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drawings/drawing1.xml" ContentType="application/vnd.openxmlformats-officedocument.drawingml.chartshapes+xml"/>
  <Override PartName="/ppt/media/image29.svg" ContentType="image/svg+xml"/>
  <Override PartName="/ppt/media/image31.svg" ContentType="image/svg+xml"/>
  <Override PartName="/ppt/media/image33.svg" ContentType="image/svg+xml"/>
  <Override PartName="/ppt/media/image35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2" r:id="rId3"/>
    <p:sldId id="264" r:id="rId4"/>
    <p:sldId id="273" r:id="rId5"/>
    <p:sldId id="285" r:id="rId6"/>
    <p:sldId id="299" r:id="rId7"/>
    <p:sldId id="294" r:id="rId8"/>
    <p:sldId id="300" r:id="rId9"/>
    <p:sldId id="301" r:id="rId10"/>
    <p:sldId id="303" r:id="rId11"/>
    <p:sldId id="302" r:id="rId12"/>
    <p:sldId id="304" r:id="rId13"/>
  </p:sldIdLst>
  <p:sldSz cx="12192000" cy="6858000"/>
  <p:notesSz cx="6858000" cy="9144000"/>
  <p:custDataLst>
    <p:tags r:id="rId1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81E7"/>
    <a:srgbClr val="0D68CD"/>
    <a:srgbClr val="0B77DC"/>
    <a:srgbClr val="0855AD"/>
    <a:srgbClr val="0949A0"/>
    <a:srgbClr val="015FB7"/>
    <a:srgbClr val="064CA2"/>
    <a:srgbClr val="00173A"/>
    <a:srgbClr val="003E9A"/>
    <a:srgbClr val="CF51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637" autoAdjust="0"/>
    <p:restoredTop sz="94660"/>
  </p:normalViewPr>
  <p:slideViewPr>
    <p:cSldViewPr snapToGrid="0" showGuides="1">
      <p:cViewPr>
        <p:scale>
          <a:sx n="33" d="100"/>
          <a:sy n="33" d="100"/>
        </p:scale>
        <p:origin x="2508" y="966"/>
      </p:cViewPr>
      <p:guideLst>
        <p:guide orient="horz" pos="3807"/>
        <p:guide pos="3840"/>
        <p:guide orient="horz" pos="270"/>
        <p:guide orient="horz" pos="2181"/>
        <p:guide pos="330"/>
        <p:guide pos="7402"/>
        <p:guide orient="horz" pos="1094"/>
        <p:guide orient="horz" pos="3317"/>
        <p:guide orient="horz" pos="1559"/>
        <p:guide orient="horz" pos="2986"/>
        <p:guide pos="5063"/>
        <p:guide pos="2709"/>
        <p:guide pos="520"/>
        <p:guide orient="horz" pos="2536"/>
        <p:guide pos="4169"/>
        <p:guide pos="711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gs" Target="tags/tag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4" Type="http://schemas.microsoft.com/office/2011/relationships/chartColorStyle" Target="colors1.xml"/><Relationship Id="rId3" Type="http://schemas.microsoft.com/office/2011/relationships/chartStyle" Target="style1.xml"/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Workbook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Workbook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去年同期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Sheet1!$A$2:$A$5</c:f>
              <c:strCache>
                <c:ptCount val="4"/>
                <c:pt idx="0">
                  <c:v>第一季度</c:v>
                </c:pt>
                <c:pt idx="1">
                  <c:v>第二季度</c:v>
                </c:pt>
                <c:pt idx="2">
                  <c:v>第三季度</c:v>
                </c:pt>
                <c:pt idx="3">
                  <c:v>第四季度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</c:v>
                </c:pt>
                <c:pt idx="1">
                  <c:v>2.5</c:v>
                </c:pt>
                <c:pt idx="2">
                  <c:v>2</c:v>
                </c:pt>
                <c:pt idx="3">
                  <c:v>1.5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今年数据</c:v>
                </c:pt>
              </c:strCache>
            </c:strRef>
          </c:tx>
          <c:spPr>
            <a:solidFill>
              <a:srgbClr val="0D57CF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0.028584933264309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"/>
                  <c:y val="0.028584933264309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"/>
                  <c:y val="0.028584933264309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"/>
                  <c:y val="0.028584933264309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000" b="0" i="0" u="none" strike="noStrike" kern="1200" baseline="0">
                    <a:solidFill>
                      <a:srgbClr val="0D57CF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第一季度</c:v>
                </c:pt>
                <c:pt idx="1">
                  <c:v>第二季度</c:v>
                </c:pt>
                <c:pt idx="2">
                  <c:v>第三季度</c:v>
                </c:pt>
                <c:pt idx="3">
                  <c:v>第四季度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</c:v>
                </c:pt>
                <c:pt idx="1">
                  <c:v>3</c:v>
                </c:pt>
                <c:pt idx="2">
                  <c:v>4</c:v>
                </c:pt>
                <c:pt idx="3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00359488"/>
        <c:axId val="1000366144"/>
      </c:barChart>
      <c:catAx>
        <c:axId val="1000359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defRPr>
            </a:pPr>
          </a:p>
        </c:txPr>
        <c:crossAx val="1000366144"/>
        <c:crosses val="autoZero"/>
        <c:auto val="1"/>
        <c:lblAlgn val="ctr"/>
        <c:lblOffset val="0"/>
        <c:tickLblSkip val="1"/>
        <c:noMultiLvlLbl val="0"/>
      </c:catAx>
      <c:valAx>
        <c:axId val="1000366144"/>
        <c:scaling>
          <c:orientation val="minMax"/>
        </c:scaling>
        <c:delete val="1"/>
        <c:axPos val="l"/>
        <c:majorGridlines>
          <c:spPr>
            <a:ln w="3175" cap="flat" cmpd="sng" algn="ctr">
              <a:solidFill>
                <a:schemeClr val="bg1">
                  <a:lumMod val="75000"/>
                  <a:alpha val="2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1000359488"/>
        <c:crosses val="autoZero"/>
        <c:crossBetween val="between"/>
      </c:valAx>
      <c:spPr>
        <a:noFill/>
        <a:ln w="3175">
          <a:noFill/>
        </a:ln>
        <a:effectLst/>
      </c:spPr>
    </c:plotArea>
    <c:legend>
      <c:legendPos val="t"/>
      <c:layout>
        <c:manualLayout>
          <c:xMode val="edge"/>
          <c:yMode val="edge"/>
          <c:x val="0.589012971811249"/>
          <c:y val="0.0384384972740391"/>
          <c:w val="0.351045820205835"/>
          <c:h val="0.18943310122702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195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defRPr>
          </a:pPr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第一季度</c:v>
                </c:pt>
                <c:pt idx="1">
                  <c:v>第二季度</c:v>
                </c:pt>
                <c:pt idx="2">
                  <c:v>第三季度</c:v>
                </c:pt>
                <c:pt idx="3">
                  <c:v>第四季度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1.5</c:v>
                </c:pt>
                <c:pt idx="1">
                  <c:v>2</c:v>
                </c:pt>
                <c:pt idx="2">
                  <c:v>4</c:v>
                </c:pt>
                <c:pt idx="3">
                  <c:v>5.5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0"/>
        <c:smooth val="0"/>
        <c:axId val="133417167"/>
        <c:axId val="133414255"/>
      </c:lineChart>
      <c:catAx>
        <c:axId val="13341716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t" anchorCtr="0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133414255"/>
        <c:crosses val="autoZero"/>
        <c:auto val="1"/>
        <c:lblAlgn val="ctr"/>
        <c:lblOffset val="0"/>
        <c:noMultiLvlLbl val="0"/>
      </c:catAx>
      <c:valAx>
        <c:axId val="13341425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1334171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0.06361</cdr:x>
      <cdr:y>0.80731</cdr:y>
    </cdr:from>
    <cdr:to>
      <cdr:x>0.9469</cdr:x>
      <cdr:y>0.80731</cdr:y>
    </cdr:to>
    <cdr:cxnSp>
      <cdr:nvCxnSpPr>
        <cdr:cNvPr id="2" name="直接连接符 1"/>
        <cdr:cNvCxnSpPr/>
      </cdr:nvCxnSpPr>
      <cdr:spPr xmlns:a="http://schemas.openxmlformats.org/drawingml/2006/main">
        <a:xfrm xmlns:a="http://schemas.openxmlformats.org/drawingml/2006/main">
          <a:off x="330200" y="1714159"/>
          <a:ext cx="4584963" cy="0"/>
        </a:xfrm>
        <a:prstGeom xmlns:a="http://schemas.openxmlformats.org/drawingml/2006/main" prst="line">
          <a:avLst/>
        </a:prstGeom>
        <a:ln w="9525">
          <a:solidFill>
            <a:schemeClr val="bg1">
              <a:lumMod val="65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BF9FD-AAAE-42E6-8F9E-6D355127273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64D88-A15E-437C-BA90-0622B535989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BF9FD-AAAE-42E6-8F9E-6D355127273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64D88-A15E-437C-BA90-0622B535989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BF9FD-AAAE-42E6-8F9E-6D355127273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64D88-A15E-437C-BA90-0622B535989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BF9FD-AAAE-42E6-8F9E-6D355127273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64D88-A15E-437C-BA90-0622B535989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BF9FD-AAAE-42E6-8F9E-6D355127273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64D88-A15E-437C-BA90-0622B535989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BF9FD-AAAE-42E6-8F9E-6D355127273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64D88-A15E-437C-BA90-0622B535989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BF9FD-AAAE-42E6-8F9E-6D355127273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64D88-A15E-437C-BA90-0622B535989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BF9FD-AAAE-42E6-8F9E-6D355127273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64D88-A15E-437C-BA90-0622B535989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BF9FD-AAAE-42E6-8F9E-6D355127273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64D88-A15E-437C-BA90-0622B535989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BF9FD-AAAE-42E6-8F9E-6D355127273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64D88-A15E-437C-BA90-0622B535989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BF9FD-AAAE-42E6-8F9E-6D355127273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64D88-A15E-437C-BA90-0622B535989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6BF9FD-AAAE-42E6-8F9E-6D355127273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B64D88-A15E-437C-BA90-0622B535989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hemeOverride" Target="../theme/themeOverride1.xml"/><Relationship Id="rId6" Type="http://schemas.openxmlformats.org/officeDocument/2006/relationships/image" Target="../media/image6.png"/><Relationship Id="rId5" Type="http://schemas.microsoft.com/office/2007/relationships/hdphoto" Target="../media/image5.wdp"/><Relationship Id="rId4" Type="http://schemas.openxmlformats.org/officeDocument/2006/relationships/image" Target="../media/image4.png"/><Relationship Id="rId3" Type="http://schemas.openxmlformats.org/officeDocument/2006/relationships/image" Target="../media/image3.jpeg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35.svg"/><Relationship Id="rId8" Type="http://schemas.openxmlformats.org/officeDocument/2006/relationships/image" Target="../media/image34.png"/><Relationship Id="rId7" Type="http://schemas.openxmlformats.org/officeDocument/2006/relationships/image" Target="../media/image33.svg"/><Relationship Id="rId6" Type="http://schemas.openxmlformats.org/officeDocument/2006/relationships/image" Target="../media/image32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0" Type="http://schemas.openxmlformats.org/officeDocument/2006/relationships/slideLayout" Target="../slideLayouts/slideLayout2.xml"/><Relationship Id="rId1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hemeOverride" Target="../theme/themeOverride2.xml"/><Relationship Id="rId6" Type="http://schemas.microsoft.com/office/2007/relationships/hdphoto" Target="../media/image5.wdp"/><Relationship Id="rId5" Type="http://schemas.openxmlformats.org/officeDocument/2006/relationships/image" Target="../media/image4.png"/><Relationship Id="rId4" Type="http://schemas.openxmlformats.org/officeDocument/2006/relationships/image" Target="../media/image6.png"/><Relationship Id="rId3" Type="http://schemas.openxmlformats.org/officeDocument/2006/relationships/image" Target="../media/image3.jpeg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3.jpe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microsoft.com/office/2007/relationships/hdphoto" Target="../media/image11.wdp"/><Relationship Id="rId7" Type="http://schemas.openxmlformats.org/officeDocument/2006/relationships/image" Target="../media/image10.png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3.jpe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3" Type="http://schemas.openxmlformats.org/officeDocument/2006/relationships/image" Target="../media/image3.jpeg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9.png"/><Relationship Id="rId8" Type="http://schemas.openxmlformats.org/officeDocument/2006/relationships/image" Target="../media/image18.jpeg"/><Relationship Id="rId7" Type="http://schemas.openxmlformats.org/officeDocument/2006/relationships/image" Target="../media/image17.jpeg"/><Relationship Id="rId6" Type="http://schemas.openxmlformats.org/officeDocument/2006/relationships/image" Target="../media/image16.jpeg"/><Relationship Id="rId5" Type="http://schemas.openxmlformats.org/officeDocument/2006/relationships/image" Target="../media/image3.jpeg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image" Target="../media/image15.png"/><Relationship Id="rId14" Type="http://schemas.openxmlformats.org/officeDocument/2006/relationships/slideLayout" Target="../slideLayouts/slideLayout2.xml"/><Relationship Id="rId13" Type="http://schemas.openxmlformats.org/officeDocument/2006/relationships/image" Target="../media/image23.jpeg"/><Relationship Id="rId12" Type="http://schemas.openxmlformats.org/officeDocument/2006/relationships/image" Target="../media/image22.jpeg"/><Relationship Id="rId11" Type="http://schemas.openxmlformats.org/officeDocument/2006/relationships/image" Target="../media/image21.jpeg"/><Relationship Id="rId10" Type="http://schemas.openxmlformats.org/officeDocument/2006/relationships/image" Target="../media/image20.jpeg"/><Relationship Id="rId1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microsoft.com/office/2007/relationships/hdphoto" Target="../media/image25.wdp"/><Relationship Id="rId4" Type="http://schemas.openxmlformats.org/officeDocument/2006/relationships/image" Target="../media/image24.png"/><Relationship Id="rId3" Type="http://schemas.openxmlformats.org/officeDocument/2006/relationships/image" Target="../media/image3.jpeg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microsoft.com/office/2007/relationships/hdphoto" Target="../media/image11.wdp"/><Relationship Id="rId7" Type="http://schemas.openxmlformats.org/officeDocument/2006/relationships/image" Target="../media/image10.png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3.jpe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6.jpeg"/><Relationship Id="rId3" Type="http://schemas.openxmlformats.org/officeDocument/2006/relationships/image" Target="../media/image3.jpeg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35.svg"/><Relationship Id="rId8" Type="http://schemas.openxmlformats.org/officeDocument/2006/relationships/image" Target="../media/image34.png"/><Relationship Id="rId7" Type="http://schemas.openxmlformats.org/officeDocument/2006/relationships/image" Target="../media/image33.svg"/><Relationship Id="rId6" Type="http://schemas.openxmlformats.org/officeDocument/2006/relationships/image" Target="../media/image32.png"/><Relationship Id="rId5" Type="http://schemas.openxmlformats.org/officeDocument/2006/relationships/image" Target="../media/image31.svg"/><Relationship Id="rId4" Type="http://schemas.openxmlformats.org/officeDocument/2006/relationships/image" Target="../media/image30.png"/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6722400" y="1510998"/>
            <a:ext cx="5469600" cy="5347411"/>
            <a:chOff x="6722400" y="1510998"/>
            <a:chExt cx="5469600" cy="5347411"/>
          </a:xfrm>
        </p:grpSpPr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1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artisticFilmGrain trans="60000" grainSize="3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722907" y="1536140"/>
              <a:ext cx="5468586" cy="5322269"/>
            </a:xfrm>
            <a:prstGeom prst="rect">
              <a:avLst/>
            </a:prstGeom>
          </p:spPr>
        </p:pic>
        <p:pic>
          <p:nvPicPr>
            <p:cNvPr id="31" name="图片 30" descr="背景图案&#10;&#10;描述已自动生成"/>
            <p:cNvPicPr>
              <a:picLocks noChangeAspect="1"/>
            </p:cNvPicPr>
            <p:nvPr/>
          </p:nvPicPr>
          <p:blipFill>
            <a:blip r:embed="rId3">
              <a:alphaModFix amt="13000"/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6783699" y="1449699"/>
              <a:ext cx="5347002" cy="5469600"/>
            </a:xfrm>
            <a:prstGeom prst="rect">
              <a:avLst/>
            </a:prstGeom>
          </p:spPr>
        </p:pic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2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27086" y="189336"/>
            <a:ext cx="9580379" cy="6385027"/>
          </a:xfrm>
          <a:prstGeom prst="rect">
            <a:avLst/>
          </a:prstGeom>
          <a:effectLst>
            <a:outerShdw blurRad="381000" dist="635000" dir="9000000" algn="r" rotWithShape="0">
              <a:srgbClr val="031323">
                <a:alpha val="14902"/>
              </a:srgbClr>
            </a:outerShdw>
          </a:effectLst>
        </p:spPr>
      </p:pic>
      <p:pic>
        <p:nvPicPr>
          <p:cNvPr id="43" name="图片 42" descr="图片包含 钟表, 绿色, 游戏机&#10;&#10;描述已自动生成"/>
          <p:cNvPicPr>
            <a:picLocks noChangeAspect="1"/>
          </p:cNvPicPr>
          <p:nvPr/>
        </p:nvPicPr>
        <p:blipFill>
          <a:blip r:embed="rId6">
            <a:alphaModFix amt="15000"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498" y="1368574"/>
            <a:ext cx="5882939" cy="3155749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-1" y="1536549"/>
            <a:ext cx="266701" cy="2634034"/>
          </a:xfrm>
          <a:prstGeom prst="rect">
            <a:avLst/>
          </a:prstGeom>
          <a:solidFill>
            <a:srgbClr val="0D57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515938" y="1510998"/>
            <a:ext cx="5511800" cy="95377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0" lang="zh-CN" altLang="en-US" sz="6200" b="0" i="0" u="none" strike="noStrike" kern="1200" cap="none" spc="0" normalizeH="0" baseline="0" noProof="0" dirty="0">
                <a:ln>
                  <a:noFill/>
                </a:ln>
                <a:solidFill>
                  <a:srgbClr val="0D57CF"/>
                </a:solidFill>
                <a:effectLst>
                  <a:outerShdw blurRad="127000" dist="114300" dir="8100000" algn="tr" rotWithShape="0">
                    <a:schemeClr val="accent1">
                      <a:lumMod val="50000"/>
                      <a:alpha val="20000"/>
                    </a:schemeClr>
                  </a:outerShdw>
                </a:effectLst>
                <a:uLnTx/>
                <a:uFillTx/>
                <a:latin typeface="思源黑体 CN Heavy" panose="020B0A00000000000000" charset="-122"/>
                <a:ea typeface="思源黑体 CN Heavy" panose="020B0A00000000000000" charset="-122"/>
              </a:rPr>
              <a:t>這是我的大標題</a:t>
            </a:r>
            <a:endParaRPr kumimoji="0" lang="zh-CN" altLang="en-US" sz="6200" b="0" i="0" u="none" strike="noStrike" kern="1200" cap="none" spc="0" normalizeH="0" baseline="0" noProof="0" dirty="0">
              <a:ln>
                <a:noFill/>
              </a:ln>
              <a:solidFill>
                <a:srgbClr val="0D57CF"/>
              </a:solidFill>
              <a:effectLst>
                <a:outerShdw blurRad="127000" dist="114300" dir="8100000" algn="tr" rotWithShape="0">
                  <a:schemeClr val="accent1">
                    <a:lumMod val="50000"/>
                    <a:alpha val="20000"/>
                  </a:schemeClr>
                </a:outerShdw>
              </a:effectLst>
              <a:uLnTx/>
              <a:uFillTx/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60" name="矩形 59"/>
          <p:cNvSpPr/>
          <p:nvPr/>
        </p:nvSpPr>
        <p:spPr>
          <a:xfrm>
            <a:off x="515938" y="3698337"/>
            <a:ext cx="3662362" cy="446469"/>
          </a:xfrm>
          <a:prstGeom prst="rect">
            <a:avLst/>
          </a:prstGeom>
          <a:solidFill>
            <a:srgbClr val="0D57CF"/>
          </a:solidFill>
          <a:ln w="0">
            <a:noFill/>
          </a:ln>
          <a:effectLst>
            <a:outerShdw blurRad="190500" dist="127000" dir="8100000" algn="tr" rotWithShape="0">
              <a:schemeClr val="accent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496888" y="2529366"/>
            <a:ext cx="4064000" cy="49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zh-CN" altLang="en-US" sz="3200" dirty="0">
                <a:solidFill>
                  <a:srgbClr val="5B5B5B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這裏放的是我的</a:t>
            </a:r>
            <a:r>
              <a:rPr kumimoji="0" lang="zh-CN" altLang="en-US" sz="3200" b="0" i="0" u="none" strike="noStrike" kern="1200" cap="none" normalizeH="0" baseline="0" noProof="0" dirty="0">
                <a:ln>
                  <a:noFill/>
                </a:ln>
                <a:solidFill>
                  <a:srgbClr val="5B5B5B"/>
                </a:solidFill>
                <a:effectLst/>
                <a:uLnTx/>
                <a:uFillTx/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副標題</a:t>
            </a:r>
            <a:endParaRPr lang="en-US" altLang="zh-CN" sz="3200" dirty="0">
              <a:solidFill>
                <a:srgbClr val="5B5B5B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35832" y="3736906"/>
            <a:ext cx="2822575" cy="36893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zh-CN"/>
            </a:defPPr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defRPr>
            </a:lvl1pPr>
          </a:lstStyle>
          <a:p>
            <a:pPr algn="ctr"/>
            <a:r>
              <a:rPr lang="zh-CN" altLang="en-US" sz="240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演講人：</a:t>
            </a:r>
            <a:r>
              <a:rPr lang="en-US" altLang="zh-CN" sz="2400" dirty="0">
                <a:solidFill>
                  <a:schemeClr val="bg1"/>
                </a:solidFill>
                <a:latin typeface="+mj-lt"/>
              </a:rPr>
              <a:t>MKTGTOOL</a:t>
            </a:r>
            <a:endParaRPr lang="en-US" altLang="zh-CN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0" y="6516914"/>
            <a:ext cx="12192000" cy="341086"/>
          </a:xfrm>
          <a:prstGeom prst="rect">
            <a:avLst/>
          </a:prstGeom>
          <a:solidFill>
            <a:srgbClr val="0D57CF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604838" y="351731"/>
            <a:ext cx="1017905" cy="49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zh-CN"/>
            </a:defPPr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defRPr>
            </a:lvl1pPr>
          </a:lstStyle>
          <a:p>
            <a:r>
              <a:rPr lang="en-US" altLang="zh-CN" sz="3200" dirty="0">
                <a:ln w="6350">
                  <a:solidFill>
                    <a:schemeClr val="accent1">
                      <a:lumMod val="50000"/>
                      <a:alpha val="25000"/>
                    </a:schemeClr>
                  </a:solidFill>
                </a:ln>
                <a:noFill/>
                <a:latin typeface="+mj-lt"/>
                <a:ea typeface="Roboto Medium" pitchFamily="2" charset="0"/>
              </a:rPr>
              <a:t>YEAR</a:t>
            </a:r>
            <a:endParaRPr lang="en-US" altLang="zh-CN" dirty="0">
              <a:ln w="6350">
                <a:solidFill>
                  <a:schemeClr val="accent1">
                    <a:lumMod val="50000"/>
                    <a:alpha val="25000"/>
                  </a:schemeClr>
                </a:solidFill>
              </a:ln>
              <a:noFill/>
              <a:latin typeface="+mj-lt"/>
              <a:ea typeface="Roboto Medium" pitchFamily="2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604838" y="450928"/>
            <a:ext cx="685800" cy="36893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zh-CN"/>
            </a:defPPr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defRPr>
            </a:lvl1pPr>
          </a:lstStyle>
          <a:p>
            <a:r>
              <a:rPr lang="en-US" altLang="zh-CN" sz="2400" dirty="0">
                <a:ln w="9525">
                  <a:noFill/>
                </a:ln>
                <a:solidFill>
                  <a:srgbClr val="0D57CF"/>
                </a:solidFill>
                <a:latin typeface="+mj-lt"/>
                <a:ea typeface="Roboto Medium" pitchFamily="2" charset="0"/>
              </a:rPr>
              <a:t>2022</a:t>
            </a:r>
            <a:endParaRPr lang="en-US" altLang="zh-CN" sz="2000" dirty="0">
              <a:ln w="9525">
                <a:noFill/>
              </a:ln>
              <a:solidFill>
                <a:srgbClr val="0D57CF"/>
              </a:solidFill>
              <a:latin typeface="+mj-lt"/>
              <a:ea typeface="Roboto Medium" pitchFamily="2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15938" y="435488"/>
            <a:ext cx="32400" cy="306387"/>
          </a:xfrm>
          <a:prstGeom prst="rect">
            <a:avLst/>
          </a:prstGeom>
          <a:solidFill>
            <a:srgbClr val="0D57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文本框 28"/>
          <p:cNvSpPr txBox="1"/>
          <p:nvPr/>
        </p:nvSpPr>
        <p:spPr>
          <a:xfrm>
            <a:off x="506949" y="6602818"/>
            <a:ext cx="1639570" cy="16129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zh-CN" sz="1050" dirty="0">
                <a:solidFill>
                  <a:schemeClr val="bg1">
                    <a:alpha val="67000"/>
                  </a:schemeClr>
                </a:solidFill>
              </a:rPr>
              <a:t>Designed by CHISAvKJDBK</a:t>
            </a:r>
            <a:endParaRPr lang="zh-CN" altLang="en-US" sz="1050" dirty="0">
              <a:solidFill>
                <a:schemeClr val="bg1">
                  <a:alpha val="67000"/>
                </a:schemeClr>
              </a:solidFill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2474705" y="6602818"/>
            <a:ext cx="1428750" cy="16129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zh-CN" sz="1050" dirty="0">
                <a:solidFill>
                  <a:schemeClr val="bg1">
                    <a:alpha val="67000"/>
                  </a:schemeClr>
                </a:solidFill>
              </a:rPr>
              <a:t>Powered by PowerPoint</a:t>
            </a:r>
            <a:endParaRPr lang="zh-CN" altLang="en-US" sz="1050" dirty="0">
              <a:solidFill>
                <a:schemeClr val="bg1">
                  <a:alpha val="67000"/>
                </a:schemeClr>
              </a:solidFill>
            </a:endParaRPr>
          </a:p>
        </p:txBody>
      </p:sp>
      <p:cxnSp>
        <p:nvCxnSpPr>
          <p:cNvPr id="37" name="直接连接符 36"/>
          <p:cNvCxnSpPr/>
          <p:nvPr/>
        </p:nvCxnSpPr>
        <p:spPr>
          <a:xfrm>
            <a:off x="2316374" y="6629400"/>
            <a:ext cx="0" cy="101009"/>
          </a:xfrm>
          <a:prstGeom prst="line">
            <a:avLst/>
          </a:prstGeom>
          <a:ln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连接符 37"/>
          <p:cNvCxnSpPr/>
          <p:nvPr/>
        </p:nvCxnSpPr>
        <p:spPr>
          <a:xfrm>
            <a:off x="4051487" y="6629400"/>
            <a:ext cx="0" cy="101009"/>
          </a:xfrm>
          <a:prstGeom prst="line">
            <a:avLst/>
          </a:prstGeom>
          <a:ln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文本框 38"/>
          <p:cNvSpPr txBox="1"/>
          <p:nvPr/>
        </p:nvSpPr>
        <p:spPr>
          <a:xfrm>
            <a:off x="4229262" y="6602818"/>
            <a:ext cx="1014730" cy="16129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zh-CN" sz="1050" dirty="0">
                <a:solidFill>
                  <a:schemeClr val="bg1">
                    <a:alpha val="67000"/>
                  </a:schemeClr>
                </a:solidFill>
              </a:rPr>
              <a:t>Date: 2022.05.13</a:t>
            </a:r>
            <a:endParaRPr lang="zh-CN" altLang="en-US" sz="1050" dirty="0">
              <a:solidFill>
                <a:schemeClr val="bg1">
                  <a:alpha val="67000"/>
                </a:schemeClr>
              </a:solidFill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10291266" y="451265"/>
            <a:ext cx="1388745" cy="30734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zh-CN"/>
            </a:defPPr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defRPr>
            </a:lvl1pPr>
          </a:lstStyle>
          <a:p>
            <a:r>
              <a:rPr lang="en-US" altLang="zh-CN" sz="2000" dirty="0">
                <a:ln w="9525">
                  <a:noFill/>
                </a:ln>
                <a:solidFill>
                  <a:schemeClr val="accent1"/>
                </a:solidFill>
                <a:latin typeface="+mj-lt"/>
                <a:ea typeface="Roboto Medium" pitchFamily="2" charset="0"/>
              </a:rPr>
              <a:t>YOUR LOGO</a:t>
            </a:r>
            <a:endParaRPr lang="en-US" altLang="zh-CN" sz="1800" dirty="0">
              <a:ln w="9525">
                <a:noFill/>
              </a:ln>
              <a:solidFill>
                <a:schemeClr val="accent1"/>
              </a:solidFill>
              <a:latin typeface="+mj-lt"/>
              <a:ea typeface="Roboto Medium" pitchFamily="2" charset="0"/>
            </a:endParaRPr>
          </a:p>
        </p:txBody>
      </p:sp>
      <p:cxnSp>
        <p:nvCxnSpPr>
          <p:cNvPr id="53" name="直接连接符 52"/>
          <p:cNvCxnSpPr/>
          <p:nvPr/>
        </p:nvCxnSpPr>
        <p:spPr>
          <a:xfrm>
            <a:off x="513299" y="3315890"/>
            <a:ext cx="604301" cy="0"/>
          </a:xfrm>
          <a:prstGeom prst="line">
            <a:avLst/>
          </a:prstGeom>
          <a:ln w="57150">
            <a:solidFill>
              <a:srgbClr val="0D57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组合 18"/>
          <p:cNvGrpSpPr/>
          <p:nvPr/>
        </p:nvGrpSpPr>
        <p:grpSpPr>
          <a:xfrm>
            <a:off x="5927385" y="552183"/>
            <a:ext cx="336160" cy="105942"/>
            <a:chOff x="5680970" y="382133"/>
            <a:chExt cx="828990" cy="261258"/>
          </a:xfrm>
        </p:grpSpPr>
        <p:sp>
          <p:nvSpPr>
            <p:cNvPr id="15" name="矩形 14"/>
            <p:cNvSpPr/>
            <p:nvPr/>
          </p:nvSpPr>
          <p:spPr>
            <a:xfrm rot="2700000">
              <a:off x="5965371" y="382133"/>
              <a:ext cx="261258" cy="261258"/>
            </a:xfrm>
            <a:prstGeom prst="rect">
              <a:avLst/>
            </a:prstGeom>
            <a:solidFill>
              <a:srgbClr val="0D57CF"/>
            </a:solidFill>
            <a:ln w="9525">
              <a:solidFill>
                <a:srgbClr val="0D57C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1" name="矩形 40"/>
            <p:cNvSpPr/>
            <p:nvPr/>
          </p:nvSpPr>
          <p:spPr>
            <a:xfrm rot="2700000">
              <a:off x="6248702" y="382133"/>
              <a:ext cx="261258" cy="261258"/>
            </a:xfrm>
            <a:prstGeom prst="rect">
              <a:avLst/>
            </a:prstGeom>
            <a:noFill/>
            <a:ln w="9525">
              <a:solidFill>
                <a:srgbClr val="0D57C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2" name="矩形 41"/>
            <p:cNvSpPr/>
            <p:nvPr/>
          </p:nvSpPr>
          <p:spPr>
            <a:xfrm rot="2700000">
              <a:off x="5680970" y="382133"/>
              <a:ext cx="261258" cy="261258"/>
            </a:xfrm>
            <a:prstGeom prst="rect">
              <a:avLst/>
            </a:prstGeom>
            <a:noFill/>
            <a:ln w="9525">
              <a:solidFill>
                <a:srgbClr val="0D57C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10298652" y="5270500"/>
            <a:ext cx="1377410" cy="452445"/>
            <a:chOff x="9860280" y="4859181"/>
            <a:chExt cx="1815782" cy="596440"/>
          </a:xfrm>
        </p:grpSpPr>
        <p:sp>
          <p:nvSpPr>
            <p:cNvPr id="10" name="矩形 9"/>
            <p:cNvSpPr/>
            <p:nvPr/>
          </p:nvSpPr>
          <p:spPr>
            <a:xfrm>
              <a:off x="9860280" y="4859181"/>
              <a:ext cx="1815782" cy="596440"/>
            </a:xfrm>
            <a:prstGeom prst="rect">
              <a:avLst/>
            </a:prstGeom>
            <a:solidFill>
              <a:schemeClr val="bg1"/>
            </a:solidFill>
            <a:ln w="0">
              <a:noFill/>
            </a:ln>
            <a:effectLst>
              <a:outerShdw blurRad="127000" dist="63500" dir="8100000" algn="tr" rotWithShape="0">
                <a:prstClr val="black">
                  <a:alpha val="6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0" name="文本框 39"/>
            <p:cNvSpPr txBox="1"/>
            <p:nvPr/>
          </p:nvSpPr>
          <p:spPr>
            <a:xfrm>
              <a:off x="10028478" y="4988824"/>
              <a:ext cx="1471687" cy="334416"/>
            </a:xfrm>
            <a:custGeom>
              <a:avLst/>
              <a:gdLst/>
              <a:ahLst/>
              <a:cxnLst/>
              <a:rect l="l" t="t" r="r" b="b"/>
              <a:pathLst>
                <a:path w="1471687" h="334416">
                  <a:moveTo>
                    <a:pt x="386358" y="185960"/>
                  </a:moveTo>
                  <a:lnTo>
                    <a:pt x="386358" y="279722"/>
                  </a:lnTo>
                  <a:lnTo>
                    <a:pt x="446856" y="279722"/>
                  </a:lnTo>
                  <a:cubicBezTo>
                    <a:pt x="464120" y="279722"/>
                    <a:pt x="477292" y="275964"/>
                    <a:pt x="486370" y="268448"/>
                  </a:cubicBezTo>
                  <a:cubicBezTo>
                    <a:pt x="495449" y="260932"/>
                    <a:pt x="499988" y="249808"/>
                    <a:pt x="499988" y="235074"/>
                  </a:cubicBezTo>
                  <a:cubicBezTo>
                    <a:pt x="499988" y="219298"/>
                    <a:pt x="495523" y="207168"/>
                    <a:pt x="486593" y="198685"/>
                  </a:cubicBezTo>
                  <a:cubicBezTo>
                    <a:pt x="477664" y="190202"/>
                    <a:pt x="464195" y="185960"/>
                    <a:pt x="446187" y="185960"/>
                  </a:cubicBezTo>
                  <a:close/>
                  <a:moveTo>
                    <a:pt x="142205" y="93984"/>
                  </a:moveTo>
                  <a:lnTo>
                    <a:pt x="106040" y="208508"/>
                  </a:lnTo>
                  <a:lnTo>
                    <a:pt x="179487" y="208508"/>
                  </a:lnTo>
                  <a:lnTo>
                    <a:pt x="143545" y="93984"/>
                  </a:lnTo>
                  <a:close/>
                  <a:moveTo>
                    <a:pt x="386358" y="54917"/>
                  </a:moveTo>
                  <a:lnTo>
                    <a:pt x="386358" y="140865"/>
                  </a:lnTo>
                  <a:lnTo>
                    <a:pt x="429890" y="140865"/>
                  </a:lnTo>
                  <a:cubicBezTo>
                    <a:pt x="447303" y="140865"/>
                    <a:pt x="460697" y="137293"/>
                    <a:pt x="470074" y="130150"/>
                  </a:cubicBezTo>
                  <a:cubicBezTo>
                    <a:pt x="479450" y="123006"/>
                    <a:pt x="484138" y="112588"/>
                    <a:pt x="484138" y="98896"/>
                  </a:cubicBezTo>
                  <a:cubicBezTo>
                    <a:pt x="484138" y="83864"/>
                    <a:pt x="479412" y="72776"/>
                    <a:pt x="469962" y="65633"/>
                  </a:cubicBezTo>
                  <a:cubicBezTo>
                    <a:pt x="460511" y="58489"/>
                    <a:pt x="446410" y="54917"/>
                    <a:pt x="427658" y="54917"/>
                  </a:cubicBezTo>
                  <a:close/>
                  <a:moveTo>
                    <a:pt x="743024" y="50899"/>
                  </a:moveTo>
                  <a:cubicBezTo>
                    <a:pt x="720998" y="50899"/>
                    <a:pt x="703845" y="59010"/>
                    <a:pt x="691567" y="75232"/>
                  </a:cubicBezTo>
                  <a:cubicBezTo>
                    <a:pt x="679289" y="91454"/>
                    <a:pt x="673150" y="112216"/>
                    <a:pt x="673150" y="137517"/>
                  </a:cubicBezTo>
                  <a:lnTo>
                    <a:pt x="673150" y="196453"/>
                  </a:lnTo>
                  <a:cubicBezTo>
                    <a:pt x="673150" y="222200"/>
                    <a:pt x="679326" y="243185"/>
                    <a:pt x="691679" y="259407"/>
                  </a:cubicBezTo>
                  <a:cubicBezTo>
                    <a:pt x="704031" y="275629"/>
                    <a:pt x="721295" y="283740"/>
                    <a:pt x="743471" y="283740"/>
                  </a:cubicBezTo>
                  <a:cubicBezTo>
                    <a:pt x="765795" y="283740"/>
                    <a:pt x="783208" y="275629"/>
                    <a:pt x="795709" y="259407"/>
                  </a:cubicBezTo>
                  <a:cubicBezTo>
                    <a:pt x="808211" y="243185"/>
                    <a:pt x="814462" y="222200"/>
                    <a:pt x="814462" y="196453"/>
                  </a:cubicBezTo>
                  <a:lnTo>
                    <a:pt x="814462" y="137517"/>
                  </a:lnTo>
                  <a:cubicBezTo>
                    <a:pt x="814462" y="112216"/>
                    <a:pt x="808137" y="91454"/>
                    <a:pt x="795486" y="75232"/>
                  </a:cubicBezTo>
                  <a:cubicBezTo>
                    <a:pt x="782836" y="59010"/>
                    <a:pt x="765348" y="50899"/>
                    <a:pt x="743024" y="50899"/>
                  </a:cubicBezTo>
                  <a:close/>
                  <a:moveTo>
                    <a:pt x="1222102" y="4688"/>
                  </a:moveTo>
                  <a:lnTo>
                    <a:pt x="1471687" y="4688"/>
                  </a:lnTo>
                  <a:lnTo>
                    <a:pt x="1471687" y="54917"/>
                  </a:lnTo>
                  <a:lnTo>
                    <a:pt x="1378818" y="54917"/>
                  </a:lnTo>
                  <a:lnTo>
                    <a:pt x="1378818" y="329728"/>
                  </a:lnTo>
                  <a:lnTo>
                    <a:pt x="1313631" y="329728"/>
                  </a:lnTo>
                  <a:lnTo>
                    <a:pt x="1313631" y="54917"/>
                  </a:lnTo>
                  <a:lnTo>
                    <a:pt x="1222102" y="54917"/>
                  </a:lnTo>
                  <a:close/>
                  <a:moveTo>
                    <a:pt x="927646" y="4688"/>
                  </a:moveTo>
                  <a:lnTo>
                    <a:pt x="993056" y="4688"/>
                  </a:lnTo>
                  <a:lnTo>
                    <a:pt x="993056" y="217437"/>
                  </a:lnTo>
                  <a:cubicBezTo>
                    <a:pt x="993056" y="239166"/>
                    <a:pt x="998860" y="255761"/>
                    <a:pt x="1010468" y="267220"/>
                  </a:cubicBezTo>
                  <a:cubicBezTo>
                    <a:pt x="1022077" y="278680"/>
                    <a:pt x="1037778" y="284410"/>
                    <a:pt x="1057572" y="284410"/>
                  </a:cubicBezTo>
                  <a:cubicBezTo>
                    <a:pt x="1077664" y="284410"/>
                    <a:pt x="1093589" y="278680"/>
                    <a:pt x="1105346" y="267220"/>
                  </a:cubicBezTo>
                  <a:cubicBezTo>
                    <a:pt x="1117104" y="255761"/>
                    <a:pt x="1122982" y="239166"/>
                    <a:pt x="1122982" y="217437"/>
                  </a:cubicBezTo>
                  <a:lnTo>
                    <a:pt x="1122982" y="4688"/>
                  </a:lnTo>
                  <a:lnTo>
                    <a:pt x="1188392" y="4688"/>
                  </a:lnTo>
                  <a:lnTo>
                    <a:pt x="1188392" y="217437"/>
                  </a:lnTo>
                  <a:cubicBezTo>
                    <a:pt x="1188392" y="254049"/>
                    <a:pt x="1176263" y="282699"/>
                    <a:pt x="1152004" y="303386"/>
                  </a:cubicBezTo>
                  <a:cubicBezTo>
                    <a:pt x="1127745" y="324073"/>
                    <a:pt x="1096268" y="334416"/>
                    <a:pt x="1057572" y="334416"/>
                  </a:cubicBezTo>
                  <a:cubicBezTo>
                    <a:pt x="1019026" y="334416"/>
                    <a:pt x="987735" y="324073"/>
                    <a:pt x="963699" y="303386"/>
                  </a:cubicBezTo>
                  <a:cubicBezTo>
                    <a:pt x="939664" y="282699"/>
                    <a:pt x="927646" y="254049"/>
                    <a:pt x="927646" y="217437"/>
                  </a:cubicBezTo>
                  <a:close/>
                  <a:moveTo>
                    <a:pt x="321171" y="4688"/>
                  </a:moveTo>
                  <a:lnTo>
                    <a:pt x="427658" y="4688"/>
                  </a:lnTo>
                  <a:cubicBezTo>
                    <a:pt x="465906" y="4688"/>
                    <a:pt x="495746" y="12166"/>
                    <a:pt x="517178" y="27123"/>
                  </a:cubicBezTo>
                  <a:cubicBezTo>
                    <a:pt x="538609" y="42081"/>
                    <a:pt x="549324" y="64293"/>
                    <a:pt x="549324" y="93761"/>
                  </a:cubicBezTo>
                  <a:cubicBezTo>
                    <a:pt x="549324" y="108644"/>
                    <a:pt x="545455" y="121964"/>
                    <a:pt x="537716" y="133722"/>
                  </a:cubicBezTo>
                  <a:cubicBezTo>
                    <a:pt x="529977" y="145479"/>
                    <a:pt x="518666" y="154334"/>
                    <a:pt x="503783" y="160287"/>
                  </a:cubicBezTo>
                  <a:cubicBezTo>
                    <a:pt x="524024" y="164008"/>
                    <a:pt x="539279" y="172789"/>
                    <a:pt x="549548" y="186630"/>
                  </a:cubicBezTo>
                  <a:cubicBezTo>
                    <a:pt x="559817" y="200471"/>
                    <a:pt x="564951" y="216619"/>
                    <a:pt x="564951" y="235074"/>
                  </a:cubicBezTo>
                  <a:cubicBezTo>
                    <a:pt x="564951" y="266179"/>
                    <a:pt x="554682" y="289731"/>
                    <a:pt x="534144" y="305730"/>
                  </a:cubicBezTo>
                  <a:cubicBezTo>
                    <a:pt x="513606" y="321729"/>
                    <a:pt x="484510" y="329728"/>
                    <a:pt x="446856" y="329728"/>
                  </a:cubicBezTo>
                  <a:lnTo>
                    <a:pt x="321171" y="329728"/>
                  </a:lnTo>
                  <a:close/>
                  <a:moveTo>
                    <a:pt x="109612" y="4688"/>
                  </a:moveTo>
                  <a:lnTo>
                    <a:pt x="176361" y="4688"/>
                  </a:lnTo>
                  <a:lnTo>
                    <a:pt x="285527" y="329728"/>
                  </a:lnTo>
                  <a:lnTo>
                    <a:pt x="217438" y="329728"/>
                  </a:lnTo>
                  <a:lnTo>
                    <a:pt x="195337" y="259630"/>
                  </a:lnTo>
                  <a:lnTo>
                    <a:pt x="89966" y="259630"/>
                  </a:lnTo>
                  <a:lnTo>
                    <a:pt x="68089" y="329728"/>
                  </a:lnTo>
                  <a:lnTo>
                    <a:pt x="0" y="329728"/>
                  </a:lnTo>
                  <a:close/>
                  <a:moveTo>
                    <a:pt x="743024" y="0"/>
                  </a:moveTo>
                  <a:cubicBezTo>
                    <a:pt x="783357" y="0"/>
                    <a:pt x="816173" y="13059"/>
                    <a:pt x="841474" y="39179"/>
                  </a:cubicBezTo>
                  <a:cubicBezTo>
                    <a:pt x="866775" y="65298"/>
                    <a:pt x="879425" y="98226"/>
                    <a:pt x="879425" y="137963"/>
                  </a:cubicBezTo>
                  <a:lnTo>
                    <a:pt x="879425" y="196453"/>
                  </a:lnTo>
                  <a:cubicBezTo>
                    <a:pt x="879425" y="236487"/>
                    <a:pt x="866849" y="269490"/>
                    <a:pt x="841697" y="295461"/>
                  </a:cubicBezTo>
                  <a:cubicBezTo>
                    <a:pt x="816545" y="321431"/>
                    <a:pt x="783803" y="334416"/>
                    <a:pt x="743471" y="334416"/>
                  </a:cubicBezTo>
                  <a:cubicBezTo>
                    <a:pt x="703287" y="334416"/>
                    <a:pt x="670694" y="321394"/>
                    <a:pt x="645691" y="295349"/>
                  </a:cubicBezTo>
                  <a:cubicBezTo>
                    <a:pt x="620688" y="269304"/>
                    <a:pt x="608186" y="236339"/>
                    <a:pt x="608186" y="196453"/>
                  </a:cubicBezTo>
                  <a:lnTo>
                    <a:pt x="608186" y="137963"/>
                  </a:lnTo>
                  <a:cubicBezTo>
                    <a:pt x="608186" y="98226"/>
                    <a:pt x="620650" y="65298"/>
                    <a:pt x="645579" y="39179"/>
                  </a:cubicBezTo>
                  <a:cubicBezTo>
                    <a:pt x="670508" y="13059"/>
                    <a:pt x="702990" y="0"/>
                    <a:pt x="743024" y="0"/>
                  </a:cubicBezTo>
                  <a:close/>
                </a:path>
              </a:pathLst>
            </a:custGeom>
            <a:solidFill>
              <a:srgbClr val="516687"/>
            </a:solidFill>
            <a:ln w="9525"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noAutofit/>
            </a:bodyPr>
            <a:lstStyle>
              <a:defPPr>
                <a:defRPr lang="zh-CN"/>
              </a:defPPr>
              <a:lvl1pPr>
                <a:defRPr sz="28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defRPr>
              </a:lvl1pPr>
            </a:lstStyle>
            <a:p>
              <a:pPr algn="ctr"/>
              <a:endParaRPr lang="en-US" altLang="zh-CN" sz="3200" dirty="0">
                <a:ln w="9525">
                  <a:noFill/>
                </a:ln>
                <a:solidFill>
                  <a:srgbClr val="516687"/>
                </a:solidFill>
                <a:latin typeface="+mj-lt"/>
                <a:ea typeface="Roboto Medium" pitchFamily="2" charset="0"/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9793834" y="5817779"/>
            <a:ext cx="1882228" cy="452445"/>
            <a:chOff x="9194800" y="5673784"/>
            <a:chExt cx="2481262" cy="596440"/>
          </a:xfrm>
        </p:grpSpPr>
        <p:sp>
          <p:nvSpPr>
            <p:cNvPr id="36" name="矩形 35"/>
            <p:cNvSpPr/>
            <p:nvPr/>
          </p:nvSpPr>
          <p:spPr>
            <a:xfrm>
              <a:off x="9194800" y="5673784"/>
              <a:ext cx="2481262" cy="596440"/>
            </a:xfrm>
            <a:prstGeom prst="rect">
              <a:avLst/>
            </a:prstGeom>
            <a:solidFill>
              <a:schemeClr val="bg1"/>
            </a:solidFill>
            <a:ln w="0">
              <a:noFill/>
            </a:ln>
            <a:effectLst>
              <a:outerShdw blurRad="127000" dist="63500" dir="8100000" algn="tr" rotWithShape="0">
                <a:prstClr val="black">
                  <a:alpha val="6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文本框 48"/>
            <p:cNvSpPr txBox="1"/>
            <p:nvPr/>
          </p:nvSpPr>
          <p:spPr>
            <a:xfrm>
              <a:off x="9411233" y="5800425"/>
              <a:ext cx="2088932" cy="329878"/>
            </a:xfrm>
            <a:custGeom>
              <a:avLst/>
              <a:gdLst/>
              <a:ahLst/>
              <a:cxnLst/>
              <a:rect l="l" t="t" r="r" b="b"/>
              <a:pathLst>
                <a:path w="2602971" h="411054">
                  <a:moveTo>
                    <a:pt x="80125" y="228576"/>
                  </a:moveTo>
                  <a:lnTo>
                    <a:pt x="80125" y="343825"/>
                  </a:lnTo>
                  <a:lnTo>
                    <a:pt x="154488" y="343825"/>
                  </a:lnTo>
                  <a:cubicBezTo>
                    <a:pt x="175709" y="343825"/>
                    <a:pt x="191898" y="339206"/>
                    <a:pt x="203057" y="329968"/>
                  </a:cubicBezTo>
                  <a:cubicBezTo>
                    <a:pt x="214216" y="320730"/>
                    <a:pt x="219796" y="307055"/>
                    <a:pt x="219796" y="288945"/>
                  </a:cubicBezTo>
                  <a:cubicBezTo>
                    <a:pt x="219796" y="269554"/>
                    <a:pt x="214308" y="254645"/>
                    <a:pt x="203332" y="244217"/>
                  </a:cubicBezTo>
                  <a:cubicBezTo>
                    <a:pt x="192356" y="233790"/>
                    <a:pt x="175800" y="228576"/>
                    <a:pt x="153665" y="228576"/>
                  </a:cubicBezTo>
                  <a:close/>
                  <a:moveTo>
                    <a:pt x="80125" y="67503"/>
                  </a:moveTo>
                  <a:lnTo>
                    <a:pt x="80125" y="173147"/>
                  </a:lnTo>
                  <a:lnTo>
                    <a:pt x="133634" y="173147"/>
                  </a:lnTo>
                  <a:cubicBezTo>
                    <a:pt x="155037" y="173147"/>
                    <a:pt x="171501" y="168757"/>
                    <a:pt x="183026" y="159976"/>
                  </a:cubicBezTo>
                  <a:cubicBezTo>
                    <a:pt x="194551" y="151195"/>
                    <a:pt x="200313" y="138390"/>
                    <a:pt x="200313" y="121560"/>
                  </a:cubicBezTo>
                  <a:cubicBezTo>
                    <a:pt x="200313" y="103083"/>
                    <a:pt x="194505" y="89455"/>
                    <a:pt x="182889" y="80674"/>
                  </a:cubicBezTo>
                  <a:cubicBezTo>
                    <a:pt x="171272" y="71893"/>
                    <a:pt x="153939" y="67503"/>
                    <a:pt x="130890" y="67503"/>
                  </a:cubicBezTo>
                  <a:close/>
                  <a:moveTo>
                    <a:pt x="1657350" y="5762"/>
                  </a:moveTo>
                  <a:lnTo>
                    <a:pt x="1913092" y="5762"/>
                  </a:lnTo>
                  <a:lnTo>
                    <a:pt x="1913092" y="67503"/>
                  </a:lnTo>
                  <a:lnTo>
                    <a:pt x="1737475" y="67503"/>
                  </a:lnTo>
                  <a:lnTo>
                    <a:pt x="1737475" y="167934"/>
                  </a:lnTo>
                  <a:lnTo>
                    <a:pt x="1885652" y="167934"/>
                  </a:lnTo>
                  <a:lnTo>
                    <a:pt x="1885652" y="229674"/>
                  </a:lnTo>
                  <a:lnTo>
                    <a:pt x="1737475" y="229674"/>
                  </a:lnTo>
                  <a:lnTo>
                    <a:pt x="1737475" y="343825"/>
                  </a:lnTo>
                  <a:lnTo>
                    <a:pt x="1913641" y="343825"/>
                  </a:lnTo>
                  <a:lnTo>
                    <a:pt x="1913641" y="405291"/>
                  </a:lnTo>
                  <a:lnTo>
                    <a:pt x="1657350" y="405291"/>
                  </a:lnTo>
                  <a:close/>
                  <a:moveTo>
                    <a:pt x="1257300" y="5762"/>
                  </a:moveTo>
                  <a:lnTo>
                    <a:pt x="1337425" y="5762"/>
                  </a:lnTo>
                  <a:lnTo>
                    <a:pt x="1498499" y="274950"/>
                  </a:lnTo>
                  <a:lnTo>
                    <a:pt x="1500145" y="274676"/>
                  </a:lnTo>
                  <a:lnTo>
                    <a:pt x="1500145" y="5762"/>
                  </a:lnTo>
                  <a:lnTo>
                    <a:pt x="1580271" y="5762"/>
                  </a:lnTo>
                  <a:lnTo>
                    <a:pt x="1580271" y="405291"/>
                  </a:lnTo>
                  <a:lnTo>
                    <a:pt x="1500145" y="405291"/>
                  </a:lnTo>
                  <a:lnTo>
                    <a:pt x="1339072" y="135829"/>
                  </a:lnTo>
                  <a:lnTo>
                    <a:pt x="1337425" y="136103"/>
                  </a:lnTo>
                  <a:lnTo>
                    <a:pt x="1337425" y="405291"/>
                  </a:lnTo>
                  <a:lnTo>
                    <a:pt x="1257300" y="405291"/>
                  </a:lnTo>
                  <a:close/>
                  <a:moveTo>
                    <a:pt x="1100863" y="5762"/>
                  </a:moveTo>
                  <a:lnTo>
                    <a:pt x="1180988" y="5762"/>
                  </a:lnTo>
                  <a:lnTo>
                    <a:pt x="1180988" y="405291"/>
                  </a:lnTo>
                  <a:lnTo>
                    <a:pt x="1100863" y="405291"/>
                  </a:lnTo>
                  <a:close/>
                  <a:moveTo>
                    <a:pt x="358108" y="5762"/>
                  </a:moveTo>
                  <a:lnTo>
                    <a:pt x="438508" y="5762"/>
                  </a:lnTo>
                  <a:lnTo>
                    <a:pt x="438508" y="267267"/>
                  </a:lnTo>
                  <a:cubicBezTo>
                    <a:pt x="438508" y="293976"/>
                    <a:pt x="445642" y="314373"/>
                    <a:pt x="459911" y="328459"/>
                  </a:cubicBezTo>
                  <a:cubicBezTo>
                    <a:pt x="474180" y="342545"/>
                    <a:pt x="493480" y="349588"/>
                    <a:pt x="517810" y="349588"/>
                  </a:cubicBezTo>
                  <a:cubicBezTo>
                    <a:pt x="542506" y="349588"/>
                    <a:pt x="562080" y="342545"/>
                    <a:pt x="576532" y="328459"/>
                  </a:cubicBezTo>
                  <a:cubicBezTo>
                    <a:pt x="590984" y="314373"/>
                    <a:pt x="598210" y="293976"/>
                    <a:pt x="598210" y="267267"/>
                  </a:cubicBezTo>
                  <a:lnTo>
                    <a:pt x="598210" y="5762"/>
                  </a:lnTo>
                  <a:lnTo>
                    <a:pt x="678610" y="5762"/>
                  </a:lnTo>
                  <a:lnTo>
                    <a:pt x="678610" y="267267"/>
                  </a:lnTo>
                  <a:cubicBezTo>
                    <a:pt x="678610" y="312269"/>
                    <a:pt x="663701" y="347484"/>
                    <a:pt x="633882" y="372912"/>
                  </a:cubicBezTo>
                  <a:cubicBezTo>
                    <a:pt x="604064" y="398340"/>
                    <a:pt x="565373" y="411054"/>
                    <a:pt x="517810" y="411054"/>
                  </a:cubicBezTo>
                  <a:cubicBezTo>
                    <a:pt x="470430" y="411054"/>
                    <a:pt x="431968" y="398340"/>
                    <a:pt x="402424" y="372912"/>
                  </a:cubicBezTo>
                  <a:cubicBezTo>
                    <a:pt x="372880" y="347484"/>
                    <a:pt x="358108" y="312269"/>
                    <a:pt x="358108" y="267267"/>
                  </a:cubicBezTo>
                  <a:close/>
                  <a:moveTo>
                    <a:pt x="0" y="5762"/>
                  </a:moveTo>
                  <a:lnTo>
                    <a:pt x="130890" y="5762"/>
                  </a:lnTo>
                  <a:cubicBezTo>
                    <a:pt x="177904" y="5762"/>
                    <a:pt x="214582" y="14955"/>
                    <a:pt x="240925" y="33340"/>
                  </a:cubicBezTo>
                  <a:cubicBezTo>
                    <a:pt x="267267" y="51724"/>
                    <a:pt x="280439" y="79027"/>
                    <a:pt x="280439" y="115248"/>
                  </a:cubicBezTo>
                  <a:cubicBezTo>
                    <a:pt x="280439" y="133542"/>
                    <a:pt x="275682" y="149915"/>
                    <a:pt x="266170" y="164366"/>
                  </a:cubicBezTo>
                  <a:cubicBezTo>
                    <a:pt x="256657" y="178818"/>
                    <a:pt x="242754" y="189703"/>
                    <a:pt x="224461" y="197020"/>
                  </a:cubicBezTo>
                  <a:cubicBezTo>
                    <a:pt x="249340" y="201594"/>
                    <a:pt x="268091" y="212387"/>
                    <a:pt x="280713" y="229400"/>
                  </a:cubicBezTo>
                  <a:cubicBezTo>
                    <a:pt x="293335" y="246413"/>
                    <a:pt x="299647" y="266261"/>
                    <a:pt x="299647" y="288945"/>
                  </a:cubicBezTo>
                  <a:cubicBezTo>
                    <a:pt x="299647" y="327178"/>
                    <a:pt x="287024" y="356128"/>
                    <a:pt x="261779" y="375793"/>
                  </a:cubicBezTo>
                  <a:cubicBezTo>
                    <a:pt x="236534" y="395459"/>
                    <a:pt x="200771" y="405291"/>
                    <a:pt x="154488" y="405291"/>
                  </a:cubicBezTo>
                  <a:lnTo>
                    <a:pt x="0" y="405291"/>
                  </a:lnTo>
                  <a:close/>
                  <a:moveTo>
                    <a:pt x="2452873" y="0"/>
                  </a:moveTo>
                  <a:cubicBezTo>
                    <a:pt x="2497144" y="0"/>
                    <a:pt x="2532770" y="11159"/>
                    <a:pt x="2559753" y="33477"/>
                  </a:cubicBezTo>
                  <a:cubicBezTo>
                    <a:pt x="2586736" y="55795"/>
                    <a:pt x="2599770" y="85064"/>
                    <a:pt x="2598855" y="121285"/>
                  </a:cubicBezTo>
                  <a:lnTo>
                    <a:pt x="2598306" y="122932"/>
                  </a:lnTo>
                  <a:lnTo>
                    <a:pt x="2520651" y="122932"/>
                  </a:lnTo>
                  <a:cubicBezTo>
                    <a:pt x="2520651" y="102992"/>
                    <a:pt x="2514614" y="87671"/>
                    <a:pt x="2502540" y="76969"/>
                  </a:cubicBezTo>
                  <a:cubicBezTo>
                    <a:pt x="2490467" y="66268"/>
                    <a:pt x="2473545" y="60917"/>
                    <a:pt x="2451776" y="60917"/>
                  </a:cubicBezTo>
                  <a:cubicBezTo>
                    <a:pt x="2432019" y="60917"/>
                    <a:pt x="2416744" y="65673"/>
                    <a:pt x="2405951" y="75186"/>
                  </a:cubicBezTo>
                  <a:cubicBezTo>
                    <a:pt x="2395157" y="84698"/>
                    <a:pt x="2389761" y="96864"/>
                    <a:pt x="2389761" y="111681"/>
                  </a:cubicBezTo>
                  <a:cubicBezTo>
                    <a:pt x="2389761" y="125218"/>
                    <a:pt x="2395615" y="136332"/>
                    <a:pt x="2407323" y="145021"/>
                  </a:cubicBezTo>
                  <a:cubicBezTo>
                    <a:pt x="2419031" y="153710"/>
                    <a:pt x="2439245" y="162903"/>
                    <a:pt x="2467965" y="172598"/>
                  </a:cubicBezTo>
                  <a:cubicBezTo>
                    <a:pt x="2511870" y="185038"/>
                    <a:pt x="2545347" y="201273"/>
                    <a:pt x="2568397" y="221305"/>
                  </a:cubicBezTo>
                  <a:cubicBezTo>
                    <a:pt x="2591446" y="241336"/>
                    <a:pt x="2602971" y="267724"/>
                    <a:pt x="2602971" y="300470"/>
                  </a:cubicBezTo>
                  <a:cubicBezTo>
                    <a:pt x="2602971" y="334679"/>
                    <a:pt x="2589617" y="361661"/>
                    <a:pt x="2562909" y="381418"/>
                  </a:cubicBezTo>
                  <a:cubicBezTo>
                    <a:pt x="2536200" y="401175"/>
                    <a:pt x="2500894" y="411054"/>
                    <a:pt x="2456989" y="411054"/>
                  </a:cubicBezTo>
                  <a:cubicBezTo>
                    <a:pt x="2414000" y="411054"/>
                    <a:pt x="2377093" y="400352"/>
                    <a:pt x="2346269" y="378949"/>
                  </a:cubicBezTo>
                  <a:cubicBezTo>
                    <a:pt x="2315444" y="357545"/>
                    <a:pt x="2300489" y="325623"/>
                    <a:pt x="2301404" y="283182"/>
                  </a:cubicBezTo>
                  <a:lnTo>
                    <a:pt x="2301953" y="281536"/>
                  </a:lnTo>
                  <a:lnTo>
                    <a:pt x="2379608" y="281536"/>
                  </a:lnTo>
                  <a:cubicBezTo>
                    <a:pt x="2379608" y="305135"/>
                    <a:pt x="2386559" y="322513"/>
                    <a:pt x="2400463" y="333672"/>
                  </a:cubicBezTo>
                  <a:cubicBezTo>
                    <a:pt x="2414365" y="344831"/>
                    <a:pt x="2433208" y="350411"/>
                    <a:pt x="2456989" y="350411"/>
                  </a:cubicBezTo>
                  <a:cubicBezTo>
                    <a:pt x="2478393" y="350411"/>
                    <a:pt x="2494720" y="345929"/>
                    <a:pt x="2505970" y="336965"/>
                  </a:cubicBezTo>
                  <a:cubicBezTo>
                    <a:pt x="2517221" y="328001"/>
                    <a:pt x="2522846" y="316019"/>
                    <a:pt x="2522846" y="301019"/>
                  </a:cubicBezTo>
                  <a:cubicBezTo>
                    <a:pt x="2522846" y="285652"/>
                    <a:pt x="2517495" y="273304"/>
                    <a:pt x="2506793" y="263974"/>
                  </a:cubicBezTo>
                  <a:cubicBezTo>
                    <a:pt x="2496092" y="254645"/>
                    <a:pt x="2477295" y="245864"/>
                    <a:pt x="2450404" y="237632"/>
                  </a:cubicBezTo>
                  <a:cubicBezTo>
                    <a:pt x="2404304" y="223729"/>
                    <a:pt x="2369318" y="207356"/>
                    <a:pt x="2345445" y="188514"/>
                  </a:cubicBezTo>
                  <a:cubicBezTo>
                    <a:pt x="2321572" y="169671"/>
                    <a:pt x="2309636" y="143969"/>
                    <a:pt x="2309636" y="111407"/>
                  </a:cubicBezTo>
                  <a:cubicBezTo>
                    <a:pt x="2309636" y="78662"/>
                    <a:pt x="2323081" y="51907"/>
                    <a:pt x="2349973" y="31144"/>
                  </a:cubicBezTo>
                  <a:cubicBezTo>
                    <a:pt x="2376864" y="10381"/>
                    <a:pt x="2411164" y="0"/>
                    <a:pt x="2452873" y="0"/>
                  </a:cubicBezTo>
                  <a:close/>
                  <a:moveTo>
                    <a:pt x="2109973" y="0"/>
                  </a:moveTo>
                  <a:cubicBezTo>
                    <a:pt x="2154244" y="0"/>
                    <a:pt x="2189870" y="11159"/>
                    <a:pt x="2216853" y="33477"/>
                  </a:cubicBezTo>
                  <a:cubicBezTo>
                    <a:pt x="2243836" y="55795"/>
                    <a:pt x="2256870" y="85064"/>
                    <a:pt x="2255955" y="121285"/>
                  </a:cubicBezTo>
                  <a:lnTo>
                    <a:pt x="2255406" y="122932"/>
                  </a:lnTo>
                  <a:lnTo>
                    <a:pt x="2177751" y="122932"/>
                  </a:lnTo>
                  <a:cubicBezTo>
                    <a:pt x="2177751" y="102992"/>
                    <a:pt x="2171714" y="87671"/>
                    <a:pt x="2159640" y="76969"/>
                  </a:cubicBezTo>
                  <a:cubicBezTo>
                    <a:pt x="2147567" y="66268"/>
                    <a:pt x="2130645" y="60917"/>
                    <a:pt x="2108876" y="60917"/>
                  </a:cubicBezTo>
                  <a:cubicBezTo>
                    <a:pt x="2089119" y="60917"/>
                    <a:pt x="2073844" y="65673"/>
                    <a:pt x="2063051" y="75186"/>
                  </a:cubicBezTo>
                  <a:cubicBezTo>
                    <a:pt x="2052257" y="84698"/>
                    <a:pt x="2046861" y="96864"/>
                    <a:pt x="2046861" y="111681"/>
                  </a:cubicBezTo>
                  <a:cubicBezTo>
                    <a:pt x="2046861" y="125218"/>
                    <a:pt x="2052715" y="136332"/>
                    <a:pt x="2064423" y="145021"/>
                  </a:cubicBezTo>
                  <a:cubicBezTo>
                    <a:pt x="2076131" y="153710"/>
                    <a:pt x="2096345" y="162903"/>
                    <a:pt x="2125065" y="172598"/>
                  </a:cubicBezTo>
                  <a:cubicBezTo>
                    <a:pt x="2168970" y="185038"/>
                    <a:pt x="2202447" y="201273"/>
                    <a:pt x="2225497" y="221305"/>
                  </a:cubicBezTo>
                  <a:cubicBezTo>
                    <a:pt x="2248546" y="241336"/>
                    <a:pt x="2260071" y="267724"/>
                    <a:pt x="2260071" y="300470"/>
                  </a:cubicBezTo>
                  <a:cubicBezTo>
                    <a:pt x="2260071" y="334679"/>
                    <a:pt x="2246717" y="361661"/>
                    <a:pt x="2220009" y="381418"/>
                  </a:cubicBezTo>
                  <a:cubicBezTo>
                    <a:pt x="2193300" y="401175"/>
                    <a:pt x="2157994" y="411054"/>
                    <a:pt x="2114089" y="411054"/>
                  </a:cubicBezTo>
                  <a:cubicBezTo>
                    <a:pt x="2071100" y="411054"/>
                    <a:pt x="2034193" y="400352"/>
                    <a:pt x="2003368" y="378949"/>
                  </a:cubicBezTo>
                  <a:cubicBezTo>
                    <a:pt x="1972544" y="357545"/>
                    <a:pt x="1957589" y="325623"/>
                    <a:pt x="1958503" y="283182"/>
                  </a:cubicBezTo>
                  <a:lnTo>
                    <a:pt x="1959052" y="281536"/>
                  </a:lnTo>
                  <a:lnTo>
                    <a:pt x="2036708" y="281536"/>
                  </a:lnTo>
                  <a:cubicBezTo>
                    <a:pt x="2036708" y="305135"/>
                    <a:pt x="2043660" y="322513"/>
                    <a:pt x="2057563" y="333672"/>
                  </a:cubicBezTo>
                  <a:cubicBezTo>
                    <a:pt x="2071465" y="344831"/>
                    <a:pt x="2090308" y="350411"/>
                    <a:pt x="2114089" y="350411"/>
                  </a:cubicBezTo>
                  <a:cubicBezTo>
                    <a:pt x="2135493" y="350411"/>
                    <a:pt x="2151820" y="345929"/>
                    <a:pt x="2163070" y="336965"/>
                  </a:cubicBezTo>
                  <a:cubicBezTo>
                    <a:pt x="2174321" y="328001"/>
                    <a:pt x="2179946" y="316019"/>
                    <a:pt x="2179946" y="301019"/>
                  </a:cubicBezTo>
                  <a:cubicBezTo>
                    <a:pt x="2179946" y="285652"/>
                    <a:pt x="2174595" y="273304"/>
                    <a:pt x="2163893" y="263974"/>
                  </a:cubicBezTo>
                  <a:cubicBezTo>
                    <a:pt x="2153192" y="254645"/>
                    <a:pt x="2134395" y="245864"/>
                    <a:pt x="2107504" y="237632"/>
                  </a:cubicBezTo>
                  <a:cubicBezTo>
                    <a:pt x="2061404" y="223729"/>
                    <a:pt x="2026418" y="207356"/>
                    <a:pt x="2002545" y="188514"/>
                  </a:cubicBezTo>
                  <a:cubicBezTo>
                    <a:pt x="1978672" y="169671"/>
                    <a:pt x="1966736" y="143969"/>
                    <a:pt x="1966736" y="111407"/>
                  </a:cubicBezTo>
                  <a:cubicBezTo>
                    <a:pt x="1966736" y="78662"/>
                    <a:pt x="1980181" y="51907"/>
                    <a:pt x="2007073" y="31144"/>
                  </a:cubicBezTo>
                  <a:cubicBezTo>
                    <a:pt x="2033964" y="10381"/>
                    <a:pt x="2068264" y="0"/>
                    <a:pt x="2109973" y="0"/>
                  </a:cubicBezTo>
                  <a:close/>
                  <a:moveTo>
                    <a:pt x="890773" y="0"/>
                  </a:moveTo>
                  <a:cubicBezTo>
                    <a:pt x="935043" y="0"/>
                    <a:pt x="970670" y="11159"/>
                    <a:pt x="997653" y="33477"/>
                  </a:cubicBezTo>
                  <a:cubicBezTo>
                    <a:pt x="1024636" y="55795"/>
                    <a:pt x="1037670" y="85064"/>
                    <a:pt x="1036755" y="121285"/>
                  </a:cubicBezTo>
                  <a:lnTo>
                    <a:pt x="1036207" y="122932"/>
                  </a:lnTo>
                  <a:lnTo>
                    <a:pt x="958551" y="122932"/>
                  </a:lnTo>
                  <a:cubicBezTo>
                    <a:pt x="958551" y="102992"/>
                    <a:pt x="952514" y="87671"/>
                    <a:pt x="940440" y="76969"/>
                  </a:cubicBezTo>
                  <a:cubicBezTo>
                    <a:pt x="928367" y="66268"/>
                    <a:pt x="911445" y="60917"/>
                    <a:pt x="889676" y="60917"/>
                  </a:cubicBezTo>
                  <a:cubicBezTo>
                    <a:pt x="869919" y="60917"/>
                    <a:pt x="854644" y="65673"/>
                    <a:pt x="843851" y="75186"/>
                  </a:cubicBezTo>
                  <a:cubicBezTo>
                    <a:pt x="833058" y="84698"/>
                    <a:pt x="827661" y="96864"/>
                    <a:pt x="827661" y="111681"/>
                  </a:cubicBezTo>
                  <a:cubicBezTo>
                    <a:pt x="827661" y="125218"/>
                    <a:pt x="833515" y="136332"/>
                    <a:pt x="845223" y="145021"/>
                  </a:cubicBezTo>
                  <a:cubicBezTo>
                    <a:pt x="856931" y="153710"/>
                    <a:pt x="877145" y="162903"/>
                    <a:pt x="905865" y="172598"/>
                  </a:cubicBezTo>
                  <a:cubicBezTo>
                    <a:pt x="949770" y="185038"/>
                    <a:pt x="983247" y="201273"/>
                    <a:pt x="1006297" y="221305"/>
                  </a:cubicBezTo>
                  <a:cubicBezTo>
                    <a:pt x="1029346" y="241336"/>
                    <a:pt x="1040871" y="267724"/>
                    <a:pt x="1040871" y="300470"/>
                  </a:cubicBezTo>
                  <a:cubicBezTo>
                    <a:pt x="1040871" y="334679"/>
                    <a:pt x="1027517" y="361661"/>
                    <a:pt x="1000809" y="381418"/>
                  </a:cubicBezTo>
                  <a:cubicBezTo>
                    <a:pt x="974100" y="401175"/>
                    <a:pt x="938794" y="411054"/>
                    <a:pt x="894889" y="411054"/>
                  </a:cubicBezTo>
                  <a:cubicBezTo>
                    <a:pt x="851900" y="411054"/>
                    <a:pt x="814993" y="400352"/>
                    <a:pt x="784168" y="378949"/>
                  </a:cubicBezTo>
                  <a:cubicBezTo>
                    <a:pt x="753344" y="357545"/>
                    <a:pt x="738389" y="325623"/>
                    <a:pt x="739304" y="283182"/>
                  </a:cubicBezTo>
                  <a:lnTo>
                    <a:pt x="739852" y="281536"/>
                  </a:lnTo>
                  <a:lnTo>
                    <a:pt x="817508" y="281536"/>
                  </a:lnTo>
                  <a:cubicBezTo>
                    <a:pt x="817508" y="305135"/>
                    <a:pt x="824460" y="322513"/>
                    <a:pt x="838363" y="333672"/>
                  </a:cubicBezTo>
                  <a:cubicBezTo>
                    <a:pt x="852266" y="344831"/>
                    <a:pt x="871108" y="350411"/>
                    <a:pt x="894889" y="350411"/>
                  </a:cubicBezTo>
                  <a:cubicBezTo>
                    <a:pt x="916293" y="350411"/>
                    <a:pt x="932620" y="345929"/>
                    <a:pt x="943870" y="336965"/>
                  </a:cubicBezTo>
                  <a:cubicBezTo>
                    <a:pt x="955121" y="328001"/>
                    <a:pt x="960746" y="316019"/>
                    <a:pt x="960746" y="301019"/>
                  </a:cubicBezTo>
                  <a:cubicBezTo>
                    <a:pt x="960746" y="285652"/>
                    <a:pt x="955395" y="273304"/>
                    <a:pt x="944693" y="263974"/>
                  </a:cubicBezTo>
                  <a:cubicBezTo>
                    <a:pt x="933992" y="254645"/>
                    <a:pt x="915195" y="245864"/>
                    <a:pt x="888304" y="237632"/>
                  </a:cubicBezTo>
                  <a:cubicBezTo>
                    <a:pt x="842204" y="223729"/>
                    <a:pt x="807218" y="207356"/>
                    <a:pt x="783345" y="188514"/>
                  </a:cubicBezTo>
                  <a:cubicBezTo>
                    <a:pt x="759472" y="169671"/>
                    <a:pt x="747536" y="143969"/>
                    <a:pt x="747536" y="111407"/>
                  </a:cubicBezTo>
                  <a:cubicBezTo>
                    <a:pt x="747536" y="78662"/>
                    <a:pt x="760981" y="51907"/>
                    <a:pt x="787873" y="31144"/>
                  </a:cubicBezTo>
                  <a:cubicBezTo>
                    <a:pt x="814764" y="10381"/>
                    <a:pt x="849064" y="0"/>
                    <a:pt x="890773" y="0"/>
                  </a:cubicBezTo>
                  <a:close/>
                </a:path>
              </a:pathLst>
            </a:custGeom>
            <a:solidFill>
              <a:srgbClr val="516687"/>
            </a:solidFill>
            <a:ln w="9525"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noAutofit/>
            </a:bodyPr>
            <a:lstStyle>
              <a:defPPr>
                <a:defRPr lang="zh-CN"/>
              </a:defPPr>
              <a:lvl1pPr algn="ctr">
                <a:defRPr sz="3200">
                  <a:ln w="9525">
                    <a:noFill/>
                  </a:ln>
                  <a:solidFill>
                    <a:srgbClr val="516687"/>
                  </a:solidFill>
                  <a:latin typeface="+mj-lt"/>
                  <a:ea typeface="Roboto Medium" pitchFamily="2" charset="0"/>
                </a:defRPr>
              </a:lvl1pPr>
            </a:lstStyle>
            <a:p>
              <a:endParaRPr lang="en-US" altLang="zh-CN" dirty="0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513299" y="4619626"/>
            <a:ext cx="705787" cy="271436"/>
            <a:chOff x="513299" y="4619626"/>
            <a:chExt cx="705787" cy="271436"/>
          </a:xfrm>
        </p:grpSpPr>
        <p:grpSp>
          <p:nvGrpSpPr>
            <p:cNvPr id="20" name="组合 19"/>
            <p:cNvGrpSpPr/>
            <p:nvPr/>
          </p:nvGrpSpPr>
          <p:grpSpPr>
            <a:xfrm>
              <a:off x="513299" y="4619626"/>
              <a:ext cx="271436" cy="271436"/>
              <a:chOff x="548338" y="4619625"/>
              <a:chExt cx="375587" cy="375587"/>
            </a:xfrm>
          </p:grpSpPr>
          <p:sp>
            <p:nvSpPr>
              <p:cNvPr id="4" name="椭圆 3"/>
              <p:cNvSpPr/>
              <p:nvPr/>
            </p:nvSpPr>
            <p:spPr>
              <a:xfrm>
                <a:off x="548338" y="4619625"/>
                <a:ext cx="375587" cy="375587"/>
              </a:xfrm>
              <a:prstGeom prst="ellipse">
                <a:avLst/>
              </a:prstGeom>
              <a:noFill/>
              <a:ln w="9525">
                <a:solidFill>
                  <a:schemeClr val="tx1">
                    <a:alpha val="5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9" name="任意多边形: 形状 8"/>
              <p:cNvSpPr/>
              <p:nvPr/>
            </p:nvSpPr>
            <p:spPr>
              <a:xfrm>
                <a:off x="679450" y="4705350"/>
                <a:ext cx="101600" cy="203200"/>
              </a:xfrm>
              <a:custGeom>
                <a:avLst/>
                <a:gdLst>
                  <a:gd name="connsiteX0" fmla="*/ 101600 w 101600"/>
                  <a:gd name="connsiteY0" fmla="*/ 0 h 203200"/>
                  <a:gd name="connsiteX1" fmla="*/ 0 w 101600"/>
                  <a:gd name="connsiteY1" fmla="*/ 101600 h 203200"/>
                  <a:gd name="connsiteX2" fmla="*/ 101600 w 101600"/>
                  <a:gd name="connsiteY2" fmla="*/ 203200 h 203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1600" h="203200">
                    <a:moveTo>
                      <a:pt x="101600" y="0"/>
                    </a:moveTo>
                    <a:lnTo>
                      <a:pt x="0" y="101600"/>
                    </a:lnTo>
                    <a:lnTo>
                      <a:pt x="101600" y="203200"/>
                    </a:lnTo>
                  </a:path>
                </a:pathLst>
              </a:custGeom>
              <a:noFill/>
              <a:ln w="9525">
                <a:solidFill>
                  <a:schemeClr val="tx1">
                    <a:alpha val="5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 flipH="1">
              <a:off x="947650" y="4619626"/>
              <a:ext cx="271436" cy="271436"/>
              <a:chOff x="548338" y="4619625"/>
              <a:chExt cx="375587" cy="375587"/>
            </a:xfrm>
          </p:grpSpPr>
          <p:sp>
            <p:nvSpPr>
              <p:cNvPr id="47" name="椭圆 46"/>
              <p:cNvSpPr/>
              <p:nvPr/>
            </p:nvSpPr>
            <p:spPr>
              <a:xfrm>
                <a:off x="548338" y="4619625"/>
                <a:ext cx="375587" cy="375587"/>
              </a:xfrm>
              <a:prstGeom prst="ellipse">
                <a:avLst/>
              </a:prstGeom>
              <a:noFill/>
              <a:ln w="9525">
                <a:solidFill>
                  <a:schemeClr val="tx1">
                    <a:alpha val="5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50" name="任意多边形: 形状 49"/>
              <p:cNvSpPr/>
              <p:nvPr/>
            </p:nvSpPr>
            <p:spPr>
              <a:xfrm>
                <a:off x="679450" y="4705350"/>
                <a:ext cx="101600" cy="203200"/>
              </a:xfrm>
              <a:custGeom>
                <a:avLst/>
                <a:gdLst>
                  <a:gd name="connsiteX0" fmla="*/ 101600 w 101600"/>
                  <a:gd name="connsiteY0" fmla="*/ 0 h 203200"/>
                  <a:gd name="connsiteX1" fmla="*/ 0 w 101600"/>
                  <a:gd name="connsiteY1" fmla="*/ 101600 h 203200"/>
                  <a:gd name="connsiteX2" fmla="*/ 101600 w 101600"/>
                  <a:gd name="connsiteY2" fmla="*/ 203200 h 203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1600" h="203200">
                    <a:moveTo>
                      <a:pt x="101600" y="0"/>
                    </a:moveTo>
                    <a:lnTo>
                      <a:pt x="0" y="101600"/>
                    </a:lnTo>
                    <a:lnTo>
                      <a:pt x="101600" y="203200"/>
                    </a:lnTo>
                  </a:path>
                </a:pathLst>
              </a:custGeom>
              <a:noFill/>
              <a:ln w="9525">
                <a:solidFill>
                  <a:schemeClr val="tx1">
                    <a:alpha val="5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矩形 57"/>
          <p:cNvSpPr/>
          <p:nvPr/>
        </p:nvSpPr>
        <p:spPr>
          <a:xfrm>
            <a:off x="515937" y="4152900"/>
            <a:ext cx="11160126" cy="2111565"/>
          </a:xfrm>
          <a:prstGeom prst="rect">
            <a:avLst/>
          </a:prstGeom>
          <a:solidFill>
            <a:srgbClr val="0D57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0" y="6516914"/>
            <a:ext cx="12192000" cy="341086"/>
          </a:xfrm>
          <a:prstGeom prst="rect">
            <a:avLst/>
          </a:prstGeom>
          <a:solidFill>
            <a:srgbClr val="0D57CF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506949" y="6602818"/>
            <a:ext cx="1639570" cy="16129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zh-CN" sz="1050" dirty="0">
                <a:solidFill>
                  <a:schemeClr val="bg1">
                    <a:alpha val="67000"/>
                  </a:schemeClr>
                </a:solidFill>
              </a:rPr>
              <a:t>Designed by CHISAvKJDBK</a:t>
            </a:r>
            <a:endParaRPr lang="zh-CN" altLang="en-US" sz="1050" dirty="0">
              <a:solidFill>
                <a:schemeClr val="bg1">
                  <a:alpha val="67000"/>
                </a:schemeClr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474705" y="6602818"/>
            <a:ext cx="1428750" cy="16129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zh-CN" sz="1050" dirty="0">
                <a:solidFill>
                  <a:schemeClr val="bg1">
                    <a:alpha val="67000"/>
                  </a:schemeClr>
                </a:solidFill>
              </a:rPr>
              <a:t>Powered by PowerPoint</a:t>
            </a:r>
            <a:endParaRPr lang="zh-CN" altLang="en-US" sz="1050" dirty="0">
              <a:solidFill>
                <a:schemeClr val="bg1">
                  <a:alpha val="67000"/>
                </a:schemeClr>
              </a:solidFill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2316374" y="6629400"/>
            <a:ext cx="0" cy="101009"/>
          </a:xfrm>
          <a:prstGeom prst="line">
            <a:avLst/>
          </a:prstGeom>
          <a:ln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4051487" y="6629400"/>
            <a:ext cx="0" cy="101009"/>
          </a:xfrm>
          <a:prstGeom prst="line">
            <a:avLst/>
          </a:prstGeom>
          <a:ln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4229262" y="6602818"/>
            <a:ext cx="1014730" cy="16129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zh-CN" sz="1050" dirty="0">
                <a:solidFill>
                  <a:schemeClr val="bg1">
                    <a:alpha val="67000"/>
                  </a:schemeClr>
                </a:solidFill>
              </a:rPr>
              <a:t>Date: 2022.05.13</a:t>
            </a:r>
            <a:endParaRPr lang="zh-CN" altLang="en-US" sz="1050" dirty="0">
              <a:solidFill>
                <a:schemeClr val="bg1">
                  <a:alpha val="67000"/>
                </a:schemeClr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291266" y="452339"/>
            <a:ext cx="1388745" cy="30734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zh-CN"/>
            </a:defPPr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defRPr>
            </a:lvl1pPr>
          </a:lstStyle>
          <a:p>
            <a:r>
              <a:rPr lang="en-US" altLang="zh-CN" sz="2000" dirty="0">
                <a:ln w="9525">
                  <a:noFill/>
                </a:ln>
                <a:solidFill>
                  <a:schemeClr val="accent1"/>
                </a:solidFill>
                <a:latin typeface="+mj-lt"/>
                <a:ea typeface="Roboto Medium" pitchFamily="2" charset="0"/>
              </a:rPr>
              <a:t>YOUR LOGO</a:t>
            </a:r>
            <a:endParaRPr lang="en-US" altLang="zh-CN" sz="1800" dirty="0">
              <a:ln w="9525">
                <a:noFill/>
              </a:ln>
              <a:solidFill>
                <a:schemeClr val="accent1"/>
              </a:solidFill>
              <a:latin typeface="+mj-lt"/>
              <a:ea typeface="Roboto Medium" pitchFamily="2" charset="0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5927385" y="553257"/>
            <a:ext cx="336160" cy="105942"/>
            <a:chOff x="5680970" y="382133"/>
            <a:chExt cx="828990" cy="261258"/>
          </a:xfrm>
        </p:grpSpPr>
        <p:sp>
          <p:nvSpPr>
            <p:cNvPr id="13" name="矩形 12"/>
            <p:cNvSpPr/>
            <p:nvPr/>
          </p:nvSpPr>
          <p:spPr>
            <a:xfrm rot="2700000">
              <a:off x="5965371" y="382133"/>
              <a:ext cx="261258" cy="261258"/>
            </a:xfrm>
            <a:prstGeom prst="rect">
              <a:avLst/>
            </a:prstGeom>
            <a:solidFill>
              <a:srgbClr val="0D57CF"/>
            </a:solidFill>
            <a:ln w="9525">
              <a:solidFill>
                <a:srgbClr val="0D57C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2700000">
              <a:off x="6248702" y="382133"/>
              <a:ext cx="261258" cy="261258"/>
            </a:xfrm>
            <a:prstGeom prst="rect">
              <a:avLst/>
            </a:prstGeom>
            <a:noFill/>
            <a:ln w="9525">
              <a:solidFill>
                <a:srgbClr val="0D57C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 rot="2700000">
              <a:off x="5680970" y="382133"/>
              <a:ext cx="261258" cy="261258"/>
            </a:xfrm>
            <a:prstGeom prst="rect">
              <a:avLst/>
            </a:prstGeom>
            <a:noFill/>
            <a:ln w="9525">
              <a:solidFill>
                <a:srgbClr val="0D57C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6" name="文本框 15"/>
          <p:cNvSpPr txBox="1"/>
          <p:nvPr/>
        </p:nvSpPr>
        <p:spPr>
          <a:xfrm>
            <a:off x="498693" y="390635"/>
            <a:ext cx="2743200" cy="55372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D57CF"/>
                </a:solidFill>
                <a:uLnTx/>
                <a:uFillTx/>
                <a:latin typeface="思源黑体 CN Heavy" panose="020B0A00000000000000" charset="-122"/>
                <a:ea typeface="思源黑体 CN Heavy" panose="020B0A00000000000000" charset="-122"/>
              </a:rPr>
              <a:t>第二節的標題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D57CF"/>
              </a:solidFill>
              <a:uLnTx/>
              <a:uFillTx/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0" y="432244"/>
            <a:ext cx="266701" cy="413004"/>
          </a:xfrm>
          <a:prstGeom prst="rect">
            <a:avLst/>
          </a:prstGeom>
          <a:solidFill>
            <a:srgbClr val="0D57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301595" y="432244"/>
            <a:ext cx="45719" cy="413004"/>
          </a:xfrm>
          <a:prstGeom prst="rect">
            <a:avLst/>
          </a:prstGeom>
          <a:solidFill>
            <a:srgbClr val="0D57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524934" y="920404"/>
            <a:ext cx="1738630" cy="21526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Roboto Medium" pitchFamily="2" charset="0"/>
                <a:ea typeface="Roboto Medium" pitchFamily="2" charset="0"/>
                <a:cs typeface="阿里巴巴普惠体 B" panose="00020600040101010101" pitchFamily="18" charset="-122"/>
              </a:rPr>
              <a:t>The Title of This Page</a:t>
            </a:r>
            <a:endParaRPr lang="en-US" altLang="zh-CN" sz="1100" dirty="0">
              <a:solidFill>
                <a:schemeClr val="tx1">
                  <a:lumMod val="65000"/>
                  <a:lumOff val="35000"/>
                </a:schemeClr>
              </a:solidFill>
              <a:latin typeface="Roboto Medium" pitchFamily="2" charset="0"/>
              <a:ea typeface="Roboto Medium" pitchFamily="2" charset="0"/>
              <a:cs typeface="阿里巴巴普惠体 B" panose="00020600040101010101" pitchFamily="18" charset="-122"/>
            </a:endParaRPr>
          </a:p>
        </p:txBody>
      </p:sp>
      <p:sp>
        <p:nvSpPr>
          <p:cNvPr id="32" name="矩形: 剪去单角 31"/>
          <p:cNvSpPr/>
          <p:nvPr/>
        </p:nvSpPr>
        <p:spPr>
          <a:xfrm flipH="1">
            <a:off x="10291264" y="6410323"/>
            <a:ext cx="1926339" cy="447675"/>
          </a:xfrm>
          <a:prstGeom prst="snip1Rect">
            <a:avLst>
              <a:gd name="adj" fmla="val 21117"/>
            </a:avLst>
          </a:prstGeom>
          <a:solidFill>
            <a:schemeClr val="bg1"/>
          </a:solidFill>
          <a:ln w="0">
            <a:solidFill>
              <a:schemeClr val="bg1">
                <a:lumMod val="85000"/>
              </a:schemeClr>
            </a:solidFill>
          </a:ln>
          <a:effectLst>
            <a:outerShdw blurRad="127000" dist="63500" dir="13500000" algn="br" rotWithShape="0">
              <a:srgbClr val="323232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/>
          <p:cNvSpPr txBox="1"/>
          <p:nvPr/>
        </p:nvSpPr>
        <p:spPr>
          <a:xfrm>
            <a:off x="10852069" y="6502011"/>
            <a:ext cx="897890" cy="27686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zh-CN" dirty="0">
                <a:solidFill>
                  <a:srgbClr val="576C8C"/>
                </a:solidFill>
                <a:latin typeface="Roboto Medium" pitchFamily="2" charset="0"/>
                <a:ea typeface="Roboto Medium" pitchFamily="2" charset="0"/>
                <a:cs typeface="阿里巴巴普惠体 B" panose="00020600040101010101" pitchFamily="18" charset="-122"/>
              </a:rPr>
              <a:t>PAGE 05</a:t>
            </a:r>
            <a:endParaRPr lang="en-US" altLang="zh-CN" sz="1400" dirty="0">
              <a:solidFill>
                <a:srgbClr val="576C8C"/>
              </a:solidFill>
              <a:latin typeface="Roboto Medium" pitchFamily="2" charset="0"/>
              <a:ea typeface="Roboto Medium" pitchFamily="2" charset="0"/>
              <a:cs typeface="阿里巴巴普惠体 B" panose="00020600040101010101" pitchFamily="18" charset="-122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4286251" y="1527919"/>
            <a:ext cx="7408862" cy="2255113"/>
          </a:xfrm>
          <a:prstGeom prst="rect">
            <a:avLst/>
          </a:prstGeom>
          <a:solidFill>
            <a:schemeClr val="bg1">
              <a:lumMod val="95000"/>
            </a:schemeClr>
          </a:solidFill>
          <a:ln w="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文本框 46"/>
          <p:cNvSpPr txBox="1"/>
          <p:nvPr/>
        </p:nvSpPr>
        <p:spPr>
          <a:xfrm>
            <a:off x="505043" y="1510881"/>
            <a:ext cx="3348355" cy="33845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zh-CN" altLang="en-US" sz="2200" dirty="0">
                <a:solidFill>
                  <a:srgbClr val="0D57CF"/>
                </a:solidFill>
                <a:latin typeface="+mn-ea"/>
                <a:cs typeface="阿里巴巴普惠体 B" panose="00020600040101010101" pitchFamily="18" charset="-122"/>
              </a:rPr>
              <a:t>今年的成績總體穩中向好！</a:t>
            </a:r>
            <a:endParaRPr lang="en-US" altLang="zh-CN" sz="2200" dirty="0">
              <a:solidFill>
                <a:srgbClr val="0D57CF"/>
              </a:solidFill>
              <a:latin typeface="+mn-ea"/>
              <a:cs typeface="阿里巴巴普惠体 B" panose="00020600040101010101" pitchFamily="18" charset="-122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507007" y="2083856"/>
            <a:ext cx="3549056" cy="10382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zh-CN" altLang="en-US" dirty="0">
                <a:solidFill>
                  <a:srgbClr val="323232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其實我也不知道有什麼，我就隨便說說，你也聽聽就好了。你不要揭穿我就可以了</a:t>
            </a:r>
            <a:endParaRPr lang="en-US" altLang="zh-CN" dirty="0">
              <a:solidFill>
                <a:srgbClr val="323232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519885" y="3304053"/>
            <a:ext cx="1274307" cy="466100"/>
          </a:xfrm>
          <a:prstGeom prst="rect">
            <a:avLst/>
          </a:prstGeom>
          <a:solidFill>
            <a:srgbClr val="0F57CD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關鍵資訊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50" name="矩形 49"/>
          <p:cNvSpPr/>
          <p:nvPr/>
        </p:nvSpPr>
        <p:spPr>
          <a:xfrm>
            <a:off x="1904818" y="3304053"/>
            <a:ext cx="1274307" cy="466100"/>
          </a:xfrm>
          <a:prstGeom prst="rect">
            <a:avLst/>
          </a:prstGeom>
          <a:solidFill>
            <a:srgbClr val="0F57CD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關鍵資訊</a:t>
            </a:r>
            <a:r>
              <a:rPr lang="en-US" altLang="zh-CN" dirty="0"/>
              <a:t>2</a:t>
            </a:r>
            <a:endParaRPr lang="zh-CN" altLang="en-US" dirty="0"/>
          </a:p>
        </p:txBody>
      </p:sp>
      <p:cxnSp>
        <p:nvCxnSpPr>
          <p:cNvPr id="51" name="直接连接符 50"/>
          <p:cNvCxnSpPr/>
          <p:nvPr/>
        </p:nvCxnSpPr>
        <p:spPr>
          <a:xfrm>
            <a:off x="521759" y="1977207"/>
            <a:ext cx="3350936" cy="0"/>
          </a:xfrm>
          <a:prstGeom prst="line">
            <a:avLst/>
          </a:prstGeom>
          <a:ln w="19050">
            <a:solidFill>
              <a:srgbClr val="0D57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文本框 54"/>
          <p:cNvSpPr txBox="1"/>
          <p:nvPr/>
        </p:nvSpPr>
        <p:spPr>
          <a:xfrm>
            <a:off x="4663190" y="1739457"/>
            <a:ext cx="2354580" cy="34607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en-US" altLang="zh-CN" dirty="0">
                <a:solidFill>
                  <a:srgbClr val="323232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2021</a:t>
            </a:r>
            <a:r>
              <a:rPr lang="zh-CN" altLang="en-US" dirty="0">
                <a:solidFill>
                  <a:srgbClr val="323232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年整體銷售額趨勢</a:t>
            </a:r>
            <a:endParaRPr lang="en-US" altLang="zh-CN" dirty="0">
              <a:solidFill>
                <a:srgbClr val="323232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cxnSp>
        <p:nvCxnSpPr>
          <p:cNvPr id="56" name="直接连接符 55"/>
          <p:cNvCxnSpPr/>
          <p:nvPr/>
        </p:nvCxnSpPr>
        <p:spPr>
          <a:xfrm>
            <a:off x="4722548" y="3198135"/>
            <a:ext cx="6559345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1"/>
          <p:cNvGrpSpPr/>
          <p:nvPr/>
        </p:nvGrpSpPr>
        <p:grpSpPr>
          <a:xfrm>
            <a:off x="1024572" y="4580106"/>
            <a:ext cx="2844800" cy="1219672"/>
            <a:chOff x="1024572" y="4460307"/>
            <a:chExt cx="2844800" cy="1219672"/>
          </a:xfrm>
        </p:grpSpPr>
        <p:sp>
          <p:nvSpPr>
            <p:cNvPr id="66" name="文本框 65"/>
            <p:cNvSpPr txBox="1"/>
            <p:nvPr/>
          </p:nvSpPr>
          <p:spPr>
            <a:xfrm>
              <a:off x="1024572" y="4460307"/>
              <a:ext cx="2844800" cy="86169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zh-CN" sz="2800" dirty="0">
                  <a:solidFill>
                    <a:schemeClr val="bg1"/>
                  </a:solidFill>
                  <a:latin typeface="+mn-ea"/>
                  <a:cs typeface="阿里巴巴普惠体 B" panose="00020600040101010101" pitchFamily="18" charset="-122"/>
                </a:rPr>
                <a:t>202</a:t>
              </a:r>
              <a:r>
                <a:rPr lang="en-US" altLang="zh-CN" sz="2800" spc="300" dirty="0">
                  <a:solidFill>
                    <a:schemeClr val="bg1"/>
                  </a:solidFill>
                  <a:latin typeface="+mn-ea"/>
                  <a:cs typeface="阿里巴巴普惠体 B" panose="00020600040101010101" pitchFamily="18" charset="-122"/>
                </a:rPr>
                <a:t>2</a:t>
              </a:r>
              <a:r>
                <a:rPr lang="zh-CN" altLang="en-US" sz="2800" dirty="0">
                  <a:solidFill>
                    <a:schemeClr val="bg1"/>
                  </a:solidFill>
                  <a:latin typeface="+mn-ea"/>
                  <a:cs typeface="阿里巴巴普惠体 B" panose="00020600040101010101" pitchFamily="18" charset="-122"/>
                </a:rPr>
                <a:t>年度</a:t>
              </a:r>
              <a:endParaRPr lang="en-US" altLang="zh-CN" sz="2800" dirty="0">
                <a:solidFill>
                  <a:schemeClr val="bg1"/>
                </a:solidFill>
                <a:latin typeface="+mn-ea"/>
                <a:cs typeface="阿里巴巴普惠体 B" panose="00020600040101010101" pitchFamily="18" charset="-122"/>
              </a:endParaRPr>
            </a:p>
            <a:p>
              <a:r>
                <a:rPr lang="zh-CN" altLang="en-US" sz="2800" dirty="0">
                  <a:solidFill>
                    <a:schemeClr val="bg1"/>
                  </a:solidFill>
                  <a:latin typeface="+mn-ea"/>
                  <a:cs typeface="阿里巴巴普惠体 B" panose="00020600040101010101" pitchFamily="18" charset="-122"/>
                </a:rPr>
                <a:t>公司重點工作方向</a:t>
              </a:r>
              <a:endParaRPr lang="en-US" altLang="zh-CN" sz="2800" dirty="0">
                <a:solidFill>
                  <a:schemeClr val="bg1"/>
                </a:solidFill>
                <a:latin typeface="+mn-ea"/>
                <a:cs typeface="阿里巴巴普惠体 B" panose="00020600040101010101" pitchFamily="18" charset="-122"/>
              </a:endParaRPr>
            </a:p>
          </p:txBody>
        </p:sp>
        <p:sp>
          <p:nvSpPr>
            <p:cNvPr id="67" name="文本框 66"/>
            <p:cNvSpPr txBox="1"/>
            <p:nvPr/>
          </p:nvSpPr>
          <p:spPr>
            <a:xfrm>
              <a:off x="1029335" y="5422169"/>
              <a:ext cx="2501900" cy="25781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bg1">
                      <a:lumMod val="85000"/>
                    </a:schemeClr>
                  </a:solidFill>
                  <a:latin typeface="+mn-ea"/>
                  <a:cs typeface="阿里巴巴普惠体 B" panose="00020600040101010101" pitchFamily="18" charset="-122"/>
                </a:rPr>
                <a:t>DIRECTION OF THE KEY WORK</a:t>
              </a:r>
              <a:endParaRPr lang="en-US" altLang="zh-CN" sz="1400" dirty="0">
                <a:solidFill>
                  <a:schemeClr val="bg1">
                    <a:lumMod val="85000"/>
                  </a:schemeClr>
                </a:solidFill>
                <a:latin typeface="+mn-ea"/>
                <a:cs typeface="阿里巴巴普惠体 B" panose="00020600040101010101" pitchFamily="18" charset="-122"/>
              </a:endParaRPr>
            </a:p>
          </p:txBody>
        </p:sp>
      </p:grpSp>
      <p:grpSp>
        <p:nvGrpSpPr>
          <p:cNvPr id="92" name="组合 91"/>
          <p:cNvGrpSpPr/>
          <p:nvPr/>
        </p:nvGrpSpPr>
        <p:grpSpPr>
          <a:xfrm rot="5400000">
            <a:off x="10735145" y="5021373"/>
            <a:ext cx="705787" cy="271436"/>
            <a:chOff x="513299" y="4619626"/>
            <a:chExt cx="705787" cy="271436"/>
          </a:xfrm>
        </p:grpSpPr>
        <p:grpSp>
          <p:nvGrpSpPr>
            <p:cNvPr id="93" name="组合 92"/>
            <p:cNvGrpSpPr/>
            <p:nvPr/>
          </p:nvGrpSpPr>
          <p:grpSpPr>
            <a:xfrm>
              <a:off x="513299" y="4619626"/>
              <a:ext cx="271436" cy="271436"/>
              <a:chOff x="548338" y="4619625"/>
              <a:chExt cx="375587" cy="375587"/>
            </a:xfrm>
          </p:grpSpPr>
          <p:sp>
            <p:nvSpPr>
              <p:cNvPr id="97" name="椭圆 96"/>
              <p:cNvSpPr/>
              <p:nvPr/>
            </p:nvSpPr>
            <p:spPr>
              <a:xfrm>
                <a:off x="548338" y="4619625"/>
                <a:ext cx="375587" cy="375587"/>
              </a:xfrm>
              <a:prstGeom prst="ellipse">
                <a:avLst/>
              </a:prstGeom>
              <a:noFill/>
              <a:ln w="9525">
                <a:solidFill>
                  <a:schemeClr val="bg1">
                    <a:alpha val="5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任意多边形: 形状 97"/>
              <p:cNvSpPr/>
              <p:nvPr/>
            </p:nvSpPr>
            <p:spPr>
              <a:xfrm>
                <a:off x="679450" y="4705350"/>
                <a:ext cx="101600" cy="203200"/>
              </a:xfrm>
              <a:custGeom>
                <a:avLst/>
                <a:gdLst>
                  <a:gd name="connsiteX0" fmla="*/ 101600 w 101600"/>
                  <a:gd name="connsiteY0" fmla="*/ 0 h 203200"/>
                  <a:gd name="connsiteX1" fmla="*/ 0 w 101600"/>
                  <a:gd name="connsiteY1" fmla="*/ 101600 h 203200"/>
                  <a:gd name="connsiteX2" fmla="*/ 101600 w 101600"/>
                  <a:gd name="connsiteY2" fmla="*/ 203200 h 203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1600" h="203200">
                    <a:moveTo>
                      <a:pt x="101600" y="0"/>
                    </a:moveTo>
                    <a:lnTo>
                      <a:pt x="0" y="101600"/>
                    </a:lnTo>
                    <a:lnTo>
                      <a:pt x="101600" y="203200"/>
                    </a:lnTo>
                  </a:path>
                </a:pathLst>
              </a:custGeom>
              <a:noFill/>
              <a:ln w="9525">
                <a:solidFill>
                  <a:schemeClr val="bg1">
                    <a:alpha val="5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4" name="组合 93"/>
            <p:cNvGrpSpPr/>
            <p:nvPr/>
          </p:nvGrpSpPr>
          <p:grpSpPr>
            <a:xfrm flipH="1">
              <a:off x="947650" y="4619626"/>
              <a:ext cx="271436" cy="271436"/>
              <a:chOff x="548338" y="4619625"/>
              <a:chExt cx="375587" cy="375587"/>
            </a:xfrm>
          </p:grpSpPr>
          <p:sp>
            <p:nvSpPr>
              <p:cNvPr id="95" name="椭圆 94"/>
              <p:cNvSpPr/>
              <p:nvPr/>
            </p:nvSpPr>
            <p:spPr>
              <a:xfrm>
                <a:off x="548338" y="4619625"/>
                <a:ext cx="375587" cy="375587"/>
              </a:xfrm>
              <a:prstGeom prst="ellipse">
                <a:avLst/>
              </a:prstGeom>
              <a:noFill/>
              <a:ln w="9525">
                <a:solidFill>
                  <a:schemeClr val="bg1">
                    <a:alpha val="5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96" name="任意多边形: 形状 95"/>
              <p:cNvSpPr/>
              <p:nvPr/>
            </p:nvSpPr>
            <p:spPr>
              <a:xfrm>
                <a:off x="679450" y="4705350"/>
                <a:ext cx="101600" cy="203200"/>
              </a:xfrm>
              <a:custGeom>
                <a:avLst/>
                <a:gdLst>
                  <a:gd name="connsiteX0" fmla="*/ 101600 w 101600"/>
                  <a:gd name="connsiteY0" fmla="*/ 0 h 203200"/>
                  <a:gd name="connsiteX1" fmla="*/ 0 w 101600"/>
                  <a:gd name="connsiteY1" fmla="*/ 101600 h 203200"/>
                  <a:gd name="connsiteX2" fmla="*/ 101600 w 101600"/>
                  <a:gd name="connsiteY2" fmla="*/ 203200 h 203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1600" h="203200">
                    <a:moveTo>
                      <a:pt x="101600" y="0"/>
                    </a:moveTo>
                    <a:lnTo>
                      <a:pt x="0" y="101600"/>
                    </a:lnTo>
                    <a:lnTo>
                      <a:pt x="101600" y="203200"/>
                    </a:lnTo>
                  </a:path>
                </a:pathLst>
              </a:custGeom>
              <a:noFill/>
              <a:ln w="9525">
                <a:solidFill>
                  <a:schemeClr val="bg1">
                    <a:alpha val="5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72" name="文本框 71"/>
          <p:cNvSpPr txBox="1"/>
          <p:nvPr/>
        </p:nvSpPr>
        <p:spPr>
          <a:xfrm>
            <a:off x="4447524" y="5463493"/>
            <a:ext cx="914400" cy="34607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架構優化</a:t>
            </a:r>
            <a:endParaRPr lang="en-US" altLang="zh-CN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73" name="椭圆 72"/>
          <p:cNvSpPr/>
          <p:nvPr/>
        </p:nvSpPr>
        <p:spPr>
          <a:xfrm>
            <a:off x="4484124" y="4553608"/>
            <a:ext cx="841191" cy="841191"/>
          </a:xfrm>
          <a:prstGeom prst="ellipse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文本框 76"/>
          <p:cNvSpPr txBox="1"/>
          <p:nvPr/>
        </p:nvSpPr>
        <p:spPr>
          <a:xfrm>
            <a:off x="6077785" y="5463493"/>
            <a:ext cx="914400" cy="34607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降本增效</a:t>
            </a:r>
            <a:endParaRPr lang="en-US" altLang="zh-CN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7708049" y="5463493"/>
            <a:ext cx="914400" cy="34607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加強合作</a:t>
            </a:r>
            <a:endParaRPr lang="en-US" altLang="zh-CN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83" name="文本框 82"/>
          <p:cNvSpPr txBox="1"/>
          <p:nvPr/>
        </p:nvSpPr>
        <p:spPr>
          <a:xfrm>
            <a:off x="9338320" y="5463493"/>
            <a:ext cx="914400" cy="34607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風險抵禦</a:t>
            </a:r>
            <a:endParaRPr lang="en-US" altLang="zh-CN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cxnSp>
        <p:nvCxnSpPr>
          <p:cNvPr id="89" name="直接连接符 88"/>
          <p:cNvCxnSpPr/>
          <p:nvPr/>
        </p:nvCxnSpPr>
        <p:spPr>
          <a:xfrm>
            <a:off x="5719851" y="4829742"/>
            <a:ext cx="0" cy="633751"/>
          </a:xfrm>
          <a:prstGeom prst="line">
            <a:avLst/>
          </a:prstGeom>
          <a:ln w="952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接连接符 89"/>
          <p:cNvCxnSpPr/>
          <p:nvPr/>
        </p:nvCxnSpPr>
        <p:spPr>
          <a:xfrm>
            <a:off x="7350115" y="4829742"/>
            <a:ext cx="0" cy="633751"/>
          </a:xfrm>
          <a:prstGeom prst="line">
            <a:avLst/>
          </a:prstGeom>
          <a:ln w="952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直接连接符 90"/>
          <p:cNvCxnSpPr/>
          <p:nvPr/>
        </p:nvCxnSpPr>
        <p:spPr>
          <a:xfrm>
            <a:off x="8980379" y="4829742"/>
            <a:ext cx="0" cy="633751"/>
          </a:xfrm>
          <a:prstGeom prst="line">
            <a:avLst/>
          </a:prstGeom>
          <a:ln w="952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9" name="组合 118"/>
          <p:cNvGrpSpPr/>
          <p:nvPr/>
        </p:nvGrpSpPr>
        <p:grpSpPr>
          <a:xfrm>
            <a:off x="6114388" y="4553608"/>
            <a:ext cx="841191" cy="841191"/>
            <a:chOff x="6114388" y="4553608"/>
            <a:chExt cx="841191" cy="841191"/>
          </a:xfrm>
        </p:grpSpPr>
        <p:sp>
          <p:nvSpPr>
            <p:cNvPr id="78" name="椭圆 77"/>
            <p:cNvSpPr/>
            <p:nvPr/>
          </p:nvSpPr>
          <p:spPr>
            <a:xfrm>
              <a:off x="6114388" y="4553608"/>
              <a:ext cx="841191" cy="841191"/>
            </a:xfrm>
            <a:prstGeom prst="ellipse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06" name="图形 105"/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273561" y="4698493"/>
              <a:ext cx="541897" cy="541897"/>
            </a:xfrm>
            <a:prstGeom prst="rect">
              <a:avLst/>
            </a:prstGeom>
          </p:spPr>
        </p:pic>
      </p:grpSp>
      <p:pic>
        <p:nvPicPr>
          <p:cNvPr id="107" name="图形 10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33771" y="4703256"/>
            <a:ext cx="541897" cy="541897"/>
          </a:xfrm>
          <a:prstGeom prst="rect">
            <a:avLst/>
          </a:prstGeom>
        </p:spPr>
      </p:pic>
      <p:grpSp>
        <p:nvGrpSpPr>
          <p:cNvPr id="118" name="组合 117"/>
          <p:cNvGrpSpPr/>
          <p:nvPr/>
        </p:nvGrpSpPr>
        <p:grpSpPr>
          <a:xfrm>
            <a:off x="7744652" y="4553608"/>
            <a:ext cx="841191" cy="841191"/>
            <a:chOff x="7744652" y="4553608"/>
            <a:chExt cx="841191" cy="841191"/>
          </a:xfrm>
        </p:grpSpPr>
        <p:sp>
          <p:nvSpPr>
            <p:cNvPr id="81" name="椭圆 80"/>
            <p:cNvSpPr/>
            <p:nvPr/>
          </p:nvSpPr>
          <p:spPr>
            <a:xfrm>
              <a:off x="7744652" y="4553608"/>
              <a:ext cx="841191" cy="841191"/>
            </a:xfrm>
            <a:prstGeom prst="ellipse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08" name="图形 107"/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894299" y="4715956"/>
              <a:ext cx="541897" cy="541897"/>
            </a:xfrm>
            <a:prstGeom prst="rect">
              <a:avLst/>
            </a:prstGeom>
          </p:spPr>
        </p:pic>
      </p:grpSp>
      <p:grpSp>
        <p:nvGrpSpPr>
          <p:cNvPr id="120" name="组合 119"/>
          <p:cNvGrpSpPr/>
          <p:nvPr/>
        </p:nvGrpSpPr>
        <p:grpSpPr>
          <a:xfrm>
            <a:off x="9374920" y="4553608"/>
            <a:ext cx="841191" cy="841191"/>
            <a:chOff x="9374920" y="4553608"/>
            <a:chExt cx="841191" cy="841191"/>
          </a:xfrm>
        </p:grpSpPr>
        <p:sp>
          <p:nvSpPr>
            <p:cNvPr id="84" name="椭圆 83"/>
            <p:cNvSpPr/>
            <p:nvPr/>
          </p:nvSpPr>
          <p:spPr>
            <a:xfrm>
              <a:off x="9374920" y="4553608"/>
              <a:ext cx="841191" cy="841191"/>
            </a:xfrm>
            <a:prstGeom prst="ellipse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09" name="图形 108"/>
            <p:cNvPicPr/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9524567" y="4703256"/>
              <a:ext cx="541897" cy="541897"/>
            </a:xfrm>
            <a:prstGeom prst="rect">
              <a:avLst/>
            </a:prstGeom>
          </p:spPr>
        </p:pic>
      </p:grpSp>
      <p:grpSp>
        <p:nvGrpSpPr>
          <p:cNvPr id="117" name="组合 116"/>
          <p:cNvGrpSpPr/>
          <p:nvPr/>
        </p:nvGrpSpPr>
        <p:grpSpPr>
          <a:xfrm>
            <a:off x="4722548" y="2118360"/>
            <a:ext cx="6559345" cy="908325"/>
            <a:chOff x="4722548" y="2264685"/>
            <a:chExt cx="6559345" cy="762000"/>
          </a:xfrm>
        </p:grpSpPr>
        <p:cxnSp>
          <p:nvCxnSpPr>
            <p:cNvPr id="111" name="直接连接符 110"/>
            <p:cNvCxnSpPr/>
            <p:nvPr/>
          </p:nvCxnSpPr>
          <p:spPr>
            <a:xfrm>
              <a:off x="4722548" y="3026685"/>
              <a:ext cx="6559345" cy="0"/>
            </a:xfrm>
            <a:prstGeom prst="line">
              <a:avLst/>
            </a:prstGeom>
            <a:ln w="3175">
              <a:solidFill>
                <a:schemeClr val="bg1">
                  <a:lumMod val="65000"/>
                  <a:alpha val="6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直接连接符 111"/>
            <p:cNvCxnSpPr/>
            <p:nvPr/>
          </p:nvCxnSpPr>
          <p:spPr>
            <a:xfrm>
              <a:off x="4722548" y="2836185"/>
              <a:ext cx="6559345" cy="0"/>
            </a:xfrm>
            <a:prstGeom prst="line">
              <a:avLst/>
            </a:prstGeom>
            <a:ln w="3175">
              <a:solidFill>
                <a:schemeClr val="bg1">
                  <a:lumMod val="65000"/>
                  <a:alpha val="6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直接连接符 112"/>
            <p:cNvCxnSpPr/>
            <p:nvPr/>
          </p:nvCxnSpPr>
          <p:spPr>
            <a:xfrm>
              <a:off x="4722548" y="2645685"/>
              <a:ext cx="6559345" cy="0"/>
            </a:xfrm>
            <a:prstGeom prst="line">
              <a:avLst/>
            </a:prstGeom>
            <a:ln w="3175">
              <a:solidFill>
                <a:schemeClr val="bg1">
                  <a:lumMod val="65000"/>
                  <a:alpha val="6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直接连接符 113"/>
            <p:cNvCxnSpPr/>
            <p:nvPr/>
          </p:nvCxnSpPr>
          <p:spPr>
            <a:xfrm>
              <a:off x="4722548" y="2455185"/>
              <a:ext cx="6559345" cy="0"/>
            </a:xfrm>
            <a:prstGeom prst="line">
              <a:avLst/>
            </a:prstGeom>
            <a:ln w="3175">
              <a:solidFill>
                <a:schemeClr val="bg1">
                  <a:lumMod val="65000"/>
                  <a:alpha val="6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直接连接符 114"/>
            <p:cNvCxnSpPr/>
            <p:nvPr/>
          </p:nvCxnSpPr>
          <p:spPr>
            <a:xfrm>
              <a:off x="4722548" y="2264685"/>
              <a:ext cx="6559345" cy="0"/>
            </a:xfrm>
            <a:prstGeom prst="line">
              <a:avLst/>
            </a:prstGeom>
            <a:ln w="3175">
              <a:solidFill>
                <a:schemeClr val="bg1">
                  <a:lumMod val="65000"/>
                  <a:alpha val="6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54" name="图表 53"/>
          <p:cNvGraphicFramePr/>
          <p:nvPr/>
        </p:nvGraphicFramePr>
        <p:xfrm>
          <a:off x="3905249" y="1763183"/>
          <a:ext cx="8236517" cy="18990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6722400" y="1510998"/>
            <a:ext cx="5469600" cy="5347411"/>
            <a:chOff x="6722400" y="1510998"/>
            <a:chExt cx="5469600" cy="5347411"/>
          </a:xfrm>
        </p:grpSpPr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1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artisticFilmGrain trans="60000" grainSize="3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722907" y="1536140"/>
              <a:ext cx="5468586" cy="5322269"/>
            </a:xfrm>
            <a:prstGeom prst="rect">
              <a:avLst/>
            </a:prstGeom>
          </p:spPr>
        </p:pic>
        <p:pic>
          <p:nvPicPr>
            <p:cNvPr id="31" name="图片 30" descr="背景图案&#10;&#10;描述已自动生成"/>
            <p:cNvPicPr>
              <a:picLocks noChangeAspect="1"/>
            </p:cNvPicPr>
            <p:nvPr/>
          </p:nvPicPr>
          <p:blipFill>
            <a:blip r:embed="rId3">
              <a:alphaModFix amt="13000"/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6783699" y="1449699"/>
              <a:ext cx="5347002" cy="5469600"/>
            </a:xfrm>
            <a:prstGeom prst="rect">
              <a:avLst/>
            </a:prstGeom>
          </p:spPr>
        </p:pic>
      </p:grpSp>
      <p:pic>
        <p:nvPicPr>
          <p:cNvPr id="43" name="图片 42" descr="图片包含 钟表, 绿色, 游戏机&#10;&#10;描述已自动生成"/>
          <p:cNvPicPr>
            <a:picLocks noChangeAspect="1"/>
          </p:cNvPicPr>
          <p:nvPr/>
        </p:nvPicPr>
        <p:blipFill>
          <a:blip r:embed="rId4">
            <a:alphaModFix amt="15000"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498" y="1368574"/>
            <a:ext cx="5882939" cy="3155749"/>
          </a:xfrm>
          <a:prstGeom prst="rect">
            <a:avLst/>
          </a:prstGeom>
        </p:spPr>
      </p:pic>
      <p:pic>
        <p:nvPicPr>
          <p:cNvPr id="45" name="图片 4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2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27086" y="189336"/>
            <a:ext cx="9580379" cy="6385027"/>
          </a:xfrm>
          <a:prstGeom prst="rect">
            <a:avLst/>
          </a:prstGeom>
          <a:effectLst>
            <a:outerShdw blurRad="381000" dist="635000" dir="9000000" algn="r" rotWithShape="0">
              <a:srgbClr val="031323">
                <a:alpha val="14902"/>
              </a:srgbClr>
            </a:outerShdw>
          </a:effectLst>
        </p:spPr>
      </p:pic>
      <p:sp>
        <p:nvSpPr>
          <p:cNvPr id="8" name="矩形 7"/>
          <p:cNvSpPr/>
          <p:nvPr/>
        </p:nvSpPr>
        <p:spPr>
          <a:xfrm>
            <a:off x="-1" y="1536549"/>
            <a:ext cx="266701" cy="2634034"/>
          </a:xfrm>
          <a:prstGeom prst="rect">
            <a:avLst/>
          </a:prstGeom>
          <a:solidFill>
            <a:srgbClr val="0D57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515938" y="1510998"/>
            <a:ext cx="5511800" cy="95377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zh-CN" altLang="en-US" sz="6200" dirty="0">
                <a:solidFill>
                  <a:srgbClr val="0D57CF"/>
                </a:solidFill>
                <a:effectLst>
                  <a:outerShdw blurRad="127000" dist="114300" dir="8100000" algn="tr" rotWithShape="0">
                    <a:schemeClr val="accent1">
                      <a:lumMod val="50000"/>
                      <a:alpha val="20000"/>
                    </a:schemeClr>
                  </a:outerShdw>
                </a:effectLst>
                <a:latin typeface="思源黑体 CN Heavy" panose="020B0A00000000000000" charset="-122"/>
                <a:ea typeface="思源黑体 CN Heavy" panose="020B0A00000000000000" charset="-122"/>
              </a:rPr>
              <a:t>感謝你們的聆聽</a:t>
            </a:r>
            <a:endParaRPr lang="zh-CN" altLang="en-US" sz="6200" dirty="0">
              <a:solidFill>
                <a:srgbClr val="0D57CF"/>
              </a:solidFill>
              <a:effectLst>
                <a:outerShdw blurRad="127000" dist="114300" dir="8100000" algn="tr" rotWithShape="0">
                  <a:schemeClr val="accent1">
                    <a:lumMod val="50000"/>
                    <a:alpha val="20000"/>
                  </a:schemeClr>
                </a:outerShdw>
              </a:effectLst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60" name="矩形 59"/>
          <p:cNvSpPr/>
          <p:nvPr/>
        </p:nvSpPr>
        <p:spPr>
          <a:xfrm>
            <a:off x="515938" y="3698337"/>
            <a:ext cx="3662362" cy="446469"/>
          </a:xfrm>
          <a:prstGeom prst="rect">
            <a:avLst/>
          </a:prstGeom>
          <a:solidFill>
            <a:srgbClr val="0D57CF"/>
          </a:solidFill>
          <a:ln w="0">
            <a:noFill/>
          </a:ln>
          <a:effectLst>
            <a:outerShdw blurRad="190500" dist="127000" dir="8100000" algn="tr" rotWithShape="0">
              <a:schemeClr val="accent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496888" y="2529366"/>
            <a:ext cx="4617085" cy="49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zh-CN" sz="3200" dirty="0">
                <a:solidFill>
                  <a:srgbClr val="5B5B5B"/>
                </a:solidFill>
                <a:latin typeface="+mj-lt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THANKS FOR LISTENING</a:t>
            </a:r>
            <a:endParaRPr lang="en-US" altLang="zh-CN" sz="3200" dirty="0">
              <a:solidFill>
                <a:srgbClr val="5B5B5B"/>
              </a:solidFill>
              <a:latin typeface="+mj-lt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35832" y="3736906"/>
            <a:ext cx="2822575" cy="36893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zh-CN"/>
            </a:defPPr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defRPr>
            </a:lvl1pPr>
          </a:lstStyle>
          <a:p>
            <a:pPr algn="ctr"/>
            <a:r>
              <a:rPr lang="zh-CN" altLang="en-US" sz="240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演講人：</a:t>
            </a:r>
            <a:r>
              <a:rPr lang="en-US" altLang="zh-CN" sz="2400" dirty="0">
                <a:solidFill>
                  <a:schemeClr val="bg1"/>
                </a:solidFill>
                <a:latin typeface="+mj-lt"/>
              </a:rPr>
              <a:t>MKTGTOOL</a:t>
            </a:r>
            <a:endParaRPr lang="en-US" altLang="zh-CN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0" y="6516914"/>
            <a:ext cx="12192000" cy="341086"/>
          </a:xfrm>
          <a:prstGeom prst="rect">
            <a:avLst/>
          </a:prstGeom>
          <a:solidFill>
            <a:srgbClr val="0D57CF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604838" y="352805"/>
            <a:ext cx="1017905" cy="49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zh-CN"/>
            </a:defPPr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defRPr>
            </a:lvl1pPr>
          </a:lstStyle>
          <a:p>
            <a:r>
              <a:rPr lang="en-US" altLang="zh-CN" sz="3200" dirty="0">
                <a:ln w="6350">
                  <a:solidFill>
                    <a:schemeClr val="accent1">
                      <a:lumMod val="50000"/>
                      <a:alpha val="25000"/>
                    </a:schemeClr>
                  </a:solidFill>
                </a:ln>
                <a:noFill/>
                <a:latin typeface="+mj-lt"/>
                <a:ea typeface="Roboto Medium" pitchFamily="2" charset="0"/>
              </a:rPr>
              <a:t>YEAR</a:t>
            </a:r>
            <a:endParaRPr lang="en-US" altLang="zh-CN" dirty="0">
              <a:ln w="6350">
                <a:solidFill>
                  <a:schemeClr val="accent1">
                    <a:lumMod val="50000"/>
                    <a:alpha val="25000"/>
                  </a:schemeClr>
                </a:solidFill>
              </a:ln>
              <a:noFill/>
              <a:latin typeface="+mj-lt"/>
              <a:ea typeface="Roboto Medium" pitchFamily="2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604838" y="452002"/>
            <a:ext cx="685800" cy="36893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zh-CN"/>
            </a:defPPr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defRPr>
            </a:lvl1pPr>
          </a:lstStyle>
          <a:p>
            <a:r>
              <a:rPr lang="en-US" altLang="zh-CN" sz="2400" dirty="0">
                <a:ln w="9525">
                  <a:noFill/>
                </a:ln>
                <a:solidFill>
                  <a:srgbClr val="0D57CF"/>
                </a:solidFill>
                <a:latin typeface="+mj-lt"/>
                <a:ea typeface="Roboto Medium" pitchFamily="2" charset="0"/>
              </a:rPr>
              <a:t>2022</a:t>
            </a:r>
            <a:endParaRPr lang="en-US" altLang="zh-CN" sz="2000" dirty="0">
              <a:ln w="9525">
                <a:noFill/>
              </a:ln>
              <a:solidFill>
                <a:srgbClr val="0D57CF"/>
              </a:solidFill>
              <a:latin typeface="+mj-lt"/>
              <a:ea typeface="Roboto Medium" pitchFamily="2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15938" y="436562"/>
            <a:ext cx="32400" cy="306387"/>
          </a:xfrm>
          <a:prstGeom prst="rect">
            <a:avLst/>
          </a:prstGeom>
          <a:solidFill>
            <a:srgbClr val="0D57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文本框 28"/>
          <p:cNvSpPr txBox="1"/>
          <p:nvPr/>
        </p:nvSpPr>
        <p:spPr>
          <a:xfrm>
            <a:off x="506949" y="6602818"/>
            <a:ext cx="1639570" cy="16129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zh-CN" sz="1050" dirty="0">
                <a:solidFill>
                  <a:schemeClr val="bg1">
                    <a:alpha val="67000"/>
                  </a:schemeClr>
                </a:solidFill>
              </a:rPr>
              <a:t>Designed by CHISAvKJDBK</a:t>
            </a:r>
            <a:endParaRPr lang="zh-CN" altLang="en-US" sz="1050" dirty="0">
              <a:solidFill>
                <a:schemeClr val="bg1">
                  <a:alpha val="67000"/>
                </a:schemeClr>
              </a:solidFill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2474705" y="6602818"/>
            <a:ext cx="1428750" cy="16129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zh-CN" sz="1050" dirty="0">
                <a:solidFill>
                  <a:schemeClr val="bg1">
                    <a:alpha val="67000"/>
                  </a:schemeClr>
                </a:solidFill>
              </a:rPr>
              <a:t>Powered by PowerPoint</a:t>
            </a:r>
            <a:endParaRPr lang="zh-CN" altLang="en-US" sz="1050" dirty="0">
              <a:solidFill>
                <a:schemeClr val="bg1">
                  <a:alpha val="67000"/>
                </a:schemeClr>
              </a:solidFill>
            </a:endParaRPr>
          </a:p>
        </p:txBody>
      </p:sp>
      <p:cxnSp>
        <p:nvCxnSpPr>
          <p:cNvPr id="37" name="直接连接符 36"/>
          <p:cNvCxnSpPr/>
          <p:nvPr/>
        </p:nvCxnSpPr>
        <p:spPr>
          <a:xfrm>
            <a:off x="2316374" y="6629400"/>
            <a:ext cx="0" cy="101009"/>
          </a:xfrm>
          <a:prstGeom prst="line">
            <a:avLst/>
          </a:prstGeom>
          <a:ln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连接符 37"/>
          <p:cNvCxnSpPr/>
          <p:nvPr/>
        </p:nvCxnSpPr>
        <p:spPr>
          <a:xfrm>
            <a:off x="4051487" y="6629400"/>
            <a:ext cx="0" cy="101009"/>
          </a:xfrm>
          <a:prstGeom prst="line">
            <a:avLst/>
          </a:prstGeom>
          <a:ln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文本框 38"/>
          <p:cNvSpPr txBox="1"/>
          <p:nvPr/>
        </p:nvSpPr>
        <p:spPr>
          <a:xfrm>
            <a:off x="4229262" y="6602818"/>
            <a:ext cx="1014730" cy="16129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zh-CN" sz="1050" dirty="0">
                <a:solidFill>
                  <a:schemeClr val="bg1">
                    <a:alpha val="67000"/>
                  </a:schemeClr>
                </a:solidFill>
              </a:rPr>
              <a:t>Date: 2022.05.13</a:t>
            </a:r>
            <a:endParaRPr lang="zh-CN" altLang="en-US" sz="1050" dirty="0">
              <a:solidFill>
                <a:schemeClr val="bg1">
                  <a:alpha val="67000"/>
                </a:schemeClr>
              </a:solidFill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10291266" y="452339"/>
            <a:ext cx="1388745" cy="30734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zh-CN"/>
            </a:defPPr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defRPr>
            </a:lvl1pPr>
          </a:lstStyle>
          <a:p>
            <a:r>
              <a:rPr lang="en-US" altLang="zh-CN" sz="2000" dirty="0">
                <a:ln w="9525">
                  <a:noFill/>
                </a:ln>
                <a:solidFill>
                  <a:schemeClr val="accent1"/>
                </a:solidFill>
                <a:latin typeface="+mj-lt"/>
                <a:ea typeface="Roboto Medium" pitchFamily="2" charset="0"/>
              </a:rPr>
              <a:t>YOUR LOGO</a:t>
            </a:r>
            <a:endParaRPr lang="en-US" altLang="zh-CN" sz="1800" dirty="0">
              <a:ln w="9525">
                <a:noFill/>
              </a:ln>
              <a:solidFill>
                <a:schemeClr val="accent1"/>
              </a:solidFill>
              <a:latin typeface="+mj-lt"/>
              <a:ea typeface="Roboto Medium" pitchFamily="2" charset="0"/>
            </a:endParaRPr>
          </a:p>
        </p:txBody>
      </p:sp>
      <p:cxnSp>
        <p:nvCxnSpPr>
          <p:cNvPr id="53" name="直接连接符 52"/>
          <p:cNvCxnSpPr/>
          <p:nvPr/>
        </p:nvCxnSpPr>
        <p:spPr>
          <a:xfrm>
            <a:off x="513299" y="3315890"/>
            <a:ext cx="604301" cy="0"/>
          </a:xfrm>
          <a:prstGeom prst="line">
            <a:avLst/>
          </a:prstGeom>
          <a:ln w="57150">
            <a:solidFill>
              <a:srgbClr val="0D57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组合 18"/>
          <p:cNvGrpSpPr/>
          <p:nvPr/>
        </p:nvGrpSpPr>
        <p:grpSpPr>
          <a:xfrm>
            <a:off x="5927385" y="553257"/>
            <a:ext cx="336160" cy="105942"/>
            <a:chOff x="5680970" y="382133"/>
            <a:chExt cx="828990" cy="261258"/>
          </a:xfrm>
        </p:grpSpPr>
        <p:sp>
          <p:nvSpPr>
            <p:cNvPr id="15" name="矩形 14"/>
            <p:cNvSpPr/>
            <p:nvPr/>
          </p:nvSpPr>
          <p:spPr>
            <a:xfrm rot="2700000">
              <a:off x="5965371" y="382133"/>
              <a:ext cx="261258" cy="261258"/>
            </a:xfrm>
            <a:prstGeom prst="rect">
              <a:avLst/>
            </a:prstGeom>
            <a:solidFill>
              <a:srgbClr val="0D57CF"/>
            </a:solidFill>
            <a:ln w="9525">
              <a:solidFill>
                <a:srgbClr val="0D57C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1" name="矩形 40"/>
            <p:cNvSpPr/>
            <p:nvPr/>
          </p:nvSpPr>
          <p:spPr>
            <a:xfrm rot="2700000">
              <a:off x="6248702" y="382133"/>
              <a:ext cx="261258" cy="261258"/>
            </a:xfrm>
            <a:prstGeom prst="rect">
              <a:avLst/>
            </a:prstGeom>
            <a:noFill/>
            <a:ln w="9525">
              <a:solidFill>
                <a:srgbClr val="0D57C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2" name="矩形 41"/>
            <p:cNvSpPr/>
            <p:nvPr/>
          </p:nvSpPr>
          <p:spPr>
            <a:xfrm rot="2700000">
              <a:off x="5680970" y="382133"/>
              <a:ext cx="261258" cy="261258"/>
            </a:xfrm>
            <a:prstGeom prst="rect">
              <a:avLst/>
            </a:prstGeom>
            <a:noFill/>
            <a:ln w="9525">
              <a:solidFill>
                <a:srgbClr val="0D57C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10298652" y="5270500"/>
            <a:ext cx="1377410" cy="452445"/>
            <a:chOff x="9860280" y="4859181"/>
            <a:chExt cx="1815782" cy="596440"/>
          </a:xfrm>
        </p:grpSpPr>
        <p:sp>
          <p:nvSpPr>
            <p:cNvPr id="10" name="矩形 9"/>
            <p:cNvSpPr/>
            <p:nvPr/>
          </p:nvSpPr>
          <p:spPr>
            <a:xfrm>
              <a:off x="9860280" y="4859181"/>
              <a:ext cx="1815782" cy="596440"/>
            </a:xfrm>
            <a:prstGeom prst="rect">
              <a:avLst/>
            </a:prstGeom>
            <a:solidFill>
              <a:schemeClr val="bg1"/>
            </a:solidFill>
            <a:ln w="0">
              <a:noFill/>
            </a:ln>
            <a:effectLst>
              <a:outerShdw blurRad="127000" dist="63500" dir="8100000" algn="tr" rotWithShape="0">
                <a:prstClr val="black">
                  <a:alpha val="6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0" name="文本框 39"/>
            <p:cNvSpPr txBox="1"/>
            <p:nvPr/>
          </p:nvSpPr>
          <p:spPr>
            <a:xfrm>
              <a:off x="10028478" y="4988824"/>
              <a:ext cx="1471687" cy="334416"/>
            </a:xfrm>
            <a:custGeom>
              <a:avLst/>
              <a:gdLst/>
              <a:ahLst/>
              <a:cxnLst/>
              <a:rect l="l" t="t" r="r" b="b"/>
              <a:pathLst>
                <a:path w="1471687" h="334416">
                  <a:moveTo>
                    <a:pt x="386358" y="185960"/>
                  </a:moveTo>
                  <a:lnTo>
                    <a:pt x="386358" y="279722"/>
                  </a:lnTo>
                  <a:lnTo>
                    <a:pt x="446856" y="279722"/>
                  </a:lnTo>
                  <a:cubicBezTo>
                    <a:pt x="464120" y="279722"/>
                    <a:pt x="477292" y="275964"/>
                    <a:pt x="486370" y="268448"/>
                  </a:cubicBezTo>
                  <a:cubicBezTo>
                    <a:pt x="495449" y="260932"/>
                    <a:pt x="499988" y="249808"/>
                    <a:pt x="499988" y="235074"/>
                  </a:cubicBezTo>
                  <a:cubicBezTo>
                    <a:pt x="499988" y="219298"/>
                    <a:pt x="495523" y="207168"/>
                    <a:pt x="486593" y="198685"/>
                  </a:cubicBezTo>
                  <a:cubicBezTo>
                    <a:pt x="477664" y="190202"/>
                    <a:pt x="464195" y="185960"/>
                    <a:pt x="446187" y="185960"/>
                  </a:cubicBezTo>
                  <a:close/>
                  <a:moveTo>
                    <a:pt x="142205" y="93984"/>
                  </a:moveTo>
                  <a:lnTo>
                    <a:pt x="106040" y="208508"/>
                  </a:lnTo>
                  <a:lnTo>
                    <a:pt x="179487" y="208508"/>
                  </a:lnTo>
                  <a:lnTo>
                    <a:pt x="143545" y="93984"/>
                  </a:lnTo>
                  <a:close/>
                  <a:moveTo>
                    <a:pt x="386358" y="54917"/>
                  </a:moveTo>
                  <a:lnTo>
                    <a:pt x="386358" y="140865"/>
                  </a:lnTo>
                  <a:lnTo>
                    <a:pt x="429890" y="140865"/>
                  </a:lnTo>
                  <a:cubicBezTo>
                    <a:pt x="447303" y="140865"/>
                    <a:pt x="460697" y="137293"/>
                    <a:pt x="470074" y="130150"/>
                  </a:cubicBezTo>
                  <a:cubicBezTo>
                    <a:pt x="479450" y="123006"/>
                    <a:pt x="484138" y="112588"/>
                    <a:pt x="484138" y="98896"/>
                  </a:cubicBezTo>
                  <a:cubicBezTo>
                    <a:pt x="484138" y="83864"/>
                    <a:pt x="479412" y="72776"/>
                    <a:pt x="469962" y="65633"/>
                  </a:cubicBezTo>
                  <a:cubicBezTo>
                    <a:pt x="460511" y="58489"/>
                    <a:pt x="446410" y="54917"/>
                    <a:pt x="427658" y="54917"/>
                  </a:cubicBezTo>
                  <a:close/>
                  <a:moveTo>
                    <a:pt x="743024" y="50899"/>
                  </a:moveTo>
                  <a:cubicBezTo>
                    <a:pt x="720998" y="50899"/>
                    <a:pt x="703845" y="59010"/>
                    <a:pt x="691567" y="75232"/>
                  </a:cubicBezTo>
                  <a:cubicBezTo>
                    <a:pt x="679289" y="91454"/>
                    <a:pt x="673150" y="112216"/>
                    <a:pt x="673150" y="137517"/>
                  </a:cubicBezTo>
                  <a:lnTo>
                    <a:pt x="673150" y="196453"/>
                  </a:lnTo>
                  <a:cubicBezTo>
                    <a:pt x="673150" y="222200"/>
                    <a:pt x="679326" y="243185"/>
                    <a:pt x="691679" y="259407"/>
                  </a:cubicBezTo>
                  <a:cubicBezTo>
                    <a:pt x="704031" y="275629"/>
                    <a:pt x="721295" y="283740"/>
                    <a:pt x="743471" y="283740"/>
                  </a:cubicBezTo>
                  <a:cubicBezTo>
                    <a:pt x="765795" y="283740"/>
                    <a:pt x="783208" y="275629"/>
                    <a:pt x="795709" y="259407"/>
                  </a:cubicBezTo>
                  <a:cubicBezTo>
                    <a:pt x="808211" y="243185"/>
                    <a:pt x="814462" y="222200"/>
                    <a:pt x="814462" y="196453"/>
                  </a:cubicBezTo>
                  <a:lnTo>
                    <a:pt x="814462" y="137517"/>
                  </a:lnTo>
                  <a:cubicBezTo>
                    <a:pt x="814462" y="112216"/>
                    <a:pt x="808137" y="91454"/>
                    <a:pt x="795486" y="75232"/>
                  </a:cubicBezTo>
                  <a:cubicBezTo>
                    <a:pt x="782836" y="59010"/>
                    <a:pt x="765348" y="50899"/>
                    <a:pt x="743024" y="50899"/>
                  </a:cubicBezTo>
                  <a:close/>
                  <a:moveTo>
                    <a:pt x="1222102" y="4688"/>
                  </a:moveTo>
                  <a:lnTo>
                    <a:pt x="1471687" y="4688"/>
                  </a:lnTo>
                  <a:lnTo>
                    <a:pt x="1471687" y="54917"/>
                  </a:lnTo>
                  <a:lnTo>
                    <a:pt x="1378818" y="54917"/>
                  </a:lnTo>
                  <a:lnTo>
                    <a:pt x="1378818" y="329728"/>
                  </a:lnTo>
                  <a:lnTo>
                    <a:pt x="1313631" y="329728"/>
                  </a:lnTo>
                  <a:lnTo>
                    <a:pt x="1313631" y="54917"/>
                  </a:lnTo>
                  <a:lnTo>
                    <a:pt x="1222102" y="54917"/>
                  </a:lnTo>
                  <a:close/>
                  <a:moveTo>
                    <a:pt x="927646" y="4688"/>
                  </a:moveTo>
                  <a:lnTo>
                    <a:pt x="993056" y="4688"/>
                  </a:lnTo>
                  <a:lnTo>
                    <a:pt x="993056" y="217437"/>
                  </a:lnTo>
                  <a:cubicBezTo>
                    <a:pt x="993056" y="239166"/>
                    <a:pt x="998860" y="255761"/>
                    <a:pt x="1010468" y="267220"/>
                  </a:cubicBezTo>
                  <a:cubicBezTo>
                    <a:pt x="1022077" y="278680"/>
                    <a:pt x="1037778" y="284410"/>
                    <a:pt x="1057572" y="284410"/>
                  </a:cubicBezTo>
                  <a:cubicBezTo>
                    <a:pt x="1077664" y="284410"/>
                    <a:pt x="1093589" y="278680"/>
                    <a:pt x="1105346" y="267220"/>
                  </a:cubicBezTo>
                  <a:cubicBezTo>
                    <a:pt x="1117104" y="255761"/>
                    <a:pt x="1122982" y="239166"/>
                    <a:pt x="1122982" y="217437"/>
                  </a:cubicBezTo>
                  <a:lnTo>
                    <a:pt x="1122982" y="4688"/>
                  </a:lnTo>
                  <a:lnTo>
                    <a:pt x="1188392" y="4688"/>
                  </a:lnTo>
                  <a:lnTo>
                    <a:pt x="1188392" y="217437"/>
                  </a:lnTo>
                  <a:cubicBezTo>
                    <a:pt x="1188392" y="254049"/>
                    <a:pt x="1176263" y="282699"/>
                    <a:pt x="1152004" y="303386"/>
                  </a:cubicBezTo>
                  <a:cubicBezTo>
                    <a:pt x="1127745" y="324073"/>
                    <a:pt x="1096268" y="334416"/>
                    <a:pt x="1057572" y="334416"/>
                  </a:cubicBezTo>
                  <a:cubicBezTo>
                    <a:pt x="1019026" y="334416"/>
                    <a:pt x="987735" y="324073"/>
                    <a:pt x="963699" y="303386"/>
                  </a:cubicBezTo>
                  <a:cubicBezTo>
                    <a:pt x="939664" y="282699"/>
                    <a:pt x="927646" y="254049"/>
                    <a:pt x="927646" y="217437"/>
                  </a:cubicBezTo>
                  <a:close/>
                  <a:moveTo>
                    <a:pt x="321171" y="4688"/>
                  </a:moveTo>
                  <a:lnTo>
                    <a:pt x="427658" y="4688"/>
                  </a:lnTo>
                  <a:cubicBezTo>
                    <a:pt x="465906" y="4688"/>
                    <a:pt x="495746" y="12166"/>
                    <a:pt x="517178" y="27123"/>
                  </a:cubicBezTo>
                  <a:cubicBezTo>
                    <a:pt x="538609" y="42081"/>
                    <a:pt x="549324" y="64293"/>
                    <a:pt x="549324" y="93761"/>
                  </a:cubicBezTo>
                  <a:cubicBezTo>
                    <a:pt x="549324" y="108644"/>
                    <a:pt x="545455" y="121964"/>
                    <a:pt x="537716" y="133722"/>
                  </a:cubicBezTo>
                  <a:cubicBezTo>
                    <a:pt x="529977" y="145479"/>
                    <a:pt x="518666" y="154334"/>
                    <a:pt x="503783" y="160287"/>
                  </a:cubicBezTo>
                  <a:cubicBezTo>
                    <a:pt x="524024" y="164008"/>
                    <a:pt x="539279" y="172789"/>
                    <a:pt x="549548" y="186630"/>
                  </a:cubicBezTo>
                  <a:cubicBezTo>
                    <a:pt x="559817" y="200471"/>
                    <a:pt x="564951" y="216619"/>
                    <a:pt x="564951" y="235074"/>
                  </a:cubicBezTo>
                  <a:cubicBezTo>
                    <a:pt x="564951" y="266179"/>
                    <a:pt x="554682" y="289731"/>
                    <a:pt x="534144" y="305730"/>
                  </a:cubicBezTo>
                  <a:cubicBezTo>
                    <a:pt x="513606" y="321729"/>
                    <a:pt x="484510" y="329728"/>
                    <a:pt x="446856" y="329728"/>
                  </a:cubicBezTo>
                  <a:lnTo>
                    <a:pt x="321171" y="329728"/>
                  </a:lnTo>
                  <a:close/>
                  <a:moveTo>
                    <a:pt x="109612" y="4688"/>
                  </a:moveTo>
                  <a:lnTo>
                    <a:pt x="176361" y="4688"/>
                  </a:lnTo>
                  <a:lnTo>
                    <a:pt x="285527" y="329728"/>
                  </a:lnTo>
                  <a:lnTo>
                    <a:pt x="217438" y="329728"/>
                  </a:lnTo>
                  <a:lnTo>
                    <a:pt x="195337" y="259630"/>
                  </a:lnTo>
                  <a:lnTo>
                    <a:pt x="89966" y="259630"/>
                  </a:lnTo>
                  <a:lnTo>
                    <a:pt x="68089" y="329728"/>
                  </a:lnTo>
                  <a:lnTo>
                    <a:pt x="0" y="329728"/>
                  </a:lnTo>
                  <a:close/>
                  <a:moveTo>
                    <a:pt x="743024" y="0"/>
                  </a:moveTo>
                  <a:cubicBezTo>
                    <a:pt x="783357" y="0"/>
                    <a:pt x="816173" y="13059"/>
                    <a:pt x="841474" y="39179"/>
                  </a:cubicBezTo>
                  <a:cubicBezTo>
                    <a:pt x="866775" y="65298"/>
                    <a:pt x="879425" y="98226"/>
                    <a:pt x="879425" y="137963"/>
                  </a:cubicBezTo>
                  <a:lnTo>
                    <a:pt x="879425" y="196453"/>
                  </a:lnTo>
                  <a:cubicBezTo>
                    <a:pt x="879425" y="236487"/>
                    <a:pt x="866849" y="269490"/>
                    <a:pt x="841697" y="295461"/>
                  </a:cubicBezTo>
                  <a:cubicBezTo>
                    <a:pt x="816545" y="321431"/>
                    <a:pt x="783803" y="334416"/>
                    <a:pt x="743471" y="334416"/>
                  </a:cubicBezTo>
                  <a:cubicBezTo>
                    <a:pt x="703287" y="334416"/>
                    <a:pt x="670694" y="321394"/>
                    <a:pt x="645691" y="295349"/>
                  </a:cubicBezTo>
                  <a:cubicBezTo>
                    <a:pt x="620688" y="269304"/>
                    <a:pt x="608186" y="236339"/>
                    <a:pt x="608186" y="196453"/>
                  </a:cubicBezTo>
                  <a:lnTo>
                    <a:pt x="608186" y="137963"/>
                  </a:lnTo>
                  <a:cubicBezTo>
                    <a:pt x="608186" y="98226"/>
                    <a:pt x="620650" y="65298"/>
                    <a:pt x="645579" y="39179"/>
                  </a:cubicBezTo>
                  <a:cubicBezTo>
                    <a:pt x="670508" y="13059"/>
                    <a:pt x="702990" y="0"/>
                    <a:pt x="743024" y="0"/>
                  </a:cubicBezTo>
                  <a:close/>
                </a:path>
              </a:pathLst>
            </a:custGeom>
            <a:solidFill>
              <a:srgbClr val="516687"/>
            </a:solidFill>
            <a:ln w="9525"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noAutofit/>
            </a:bodyPr>
            <a:lstStyle>
              <a:defPPr>
                <a:defRPr lang="zh-CN"/>
              </a:defPPr>
              <a:lvl1pPr>
                <a:defRPr sz="28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defRPr>
              </a:lvl1pPr>
            </a:lstStyle>
            <a:p>
              <a:pPr algn="ctr"/>
              <a:endParaRPr lang="en-US" altLang="zh-CN" sz="3200" dirty="0">
                <a:ln w="9525">
                  <a:noFill/>
                </a:ln>
                <a:solidFill>
                  <a:srgbClr val="516687"/>
                </a:solidFill>
                <a:latin typeface="+mj-lt"/>
                <a:ea typeface="Roboto Medium" pitchFamily="2" charset="0"/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9793834" y="5817779"/>
            <a:ext cx="1882228" cy="452445"/>
            <a:chOff x="9194800" y="5673784"/>
            <a:chExt cx="2481262" cy="596440"/>
          </a:xfrm>
        </p:grpSpPr>
        <p:sp>
          <p:nvSpPr>
            <p:cNvPr id="36" name="矩形 35"/>
            <p:cNvSpPr/>
            <p:nvPr/>
          </p:nvSpPr>
          <p:spPr>
            <a:xfrm>
              <a:off x="9194800" y="5673784"/>
              <a:ext cx="2481262" cy="596440"/>
            </a:xfrm>
            <a:prstGeom prst="rect">
              <a:avLst/>
            </a:prstGeom>
            <a:solidFill>
              <a:schemeClr val="bg1"/>
            </a:solidFill>
            <a:ln w="0">
              <a:noFill/>
            </a:ln>
            <a:effectLst>
              <a:outerShdw blurRad="127000" dist="63500" dir="8100000" algn="tr" rotWithShape="0">
                <a:prstClr val="black">
                  <a:alpha val="6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文本框 48"/>
            <p:cNvSpPr txBox="1"/>
            <p:nvPr/>
          </p:nvSpPr>
          <p:spPr>
            <a:xfrm>
              <a:off x="9411233" y="5800425"/>
              <a:ext cx="2088932" cy="329878"/>
            </a:xfrm>
            <a:custGeom>
              <a:avLst/>
              <a:gdLst/>
              <a:ahLst/>
              <a:cxnLst/>
              <a:rect l="l" t="t" r="r" b="b"/>
              <a:pathLst>
                <a:path w="2602971" h="411054">
                  <a:moveTo>
                    <a:pt x="80125" y="228576"/>
                  </a:moveTo>
                  <a:lnTo>
                    <a:pt x="80125" y="343825"/>
                  </a:lnTo>
                  <a:lnTo>
                    <a:pt x="154488" y="343825"/>
                  </a:lnTo>
                  <a:cubicBezTo>
                    <a:pt x="175709" y="343825"/>
                    <a:pt x="191898" y="339206"/>
                    <a:pt x="203057" y="329968"/>
                  </a:cubicBezTo>
                  <a:cubicBezTo>
                    <a:pt x="214216" y="320730"/>
                    <a:pt x="219796" y="307055"/>
                    <a:pt x="219796" y="288945"/>
                  </a:cubicBezTo>
                  <a:cubicBezTo>
                    <a:pt x="219796" y="269554"/>
                    <a:pt x="214308" y="254645"/>
                    <a:pt x="203332" y="244217"/>
                  </a:cubicBezTo>
                  <a:cubicBezTo>
                    <a:pt x="192356" y="233790"/>
                    <a:pt x="175800" y="228576"/>
                    <a:pt x="153665" y="228576"/>
                  </a:cubicBezTo>
                  <a:close/>
                  <a:moveTo>
                    <a:pt x="80125" y="67503"/>
                  </a:moveTo>
                  <a:lnTo>
                    <a:pt x="80125" y="173147"/>
                  </a:lnTo>
                  <a:lnTo>
                    <a:pt x="133634" y="173147"/>
                  </a:lnTo>
                  <a:cubicBezTo>
                    <a:pt x="155037" y="173147"/>
                    <a:pt x="171501" y="168757"/>
                    <a:pt x="183026" y="159976"/>
                  </a:cubicBezTo>
                  <a:cubicBezTo>
                    <a:pt x="194551" y="151195"/>
                    <a:pt x="200313" y="138390"/>
                    <a:pt x="200313" y="121560"/>
                  </a:cubicBezTo>
                  <a:cubicBezTo>
                    <a:pt x="200313" y="103083"/>
                    <a:pt x="194505" y="89455"/>
                    <a:pt x="182889" y="80674"/>
                  </a:cubicBezTo>
                  <a:cubicBezTo>
                    <a:pt x="171272" y="71893"/>
                    <a:pt x="153939" y="67503"/>
                    <a:pt x="130890" y="67503"/>
                  </a:cubicBezTo>
                  <a:close/>
                  <a:moveTo>
                    <a:pt x="1657350" y="5762"/>
                  </a:moveTo>
                  <a:lnTo>
                    <a:pt x="1913092" y="5762"/>
                  </a:lnTo>
                  <a:lnTo>
                    <a:pt x="1913092" y="67503"/>
                  </a:lnTo>
                  <a:lnTo>
                    <a:pt x="1737475" y="67503"/>
                  </a:lnTo>
                  <a:lnTo>
                    <a:pt x="1737475" y="167934"/>
                  </a:lnTo>
                  <a:lnTo>
                    <a:pt x="1885652" y="167934"/>
                  </a:lnTo>
                  <a:lnTo>
                    <a:pt x="1885652" y="229674"/>
                  </a:lnTo>
                  <a:lnTo>
                    <a:pt x="1737475" y="229674"/>
                  </a:lnTo>
                  <a:lnTo>
                    <a:pt x="1737475" y="343825"/>
                  </a:lnTo>
                  <a:lnTo>
                    <a:pt x="1913641" y="343825"/>
                  </a:lnTo>
                  <a:lnTo>
                    <a:pt x="1913641" y="405291"/>
                  </a:lnTo>
                  <a:lnTo>
                    <a:pt x="1657350" y="405291"/>
                  </a:lnTo>
                  <a:close/>
                  <a:moveTo>
                    <a:pt x="1257300" y="5762"/>
                  </a:moveTo>
                  <a:lnTo>
                    <a:pt x="1337425" y="5762"/>
                  </a:lnTo>
                  <a:lnTo>
                    <a:pt x="1498499" y="274950"/>
                  </a:lnTo>
                  <a:lnTo>
                    <a:pt x="1500145" y="274676"/>
                  </a:lnTo>
                  <a:lnTo>
                    <a:pt x="1500145" y="5762"/>
                  </a:lnTo>
                  <a:lnTo>
                    <a:pt x="1580271" y="5762"/>
                  </a:lnTo>
                  <a:lnTo>
                    <a:pt x="1580271" y="405291"/>
                  </a:lnTo>
                  <a:lnTo>
                    <a:pt x="1500145" y="405291"/>
                  </a:lnTo>
                  <a:lnTo>
                    <a:pt x="1339072" y="135829"/>
                  </a:lnTo>
                  <a:lnTo>
                    <a:pt x="1337425" y="136103"/>
                  </a:lnTo>
                  <a:lnTo>
                    <a:pt x="1337425" y="405291"/>
                  </a:lnTo>
                  <a:lnTo>
                    <a:pt x="1257300" y="405291"/>
                  </a:lnTo>
                  <a:close/>
                  <a:moveTo>
                    <a:pt x="1100863" y="5762"/>
                  </a:moveTo>
                  <a:lnTo>
                    <a:pt x="1180988" y="5762"/>
                  </a:lnTo>
                  <a:lnTo>
                    <a:pt x="1180988" y="405291"/>
                  </a:lnTo>
                  <a:lnTo>
                    <a:pt x="1100863" y="405291"/>
                  </a:lnTo>
                  <a:close/>
                  <a:moveTo>
                    <a:pt x="358108" y="5762"/>
                  </a:moveTo>
                  <a:lnTo>
                    <a:pt x="438508" y="5762"/>
                  </a:lnTo>
                  <a:lnTo>
                    <a:pt x="438508" y="267267"/>
                  </a:lnTo>
                  <a:cubicBezTo>
                    <a:pt x="438508" y="293976"/>
                    <a:pt x="445642" y="314373"/>
                    <a:pt x="459911" y="328459"/>
                  </a:cubicBezTo>
                  <a:cubicBezTo>
                    <a:pt x="474180" y="342545"/>
                    <a:pt x="493480" y="349588"/>
                    <a:pt x="517810" y="349588"/>
                  </a:cubicBezTo>
                  <a:cubicBezTo>
                    <a:pt x="542506" y="349588"/>
                    <a:pt x="562080" y="342545"/>
                    <a:pt x="576532" y="328459"/>
                  </a:cubicBezTo>
                  <a:cubicBezTo>
                    <a:pt x="590984" y="314373"/>
                    <a:pt x="598210" y="293976"/>
                    <a:pt x="598210" y="267267"/>
                  </a:cubicBezTo>
                  <a:lnTo>
                    <a:pt x="598210" y="5762"/>
                  </a:lnTo>
                  <a:lnTo>
                    <a:pt x="678610" y="5762"/>
                  </a:lnTo>
                  <a:lnTo>
                    <a:pt x="678610" y="267267"/>
                  </a:lnTo>
                  <a:cubicBezTo>
                    <a:pt x="678610" y="312269"/>
                    <a:pt x="663701" y="347484"/>
                    <a:pt x="633882" y="372912"/>
                  </a:cubicBezTo>
                  <a:cubicBezTo>
                    <a:pt x="604064" y="398340"/>
                    <a:pt x="565373" y="411054"/>
                    <a:pt x="517810" y="411054"/>
                  </a:cubicBezTo>
                  <a:cubicBezTo>
                    <a:pt x="470430" y="411054"/>
                    <a:pt x="431968" y="398340"/>
                    <a:pt x="402424" y="372912"/>
                  </a:cubicBezTo>
                  <a:cubicBezTo>
                    <a:pt x="372880" y="347484"/>
                    <a:pt x="358108" y="312269"/>
                    <a:pt x="358108" y="267267"/>
                  </a:cubicBezTo>
                  <a:close/>
                  <a:moveTo>
                    <a:pt x="0" y="5762"/>
                  </a:moveTo>
                  <a:lnTo>
                    <a:pt x="130890" y="5762"/>
                  </a:lnTo>
                  <a:cubicBezTo>
                    <a:pt x="177904" y="5762"/>
                    <a:pt x="214582" y="14955"/>
                    <a:pt x="240925" y="33340"/>
                  </a:cubicBezTo>
                  <a:cubicBezTo>
                    <a:pt x="267267" y="51724"/>
                    <a:pt x="280439" y="79027"/>
                    <a:pt x="280439" y="115248"/>
                  </a:cubicBezTo>
                  <a:cubicBezTo>
                    <a:pt x="280439" y="133542"/>
                    <a:pt x="275682" y="149915"/>
                    <a:pt x="266170" y="164366"/>
                  </a:cubicBezTo>
                  <a:cubicBezTo>
                    <a:pt x="256657" y="178818"/>
                    <a:pt x="242754" y="189703"/>
                    <a:pt x="224461" y="197020"/>
                  </a:cubicBezTo>
                  <a:cubicBezTo>
                    <a:pt x="249340" y="201594"/>
                    <a:pt x="268091" y="212387"/>
                    <a:pt x="280713" y="229400"/>
                  </a:cubicBezTo>
                  <a:cubicBezTo>
                    <a:pt x="293335" y="246413"/>
                    <a:pt x="299647" y="266261"/>
                    <a:pt x="299647" y="288945"/>
                  </a:cubicBezTo>
                  <a:cubicBezTo>
                    <a:pt x="299647" y="327178"/>
                    <a:pt x="287024" y="356128"/>
                    <a:pt x="261779" y="375793"/>
                  </a:cubicBezTo>
                  <a:cubicBezTo>
                    <a:pt x="236534" y="395459"/>
                    <a:pt x="200771" y="405291"/>
                    <a:pt x="154488" y="405291"/>
                  </a:cubicBezTo>
                  <a:lnTo>
                    <a:pt x="0" y="405291"/>
                  </a:lnTo>
                  <a:close/>
                  <a:moveTo>
                    <a:pt x="2452873" y="0"/>
                  </a:moveTo>
                  <a:cubicBezTo>
                    <a:pt x="2497144" y="0"/>
                    <a:pt x="2532770" y="11159"/>
                    <a:pt x="2559753" y="33477"/>
                  </a:cubicBezTo>
                  <a:cubicBezTo>
                    <a:pt x="2586736" y="55795"/>
                    <a:pt x="2599770" y="85064"/>
                    <a:pt x="2598855" y="121285"/>
                  </a:cubicBezTo>
                  <a:lnTo>
                    <a:pt x="2598306" y="122932"/>
                  </a:lnTo>
                  <a:lnTo>
                    <a:pt x="2520651" y="122932"/>
                  </a:lnTo>
                  <a:cubicBezTo>
                    <a:pt x="2520651" y="102992"/>
                    <a:pt x="2514614" y="87671"/>
                    <a:pt x="2502540" y="76969"/>
                  </a:cubicBezTo>
                  <a:cubicBezTo>
                    <a:pt x="2490467" y="66268"/>
                    <a:pt x="2473545" y="60917"/>
                    <a:pt x="2451776" y="60917"/>
                  </a:cubicBezTo>
                  <a:cubicBezTo>
                    <a:pt x="2432019" y="60917"/>
                    <a:pt x="2416744" y="65673"/>
                    <a:pt x="2405951" y="75186"/>
                  </a:cubicBezTo>
                  <a:cubicBezTo>
                    <a:pt x="2395157" y="84698"/>
                    <a:pt x="2389761" y="96864"/>
                    <a:pt x="2389761" y="111681"/>
                  </a:cubicBezTo>
                  <a:cubicBezTo>
                    <a:pt x="2389761" y="125218"/>
                    <a:pt x="2395615" y="136332"/>
                    <a:pt x="2407323" y="145021"/>
                  </a:cubicBezTo>
                  <a:cubicBezTo>
                    <a:pt x="2419031" y="153710"/>
                    <a:pt x="2439245" y="162903"/>
                    <a:pt x="2467965" y="172598"/>
                  </a:cubicBezTo>
                  <a:cubicBezTo>
                    <a:pt x="2511870" y="185038"/>
                    <a:pt x="2545347" y="201273"/>
                    <a:pt x="2568397" y="221305"/>
                  </a:cubicBezTo>
                  <a:cubicBezTo>
                    <a:pt x="2591446" y="241336"/>
                    <a:pt x="2602971" y="267724"/>
                    <a:pt x="2602971" y="300470"/>
                  </a:cubicBezTo>
                  <a:cubicBezTo>
                    <a:pt x="2602971" y="334679"/>
                    <a:pt x="2589617" y="361661"/>
                    <a:pt x="2562909" y="381418"/>
                  </a:cubicBezTo>
                  <a:cubicBezTo>
                    <a:pt x="2536200" y="401175"/>
                    <a:pt x="2500894" y="411054"/>
                    <a:pt x="2456989" y="411054"/>
                  </a:cubicBezTo>
                  <a:cubicBezTo>
                    <a:pt x="2414000" y="411054"/>
                    <a:pt x="2377093" y="400352"/>
                    <a:pt x="2346269" y="378949"/>
                  </a:cubicBezTo>
                  <a:cubicBezTo>
                    <a:pt x="2315444" y="357545"/>
                    <a:pt x="2300489" y="325623"/>
                    <a:pt x="2301404" y="283182"/>
                  </a:cubicBezTo>
                  <a:lnTo>
                    <a:pt x="2301953" y="281536"/>
                  </a:lnTo>
                  <a:lnTo>
                    <a:pt x="2379608" y="281536"/>
                  </a:lnTo>
                  <a:cubicBezTo>
                    <a:pt x="2379608" y="305135"/>
                    <a:pt x="2386559" y="322513"/>
                    <a:pt x="2400463" y="333672"/>
                  </a:cubicBezTo>
                  <a:cubicBezTo>
                    <a:pt x="2414365" y="344831"/>
                    <a:pt x="2433208" y="350411"/>
                    <a:pt x="2456989" y="350411"/>
                  </a:cubicBezTo>
                  <a:cubicBezTo>
                    <a:pt x="2478393" y="350411"/>
                    <a:pt x="2494720" y="345929"/>
                    <a:pt x="2505970" y="336965"/>
                  </a:cubicBezTo>
                  <a:cubicBezTo>
                    <a:pt x="2517221" y="328001"/>
                    <a:pt x="2522846" y="316019"/>
                    <a:pt x="2522846" y="301019"/>
                  </a:cubicBezTo>
                  <a:cubicBezTo>
                    <a:pt x="2522846" y="285652"/>
                    <a:pt x="2517495" y="273304"/>
                    <a:pt x="2506793" y="263974"/>
                  </a:cubicBezTo>
                  <a:cubicBezTo>
                    <a:pt x="2496092" y="254645"/>
                    <a:pt x="2477295" y="245864"/>
                    <a:pt x="2450404" y="237632"/>
                  </a:cubicBezTo>
                  <a:cubicBezTo>
                    <a:pt x="2404304" y="223729"/>
                    <a:pt x="2369318" y="207356"/>
                    <a:pt x="2345445" y="188514"/>
                  </a:cubicBezTo>
                  <a:cubicBezTo>
                    <a:pt x="2321572" y="169671"/>
                    <a:pt x="2309636" y="143969"/>
                    <a:pt x="2309636" y="111407"/>
                  </a:cubicBezTo>
                  <a:cubicBezTo>
                    <a:pt x="2309636" y="78662"/>
                    <a:pt x="2323081" y="51907"/>
                    <a:pt x="2349973" y="31144"/>
                  </a:cubicBezTo>
                  <a:cubicBezTo>
                    <a:pt x="2376864" y="10381"/>
                    <a:pt x="2411164" y="0"/>
                    <a:pt x="2452873" y="0"/>
                  </a:cubicBezTo>
                  <a:close/>
                  <a:moveTo>
                    <a:pt x="2109973" y="0"/>
                  </a:moveTo>
                  <a:cubicBezTo>
                    <a:pt x="2154244" y="0"/>
                    <a:pt x="2189870" y="11159"/>
                    <a:pt x="2216853" y="33477"/>
                  </a:cubicBezTo>
                  <a:cubicBezTo>
                    <a:pt x="2243836" y="55795"/>
                    <a:pt x="2256870" y="85064"/>
                    <a:pt x="2255955" y="121285"/>
                  </a:cubicBezTo>
                  <a:lnTo>
                    <a:pt x="2255406" y="122932"/>
                  </a:lnTo>
                  <a:lnTo>
                    <a:pt x="2177751" y="122932"/>
                  </a:lnTo>
                  <a:cubicBezTo>
                    <a:pt x="2177751" y="102992"/>
                    <a:pt x="2171714" y="87671"/>
                    <a:pt x="2159640" y="76969"/>
                  </a:cubicBezTo>
                  <a:cubicBezTo>
                    <a:pt x="2147567" y="66268"/>
                    <a:pt x="2130645" y="60917"/>
                    <a:pt x="2108876" y="60917"/>
                  </a:cubicBezTo>
                  <a:cubicBezTo>
                    <a:pt x="2089119" y="60917"/>
                    <a:pt x="2073844" y="65673"/>
                    <a:pt x="2063051" y="75186"/>
                  </a:cubicBezTo>
                  <a:cubicBezTo>
                    <a:pt x="2052257" y="84698"/>
                    <a:pt x="2046861" y="96864"/>
                    <a:pt x="2046861" y="111681"/>
                  </a:cubicBezTo>
                  <a:cubicBezTo>
                    <a:pt x="2046861" y="125218"/>
                    <a:pt x="2052715" y="136332"/>
                    <a:pt x="2064423" y="145021"/>
                  </a:cubicBezTo>
                  <a:cubicBezTo>
                    <a:pt x="2076131" y="153710"/>
                    <a:pt x="2096345" y="162903"/>
                    <a:pt x="2125065" y="172598"/>
                  </a:cubicBezTo>
                  <a:cubicBezTo>
                    <a:pt x="2168970" y="185038"/>
                    <a:pt x="2202447" y="201273"/>
                    <a:pt x="2225497" y="221305"/>
                  </a:cubicBezTo>
                  <a:cubicBezTo>
                    <a:pt x="2248546" y="241336"/>
                    <a:pt x="2260071" y="267724"/>
                    <a:pt x="2260071" y="300470"/>
                  </a:cubicBezTo>
                  <a:cubicBezTo>
                    <a:pt x="2260071" y="334679"/>
                    <a:pt x="2246717" y="361661"/>
                    <a:pt x="2220009" y="381418"/>
                  </a:cubicBezTo>
                  <a:cubicBezTo>
                    <a:pt x="2193300" y="401175"/>
                    <a:pt x="2157994" y="411054"/>
                    <a:pt x="2114089" y="411054"/>
                  </a:cubicBezTo>
                  <a:cubicBezTo>
                    <a:pt x="2071100" y="411054"/>
                    <a:pt x="2034193" y="400352"/>
                    <a:pt x="2003368" y="378949"/>
                  </a:cubicBezTo>
                  <a:cubicBezTo>
                    <a:pt x="1972544" y="357545"/>
                    <a:pt x="1957589" y="325623"/>
                    <a:pt x="1958503" y="283182"/>
                  </a:cubicBezTo>
                  <a:lnTo>
                    <a:pt x="1959052" y="281536"/>
                  </a:lnTo>
                  <a:lnTo>
                    <a:pt x="2036708" y="281536"/>
                  </a:lnTo>
                  <a:cubicBezTo>
                    <a:pt x="2036708" y="305135"/>
                    <a:pt x="2043660" y="322513"/>
                    <a:pt x="2057563" y="333672"/>
                  </a:cubicBezTo>
                  <a:cubicBezTo>
                    <a:pt x="2071465" y="344831"/>
                    <a:pt x="2090308" y="350411"/>
                    <a:pt x="2114089" y="350411"/>
                  </a:cubicBezTo>
                  <a:cubicBezTo>
                    <a:pt x="2135493" y="350411"/>
                    <a:pt x="2151820" y="345929"/>
                    <a:pt x="2163070" y="336965"/>
                  </a:cubicBezTo>
                  <a:cubicBezTo>
                    <a:pt x="2174321" y="328001"/>
                    <a:pt x="2179946" y="316019"/>
                    <a:pt x="2179946" y="301019"/>
                  </a:cubicBezTo>
                  <a:cubicBezTo>
                    <a:pt x="2179946" y="285652"/>
                    <a:pt x="2174595" y="273304"/>
                    <a:pt x="2163893" y="263974"/>
                  </a:cubicBezTo>
                  <a:cubicBezTo>
                    <a:pt x="2153192" y="254645"/>
                    <a:pt x="2134395" y="245864"/>
                    <a:pt x="2107504" y="237632"/>
                  </a:cubicBezTo>
                  <a:cubicBezTo>
                    <a:pt x="2061404" y="223729"/>
                    <a:pt x="2026418" y="207356"/>
                    <a:pt x="2002545" y="188514"/>
                  </a:cubicBezTo>
                  <a:cubicBezTo>
                    <a:pt x="1978672" y="169671"/>
                    <a:pt x="1966736" y="143969"/>
                    <a:pt x="1966736" y="111407"/>
                  </a:cubicBezTo>
                  <a:cubicBezTo>
                    <a:pt x="1966736" y="78662"/>
                    <a:pt x="1980181" y="51907"/>
                    <a:pt x="2007073" y="31144"/>
                  </a:cubicBezTo>
                  <a:cubicBezTo>
                    <a:pt x="2033964" y="10381"/>
                    <a:pt x="2068264" y="0"/>
                    <a:pt x="2109973" y="0"/>
                  </a:cubicBezTo>
                  <a:close/>
                  <a:moveTo>
                    <a:pt x="890773" y="0"/>
                  </a:moveTo>
                  <a:cubicBezTo>
                    <a:pt x="935043" y="0"/>
                    <a:pt x="970670" y="11159"/>
                    <a:pt x="997653" y="33477"/>
                  </a:cubicBezTo>
                  <a:cubicBezTo>
                    <a:pt x="1024636" y="55795"/>
                    <a:pt x="1037670" y="85064"/>
                    <a:pt x="1036755" y="121285"/>
                  </a:cubicBezTo>
                  <a:lnTo>
                    <a:pt x="1036207" y="122932"/>
                  </a:lnTo>
                  <a:lnTo>
                    <a:pt x="958551" y="122932"/>
                  </a:lnTo>
                  <a:cubicBezTo>
                    <a:pt x="958551" y="102992"/>
                    <a:pt x="952514" y="87671"/>
                    <a:pt x="940440" y="76969"/>
                  </a:cubicBezTo>
                  <a:cubicBezTo>
                    <a:pt x="928367" y="66268"/>
                    <a:pt x="911445" y="60917"/>
                    <a:pt x="889676" y="60917"/>
                  </a:cubicBezTo>
                  <a:cubicBezTo>
                    <a:pt x="869919" y="60917"/>
                    <a:pt x="854644" y="65673"/>
                    <a:pt x="843851" y="75186"/>
                  </a:cubicBezTo>
                  <a:cubicBezTo>
                    <a:pt x="833058" y="84698"/>
                    <a:pt x="827661" y="96864"/>
                    <a:pt x="827661" y="111681"/>
                  </a:cubicBezTo>
                  <a:cubicBezTo>
                    <a:pt x="827661" y="125218"/>
                    <a:pt x="833515" y="136332"/>
                    <a:pt x="845223" y="145021"/>
                  </a:cubicBezTo>
                  <a:cubicBezTo>
                    <a:pt x="856931" y="153710"/>
                    <a:pt x="877145" y="162903"/>
                    <a:pt x="905865" y="172598"/>
                  </a:cubicBezTo>
                  <a:cubicBezTo>
                    <a:pt x="949770" y="185038"/>
                    <a:pt x="983247" y="201273"/>
                    <a:pt x="1006297" y="221305"/>
                  </a:cubicBezTo>
                  <a:cubicBezTo>
                    <a:pt x="1029346" y="241336"/>
                    <a:pt x="1040871" y="267724"/>
                    <a:pt x="1040871" y="300470"/>
                  </a:cubicBezTo>
                  <a:cubicBezTo>
                    <a:pt x="1040871" y="334679"/>
                    <a:pt x="1027517" y="361661"/>
                    <a:pt x="1000809" y="381418"/>
                  </a:cubicBezTo>
                  <a:cubicBezTo>
                    <a:pt x="974100" y="401175"/>
                    <a:pt x="938794" y="411054"/>
                    <a:pt x="894889" y="411054"/>
                  </a:cubicBezTo>
                  <a:cubicBezTo>
                    <a:pt x="851900" y="411054"/>
                    <a:pt x="814993" y="400352"/>
                    <a:pt x="784168" y="378949"/>
                  </a:cubicBezTo>
                  <a:cubicBezTo>
                    <a:pt x="753344" y="357545"/>
                    <a:pt x="738389" y="325623"/>
                    <a:pt x="739304" y="283182"/>
                  </a:cubicBezTo>
                  <a:lnTo>
                    <a:pt x="739852" y="281536"/>
                  </a:lnTo>
                  <a:lnTo>
                    <a:pt x="817508" y="281536"/>
                  </a:lnTo>
                  <a:cubicBezTo>
                    <a:pt x="817508" y="305135"/>
                    <a:pt x="824460" y="322513"/>
                    <a:pt x="838363" y="333672"/>
                  </a:cubicBezTo>
                  <a:cubicBezTo>
                    <a:pt x="852266" y="344831"/>
                    <a:pt x="871108" y="350411"/>
                    <a:pt x="894889" y="350411"/>
                  </a:cubicBezTo>
                  <a:cubicBezTo>
                    <a:pt x="916293" y="350411"/>
                    <a:pt x="932620" y="345929"/>
                    <a:pt x="943870" y="336965"/>
                  </a:cubicBezTo>
                  <a:cubicBezTo>
                    <a:pt x="955121" y="328001"/>
                    <a:pt x="960746" y="316019"/>
                    <a:pt x="960746" y="301019"/>
                  </a:cubicBezTo>
                  <a:cubicBezTo>
                    <a:pt x="960746" y="285652"/>
                    <a:pt x="955395" y="273304"/>
                    <a:pt x="944693" y="263974"/>
                  </a:cubicBezTo>
                  <a:cubicBezTo>
                    <a:pt x="933992" y="254645"/>
                    <a:pt x="915195" y="245864"/>
                    <a:pt x="888304" y="237632"/>
                  </a:cubicBezTo>
                  <a:cubicBezTo>
                    <a:pt x="842204" y="223729"/>
                    <a:pt x="807218" y="207356"/>
                    <a:pt x="783345" y="188514"/>
                  </a:cubicBezTo>
                  <a:cubicBezTo>
                    <a:pt x="759472" y="169671"/>
                    <a:pt x="747536" y="143969"/>
                    <a:pt x="747536" y="111407"/>
                  </a:cubicBezTo>
                  <a:cubicBezTo>
                    <a:pt x="747536" y="78662"/>
                    <a:pt x="760981" y="51907"/>
                    <a:pt x="787873" y="31144"/>
                  </a:cubicBezTo>
                  <a:cubicBezTo>
                    <a:pt x="814764" y="10381"/>
                    <a:pt x="849064" y="0"/>
                    <a:pt x="890773" y="0"/>
                  </a:cubicBezTo>
                  <a:close/>
                </a:path>
              </a:pathLst>
            </a:custGeom>
            <a:solidFill>
              <a:srgbClr val="516687"/>
            </a:solidFill>
            <a:ln w="9525"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noAutofit/>
            </a:bodyPr>
            <a:lstStyle>
              <a:defPPr>
                <a:defRPr lang="zh-CN"/>
              </a:defPPr>
              <a:lvl1pPr algn="ctr">
                <a:defRPr sz="3200">
                  <a:ln w="9525">
                    <a:noFill/>
                  </a:ln>
                  <a:solidFill>
                    <a:srgbClr val="516687"/>
                  </a:solidFill>
                  <a:latin typeface="+mj-lt"/>
                  <a:ea typeface="Roboto Medium" pitchFamily="2" charset="0"/>
                </a:defRPr>
              </a:lvl1pPr>
            </a:lstStyle>
            <a:p>
              <a:endParaRPr lang="en-US" altLang="zh-CN" dirty="0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513299" y="4619626"/>
            <a:ext cx="705787" cy="271436"/>
            <a:chOff x="513299" y="4619626"/>
            <a:chExt cx="705787" cy="271436"/>
          </a:xfrm>
        </p:grpSpPr>
        <p:grpSp>
          <p:nvGrpSpPr>
            <p:cNvPr id="20" name="组合 19"/>
            <p:cNvGrpSpPr/>
            <p:nvPr/>
          </p:nvGrpSpPr>
          <p:grpSpPr>
            <a:xfrm>
              <a:off x="513299" y="4619626"/>
              <a:ext cx="271436" cy="271436"/>
              <a:chOff x="548338" y="4619625"/>
              <a:chExt cx="375587" cy="375587"/>
            </a:xfrm>
          </p:grpSpPr>
          <p:sp>
            <p:nvSpPr>
              <p:cNvPr id="4" name="椭圆 3"/>
              <p:cNvSpPr/>
              <p:nvPr/>
            </p:nvSpPr>
            <p:spPr>
              <a:xfrm>
                <a:off x="548338" y="4619625"/>
                <a:ext cx="375587" cy="375587"/>
              </a:xfrm>
              <a:prstGeom prst="ellipse">
                <a:avLst/>
              </a:prstGeom>
              <a:noFill/>
              <a:ln w="9525">
                <a:solidFill>
                  <a:schemeClr val="tx1">
                    <a:alpha val="5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9" name="任意多边形: 形状 8"/>
              <p:cNvSpPr/>
              <p:nvPr/>
            </p:nvSpPr>
            <p:spPr>
              <a:xfrm>
                <a:off x="679450" y="4705350"/>
                <a:ext cx="101600" cy="203200"/>
              </a:xfrm>
              <a:custGeom>
                <a:avLst/>
                <a:gdLst>
                  <a:gd name="connsiteX0" fmla="*/ 101600 w 101600"/>
                  <a:gd name="connsiteY0" fmla="*/ 0 h 203200"/>
                  <a:gd name="connsiteX1" fmla="*/ 0 w 101600"/>
                  <a:gd name="connsiteY1" fmla="*/ 101600 h 203200"/>
                  <a:gd name="connsiteX2" fmla="*/ 101600 w 101600"/>
                  <a:gd name="connsiteY2" fmla="*/ 203200 h 203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1600" h="203200">
                    <a:moveTo>
                      <a:pt x="101600" y="0"/>
                    </a:moveTo>
                    <a:lnTo>
                      <a:pt x="0" y="101600"/>
                    </a:lnTo>
                    <a:lnTo>
                      <a:pt x="101600" y="203200"/>
                    </a:lnTo>
                  </a:path>
                </a:pathLst>
              </a:custGeom>
              <a:noFill/>
              <a:ln w="9525">
                <a:solidFill>
                  <a:schemeClr val="tx1">
                    <a:alpha val="5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 flipH="1">
              <a:off x="947650" y="4619626"/>
              <a:ext cx="271436" cy="271436"/>
              <a:chOff x="548338" y="4619625"/>
              <a:chExt cx="375587" cy="375587"/>
            </a:xfrm>
          </p:grpSpPr>
          <p:sp>
            <p:nvSpPr>
              <p:cNvPr id="47" name="椭圆 46"/>
              <p:cNvSpPr/>
              <p:nvPr/>
            </p:nvSpPr>
            <p:spPr>
              <a:xfrm>
                <a:off x="548338" y="4619625"/>
                <a:ext cx="375587" cy="375587"/>
              </a:xfrm>
              <a:prstGeom prst="ellipse">
                <a:avLst/>
              </a:prstGeom>
              <a:noFill/>
              <a:ln w="9525">
                <a:solidFill>
                  <a:schemeClr val="tx1">
                    <a:alpha val="5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50" name="任意多边形: 形状 49"/>
              <p:cNvSpPr/>
              <p:nvPr/>
            </p:nvSpPr>
            <p:spPr>
              <a:xfrm>
                <a:off x="679450" y="4705350"/>
                <a:ext cx="101600" cy="203200"/>
              </a:xfrm>
              <a:custGeom>
                <a:avLst/>
                <a:gdLst>
                  <a:gd name="connsiteX0" fmla="*/ 101600 w 101600"/>
                  <a:gd name="connsiteY0" fmla="*/ 0 h 203200"/>
                  <a:gd name="connsiteX1" fmla="*/ 0 w 101600"/>
                  <a:gd name="connsiteY1" fmla="*/ 101600 h 203200"/>
                  <a:gd name="connsiteX2" fmla="*/ 101600 w 101600"/>
                  <a:gd name="connsiteY2" fmla="*/ 203200 h 203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1600" h="203200">
                    <a:moveTo>
                      <a:pt x="101600" y="0"/>
                    </a:moveTo>
                    <a:lnTo>
                      <a:pt x="0" y="101600"/>
                    </a:lnTo>
                    <a:lnTo>
                      <a:pt x="101600" y="203200"/>
                    </a:lnTo>
                  </a:path>
                </a:pathLst>
              </a:custGeom>
              <a:noFill/>
              <a:ln w="9525">
                <a:solidFill>
                  <a:schemeClr val="tx1">
                    <a:alpha val="5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图片 76" descr="图片包含 钟表, 绿色, 游戏机&#10;&#10;描述已自动生成"/>
          <p:cNvPicPr>
            <a:picLocks noChangeAspect="1"/>
          </p:cNvPicPr>
          <p:nvPr/>
        </p:nvPicPr>
        <p:blipFill>
          <a:blip r:embed="rId1">
            <a:alphaModFix amt="15000"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39" y="1439134"/>
            <a:ext cx="6148247" cy="3298067"/>
          </a:xfrm>
          <a:prstGeom prst="rect">
            <a:avLst/>
          </a:prstGeom>
        </p:spPr>
      </p:pic>
      <p:grpSp>
        <p:nvGrpSpPr>
          <p:cNvPr id="34" name="组合 33"/>
          <p:cNvGrpSpPr/>
          <p:nvPr/>
        </p:nvGrpSpPr>
        <p:grpSpPr>
          <a:xfrm>
            <a:off x="-300510" y="1463789"/>
            <a:ext cx="5469600" cy="5347411"/>
            <a:chOff x="6722400" y="1510998"/>
            <a:chExt cx="5469600" cy="5347411"/>
          </a:xfrm>
        </p:grpSpPr>
        <p:pic>
          <p:nvPicPr>
            <p:cNvPr id="35" name="图片 34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FilmGrain trans="60000" grainSize="3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722907" y="1536140"/>
              <a:ext cx="5468586" cy="5322269"/>
            </a:xfrm>
            <a:prstGeom prst="rect">
              <a:avLst/>
            </a:prstGeom>
          </p:spPr>
        </p:pic>
        <p:pic>
          <p:nvPicPr>
            <p:cNvPr id="36" name="图片 35" descr="背景图案&#10;&#10;描述已自动生成"/>
            <p:cNvPicPr>
              <a:picLocks noChangeAspect="1"/>
            </p:cNvPicPr>
            <p:nvPr/>
          </p:nvPicPr>
          <p:blipFill>
            <a:blip r:embed="rId4">
              <a:alphaModFix amt="13000"/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6783699" y="1449699"/>
              <a:ext cx="5347002" cy="5469600"/>
            </a:xfrm>
            <a:prstGeom prst="rect">
              <a:avLst/>
            </a:prstGeom>
          </p:spPr>
        </p:pic>
      </p:grpSp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5"/>
          <a:srcRect l="12910" b="29702"/>
          <a:stretch>
            <a:fillRect/>
          </a:stretch>
        </p:blipFill>
        <p:spPr>
          <a:xfrm>
            <a:off x="0" y="-792094"/>
            <a:ext cx="9419034" cy="7602886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604838" y="349493"/>
            <a:ext cx="1017905" cy="49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zh-CN"/>
            </a:defPPr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defRPr>
            </a:lvl1pPr>
          </a:lstStyle>
          <a:p>
            <a:r>
              <a:rPr lang="en-US" altLang="zh-CN" sz="3200" dirty="0">
                <a:ln w="6350">
                  <a:solidFill>
                    <a:schemeClr val="accent1">
                      <a:lumMod val="50000"/>
                      <a:alpha val="25000"/>
                    </a:schemeClr>
                  </a:solidFill>
                </a:ln>
                <a:noFill/>
                <a:latin typeface="+mj-lt"/>
                <a:ea typeface="Roboto Medium" pitchFamily="2" charset="0"/>
              </a:rPr>
              <a:t>YEAR</a:t>
            </a:r>
            <a:endParaRPr lang="en-US" altLang="zh-CN" dirty="0">
              <a:ln w="6350">
                <a:solidFill>
                  <a:schemeClr val="accent1">
                    <a:lumMod val="50000"/>
                    <a:alpha val="25000"/>
                  </a:schemeClr>
                </a:solidFill>
              </a:ln>
              <a:noFill/>
              <a:latin typeface="+mj-lt"/>
              <a:ea typeface="Roboto Medium" pitchFamily="2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04838" y="448690"/>
            <a:ext cx="685800" cy="36893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zh-CN"/>
            </a:defPPr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defRPr>
            </a:lvl1pPr>
          </a:lstStyle>
          <a:p>
            <a:r>
              <a:rPr lang="en-US" altLang="zh-CN" sz="2400" dirty="0">
                <a:ln w="9525">
                  <a:noFill/>
                </a:ln>
                <a:solidFill>
                  <a:srgbClr val="0D57CF"/>
                </a:solidFill>
                <a:latin typeface="+mj-lt"/>
                <a:ea typeface="Roboto Medium" pitchFamily="2" charset="0"/>
              </a:rPr>
              <a:t>2022</a:t>
            </a:r>
            <a:endParaRPr lang="en-US" altLang="zh-CN" sz="2000" dirty="0">
              <a:ln w="9525">
                <a:noFill/>
              </a:ln>
              <a:solidFill>
                <a:srgbClr val="0D57CF"/>
              </a:solidFill>
              <a:latin typeface="+mj-lt"/>
              <a:ea typeface="Roboto Medium" pitchFamily="2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15938" y="433250"/>
            <a:ext cx="32400" cy="306387"/>
          </a:xfrm>
          <a:prstGeom prst="rect">
            <a:avLst/>
          </a:prstGeom>
          <a:solidFill>
            <a:srgbClr val="0D57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23"/>
          <p:cNvSpPr txBox="1"/>
          <p:nvPr/>
        </p:nvSpPr>
        <p:spPr>
          <a:xfrm>
            <a:off x="10291266" y="449027"/>
            <a:ext cx="1388745" cy="30734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zh-CN"/>
            </a:defPPr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defRPr>
            </a:lvl1pPr>
          </a:lstStyle>
          <a:p>
            <a:r>
              <a:rPr lang="en-US" altLang="zh-CN" sz="2000" dirty="0">
                <a:ln w="9525">
                  <a:noFill/>
                </a:ln>
                <a:solidFill>
                  <a:schemeClr val="accent1"/>
                </a:solidFill>
                <a:latin typeface="+mj-lt"/>
                <a:ea typeface="Roboto Medium" pitchFamily="2" charset="0"/>
              </a:rPr>
              <a:t>YOUR LOGO</a:t>
            </a:r>
            <a:endParaRPr lang="en-US" altLang="zh-CN" sz="1800" dirty="0">
              <a:ln w="9525">
                <a:noFill/>
              </a:ln>
              <a:solidFill>
                <a:schemeClr val="accent1"/>
              </a:solidFill>
              <a:latin typeface="+mj-lt"/>
              <a:ea typeface="Roboto Medium" pitchFamily="2" charset="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0" y="6516914"/>
            <a:ext cx="12192000" cy="341086"/>
          </a:xfrm>
          <a:prstGeom prst="rect">
            <a:avLst/>
          </a:prstGeom>
          <a:solidFill>
            <a:srgbClr val="0D57CF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文本框 25"/>
          <p:cNvSpPr txBox="1"/>
          <p:nvPr/>
        </p:nvSpPr>
        <p:spPr>
          <a:xfrm>
            <a:off x="506949" y="6602818"/>
            <a:ext cx="1639570" cy="16129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zh-CN" sz="1050" dirty="0">
                <a:solidFill>
                  <a:schemeClr val="bg1">
                    <a:alpha val="67000"/>
                  </a:schemeClr>
                </a:solidFill>
              </a:rPr>
              <a:t>Designed by CHISAvKJDBK</a:t>
            </a:r>
            <a:endParaRPr lang="zh-CN" altLang="en-US" sz="1050" dirty="0">
              <a:solidFill>
                <a:schemeClr val="bg1">
                  <a:alpha val="67000"/>
                </a:schemeClr>
              </a:solidFill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2474705" y="6602818"/>
            <a:ext cx="1428750" cy="16129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zh-CN" sz="1050" dirty="0">
                <a:solidFill>
                  <a:schemeClr val="bg1">
                    <a:alpha val="67000"/>
                  </a:schemeClr>
                </a:solidFill>
              </a:rPr>
              <a:t>Powered by PowerPoint</a:t>
            </a:r>
            <a:endParaRPr lang="zh-CN" altLang="en-US" sz="1050" dirty="0">
              <a:solidFill>
                <a:schemeClr val="bg1">
                  <a:alpha val="67000"/>
                </a:schemeClr>
              </a:solidFill>
            </a:endParaRPr>
          </a:p>
        </p:txBody>
      </p:sp>
      <p:cxnSp>
        <p:nvCxnSpPr>
          <p:cNvPr id="28" name="直接连接符 27"/>
          <p:cNvCxnSpPr/>
          <p:nvPr/>
        </p:nvCxnSpPr>
        <p:spPr>
          <a:xfrm>
            <a:off x="2316374" y="6629400"/>
            <a:ext cx="0" cy="101009"/>
          </a:xfrm>
          <a:prstGeom prst="line">
            <a:avLst/>
          </a:prstGeom>
          <a:ln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/>
        </p:nvCxnSpPr>
        <p:spPr>
          <a:xfrm>
            <a:off x="4051487" y="6629400"/>
            <a:ext cx="0" cy="101009"/>
          </a:xfrm>
          <a:prstGeom prst="line">
            <a:avLst/>
          </a:prstGeom>
          <a:ln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文本框 29"/>
          <p:cNvSpPr txBox="1"/>
          <p:nvPr/>
        </p:nvSpPr>
        <p:spPr>
          <a:xfrm>
            <a:off x="4229262" y="6602818"/>
            <a:ext cx="1014730" cy="16129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zh-CN" sz="1050" dirty="0">
                <a:solidFill>
                  <a:schemeClr val="bg1">
                    <a:alpha val="67000"/>
                  </a:schemeClr>
                </a:solidFill>
              </a:rPr>
              <a:t>Date: 2022.05.13</a:t>
            </a:r>
            <a:endParaRPr lang="zh-CN" altLang="en-US" sz="1050" dirty="0">
              <a:solidFill>
                <a:schemeClr val="bg1">
                  <a:alpha val="67000"/>
                </a:schemeClr>
              </a:solidFill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9438888" y="7460819"/>
            <a:ext cx="676275" cy="32258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zh-CN" sz="2100" dirty="0">
                <a:solidFill>
                  <a:srgbClr val="5B5B5B"/>
                </a:solidFill>
                <a:latin typeface="+mj-lt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PART</a:t>
            </a:r>
            <a:endParaRPr lang="en-US" altLang="zh-CN" sz="2100" dirty="0">
              <a:solidFill>
                <a:srgbClr val="5B5B5B"/>
              </a:solidFill>
              <a:latin typeface="+mj-lt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10291266" y="7460819"/>
            <a:ext cx="300355" cy="32258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zh-CN" sz="2100" dirty="0">
                <a:solidFill>
                  <a:srgbClr val="5B5B5B"/>
                </a:solidFill>
                <a:latin typeface="+mj-lt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01</a:t>
            </a:r>
            <a:endParaRPr lang="en-US" altLang="zh-CN" sz="2100" dirty="0">
              <a:solidFill>
                <a:srgbClr val="5B5B5B"/>
              </a:solidFill>
              <a:latin typeface="+mj-lt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grpSp>
        <p:nvGrpSpPr>
          <p:cNvPr id="59" name="组合 58"/>
          <p:cNvGrpSpPr/>
          <p:nvPr/>
        </p:nvGrpSpPr>
        <p:grpSpPr>
          <a:xfrm>
            <a:off x="5927385" y="549945"/>
            <a:ext cx="336160" cy="105942"/>
            <a:chOff x="5680970" y="382133"/>
            <a:chExt cx="828990" cy="261258"/>
          </a:xfrm>
        </p:grpSpPr>
        <p:sp>
          <p:nvSpPr>
            <p:cNvPr id="60" name="矩形 59"/>
            <p:cNvSpPr/>
            <p:nvPr/>
          </p:nvSpPr>
          <p:spPr>
            <a:xfrm rot="2700000">
              <a:off x="5965371" y="382133"/>
              <a:ext cx="261258" cy="261258"/>
            </a:xfrm>
            <a:prstGeom prst="rect">
              <a:avLst/>
            </a:prstGeom>
            <a:solidFill>
              <a:srgbClr val="0D57CF"/>
            </a:solidFill>
            <a:ln w="9525">
              <a:solidFill>
                <a:srgbClr val="0D57C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61" name="矩形 60"/>
            <p:cNvSpPr/>
            <p:nvPr/>
          </p:nvSpPr>
          <p:spPr>
            <a:xfrm rot="2700000">
              <a:off x="6248702" y="382133"/>
              <a:ext cx="261258" cy="261258"/>
            </a:xfrm>
            <a:prstGeom prst="rect">
              <a:avLst/>
            </a:prstGeom>
            <a:noFill/>
            <a:ln w="9525">
              <a:solidFill>
                <a:srgbClr val="0D57C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62" name="矩形 61"/>
            <p:cNvSpPr/>
            <p:nvPr/>
          </p:nvSpPr>
          <p:spPr>
            <a:xfrm rot="2700000">
              <a:off x="5680970" y="382133"/>
              <a:ext cx="261258" cy="261258"/>
            </a:xfrm>
            <a:prstGeom prst="rect">
              <a:avLst/>
            </a:prstGeom>
            <a:noFill/>
            <a:ln w="9525">
              <a:solidFill>
                <a:srgbClr val="0D57C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519649" y="5270500"/>
            <a:ext cx="1937801" cy="999724"/>
            <a:chOff x="519649" y="5270500"/>
            <a:chExt cx="1937801" cy="999724"/>
          </a:xfrm>
        </p:grpSpPr>
        <p:sp>
          <p:nvSpPr>
            <p:cNvPr id="64" name="矩形 63"/>
            <p:cNvSpPr/>
            <p:nvPr/>
          </p:nvSpPr>
          <p:spPr>
            <a:xfrm>
              <a:off x="519649" y="5270500"/>
              <a:ext cx="1937801" cy="452445"/>
            </a:xfrm>
            <a:prstGeom prst="rect">
              <a:avLst/>
            </a:prstGeom>
            <a:solidFill>
              <a:schemeClr val="bg1"/>
            </a:solidFill>
            <a:ln w="0">
              <a:noFill/>
            </a:ln>
            <a:effectLst>
              <a:outerShdw blurRad="127000" dist="63500" dir="8100000" algn="tr" rotWithShape="0">
                <a:prstClr val="black">
                  <a:alpha val="6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67" name="矩形 66"/>
            <p:cNvSpPr/>
            <p:nvPr/>
          </p:nvSpPr>
          <p:spPr>
            <a:xfrm>
              <a:off x="520599" y="5817779"/>
              <a:ext cx="1174851" cy="452445"/>
            </a:xfrm>
            <a:prstGeom prst="rect">
              <a:avLst/>
            </a:prstGeom>
            <a:solidFill>
              <a:schemeClr val="bg1"/>
            </a:solidFill>
            <a:ln w="0">
              <a:noFill/>
            </a:ln>
            <a:effectLst>
              <a:outerShdw blurRad="127000" dist="63500" dir="8100000" algn="tr" rotWithShape="0">
                <a:prstClr val="black">
                  <a:alpha val="6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72" name="文本框 71"/>
            <p:cNvSpPr txBox="1"/>
            <p:nvPr/>
          </p:nvSpPr>
          <p:spPr>
            <a:xfrm>
              <a:off x="684781" y="5378372"/>
              <a:ext cx="1616278" cy="236702"/>
            </a:xfrm>
            <a:custGeom>
              <a:avLst/>
              <a:gdLst/>
              <a:ahLst/>
              <a:cxnLst/>
              <a:rect l="l" t="t" r="r" b="b"/>
              <a:pathLst>
                <a:path w="1332049" h="195077">
                  <a:moveTo>
                    <a:pt x="249846" y="29692"/>
                  </a:moveTo>
                  <a:cubicBezTo>
                    <a:pt x="236997" y="29692"/>
                    <a:pt x="226991" y="34423"/>
                    <a:pt x="219829" y="43886"/>
                  </a:cubicBezTo>
                  <a:cubicBezTo>
                    <a:pt x="212666" y="53349"/>
                    <a:pt x="209085" y="65460"/>
                    <a:pt x="209085" y="80219"/>
                  </a:cubicBezTo>
                  <a:lnTo>
                    <a:pt x="209085" y="114598"/>
                  </a:lnTo>
                  <a:cubicBezTo>
                    <a:pt x="209085" y="129617"/>
                    <a:pt x="212688" y="141859"/>
                    <a:pt x="219894" y="151321"/>
                  </a:cubicBezTo>
                  <a:cubicBezTo>
                    <a:pt x="227100" y="160784"/>
                    <a:pt x="237170" y="165516"/>
                    <a:pt x="250106" y="165516"/>
                  </a:cubicBezTo>
                  <a:cubicBezTo>
                    <a:pt x="263128" y="165516"/>
                    <a:pt x="273286" y="160784"/>
                    <a:pt x="280579" y="151321"/>
                  </a:cubicBezTo>
                  <a:cubicBezTo>
                    <a:pt x="287871" y="141859"/>
                    <a:pt x="291517" y="129617"/>
                    <a:pt x="291517" y="114598"/>
                  </a:cubicBezTo>
                  <a:lnTo>
                    <a:pt x="291517" y="80219"/>
                  </a:lnTo>
                  <a:cubicBezTo>
                    <a:pt x="291517" y="65460"/>
                    <a:pt x="287828" y="53349"/>
                    <a:pt x="280448" y="43886"/>
                  </a:cubicBezTo>
                  <a:cubicBezTo>
                    <a:pt x="273069" y="34423"/>
                    <a:pt x="262868" y="29692"/>
                    <a:pt x="249846" y="29692"/>
                  </a:cubicBezTo>
                  <a:close/>
                  <a:moveTo>
                    <a:pt x="1029370" y="2735"/>
                  </a:moveTo>
                  <a:lnTo>
                    <a:pt x="1174961" y="2735"/>
                  </a:lnTo>
                  <a:lnTo>
                    <a:pt x="1174961" y="32036"/>
                  </a:lnTo>
                  <a:lnTo>
                    <a:pt x="1120788" y="32036"/>
                  </a:lnTo>
                  <a:lnTo>
                    <a:pt x="1120788" y="192342"/>
                  </a:lnTo>
                  <a:lnTo>
                    <a:pt x="1082762" y="192342"/>
                  </a:lnTo>
                  <a:lnTo>
                    <a:pt x="1082762" y="32036"/>
                  </a:lnTo>
                  <a:lnTo>
                    <a:pt x="1029370" y="32036"/>
                  </a:lnTo>
                  <a:close/>
                  <a:moveTo>
                    <a:pt x="852283" y="2735"/>
                  </a:moveTo>
                  <a:lnTo>
                    <a:pt x="890309" y="2735"/>
                  </a:lnTo>
                  <a:lnTo>
                    <a:pt x="966751" y="130486"/>
                  </a:lnTo>
                  <a:lnTo>
                    <a:pt x="967532" y="130355"/>
                  </a:lnTo>
                  <a:lnTo>
                    <a:pt x="967532" y="2735"/>
                  </a:lnTo>
                  <a:lnTo>
                    <a:pt x="1005558" y="2735"/>
                  </a:lnTo>
                  <a:lnTo>
                    <a:pt x="1005558" y="192342"/>
                  </a:lnTo>
                  <a:lnTo>
                    <a:pt x="967532" y="192342"/>
                  </a:lnTo>
                  <a:lnTo>
                    <a:pt x="891090" y="64462"/>
                  </a:lnTo>
                  <a:lnTo>
                    <a:pt x="890309" y="64592"/>
                  </a:lnTo>
                  <a:lnTo>
                    <a:pt x="890309" y="192342"/>
                  </a:lnTo>
                  <a:lnTo>
                    <a:pt x="852283" y="192342"/>
                  </a:lnTo>
                  <a:close/>
                  <a:moveTo>
                    <a:pt x="699883" y="2735"/>
                  </a:moveTo>
                  <a:lnTo>
                    <a:pt x="821253" y="2735"/>
                  </a:lnTo>
                  <a:lnTo>
                    <a:pt x="821253" y="32036"/>
                  </a:lnTo>
                  <a:lnTo>
                    <a:pt x="737909" y="32036"/>
                  </a:lnTo>
                  <a:lnTo>
                    <a:pt x="737909" y="79698"/>
                  </a:lnTo>
                  <a:lnTo>
                    <a:pt x="808230" y="79698"/>
                  </a:lnTo>
                  <a:lnTo>
                    <a:pt x="808230" y="108998"/>
                  </a:lnTo>
                  <a:lnTo>
                    <a:pt x="737909" y="108998"/>
                  </a:lnTo>
                  <a:lnTo>
                    <a:pt x="737909" y="163172"/>
                  </a:lnTo>
                  <a:lnTo>
                    <a:pt x="821513" y="163172"/>
                  </a:lnTo>
                  <a:lnTo>
                    <a:pt x="821513" y="192342"/>
                  </a:lnTo>
                  <a:lnTo>
                    <a:pt x="699883" y="192342"/>
                  </a:lnTo>
                  <a:close/>
                  <a:moveTo>
                    <a:pt x="534070" y="2735"/>
                  </a:moveTo>
                  <a:lnTo>
                    <a:pt x="679661" y="2735"/>
                  </a:lnTo>
                  <a:lnTo>
                    <a:pt x="679661" y="32036"/>
                  </a:lnTo>
                  <a:lnTo>
                    <a:pt x="625488" y="32036"/>
                  </a:lnTo>
                  <a:lnTo>
                    <a:pt x="625488" y="192342"/>
                  </a:lnTo>
                  <a:lnTo>
                    <a:pt x="587462" y="192342"/>
                  </a:lnTo>
                  <a:lnTo>
                    <a:pt x="587462" y="32036"/>
                  </a:lnTo>
                  <a:lnTo>
                    <a:pt x="534070" y="32036"/>
                  </a:lnTo>
                  <a:close/>
                  <a:moveTo>
                    <a:pt x="356983" y="2735"/>
                  </a:moveTo>
                  <a:lnTo>
                    <a:pt x="395009" y="2735"/>
                  </a:lnTo>
                  <a:lnTo>
                    <a:pt x="471451" y="130486"/>
                  </a:lnTo>
                  <a:lnTo>
                    <a:pt x="472232" y="130355"/>
                  </a:lnTo>
                  <a:lnTo>
                    <a:pt x="472232" y="2735"/>
                  </a:lnTo>
                  <a:lnTo>
                    <a:pt x="510258" y="2735"/>
                  </a:lnTo>
                  <a:lnTo>
                    <a:pt x="510258" y="192342"/>
                  </a:lnTo>
                  <a:lnTo>
                    <a:pt x="472232" y="192342"/>
                  </a:lnTo>
                  <a:lnTo>
                    <a:pt x="395790" y="64462"/>
                  </a:lnTo>
                  <a:lnTo>
                    <a:pt x="395009" y="64592"/>
                  </a:lnTo>
                  <a:lnTo>
                    <a:pt x="395009" y="192342"/>
                  </a:lnTo>
                  <a:lnTo>
                    <a:pt x="356983" y="192342"/>
                  </a:lnTo>
                  <a:close/>
                  <a:moveTo>
                    <a:pt x="1260816" y="0"/>
                  </a:moveTo>
                  <a:cubicBezTo>
                    <a:pt x="1281826" y="0"/>
                    <a:pt x="1298733" y="5296"/>
                    <a:pt x="1311539" y="15888"/>
                  </a:cubicBezTo>
                  <a:cubicBezTo>
                    <a:pt x="1324344" y="26480"/>
                    <a:pt x="1330530" y="40370"/>
                    <a:pt x="1330096" y="57560"/>
                  </a:cubicBezTo>
                  <a:lnTo>
                    <a:pt x="1329835" y="58341"/>
                  </a:lnTo>
                  <a:lnTo>
                    <a:pt x="1292982" y="58341"/>
                  </a:lnTo>
                  <a:cubicBezTo>
                    <a:pt x="1292982" y="48878"/>
                    <a:pt x="1290117" y="41607"/>
                    <a:pt x="1284387" y="36529"/>
                  </a:cubicBezTo>
                  <a:cubicBezTo>
                    <a:pt x="1278657" y="31450"/>
                    <a:pt x="1270627" y="28910"/>
                    <a:pt x="1260295" y="28910"/>
                  </a:cubicBezTo>
                  <a:cubicBezTo>
                    <a:pt x="1250919" y="28910"/>
                    <a:pt x="1243670" y="31168"/>
                    <a:pt x="1238548" y="35682"/>
                  </a:cubicBezTo>
                  <a:cubicBezTo>
                    <a:pt x="1233426" y="40196"/>
                    <a:pt x="1230865" y="45970"/>
                    <a:pt x="1230865" y="53002"/>
                  </a:cubicBezTo>
                  <a:cubicBezTo>
                    <a:pt x="1230865" y="59426"/>
                    <a:pt x="1233643" y="64700"/>
                    <a:pt x="1239199" y="68824"/>
                  </a:cubicBezTo>
                  <a:cubicBezTo>
                    <a:pt x="1244755" y="72948"/>
                    <a:pt x="1254349" y="77311"/>
                    <a:pt x="1267979" y="81912"/>
                  </a:cubicBezTo>
                  <a:cubicBezTo>
                    <a:pt x="1288815" y="87815"/>
                    <a:pt x="1304702" y="95520"/>
                    <a:pt x="1315641" y="105027"/>
                  </a:cubicBezTo>
                  <a:cubicBezTo>
                    <a:pt x="1326580" y="114533"/>
                    <a:pt x="1332049" y="127056"/>
                    <a:pt x="1332049" y="142596"/>
                  </a:cubicBezTo>
                  <a:cubicBezTo>
                    <a:pt x="1332049" y="158831"/>
                    <a:pt x="1325712" y="171637"/>
                    <a:pt x="1313036" y="181013"/>
                  </a:cubicBezTo>
                  <a:cubicBezTo>
                    <a:pt x="1300361" y="190389"/>
                    <a:pt x="1283606" y="195077"/>
                    <a:pt x="1262770" y="195077"/>
                  </a:cubicBezTo>
                  <a:cubicBezTo>
                    <a:pt x="1242368" y="195077"/>
                    <a:pt x="1224853" y="189998"/>
                    <a:pt x="1210224" y="179841"/>
                  </a:cubicBezTo>
                  <a:cubicBezTo>
                    <a:pt x="1195595" y="169683"/>
                    <a:pt x="1188498" y="154534"/>
                    <a:pt x="1188932" y="134392"/>
                  </a:cubicBezTo>
                  <a:lnTo>
                    <a:pt x="1189193" y="133611"/>
                  </a:lnTo>
                  <a:lnTo>
                    <a:pt x="1226046" y="133611"/>
                  </a:lnTo>
                  <a:cubicBezTo>
                    <a:pt x="1226046" y="144810"/>
                    <a:pt x="1229345" y="153058"/>
                    <a:pt x="1235943" y="158354"/>
                  </a:cubicBezTo>
                  <a:cubicBezTo>
                    <a:pt x="1242541" y="163649"/>
                    <a:pt x="1251484" y="166297"/>
                    <a:pt x="1262770" y="166297"/>
                  </a:cubicBezTo>
                  <a:cubicBezTo>
                    <a:pt x="1272927" y="166297"/>
                    <a:pt x="1280676" y="164170"/>
                    <a:pt x="1286015" y="159916"/>
                  </a:cubicBezTo>
                  <a:cubicBezTo>
                    <a:pt x="1291354" y="155662"/>
                    <a:pt x="1294024" y="149976"/>
                    <a:pt x="1294024" y="142857"/>
                  </a:cubicBezTo>
                  <a:cubicBezTo>
                    <a:pt x="1294024" y="135564"/>
                    <a:pt x="1291484" y="129704"/>
                    <a:pt x="1286405" y="125277"/>
                  </a:cubicBezTo>
                  <a:cubicBezTo>
                    <a:pt x="1281327" y="120849"/>
                    <a:pt x="1272406" y="116682"/>
                    <a:pt x="1259644" y="112775"/>
                  </a:cubicBezTo>
                  <a:cubicBezTo>
                    <a:pt x="1237767" y="106177"/>
                    <a:pt x="1221163" y="98407"/>
                    <a:pt x="1209833" y="89465"/>
                  </a:cubicBezTo>
                  <a:cubicBezTo>
                    <a:pt x="1198504" y="80523"/>
                    <a:pt x="1192839" y="68325"/>
                    <a:pt x="1192839" y="52872"/>
                  </a:cubicBezTo>
                  <a:cubicBezTo>
                    <a:pt x="1192839" y="37332"/>
                    <a:pt x="1199220" y="24635"/>
                    <a:pt x="1211982" y="14781"/>
                  </a:cubicBezTo>
                  <a:cubicBezTo>
                    <a:pt x="1224744" y="4927"/>
                    <a:pt x="1241022" y="0"/>
                    <a:pt x="1260816" y="0"/>
                  </a:cubicBezTo>
                  <a:close/>
                  <a:moveTo>
                    <a:pt x="249846" y="0"/>
                  </a:moveTo>
                  <a:cubicBezTo>
                    <a:pt x="273373" y="0"/>
                    <a:pt x="292516" y="7619"/>
                    <a:pt x="307275" y="22855"/>
                  </a:cubicBezTo>
                  <a:cubicBezTo>
                    <a:pt x="322033" y="38091"/>
                    <a:pt x="329413" y="57299"/>
                    <a:pt x="329413" y="80479"/>
                  </a:cubicBezTo>
                  <a:lnTo>
                    <a:pt x="329413" y="114598"/>
                  </a:lnTo>
                  <a:cubicBezTo>
                    <a:pt x="329413" y="137952"/>
                    <a:pt x="322077" y="157203"/>
                    <a:pt x="307405" y="172353"/>
                  </a:cubicBezTo>
                  <a:cubicBezTo>
                    <a:pt x="292733" y="187502"/>
                    <a:pt x="273633" y="195077"/>
                    <a:pt x="250106" y="195077"/>
                  </a:cubicBezTo>
                  <a:cubicBezTo>
                    <a:pt x="226666" y="195077"/>
                    <a:pt x="207653" y="187481"/>
                    <a:pt x="193068" y="172288"/>
                  </a:cubicBezTo>
                  <a:cubicBezTo>
                    <a:pt x="178482" y="157095"/>
                    <a:pt x="171190" y="137865"/>
                    <a:pt x="171190" y="114598"/>
                  </a:cubicBezTo>
                  <a:lnTo>
                    <a:pt x="171190" y="80479"/>
                  </a:lnTo>
                  <a:cubicBezTo>
                    <a:pt x="171190" y="57299"/>
                    <a:pt x="178461" y="38091"/>
                    <a:pt x="193002" y="22855"/>
                  </a:cubicBezTo>
                  <a:cubicBezTo>
                    <a:pt x="207544" y="7619"/>
                    <a:pt x="226492" y="0"/>
                    <a:pt x="249846" y="0"/>
                  </a:cubicBezTo>
                  <a:close/>
                  <a:moveTo>
                    <a:pt x="74098" y="0"/>
                  </a:moveTo>
                  <a:cubicBezTo>
                    <a:pt x="97191" y="0"/>
                    <a:pt x="115249" y="5644"/>
                    <a:pt x="128272" y="16930"/>
                  </a:cubicBezTo>
                  <a:cubicBezTo>
                    <a:pt x="141294" y="28216"/>
                    <a:pt x="147632" y="44103"/>
                    <a:pt x="147284" y="64592"/>
                  </a:cubicBezTo>
                  <a:lnTo>
                    <a:pt x="147024" y="65373"/>
                  </a:lnTo>
                  <a:lnTo>
                    <a:pt x="110040" y="65373"/>
                  </a:lnTo>
                  <a:cubicBezTo>
                    <a:pt x="110040" y="53219"/>
                    <a:pt x="107110" y="44168"/>
                    <a:pt x="101250" y="38221"/>
                  </a:cubicBezTo>
                  <a:cubicBezTo>
                    <a:pt x="95390" y="32275"/>
                    <a:pt x="86339" y="29301"/>
                    <a:pt x="74098" y="29301"/>
                  </a:cubicBezTo>
                  <a:cubicBezTo>
                    <a:pt x="62725" y="29301"/>
                    <a:pt x="53848" y="33881"/>
                    <a:pt x="47467" y="43040"/>
                  </a:cubicBezTo>
                  <a:cubicBezTo>
                    <a:pt x="41086" y="52199"/>
                    <a:pt x="37896" y="64028"/>
                    <a:pt x="37896" y="78526"/>
                  </a:cubicBezTo>
                  <a:lnTo>
                    <a:pt x="37896" y="116421"/>
                  </a:lnTo>
                  <a:cubicBezTo>
                    <a:pt x="37896" y="131006"/>
                    <a:pt x="41260" y="142900"/>
                    <a:pt x="47988" y="152103"/>
                  </a:cubicBezTo>
                  <a:cubicBezTo>
                    <a:pt x="54716" y="161305"/>
                    <a:pt x="64071" y="165907"/>
                    <a:pt x="76051" y="165907"/>
                  </a:cubicBezTo>
                  <a:cubicBezTo>
                    <a:pt x="87424" y="165907"/>
                    <a:pt x="95911" y="162933"/>
                    <a:pt x="101510" y="156986"/>
                  </a:cubicBezTo>
                  <a:cubicBezTo>
                    <a:pt x="107110" y="151039"/>
                    <a:pt x="109910" y="141902"/>
                    <a:pt x="109910" y="129574"/>
                  </a:cubicBezTo>
                  <a:lnTo>
                    <a:pt x="146763" y="129574"/>
                  </a:lnTo>
                  <a:lnTo>
                    <a:pt x="147024" y="130355"/>
                  </a:lnTo>
                  <a:cubicBezTo>
                    <a:pt x="147371" y="150584"/>
                    <a:pt x="141207" y="166428"/>
                    <a:pt x="128532" y="177887"/>
                  </a:cubicBezTo>
                  <a:cubicBezTo>
                    <a:pt x="115857" y="189347"/>
                    <a:pt x="98363" y="195077"/>
                    <a:pt x="76051" y="195077"/>
                  </a:cubicBezTo>
                  <a:cubicBezTo>
                    <a:pt x="53306" y="195077"/>
                    <a:pt x="34944" y="187763"/>
                    <a:pt x="20966" y="173134"/>
                  </a:cubicBezTo>
                  <a:cubicBezTo>
                    <a:pt x="6989" y="158506"/>
                    <a:pt x="0" y="139601"/>
                    <a:pt x="0" y="116421"/>
                  </a:cubicBezTo>
                  <a:lnTo>
                    <a:pt x="0" y="78786"/>
                  </a:lnTo>
                  <a:cubicBezTo>
                    <a:pt x="0" y="55693"/>
                    <a:pt x="6815" y="36789"/>
                    <a:pt x="20446" y="22074"/>
                  </a:cubicBezTo>
                  <a:cubicBezTo>
                    <a:pt x="34076" y="7358"/>
                    <a:pt x="51960" y="0"/>
                    <a:pt x="74098" y="0"/>
                  </a:cubicBezTo>
                  <a:close/>
                </a:path>
              </a:pathLst>
            </a:custGeom>
            <a:solidFill>
              <a:srgbClr val="516687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noAutofit/>
            </a:bodyPr>
            <a:lstStyle/>
            <a:p>
              <a:endParaRPr lang="en-US" altLang="zh-CN" sz="2100" dirty="0">
                <a:solidFill>
                  <a:srgbClr val="516687"/>
                </a:solidFill>
                <a:latin typeface="+mj-lt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74" name="文本框 73"/>
            <p:cNvSpPr txBox="1"/>
            <p:nvPr/>
          </p:nvSpPr>
          <p:spPr>
            <a:xfrm>
              <a:off x="703261" y="5914095"/>
              <a:ext cx="814648" cy="253680"/>
            </a:xfrm>
            <a:custGeom>
              <a:avLst/>
              <a:gdLst/>
              <a:ahLst/>
              <a:cxnLst/>
              <a:rect l="l" t="t" r="r" b="b"/>
              <a:pathLst>
                <a:path w="626455" h="195077">
                  <a:moveTo>
                    <a:pt x="220247" y="54825"/>
                  </a:moveTo>
                  <a:lnTo>
                    <a:pt x="199151" y="121630"/>
                  </a:lnTo>
                  <a:lnTo>
                    <a:pt x="241995" y="121630"/>
                  </a:lnTo>
                  <a:lnTo>
                    <a:pt x="221029" y="54825"/>
                  </a:lnTo>
                  <a:close/>
                  <a:moveTo>
                    <a:pt x="38026" y="32036"/>
                  </a:moveTo>
                  <a:lnTo>
                    <a:pt x="38026" y="94283"/>
                  </a:lnTo>
                  <a:lnTo>
                    <a:pt x="72535" y="94283"/>
                  </a:lnTo>
                  <a:cubicBezTo>
                    <a:pt x="83127" y="94283"/>
                    <a:pt x="91157" y="91396"/>
                    <a:pt x="96627" y="85623"/>
                  </a:cubicBezTo>
                  <a:cubicBezTo>
                    <a:pt x="102096" y="79850"/>
                    <a:pt x="104831" y="72492"/>
                    <a:pt x="104831" y="63550"/>
                  </a:cubicBezTo>
                  <a:cubicBezTo>
                    <a:pt x="104831" y="54434"/>
                    <a:pt x="102118" y="46903"/>
                    <a:pt x="96692" y="40956"/>
                  </a:cubicBezTo>
                  <a:cubicBezTo>
                    <a:pt x="91266" y="35009"/>
                    <a:pt x="83214" y="32036"/>
                    <a:pt x="72535" y="32036"/>
                  </a:cubicBezTo>
                  <a:close/>
                  <a:moveTo>
                    <a:pt x="504825" y="2735"/>
                  </a:moveTo>
                  <a:lnTo>
                    <a:pt x="626195" y="2735"/>
                  </a:lnTo>
                  <a:lnTo>
                    <a:pt x="626195" y="32036"/>
                  </a:lnTo>
                  <a:lnTo>
                    <a:pt x="542851" y="32036"/>
                  </a:lnTo>
                  <a:lnTo>
                    <a:pt x="542851" y="79698"/>
                  </a:lnTo>
                  <a:lnTo>
                    <a:pt x="613172" y="79698"/>
                  </a:lnTo>
                  <a:lnTo>
                    <a:pt x="613172" y="108998"/>
                  </a:lnTo>
                  <a:lnTo>
                    <a:pt x="542851" y="108998"/>
                  </a:lnTo>
                  <a:lnTo>
                    <a:pt x="542851" y="163172"/>
                  </a:lnTo>
                  <a:lnTo>
                    <a:pt x="626455" y="163172"/>
                  </a:lnTo>
                  <a:lnTo>
                    <a:pt x="626455" y="192342"/>
                  </a:lnTo>
                  <a:lnTo>
                    <a:pt x="504825" y="192342"/>
                  </a:lnTo>
                  <a:close/>
                  <a:moveTo>
                    <a:pt x="201234" y="2735"/>
                  </a:moveTo>
                  <a:lnTo>
                    <a:pt x="240172" y="2735"/>
                  </a:lnTo>
                  <a:lnTo>
                    <a:pt x="303851" y="192342"/>
                  </a:lnTo>
                  <a:lnTo>
                    <a:pt x="264133" y="192342"/>
                  </a:lnTo>
                  <a:lnTo>
                    <a:pt x="251241" y="151452"/>
                  </a:lnTo>
                  <a:lnTo>
                    <a:pt x="189775" y="151452"/>
                  </a:lnTo>
                  <a:lnTo>
                    <a:pt x="177013" y="192342"/>
                  </a:lnTo>
                  <a:lnTo>
                    <a:pt x="137294" y="192342"/>
                  </a:lnTo>
                  <a:close/>
                  <a:moveTo>
                    <a:pt x="0" y="2735"/>
                  </a:moveTo>
                  <a:lnTo>
                    <a:pt x="72535" y="2735"/>
                  </a:lnTo>
                  <a:cubicBezTo>
                    <a:pt x="94326" y="2735"/>
                    <a:pt x="111472" y="8291"/>
                    <a:pt x="123974" y="19404"/>
                  </a:cubicBezTo>
                  <a:cubicBezTo>
                    <a:pt x="136476" y="30516"/>
                    <a:pt x="142726" y="45145"/>
                    <a:pt x="142726" y="63290"/>
                  </a:cubicBezTo>
                  <a:cubicBezTo>
                    <a:pt x="142726" y="81434"/>
                    <a:pt x="136476" y="96019"/>
                    <a:pt x="123974" y="107045"/>
                  </a:cubicBezTo>
                  <a:cubicBezTo>
                    <a:pt x="111472" y="118071"/>
                    <a:pt x="94326" y="123584"/>
                    <a:pt x="72535" y="123584"/>
                  </a:cubicBezTo>
                  <a:lnTo>
                    <a:pt x="38026" y="123584"/>
                  </a:lnTo>
                  <a:lnTo>
                    <a:pt x="38026" y="192342"/>
                  </a:lnTo>
                  <a:lnTo>
                    <a:pt x="0" y="192342"/>
                  </a:lnTo>
                  <a:close/>
                  <a:moveTo>
                    <a:pt x="395083" y="0"/>
                  </a:moveTo>
                  <a:cubicBezTo>
                    <a:pt x="418263" y="0"/>
                    <a:pt x="436017" y="5492"/>
                    <a:pt x="448345" y="16474"/>
                  </a:cubicBezTo>
                  <a:cubicBezTo>
                    <a:pt x="460673" y="27456"/>
                    <a:pt x="466620" y="42106"/>
                    <a:pt x="466186" y="60425"/>
                  </a:cubicBezTo>
                  <a:lnTo>
                    <a:pt x="465925" y="61206"/>
                  </a:lnTo>
                  <a:lnTo>
                    <a:pt x="430113" y="61206"/>
                  </a:lnTo>
                  <a:cubicBezTo>
                    <a:pt x="430113" y="51135"/>
                    <a:pt x="427205" y="43300"/>
                    <a:pt x="421388" y="37701"/>
                  </a:cubicBezTo>
                  <a:cubicBezTo>
                    <a:pt x="415572" y="32101"/>
                    <a:pt x="407107" y="29301"/>
                    <a:pt x="395995" y="29301"/>
                  </a:cubicBezTo>
                  <a:cubicBezTo>
                    <a:pt x="384361" y="29301"/>
                    <a:pt x="374985" y="33794"/>
                    <a:pt x="367866" y="42779"/>
                  </a:cubicBezTo>
                  <a:cubicBezTo>
                    <a:pt x="360747" y="51765"/>
                    <a:pt x="357188" y="63333"/>
                    <a:pt x="357188" y="77484"/>
                  </a:cubicBezTo>
                  <a:lnTo>
                    <a:pt x="357188" y="117333"/>
                  </a:lnTo>
                  <a:cubicBezTo>
                    <a:pt x="357188" y="131658"/>
                    <a:pt x="360834" y="143334"/>
                    <a:pt x="368127" y="152363"/>
                  </a:cubicBezTo>
                  <a:cubicBezTo>
                    <a:pt x="375419" y="161392"/>
                    <a:pt x="385186" y="165907"/>
                    <a:pt x="397427" y="165907"/>
                  </a:cubicBezTo>
                  <a:cubicBezTo>
                    <a:pt x="406456" y="165907"/>
                    <a:pt x="413597" y="164995"/>
                    <a:pt x="418849" y="163172"/>
                  </a:cubicBezTo>
                  <a:cubicBezTo>
                    <a:pt x="424101" y="161349"/>
                    <a:pt x="428160" y="159048"/>
                    <a:pt x="431025" y="156270"/>
                  </a:cubicBezTo>
                  <a:lnTo>
                    <a:pt x="431025" y="119547"/>
                  </a:lnTo>
                  <a:lnTo>
                    <a:pt x="394562" y="119547"/>
                  </a:lnTo>
                  <a:lnTo>
                    <a:pt x="394562" y="93241"/>
                  </a:lnTo>
                  <a:lnTo>
                    <a:pt x="469181" y="93241"/>
                  </a:lnTo>
                  <a:lnTo>
                    <a:pt x="469181" y="166428"/>
                  </a:lnTo>
                  <a:cubicBezTo>
                    <a:pt x="463277" y="174154"/>
                    <a:pt x="454465" y="180861"/>
                    <a:pt x="442745" y="186547"/>
                  </a:cubicBezTo>
                  <a:cubicBezTo>
                    <a:pt x="431025" y="192234"/>
                    <a:pt x="415919" y="195077"/>
                    <a:pt x="397427" y="195077"/>
                  </a:cubicBezTo>
                  <a:cubicBezTo>
                    <a:pt x="374508" y="195077"/>
                    <a:pt x="355755" y="187871"/>
                    <a:pt x="341170" y="173460"/>
                  </a:cubicBezTo>
                  <a:cubicBezTo>
                    <a:pt x="326585" y="159048"/>
                    <a:pt x="319292" y="140339"/>
                    <a:pt x="319292" y="117333"/>
                  </a:cubicBezTo>
                  <a:lnTo>
                    <a:pt x="319292" y="77745"/>
                  </a:lnTo>
                  <a:cubicBezTo>
                    <a:pt x="319292" y="54825"/>
                    <a:pt x="326368" y="36138"/>
                    <a:pt x="340519" y="21683"/>
                  </a:cubicBezTo>
                  <a:cubicBezTo>
                    <a:pt x="354670" y="7228"/>
                    <a:pt x="372858" y="0"/>
                    <a:pt x="395083" y="0"/>
                  </a:cubicBezTo>
                  <a:close/>
                </a:path>
              </a:pathLst>
            </a:custGeom>
            <a:solidFill>
              <a:srgbClr val="516687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noAutofit/>
            </a:bodyPr>
            <a:lstStyle/>
            <a:p>
              <a:endParaRPr lang="en-US" altLang="zh-CN" sz="2100" dirty="0">
                <a:solidFill>
                  <a:srgbClr val="516687"/>
                </a:solidFill>
                <a:latin typeface="+mj-lt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5828845" y="1457068"/>
            <a:ext cx="3830773" cy="861695"/>
            <a:chOff x="5828845" y="1404060"/>
            <a:chExt cx="3830773" cy="861695"/>
          </a:xfrm>
        </p:grpSpPr>
        <p:sp>
          <p:nvSpPr>
            <p:cNvPr id="31" name="文本框 30"/>
            <p:cNvSpPr txBox="1"/>
            <p:nvPr/>
          </p:nvSpPr>
          <p:spPr>
            <a:xfrm>
              <a:off x="5828845" y="1404060"/>
              <a:ext cx="1422400" cy="86169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0" lang="zh-CN" altLang="en-US" sz="5600" b="0" i="0" u="none" strike="noStrike" kern="1200" cap="none" spc="0" normalizeH="0" baseline="0" noProof="0" dirty="0">
                  <a:ln>
                    <a:noFill/>
                  </a:ln>
                  <a:solidFill>
                    <a:srgbClr val="0D57CF"/>
                  </a:solidFill>
                  <a:effectLst>
                    <a:outerShdw blurRad="127000" dist="114300" dir="8100000" algn="tr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  <a:uLnTx/>
                  <a:uFillTx/>
                  <a:latin typeface="思源黑体 CN Heavy" panose="020B0A00000000000000" charset="-122"/>
                  <a:ea typeface="思源黑体 CN Heavy" panose="020B0A00000000000000" charset="-122"/>
                  <a:cs typeface="+mn-cs"/>
                </a:rPr>
                <a:t>目錄</a:t>
              </a:r>
              <a:endParaRPr kumimoji="0" lang="zh-CN" altLang="en-US" sz="5600" b="0" i="0" u="none" strike="noStrike" kern="1200" cap="none" spc="0" normalizeH="0" baseline="0" noProof="0" dirty="0">
                <a:ln>
                  <a:noFill/>
                </a:ln>
                <a:solidFill>
                  <a:srgbClr val="0D57CF"/>
                </a:solidFill>
                <a:effectLst>
                  <a:outerShdw blurRad="127000" dist="114300" dir="8100000" algn="tr" rotWithShape="0">
                    <a:schemeClr val="accent1">
                      <a:lumMod val="50000"/>
                      <a:alpha val="20000"/>
                    </a:schemeClr>
                  </a:outerShdw>
                </a:effectLst>
                <a:uLnTx/>
                <a:uFillTx/>
                <a:latin typeface="思源黑体 CN Heavy" panose="020B0A00000000000000" charset="-122"/>
                <a:ea typeface="思源黑体 CN Heavy" panose="020B0A00000000000000" charset="-122"/>
                <a:cs typeface="+mn-cs"/>
              </a:endParaRPr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7578088" y="1734420"/>
              <a:ext cx="2081530" cy="49212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zh-CN" sz="3200" dirty="0">
                  <a:solidFill>
                    <a:srgbClr val="5B5B5B"/>
                  </a:solidFill>
                  <a:latin typeface="+mj-lt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CONTENTS</a:t>
              </a:r>
              <a:endParaRPr lang="en-US" altLang="zh-CN" sz="2400" dirty="0">
                <a:solidFill>
                  <a:srgbClr val="5B5B5B"/>
                </a:solidFill>
                <a:latin typeface="+mj-lt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cxnSp>
          <p:nvCxnSpPr>
            <p:cNvPr id="76" name="直接连接符 75"/>
            <p:cNvCxnSpPr/>
            <p:nvPr/>
          </p:nvCxnSpPr>
          <p:spPr>
            <a:xfrm flipV="1">
              <a:off x="7332236" y="1770771"/>
              <a:ext cx="177017" cy="346087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文本框 39"/>
          <p:cNvSpPr txBox="1"/>
          <p:nvPr/>
        </p:nvSpPr>
        <p:spPr>
          <a:xfrm>
            <a:off x="9461410" y="2717497"/>
            <a:ext cx="1828800" cy="36893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zh-CN" altLang="en-US" sz="2400" dirty="0">
                <a:solidFill>
                  <a:srgbClr val="323232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第二節的標題</a:t>
            </a:r>
            <a:endParaRPr lang="en-US" altLang="zh-CN" sz="2400" dirty="0">
              <a:solidFill>
                <a:srgbClr val="323232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cxnSp>
        <p:nvCxnSpPr>
          <p:cNvPr id="42" name="直接连接符 41"/>
          <p:cNvCxnSpPr/>
          <p:nvPr/>
        </p:nvCxnSpPr>
        <p:spPr>
          <a:xfrm>
            <a:off x="8898607" y="3169995"/>
            <a:ext cx="2561328" cy="0"/>
          </a:xfrm>
          <a:prstGeom prst="line">
            <a:avLst/>
          </a:prstGeom>
          <a:ln w="19050">
            <a:solidFill>
              <a:srgbClr val="0D57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文本框 44"/>
          <p:cNvSpPr txBox="1"/>
          <p:nvPr/>
        </p:nvSpPr>
        <p:spPr>
          <a:xfrm>
            <a:off x="8898607" y="3230715"/>
            <a:ext cx="1958975" cy="96901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180975"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rgbClr val="323232"/>
                </a:solidFill>
                <a:latin typeface="+mn-ea"/>
                <a:cs typeface="阿里巴巴普惠体 B" panose="00020600040101010101" pitchFamily="18" charset="-122"/>
              </a:rPr>
              <a:t>這裏可以放個分節標題</a:t>
            </a:r>
            <a:endParaRPr lang="en-US" altLang="zh-CN" sz="1400" dirty="0">
              <a:solidFill>
                <a:srgbClr val="323232"/>
              </a:solidFill>
              <a:latin typeface="+mn-ea"/>
              <a:cs typeface="阿里巴巴普惠体 B" panose="00020600040101010101" pitchFamily="18" charset="-122"/>
            </a:endParaRPr>
          </a:p>
          <a:p>
            <a:pPr marL="180975"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rgbClr val="323232"/>
                </a:solidFill>
                <a:latin typeface="+mn-ea"/>
                <a:cs typeface="阿里巴巴普惠体 B" panose="00020600040101010101" pitchFamily="18" charset="-122"/>
              </a:rPr>
              <a:t>這裏可以放個分節標題</a:t>
            </a:r>
            <a:endParaRPr lang="en-US" altLang="zh-CN" sz="1400" dirty="0">
              <a:solidFill>
                <a:srgbClr val="323232"/>
              </a:solidFill>
              <a:latin typeface="+mn-ea"/>
              <a:cs typeface="阿里巴巴普惠体 B" panose="00020600040101010101" pitchFamily="18" charset="-122"/>
            </a:endParaRPr>
          </a:p>
          <a:p>
            <a:pPr marL="180975"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rgbClr val="323232"/>
                </a:solidFill>
                <a:latin typeface="+mn-ea"/>
                <a:cs typeface="阿里巴巴普惠体 B" panose="00020600040101010101" pitchFamily="18" charset="-122"/>
              </a:rPr>
              <a:t>這裏可以放個分節標題</a:t>
            </a:r>
            <a:endParaRPr lang="en-US" altLang="zh-CN" sz="1400" dirty="0">
              <a:solidFill>
                <a:srgbClr val="323232"/>
              </a:solidFill>
              <a:latin typeface="+mn-ea"/>
              <a:cs typeface="阿里巴巴普惠体 B" panose="00020600040101010101" pitchFamily="18" charset="-122"/>
            </a:endParaRPr>
          </a:p>
        </p:txBody>
      </p:sp>
      <p:sp>
        <p:nvSpPr>
          <p:cNvPr id="79" name="文本框 78"/>
          <p:cNvSpPr txBox="1"/>
          <p:nvPr/>
        </p:nvSpPr>
        <p:spPr>
          <a:xfrm>
            <a:off x="8879557" y="2677108"/>
            <a:ext cx="400685" cy="43053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zh-CN" sz="2800" dirty="0">
                <a:solidFill>
                  <a:srgbClr val="0D57CF"/>
                </a:solidFill>
                <a:latin typeface="+mj-lt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02</a:t>
            </a:r>
            <a:endParaRPr lang="en-US" altLang="zh-CN" sz="2000" dirty="0">
              <a:solidFill>
                <a:srgbClr val="0D57CF"/>
              </a:solidFill>
              <a:latin typeface="+mj-lt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cxnSp>
        <p:nvCxnSpPr>
          <p:cNvPr id="80" name="直接连接符 79"/>
          <p:cNvCxnSpPr/>
          <p:nvPr/>
        </p:nvCxnSpPr>
        <p:spPr>
          <a:xfrm flipV="1">
            <a:off x="9342442" y="2777158"/>
            <a:ext cx="69658" cy="241275"/>
          </a:xfrm>
          <a:prstGeom prst="line">
            <a:avLst/>
          </a:prstGeom>
          <a:ln w="12700">
            <a:solidFill>
              <a:srgbClr val="0D57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接连接符 49"/>
          <p:cNvCxnSpPr/>
          <p:nvPr/>
        </p:nvCxnSpPr>
        <p:spPr>
          <a:xfrm>
            <a:off x="8898607" y="5006742"/>
            <a:ext cx="2561328" cy="0"/>
          </a:xfrm>
          <a:prstGeom prst="line">
            <a:avLst/>
          </a:prstGeom>
          <a:ln w="19050">
            <a:solidFill>
              <a:srgbClr val="0D57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文本框 50"/>
          <p:cNvSpPr txBox="1"/>
          <p:nvPr/>
        </p:nvSpPr>
        <p:spPr>
          <a:xfrm>
            <a:off x="8898607" y="5064287"/>
            <a:ext cx="1958975" cy="96901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180975"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rgbClr val="323232"/>
                </a:solidFill>
                <a:latin typeface="+mn-ea"/>
                <a:cs typeface="阿里巴巴普惠体 B" panose="00020600040101010101" pitchFamily="18" charset="-122"/>
              </a:rPr>
              <a:t>這裏可以放個分節標題</a:t>
            </a:r>
            <a:endParaRPr lang="en-US" altLang="zh-CN" sz="1400" dirty="0">
              <a:solidFill>
                <a:srgbClr val="323232"/>
              </a:solidFill>
              <a:latin typeface="+mn-ea"/>
              <a:cs typeface="阿里巴巴普惠体 B" panose="00020600040101010101" pitchFamily="18" charset="-122"/>
            </a:endParaRPr>
          </a:p>
          <a:p>
            <a:pPr marL="180975"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rgbClr val="323232"/>
                </a:solidFill>
                <a:latin typeface="+mn-ea"/>
                <a:cs typeface="阿里巴巴普惠体 B" panose="00020600040101010101" pitchFamily="18" charset="-122"/>
              </a:rPr>
              <a:t>這裏可以放個分節標題</a:t>
            </a:r>
            <a:endParaRPr lang="en-US" altLang="zh-CN" sz="1400" dirty="0">
              <a:solidFill>
                <a:srgbClr val="323232"/>
              </a:solidFill>
              <a:latin typeface="+mn-ea"/>
              <a:cs typeface="阿里巴巴普惠体 B" panose="00020600040101010101" pitchFamily="18" charset="-122"/>
            </a:endParaRPr>
          </a:p>
          <a:p>
            <a:pPr marL="180975"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rgbClr val="323232"/>
                </a:solidFill>
                <a:latin typeface="+mn-ea"/>
                <a:cs typeface="阿里巴巴普惠体 B" panose="00020600040101010101" pitchFamily="18" charset="-122"/>
              </a:rPr>
              <a:t>這裏可以放個分節標題</a:t>
            </a:r>
            <a:endParaRPr lang="en-US" altLang="zh-CN" sz="1400" dirty="0">
              <a:solidFill>
                <a:srgbClr val="323232"/>
              </a:solidFill>
              <a:latin typeface="+mn-ea"/>
              <a:cs typeface="阿里巴巴普惠体 B" panose="00020600040101010101" pitchFamily="18" charset="-122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9461410" y="4557978"/>
            <a:ext cx="1828800" cy="36893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zh-CN" altLang="en-US" sz="2400" dirty="0">
                <a:solidFill>
                  <a:srgbClr val="323232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第四節的標題</a:t>
            </a:r>
            <a:endParaRPr lang="en-US" altLang="zh-CN" sz="2400" dirty="0">
              <a:solidFill>
                <a:srgbClr val="323232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8879557" y="4517589"/>
            <a:ext cx="400685" cy="43053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zh-CN" sz="2800" dirty="0">
                <a:solidFill>
                  <a:srgbClr val="0D57CF"/>
                </a:solidFill>
                <a:latin typeface="+mj-lt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04</a:t>
            </a:r>
            <a:endParaRPr lang="en-US" altLang="zh-CN" sz="2000" dirty="0">
              <a:solidFill>
                <a:srgbClr val="0D57CF"/>
              </a:solidFill>
              <a:latin typeface="+mj-lt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cxnSp>
        <p:nvCxnSpPr>
          <p:cNvPr id="63" name="直接连接符 62"/>
          <p:cNvCxnSpPr/>
          <p:nvPr/>
        </p:nvCxnSpPr>
        <p:spPr>
          <a:xfrm flipV="1">
            <a:off x="9342442" y="4617639"/>
            <a:ext cx="69658" cy="241275"/>
          </a:xfrm>
          <a:prstGeom prst="line">
            <a:avLst/>
          </a:prstGeom>
          <a:ln w="12700">
            <a:solidFill>
              <a:srgbClr val="0D57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连接符 46"/>
          <p:cNvCxnSpPr/>
          <p:nvPr/>
        </p:nvCxnSpPr>
        <p:spPr>
          <a:xfrm>
            <a:off x="5916887" y="3169995"/>
            <a:ext cx="2561328" cy="0"/>
          </a:xfrm>
          <a:prstGeom prst="line">
            <a:avLst/>
          </a:prstGeom>
          <a:ln w="19050">
            <a:solidFill>
              <a:srgbClr val="0D57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文本框 47"/>
          <p:cNvSpPr txBox="1"/>
          <p:nvPr/>
        </p:nvSpPr>
        <p:spPr>
          <a:xfrm>
            <a:off x="5916887" y="3230715"/>
            <a:ext cx="1958975" cy="96901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180975"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rgbClr val="323232"/>
                </a:solidFill>
                <a:latin typeface="+mn-ea"/>
                <a:cs typeface="阿里巴巴普惠体 B" panose="00020600040101010101" pitchFamily="18" charset="-122"/>
              </a:rPr>
              <a:t>這裏可以放個分節標題</a:t>
            </a:r>
            <a:endParaRPr lang="en-US" altLang="zh-CN" sz="1400" dirty="0">
              <a:solidFill>
                <a:srgbClr val="323232"/>
              </a:solidFill>
              <a:latin typeface="+mn-ea"/>
              <a:cs typeface="阿里巴巴普惠体 B" panose="00020600040101010101" pitchFamily="18" charset="-122"/>
            </a:endParaRPr>
          </a:p>
          <a:p>
            <a:pPr marL="180975"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rgbClr val="323232"/>
                </a:solidFill>
                <a:latin typeface="+mn-ea"/>
                <a:cs typeface="阿里巴巴普惠体 B" panose="00020600040101010101" pitchFamily="18" charset="-122"/>
              </a:rPr>
              <a:t>這裏可以放個分節標題</a:t>
            </a:r>
            <a:endParaRPr lang="en-US" altLang="zh-CN" sz="1400" dirty="0">
              <a:solidFill>
                <a:srgbClr val="323232"/>
              </a:solidFill>
              <a:latin typeface="+mn-ea"/>
              <a:cs typeface="阿里巴巴普惠体 B" panose="00020600040101010101" pitchFamily="18" charset="-122"/>
            </a:endParaRPr>
          </a:p>
          <a:p>
            <a:pPr marL="180975"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rgbClr val="323232"/>
                </a:solidFill>
                <a:latin typeface="+mn-ea"/>
                <a:cs typeface="阿里巴巴普惠体 B" panose="00020600040101010101" pitchFamily="18" charset="-122"/>
              </a:rPr>
              <a:t>這裏可以放個分節標題</a:t>
            </a:r>
            <a:endParaRPr lang="en-US" altLang="zh-CN" sz="1400" dirty="0">
              <a:solidFill>
                <a:srgbClr val="323232"/>
              </a:solidFill>
              <a:latin typeface="+mn-ea"/>
              <a:cs typeface="阿里巴巴普惠体 B" panose="00020600040101010101" pitchFamily="18" charset="-122"/>
            </a:endParaRPr>
          </a:p>
        </p:txBody>
      </p:sp>
      <p:sp>
        <p:nvSpPr>
          <p:cNvPr id="65" name="文本框 64"/>
          <p:cNvSpPr txBox="1"/>
          <p:nvPr/>
        </p:nvSpPr>
        <p:spPr>
          <a:xfrm>
            <a:off x="6487296" y="2717497"/>
            <a:ext cx="1828800" cy="36893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zh-CN" altLang="en-US" sz="2400" dirty="0">
                <a:solidFill>
                  <a:srgbClr val="323232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第一節的標題</a:t>
            </a:r>
            <a:endParaRPr lang="en-US" altLang="zh-CN" sz="2400" dirty="0">
              <a:solidFill>
                <a:srgbClr val="323232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5905443" y="2677108"/>
            <a:ext cx="400685" cy="43053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zh-CN" sz="2800" dirty="0">
                <a:solidFill>
                  <a:srgbClr val="0D57CF"/>
                </a:solidFill>
                <a:latin typeface="+mj-lt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01</a:t>
            </a:r>
            <a:endParaRPr lang="en-US" altLang="zh-CN" sz="2000" dirty="0">
              <a:solidFill>
                <a:srgbClr val="0D57CF"/>
              </a:solidFill>
              <a:latin typeface="+mj-lt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cxnSp>
        <p:nvCxnSpPr>
          <p:cNvPr id="68" name="直接连接符 67"/>
          <p:cNvCxnSpPr/>
          <p:nvPr/>
        </p:nvCxnSpPr>
        <p:spPr>
          <a:xfrm flipV="1">
            <a:off x="6368328" y="2777158"/>
            <a:ext cx="69658" cy="241275"/>
          </a:xfrm>
          <a:prstGeom prst="line">
            <a:avLst/>
          </a:prstGeom>
          <a:ln w="12700">
            <a:solidFill>
              <a:srgbClr val="0D57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接连接符 52"/>
          <p:cNvCxnSpPr/>
          <p:nvPr/>
        </p:nvCxnSpPr>
        <p:spPr>
          <a:xfrm>
            <a:off x="5916887" y="5006742"/>
            <a:ext cx="2561328" cy="0"/>
          </a:xfrm>
          <a:prstGeom prst="line">
            <a:avLst/>
          </a:prstGeom>
          <a:ln w="19050">
            <a:solidFill>
              <a:srgbClr val="0D57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文本框 53"/>
          <p:cNvSpPr txBox="1"/>
          <p:nvPr/>
        </p:nvSpPr>
        <p:spPr>
          <a:xfrm>
            <a:off x="5916887" y="5064287"/>
            <a:ext cx="1958975" cy="96901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180975"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rgbClr val="323232"/>
                </a:solidFill>
                <a:latin typeface="+mn-ea"/>
                <a:cs typeface="阿里巴巴普惠体 B" panose="00020600040101010101" pitchFamily="18" charset="-122"/>
              </a:rPr>
              <a:t>這裏可以放個分節標題</a:t>
            </a:r>
            <a:endParaRPr lang="en-US" altLang="zh-CN" sz="1400" dirty="0">
              <a:solidFill>
                <a:srgbClr val="323232"/>
              </a:solidFill>
              <a:latin typeface="+mn-ea"/>
              <a:cs typeface="阿里巴巴普惠体 B" panose="00020600040101010101" pitchFamily="18" charset="-122"/>
            </a:endParaRPr>
          </a:p>
          <a:p>
            <a:pPr marL="180975"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rgbClr val="323232"/>
                </a:solidFill>
                <a:latin typeface="+mn-ea"/>
                <a:cs typeface="阿里巴巴普惠体 B" panose="00020600040101010101" pitchFamily="18" charset="-122"/>
              </a:rPr>
              <a:t>這裏可以放個分節標題</a:t>
            </a:r>
            <a:endParaRPr lang="en-US" altLang="zh-CN" sz="1400" dirty="0">
              <a:solidFill>
                <a:srgbClr val="323232"/>
              </a:solidFill>
              <a:latin typeface="+mn-ea"/>
              <a:cs typeface="阿里巴巴普惠体 B" panose="00020600040101010101" pitchFamily="18" charset="-122"/>
            </a:endParaRPr>
          </a:p>
          <a:p>
            <a:pPr marL="180975"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rgbClr val="323232"/>
                </a:solidFill>
                <a:latin typeface="+mn-ea"/>
                <a:cs typeface="阿里巴巴普惠体 B" panose="00020600040101010101" pitchFamily="18" charset="-122"/>
              </a:rPr>
              <a:t>這裏可以放個分節標題</a:t>
            </a:r>
            <a:endParaRPr lang="en-US" altLang="zh-CN" sz="1400" dirty="0">
              <a:solidFill>
                <a:srgbClr val="323232"/>
              </a:solidFill>
              <a:latin typeface="+mn-ea"/>
              <a:cs typeface="阿里巴巴普惠体 B" panose="00020600040101010101" pitchFamily="18" charset="-122"/>
            </a:endParaRPr>
          </a:p>
        </p:txBody>
      </p:sp>
      <p:sp>
        <p:nvSpPr>
          <p:cNvPr id="69" name="文本框 68"/>
          <p:cNvSpPr txBox="1"/>
          <p:nvPr/>
        </p:nvSpPr>
        <p:spPr>
          <a:xfrm>
            <a:off x="6487296" y="4557978"/>
            <a:ext cx="1828800" cy="36893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zh-CN" altLang="en-US" sz="2400" dirty="0">
                <a:solidFill>
                  <a:srgbClr val="323232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第三節的標題</a:t>
            </a:r>
            <a:endParaRPr lang="en-US" altLang="zh-CN" sz="2400" dirty="0">
              <a:solidFill>
                <a:srgbClr val="323232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70" name="文本框 69"/>
          <p:cNvSpPr txBox="1"/>
          <p:nvPr/>
        </p:nvSpPr>
        <p:spPr>
          <a:xfrm>
            <a:off x="5905443" y="4517589"/>
            <a:ext cx="400685" cy="43053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zh-CN" sz="2800" dirty="0">
                <a:solidFill>
                  <a:srgbClr val="0D57CF"/>
                </a:solidFill>
                <a:latin typeface="+mj-lt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03</a:t>
            </a:r>
            <a:endParaRPr lang="en-US" altLang="zh-CN" sz="2000" dirty="0">
              <a:solidFill>
                <a:srgbClr val="0D57CF"/>
              </a:solidFill>
              <a:latin typeface="+mj-lt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cxnSp>
        <p:nvCxnSpPr>
          <p:cNvPr id="71" name="直接连接符 70"/>
          <p:cNvCxnSpPr/>
          <p:nvPr/>
        </p:nvCxnSpPr>
        <p:spPr>
          <a:xfrm flipV="1">
            <a:off x="6368328" y="4617639"/>
            <a:ext cx="69658" cy="241275"/>
          </a:xfrm>
          <a:prstGeom prst="line">
            <a:avLst/>
          </a:prstGeom>
          <a:ln w="12700">
            <a:solidFill>
              <a:srgbClr val="0D57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矩形 74"/>
          <p:cNvSpPr/>
          <p:nvPr/>
        </p:nvSpPr>
        <p:spPr>
          <a:xfrm>
            <a:off x="11676063" y="1492363"/>
            <a:ext cx="515937" cy="773471"/>
          </a:xfrm>
          <a:prstGeom prst="rect">
            <a:avLst/>
          </a:prstGeom>
          <a:solidFill>
            <a:srgbClr val="0D57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图片 51" descr="图片包含 钟表, 绿色, 游戏机&#10;&#10;描述已自动生成"/>
          <p:cNvPicPr>
            <a:picLocks noChangeAspect="1"/>
          </p:cNvPicPr>
          <p:nvPr/>
        </p:nvPicPr>
        <p:blipFill>
          <a:blip r:embed="rId1">
            <a:alphaModFix amt="15000"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769" y="1439135"/>
            <a:ext cx="5010228" cy="2687606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848579" y="1542047"/>
            <a:ext cx="4114800" cy="83058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D57CF"/>
                </a:solidFill>
                <a:effectLst>
                  <a:outerShdw blurRad="127000" dist="114300" dir="8100000" algn="tr" rotWithShape="0">
                    <a:schemeClr val="accent1">
                      <a:lumMod val="50000"/>
                      <a:alpha val="20000"/>
                    </a:schemeClr>
                  </a:outerShdw>
                </a:effectLst>
                <a:uLnTx/>
                <a:uFillTx/>
                <a:latin typeface="思源黑体 CN Heavy" panose="020B0A00000000000000" charset="-122"/>
                <a:ea typeface="思源黑体 CN Heavy" panose="020B0A00000000000000" charset="-122"/>
              </a:rPr>
              <a:t>第一節的標題</a:t>
            </a:r>
            <a:endParaRPr kumimoji="0" lang="zh-CN" altLang="en-US" sz="5400" b="0" i="0" u="none" strike="noStrike" kern="1200" cap="none" spc="0" normalizeH="0" baseline="0" noProof="0" dirty="0">
              <a:ln>
                <a:noFill/>
              </a:ln>
              <a:solidFill>
                <a:srgbClr val="0D57CF"/>
              </a:solidFill>
              <a:effectLst>
                <a:outerShdw blurRad="127000" dist="114300" dir="8100000" algn="tr" rotWithShape="0">
                  <a:schemeClr val="accent1">
                    <a:lumMod val="50000"/>
                    <a:alpha val="20000"/>
                  </a:schemeClr>
                </a:outerShdw>
              </a:effectLst>
              <a:uLnTx/>
              <a:uFillTx/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0" y="1484313"/>
            <a:ext cx="1402080" cy="984885"/>
          </a:xfrm>
          <a:prstGeom prst="rect">
            <a:avLst/>
          </a:prstGeom>
          <a:solidFill>
            <a:srgbClr val="0D57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23"/>
          <p:cNvSpPr txBox="1"/>
          <p:nvPr/>
        </p:nvSpPr>
        <p:spPr>
          <a:xfrm>
            <a:off x="498018" y="1607423"/>
            <a:ext cx="686435" cy="73850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zh-CN" sz="4800" dirty="0">
                <a:solidFill>
                  <a:schemeClr val="bg1"/>
                </a:solidFill>
                <a:latin typeface="+mj-lt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01</a:t>
            </a:r>
            <a:endParaRPr lang="en-US" altLang="zh-CN" sz="4000" dirty="0">
              <a:solidFill>
                <a:schemeClr val="bg1"/>
              </a:solidFill>
              <a:latin typeface="+mj-lt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848579" y="2978180"/>
            <a:ext cx="3313430" cy="166179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265430" indent="-26543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rgbClr val="323232"/>
                </a:solidFill>
                <a:latin typeface="+mn-ea"/>
                <a:cs typeface="阿里巴巴普惠体 B" panose="00020600040101010101" pitchFamily="18" charset="-122"/>
              </a:rPr>
              <a:t>這裏可以放個分節標題</a:t>
            </a:r>
            <a:endParaRPr lang="en-US" altLang="zh-CN" sz="2400" dirty="0">
              <a:solidFill>
                <a:srgbClr val="323232"/>
              </a:solidFill>
              <a:latin typeface="+mn-ea"/>
              <a:cs typeface="阿里巴巴普惠体 B" panose="00020600040101010101" pitchFamily="18" charset="-122"/>
            </a:endParaRPr>
          </a:p>
          <a:p>
            <a:pPr marL="265430" indent="-26543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rgbClr val="323232"/>
                </a:solidFill>
                <a:latin typeface="+mn-ea"/>
                <a:cs typeface="阿里巴巴普惠体 B" panose="00020600040101010101" pitchFamily="18" charset="-122"/>
              </a:rPr>
              <a:t>這裏可以放個分節標題</a:t>
            </a:r>
            <a:endParaRPr lang="en-US" altLang="zh-CN" sz="2400" dirty="0">
              <a:solidFill>
                <a:srgbClr val="323232"/>
              </a:solidFill>
              <a:latin typeface="+mn-ea"/>
              <a:cs typeface="阿里巴巴普惠体 B" panose="00020600040101010101" pitchFamily="18" charset="-122"/>
            </a:endParaRPr>
          </a:p>
          <a:p>
            <a:pPr marL="265430" indent="-26543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rgbClr val="323232"/>
                </a:solidFill>
                <a:latin typeface="+mn-ea"/>
                <a:cs typeface="阿里巴巴普惠体 B" panose="00020600040101010101" pitchFamily="18" charset="-122"/>
              </a:rPr>
              <a:t>這裏可以放個分節標題</a:t>
            </a:r>
            <a:endParaRPr lang="en-US" altLang="zh-CN" sz="2400" dirty="0">
              <a:solidFill>
                <a:srgbClr val="323232"/>
              </a:solidFill>
              <a:latin typeface="+mn-ea"/>
              <a:cs typeface="阿里巴巴普惠体 B" panose="00020600040101010101" pitchFamily="18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604838" y="351731"/>
            <a:ext cx="1017905" cy="49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zh-CN"/>
            </a:defPPr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defRPr>
            </a:lvl1pPr>
          </a:lstStyle>
          <a:p>
            <a:r>
              <a:rPr lang="en-US" altLang="zh-CN" sz="3200" dirty="0">
                <a:ln w="6350">
                  <a:solidFill>
                    <a:schemeClr val="accent1">
                      <a:lumMod val="50000"/>
                      <a:alpha val="25000"/>
                    </a:schemeClr>
                  </a:solidFill>
                </a:ln>
                <a:noFill/>
                <a:latin typeface="+mj-lt"/>
                <a:ea typeface="Roboto Medium" pitchFamily="2" charset="0"/>
              </a:rPr>
              <a:t>YEAR</a:t>
            </a:r>
            <a:endParaRPr lang="en-US" altLang="zh-CN" dirty="0">
              <a:ln w="6350">
                <a:solidFill>
                  <a:schemeClr val="accent1">
                    <a:lumMod val="50000"/>
                    <a:alpha val="25000"/>
                  </a:schemeClr>
                </a:solidFill>
              </a:ln>
              <a:noFill/>
              <a:latin typeface="+mj-lt"/>
              <a:ea typeface="Roboto Medium" pitchFamily="2" charset="0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604838" y="450928"/>
            <a:ext cx="685800" cy="36893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zh-CN"/>
            </a:defPPr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defRPr>
            </a:lvl1pPr>
          </a:lstStyle>
          <a:p>
            <a:r>
              <a:rPr lang="en-US" altLang="zh-CN" sz="2400" dirty="0">
                <a:ln w="9525">
                  <a:noFill/>
                </a:ln>
                <a:solidFill>
                  <a:srgbClr val="0D57CF"/>
                </a:solidFill>
                <a:latin typeface="+mj-lt"/>
                <a:ea typeface="Roboto Medium" pitchFamily="2" charset="0"/>
              </a:rPr>
              <a:t>2022</a:t>
            </a:r>
            <a:endParaRPr lang="en-US" altLang="zh-CN" sz="2000" dirty="0">
              <a:ln w="9525">
                <a:noFill/>
              </a:ln>
              <a:solidFill>
                <a:srgbClr val="0D57CF"/>
              </a:solidFill>
              <a:latin typeface="+mj-lt"/>
              <a:ea typeface="Roboto Medium" pitchFamily="2" charset="0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515938" y="435488"/>
            <a:ext cx="32400" cy="306387"/>
          </a:xfrm>
          <a:prstGeom prst="rect">
            <a:avLst/>
          </a:prstGeom>
          <a:solidFill>
            <a:srgbClr val="0D57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框 27"/>
          <p:cNvSpPr txBox="1"/>
          <p:nvPr/>
        </p:nvSpPr>
        <p:spPr>
          <a:xfrm>
            <a:off x="10291266" y="451265"/>
            <a:ext cx="1388745" cy="30734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zh-CN"/>
            </a:defPPr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defRPr>
            </a:lvl1pPr>
          </a:lstStyle>
          <a:p>
            <a:r>
              <a:rPr lang="en-US" altLang="zh-CN" sz="2000" dirty="0">
                <a:ln w="9525">
                  <a:noFill/>
                </a:ln>
                <a:solidFill>
                  <a:schemeClr val="accent1"/>
                </a:solidFill>
                <a:latin typeface="+mj-lt"/>
                <a:ea typeface="Roboto Medium" pitchFamily="2" charset="0"/>
              </a:rPr>
              <a:t>YOUR LOGO</a:t>
            </a:r>
            <a:endParaRPr lang="en-US" altLang="zh-CN" sz="1800" dirty="0">
              <a:ln w="9525">
                <a:noFill/>
              </a:ln>
              <a:solidFill>
                <a:schemeClr val="accent1"/>
              </a:solidFill>
              <a:latin typeface="+mj-lt"/>
              <a:ea typeface="Roboto Medium" pitchFamily="2" charset="0"/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5927385" y="552183"/>
            <a:ext cx="336160" cy="105942"/>
            <a:chOff x="5680970" y="382133"/>
            <a:chExt cx="828990" cy="261258"/>
          </a:xfrm>
        </p:grpSpPr>
        <p:sp>
          <p:nvSpPr>
            <p:cNvPr id="30" name="矩形 29"/>
            <p:cNvSpPr/>
            <p:nvPr/>
          </p:nvSpPr>
          <p:spPr>
            <a:xfrm rot="2700000">
              <a:off x="5965371" y="382133"/>
              <a:ext cx="261258" cy="261258"/>
            </a:xfrm>
            <a:prstGeom prst="rect">
              <a:avLst/>
            </a:prstGeom>
            <a:solidFill>
              <a:srgbClr val="0D57CF"/>
            </a:solidFill>
            <a:ln w="9525">
              <a:solidFill>
                <a:srgbClr val="0D57C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1" name="矩形 30"/>
            <p:cNvSpPr/>
            <p:nvPr/>
          </p:nvSpPr>
          <p:spPr>
            <a:xfrm rot="2700000">
              <a:off x="6248702" y="382133"/>
              <a:ext cx="261258" cy="261258"/>
            </a:xfrm>
            <a:prstGeom prst="rect">
              <a:avLst/>
            </a:prstGeom>
            <a:noFill/>
            <a:ln w="9525">
              <a:solidFill>
                <a:srgbClr val="0D57C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2" name="矩形 31"/>
            <p:cNvSpPr/>
            <p:nvPr/>
          </p:nvSpPr>
          <p:spPr>
            <a:xfrm rot="2700000">
              <a:off x="5680970" y="382133"/>
              <a:ext cx="261258" cy="261258"/>
            </a:xfrm>
            <a:prstGeom prst="rect">
              <a:avLst/>
            </a:prstGeom>
            <a:noFill/>
            <a:ln w="9525">
              <a:solidFill>
                <a:srgbClr val="0D57C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33" name="矩形 32"/>
          <p:cNvSpPr/>
          <p:nvPr/>
        </p:nvSpPr>
        <p:spPr>
          <a:xfrm>
            <a:off x="0" y="6516914"/>
            <a:ext cx="12192000" cy="341086"/>
          </a:xfrm>
          <a:prstGeom prst="rect">
            <a:avLst/>
          </a:prstGeom>
          <a:solidFill>
            <a:srgbClr val="0D57CF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文本框 33"/>
          <p:cNvSpPr txBox="1"/>
          <p:nvPr/>
        </p:nvSpPr>
        <p:spPr>
          <a:xfrm>
            <a:off x="506949" y="6602818"/>
            <a:ext cx="1639570" cy="16129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zh-CN" sz="1050" dirty="0">
                <a:solidFill>
                  <a:schemeClr val="bg1">
                    <a:alpha val="67000"/>
                  </a:schemeClr>
                </a:solidFill>
              </a:rPr>
              <a:t>Designed by CHISAvKJDBK</a:t>
            </a:r>
            <a:endParaRPr lang="zh-CN" altLang="en-US" sz="1050" dirty="0">
              <a:solidFill>
                <a:schemeClr val="bg1">
                  <a:alpha val="67000"/>
                </a:schemeClr>
              </a:solidFill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2474705" y="6602818"/>
            <a:ext cx="1428750" cy="16129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zh-CN" sz="1050" dirty="0">
                <a:solidFill>
                  <a:schemeClr val="bg1">
                    <a:alpha val="67000"/>
                  </a:schemeClr>
                </a:solidFill>
              </a:rPr>
              <a:t>Powered by PowerPoint</a:t>
            </a:r>
            <a:endParaRPr lang="zh-CN" altLang="en-US" sz="1050" dirty="0">
              <a:solidFill>
                <a:schemeClr val="bg1">
                  <a:alpha val="67000"/>
                </a:schemeClr>
              </a:solidFill>
            </a:endParaRPr>
          </a:p>
        </p:txBody>
      </p:sp>
      <p:cxnSp>
        <p:nvCxnSpPr>
          <p:cNvPr id="36" name="直接连接符 35"/>
          <p:cNvCxnSpPr/>
          <p:nvPr/>
        </p:nvCxnSpPr>
        <p:spPr>
          <a:xfrm>
            <a:off x="2316374" y="6629400"/>
            <a:ext cx="0" cy="101009"/>
          </a:xfrm>
          <a:prstGeom prst="line">
            <a:avLst/>
          </a:prstGeom>
          <a:ln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/>
          <p:cNvCxnSpPr/>
          <p:nvPr/>
        </p:nvCxnSpPr>
        <p:spPr>
          <a:xfrm>
            <a:off x="4051487" y="6629400"/>
            <a:ext cx="0" cy="101009"/>
          </a:xfrm>
          <a:prstGeom prst="line">
            <a:avLst/>
          </a:prstGeom>
          <a:ln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文本框 37"/>
          <p:cNvSpPr txBox="1"/>
          <p:nvPr/>
        </p:nvSpPr>
        <p:spPr>
          <a:xfrm>
            <a:off x="4229262" y="6602818"/>
            <a:ext cx="1014730" cy="16129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zh-CN" sz="1050" dirty="0">
                <a:solidFill>
                  <a:schemeClr val="bg1">
                    <a:alpha val="67000"/>
                  </a:schemeClr>
                </a:solidFill>
              </a:rPr>
              <a:t>Date: 2022.05.13</a:t>
            </a:r>
            <a:endParaRPr lang="zh-CN" altLang="en-US" sz="1050" dirty="0">
              <a:solidFill>
                <a:schemeClr val="bg1">
                  <a:alpha val="67000"/>
                </a:schemeClr>
              </a:solidFill>
            </a:endParaRPr>
          </a:p>
        </p:txBody>
      </p:sp>
      <p:grpSp>
        <p:nvGrpSpPr>
          <p:cNvPr id="41" name="组合 40"/>
          <p:cNvGrpSpPr/>
          <p:nvPr/>
        </p:nvGrpSpPr>
        <p:grpSpPr>
          <a:xfrm>
            <a:off x="1848579" y="5189779"/>
            <a:ext cx="705787" cy="271436"/>
            <a:chOff x="513299" y="4619626"/>
            <a:chExt cx="705787" cy="271436"/>
          </a:xfrm>
        </p:grpSpPr>
        <p:grpSp>
          <p:nvGrpSpPr>
            <p:cNvPr id="42" name="组合 41"/>
            <p:cNvGrpSpPr/>
            <p:nvPr/>
          </p:nvGrpSpPr>
          <p:grpSpPr>
            <a:xfrm>
              <a:off x="513299" y="4619626"/>
              <a:ext cx="271436" cy="271436"/>
              <a:chOff x="548338" y="4619625"/>
              <a:chExt cx="375587" cy="375587"/>
            </a:xfrm>
          </p:grpSpPr>
          <p:sp>
            <p:nvSpPr>
              <p:cNvPr id="46" name="椭圆 45"/>
              <p:cNvSpPr/>
              <p:nvPr/>
            </p:nvSpPr>
            <p:spPr>
              <a:xfrm>
                <a:off x="548338" y="4619625"/>
                <a:ext cx="375587" cy="375587"/>
              </a:xfrm>
              <a:prstGeom prst="ellipse">
                <a:avLst/>
              </a:prstGeom>
              <a:noFill/>
              <a:ln w="9525">
                <a:solidFill>
                  <a:schemeClr val="tx1">
                    <a:alpha val="5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47" name="任意多边形: 形状 46"/>
              <p:cNvSpPr/>
              <p:nvPr/>
            </p:nvSpPr>
            <p:spPr>
              <a:xfrm>
                <a:off x="679450" y="4705350"/>
                <a:ext cx="101600" cy="203200"/>
              </a:xfrm>
              <a:custGeom>
                <a:avLst/>
                <a:gdLst>
                  <a:gd name="connsiteX0" fmla="*/ 101600 w 101600"/>
                  <a:gd name="connsiteY0" fmla="*/ 0 h 203200"/>
                  <a:gd name="connsiteX1" fmla="*/ 0 w 101600"/>
                  <a:gd name="connsiteY1" fmla="*/ 101600 h 203200"/>
                  <a:gd name="connsiteX2" fmla="*/ 101600 w 101600"/>
                  <a:gd name="connsiteY2" fmla="*/ 203200 h 203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1600" h="203200">
                    <a:moveTo>
                      <a:pt x="101600" y="0"/>
                    </a:moveTo>
                    <a:lnTo>
                      <a:pt x="0" y="101600"/>
                    </a:lnTo>
                    <a:lnTo>
                      <a:pt x="101600" y="203200"/>
                    </a:lnTo>
                  </a:path>
                </a:pathLst>
              </a:custGeom>
              <a:noFill/>
              <a:ln w="9525">
                <a:solidFill>
                  <a:schemeClr val="tx1">
                    <a:alpha val="5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 flipH="1">
              <a:off x="947650" y="4619626"/>
              <a:ext cx="271436" cy="271436"/>
              <a:chOff x="548338" y="4619625"/>
              <a:chExt cx="375587" cy="375587"/>
            </a:xfrm>
          </p:grpSpPr>
          <p:sp>
            <p:nvSpPr>
              <p:cNvPr id="44" name="椭圆 43"/>
              <p:cNvSpPr/>
              <p:nvPr/>
            </p:nvSpPr>
            <p:spPr>
              <a:xfrm>
                <a:off x="548338" y="4619625"/>
                <a:ext cx="375587" cy="375587"/>
              </a:xfrm>
              <a:prstGeom prst="ellipse">
                <a:avLst/>
              </a:prstGeom>
              <a:noFill/>
              <a:ln w="9525">
                <a:solidFill>
                  <a:schemeClr val="tx1">
                    <a:alpha val="5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45" name="任意多边形: 形状 44"/>
              <p:cNvSpPr/>
              <p:nvPr/>
            </p:nvSpPr>
            <p:spPr>
              <a:xfrm>
                <a:off x="679450" y="4705350"/>
                <a:ext cx="101600" cy="203200"/>
              </a:xfrm>
              <a:custGeom>
                <a:avLst/>
                <a:gdLst>
                  <a:gd name="connsiteX0" fmla="*/ 101600 w 101600"/>
                  <a:gd name="connsiteY0" fmla="*/ 0 h 203200"/>
                  <a:gd name="connsiteX1" fmla="*/ 0 w 101600"/>
                  <a:gd name="connsiteY1" fmla="*/ 101600 h 203200"/>
                  <a:gd name="connsiteX2" fmla="*/ 101600 w 101600"/>
                  <a:gd name="connsiteY2" fmla="*/ 203200 h 203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1600" h="203200">
                    <a:moveTo>
                      <a:pt x="101600" y="0"/>
                    </a:moveTo>
                    <a:lnTo>
                      <a:pt x="0" y="101600"/>
                    </a:lnTo>
                    <a:lnTo>
                      <a:pt x="101600" y="203200"/>
                    </a:lnTo>
                  </a:path>
                </a:pathLst>
              </a:custGeom>
              <a:noFill/>
              <a:ln w="9525">
                <a:solidFill>
                  <a:schemeClr val="tx1">
                    <a:alpha val="5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pic>
        <p:nvPicPr>
          <p:cNvPr id="51" name="图片 50" descr="图片包含 钟表, 绿色, 游戏机&#10;&#10;描述已自动生成"/>
          <p:cNvPicPr>
            <a:picLocks noChangeAspect="1"/>
          </p:cNvPicPr>
          <p:nvPr/>
        </p:nvPicPr>
        <p:blipFill>
          <a:blip r:embed="rId1">
            <a:alphaModFix amt="15000"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8326" y="-3611232"/>
            <a:ext cx="6148247" cy="3298067"/>
          </a:xfrm>
          <a:prstGeom prst="rect">
            <a:avLst/>
          </a:prstGeom>
        </p:spPr>
      </p:pic>
      <p:cxnSp>
        <p:nvCxnSpPr>
          <p:cNvPr id="58" name="直接连接符 57"/>
          <p:cNvCxnSpPr/>
          <p:nvPr/>
        </p:nvCxnSpPr>
        <p:spPr>
          <a:xfrm>
            <a:off x="1870804" y="2877673"/>
            <a:ext cx="4225196" cy="0"/>
          </a:xfrm>
          <a:prstGeom prst="line">
            <a:avLst/>
          </a:prstGeom>
          <a:ln w="31750">
            <a:solidFill>
              <a:srgbClr val="0D57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文本框 58"/>
          <p:cNvSpPr txBox="1"/>
          <p:nvPr/>
        </p:nvSpPr>
        <p:spPr>
          <a:xfrm>
            <a:off x="1870804" y="2359338"/>
            <a:ext cx="3317240" cy="30734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zh-CN" sz="2000" dirty="0">
                <a:solidFill>
                  <a:srgbClr val="5B5B5B"/>
                </a:solidFill>
                <a:latin typeface="+mj-lt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The Title of The First Chapter</a:t>
            </a:r>
            <a:endParaRPr lang="en-US" altLang="zh-CN" sz="1600" dirty="0">
              <a:solidFill>
                <a:srgbClr val="5B5B5B"/>
              </a:solidFill>
              <a:latin typeface="+mj-lt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517429" y="2620493"/>
            <a:ext cx="654189" cy="6769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4400" dirty="0">
                <a:solidFill>
                  <a:srgbClr val="0D57CF">
                    <a:alpha val="15000"/>
                  </a:srgbClr>
                </a:solidFill>
                <a:latin typeface="+mj-lt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02</a:t>
            </a:r>
            <a:endParaRPr lang="en-US" altLang="zh-CN" sz="3600" dirty="0">
              <a:solidFill>
                <a:srgbClr val="0D57CF">
                  <a:alpha val="15000"/>
                </a:srgbClr>
              </a:solidFill>
              <a:latin typeface="+mj-lt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56510" y="1760755"/>
            <a:ext cx="36000" cy="43200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文本框 54"/>
          <p:cNvSpPr txBox="1"/>
          <p:nvPr/>
        </p:nvSpPr>
        <p:spPr>
          <a:xfrm>
            <a:off x="517429" y="3572007"/>
            <a:ext cx="654189" cy="6153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4000" dirty="0">
                <a:solidFill>
                  <a:srgbClr val="0D57CF">
                    <a:alpha val="10000"/>
                  </a:srgbClr>
                </a:solidFill>
                <a:latin typeface="+mj-lt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03</a:t>
            </a:r>
            <a:endParaRPr lang="en-US" altLang="zh-CN" sz="3200" dirty="0">
              <a:solidFill>
                <a:srgbClr val="0D57CF">
                  <a:alpha val="10000"/>
                </a:srgbClr>
              </a:solidFill>
              <a:latin typeface="+mj-lt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60" name="文本框 59"/>
          <p:cNvSpPr txBox="1"/>
          <p:nvPr/>
        </p:nvSpPr>
        <p:spPr>
          <a:xfrm>
            <a:off x="517429" y="4461966"/>
            <a:ext cx="654189" cy="5537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3600" dirty="0">
                <a:solidFill>
                  <a:srgbClr val="0D57CF">
                    <a:alpha val="7000"/>
                  </a:srgbClr>
                </a:solidFill>
                <a:latin typeface="+mj-lt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04</a:t>
            </a:r>
            <a:endParaRPr lang="en-US" altLang="zh-CN" sz="2800" dirty="0">
              <a:solidFill>
                <a:srgbClr val="0D57CF">
                  <a:alpha val="7000"/>
                </a:srgbClr>
              </a:solidFill>
              <a:latin typeface="+mj-lt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676401" y="5290370"/>
            <a:ext cx="321469" cy="81442"/>
            <a:chOff x="704850" y="5345306"/>
            <a:chExt cx="676746" cy="171450"/>
          </a:xfrm>
          <a:solidFill>
            <a:srgbClr val="0F57CD">
              <a:alpha val="8000"/>
            </a:srgbClr>
          </a:solidFill>
        </p:grpSpPr>
        <p:sp>
          <p:nvSpPr>
            <p:cNvPr id="5" name="椭圆 4"/>
            <p:cNvSpPr/>
            <p:nvPr/>
          </p:nvSpPr>
          <p:spPr>
            <a:xfrm>
              <a:off x="704850" y="5345306"/>
              <a:ext cx="171450" cy="171450"/>
            </a:xfrm>
            <a:prstGeom prst="ellipse">
              <a:avLst/>
            </a:prstGeom>
            <a:grpFill/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椭圆 60"/>
            <p:cNvSpPr/>
            <p:nvPr/>
          </p:nvSpPr>
          <p:spPr>
            <a:xfrm>
              <a:off x="957498" y="5345306"/>
              <a:ext cx="171450" cy="171450"/>
            </a:xfrm>
            <a:prstGeom prst="ellipse">
              <a:avLst/>
            </a:prstGeom>
            <a:grpFill/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" name="椭圆 61"/>
            <p:cNvSpPr/>
            <p:nvPr/>
          </p:nvSpPr>
          <p:spPr>
            <a:xfrm>
              <a:off x="1210146" y="5345306"/>
              <a:ext cx="171450" cy="171450"/>
            </a:xfrm>
            <a:prstGeom prst="ellipse">
              <a:avLst/>
            </a:prstGeom>
            <a:grpFill/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5" name="组合 84"/>
          <p:cNvGrpSpPr/>
          <p:nvPr/>
        </p:nvGrpSpPr>
        <p:grpSpPr>
          <a:xfrm>
            <a:off x="6983292" y="1661899"/>
            <a:ext cx="4694358" cy="4438664"/>
            <a:chOff x="6722400" y="1510998"/>
            <a:chExt cx="5469600" cy="5347411"/>
          </a:xfrm>
        </p:grpSpPr>
        <p:pic>
          <p:nvPicPr>
            <p:cNvPr id="86" name="图片 85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FilmGrain trans="60000" grainSize="3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722907" y="1536140"/>
              <a:ext cx="5468586" cy="5322269"/>
            </a:xfrm>
            <a:prstGeom prst="rect">
              <a:avLst/>
            </a:prstGeom>
          </p:spPr>
        </p:pic>
        <p:pic>
          <p:nvPicPr>
            <p:cNvPr id="87" name="图片 86" descr="背景图案&#10;&#10;描述已自动生成"/>
            <p:cNvPicPr>
              <a:picLocks noChangeAspect="1"/>
            </p:cNvPicPr>
            <p:nvPr/>
          </p:nvPicPr>
          <p:blipFill>
            <a:blip r:embed="rId4">
              <a:alphaModFix amt="13000"/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6783699" y="1449699"/>
              <a:ext cx="5347002" cy="5469600"/>
            </a:xfrm>
            <a:prstGeom prst="rect">
              <a:avLst/>
            </a:prstGeom>
          </p:spPr>
        </p:pic>
      </p:grpSp>
      <p:grpSp>
        <p:nvGrpSpPr>
          <p:cNvPr id="53" name="组合 52"/>
          <p:cNvGrpSpPr/>
          <p:nvPr/>
        </p:nvGrpSpPr>
        <p:grpSpPr>
          <a:xfrm>
            <a:off x="6767020" y="1496009"/>
            <a:ext cx="4630447" cy="4382687"/>
            <a:chOff x="6891926" y="1496008"/>
            <a:chExt cx="5300082" cy="5016493"/>
          </a:xfrm>
        </p:grpSpPr>
        <p:sp>
          <p:nvSpPr>
            <p:cNvPr id="57" name="矩形 56"/>
            <p:cNvSpPr/>
            <p:nvPr/>
          </p:nvSpPr>
          <p:spPr>
            <a:xfrm>
              <a:off x="6891926" y="3862463"/>
              <a:ext cx="2650038" cy="2650038"/>
            </a:xfrm>
            <a:prstGeom prst="rect">
              <a:avLst/>
            </a:prstGeom>
            <a:blipFill>
              <a:blip r:embed="rId5"/>
              <a:srcRect/>
              <a:stretch>
                <a:fillRect l="-22806" r="-27194"/>
              </a:stretch>
            </a:blip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65" name="矩形 64"/>
            <p:cNvSpPr/>
            <p:nvPr/>
          </p:nvSpPr>
          <p:spPr>
            <a:xfrm>
              <a:off x="9541967" y="3862463"/>
              <a:ext cx="2650041" cy="2650038"/>
            </a:xfrm>
            <a:prstGeom prst="rect">
              <a:avLst/>
            </a:prstGeom>
            <a:blipFill>
              <a:blip r:embed="rId6"/>
              <a:srcRect/>
              <a:stretch>
                <a:fillRect l="-63939" t="-309" r="-63939" b="-51611"/>
              </a:stretch>
            </a:blip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" name="矩形 65"/>
            <p:cNvSpPr/>
            <p:nvPr/>
          </p:nvSpPr>
          <p:spPr>
            <a:xfrm>
              <a:off x="6891926" y="1496008"/>
              <a:ext cx="5300074" cy="2364249"/>
            </a:xfrm>
            <a:prstGeom prst="rect">
              <a:avLst/>
            </a:prstGeom>
            <a:blipFill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rightnessContrast contrast="-20000"/>
                        </a14:imgEffect>
                        <a14:imgEffect>
                          <a14:colorTemperature colorTemp="59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t="-134400" b="-101864"/>
              </a:stretch>
            </a:blip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78" name="组合 77"/>
          <p:cNvGrpSpPr/>
          <p:nvPr/>
        </p:nvGrpSpPr>
        <p:grpSpPr>
          <a:xfrm>
            <a:off x="10298652" y="5270500"/>
            <a:ext cx="1377410" cy="452445"/>
            <a:chOff x="9860280" y="4859181"/>
            <a:chExt cx="1815782" cy="596440"/>
          </a:xfrm>
        </p:grpSpPr>
        <p:sp>
          <p:nvSpPr>
            <p:cNvPr id="79" name="矩形 78"/>
            <p:cNvSpPr/>
            <p:nvPr/>
          </p:nvSpPr>
          <p:spPr>
            <a:xfrm>
              <a:off x="9860280" y="4859181"/>
              <a:ext cx="1815782" cy="596440"/>
            </a:xfrm>
            <a:prstGeom prst="rect">
              <a:avLst/>
            </a:prstGeom>
            <a:solidFill>
              <a:schemeClr val="bg1"/>
            </a:solidFill>
            <a:ln w="0">
              <a:noFill/>
            </a:ln>
            <a:effectLst>
              <a:outerShdw blurRad="127000" dist="63500" dir="8100000" algn="tr" rotWithShape="0">
                <a:prstClr val="black">
                  <a:alpha val="6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80" name="文本框 79"/>
            <p:cNvSpPr txBox="1"/>
            <p:nvPr/>
          </p:nvSpPr>
          <p:spPr>
            <a:xfrm>
              <a:off x="10028478" y="4988824"/>
              <a:ext cx="1471687" cy="334416"/>
            </a:xfrm>
            <a:custGeom>
              <a:avLst/>
              <a:gdLst/>
              <a:ahLst/>
              <a:cxnLst/>
              <a:rect l="l" t="t" r="r" b="b"/>
              <a:pathLst>
                <a:path w="1471687" h="334416">
                  <a:moveTo>
                    <a:pt x="386358" y="185960"/>
                  </a:moveTo>
                  <a:lnTo>
                    <a:pt x="386358" y="279722"/>
                  </a:lnTo>
                  <a:lnTo>
                    <a:pt x="446856" y="279722"/>
                  </a:lnTo>
                  <a:cubicBezTo>
                    <a:pt x="464120" y="279722"/>
                    <a:pt x="477292" y="275964"/>
                    <a:pt x="486370" y="268448"/>
                  </a:cubicBezTo>
                  <a:cubicBezTo>
                    <a:pt x="495449" y="260932"/>
                    <a:pt x="499988" y="249808"/>
                    <a:pt x="499988" y="235074"/>
                  </a:cubicBezTo>
                  <a:cubicBezTo>
                    <a:pt x="499988" y="219298"/>
                    <a:pt x="495523" y="207168"/>
                    <a:pt x="486593" y="198685"/>
                  </a:cubicBezTo>
                  <a:cubicBezTo>
                    <a:pt x="477664" y="190202"/>
                    <a:pt x="464195" y="185960"/>
                    <a:pt x="446187" y="185960"/>
                  </a:cubicBezTo>
                  <a:close/>
                  <a:moveTo>
                    <a:pt x="142205" y="93984"/>
                  </a:moveTo>
                  <a:lnTo>
                    <a:pt x="106040" y="208508"/>
                  </a:lnTo>
                  <a:lnTo>
                    <a:pt x="179487" y="208508"/>
                  </a:lnTo>
                  <a:lnTo>
                    <a:pt x="143545" y="93984"/>
                  </a:lnTo>
                  <a:close/>
                  <a:moveTo>
                    <a:pt x="386358" y="54917"/>
                  </a:moveTo>
                  <a:lnTo>
                    <a:pt x="386358" y="140865"/>
                  </a:lnTo>
                  <a:lnTo>
                    <a:pt x="429890" y="140865"/>
                  </a:lnTo>
                  <a:cubicBezTo>
                    <a:pt x="447303" y="140865"/>
                    <a:pt x="460697" y="137293"/>
                    <a:pt x="470074" y="130150"/>
                  </a:cubicBezTo>
                  <a:cubicBezTo>
                    <a:pt x="479450" y="123006"/>
                    <a:pt x="484138" y="112588"/>
                    <a:pt x="484138" y="98896"/>
                  </a:cubicBezTo>
                  <a:cubicBezTo>
                    <a:pt x="484138" y="83864"/>
                    <a:pt x="479412" y="72776"/>
                    <a:pt x="469962" y="65633"/>
                  </a:cubicBezTo>
                  <a:cubicBezTo>
                    <a:pt x="460511" y="58489"/>
                    <a:pt x="446410" y="54917"/>
                    <a:pt x="427658" y="54917"/>
                  </a:cubicBezTo>
                  <a:close/>
                  <a:moveTo>
                    <a:pt x="743024" y="50899"/>
                  </a:moveTo>
                  <a:cubicBezTo>
                    <a:pt x="720998" y="50899"/>
                    <a:pt x="703845" y="59010"/>
                    <a:pt x="691567" y="75232"/>
                  </a:cubicBezTo>
                  <a:cubicBezTo>
                    <a:pt x="679289" y="91454"/>
                    <a:pt x="673150" y="112216"/>
                    <a:pt x="673150" y="137517"/>
                  </a:cubicBezTo>
                  <a:lnTo>
                    <a:pt x="673150" y="196453"/>
                  </a:lnTo>
                  <a:cubicBezTo>
                    <a:pt x="673150" y="222200"/>
                    <a:pt x="679326" y="243185"/>
                    <a:pt x="691679" y="259407"/>
                  </a:cubicBezTo>
                  <a:cubicBezTo>
                    <a:pt x="704031" y="275629"/>
                    <a:pt x="721295" y="283740"/>
                    <a:pt x="743471" y="283740"/>
                  </a:cubicBezTo>
                  <a:cubicBezTo>
                    <a:pt x="765795" y="283740"/>
                    <a:pt x="783208" y="275629"/>
                    <a:pt x="795709" y="259407"/>
                  </a:cubicBezTo>
                  <a:cubicBezTo>
                    <a:pt x="808211" y="243185"/>
                    <a:pt x="814462" y="222200"/>
                    <a:pt x="814462" y="196453"/>
                  </a:cubicBezTo>
                  <a:lnTo>
                    <a:pt x="814462" y="137517"/>
                  </a:lnTo>
                  <a:cubicBezTo>
                    <a:pt x="814462" y="112216"/>
                    <a:pt x="808137" y="91454"/>
                    <a:pt x="795486" y="75232"/>
                  </a:cubicBezTo>
                  <a:cubicBezTo>
                    <a:pt x="782836" y="59010"/>
                    <a:pt x="765348" y="50899"/>
                    <a:pt x="743024" y="50899"/>
                  </a:cubicBezTo>
                  <a:close/>
                  <a:moveTo>
                    <a:pt x="1222102" y="4688"/>
                  </a:moveTo>
                  <a:lnTo>
                    <a:pt x="1471687" y="4688"/>
                  </a:lnTo>
                  <a:lnTo>
                    <a:pt x="1471687" y="54917"/>
                  </a:lnTo>
                  <a:lnTo>
                    <a:pt x="1378818" y="54917"/>
                  </a:lnTo>
                  <a:lnTo>
                    <a:pt x="1378818" y="329728"/>
                  </a:lnTo>
                  <a:lnTo>
                    <a:pt x="1313631" y="329728"/>
                  </a:lnTo>
                  <a:lnTo>
                    <a:pt x="1313631" y="54917"/>
                  </a:lnTo>
                  <a:lnTo>
                    <a:pt x="1222102" y="54917"/>
                  </a:lnTo>
                  <a:close/>
                  <a:moveTo>
                    <a:pt x="927646" y="4688"/>
                  </a:moveTo>
                  <a:lnTo>
                    <a:pt x="993056" y="4688"/>
                  </a:lnTo>
                  <a:lnTo>
                    <a:pt x="993056" y="217437"/>
                  </a:lnTo>
                  <a:cubicBezTo>
                    <a:pt x="993056" y="239166"/>
                    <a:pt x="998860" y="255761"/>
                    <a:pt x="1010468" y="267220"/>
                  </a:cubicBezTo>
                  <a:cubicBezTo>
                    <a:pt x="1022077" y="278680"/>
                    <a:pt x="1037778" y="284410"/>
                    <a:pt x="1057572" y="284410"/>
                  </a:cubicBezTo>
                  <a:cubicBezTo>
                    <a:pt x="1077664" y="284410"/>
                    <a:pt x="1093589" y="278680"/>
                    <a:pt x="1105346" y="267220"/>
                  </a:cubicBezTo>
                  <a:cubicBezTo>
                    <a:pt x="1117104" y="255761"/>
                    <a:pt x="1122982" y="239166"/>
                    <a:pt x="1122982" y="217437"/>
                  </a:cubicBezTo>
                  <a:lnTo>
                    <a:pt x="1122982" y="4688"/>
                  </a:lnTo>
                  <a:lnTo>
                    <a:pt x="1188392" y="4688"/>
                  </a:lnTo>
                  <a:lnTo>
                    <a:pt x="1188392" y="217437"/>
                  </a:lnTo>
                  <a:cubicBezTo>
                    <a:pt x="1188392" y="254049"/>
                    <a:pt x="1176263" y="282699"/>
                    <a:pt x="1152004" y="303386"/>
                  </a:cubicBezTo>
                  <a:cubicBezTo>
                    <a:pt x="1127745" y="324073"/>
                    <a:pt x="1096268" y="334416"/>
                    <a:pt x="1057572" y="334416"/>
                  </a:cubicBezTo>
                  <a:cubicBezTo>
                    <a:pt x="1019026" y="334416"/>
                    <a:pt x="987735" y="324073"/>
                    <a:pt x="963699" y="303386"/>
                  </a:cubicBezTo>
                  <a:cubicBezTo>
                    <a:pt x="939664" y="282699"/>
                    <a:pt x="927646" y="254049"/>
                    <a:pt x="927646" y="217437"/>
                  </a:cubicBezTo>
                  <a:close/>
                  <a:moveTo>
                    <a:pt x="321171" y="4688"/>
                  </a:moveTo>
                  <a:lnTo>
                    <a:pt x="427658" y="4688"/>
                  </a:lnTo>
                  <a:cubicBezTo>
                    <a:pt x="465906" y="4688"/>
                    <a:pt x="495746" y="12166"/>
                    <a:pt x="517178" y="27123"/>
                  </a:cubicBezTo>
                  <a:cubicBezTo>
                    <a:pt x="538609" y="42081"/>
                    <a:pt x="549324" y="64293"/>
                    <a:pt x="549324" y="93761"/>
                  </a:cubicBezTo>
                  <a:cubicBezTo>
                    <a:pt x="549324" y="108644"/>
                    <a:pt x="545455" y="121964"/>
                    <a:pt x="537716" y="133722"/>
                  </a:cubicBezTo>
                  <a:cubicBezTo>
                    <a:pt x="529977" y="145479"/>
                    <a:pt x="518666" y="154334"/>
                    <a:pt x="503783" y="160287"/>
                  </a:cubicBezTo>
                  <a:cubicBezTo>
                    <a:pt x="524024" y="164008"/>
                    <a:pt x="539279" y="172789"/>
                    <a:pt x="549548" y="186630"/>
                  </a:cubicBezTo>
                  <a:cubicBezTo>
                    <a:pt x="559817" y="200471"/>
                    <a:pt x="564951" y="216619"/>
                    <a:pt x="564951" y="235074"/>
                  </a:cubicBezTo>
                  <a:cubicBezTo>
                    <a:pt x="564951" y="266179"/>
                    <a:pt x="554682" y="289731"/>
                    <a:pt x="534144" y="305730"/>
                  </a:cubicBezTo>
                  <a:cubicBezTo>
                    <a:pt x="513606" y="321729"/>
                    <a:pt x="484510" y="329728"/>
                    <a:pt x="446856" y="329728"/>
                  </a:cubicBezTo>
                  <a:lnTo>
                    <a:pt x="321171" y="329728"/>
                  </a:lnTo>
                  <a:close/>
                  <a:moveTo>
                    <a:pt x="109612" y="4688"/>
                  </a:moveTo>
                  <a:lnTo>
                    <a:pt x="176361" y="4688"/>
                  </a:lnTo>
                  <a:lnTo>
                    <a:pt x="285527" y="329728"/>
                  </a:lnTo>
                  <a:lnTo>
                    <a:pt x="217438" y="329728"/>
                  </a:lnTo>
                  <a:lnTo>
                    <a:pt x="195337" y="259630"/>
                  </a:lnTo>
                  <a:lnTo>
                    <a:pt x="89966" y="259630"/>
                  </a:lnTo>
                  <a:lnTo>
                    <a:pt x="68089" y="329728"/>
                  </a:lnTo>
                  <a:lnTo>
                    <a:pt x="0" y="329728"/>
                  </a:lnTo>
                  <a:close/>
                  <a:moveTo>
                    <a:pt x="743024" y="0"/>
                  </a:moveTo>
                  <a:cubicBezTo>
                    <a:pt x="783357" y="0"/>
                    <a:pt x="816173" y="13059"/>
                    <a:pt x="841474" y="39179"/>
                  </a:cubicBezTo>
                  <a:cubicBezTo>
                    <a:pt x="866775" y="65298"/>
                    <a:pt x="879425" y="98226"/>
                    <a:pt x="879425" y="137963"/>
                  </a:cubicBezTo>
                  <a:lnTo>
                    <a:pt x="879425" y="196453"/>
                  </a:lnTo>
                  <a:cubicBezTo>
                    <a:pt x="879425" y="236487"/>
                    <a:pt x="866849" y="269490"/>
                    <a:pt x="841697" y="295461"/>
                  </a:cubicBezTo>
                  <a:cubicBezTo>
                    <a:pt x="816545" y="321431"/>
                    <a:pt x="783803" y="334416"/>
                    <a:pt x="743471" y="334416"/>
                  </a:cubicBezTo>
                  <a:cubicBezTo>
                    <a:pt x="703287" y="334416"/>
                    <a:pt x="670694" y="321394"/>
                    <a:pt x="645691" y="295349"/>
                  </a:cubicBezTo>
                  <a:cubicBezTo>
                    <a:pt x="620688" y="269304"/>
                    <a:pt x="608186" y="236339"/>
                    <a:pt x="608186" y="196453"/>
                  </a:cubicBezTo>
                  <a:lnTo>
                    <a:pt x="608186" y="137963"/>
                  </a:lnTo>
                  <a:cubicBezTo>
                    <a:pt x="608186" y="98226"/>
                    <a:pt x="620650" y="65298"/>
                    <a:pt x="645579" y="39179"/>
                  </a:cubicBezTo>
                  <a:cubicBezTo>
                    <a:pt x="670508" y="13059"/>
                    <a:pt x="702990" y="0"/>
                    <a:pt x="743024" y="0"/>
                  </a:cubicBezTo>
                  <a:close/>
                </a:path>
              </a:pathLst>
            </a:custGeom>
            <a:solidFill>
              <a:srgbClr val="516687"/>
            </a:solidFill>
            <a:ln w="9525"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noAutofit/>
            </a:bodyPr>
            <a:lstStyle>
              <a:defPPr>
                <a:defRPr lang="zh-CN"/>
              </a:defPPr>
              <a:lvl1pPr>
                <a:defRPr sz="28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defRPr>
              </a:lvl1pPr>
            </a:lstStyle>
            <a:p>
              <a:pPr algn="ctr"/>
              <a:endParaRPr lang="en-US" altLang="zh-CN" sz="3200" dirty="0">
                <a:ln w="9525">
                  <a:noFill/>
                </a:ln>
                <a:solidFill>
                  <a:srgbClr val="516687"/>
                </a:solidFill>
                <a:latin typeface="+mj-lt"/>
                <a:ea typeface="Roboto Medium" pitchFamily="2" charset="0"/>
              </a:endParaRPr>
            </a:p>
          </p:txBody>
        </p:sp>
      </p:grpSp>
      <p:grpSp>
        <p:nvGrpSpPr>
          <p:cNvPr id="81" name="组合 80"/>
          <p:cNvGrpSpPr/>
          <p:nvPr/>
        </p:nvGrpSpPr>
        <p:grpSpPr>
          <a:xfrm>
            <a:off x="9793834" y="5817779"/>
            <a:ext cx="1882228" cy="452445"/>
            <a:chOff x="9194800" y="5673784"/>
            <a:chExt cx="2481262" cy="596440"/>
          </a:xfrm>
        </p:grpSpPr>
        <p:sp>
          <p:nvSpPr>
            <p:cNvPr id="82" name="矩形 81"/>
            <p:cNvSpPr/>
            <p:nvPr/>
          </p:nvSpPr>
          <p:spPr>
            <a:xfrm>
              <a:off x="9194800" y="5673784"/>
              <a:ext cx="2481262" cy="596440"/>
            </a:xfrm>
            <a:prstGeom prst="rect">
              <a:avLst/>
            </a:prstGeom>
            <a:solidFill>
              <a:schemeClr val="bg1"/>
            </a:solidFill>
            <a:ln w="0">
              <a:noFill/>
            </a:ln>
            <a:effectLst>
              <a:outerShdw blurRad="127000" dist="63500" dir="8100000" algn="tr" rotWithShape="0">
                <a:prstClr val="black">
                  <a:alpha val="6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83" name="文本框 82"/>
            <p:cNvSpPr txBox="1"/>
            <p:nvPr/>
          </p:nvSpPr>
          <p:spPr>
            <a:xfrm>
              <a:off x="9411233" y="5800425"/>
              <a:ext cx="2088932" cy="329878"/>
            </a:xfrm>
            <a:custGeom>
              <a:avLst/>
              <a:gdLst/>
              <a:ahLst/>
              <a:cxnLst/>
              <a:rect l="l" t="t" r="r" b="b"/>
              <a:pathLst>
                <a:path w="2602971" h="411054">
                  <a:moveTo>
                    <a:pt x="80125" y="228576"/>
                  </a:moveTo>
                  <a:lnTo>
                    <a:pt x="80125" y="343825"/>
                  </a:lnTo>
                  <a:lnTo>
                    <a:pt x="154488" y="343825"/>
                  </a:lnTo>
                  <a:cubicBezTo>
                    <a:pt x="175709" y="343825"/>
                    <a:pt x="191898" y="339206"/>
                    <a:pt x="203057" y="329968"/>
                  </a:cubicBezTo>
                  <a:cubicBezTo>
                    <a:pt x="214216" y="320730"/>
                    <a:pt x="219796" y="307055"/>
                    <a:pt x="219796" y="288945"/>
                  </a:cubicBezTo>
                  <a:cubicBezTo>
                    <a:pt x="219796" y="269554"/>
                    <a:pt x="214308" y="254645"/>
                    <a:pt x="203332" y="244217"/>
                  </a:cubicBezTo>
                  <a:cubicBezTo>
                    <a:pt x="192356" y="233790"/>
                    <a:pt x="175800" y="228576"/>
                    <a:pt x="153665" y="228576"/>
                  </a:cubicBezTo>
                  <a:close/>
                  <a:moveTo>
                    <a:pt x="80125" y="67503"/>
                  </a:moveTo>
                  <a:lnTo>
                    <a:pt x="80125" y="173147"/>
                  </a:lnTo>
                  <a:lnTo>
                    <a:pt x="133634" y="173147"/>
                  </a:lnTo>
                  <a:cubicBezTo>
                    <a:pt x="155037" y="173147"/>
                    <a:pt x="171501" y="168757"/>
                    <a:pt x="183026" y="159976"/>
                  </a:cubicBezTo>
                  <a:cubicBezTo>
                    <a:pt x="194551" y="151195"/>
                    <a:pt x="200313" y="138390"/>
                    <a:pt x="200313" y="121560"/>
                  </a:cubicBezTo>
                  <a:cubicBezTo>
                    <a:pt x="200313" y="103083"/>
                    <a:pt x="194505" y="89455"/>
                    <a:pt x="182889" y="80674"/>
                  </a:cubicBezTo>
                  <a:cubicBezTo>
                    <a:pt x="171272" y="71893"/>
                    <a:pt x="153939" y="67503"/>
                    <a:pt x="130890" y="67503"/>
                  </a:cubicBezTo>
                  <a:close/>
                  <a:moveTo>
                    <a:pt x="1657350" y="5762"/>
                  </a:moveTo>
                  <a:lnTo>
                    <a:pt x="1913092" y="5762"/>
                  </a:lnTo>
                  <a:lnTo>
                    <a:pt x="1913092" y="67503"/>
                  </a:lnTo>
                  <a:lnTo>
                    <a:pt x="1737475" y="67503"/>
                  </a:lnTo>
                  <a:lnTo>
                    <a:pt x="1737475" y="167934"/>
                  </a:lnTo>
                  <a:lnTo>
                    <a:pt x="1885652" y="167934"/>
                  </a:lnTo>
                  <a:lnTo>
                    <a:pt x="1885652" y="229674"/>
                  </a:lnTo>
                  <a:lnTo>
                    <a:pt x="1737475" y="229674"/>
                  </a:lnTo>
                  <a:lnTo>
                    <a:pt x="1737475" y="343825"/>
                  </a:lnTo>
                  <a:lnTo>
                    <a:pt x="1913641" y="343825"/>
                  </a:lnTo>
                  <a:lnTo>
                    <a:pt x="1913641" y="405291"/>
                  </a:lnTo>
                  <a:lnTo>
                    <a:pt x="1657350" y="405291"/>
                  </a:lnTo>
                  <a:close/>
                  <a:moveTo>
                    <a:pt x="1257300" y="5762"/>
                  </a:moveTo>
                  <a:lnTo>
                    <a:pt x="1337425" y="5762"/>
                  </a:lnTo>
                  <a:lnTo>
                    <a:pt x="1498499" y="274950"/>
                  </a:lnTo>
                  <a:lnTo>
                    <a:pt x="1500145" y="274676"/>
                  </a:lnTo>
                  <a:lnTo>
                    <a:pt x="1500145" y="5762"/>
                  </a:lnTo>
                  <a:lnTo>
                    <a:pt x="1580271" y="5762"/>
                  </a:lnTo>
                  <a:lnTo>
                    <a:pt x="1580271" y="405291"/>
                  </a:lnTo>
                  <a:lnTo>
                    <a:pt x="1500145" y="405291"/>
                  </a:lnTo>
                  <a:lnTo>
                    <a:pt x="1339072" y="135829"/>
                  </a:lnTo>
                  <a:lnTo>
                    <a:pt x="1337425" y="136103"/>
                  </a:lnTo>
                  <a:lnTo>
                    <a:pt x="1337425" y="405291"/>
                  </a:lnTo>
                  <a:lnTo>
                    <a:pt x="1257300" y="405291"/>
                  </a:lnTo>
                  <a:close/>
                  <a:moveTo>
                    <a:pt x="1100863" y="5762"/>
                  </a:moveTo>
                  <a:lnTo>
                    <a:pt x="1180988" y="5762"/>
                  </a:lnTo>
                  <a:lnTo>
                    <a:pt x="1180988" y="405291"/>
                  </a:lnTo>
                  <a:lnTo>
                    <a:pt x="1100863" y="405291"/>
                  </a:lnTo>
                  <a:close/>
                  <a:moveTo>
                    <a:pt x="358108" y="5762"/>
                  </a:moveTo>
                  <a:lnTo>
                    <a:pt x="438508" y="5762"/>
                  </a:lnTo>
                  <a:lnTo>
                    <a:pt x="438508" y="267267"/>
                  </a:lnTo>
                  <a:cubicBezTo>
                    <a:pt x="438508" y="293976"/>
                    <a:pt x="445642" y="314373"/>
                    <a:pt x="459911" y="328459"/>
                  </a:cubicBezTo>
                  <a:cubicBezTo>
                    <a:pt x="474180" y="342545"/>
                    <a:pt x="493480" y="349588"/>
                    <a:pt x="517810" y="349588"/>
                  </a:cubicBezTo>
                  <a:cubicBezTo>
                    <a:pt x="542506" y="349588"/>
                    <a:pt x="562080" y="342545"/>
                    <a:pt x="576532" y="328459"/>
                  </a:cubicBezTo>
                  <a:cubicBezTo>
                    <a:pt x="590984" y="314373"/>
                    <a:pt x="598210" y="293976"/>
                    <a:pt x="598210" y="267267"/>
                  </a:cubicBezTo>
                  <a:lnTo>
                    <a:pt x="598210" y="5762"/>
                  </a:lnTo>
                  <a:lnTo>
                    <a:pt x="678610" y="5762"/>
                  </a:lnTo>
                  <a:lnTo>
                    <a:pt x="678610" y="267267"/>
                  </a:lnTo>
                  <a:cubicBezTo>
                    <a:pt x="678610" y="312269"/>
                    <a:pt x="663701" y="347484"/>
                    <a:pt x="633882" y="372912"/>
                  </a:cubicBezTo>
                  <a:cubicBezTo>
                    <a:pt x="604064" y="398340"/>
                    <a:pt x="565373" y="411054"/>
                    <a:pt x="517810" y="411054"/>
                  </a:cubicBezTo>
                  <a:cubicBezTo>
                    <a:pt x="470430" y="411054"/>
                    <a:pt x="431968" y="398340"/>
                    <a:pt x="402424" y="372912"/>
                  </a:cubicBezTo>
                  <a:cubicBezTo>
                    <a:pt x="372880" y="347484"/>
                    <a:pt x="358108" y="312269"/>
                    <a:pt x="358108" y="267267"/>
                  </a:cubicBezTo>
                  <a:close/>
                  <a:moveTo>
                    <a:pt x="0" y="5762"/>
                  </a:moveTo>
                  <a:lnTo>
                    <a:pt x="130890" y="5762"/>
                  </a:lnTo>
                  <a:cubicBezTo>
                    <a:pt x="177904" y="5762"/>
                    <a:pt x="214582" y="14955"/>
                    <a:pt x="240925" y="33340"/>
                  </a:cubicBezTo>
                  <a:cubicBezTo>
                    <a:pt x="267267" y="51724"/>
                    <a:pt x="280439" y="79027"/>
                    <a:pt x="280439" y="115248"/>
                  </a:cubicBezTo>
                  <a:cubicBezTo>
                    <a:pt x="280439" y="133542"/>
                    <a:pt x="275682" y="149915"/>
                    <a:pt x="266170" y="164366"/>
                  </a:cubicBezTo>
                  <a:cubicBezTo>
                    <a:pt x="256657" y="178818"/>
                    <a:pt x="242754" y="189703"/>
                    <a:pt x="224461" y="197020"/>
                  </a:cubicBezTo>
                  <a:cubicBezTo>
                    <a:pt x="249340" y="201594"/>
                    <a:pt x="268091" y="212387"/>
                    <a:pt x="280713" y="229400"/>
                  </a:cubicBezTo>
                  <a:cubicBezTo>
                    <a:pt x="293335" y="246413"/>
                    <a:pt x="299647" y="266261"/>
                    <a:pt x="299647" y="288945"/>
                  </a:cubicBezTo>
                  <a:cubicBezTo>
                    <a:pt x="299647" y="327178"/>
                    <a:pt x="287024" y="356128"/>
                    <a:pt x="261779" y="375793"/>
                  </a:cubicBezTo>
                  <a:cubicBezTo>
                    <a:pt x="236534" y="395459"/>
                    <a:pt x="200771" y="405291"/>
                    <a:pt x="154488" y="405291"/>
                  </a:cubicBezTo>
                  <a:lnTo>
                    <a:pt x="0" y="405291"/>
                  </a:lnTo>
                  <a:close/>
                  <a:moveTo>
                    <a:pt x="2452873" y="0"/>
                  </a:moveTo>
                  <a:cubicBezTo>
                    <a:pt x="2497144" y="0"/>
                    <a:pt x="2532770" y="11159"/>
                    <a:pt x="2559753" y="33477"/>
                  </a:cubicBezTo>
                  <a:cubicBezTo>
                    <a:pt x="2586736" y="55795"/>
                    <a:pt x="2599770" y="85064"/>
                    <a:pt x="2598855" y="121285"/>
                  </a:cubicBezTo>
                  <a:lnTo>
                    <a:pt x="2598306" y="122932"/>
                  </a:lnTo>
                  <a:lnTo>
                    <a:pt x="2520651" y="122932"/>
                  </a:lnTo>
                  <a:cubicBezTo>
                    <a:pt x="2520651" y="102992"/>
                    <a:pt x="2514614" y="87671"/>
                    <a:pt x="2502540" y="76969"/>
                  </a:cubicBezTo>
                  <a:cubicBezTo>
                    <a:pt x="2490467" y="66268"/>
                    <a:pt x="2473545" y="60917"/>
                    <a:pt x="2451776" y="60917"/>
                  </a:cubicBezTo>
                  <a:cubicBezTo>
                    <a:pt x="2432019" y="60917"/>
                    <a:pt x="2416744" y="65673"/>
                    <a:pt x="2405951" y="75186"/>
                  </a:cubicBezTo>
                  <a:cubicBezTo>
                    <a:pt x="2395157" y="84698"/>
                    <a:pt x="2389761" y="96864"/>
                    <a:pt x="2389761" y="111681"/>
                  </a:cubicBezTo>
                  <a:cubicBezTo>
                    <a:pt x="2389761" y="125218"/>
                    <a:pt x="2395615" y="136332"/>
                    <a:pt x="2407323" y="145021"/>
                  </a:cubicBezTo>
                  <a:cubicBezTo>
                    <a:pt x="2419031" y="153710"/>
                    <a:pt x="2439245" y="162903"/>
                    <a:pt x="2467965" y="172598"/>
                  </a:cubicBezTo>
                  <a:cubicBezTo>
                    <a:pt x="2511870" y="185038"/>
                    <a:pt x="2545347" y="201273"/>
                    <a:pt x="2568397" y="221305"/>
                  </a:cubicBezTo>
                  <a:cubicBezTo>
                    <a:pt x="2591446" y="241336"/>
                    <a:pt x="2602971" y="267724"/>
                    <a:pt x="2602971" y="300470"/>
                  </a:cubicBezTo>
                  <a:cubicBezTo>
                    <a:pt x="2602971" y="334679"/>
                    <a:pt x="2589617" y="361661"/>
                    <a:pt x="2562909" y="381418"/>
                  </a:cubicBezTo>
                  <a:cubicBezTo>
                    <a:pt x="2536200" y="401175"/>
                    <a:pt x="2500894" y="411054"/>
                    <a:pt x="2456989" y="411054"/>
                  </a:cubicBezTo>
                  <a:cubicBezTo>
                    <a:pt x="2414000" y="411054"/>
                    <a:pt x="2377093" y="400352"/>
                    <a:pt x="2346269" y="378949"/>
                  </a:cubicBezTo>
                  <a:cubicBezTo>
                    <a:pt x="2315444" y="357545"/>
                    <a:pt x="2300489" y="325623"/>
                    <a:pt x="2301404" y="283182"/>
                  </a:cubicBezTo>
                  <a:lnTo>
                    <a:pt x="2301953" y="281536"/>
                  </a:lnTo>
                  <a:lnTo>
                    <a:pt x="2379608" y="281536"/>
                  </a:lnTo>
                  <a:cubicBezTo>
                    <a:pt x="2379608" y="305135"/>
                    <a:pt x="2386559" y="322513"/>
                    <a:pt x="2400463" y="333672"/>
                  </a:cubicBezTo>
                  <a:cubicBezTo>
                    <a:pt x="2414365" y="344831"/>
                    <a:pt x="2433208" y="350411"/>
                    <a:pt x="2456989" y="350411"/>
                  </a:cubicBezTo>
                  <a:cubicBezTo>
                    <a:pt x="2478393" y="350411"/>
                    <a:pt x="2494720" y="345929"/>
                    <a:pt x="2505970" y="336965"/>
                  </a:cubicBezTo>
                  <a:cubicBezTo>
                    <a:pt x="2517221" y="328001"/>
                    <a:pt x="2522846" y="316019"/>
                    <a:pt x="2522846" y="301019"/>
                  </a:cubicBezTo>
                  <a:cubicBezTo>
                    <a:pt x="2522846" y="285652"/>
                    <a:pt x="2517495" y="273304"/>
                    <a:pt x="2506793" y="263974"/>
                  </a:cubicBezTo>
                  <a:cubicBezTo>
                    <a:pt x="2496092" y="254645"/>
                    <a:pt x="2477295" y="245864"/>
                    <a:pt x="2450404" y="237632"/>
                  </a:cubicBezTo>
                  <a:cubicBezTo>
                    <a:pt x="2404304" y="223729"/>
                    <a:pt x="2369318" y="207356"/>
                    <a:pt x="2345445" y="188514"/>
                  </a:cubicBezTo>
                  <a:cubicBezTo>
                    <a:pt x="2321572" y="169671"/>
                    <a:pt x="2309636" y="143969"/>
                    <a:pt x="2309636" y="111407"/>
                  </a:cubicBezTo>
                  <a:cubicBezTo>
                    <a:pt x="2309636" y="78662"/>
                    <a:pt x="2323081" y="51907"/>
                    <a:pt x="2349973" y="31144"/>
                  </a:cubicBezTo>
                  <a:cubicBezTo>
                    <a:pt x="2376864" y="10381"/>
                    <a:pt x="2411164" y="0"/>
                    <a:pt x="2452873" y="0"/>
                  </a:cubicBezTo>
                  <a:close/>
                  <a:moveTo>
                    <a:pt x="2109973" y="0"/>
                  </a:moveTo>
                  <a:cubicBezTo>
                    <a:pt x="2154244" y="0"/>
                    <a:pt x="2189870" y="11159"/>
                    <a:pt x="2216853" y="33477"/>
                  </a:cubicBezTo>
                  <a:cubicBezTo>
                    <a:pt x="2243836" y="55795"/>
                    <a:pt x="2256870" y="85064"/>
                    <a:pt x="2255955" y="121285"/>
                  </a:cubicBezTo>
                  <a:lnTo>
                    <a:pt x="2255406" y="122932"/>
                  </a:lnTo>
                  <a:lnTo>
                    <a:pt x="2177751" y="122932"/>
                  </a:lnTo>
                  <a:cubicBezTo>
                    <a:pt x="2177751" y="102992"/>
                    <a:pt x="2171714" y="87671"/>
                    <a:pt x="2159640" y="76969"/>
                  </a:cubicBezTo>
                  <a:cubicBezTo>
                    <a:pt x="2147567" y="66268"/>
                    <a:pt x="2130645" y="60917"/>
                    <a:pt x="2108876" y="60917"/>
                  </a:cubicBezTo>
                  <a:cubicBezTo>
                    <a:pt x="2089119" y="60917"/>
                    <a:pt x="2073844" y="65673"/>
                    <a:pt x="2063051" y="75186"/>
                  </a:cubicBezTo>
                  <a:cubicBezTo>
                    <a:pt x="2052257" y="84698"/>
                    <a:pt x="2046861" y="96864"/>
                    <a:pt x="2046861" y="111681"/>
                  </a:cubicBezTo>
                  <a:cubicBezTo>
                    <a:pt x="2046861" y="125218"/>
                    <a:pt x="2052715" y="136332"/>
                    <a:pt x="2064423" y="145021"/>
                  </a:cubicBezTo>
                  <a:cubicBezTo>
                    <a:pt x="2076131" y="153710"/>
                    <a:pt x="2096345" y="162903"/>
                    <a:pt x="2125065" y="172598"/>
                  </a:cubicBezTo>
                  <a:cubicBezTo>
                    <a:pt x="2168970" y="185038"/>
                    <a:pt x="2202447" y="201273"/>
                    <a:pt x="2225497" y="221305"/>
                  </a:cubicBezTo>
                  <a:cubicBezTo>
                    <a:pt x="2248546" y="241336"/>
                    <a:pt x="2260071" y="267724"/>
                    <a:pt x="2260071" y="300470"/>
                  </a:cubicBezTo>
                  <a:cubicBezTo>
                    <a:pt x="2260071" y="334679"/>
                    <a:pt x="2246717" y="361661"/>
                    <a:pt x="2220009" y="381418"/>
                  </a:cubicBezTo>
                  <a:cubicBezTo>
                    <a:pt x="2193300" y="401175"/>
                    <a:pt x="2157994" y="411054"/>
                    <a:pt x="2114089" y="411054"/>
                  </a:cubicBezTo>
                  <a:cubicBezTo>
                    <a:pt x="2071100" y="411054"/>
                    <a:pt x="2034193" y="400352"/>
                    <a:pt x="2003368" y="378949"/>
                  </a:cubicBezTo>
                  <a:cubicBezTo>
                    <a:pt x="1972544" y="357545"/>
                    <a:pt x="1957589" y="325623"/>
                    <a:pt x="1958503" y="283182"/>
                  </a:cubicBezTo>
                  <a:lnTo>
                    <a:pt x="1959052" y="281536"/>
                  </a:lnTo>
                  <a:lnTo>
                    <a:pt x="2036708" y="281536"/>
                  </a:lnTo>
                  <a:cubicBezTo>
                    <a:pt x="2036708" y="305135"/>
                    <a:pt x="2043660" y="322513"/>
                    <a:pt x="2057563" y="333672"/>
                  </a:cubicBezTo>
                  <a:cubicBezTo>
                    <a:pt x="2071465" y="344831"/>
                    <a:pt x="2090308" y="350411"/>
                    <a:pt x="2114089" y="350411"/>
                  </a:cubicBezTo>
                  <a:cubicBezTo>
                    <a:pt x="2135493" y="350411"/>
                    <a:pt x="2151820" y="345929"/>
                    <a:pt x="2163070" y="336965"/>
                  </a:cubicBezTo>
                  <a:cubicBezTo>
                    <a:pt x="2174321" y="328001"/>
                    <a:pt x="2179946" y="316019"/>
                    <a:pt x="2179946" y="301019"/>
                  </a:cubicBezTo>
                  <a:cubicBezTo>
                    <a:pt x="2179946" y="285652"/>
                    <a:pt x="2174595" y="273304"/>
                    <a:pt x="2163893" y="263974"/>
                  </a:cubicBezTo>
                  <a:cubicBezTo>
                    <a:pt x="2153192" y="254645"/>
                    <a:pt x="2134395" y="245864"/>
                    <a:pt x="2107504" y="237632"/>
                  </a:cubicBezTo>
                  <a:cubicBezTo>
                    <a:pt x="2061404" y="223729"/>
                    <a:pt x="2026418" y="207356"/>
                    <a:pt x="2002545" y="188514"/>
                  </a:cubicBezTo>
                  <a:cubicBezTo>
                    <a:pt x="1978672" y="169671"/>
                    <a:pt x="1966736" y="143969"/>
                    <a:pt x="1966736" y="111407"/>
                  </a:cubicBezTo>
                  <a:cubicBezTo>
                    <a:pt x="1966736" y="78662"/>
                    <a:pt x="1980181" y="51907"/>
                    <a:pt x="2007073" y="31144"/>
                  </a:cubicBezTo>
                  <a:cubicBezTo>
                    <a:pt x="2033964" y="10381"/>
                    <a:pt x="2068264" y="0"/>
                    <a:pt x="2109973" y="0"/>
                  </a:cubicBezTo>
                  <a:close/>
                  <a:moveTo>
                    <a:pt x="890773" y="0"/>
                  </a:moveTo>
                  <a:cubicBezTo>
                    <a:pt x="935043" y="0"/>
                    <a:pt x="970670" y="11159"/>
                    <a:pt x="997653" y="33477"/>
                  </a:cubicBezTo>
                  <a:cubicBezTo>
                    <a:pt x="1024636" y="55795"/>
                    <a:pt x="1037670" y="85064"/>
                    <a:pt x="1036755" y="121285"/>
                  </a:cubicBezTo>
                  <a:lnTo>
                    <a:pt x="1036207" y="122932"/>
                  </a:lnTo>
                  <a:lnTo>
                    <a:pt x="958551" y="122932"/>
                  </a:lnTo>
                  <a:cubicBezTo>
                    <a:pt x="958551" y="102992"/>
                    <a:pt x="952514" y="87671"/>
                    <a:pt x="940440" y="76969"/>
                  </a:cubicBezTo>
                  <a:cubicBezTo>
                    <a:pt x="928367" y="66268"/>
                    <a:pt x="911445" y="60917"/>
                    <a:pt x="889676" y="60917"/>
                  </a:cubicBezTo>
                  <a:cubicBezTo>
                    <a:pt x="869919" y="60917"/>
                    <a:pt x="854644" y="65673"/>
                    <a:pt x="843851" y="75186"/>
                  </a:cubicBezTo>
                  <a:cubicBezTo>
                    <a:pt x="833058" y="84698"/>
                    <a:pt x="827661" y="96864"/>
                    <a:pt x="827661" y="111681"/>
                  </a:cubicBezTo>
                  <a:cubicBezTo>
                    <a:pt x="827661" y="125218"/>
                    <a:pt x="833515" y="136332"/>
                    <a:pt x="845223" y="145021"/>
                  </a:cubicBezTo>
                  <a:cubicBezTo>
                    <a:pt x="856931" y="153710"/>
                    <a:pt x="877145" y="162903"/>
                    <a:pt x="905865" y="172598"/>
                  </a:cubicBezTo>
                  <a:cubicBezTo>
                    <a:pt x="949770" y="185038"/>
                    <a:pt x="983247" y="201273"/>
                    <a:pt x="1006297" y="221305"/>
                  </a:cubicBezTo>
                  <a:cubicBezTo>
                    <a:pt x="1029346" y="241336"/>
                    <a:pt x="1040871" y="267724"/>
                    <a:pt x="1040871" y="300470"/>
                  </a:cubicBezTo>
                  <a:cubicBezTo>
                    <a:pt x="1040871" y="334679"/>
                    <a:pt x="1027517" y="361661"/>
                    <a:pt x="1000809" y="381418"/>
                  </a:cubicBezTo>
                  <a:cubicBezTo>
                    <a:pt x="974100" y="401175"/>
                    <a:pt x="938794" y="411054"/>
                    <a:pt x="894889" y="411054"/>
                  </a:cubicBezTo>
                  <a:cubicBezTo>
                    <a:pt x="851900" y="411054"/>
                    <a:pt x="814993" y="400352"/>
                    <a:pt x="784168" y="378949"/>
                  </a:cubicBezTo>
                  <a:cubicBezTo>
                    <a:pt x="753344" y="357545"/>
                    <a:pt x="738389" y="325623"/>
                    <a:pt x="739304" y="283182"/>
                  </a:cubicBezTo>
                  <a:lnTo>
                    <a:pt x="739852" y="281536"/>
                  </a:lnTo>
                  <a:lnTo>
                    <a:pt x="817508" y="281536"/>
                  </a:lnTo>
                  <a:cubicBezTo>
                    <a:pt x="817508" y="305135"/>
                    <a:pt x="824460" y="322513"/>
                    <a:pt x="838363" y="333672"/>
                  </a:cubicBezTo>
                  <a:cubicBezTo>
                    <a:pt x="852266" y="344831"/>
                    <a:pt x="871108" y="350411"/>
                    <a:pt x="894889" y="350411"/>
                  </a:cubicBezTo>
                  <a:cubicBezTo>
                    <a:pt x="916293" y="350411"/>
                    <a:pt x="932620" y="345929"/>
                    <a:pt x="943870" y="336965"/>
                  </a:cubicBezTo>
                  <a:cubicBezTo>
                    <a:pt x="955121" y="328001"/>
                    <a:pt x="960746" y="316019"/>
                    <a:pt x="960746" y="301019"/>
                  </a:cubicBezTo>
                  <a:cubicBezTo>
                    <a:pt x="960746" y="285652"/>
                    <a:pt x="955395" y="273304"/>
                    <a:pt x="944693" y="263974"/>
                  </a:cubicBezTo>
                  <a:cubicBezTo>
                    <a:pt x="933992" y="254645"/>
                    <a:pt x="915195" y="245864"/>
                    <a:pt x="888304" y="237632"/>
                  </a:cubicBezTo>
                  <a:cubicBezTo>
                    <a:pt x="842204" y="223729"/>
                    <a:pt x="807218" y="207356"/>
                    <a:pt x="783345" y="188514"/>
                  </a:cubicBezTo>
                  <a:cubicBezTo>
                    <a:pt x="759472" y="169671"/>
                    <a:pt x="747536" y="143969"/>
                    <a:pt x="747536" y="111407"/>
                  </a:cubicBezTo>
                  <a:cubicBezTo>
                    <a:pt x="747536" y="78662"/>
                    <a:pt x="760981" y="51907"/>
                    <a:pt x="787873" y="31144"/>
                  </a:cubicBezTo>
                  <a:cubicBezTo>
                    <a:pt x="814764" y="10381"/>
                    <a:pt x="849064" y="0"/>
                    <a:pt x="890773" y="0"/>
                  </a:cubicBezTo>
                  <a:close/>
                </a:path>
              </a:pathLst>
            </a:custGeom>
            <a:solidFill>
              <a:srgbClr val="516687"/>
            </a:solidFill>
            <a:ln w="9525"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noAutofit/>
            </a:bodyPr>
            <a:lstStyle>
              <a:defPPr>
                <a:defRPr lang="zh-CN"/>
              </a:defPPr>
              <a:lvl1pPr algn="ctr">
                <a:defRPr sz="3200">
                  <a:ln w="9525">
                    <a:noFill/>
                  </a:ln>
                  <a:solidFill>
                    <a:srgbClr val="516687"/>
                  </a:solidFill>
                  <a:latin typeface="+mj-lt"/>
                  <a:ea typeface="Roboto Medium" pitchFamily="2" charset="0"/>
                </a:defRPr>
              </a:lvl1pPr>
            </a:lstStyle>
            <a:p>
              <a:endParaRPr lang="en-US" altLang="zh-CN" dirty="0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矩形 64"/>
          <p:cNvSpPr/>
          <p:nvPr/>
        </p:nvSpPr>
        <p:spPr>
          <a:xfrm>
            <a:off x="532554" y="4533900"/>
            <a:ext cx="11152497" cy="2324099"/>
          </a:xfrm>
          <a:prstGeom prst="rect">
            <a:avLst/>
          </a:prstGeom>
          <a:solidFill>
            <a:schemeClr val="bg1">
              <a:lumMod val="95000"/>
            </a:schemeClr>
          </a:solidFill>
          <a:ln w="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10291266" y="451265"/>
            <a:ext cx="1388745" cy="30734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zh-CN"/>
            </a:defPPr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defRPr>
            </a:lvl1pPr>
          </a:lstStyle>
          <a:p>
            <a:r>
              <a:rPr lang="en-US" altLang="zh-CN" sz="2000" dirty="0">
                <a:ln w="9525">
                  <a:noFill/>
                </a:ln>
                <a:solidFill>
                  <a:schemeClr val="accent1"/>
                </a:solidFill>
                <a:latin typeface="+mj-lt"/>
                <a:ea typeface="Roboto Medium" pitchFamily="2" charset="0"/>
              </a:rPr>
              <a:t>YOUR LOGO</a:t>
            </a:r>
            <a:endParaRPr lang="en-US" altLang="zh-CN" sz="1800" dirty="0">
              <a:ln w="9525">
                <a:noFill/>
              </a:ln>
              <a:solidFill>
                <a:schemeClr val="accent1"/>
              </a:solidFill>
              <a:latin typeface="+mj-lt"/>
              <a:ea typeface="Roboto Medium" pitchFamily="2" charset="0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5927385" y="552183"/>
            <a:ext cx="336160" cy="105942"/>
            <a:chOff x="5680970" y="382133"/>
            <a:chExt cx="828990" cy="261258"/>
          </a:xfrm>
        </p:grpSpPr>
        <p:sp>
          <p:nvSpPr>
            <p:cNvPr id="9" name="矩形 8"/>
            <p:cNvSpPr/>
            <p:nvPr/>
          </p:nvSpPr>
          <p:spPr>
            <a:xfrm rot="2700000">
              <a:off x="5965371" y="382133"/>
              <a:ext cx="261258" cy="261258"/>
            </a:xfrm>
            <a:prstGeom prst="rect">
              <a:avLst/>
            </a:prstGeom>
            <a:solidFill>
              <a:srgbClr val="0D57CF"/>
            </a:solidFill>
            <a:ln w="9525">
              <a:solidFill>
                <a:srgbClr val="0D57C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 rot="2700000">
              <a:off x="6248702" y="382133"/>
              <a:ext cx="261258" cy="261258"/>
            </a:xfrm>
            <a:prstGeom prst="rect">
              <a:avLst/>
            </a:prstGeom>
            <a:noFill/>
            <a:ln w="9525">
              <a:solidFill>
                <a:srgbClr val="0D57C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 rot="2700000">
              <a:off x="5680970" y="382133"/>
              <a:ext cx="261258" cy="261258"/>
            </a:xfrm>
            <a:prstGeom prst="rect">
              <a:avLst/>
            </a:prstGeom>
            <a:noFill/>
            <a:ln w="9525">
              <a:solidFill>
                <a:srgbClr val="0D57C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2" name="矩形 11"/>
          <p:cNvSpPr/>
          <p:nvPr/>
        </p:nvSpPr>
        <p:spPr>
          <a:xfrm>
            <a:off x="0" y="6516914"/>
            <a:ext cx="12192000" cy="341086"/>
          </a:xfrm>
          <a:prstGeom prst="rect">
            <a:avLst/>
          </a:prstGeom>
          <a:solidFill>
            <a:srgbClr val="0D57CF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506949" y="6602818"/>
            <a:ext cx="1639570" cy="16129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zh-CN" sz="1050" dirty="0">
                <a:solidFill>
                  <a:schemeClr val="bg1">
                    <a:alpha val="67000"/>
                  </a:schemeClr>
                </a:solidFill>
              </a:rPr>
              <a:t>Designed by CHISAvKJDBK</a:t>
            </a:r>
            <a:endParaRPr lang="zh-CN" altLang="en-US" sz="1050" dirty="0">
              <a:solidFill>
                <a:schemeClr val="bg1">
                  <a:alpha val="67000"/>
                </a:schemeClr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2474705" y="6602818"/>
            <a:ext cx="1428750" cy="16129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zh-CN" sz="1050" dirty="0">
                <a:solidFill>
                  <a:schemeClr val="bg1">
                    <a:alpha val="67000"/>
                  </a:schemeClr>
                </a:solidFill>
              </a:rPr>
              <a:t>Powered by PowerPoint</a:t>
            </a:r>
            <a:endParaRPr lang="zh-CN" altLang="en-US" sz="1050" dirty="0">
              <a:solidFill>
                <a:schemeClr val="bg1">
                  <a:alpha val="67000"/>
                </a:schemeClr>
              </a:solidFill>
            </a:endParaRPr>
          </a:p>
        </p:txBody>
      </p:sp>
      <p:cxnSp>
        <p:nvCxnSpPr>
          <p:cNvPr id="15" name="直接连接符 14"/>
          <p:cNvCxnSpPr/>
          <p:nvPr/>
        </p:nvCxnSpPr>
        <p:spPr>
          <a:xfrm>
            <a:off x="2316374" y="6629400"/>
            <a:ext cx="0" cy="101009"/>
          </a:xfrm>
          <a:prstGeom prst="line">
            <a:avLst/>
          </a:prstGeom>
          <a:ln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4051487" y="6629400"/>
            <a:ext cx="0" cy="101009"/>
          </a:xfrm>
          <a:prstGeom prst="line">
            <a:avLst/>
          </a:prstGeom>
          <a:ln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/>
        </p:nvSpPr>
        <p:spPr>
          <a:xfrm>
            <a:off x="4229262" y="6602818"/>
            <a:ext cx="1014730" cy="16129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zh-CN" sz="1050" dirty="0">
                <a:solidFill>
                  <a:schemeClr val="bg1">
                    <a:alpha val="67000"/>
                  </a:schemeClr>
                </a:solidFill>
              </a:rPr>
              <a:t>Date: 2022.05.13</a:t>
            </a:r>
            <a:endParaRPr lang="zh-CN" altLang="en-US" sz="1050" dirty="0">
              <a:solidFill>
                <a:schemeClr val="bg1">
                  <a:alpha val="67000"/>
                </a:schemeClr>
              </a:solidFill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498693" y="389561"/>
            <a:ext cx="2743200" cy="55372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D57CF"/>
                </a:solidFill>
                <a:uLnTx/>
                <a:uFillTx/>
                <a:latin typeface="思源黑体 CN Heavy" panose="020B0A00000000000000" charset="-122"/>
                <a:ea typeface="思源黑体 CN Heavy" panose="020B0A00000000000000" charset="-122"/>
              </a:rPr>
              <a:t>第一節的標題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D57CF"/>
              </a:solidFill>
              <a:uLnTx/>
              <a:uFillTx/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8247539" y="1531482"/>
            <a:ext cx="1955800" cy="33845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zh-CN" altLang="en-US" sz="2200" dirty="0">
                <a:solidFill>
                  <a:srgbClr val="0D57CF"/>
                </a:solidFill>
                <a:latin typeface="+mn-ea"/>
                <a:cs typeface="阿里巴巴普惠体 B" panose="00020600040101010101" pitchFamily="18" charset="-122"/>
              </a:rPr>
              <a:t>我們要做這件事</a:t>
            </a:r>
            <a:endParaRPr lang="en-US" altLang="zh-CN" sz="2200" dirty="0">
              <a:solidFill>
                <a:srgbClr val="0D57CF"/>
              </a:solidFill>
              <a:latin typeface="+mn-ea"/>
              <a:cs typeface="阿里巴巴普惠体 B" panose="00020600040101010101" pitchFamily="18" charset="-122"/>
            </a:endParaRPr>
          </a:p>
        </p:txBody>
      </p:sp>
      <p:cxnSp>
        <p:nvCxnSpPr>
          <p:cNvPr id="27" name="直接连接符 26"/>
          <p:cNvCxnSpPr/>
          <p:nvPr/>
        </p:nvCxnSpPr>
        <p:spPr>
          <a:xfrm>
            <a:off x="7819704" y="1968976"/>
            <a:ext cx="3690921" cy="0"/>
          </a:xfrm>
          <a:prstGeom prst="line">
            <a:avLst/>
          </a:prstGeom>
          <a:ln w="19050">
            <a:solidFill>
              <a:srgbClr val="0D57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本框 27"/>
          <p:cNvSpPr txBox="1"/>
          <p:nvPr/>
        </p:nvSpPr>
        <p:spPr>
          <a:xfrm>
            <a:off x="7819704" y="2021869"/>
            <a:ext cx="3709970" cy="6921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rgbClr val="323232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其實我也不知道要做什麼，我就隨便說一說而已，你也聽聽就好了。</a:t>
            </a:r>
            <a:endParaRPr lang="zh-CN" altLang="en-US" dirty="0">
              <a:solidFill>
                <a:srgbClr val="323232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cxnSp>
        <p:nvCxnSpPr>
          <p:cNvPr id="42" name="直接连接符 41"/>
          <p:cNvCxnSpPr/>
          <p:nvPr/>
        </p:nvCxnSpPr>
        <p:spPr>
          <a:xfrm>
            <a:off x="7819704" y="3445351"/>
            <a:ext cx="3690921" cy="0"/>
          </a:xfrm>
          <a:prstGeom prst="line">
            <a:avLst/>
          </a:prstGeom>
          <a:ln w="19050">
            <a:solidFill>
              <a:srgbClr val="0D57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文本框 42"/>
          <p:cNvSpPr txBox="1"/>
          <p:nvPr/>
        </p:nvSpPr>
        <p:spPr>
          <a:xfrm>
            <a:off x="7819704" y="3498244"/>
            <a:ext cx="3709970" cy="6921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rgbClr val="323232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其實我也不知道要做什麼，我就隨便說一說而已，你也聽聽就好了。</a:t>
            </a:r>
            <a:endParaRPr lang="zh-CN" altLang="en-US" dirty="0">
              <a:solidFill>
                <a:srgbClr val="323232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cxnSp>
        <p:nvCxnSpPr>
          <p:cNvPr id="47" name="直接连接符 46"/>
          <p:cNvCxnSpPr/>
          <p:nvPr/>
        </p:nvCxnSpPr>
        <p:spPr>
          <a:xfrm>
            <a:off x="687837" y="1968976"/>
            <a:ext cx="3690921" cy="0"/>
          </a:xfrm>
          <a:prstGeom prst="line">
            <a:avLst/>
          </a:prstGeom>
          <a:ln w="19050">
            <a:solidFill>
              <a:srgbClr val="0D57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接连接符 51"/>
          <p:cNvCxnSpPr/>
          <p:nvPr/>
        </p:nvCxnSpPr>
        <p:spPr>
          <a:xfrm>
            <a:off x="687837" y="3445351"/>
            <a:ext cx="3690921" cy="0"/>
          </a:xfrm>
          <a:prstGeom prst="line">
            <a:avLst/>
          </a:prstGeom>
          <a:ln w="19050">
            <a:solidFill>
              <a:srgbClr val="0D57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文本框 52"/>
          <p:cNvSpPr txBox="1"/>
          <p:nvPr/>
        </p:nvSpPr>
        <p:spPr>
          <a:xfrm>
            <a:off x="687837" y="3498244"/>
            <a:ext cx="3709970" cy="6921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rgbClr val="323232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其實我也不知道要做什麼，我就隨便說一說而已，你也聽聽就好了。</a:t>
            </a:r>
            <a:endParaRPr lang="zh-CN" altLang="en-US" dirty="0">
              <a:solidFill>
                <a:srgbClr val="323232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1062557" y="3025614"/>
            <a:ext cx="1955800" cy="33845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zh-CN" altLang="en-US" sz="2200" dirty="0">
                <a:solidFill>
                  <a:srgbClr val="0D57CF"/>
                </a:solidFill>
                <a:latin typeface="+mn-ea"/>
                <a:cs typeface="阿里巴巴普惠体 B" panose="00020600040101010101" pitchFamily="18" charset="-122"/>
              </a:rPr>
              <a:t>我們要做這件事</a:t>
            </a:r>
            <a:endParaRPr lang="en-US" altLang="zh-CN" sz="2200" dirty="0">
              <a:solidFill>
                <a:srgbClr val="0D57CF"/>
              </a:solidFill>
              <a:latin typeface="+mn-ea"/>
              <a:cs typeface="阿里巴巴普惠体 B" panose="00020600040101010101" pitchFamily="18" charset="-122"/>
            </a:endParaRPr>
          </a:p>
        </p:txBody>
      </p:sp>
      <p:sp>
        <p:nvSpPr>
          <p:cNvPr id="59" name="矩形 58"/>
          <p:cNvSpPr/>
          <p:nvPr/>
        </p:nvSpPr>
        <p:spPr>
          <a:xfrm>
            <a:off x="-72571" y="1522415"/>
            <a:ext cx="266701" cy="2650876"/>
          </a:xfrm>
          <a:prstGeom prst="rect">
            <a:avLst/>
          </a:prstGeom>
          <a:solidFill>
            <a:srgbClr val="0D57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矩形 59"/>
          <p:cNvSpPr/>
          <p:nvPr/>
        </p:nvSpPr>
        <p:spPr>
          <a:xfrm>
            <a:off x="12009047" y="1522415"/>
            <a:ext cx="266701" cy="2650876"/>
          </a:xfrm>
          <a:prstGeom prst="rect">
            <a:avLst/>
          </a:prstGeom>
          <a:solidFill>
            <a:srgbClr val="0D57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4" name="直接连接符 73"/>
          <p:cNvCxnSpPr/>
          <p:nvPr/>
        </p:nvCxnSpPr>
        <p:spPr>
          <a:xfrm>
            <a:off x="6094004" y="4860532"/>
            <a:ext cx="0" cy="1297427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组合 3"/>
          <p:cNvGrpSpPr/>
          <p:nvPr/>
        </p:nvGrpSpPr>
        <p:grpSpPr>
          <a:xfrm>
            <a:off x="4699362" y="1426004"/>
            <a:ext cx="2810058" cy="2841196"/>
            <a:chOff x="4739818" y="1482148"/>
            <a:chExt cx="2729145" cy="2759388"/>
          </a:xfrm>
        </p:grpSpPr>
        <p:grpSp>
          <p:nvGrpSpPr>
            <p:cNvPr id="103" name="组合 102"/>
            <p:cNvGrpSpPr/>
            <p:nvPr/>
          </p:nvGrpSpPr>
          <p:grpSpPr>
            <a:xfrm>
              <a:off x="4827354" y="1794830"/>
              <a:ext cx="2587651" cy="2446706"/>
              <a:chOff x="6722400" y="1510998"/>
              <a:chExt cx="5469600" cy="5347411"/>
            </a:xfrm>
          </p:grpSpPr>
          <p:pic>
            <p:nvPicPr>
              <p:cNvPr id="104" name="图片 103"/>
              <p:cNvPicPr>
                <a:picLocks noChangeAspect="1"/>
              </p:cNvPicPr>
              <p:nvPr/>
            </p:nvPicPr>
            <p:blipFill>
              <a:blip r:embed="rId1">
                <a:extLst>
                  <a:ext uri="{BEBA8EAE-BF5A-486C-A8C5-ECC9F3942E4B}">
                    <a14:imgProps xmlns:a14="http://schemas.microsoft.com/office/drawing/2010/main">
                      <a14:imgLayer r:embed="rId2">
                        <a14:imgEffect>
                          <a14:artisticFilmGrain trans="60000" grainSize="3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6722907" y="1536140"/>
                <a:ext cx="5468586" cy="5322269"/>
              </a:xfrm>
              <a:prstGeom prst="rect">
                <a:avLst/>
              </a:prstGeom>
            </p:spPr>
          </p:pic>
          <p:pic>
            <p:nvPicPr>
              <p:cNvPr id="105" name="图片 104" descr="背景图案&#10;&#10;描述已自动生成"/>
              <p:cNvPicPr>
                <a:picLocks noChangeAspect="1"/>
              </p:cNvPicPr>
              <p:nvPr/>
            </p:nvPicPr>
            <p:blipFill>
              <a:blip r:embed="rId3">
                <a:alphaModFix amt="13000"/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6783699" y="1449699"/>
                <a:ext cx="5347002" cy="5469600"/>
              </a:xfrm>
              <a:prstGeom prst="rect">
                <a:avLst/>
              </a:prstGeom>
            </p:spPr>
          </p:pic>
        </p:grpSp>
        <p:sp>
          <p:nvSpPr>
            <p:cNvPr id="111" name="矩形 110"/>
            <p:cNvSpPr/>
            <p:nvPr/>
          </p:nvSpPr>
          <p:spPr>
            <a:xfrm>
              <a:off x="4739818" y="1482148"/>
              <a:ext cx="2729145" cy="2664638"/>
            </a:xfrm>
            <a:prstGeom prst="rect">
              <a:avLst/>
            </a:prstGeom>
            <a:blipFill>
              <a:blip r:embed="rId4">
                <a:grayscl/>
              </a:blip>
              <a:srcRect/>
              <a:stretch>
                <a:fillRect l="-23227" r="-23227"/>
              </a:stretch>
            </a:blip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84" name="矩形 83"/>
            <p:cNvSpPr/>
            <p:nvPr/>
          </p:nvSpPr>
          <p:spPr>
            <a:xfrm>
              <a:off x="4739818" y="1482148"/>
              <a:ext cx="2729145" cy="2664638"/>
            </a:xfrm>
            <a:prstGeom prst="rect">
              <a:avLst/>
            </a:prstGeom>
            <a:solidFill>
              <a:srgbClr val="0D57CF">
                <a:alpha val="90000"/>
              </a:srgb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68" name="文本框 67"/>
          <p:cNvSpPr txBox="1"/>
          <p:nvPr/>
        </p:nvSpPr>
        <p:spPr>
          <a:xfrm>
            <a:off x="2574910" y="4846559"/>
            <a:ext cx="838200" cy="33845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zh-CN" altLang="en-US" sz="2200" dirty="0">
                <a:solidFill>
                  <a:srgbClr val="0D57CF"/>
                </a:solidFill>
                <a:latin typeface="+mn-ea"/>
                <a:cs typeface="阿里巴巴普惠体 B" panose="00020600040101010101" pitchFamily="18" charset="-122"/>
              </a:rPr>
              <a:t>王小明</a:t>
            </a:r>
            <a:endParaRPr lang="en-US" altLang="zh-CN" sz="2200" dirty="0">
              <a:solidFill>
                <a:srgbClr val="0D57CF"/>
              </a:solidFill>
              <a:latin typeface="+mn-ea"/>
              <a:cs typeface="阿里巴巴普惠体 B" panose="00020600040101010101" pitchFamily="18" charset="-122"/>
            </a:endParaRPr>
          </a:p>
        </p:txBody>
      </p:sp>
      <p:sp>
        <p:nvSpPr>
          <p:cNvPr id="69" name="文本框 68"/>
          <p:cNvSpPr txBox="1"/>
          <p:nvPr/>
        </p:nvSpPr>
        <p:spPr>
          <a:xfrm>
            <a:off x="2596969" y="5370244"/>
            <a:ext cx="3002823" cy="6921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dirty="0">
                <a:solidFill>
                  <a:srgbClr val="323232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這個目標不管你信不信能夠達到，反正我信了就可以了。</a:t>
            </a:r>
            <a:endParaRPr lang="en-US" altLang="zh-CN" dirty="0">
              <a:solidFill>
                <a:srgbClr val="323232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88" name="文本框 87"/>
          <p:cNvSpPr txBox="1"/>
          <p:nvPr/>
        </p:nvSpPr>
        <p:spPr>
          <a:xfrm>
            <a:off x="3592265" y="4899510"/>
            <a:ext cx="457200" cy="27686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zh-CN" altLang="en-US" dirty="0">
                <a:solidFill>
                  <a:srgbClr val="323232"/>
                </a:solidFill>
                <a:latin typeface="+mn-ea"/>
                <a:cs typeface="阿里巴巴普惠体 B" panose="00020600040101010101" pitchFamily="18" charset="-122"/>
              </a:rPr>
              <a:t>主管</a:t>
            </a:r>
            <a:endParaRPr lang="en-US" altLang="zh-CN" dirty="0">
              <a:solidFill>
                <a:srgbClr val="323232"/>
              </a:solidFill>
              <a:latin typeface="+mn-ea"/>
              <a:cs typeface="阿里巴巴普惠体 B" panose="00020600040101010101" pitchFamily="18" charset="-122"/>
            </a:endParaRPr>
          </a:p>
        </p:txBody>
      </p:sp>
      <p:cxnSp>
        <p:nvCxnSpPr>
          <p:cNvPr id="90" name="直接连接符 89"/>
          <p:cNvCxnSpPr/>
          <p:nvPr/>
        </p:nvCxnSpPr>
        <p:spPr>
          <a:xfrm flipV="1">
            <a:off x="3460733" y="4938175"/>
            <a:ext cx="68843" cy="186375"/>
          </a:xfrm>
          <a:prstGeom prst="line">
            <a:avLst/>
          </a:prstGeom>
          <a:ln w="12700">
            <a:solidFill>
              <a:srgbClr val="3232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直接连接符 94"/>
          <p:cNvCxnSpPr/>
          <p:nvPr/>
        </p:nvCxnSpPr>
        <p:spPr>
          <a:xfrm>
            <a:off x="2574910" y="5291061"/>
            <a:ext cx="3024882" cy="0"/>
          </a:xfrm>
          <a:prstGeom prst="line">
            <a:avLst/>
          </a:prstGeom>
          <a:ln w="19050">
            <a:solidFill>
              <a:srgbClr val="0D57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椭圆 69"/>
          <p:cNvSpPr/>
          <p:nvPr/>
        </p:nvSpPr>
        <p:spPr>
          <a:xfrm>
            <a:off x="6588215" y="4776893"/>
            <a:ext cx="1413614" cy="1413614"/>
          </a:xfrm>
          <a:prstGeom prst="ellipse">
            <a:avLst/>
          </a:prstGeom>
          <a:blipFill>
            <a:blip r:embed="rId5"/>
            <a:srcRect/>
            <a:stretch>
              <a:fillRect l="-24644" t="-4253" r="-88884" b="-38099"/>
            </a:stretch>
          </a:blipFill>
          <a:ln w="19050">
            <a:solidFill>
              <a:srgbClr val="576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2" name="文本框 91"/>
          <p:cNvSpPr txBox="1"/>
          <p:nvPr/>
        </p:nvSpPr>
        <p:spPr>
          <a:xfrm>
            <a:off x="8273978" y="4846559"/>
            <a:ext cx="838200" cy="33845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zh-CN" altLang="en-US" sz="2200" dirty="0">
                <a:solidFill>
                  <a:srgbClr val="0D57CF"/>
                </a:solidFill>
                <a:latin typeface="+mn-ea"/>
                <a:cs typeface="阿里巴巴普惠体 B" panose="00020600040101010101" pitchFamily="18" charset="-122"/>
              </a:rPr>
              <a:t>李小美</a:t>
            </a:r>
            <a:endParaRPr lang="en-US" altLang="zh-CN" sz="2200" dirty="0">
              <a:solidFill>
                <a:srgbClr val="0D57CF"/>
              </a:solidFill>
              <a:latin typeface="+mn-ea"/>
              <a:cs typeface="阿里巴巴普惠体 B" panose="00020600040101010101" pitchFamily="18" charset="-122"/>
            </a:endParaRPr>
          </a:p>
        </p:txBody>
      </p:sp>
      <p:sp>
        <p:nvSpPr>
          <p:cNvPr id="93" name="文本框 92"/>
          <p:cNvSpPr txBox="1"/>
          <p:nvPr/>
        </p:nvSpPr>
        <p:spPr>
          <a:xfrm>
            <a:off x="9291333" y="4899510"/>
            <a:ext cx="457200" cy="27686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zh-CN" altLang="en-US" dirty="0">
                <a:solidFill>
                  <a:srgbClr val="323232"/>
                </a:solidFill>
                <a:latin typeface="+mn-ea"/>
                <a:cs typeface="阿里巴巴普惠体 B" panose="00020600040101010101" pitchFamily="18" charset="-122"/>
              </a:rPr>
              <a:t>主管</a:t>
            </a:r>
            <a:endParaRPr lang="en-US" altLang="zh-CN" dirty="0">
              <a:solidFill>
                <a:srgbClr val="323232"/>
              </a:solidFill>
              <a:latin typeface="+mn-ea"/>
              <a:cs typeface="阿里巴巴普惠体 B" panose="00020600040101010101" pitchFamily="18" charset="-122"/>
            </a:endParaRPr>
          </a:p>
        </p:txBody>
      </p:sp>
      <p:cxnSp>
        <p:nvCxnSpPr>
          <p:cNvPr id="94" name="直接连接符 93"/>
          <p:cNvCxnSpPr/>
          <p:nvPr/>
        </p:nvCxnSpPr>
        <p:spPr>
          <a:xfrm flipV="1">
            <a:off x="9159801" y="4938175"/>
            <a:ext cx="68843" cy="186375"/>
          </a:xfrm>
          <a:prstGeom prst="line">
            <a:avLst/>
          </a:prstGeom>
          <a:ln w="12700">
            <a:solidFill>
              <a:srgbClr val="3232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文本框 96"/>
          <p:cNvSpPr txBox="1"/>
          <p:nvPr/>
        </p:nvSpPr>
        <p:spPr>
          <a:xfrm>
            <a:off x="8280887" y="5370244"/>
            <a:ext cx="3002823" cy="6921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dirty="0">
                <a:solidFill>
                  <a:srgbClr val="323232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這個目標不管你信不信能夠達到，反正我信了就可以了。</a:t>
            </a:r>
            <a:endParaRPr lang="en-US" altLang="zh-CN" dirty="0">
              <a:solidFill>
                <a:srgbClr val="323232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cxnSp>
        <p:nvCxnSpPr>
          <p:cNvPr id="98" name="直接连接符 97"/>
          <p:cNvCxnSpPr/>
          <p:nvPr/>
        </p:nvCxnSpPr>
        <p:spPr>
          <a:xfrm>
            <a:off x="8258828" y="5291061"/>
            <a:ext cx="3024882" cy="0"/>
          </a:xfrm>
          <a:prstGeom prst="line">
            <a:avLst/>
          </a:prstGeom>
          <a:ln w="19050">
            <a:solidFill>
              <a:srgbClr val="0D57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矩形: 剪去单角 98"/>
          <p:cNvSpPr/>
          <p:nvPr/>
        </p:nvSpPr>
        <p:spPr>
          <a:xfrm flipH="1">
            <a:off x="10291264" y="6410323"/>
            <a:ext cx="1926339" cy="447675"/>
          </a:xfrm>
          <a:prstGeom prst="snip1Rect">
            <a:avLst>
              <a:gd name="adj" fmla="val 21117"/>
            </a:avLst>
          </a:prstGeom>
          <a:solidFill>
            <a:schemeClr val="bg1"/>
          </a:solidFill>
          <a:ln w="0">
            <a:solidFill>
              <a:schemeClr val="bg1">
                <a:lumMod val="85000"/>
              </a:schemeClr>
            </a:solidFill>
          </a:ln>
          <a:effectLst>
            <a:outerShdw blurRad="127000" dist="63500" dir="13500000" algn="br" rotWithShape="0">
              <a:srgbClr val="323232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文本框 99"/>
          <p:cNvSpPr txBox="1"/>
          <p:nvPr/>
        </p:nvSpPr>
        <p:spPr>
          <a:xfrm>
            <a:off x="10852069" y="6502011"/>
            <a:ext cx="897890" cy="27686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zh-CN" dirty="0">
                <a:solidFill>
                  <a:srgbClr val="576C8C"/>
                </a:solidFill>
                <a:latin typeface="Roboto Medium" pitchFamily="2" charset="0"/>
                <a:ea typeface="Roboto Medium" pitchFamily="2" charset="0"/>
                <a:cs typeface="阿里巴巴普惠体 B" panose="00020600040101010101" pitchFamily="18" charset="-122"/>
              </a:rPr>
              <a:t>PAGE 01</a:t>
            </a:r>
            <a:endParaRPr lang="en-US" altLang="zh-CN" sz="1400" dirty="0">
              <a:solidFill>
                <a:srgbClr val="576C8C"/>
              </a:solidFill>
              <a:latin typeface="Roboto Medium" pitchFamily="2" charset="0"/>
              <a:ea typeface="Roboto Medium" pitchFamily="2" charset="0"/>
              <a:cs typeface="阿里巴巴普惠体 B" panose="00020600040101010101" pitchFamily="18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5187098" y="1687853"/>
            <a:ext cx="1828800" cy="55372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今年的目標是</a:t>
            </a:r>
            <a:endParaRPr lang="en-US" altLang="zh-CN" sz="2400" dirty="0">
              <a:solidFill>
                <a:schemeClr val="bg1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grpSp>
        <p:nvGrpSpPr>
          <p:cNvPr id="114" name="组合 113"/>
          <p:cNvGrpSpPr/>
          <p:nvPr/>
        </p:nvGrpSpPr>
        <p:grpSpPr>
          <a:xfrm>
            <a:off x="5048047" y="2104974"/>
            <a:ext cx="2089733" cy="1107440"/>
            <a:chOff x="4955470" y="2251092"/>
            <a:chExt cx="2089733" cy="1107440"/>
          </a:xfrm>
        </p:grpSpPr>
        <p:sp>
          <p:nvSpPr>
            <p:cNvPr id="32" name="文本框 31"/>
            <p:cNvSpPr txBox="1"/>
            <p:nvPr/>
          </p:nvSpPr>
          <p:spPr>
            <a:xfrm>
              <a:off x="6588003" y="2421202"/>
              <a:ext cx="457200" cy="83058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3600" dirty="0">
                  <a:solidFill>
                    <a:schemeClr val="bg1"/>
                  </a:solidFill>
                  <a:latin typeface="阿里巴巴普惠体 B" panose="00020600040101010101" pitchFamily="18" charset="-122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億</a:t>
              </a:r>
              <a:endParaRPr lang="en-US" altLang="zh-CN" sz="360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4955470" y="2251092"/>
              <a:ext cx="1544955" cy="110744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zh-CN" sz="7200" dirty="0">
                  <a:solidFill>
                    <a:schemeClr val="bg1"/>
                  </a:solidFill>
                  <a:latin typeface="+mj-lt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180</a:t>
              </a:r>
              <a:endParaRPr lang="en-US" altLang="zh-CN" sz="5400" dirty="0">
                <a:solidFill>
                  <a:schemeClr val="bg1"/>
                </a:solidFill>
                <a:latin typeface="+mj-lt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113" name="等腰三角形 112"/>
            <p:cNvSpPr/>
            <p:nvPr/>
          </p:nvSpPr>
          <p:spPr>
            <a:xfrm>
              <a:off x="6749790" y="2461391"/>
              <a:ext cx="130076" cy="112134"/>
            </a:xfrm>
            <a:prstGeom prst="triangle">
              <a:avLst/>
            </a:prstGeom>
            <a:solidFill>
              <a:srgbClr val="92D050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5" name="文本框 114"/>
          <p:cNvSpPr txBox="1"/>
          <p:nvPr/>
        </p:nvSpPr>
        <p:spPr>
          <a:xfrm>
            <a:off x="5490065" y="3028842"/>
            <a:ext cx="1219200" cy="55372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chemeClr val="bg1"/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銷售業績</a:t>
            </a:r>
            <a:endParaRPr lang="en-US" altLang="zh-CN" sz="2400" dirty="0">
              <a:solidFill>
                <a:schemeClr val="bg1"/>
              </a:solidFill>
              <a:latin typeface="阿里巴巴普惠体 B" panose="00020600040101010101" pitchFamily="18" charset="-122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cxnSp>
        <p:nvCxnSpPr>
          <p:cNvPr id="117" name="直接连接符 116"/>
          <p:cNvCxnSpPr/>
          <p:nvPr/>
        </p:nvCxnSpPr>
        <p:spPr>
          <a:xfrm>
            <a:off x="5964862" y="3765731"/>
            <a:ext cx="262276" cy="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矩形 118"/>
          <p:cNvSpPr/>
          <p:nvPr/>
        </p:nvSpPr>
        <p:spPr>
          <a:xfrm>
            <a:off x="0" y="431170"/>
            <a:ext cx="266701" cy="413004"/>
          </a:xfrm>
          <a:prstGeom prst="rect">
            <a:avLst/>
          </a:prstGeom>
          <a:solidFill>
            <a:srgbClr val="0D57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0" name="矩形 119"/>
          <p:cNvSpPr/>
          <p:nvPr/>
        </p:nvSpPr>
        <p:spPr>
          <a:xfrm>
            <a:off x="301595" y="431170"/>
            <a:ext cx="45719" cy="413004"/>
          </a:xfrm>
          <a:prstGeom prst="rect">
            <a:avLst/>
          </a:prstGeom>
          <a:solidFill>
            <a:srgbClr val="0D57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1" name="文本框 120"/>
          <p:cNvSpPr txBox="1"/>
          <p:nvPr/>
        </p:nvSpPr>
        <p:spPr>
          <a:xfrm>
            <a:off x="524934" y="919330"/>
            <a:ext cx="1738630" cy="21526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Roboto Medium" pitchFamily="2" charset="0"/>
                <a:ea typeface="Roboto Medium" pitchFamily="2" charset="0"/>
                <a:cs typeface="阿里巴巴普惠体 B" panose="00020600040101010101" pitchFamily="18" charset="-122"/>
              </a:rPr>
              <a:t>The Title of This Page</a:t>
            </a:r>
            <a:endParaRPr lang="en-US" altLang="zh-CN" sz="1100" dirty="0">
              <a:solidFill>
                <a:schemeClr val="tx1">
                  <a:lumMod val="65000"/>
                  <a:lumOff val="35000"/>
                </a:schemeClr>
              </a:solidFill>
              <a:latin typeface="Roboto Medium" pitchFamily="2" charset="0"/>
              <a:ea typeface="Roboto Medium" pitchFamily="2" charset="0"/>
              <a:cs typeface="阿里巴巴普惠体 B" panose="00020600040101010101" pitchFamily="18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687837" y="1516026"/>
            <a:ext cx="3709970" cy="1197993"/>
            <a:chOff x="687837" y="1516026"/>
            <a:chExt cx="3709970" cy="1197993"/>
          </a:xfrm>
        </p:grpSpPr>
        <p:sp>
          <p:nvSpPr>
            <p:cNvPr id="46" name="文本框 45"/>
            <p:cNvSpPr txBox="1"/>
            <p:nvPr/>
          </p:nvSpPr>
          <p:spPr>
            <a:xfrm>
              <a:off x="1062557" y="1531482"/>
              <a:ext cx="1955800" cy="3384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zh-CN" altLang="en-US" sz="2200" dirty="0">
                  <a:solidFill>
                    <a:srgbClr val="0D57CF"/>
                  </a:solidFill>
                  <a:latin typeface="+mn-ea"/>
                  <a:cs typeface="阿里巴巴普惠体 B" panose="00020600040101010101" pitchFamily="18" charset="-122"/>
                </a:rPr>
                <a:t>我們要做這件事</a:t>
              </a:r>
              <a:endParaRPr lang="en-US" altLang="zh-CN" sz="2200" dirty="0">
                <a:solidFill>
                  <a:srgbClr val="0D57CF"/>
                </a:solidFill>
                <a:latin typeface="+mn-ea"/>
                <a:cs typeface="阿里巴巴普惠体 B" panose="00020600040101010101" pitchFamily="18" charset="-122"/>
              </a:endParaRPr>
            </a:p>
          </p:txBody>
        </p:sp>
        <p:sp>
          <p:nvSpPr>
            <p:cNvPr id="48" name="文本框 47"/>
            <p:cNvSpPr txBox="1"/>
            <p:nvPr/>
          </p:nvSpPr>
          <p:spPr>
            <a:xfrm>
              <a:off x="687837" y="2021869"/>
              <a:ext cx="3709970" cy="69215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80975" indent="-180975">
                <a:lnSpc>
                  <a:spcPct val="125000"/>
                </a:lnSpc>
                <a:buFont typeface="Arial" panose="020B0604020202020204" pitchFamily="34" charset="0"/>
                <a:buChar char="•"/>
              </a:pPr>
              <a:r>
                <a:rPr lang="zh-CN" altLang="en-US" dirty="0">
                  <a:solidFill>
                    <a:srgbClr val="323232"/>
                  </a:solidFill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</a:rPr>
                <a:t>其實我也不知道要做什麼，我就隨便說一說而已，你也聽聽就好了。</a:t>
              </a:r>
              <a:endParaRPr lang="en-US" altLang="zh-CN" dirty="0">
                <a:solidFill>
                  <a:srgbClr val="323232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endParaRPr>
            </a:p>
          </p:txBody>
        </p:sp>
        <p:grpSp>
          <p:nvGrpSpPr>
            <p:cNvPr id="18" name="组合 17"/>
            <p:cNvGrpSpPr/>
            <p:nvPr/>
          </p:nvGrpSpPr>
          <p:grpSpPr>
            <a:xfrm>
              <a:off x="694366" y="1516026"/>
              <a:ext cx="342963" cy="342963"/>
              <a:chOff x="3907005" y="1523400"/>
              <a:chExt cx="342963" cy="342963"/>
            </a:xfrm>
          </p:grpSpPr>
          <p:sp>
            <p:nvSpPr>
              <p:cNvPr id="2" name="矩形 1"/>
              <p:cNvSpPr/>
              <p:nvPr/>
            </p:nvSpPr>
            <p:spPr>
              <a:xfrm>
                <a:off x="3907005" y="1523400"/>
                <a:ext cx="342963" cy="342963"/>
              </a:xfrm>
              <a:prstGeom prst="rect">
                <a:avLst/>
              </a:prstGeom>
              <a:solidFill>
                <a:srgbClr val="0F57CD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9" name="文本框 48"/>
              <p:cNvSpPr txBox="1"/>
              <p:nvPr/>
            </p:nvSpPr>
            <p:spPr>
              <a:xfrm>
                <a:off x="3942137" y="1540993"/>
                <a:ext cx="285750" cy="30734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altLang="zh-CN" sz="2000" dirty="0">
                    <a:solidFill>
                      <a:schemeClr val="bg1"/>
                    </a:solidFill>
                    <a:latin typeface="Roboto Medium" pitchFamily="2" charset="0"/>
                    <a:ea typeface="Roboto Medium" pitchFamily="2" charset="0"/>
                    <a:cs typeface="阿里巴巴普惠体 B" panose="00020600040101010101" pitchFamily="18" charset="-122"/>
                  </a:rPr>
                  <a:t>01</a:t>
                </a:r>
                <a:endParaRPr lang="en-US" altLang="zh-CN" sz="1600" dirty="0">
                  <a:solidFill>
                    <a:schemeClr val="bg1"/>
                  </a:solidFill>
                  <a:latin typeface="Roboto Medium" pitchFamily="2" charset="0"/>
                  <a:ea typeface="Roboto Medium" pitchFamily="2" charset="0"/>
                  <a:cs typeface="阿里巴巴普惠体 B" panose="00020600040101010101" pitchFamily="18" charset="-122"/>
                </a:endParaRPr>
              </a:p>
            </p:txBody>
          </p:sp>
        </p:grpSp>
      </p:grpSp>
      <p:grpSp>
        <p:nvGrpSpPr>
          <p:cNvPr id="3" name="组合 2"/>
          <p:cNvGrpSpPr/>
          <p:nvPr/>
        </p:nvGrpSpPr>
        <p:grpSpPr>
          <a:xfrm>
            <a:off x="7828212" y="1516026"/>
            <a:ext cx="342963" cy="342963"/>
            <a:chOff x="7964622" y="1523400"/>
            <a:chExt cx="342963" cy="342963"/>
          </a:xfrm>
        </p:grpSpPr>
        <p:sp>
          <p:nvSpPr>
            <p:cNvPr id="71" name="矩形 70"/>
            <p:cNvSpPr/>
            <p:nvPr/>
          </p:nvSpPr>
          <p:spPr>
            <a:xfrm>
              <a:off x="7964622" y="1523400"/>
              <a:ext cx="342963" cy="342963"/>
            </a:xfrm>
            <a:prstGeom prst="rect">
              <a:avLst/>
            </a:prstGeom>
            <a:solidFill>
              <a:srgbClr val="0F57CD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2" name="文本框 71"/>
            <p:cNvSpPr txBox="1"/>
            <p:nvPr/>
          </p:nvSpPr>
          <p:spPr>
            <a:xfrm>
              <a:off x="7993228" y="1540993"/>
              <a:ext cx="285750" cy="30734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chemeClr val="bg1"/>
                  </a:solidFill>
                  <a:latin typeface="Roboto Medium" pitchFamily="2" charset="0"/>
                  <a:ea typeface="Roboto Medium" pitchFamily="2" charset="0"/>
                  <a:cs typeface="阿里巴巴普惠体 B" panose="00020600040101010101" pitchFamily="18" charset="-122"/>
                </a:rPr>
                <a:t>03</a:t>
              </a:r>
              <a:endParaRPr lang="en-US" altLang="zh-CN" sz="1600" dirty="0">
                <a:solidFill>
                  <a:schemeClr val="bg1"/>
                </a:solidFill>
                <a:latin typeface="Roboto Medium" pitchFamily="2" charset="0"/>
                <a:ea typeface="Roboto Medium" pitchFamily="2" charset="0"/>
                <a:cs typeface="阿里巴巴普惠体 B" panose="00020600040101010101" pitchFamily="18" charset="-122"/>
              </a:endParaRPr>
            </a:p>
          </p:txBody>
        </p:sp>
      </p:grpSp>
      <p:sp>
        <p:nvSpPr>
          <p:cNvPr id="77" name="文本框 76"/>
          <p:cNvSpPr txBox="1"/>
          <p:nvPr/>
        </p:nvSpPr>
        <p:spPr>
          <a:xfrm>
            <a:off x="8247539" y="3025614"/>
            <a:ext cx="1955800" cy="33845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zh-CN" altLang="en-US" sz="2200" dirty="0">
                <a:solidFill>
                  <a:srgbClr val="0D57CF"/>
                </a:solidFill>
                <a:latin typeface="+mn-ea"/>
                <a:cs typeface="阿里巴巴普惠体 B" panose="00020600040101010101" pitchFamily="18" charset="-122"/>
              </a:rPr>
              <a:t>我們要做這件事</a:t>
            </a:r>
            <a:endParaRPr lang="en-US" altLang="zh-CN" sz="2200" dirty="0">
              <a:solidFill>
                <a:srgbClr val="0D57CF"/>
              </a:solidFill>
              <a:latin typeface="+mn-ea"/>
              <a:cs typeface="阿里巴巴普惠体 B" panose="00020600040101010101" pitchFamily="18" charset="-122"/>
            </a:endParaRPr>
          </a:p>
        </p:txBody>
      </p:sp>
      <p:grpSp>
        <p:nvGrpSpPr>
          <p:cNvPr id="78" name="组合 77"/>
          <p:cNvGrpSpPr/>
          <p:nvPr/>
        </p:nvGrpSpPr>
        <p:grpSpPr>
          <a:xfrm>
            <a:off x="7828212" y="3010158"/>
            <a:ext cx="342963" cy="342963"/>
            <a:chOff x="7964622" y="1523400"/>
            <a:chExt cx="342963" cy="342963"/>
          </a:xfrm>
        </p:grpSpPr>
        <p:sp>
          <p:nvSpPr>
            <p:cNvPr id="79" name="矩形 78"/>
            <p:cNvSpPr/>
            <p:nvPr/>
          </p:nvSpPr>
          <p:spPr>
            <a:xfrm>
              <a:off x="7964622" y="1523400"/>
              <a:ext cx="342963" cy="342963"/>
            </a:xfrm>
            <a:prstGeom prst="rect">
              <a:avLst/>
            </a:prstGeom>
            <a:solidFill>
              <a:srgbClr val="0F57CD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0" name="文本框 79"/>
            <p:cNvSpPr txBox="1"/>
            <p:nvPr/>
          </p:nvSpPr>
          <p:spPr>
            <a:xfrm>
              <a:off x="7993228" y="1540993"/>
              <a:ext cx="285750" cy="30734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chemeClr val="bg1"/>
                  </a:solidFill>
                  <a:latin typeface="Roboto Medium" pitchFamily="2" charset="0"/>
                  <a:ea typeface="Roboto Medium" pitchFamily="2" charset="0"/>
                  <a:cs typeface="阿里巴巴普惠体 B" panose="00020600040101010101" pitchFamily="18" charset="-122"/>
                </a:rPr>
                <a:t>04</a:t>
              </a:r>
              <a:endParaRPr lang="en-US" altLang="zh-CN" sz="1600" dirty="0">
                <a:solidFill>
                  <a:schemeClr val="bg1"/>
                </a:solidFill>
                <a:latin typeface="Roboto Medium" pitchFamily="2" charset="0"/>
                <a:ea typeface="Roboto Medium" pitchFamily="2" charset="0"/>
                <a:cs typeface="阿里巴巴普惠体 B" panose="00020600040101010101" pitchFamily="18" charset="-122"/>
              </a:endParaRPr>
            </a:p>
          </p:txBody>
        </p:sp>
      </p:grpSp>
      <p:grpSp>
        <p:nvGrpSpPr>
          <p:cNvPr id="81" name="组合 80"/>
          <p:cNvGrpSpPr/>
          <p:nvPr/>
        </p:nvGrpSpPr>
        <p:grpSpPr>
          <a:xfrm>
            <a:off x="697066" y="3010158"/>
            <a:ext cx="342963" cy="342963"/>
            <a:chOff x="7964622" y="1523400"/>
            <a:chExt cx="342963" cy="342963"/>
          </a:xfrm>
        </p:grpSpPr>
        <p:sp>
          <p:nvSpPr>
            <p:cNvPr id="82" name="矩形 81"/>
            <p:cNvSpPr/>
            <p:nvPr/>
          </p:nvSpPr>
          <p:spPr>
            <a:xfrm>
              <a:off x="7964622" y="1523400"/>
              <a:ext cx="342963" cy="342963"/>
            </a:xfrm>
            <a:prstGeom prst="rect">
              <a:avLst/>
            </a:prstGeom>
            <a:solidFill>
              <a:srgbClr val="0F57CD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3" name="文本框 82"/>
            <p:cNvSpPr txBox="1"/>
            <p:nvPr/>
          </p:nvSpPr>
          <p:spPr>
            <a:xfrm>
              <a:off x="7993228" y="1540993"/>
              <a:ext cx="285750" cy="30734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chemeClr val="bg1"/>
                  </a:solidFill>
                  <a:latin typeface="Roboto Medium" pitchFamily="2" charset="0"/>
                  <a:ea typeface="Roboto Medium" pitchFamily="2" charset="0"/>
                  <a:cs typeface="阿里巴巴普惠体 B" panose="00020600040101010101" pitchFamily="18" charset="-122"/>
                </a:rPr>
                <a:t>02</a:t>
              </a:r>
              <a:endParaRPr lang="en-US" altLang="zh-CN" sz="1600" dirty="0">
                <a:solidFill>
                  <a:schemeClr val="bg1"/>
                </a:solidFill>
                <a:latin typeface="Roboto Medium" pitchFamily="2" charset="0"/>
                <a:ea typeface="Roboto Medium" pitchFamily="2" charset="0"/>
                <a:cs typeface="阿里巴巴普惠体 B" panose="00020600040101010101" pitchFamily="18" charset="-122"/>
              </a:endParaRPr>
            </a:p>
          </p:txBody>
        </p:sp>
      </p:grpSp>
      <p:sp>
        <p:nvSpPr>
          <p:cNvPr id="66" name="椭圆 65"/>
          <p:cNvSpPr/>
          <p:nvPr/>
        </p:nvSpPr>
        <p:spPr>
          <a:xfrm>
            <a:off x="911239" y="4776893"/>
            <a:ext cx="1413614" cy="1413614"/>
          </a:xfrm>
          <a:prstGeom prst="ellipse">
            <a:avLst/>
          </a:prstGeom>
          <a:blipFill>
            <a:blip r:embed="rId6"/>
            <a:srcRect/>
            <a:stretch>
              <a:fillRect l="-84552" t="-8217" r="-58609" b="-53893"/>
            </a:stretch>
          </a:blipFill>
          <a:ln w="19050">
            <a:solidFill>
              <a:srgbClr val="576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0291266" y="454825"/>
            <a:ext cx="1388745" cy="30734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zh-CN"/>
            </a:defPPr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defRPr>
            </a:lvl1pPr>
          </a:lstStyle>
          <a:p>
            <a:r>
              <a:rPr lang="en-US" altLang="zh-CN" sz="2000" dirty="0">
                <a:ln w="9525">
                  <a:noFill/>
                </a:ln>
                <a:solidFill>
                  <a:schemeClr val="accent1"/>
                </a:solidFill>
                <a:latin typeface="+mj-lt"/>
                <a:ea typeface="Roboto Medium" pitchFamily="2" charset="0"/>
              </a:rPr>
              <a:t>YOUR LOGO</a:t>
            </a:r>
            <a:endParaRPr lang="en-US" altLang="zh-CN" sz="1800" dirty="0">
              <a:ln w="9525">
                <a:noFill/>
              </a:ln>
              <a:solidFill>
                <a:schemeClr val="accent1"/>
              </a:solidFill>
              <a:latin typeface="+mj-lt"/>
              <a:ea typeface="Roboto Medium" pitchFamily="2" charset="0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5927385" y="555743"/>
            <a:ext cx="336160" cy="105942"/>
            <a:chOff x="5680970" y="382133"/>
            <a:chExt cx="828990" cy="261258"/>
          </a:xfrm>
        </p:grpSpPr>
        <p:sp>
          <p:nvSpPr>
            <p:cNvPr id="6" name="矩形 5"/>
            <p:cNvSpPr/>
            <p:nvPr/>
          </p:nvSpPr>
          <p:spPr>
            <a:xfrm rot="2700000">
              <a:off x="5965371" y="382133"/>
              <a:ext cx="261258" cy="261258"/>
            </a:xfrm>
            <a:prstGeom prst="rect">
              <a:avLst/>
            </a:prstGeom>
            <a:solidFill>
              <a:srgbClr val="0D57CF"/>
            </a:solidFill>
            <a:ln w="9525">
              <a:solidFill>
                <a:srgbClr val="0D57C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 rot="2700000">
              <a:off x="6248702" y="382133"/>
              <a:ext cx="261258" cy="261258"/>
            </a:xfrm>
            <a:prstGeom prst="rect">
              <a:avLst/>
            </a:prstGeom>
            <a:noFill/>
            <a:ln w="9525">
              <a:solidFill>
                <a:srgbClr val="0D57C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2700000">
              <a:off x="5680970" y="382133"/>
              <a:ext cx="261258" cy="261258"/>
            </a:xfrm>
            <a:prstGeom prst="rect">
              <a:avLst/>
            </a:prstGeom>
            <a:noFill/>
            <a:ln w="9525">
              <a:solidFill>
                <a:srgbClr val="0D57C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498693" y="393121"/>
            <a:ext cx="2743200" cy="55372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D57CF"/>
                </a:solidFill>
                <a:uLnTx/>
                <a:uFillTx/>
                <a:latin typeface="思源黑体 CN Heavy" panose="020B0A00000000000000" charset="-122"/>
                <a:ea typeface="思源黑体 CN Heavy" panose="020B0A00000000000000" charset="-122"/>
              </a:rPr>
              <a:t>第一節的標題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D57CF"/>
              </a:solidFill>
              <a:uLnTx/>
              <a:uFillTx/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0" y="434730"/>
            <a:ext cx="266701" cy="413004"/>
          </a:xfrm>
          <a:prstGeom prst="rect">
            <a:avLst/>
          </a:prstGeom>
          <a:solidFill>
            <a:srgbClr val="0D57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301595" y="434730"/>
            <a:ext cx="45719" cy="413004"/>
          </a:xfrm>
          <a:prstGeom prst="rect">
            <a:avLst/>
          </a:prstGeom>
          <a:solidFill>
            <a:srgbClr val="0D57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524934" y="922890"/>
            <a:ext cx="1738630" cy="21526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Roboto Medium" pitchFamily="2" charset="0"/>
                <a:ea typeface="Roboto Medium" pitchFamily="2" charset="0"/>
                <a:cs typeface="阿里巴巴普惠体 B" panose="00020600040101010101" pitchFamily="18" charset="-122"/>
              </a:rPr>
              <a:t>The Title of This Page</a:t>
            </a:r>
            <a:endParaRPr lang="en-US" altLang="zh-CN" sz="1100" dirty="0">
              <a:solidFill>
                <a:schemeClr val="tx1">
                  <a:lumMod val="65000"/>
                  <a:lumOff val="35000"/>
                </a:schemeClr>
              </a:solidFill>
              <a:latin typeface="Roboto Medium" pitchFamily="2" charset="0"/>
              <a:ea typeface="Roboto Medium" pitchFamily="2" charset="0"/>
              <a:cs typeface="阿里巴巴普惠体 B" panose="00020600040101010101" pitchFamily="18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0" y="6516914"/>
            <a:ext cx="12192000" cy="341086"/>
          </a:xfrm>
          <a:prstGeom prst="rect">
            <a:avLst/>
          </a:prstGeom>
          <a:solidFill>
            <a:srgbClr val="0D57CF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文本框 22"/>
          <p:cNvSpPr txBox="1"/>
          <p:nvPr/>
        </p:nvSpPr>
        <p:spPr>
          <a:xfrm>
            <a:off x="506949" y="6602818"/>
            <a:ext cx="1639570" cy="16129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zh-CN" sz="1050" dirty="0">
                <a:solidFill>
                  <a:schemeClr val="bg1">
                    <a:alpha val="67000"/>
                  </a:schemeClr>
                </a:solidFill>
              </a:rPr>
              <a:t>Designed by CHISAvKJDBK</a:t>
            </a:r>
            <a:endParaRPr lang="zh-CN" altLang="en-US" sz="1050" dirty="0">
              <a:solidFill>
                <a:schemeClr val="bg1">
                  <a:alpha val="67000"/>
                </a:schemeClr>
              </a:solidFill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2474705" y="6602818"/>
            <a:ext cx="1428750" cy="16129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zh-CN" sz="1050" dirty="0">
                <a:solidFill>
                  <a:schemeClr val="bg1">
                    <a:alpha val="67000"/>
                  </a:schemeClr>
                </a:solidFill>
              </a:rPr>
              <a:t>Powered by PowerPoint</a:t>
            </a:r>
            <a:endParaRPr lang="zh-CN" altLang="en-US" sz="1050" dirty="0">
              <a:solidFill>
                <a:schemeClr val="bg1">
                  <a:alpha val="67000"/>
                </a:schemeClr>
              </a:solidFill>
            </a:endParaRPr>
          </a:p>
        </p:txBody>
      </p:sp>
      <p:cxnSp>
        <p:nvCxnSpPr>
          <p:cNvPr id="25" name="直接连接符 24"/>
          <p:cNvCxnSpPr/>
          <p:nvPr/>
        </p:nvCxnSpPr>
        <p:spPr>
          <a:xfrm>
            <a:off x="2316374" y="6629400"/>
            <a:ext cx="0" cy="101009"/>
          </a:xfrm>
          <a:prstGeom prst="line">
            <a:avLst/>
          </a:prstGeom>
          <a:ln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>
            <a:off x="4051487" y="6629400"/>
            <a:ext cx="0" cy="101009"/>
          </a:xfrm>
          <a:prstGeom prst="line">
            <a:avLst/>
          </a:prstGeom>
          <a:ln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本框 26"/>
          <p:cNvSpPr txBox="1"/>
          <p:nvPr/>
        </p:nvSpPr>
        <p:spPr>
          <a:xfrm>
            <a:off x="4229262" y="6602818"/>
            <a:ext cx="1014730" cy="16129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zh-CN" sz="1050" dirty="0">
                <a:solidFill>
                  <a:schemeClr val="bg1">
                    <a:alpha val="67000"/>
                  </a:schemeClr>
                </a:solidFill>
              </a:rPr>
              <a:t>Date: 2022.05.13</a:t>
            </a:r>
            <a:endParaRPr lang="zh-CN" altLang="en-US" sz="1050" dirty="0">
              <a:solidFill>
                <a:schemeClr val="bg1">
                  <a:alpha val="67000"/>
                </a:schemeClr>
              </a:solidFill>
            </a:endParaRPr>
          </a:p>
        </p:txBody>
      </p:sp>
      <p:sp>
        <p:nvSpPr>
          <p:cNvPr id="28" name="矩形: 剪去单角 27"/>
          <p:cNvSpPr/>
          <p:nvPr/>
        </p:nvSpPr>
        <p:spPr>
          <a:xfrm flipH="1">
            <a:off x="10291264" y="6410323"/>
            <a:ext cx="1926339" cy="447675"/>
          </a:xfrm>
          <a:prstGeom prst="snip1Rect">
            <a:avLst>
              <a:gd name="adj" fmla="val 21117"/>
            </a:avLst>
          </a:prstGeom>
          <a:solidFill>
            <a:schemeClr val="bg1"/>
          </a:solidFill>
          <a:ln w="0">
            <a:solidFill>
              <a:schemeClr val="bg1">
                <a:lumMod val="85000"/>
              </a:schemeClr>
            </a:solidFill>
          </a:ln>
          <a:effectLst>
            <a:outerShdw blurRad="127000" dist="63500" dir="13500000" algn="br" rotWithShape="0">
              <a:srgbClr val="323232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文本框 28"/>
          <p:cNvSpPr txBox="1"/>
          <p:nvPr/>
        </p:nvSpPr>
        <p:spPr>
          <a:xfrm>
            <a:off x="10852069" y="6502011"/>
            <a:ext cx="897890" cy="27686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zh-CN" dirty="0">
                <a:solidFill>
                  <a:srgbClr val="576C8C"/>
                </a:solidFill>
                <a:latin typeface="Roboto Medium" pitchFamily="2" charset="0"/>
                <a:ea typeface="Roboto Medium" pitchFamily="2" charset="0"/>
                <a:cs typeface="阿里巴巴普惠体 B" panose="00020600040101010101" pitchFamily="18" charset="-122"/>
              </a:rPr>
              <a:t>PAGE 03</a:t>
            </a:r>
            <a:endParaRPr lang="en-US" altLang="zh-CN" sz="1400" dirty="0">
              <a:solidFill>
                <a:srgbClr val="576C8C"/>
              </a:solidFill>
              <a:latin typeface="Roboto Medium" pitchFamily="2" charset="0"/>
              <a:ea typeface="Roboto Medium" pitchFamily="2" charset="0"/>
              <a:cs typeface="阿里巴巴普惠体 B" panose="00020600040101010101" pitchFamily="18" charset="-122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6362701" y="1527919"/>
            <a:ext cx="5829299" cy="2217600"/>
          </a:xfrm>
          <a:prstGeom prst="rect">
            <a:avLst/>
          </a:prstGeom>
          <a:solidFill>
            <a:schemeClr val="bg1">
              <a:lumMod val="95000"/>
            </a:schemeClr>
          </a:solidFill>
          <a:ln w="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矩形 34"/>
          <p:cNvSpPr/>
          <p:nvPr/>
        </p:nvSpPr>
        <p:spPr>
          <a:xfrm>
            <a:off x="6349583" y="3937000"/>
            <a:ext cx="5842418" cy="2219052"/>
          </a:xfrm>
          <a:prstGeom prst="rect">
            <a:avLst/>
          </a:prstGeom>
          <a:solidFill>
            <a:schemeClr val="bg1">
              <a:lumMod val="95000"/>
            </a:schemeClr>
          </a:solidFill>
          <a:ln w="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4" name="文本框 93"/>
          <p:cNvSpPr txBox="1"/>
          <p:nvPr/>
        </p:nvSpPr>
        <p:spPr>
          <a:xfrm>
            <a:off x="6726106" y="1685529"/>
            <a:ext cx="2235200" cy="33845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zh-CN" altLang="en-US" sz="2200" dirty="0">
                <a:solidFill>
                  <a:srgbClr val="0D57CF"/>
                </a:solidFill>
                <a:latin typeface="+mn-ea"/>
                <a:cs typeface="阿里巴巴普惠体 B" panose="00020600040101010101" pitchFamily="18" charset="-122"/>
              </a:rPr>
              <a:t>市場規劃部門簡介</a:t>
            </a:r>
            <a:endParaRPr lang="en-US" altLang="zh-CN" sz="2200" dirty="0">
              <a:solidFill>
                <a:srgbClr val="0D57CF"/>
              </a:solidFill>
              <a:latin typeface="+mn-ea"/>
              <a:cs typeface="阿里巴巴普惠体 B" panose="00020600040101010101" pitchFamily="18" charset="-122"/>
            </a:endParaRPr>
          </a:p>
        </p:txBody>
      </p:sp>
      <p:sp>
        <p:nvSpPr>
          <p:cNvPr id="103" name="文本框 102"/>
          <p:cNvSpPr txBox="1"/>
          <p:nvPr/>
        </p:nvSpPr>
        <p:spPr>
          <a:xfrm>
            <a:off x="6735583" y="2059440"/>
            <a:ext cx="3079765" cy="6642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defRPr>
            </a:lvl1pPr>
          </a:lstStyle>
          <a:p>
            <a:pPr algn="l">
              <a:lnSpc>
                <a:spcPct val="135000"/>
              </a:lnSpc>
            </a:pPr>
            <a:r>
              <a:rPr lang="zh-CN" altLang="en-US" sz="1600" dirty="0"/>
              <a:t>市場規劃部門是由部門主管李美美帶領，多次為公司拔得頭籌。</a:t>
            </a:r>
            <a:endParaRPr lang="en-US" altLang="zh-CN" sz="1600" dirty="0"/>
          </a:p>
        </p:txBody>
      </p:sp>
      <p:graphicFrame>
        <p:nvGraphicFramePr>
          <p:cNvPr id="120" name="图表 119"/>
          <p:cNvGraphicFramePr/>
          <p:nvPr/>
        </p:nvGraphicFramePr>
        <p:xfrm>
          <a:off x="6419850" y="4037801"/>
          <a:ext cx="5190794" cy="2123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104" name="文本框 103"/>
          <p:cNvSpPr txBox="1"/>
          <p:nvPr/>
        </p:nvSpPr>
        <p:spPr>
          <a:xfrm>
            <a:off x="6741981" y="4173959"/>
            <a:ext cx="1676400" cy="33845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zh-CN" altLang="en-US" sz="2200" dirty="0">
                <a:solidFill>
                  <a:srgbClr val="0D57CF"/>
                </a:solidFill>
                <a:latin typeface="+mn-ea"/>
                <a:cs typeface="阿里巴巴普惠体 B" panose="00020600040101010101" pitchFamily="18" charset="-122"/>
              </a:rPr>
              <a:t>部門業績展示</a:t>
            </a:r>
            <a:endParaRPr lang="en-US" altLang="zh-CN" sz="2200" dirty="0">
              <a:solidFill>
                <a:srgbClr val="0D57CF"/>
              </a:solidFill>
              <a:latin typeface="+mn-ea"/>
              <a:cs typeface="阿里巴巴普惠体 B" panose="00020600040101010101" pitchFamily="18" charset="-122"/>
            </a:endParaRPr>
          </a:p>
        </p:txBody>
      </p:sp>
      <p:sp>
        <p:nvSpPr>
          <p:cNvPr id="60" name="矩形 59"/>
          <p:cNvSpPr/>
          <p:nvPr/>
        </p:nvSpPr>
        <p:spPr>
          <a:xfrm>
            <a:off x="11925300" y="1527920"/>
            <a:ext cx="266700" cy="2255112"/>
          </a:xfrm>
          <a:prstGeom prst="rect">
            <a:avLst/>
          </a:prstGeom>
          <a:solidFill>
            <a:srgbClr val="0D57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矩形 60"/>
          <p:cNvSpPr/>
          <p:nvPr/>
        </p:nvSpPr>
        <p:spPr>
          <a:xfrm>
            <a:off x="11925300" y="3900937"/>
            <a:ext cx="266700" cy="2255112"/>
          </a:xfrm>
          <a:prstGeom prst="rect">
            <a:avLst/>
          </a:prstGeom>
          <a:solidFill>
            <a:srgbClr val="0D57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2" name="图片 41"/>
          <p:cNvPicPr>
            <a:picLocks noChangeAspect="1"/>
          </p:cNvPicPr>
          <p:nvPr/>
        </p:nvPicPr>
        <p:blipFill rotWithShape="1">
          <a:blip r:embed="rId2"/>
          <a:srcRect l="46531"/>
          <a:stretch>
            <a:fillRect/>
          </a:stretch>
        </p:blipFill>
        <p:spPr>
          <a:xfrm>
            <a:off x="9768840" y="929639"/>
            <a:ext cx="2252665" cy="2809545"/>
          </a:xfrm>
          <a:prstGeom prst="rect">
            <a:avLst/>
          </a:prstGeom>
          <a:effectLst>
            <a:outerShdw blurRad="254000" dist="254000" dir="9000000" algn="r" rotWithShape="0">
              <a:srgbClr val="031323">
                <a:alpha val="12000"/>
              </a:srgbClr>
            </a:outerShdw>
          </a:effectLst>
        </p:spPr>
      </p:pic>
      <p:sp>
        <p:nvSpPr>
          <p:cNvPr id="59" name="矩形 58"/>
          <p:cNvSpPr/>
          <p:nvPr/>
        </p:nvSpPr>
        <p:spPr>
          <a:xfrm>
            <a:off x="-30633" y="1527920"/>
            <a:ext cx="204093" cy="1690935"/>
          </a:xfrm>
          <a:prstGeom prst="rect">
            <a:avLst/>
          </a:prstGeom>
          <a:solidFill>
            <a:srgbClr val="0D57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9" name="组合 18"/>
          <p:cNvGrpSpPr/>
          <p:nvPr/>
        </p:nvGrpSpPr>
        <p:grpSpPr>
          <a:xfrm>
            <a:off x="443031" y="1484110"/>
            <a:ext cx="5747521" cy="4789690"/>
            <a:chOff x="423074" y="1484110"/>
            <a:chExt cx="5747521" cy="4789690"/>
          </a:xfrm>
        </p:grpSpPr>
        <p:sp>
          <p:nvSpPr>
            <p:cNvPr id="56" name="文本框 55"/>
            <p:cNvSpPr txBox="1"/>
            <p:nvPr/>
          </p:nvSpPr>
          <p:spPr>
            <a:xfrm>
              <a:off x="498693" y="1484110"/>
              <a:ext cx="3484880" cy="3384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zh-CN" sz="2200" dirty="0">
                  <a:solidFill>
                    <a:srgbClr val="0D57CF"/>
                  </a:solidFill>
                  <a:latin typeface="+mn-ea"/>
                  <a:cs typeface="阿里巴巴普惠体 B" panose="00020600040101010101" pitchFamily="18" charset="-122"/>
                </a:rPr>
                <a:t>202</a:t>
              </a:r>
              <a:r>
                <a:rPr lang="en-US" altLang="zh-CN" sz="2200" spc="300" dirty="0">
                  <a:solidFill>
                    <a:srgbClr val="0D57CF"/>
                  </a:solidFill>
                  <a:latin typeface="+mn-ea"/>
                  <a:cs typeface="阿里巴巴普惠体 B" panose="00020600040101010101" pitchFamily="18" charset="-122"/>
                </a:rPr>
                <a:t>2</a:t>
              </a:r>
              <a:r>
                <a:rPr lang="zh-CN" altLang="en-US" sz="2200" dirty="0">
                  <a:solidFill>
                    <a:srgbClr val="0D57CF"/>
                  </a:solidFill>
                  <a:latin typeface="+mn-ea"/>
                  <a:cs typeface="阿里巴巴普惠体 B" panose="00020600040101010101" pitchFamily="18" charset="-122"/>
                </a:rPr>
                <a:t>年度年終獎項頒佈結果</a:t>
              </a:r>
              <a:endParaRPr lang="en-US" altLang="zh-CN" sz="2200" dirty="0">
                <a:solidFill>
                  <a:srgbClr val="0D57CF"/>
                </a:solidFill>
                <a:latin typeface="+mn-ea"/>
                <a:cs typeface="阿里巴巴普惠体 B" panose="00020600040101010101" pitchFamily="18" charset="-122"/>
              </a:endParaRPr>
            </a:p>
          </p:txBody>
        </p:sp>
        <p:sp>
          <p:nvSpPr>
            <p:cNvPr id="58" name="文本框 57"/>
            <p:cNvSpPr txBox="1"/>
            <p:nvPr/>
          </p:nvSpPr>
          <p:spPr>
            <a:xfrm>
              <a:off x="500704" y="2579385"/>
              <a:ext cx="5320964" cy="6642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lnSpc>
                  <a:spcPct val="150000"/>
                </a:lnSpc>
                <a:defRPr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</a:defRPr>
              </a:lvl1pPr>
            </a:lstStyle>
            <a:p>
              <a:pPr algn="just">
                <a:lnSpc>
                  <a:spcPct val="135000"/>
                </a:lnSpc>
              </a:pPr>
              <a:r>
                <a:rPr lang="zh-CN" altLang="en-US" sz="1600" dirty="0"/>
                <a:t>頒獎典禮已在</a:t>
              </a:r>
              <a:r>
                <a:rPr lang="en-US" altLang="zh-CN" sz="1600" dirty="0"/>
                <a:t>2022</a:t>
              </a:r>
              <a:r>
                <a:rPr lang="zh-CN" altLang="en-US" sz="1600" dirty="0"/>
                <a:t>年</a:t>
              </a:r>
              <a:r>
                <a:rPr lang="en-US" altLang="zh-CN" sz="1600" dirty="0"/>
                <a:t>1</a:t>
              </a:r>
              <a:r>
                <a:rPr lang="zh-CN" altLang="en-US" sz="1600" dirty="0"/>
                <a:t>月</a:t>
              </a:r>
              <a:r>
                <a:rPr lang="en-US" altLang="zh-CN" sz="1600" dirty="0"/>
                <a:t>4</a:t>
              </a:r>
              <a:r>
                <a:rPr lang="zh-CN" altLang="en-US" sz="1600" dirty="0"/>
                <a:t>日在公司會議室矩形完畢，希望獲得獎項的各部門和員工在新的一年繼續加油努力前進。</a:t>
              </a:r>
              <a:endParaRPr lang="en-US" altLang="zh-CN" sz="1600" dirty="0"/>
            </a:p>
          </p:txBody>
        </p:sp>
        <p:cxnSp>
          <p:nvCxnSpPr>
            <p:cNvPr id="66" name="OK_line_Rectangle 32"/>
            <p:cNvCxnSpPr/>
            <p:nvPr/>
          </p:nvCxnSpPr>
          <p:spPr>
            <a:xfrm>
              <a:off x="4013674" y="3600450"/>
              <a:ext cx="0" cy="2673350"/>
            </a:xfrm>
            <a:prstGeom prst="line">
              <a:avLst/>
            </a:prstGeom>
            <a:ln>
              <a:solidFill>
                <a:srgbClr val="FFFFFE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OK_line_Rectangle 32"/>
            <p:cNvCxnSpPr/>
            <p:nvPr/>
          </p:nvCxnSpPr>
          <p:spPr>
            <a:xfrm>
              <a:off x="524205" y="5252580"/>
              <a:ext cx="5646390" cy="0"/>
            </a:xfrm>
            <a:prstGeom prst="line">
              <a:avLst/>
            </a:prstGeom>
            <a:ln>
              <a:solidFill>
                <a:srgbClr val="FFFFFE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23074" y="3540015"/>
              <a:ext cx="5413827" cy="2633566"/>
              <a:chOff x="423074" y="3597165"/>
              <a:chExt cx="5413827" cy="2633566"/>
            </a:xfrm>
          </p:grpSpPr>
          <p:grpSp>
            <p:nvGrpSpPr>
              <p:cNvPr id="62" name="组合 61"/>
              <p:cNvGrpSpPr/>
              <p:nvPr/>
            </p:nvGrpSpPr>
            <p:grpSpPr>
              <a:xfrm>
                <a:off x="423074" y="3669566"/>
                <a:ext cx="5320964" cy="2561165"/>
                <a:chOff x="6722400" y="1485749"/>
                <a:chExt cx="5469600" cy="5372660"/>
              </a:xfrm>
            </p:grpSpPr>
            <p:pic>
              <p:nvPicPr>
                <p:cNvPr id="64" name="图片 63"/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artisticFilmGrain trans="60000" grainSize="30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722907" y="1536140"/>
                  <a:ext cx="5468586" cy="5322269"/>
                </a:xfrm>
                <a:prstGeom prst="rect">
                  <a:avLst/>
                </a:prstGeom>
              </p:spPr>
            </p:pic>
            <p:pic>
              <p:nvPicPr>
                <p:cNvPr id="65" name="图片 64" descr="背景图案&#10;&#10;描述已自动生成"/>
                <p:cNvPicPr>
                  <a:picLocks noChangeAspect="1"/>
                </p:cNvPicPr>
                <p:nvPr/>
              </p:nvPicPr>
              <p:blipFill>
                <a:blip r:embed="rId5">
                  <a:alphaModFix amt="13000"/>
                  <a:grayscl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5400000">
                  <a:off x="6783699" y="1424450"/>
                  <a:ext cx="5347001" cy="5469600"/>
                </a:xfrm>
                <a:prstGeom prst="rect">
                  <a:avLst/>
                </a:prstGeom>
              </p:spPr>
            </p:pic>
          </p:grpSp>
          <p:grpSp>
            <p:nvGrpSpPr>
              <p:cNvPr id="16" name="组合 15"/>
              <p:cNvGrpSpPr/>
              <p:nvPr/>
            </p:nvGrpSpPr>
            <p:grpSpPr>
              <a:xfrm>
                <a:off x="515939" y="3597165"/>
                <a:ext cx="5320962" cy="2515588"/>
                <a:chOff x="515938" y="3597164"/>
                <a:chExt cx="5654657" cy="2673349"/>
              </a:xfrm>
            </p:grpSpPr>
            <p:sp>
              <p:nvSpPr>
                <p:cNvPr id="68" name="矩形 67"/>
                <p:cNvSpPr/>
                <p:nvPr/>
              </p:nvSpPr>
              <p:spPr>
                <a:xfrm>
                  <a:off x="4013674" y="3597165"/>
                  <a:ext cx="2156921" cy="1703498"/>
                </a:xfrm>
                <a:prstGeom prst="rect">
                  <a:avLst/>
                </a:prstGeom>
                <a:blipFill>
                  <a:blip r:embed="rId6"/>
                  <a:srcRect/>
                  <a:stretch>
                    <a:fillRect t="-27456" b="-62470"/>
                  </a:stretch>
                </a:blipFill>
                <a:ln w="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73" name="矩形 72"/>
                <p:cNvSpPr/>
                <p:nvPr/>
              </p:nvSpPr>
              <p:spPr>
                <a:xfrm>
                  <a:off x="515938" y="3597164"/>
                  <a:ext cx="3497736" cy="2673349"/>
                </a:xfrm>
                <a:prstGeom prst="rect">
                  <a:avLst/>
                </a:prstGeom>
                <a:blipFill>
                  <a:blip r:embed="rId7"/>
                  <a:srcRect/>
                  <a:stretch>
                    <a:fillRect l="-19982" t="-1233" r="-14690" b="-16235"/>
                  </a:stretch>
                </a:blipFill>
                <a:ln w="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  <p:sp>
              <p:nvSpPr>
                <p:cNvPr id="76" name="矩形 75"/>
                <p:cNvSpPr/>
                <p:nvPr/>
              </p:nvSpPr>
              <p:spPr>
                <a:xfrm>
                  <a:off x="4013674" y="5300663"/>
                  <a:ext cx="2156921" cy="969850"/>
                </a:xfrm>
                <a:prstGeom prst="rect">
                  <a:avLst/>
                </a:prstGeom>
                <a:blipFill>
                  <a:blip r:embed="rId8"/>
                  <a:srcRect/>
                  <a:stretch>
                    <a:fillRect t="-215" b="-48051"/>
                  </a:stretch>
                </a:blipFill>
                <a:ln w="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grpSp>
          <p:nvGrpSpPr>
            <p:cNvPr id="13" name="组合 12"/>
            <p:cNvGrpSpPr/>
            <p:nvPr/>
          </p:nvGrpSpPr>
          <p:grpSpPr>
            <a:xfrm>
              <a:off x="501708" y="1938139"/>
              <a:ext cx="1715926" cy="580494"/>
              <a:chOff x="539808" y="2014339"/>
              <a:chExt cx="1715926" cy="580494"/>
            </a:xfrm>
          </p:grpSpPr>
          <p:sp>
            <p:nvSpPr>
              <p:cNvPr id="40" name="文本框 39"/>
              <p:cNvSpPr txBox="1"/>
              <p:nvPr/>
            </p:nvSpPr>
            <p:spPr>
              <a:xfrm>
                <a:off x="834648" y="2055833"/>
                <a:ext cx="1143000" cy="27686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zh-CN" altLang="en-US" dirty="0">
                    <a:solidFill>
                      <a:srgbClr val="0D57CF"/>
                    </a:solidFill>
                    <a:latin typeface="+mn-ea"/>
                    <a:cs typeface="阿里巴巴普惠体 B" panose="00020600040101010101" pitchFamily="18" charset="-122"/>
                  </a:rPr>
                  <a:t>最佳團隊獎</a:t>
                </a:r>
                <a:endParaRPr lang="en-US" altLang="zh-CN" dirty="0">
                  <a:solidFill>
                    <a:srgbClr val="0D57CF"/>
                  </a:solidFill>
                  <a:latin typeface="+mn-ea"/>
                  <a:cs typeface="阿里巴巴普惠体 B" panose="00020600040101010101" pitchFamily="18" charset="-122"/>
                </a:endParaRPr>
              </a:p>
            </p:txBody>
          </p:sp>
          <p:sp>
            <p:nvSpPr>
              <p:cNvPr id="44" name="文本框 43"/>
              <p:cNvSpPr txBox="1"/>
              <p:nvPr/>
            </p:nvSpPr>
            <p:spPr>
              <a:xfrm>
                <a:off x="872748" y="2272253"/>
                <a:ext cx="1066800" cy="32258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zh-CN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阿里巴巴普惠体 R" panose="00020600040101010101" pitchFamily="18" charset="-122"/>
                    <a:ea typeface="阿里巴巴普惠体 R" panose="00020600040101010101" pitchFamily="18" charset="-122"/>
                    <a:cs typeface="阿里巴巴普惠体 R" panose="00020600040101010101" pitchFamily="18" charset="-122"/>
                  </a:rPr>
                  <a:t>市場規劃部門</a:t>
                </a:r>
                <a:endPara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</a:endParaRPr>
              </a:p>
            </p:txBody>
          </p:sp>
          <p:grpSp>
            <p:nvGrpSpPr>
              <p:cNvPr id="2" name="组合 1"/>
              <p:cNvGrpSpPr/>
              <p:nvPr/>
            </p:nvGrpSpPr>
            <p:grpSpPr>
              <a:xfrm>
                <a:off x="539808" y="2014339"/>
                <a:ext cx="1715926" cy="536340"/>
                <a:chOff x="555048" y="2014339"/>
                <a:chExt cx="1715926" cy="536340"/>
              </a:xfrm>
            </p:grpSpPr>
            <p:pic>
              <p:nvPicPr>
                <p:cNvPr id="38" name="图片 37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900000">
                  <a:off x="555048" y="2014339"/>
                  <a:ext cx="368734" cy="536340"/>
                </a:xfrm>
                <a:prstGeom prst="rect">
                  <a:avLst/>
                </a:prstGeom>
              </p:spPr>
            </p:pic>
            <p:pic>
              <p:nvPicPr>
                <p:cNvPr id="69" name="图片 68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20700000" flipH="1">
                  <a:off x="1902240" y="2014339"/>
                  <a:ext cx="368734" cy="536340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5" name="组合 14"/>
            <p:cNvGrpSpPr/>
            <p:nvPr/>
          </p:nvGrpSpPr>
          <p:grpSpPr>
            <a:xfrm>
              <a:off x="2314008" y="1938139"/>
              <a:ext cx="1715926" cy="580494"/>
              <a:chOff x="2497348" y="2014339"/>
              <a:chExt cx="1715926" cy="580494"/>
            </a:xfrm>
          </p:grpSpPr>
          <p:sp>
            <p:nvSpPr>
              <p:cNvPr id="47" name="文本框 46"/>
              <p:cNvSpPr txBox="1"/>
              <p:nvPr/>
            </p:nvSpPr>
            <p:spPr>
              <a:xfrm>
                <a:off x="2783811" y="2055833"/>
                <a:ext cx="1143000" cy="27686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zh-CN" altLang="en-US" dirty="0">
                    <a:solidFill>
                      <a:srgbClr val="0D57CF"/>
                    </a:solidFill>
                    <a:latin typeface="+mn-ea"/>
                    <a:cs typeface="阿里巴巴普惠体 B" panose="00020600040101010101" pitchFamily="18" charset="-122"/>
                  </a:rPr>
                  <a:t>最佳銷售獎</a:t>
                </a:r>
                <a:endParaRPr lang="en-US" altLang="zh-CN" dirty="0">
                  <a:solidFill>
                    <a:srgbClr val="0D57CF"/>
                  </a:solidFill>
                  <a:latin typeface="+mn-ea"/>
                  <a:cs typeface="阿里巴巴普惠体 B" panose="00020600040101010101" pitchFamily="18" charset="-122"/>
                </a:endParaRPr>
              </a:p>
            </p:txBody>
          </p:sp>
          <p:sp>
            <p:nvSpPr>
              <p:cNvPr id="50" name="文本框 49"/>
              <p:cNvSpPr txBox="1"/>
              <p:nvPr/>
            </p:nvSpPr>
            <p:spPr>
              <a:xfrm>
                <a:off x="2821912" y="2272253"/>
                <a:ext cx="1066800" cy="32258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zh-CN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阿里巴巴普惠体 R" panose="00020600040101010101" pitchFamily="18" charset="-122"/>
                    <a:ea typeface="阿里巴巴普惠体 R" panose="00020600040101010101" pitchFamily="18" charset="-122"/>
                    <a:cs typeface="阿里巴巴普惠体 R" panose="00020600040101010101" pitchFamily="18" charset="-122"/>
                  </a:rPr>
                  <a:t>市場拓展部門</a:t>
                </a:r>
                <a:endPara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</a:endParaRPr>
              </a:p>
            </p:txBody>
          </p:sp>
          <p:grpSp>
            <p:nvGrpSpPr>
              <p:cNvPr id="70" name="组合 69"/>
              <p:cNvGrpSpPr/>
              <p:nvPr/>
            </p:nvGrpSpPr>
            <p:grpSpPr>
              <a:xfrm>
                <a:off x="2497348" y="2014339"/>
                <a:ext cx="1715926" cy="536340"/>
                <a:chOff x="555048" y="2014339"/>
                <a:chExt cx="1715926" cy="536340"/>
              </a:xfrm>
            </p:grpSpPr>
            <p:pic>
              <p:nvPicPr>
                <p:cNvPr id="71" name="图片 70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900000">
                  <a:off x="555048" y="2014339"/>
                  <a:ext cx="368734" cy="536340"/>
                </a:xfrm>
                <a:prstGeom prst="rect">
                  <a:avLst/>
                </a:prstGeom>
              </p:spPr>
            </p:pic>
            <p:pic>
              <p:nvPicPr>
                <p:cNvPr id="72" name="图片 71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20700000" flipH="1">
                  <a:off x="1902240" y="2014339"/>
                  <a:ext cx="368734" cy="536340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4" name="组合 13"/>
            <p:cNvGrpSpPr/>
            <p:nvPr/>
          </p:nvGrpSpPr>
          <p:grpSpPr>
            <a:xfrm>
              <a:off x="4126309" y="1938139"/>
              <a:ext cx="1715926" cy="580494"/>
              <a:chOff x="4443809" y="2014339"/>
              <a:chExt cx="1715926" cy="580494"/>
            </a:xfrm>
          </p:grpSpPr>
          <p:sp>
            <p:nvSpPr>
              <p:cNvPr id="52" name="文本框 51"/>
              <p:cNvSpPr txBox="1"/>
              <p:nvPr/>
            </p:nvSpPr>
            <p:spPr>
              <a:xfrm>
                <a:off x="4732973" y="2055833"/>
                <a:ext cx="1143000" cy="27686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zh-CN" altLang="en-US" dirty="0">
                    <a:solidFill>
                      <a:srgbClr val="0D57CF"/>
                    </a:solidFill>
                    <a:latin typeface="+mn-ea"/>
                    <a:cs typeface="阿里巴巴普惠体 B" panose="00020600040101010101" pitchFamily="18" charset="-122"/>
                  </a:rPr>
                  <a:t>最佳支援獎</a:t>
                </a:r>
                <a:endParaRPr lang="en-US" altLang="zh-CN" dirty="0">
                  <a:solidFill>
                    <a:srgbClr val="0D57CF"/>
                  </a:solidFill>
                  <a:latin typeface="+mn-ea"/>
                  <a:cs typeface="阿里巴巴普惠体 B" panose="00020600040101010101" pitchFamily="18" charset="-122"/>
                </a:endParaRPr>
              </a:p>
            </p:txBody>
          </p:sp>
          <p:sp>
            <p:nvSpPr>
              <p:cNvPr id="55" name="文本框 54"/>
              <p:cNvSpPr txBox="1"/>
              <p:nvPr/>
            </p:nvSpPr>
            <p:spPr>
              <a:xfrm>
                <a:off x="4771075" y="2272253"/>
                <a:ext cx="1066800" cy="32258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zh-CN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阿里巴巴普惠体 R" panose="00020600040101010101" pitchFamily="18" charset="-122"/>
                    <a:ea typeface="阿里巴巴普惠体 R" panose="00020600040101010101" pitchFamily="18" charset="-122"/>
                    <a:cs typeface="阿里巴巴普惠体 R" panose="00020600040101010101" pitchFamily="18" charset="-122"/>
                  </a:rPr>
                  <a:t>人力資源部門</a:t>
                </a:r>
                <a:endPara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</a:endParaRPr>
              </a:p>
            </p:txBody>
          </p:sp>
          <p:grpSp>
            <p:nvGrpSpPr>
              <p:cNvPr id="74" name="组合 73"/>
              <p:cNvGrpSpPr/>
              <p:nvPr/>
            </p:nvGrpSpPr>
            <p:grpSpPr>
              <a:xfrm>
                <a:off x="4443809" y="2014339"/>
                <a:ext cx="1715926" cy="536340"/>
                <a:chOff x="555048" y="2014339"/>
                <a:chExt cx="1715926" cy="536340"/>
              </a:xfrm>
            </p:grpSpPr>
            <p:pic>
              <p:nvPicPr>
                <p:cNvPr id="75" name="图片 74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900000">
                  <a:off x="555048" y="2014339"/>
                  <a:ext cx="368734" cy="536340"/>
                </a:xfrm>
                <a:prstGeom prst="rect">
                  <a:avLst/>
                </a:prstGeom>
              </p:spPr>
            </p:pic>
            <p:pic>
              <p:nvPicPr>
                <p:cNvPr id="77" name="图片 76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20700000" flipH="1">
                  <a:off x="1902240" y="2014339"/>
                  <a:ext cx="368734" cy="536340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97" name="矩形 96"/>
          <p:cNvSpPr/>
          <p:nvPr/>
        </p:nvSpPr>
        <p:spPr>
          <a:xfrm>
            <a:off x="6748283" y="2868507"/>
            <a:ext cx="731761" cy="731761"/>
          </a:xfrm>
          <a:prstGeom prst="rect">
            <a:avLst/>
          </a:prstGeom>
          <a:blipFill>
            <a:blip r:embed="rId10"/>
            <a:srcRect/>
            <a:stretch>
              <a:fillRect l="-53345" t="-6001" r="-105327" b="-66446"/>
            </a:stretch>
          </a:blipFill>
          <a:ln w="3175">
            <a:solidFill>
              <a:schemeClr val="bg1">
                <a:lumMod val="75000"/>
              </a:schemeClr>
            </a:solidFill>
          </a:ln>
          <a:effectLst>
            <a:outerShdw blurRad="190500" dist="127000" dir="5400000" sx="85000" sy="85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8" name="矩形 97"/>
          <p:cNvSpPr/>
          <p:nvPr/>
        </p:nvSpPr>
        <p:spPr>
          <a:xfrm>
            <a:off x="7597152" y="2868507"/>
            <a:ext cx="731761" cy="731761"/>
          </a:xfrm>
          <a:prstGeom prst="rect">
            <a:avLst/>
          </a:prstGeom>
          <a:blipFill>
            <a:blip r:embed="rId11"/>
            <a:srcRect/>
            <a:stretch>
              <a:fillRect l="-103252" t="-12576" r="-77219" b="-74404"/>
            </a:stretch>
          </a:blipFill>
          <a:ln w="3175">
            <a:solidFill>
              <a:schemeClr val="bg1">
                <a:lumMod val="75000"/>
              </a:schemeClr>
            </a:solidFill>
          </a:ln>
          <a:effectLst>
            <a:outerShdw blurRad="190500" dist="127000" dir="5400000" sx="85000" sy="85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9" name="矩形 98"/>
          <p:cNvSpPr/>
          <p:nvPr/>
        </p:nvSpPr>
        <p:spPr>
          <a:xfrm>
            <a:off x="8446021" y="2868507"/>
            <a:ext cx="731761" cy="731761"/>
          </a:xfrm>
          <a:prstGeom prst="rect">
            <a:avLst/>
          </a:prstGeom>
          <a:blipFill>
            <a:blip r:embed="rId12"/>
            <a:srcRect/>
            <a:stretch>
              <a:fillRect l="-134346" t="-2362" r="-37711" b="-79010"/>
            </a:stretch>
          </a:blipFill>
          <a:ln w="3175">
            <a:solidFill>
              <a:schemeClr val="bg1">
                <a:lumMod val="75000"/>
              </a:schemeClr>
            </a:solidFill>
          </a:ln>
          <a:effectLst>
            <a:outerShdw blurRad="190500" dist="127000" dir="5400000" sx="85000" sy="85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矩形 99"/>
          <p:cNvSpPr/>
          <p:nvPr/>
        </p:nvSpPr>
        <p:spPr>
          <a:xfrm>
            <a:off x="9294889" y="2868507"/>
            <a:ext cx="731761" cy="731761"/>
          </a:xfrm>
          <a:prstGeom prst="rect">
            <a:avLst/>
          </a:prstGeom>
          <a:blipFill>
            <a:blip r:embed="rId13"/>
            <a:srcRect/>
            <a:stretch>
              <a:fillRect l="-97895" r="-24384" b="-48186"/>
            </a:stretch>
          </a:blipFill>
          <a:ln w="3175">
            <a:solidFill>
              <a:schemeClr val="bg1">
                <a:lumMod val="75000"/>
              </a:schemeClr>
            </a:solidFill>
          </a:ln>
          <a:effectLst>
            <a:outerShdw blurRad="190500" dist="127000" dir="5400000" sx="85000" sy="85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组合 54"/>
          <p:cNvGrpSpPr/>
          <p:nvPr/>
        </p:nvGrpSpPr>
        <p:grpSpPr>
          <a:xfrm>
            <a:off x="6722400" y="2046514"/>
            <a:ext cx="5469600" cy="4811895"/>
            <a:chOff x="6722400" y="1510998"/>
            <a:chExt cx="5469600" cy="5347411"/>
          </a:xfrm>
        </p:grpSpPr>
        <p:pic>
          <p:nvPicPr>
            <p:cNvPr id="56" name="图片 55"/>
            <p:cNvPicPr>
              <a:picLocks noChangeAspect="1"/>
            </p:cNvPicPr>
            <p:nvPr/>
          </p:nvPicPr>
          <p:blipFill>
            <a:blip r:embed="rId1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artisticFilmGrain trans="60000" grainSize="3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722907" y="1536140"/>
              <a:ext cx="5468586" cy="5322269"/>
            </a:xfrm>
            <a:prstGeom prst="rect">
              <a:avLst/>
            </a:prstGeom>
          </p:spPr>
        </p:pic>
        <p:pic>
          <p:nvPicPr>
            <p:cNvPr id="57" name="图片 56" descr="背景图案&#10;&#10;描述已自动生成"/>
            <p:cNvPicPr>
              <a:picLocks noChangeAspect="1"/>
            </p:cNvPicPr>
            <p:nvPr/>
          </p:nvPicPr>
          <p:blipFill>
            <a:blip r:embed="rId3">
              <a:alphaModFix amt="13000"/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6783699" y="1449699"/>
              <a:ext cx="5347002" cy="5469600"/>
            </a:xfrm>
            <a:prstGeom prst="rect">
              <a:avLst/>
            </a:prstGeom>
          </p:spPr>
        </p:pic>
      </p:grpSp>
      <p:sp>
        <p:nvSpPr>
          <p:cNvPr id="34" name="矩形 33"/>
          <p:cNvSpPr/>
          <p:nvPr/>
        </p:nvSpPr>
        <p:spPr>
          <a:xfrm>
            <a:off x="-1" y="1527855"/>
            <a:ext cx="12217603" cy="2196610"/>
          </a:xfrm>
          <a:prstGeom prst="rect">
            <a:avLst/>
          </a:prstGeom>
          <a:solidFill>
            <a:srgbClr val="0D57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任意多边形: 形状 73"/>
          <p:cNvSpPr/>
          <p:nvPr/>
        </p:nvSpPr>
        <p:spPr>
          <a:xfrm>
            <a:off x="830211" y="3256598"/>
            <a:ext cx="5551539" cy="202882"/>
          </a:xfrm>
          <a:custGeom>
            <a:avLst/>
            <a:gdLst>
              <a:gd name="connsiteX0" fmla="*/ 0 w 4543425"/>
              <a:gd name="connsiteY0" fmla="*/ 9525 h 300037"/>
              <a:gd name="connsiteX1" fmla="*/ 661988 w 4543425"/>
              <a:gd name="connsiteY1" fmla="*/ 9525 h 300037"/>
              <a:gd name="connsiteX2" fmla="*/ 661988 w 4543425"/>
              <a:gd name="connsiteY2" fmla="*/ 300037 h 300037"/>
              <a:gd name="connsiteX3" fmla="*/ 962025 w 4543425"/>
              <a:gd name="connsiteY3" fmla="*/ 0 h 300037"/>
              <a:gd name="connsiteX4" fmla="*/ 4543425 w 4543425"/>
              <a:gd name="connsiteY4" fmla="*/ 0 h 300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43425" h="300037">
                <a:moveTo>
                  <a:pt x="0" y="9525"/>
                </a:moveTo>
                <a:lnTo>
                  <a:pt x="661988" y="9525"/>
                </a:lnTo>
                <a:lnTo>
                  <a:pt x="661988" y="300037"/>
                </a:lnTo>
                <a:lnTo>
                  <a:pt x="962025" y="0"/>
                </a:lnTo>
                <a:lnTo>
                  <a:pt x="4543425" y="0"/>
                </a:ln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7" name="组合 46"/>
          <p:cNvGrpSpPr/>
          <p:nvPr/>
        </p:nvGrpSpPr>
        <p:grpSpPr>
          <a:xfrm>
            <a:off x="524935" y="1644073"/>
            <a:ext cx="830534" cy="642833"/>
            <a:chOff x="-2437268" y="469951"/>
            <a:chExt cx="1860514" cy="1440038"/>
          </a:xfrm>
          <a:solidFill>
            <a:schemeClr val="bg1">
              <a:alpha val="15000"/>
            </a:schemeClr>
          </a:solidFill>
        </p:grpSpPr>
        <p:sp>
          <p:nvSpPr>
            <p:cNvPr id="45" name="文本框 44"/>
            <p:cNvSpPr txBox="1"/>
            <p:nvPr/>
          </p:nvSpPr>
          <p:spPr>
            <a:xfrm flipV="1">
              <a:off x="-2437268" y="469951"/>
              <a:ext cx="832017" cy="1440038"/>
            </a:xfrm>
            <a:custGeom>
              <a:avLst/>
              <a:gdLst>
                <a:gd name="connsiteX0" fmla="*/ 796017 w 832017"/>
                <a:gd name="connsiteY0" fmla="*/ 0 h 1440038"/>
                <a:gd name="connsiteX1" fmla="*/ 832017 w 832017"/>
                <a:gd name="connsiteY1" fmla="*/ 276001 h 1440038"/>
                <a:gd name="connsiteX2" fmla="*/ 552011 w 832017"/>
                <a:gd name="connsiteY2" fmla="*/ 412009 h 1440038"/>
                <a:gd name="connsiteX3" fmla="*/ 444014 w 832017"/>
                <a:gd name="connsiteY3" fmla="*/ 684015 h 1440038"/>
                <a:gd name="connsiteX4" fmla="*/ 796017 w 832017"/>
                <a:gd name="connsiteY4" fmla="*/ 684015 h 1440038"/>
                <a:gd name="connsiteX5" fmla="*/ 796017 w 832017"/>
                <a:gd name="connsiteY5" fmla="*/ 1440038 h 1440038"/>
                <a:gd name="connsiteX6" fmla="*/ 0 w 832017"/>
                <a:gd name="connsiteY6" fmla="*/ 1440038 h 1440038"/>
                <a:gd name="connsiteX7" fmla="*/ 0 w 832017"/>
                <a:gd name="connsiteY7" fmla="*/ 828022 h 1440038"/>
                <a:gd name="connsiteX8" fmla="*/ 208007 w 832017"/>
                <a:gd name="connsiteY8" fmla="*/ 240002 h 1440038"/>
                <a:gd name="connsiteX9" fmla="*/ 796017 w 832017"/>
                <a:gd name="connsiteY9" fmla="*/ 0 h 144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32017" h="1440038">
                  <a:moveTo>
                    <a:pt x="796017" y="0"/>
                  </a:moveTo>
                  <a:lnTo>
                    <a:pt x="832017" y="276001"/>
                  </a:lnTo>
                  <a:cubicBezTo>
                    <a:pt x="712016" y="300007"/>
                    <a:pt x="618677" y="345343"/>
                    <a:pt x="552011" y="412009"/>
                  </a:cubicBezTo>
                  <a:cubicBezTo>
                    <a:pt x="485345" y="478675"/>
                    <a:pt x="449346" y="569347"/>
                    <a:pt x="444014" y="684015"/>
                  </a:cubicBezTo>
                  <a:lnTo>
                    <a:pt x="796017" y="684015"/>
                  </a:lnTo>
                  <a:lnTo>
                    <a:pt x="796017" y="1440038"/>
                  </a:lnTo>
                  <a:lnTo>
                    <a:pt x="0" y="1440038"/>
                  </a:lnTo>
                  <a:lnTo>
                    <a:pt x="0" y="828022"/>
                  </a:lnTo>
                  <a:cubicBezTo>
                    <a:pt x="0" y="577345"/>
                    <a:pt x="69332" y="381342"/>
                    <a:pt x="208007" y="240002"/>
                  </a:cubicBezTo>
                  <a:cubicBezTo>
                    <a:pt x="346671" y="98671"/>
                    <a:pt x="542675" y="18664"/>
                    <a:pt x="796017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noAutofit/>
            </a:bodyPr>
            <a:lstStyle/>
            <a:p>
              <a:endParaRPr lang="en-US" altLang="zh-CN" sz="3200" dirty="0">
                <a:latin typeface="汉仪雅酷黑-95J" panose="00020600040101010101" pitchFamily="18" charset="-122"/>
                <a:ea typeface="汉仪雅酷黑-95J" panose="00020600040101010101" pitchFamily="18" charset="-122"/>
              </a:endParaRPr>
            </a:p>
          </p:txBody>
        </p:sp>
        <p:sp>
          <p:nvSpPr>
            <p:cNvPr id="46" name="文本框 45"/>
            <p:cNvSpPr txBox="1"/>
            <p:nvPr/>
          </p:nvSpPr>
          <p:spPr>
            <a:xfrm flipV="1">
              <a:off x="-1408771" y="469951"/>
              <a:ext cx="832017" cy="1440038"/>
            </a:xfrm>
            <a:custGeom>
              <a:avLst/>
              <a:gdLst>
                <a:gd name="connsiteX0" fmla="*/ 796017 w 832017"/>
                <a:gd name="connsiteY0" fmla="*/ 0 h 1440038"/>
                <a:gd name="connsiteX1" fmla="*/ 832017 w 832017"/>
                <a:gd name="connsiteY1" fmla="*/ 276001 h 1440038"/>
                <a:gd name="connsiteX2" fmla="*/ 552011 w 832017"/>
                <a:gd name="connsiteY2" fmla="*/ 412009 h 1440038"/>
                <a:gd name="connsiteX3" fmla="*/ 444014 w 832017"/>
                <a:gd name="connsiteY3" fmla="*/ 684015 h 1440038"/>
                <a:gd name="connsiteX4" fmla="*/ 796017 w 832017"/>
                <a:gd name="connsiteY4" fmla="*/ 684015 h 1440038"/>
                <a:gd name="connsiteX5" fmla="*/ 796017 w 832017"/>
                <a:gd name="connsiteY5" fmla="*/ 1440038 h 1440038"/>
                <a:gd name="connsiteX6" fmla="*/ 0 w 832017"/>
                <a:gd name="connsiteY6" fmla="*/ 1440038 h 1440038"/>
                <a:gd name="connsiteX7" fmla="*/ 0 w 832017"/>
                <a:gd name="connsiteY7" fmla="*/ 828022 h 1440038"/>
                <a:gd name="connsiteX8" fmla="*/ 208007 w 832017"/>
                <a:gd name="connsiteY8" fmla="*/ 240002 h 1440038"/>
                <a:gd name="connsiteX9" fmla="*/ 796017 w 832017"/>
                <a:gd name="connsiteY9" fmla="*/ 0 h 144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32017" h="1440038">
                  <a:moveTo>
                    <a:pt x="796017" y="0"/>
                  </a:moveTo>
                  <a:lnTo>
                    <a:pt x="832017" y="276001"/>
                  </a:lnTo>
                  <a:cubicBezTo>
                    <a:pt x="712016" y="300007"/>
                    <a:pt x="618677" y="345343"/>
                    <a:pt x="552011" y="412009"/>
                  </a:cubicBezTo>
                  <a:cubicBezTo>
                    <a:pt x="485345" y="478675"/>
                    <a:pt x="449346" y="569347"/>
                    <a:pt x="444014" y="684015"/>
                  </a:cubicBezTo>
                  <a:lnTo>
                    <a:pt x="796017" y="684015"/>
                  </a:lnTo>
                  <a:lnTo>
                    <a:pt x="796017" y="1440038"/>
                  </a:lnTo>
                  <a:lnTo>
                    <a:pt x="0" y="1440038"/>
                  </a:lnTo>
                  <a:lnTo>
                    <a:pt x="0" y="828022"/>
                  </a:lnTo>
                  <a:cubicBezTo>
                    <a:pt x="0" y="577345"/>
                    <a:pt x="69332" y="381342"/>
                    <a:pt x="208007" y="240002"/>
                  </a:cubicBezTo>
                  <a:cubicBezTo>
                    <a:pt x="346671" y="98671"/>
                    <a:pt x="542675" y="18664"/>
                    <a:pt x="796017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noAutofit/>
            </a:bodyPr>
            <a:lstStyle/>
            <a:p>
              <a:endParaRPr lang="en-US" altLang="zh-CN" sz="3200" dirty="0">
                <a:latin typeface="汉仪雅酷黑-95J" panose="00020600040101010101" pitchFamily="18" charset="-122"/>
                <a:ea typeface="汉仪雅酷黑-95J" panose="00020600040101010101" pitchFamily="18" charset="-122"/>
              </a:endParaRPr>
            </a:p>
          </p:txBody>
        </p:sp>
      </p:grpSp>
      <p:sp>
        <p:nvSpPr>
          <p:cNvPr id="24" name="文本框 23"/>
          <p:cNvSpPr txBox="1"/>
          <p:nvPr/>
        </p:nvSpPr>
        <p:spPr>
          <a:xfrm>
            <a:off x="762304" y="1737158"/>
            <a:ext cx="4876800" cy="147701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zh-CN" altLang="en-US" sz="9600" dirty="0">
                <a:solidFill>
                  <a:schemeClr val="bg1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生於憂患</a:t>
            </a:r>
            <a:endParaRPr lang="zh-CN" altLang="en-US" sz="9600" dirty="0">
              <a:solidFill>
                <a:schemeClr val="bg1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7900139" y="3214802"/>
            <a:ext cx="3514090" cy="27686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altLang="zh-CN" dirty="0">
                <a:solidFill>
                  <a:schemeClr val="bg1"/>
                </a:solidFill>
              </a:rPr>
              <a:t>——  </a:t>
            </a:r>
            <a:r>
              <a:rPr lang="zh-CN" altLang="en-US" dirty="0">
                <a:solidFill>
                  <a:schemeClr val="bg1"/>
                </a:solidFill>
              </a:rPr>
              <a:t>發表於</a:t>
            </a:r>
            <a:r>
              <a:rPr lang="en-US" altLang="zh-CN" dirty="0">
                <a:solidFill>
                  <a:schemeClr val="bg1"/>
                </a:solidFill>
              </a:rPr>
              <a:t>2022</a:t>
            </a:r>
            <a:r>
              <a:rPr lang="zh-CN" altLang="en-US" dirty="0">
                <a:solidFill>
                  <a:schemeClr val="bg1"/>
                </a:solidFill>
              </a:rPr>
              <a:t>年一季度股東大會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6619068" y="1737158"/>
            <a:ext cx="4876800" cy="147701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zh-CN" altLang="en-US" sz="9600" dirty="0">
                <a:solidFill>
                  <a:schemeClr val="bg1"/>
                </a:solidFill>
                <a:latin typeface="+mj-ea"/>
                <a:ea typeface="+mj-ea"/>
              </a:rPr>
              <a:t>死於安樂</a:t>
            </a:r>
            <a:endParaRPr lang="zh-CN" altLang="en-US" sz="96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2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901120" y="38099"/>
            <a:ext cx="10272971" cy="6850677"/>
          </a:xfrm>
          <a:prstGeom prst="rect">
            <a:avLst/>
          </a:prstGeom>
          <a:effectLst>
            <a:outerShdw blurRad="508000" dist="127000" algn="l" rotWithShape="0">
              <a:prstClr val="black">
                <a:alpha val="25000"/>
              </a:prstClr>
            </a:outerShdw>
          </a:effectLst>
        </p:spPr>
      </p:pic>
      <p:sp>
        <p:nvSpPr>
          <p:cNvPr id="4" name="文本框 3"/>
          <p:cNvSpPr txBox="1"/>
          <p:nvPr/>
        </p:nvSpPr>
        <p:spPr>
          <a:xfrm>
            <a:off x="10291266" y="449027"/>
            <a:ext cx="1388745" cy="30734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zh-CN"/>
            </a:defPPr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defRPr>
            </a:lvl1pPr>
          </a:lstStyle>
          <a:p>
            <a:r>
              <a:rPr lang="en-US" altLang="zh-CN" sz="2000" dirty="0">
                <a:ln w="9525">
                  <a:noFill/>
                </a:ln>
                <a:solidFill>
                  <a:schemeClr val="accent1"/>
                </a:solidFill>
                <a:latin typeface="+mj-lt"/>
                <a:ea typeface="Roboto Medium" pitchFamily="2" charset="0"/>
              </a:rPr>
              <a:t>YOUR LOGO</a:t>
            </a:r>
            <a:endParaRPr lang="en-US" altLang="zh-CN" sz="1800" dirty="0">
              <a:ln w="9525">
                <a:noFill/>
              </a:ln>
              <a:solidFill>
                <a:schemeClr val="accent1"/>
              </a:solidFill>
              <a:latin typeface="+mj-lt"/>
              <a:ea typeface="Roboto Medium" pitchFamily="2" charset="0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5927385" y="549945"/>
            <a:ext cx="336160" cy="105942"/>
            <a:chOff x="5680970" y="382133"/>
            <a:chExt cx="828990" cy="261258"/>
          </a:xfrm>
        </p:grpSpPr>
        <p:sp>
          <p:nvSpPr>
            <p:cNvPr id="6" name="矩形 5"/>
            <p:cNvSpPr/>
            <p:nvPr/>
          </p:nvSpPr>
          <p:spPr>
            <a:xfrm rot="2700000">
              <a:off x="5965371" y="382133"/>
              <a:ext cx="261258" cy="261258"/>
            </a:xfrm>
            <a:prstGeom prst="rect">
              <a:avLst/>
            </a:prstGeom>
            <a:solidFill>
              <a:srgbClr val="0D57CF"/>
            </a:solidFill>
            <a:ln w="9525">
              <a:solidFill>
                <a:srgbClr val="0D57C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 rot="2700000">
              <a:off x="6248702" y="382133"/>
              <a:ext cx="261258" cy="261258"/>
            </a:xfrm>
            <a:prstGeom prst="rect">
              <a:avLst/>
            </a:prstGeom>
            <a:noFill/>
            <a:ln w="9525">
              <a:solidFill>
                <a:srgbClr val="0D57C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2700000">
              <a:off x="5680970" y="382133"/>
              <a:ext cx="261258" cy="261258"/>
            </a:xfrm>
            <a:prstGeom prst="rect">
              <a:avLst/>
            </a:prstGeom>
            <a:noFill/>
            <a:ln w="9525">
              <a:solidFill>
                <a:srgbClr val="0D57C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9" name="矩形 8"/>
          <p:cNvSpPr/>
          <p:nvPr/>
        </p:nvSpPr>
        <p:spPr>
          <a:xfrm>
            <a:off x="0" y="6516914"/>
            <a:ext cx="12192000" cy="341086"/>
          </a:xfrm>
          <a:prstGeom prst="rect">
            <a:avLst/>
          </a:prstGeom>
          <a:solidFill>
            <a:srgbClr val="0D57CF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506949" y="6602818"/>
            <a:ext cx="1639570" cy="16129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zh-CN" sz="1050" dirty="0">
                <a:solidFill>
                  <a:schemeClr val="bg1">
                    <a:alpha val="67000"/>
                  </a:schemeClr>
                </a:solidFill>
              </a:rPr>
              <a:t>Designed by CHISAvKJDBK</a:t>
            </a:r>
            <a:endParaRPr lang="zh-CN" altLang="en-US" sz="1050" dirty="0">
              <a:solidFill>
                <a:schemeClr val="bg1">
                  <a:alpha val="67000"/>
                </a:schemeClr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474705" y="6602818"/>
            <a:ext cx="1428750" cy="16129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zh-CN" sz="1050" dirty="0">
                <a:solidFill>
                  <a:schemeClr val="bg1">
                    <a:alpha val="67000"/>
                  </a:schemeClr>
                </a:solidFill>
              </a:rPr>
              <a:t>Powered by PowerPoint</a:t>
            </a:r>
            <a:endParaRPr lang="zh-CN" altLang="en-US" sz="1050" dirty="0">
              <a:solidFill>
                <a:schemeClr val="bg1">
                  <a:alpha val="67000"/>
                </a:schemeClr>
              </a:solidFill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2316374" y="6629400"/>
            <a:ext cx="0" cy="101009"/>
          </a:xfrm>
          <a:prstGeom prst="line">
            <a:avLst/>
          </a:prstGeom>
          <a:ln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4051487" y="6629400"/>
            <a:ext cx="0" cy="101009"/>
          </a:xfrm>
          <a:prstGeom prst="line">
            <a:avLst/>
          </a:prstGeom>
          <a:ln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4229262" y="6602818"/>
            <a:ext cx="1014730" cy="16129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zh-CN" sz="1050" dirty="0">
                <a:solidFill>
                  <a:schemeClr val="bg1">
                    <a:alpha val="67000"/>
                  </a:schemeClr>
                </a:solidFill>
              </a:rPr>
              <a:t>Date: 2022.05.13</a:t>
            </a:r>
            <a:endParaRPr lang="zh-CN" altLang="en-US" sz="1050" dirty="0">
              <a:solidFill>
                <a:schemeClr val="bg1">
                  <a:alpha val="67000"/>
                </a:schemeClr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498693" y="387323"/>
            <a:ext cx="2743200" cy="55372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D57CF"/>
                </a:solidFill>
                <a:uLnTx/>
                <a:uFillTx/>
                <a:latin typeface="思源黑体 CN Heavy" panose="020B0A00000000000000" charset="-122"/>
                <a:ea typeface="思源黑体 CN Heavy" panose="020B0A00000000000000" charset="-122"/>
              </a:rPr>
              <a:t>第一節的標題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D57CF"/>
              </a:solidFill>
              <a:uLnTx/>
              <a:uFillTx/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16" name="矩形: 剪去单角 15"/>
          <p:cNvSpPr/>
          <p:nvPr/>
        </p:nvSpPr>
        <p:spPr>
          <a:xfrm flipH="1">
            <a:off x="10291264" y="6410323"/>
            <a:ext cx="1926339" cy="447675"/>
          </a:xfrm>
          <a:prstGeom prst="snip1Rect">
            <a:avLst>
              <a:gd name="adj" fmla="val 21117"/>
            </a:avLst>
          </a:prstGeom>
          <a:solidFill>
            <a:schemeClr val="bg1"/>
          </a:solidFill>
          <a:ln w="0">
            <a:solidFill>
              <a:schemeClr val="bg1">
                <a:lumMod val="85000"/>
              </a:schemeClr>
            </a:solidFill>
          </a:ln>
          <a:effectLst>
            <a:outerShdw blurRad="127000" dist="63500" dir="13500000" algn="br" rotWithShape="0">
              <a:srgbClr val="323232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10852069" y="6502011"/>
            <a:ext cx="897890" cy="27686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zh-CN" dirty="0">
                <a:solidFill>
                  <a:srgbClr val="576C8C"/>
                </a:solidFill>
                <a:latin typeface="Roboto Medium" pitchFamily="2" charset="0"/>
                <a:ea typeface="Roboto Medium" pitchFamily="2" charset="0"/>
                <a:cs typeface="阿里巴巴普惠体 B" panose="00020600040101010101" pitchFamily="18" charset="-122"/>
              </a:rPr>
              <a:t>PAGE 02</a:t>
            </a:r>
            <a:endParaRPr lang="en-US" altLang="zh-CN" sz="1400" dirty="0">
              <a:solidFill>
                <a:srgbClr val="576C8C"/>
              </a:solidFill>
              <a:latin typeface="Roboto Medium" pitchFamily="2" charset="0"/>
              <a:ea typeface="Roboto Medium" pitchFamily="2" charset="0"/>
              <a:cs typeface="阿里巴巴普惠体 B" panose="00020600040101010101" pitchFamily="18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0" y="428932"/>
            <a:ext cx="266701" cy="413004"/>
          </a:xfrm>
          <a:prstGeom prst="rect">
            <a:avLst/>
          </a:prstGeom>
          <a:solidFill>
            <a:srgbClr val="0D57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301595" y="428932"/>
            <a:ext cx="45719" cy="413004"/>
          </a:xfrm>
          <a:prstGeom prst="rect">
            <a:avLst/>
          </a:prstGeom>
          <a:solidFill>
            <a:srgbClr val="0D57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524934" y="917092"/>
            <a:ext cx="1738630" cy="21526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Roboto Medium" pitchFamily="2" charset="0"/>
                <a:ea typeface="Roboto Medium" pitchFamily="2" charset="0"/>
                <a:cs typeface="阿里巴巴普惠体 B" panose="00020600040101010101" pitchFamily="18" charset="-122"/>
              </a:rPr>
              <a:t>The Title of This Page</a:t>
            </a:r>
            <a:endParaRPr lang="en-US" altLang="zh-CN" sz="1100" dirty="0">
              <a:solidFill>
                <a:schemeClr val="tx1">
                  <a:lumMod val="65000"/>
                  <a:lumOff val="35000"/>
                </a:schemeClr>
              </a:solidFill>
              <a:latin typeface="Roboto Medium" pitchFamily="2" charset="0"/>
              <a:ea typeface="Roboto Medium" pitchFamily="2" charset="0"/>
              <a:cs typeface="阿里巴巴普惠体 B" panose="00020600040101010101" pitchFamily="18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00404" y="3998134"/>
            <a:ext cx="914400" cy="36893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zh-CN" altLang="en-US" sz="2400" dirty="0">
                <a:solidFill>
                  <a:srgbClr val="0D57CF"/>
                </a:solidFill>
              </a:rPr>
              <a:t>陳富貴</a:t>
            </a:r>
            <a:endParaRPr lang="zh-CN" altLang="en-US" sz="2400" dirty="0">
              <a:solidFill>
                <a:srgbClr val="0D57CF"/>
              </a:solidFill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812310" y="4369275"/>
            <a:ext cx="1216660" cy="21526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President Chen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816279" y="4834136"/>
            <a:ext cx="3501064" cy="12922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1960</a:t>
            </a: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年</a:t>
            </a: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11</a:t>
            </a: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月</a:t>
            </a: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11</a:t>
            </a: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日生於中國的一個地方，祖籍到現在也沒人知道到底是哪里的，</a:t>
            </a: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KJ</a:t>
            </a: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演示集團主要創始人，現擔任</a:t>
            </a: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KJ</a:t>
            </a: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文檔董事、</a:t>
            </a: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KJ</a:t>
            </a: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表格理事會主席兼全球董事會成員。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1857405" y="3975830"/>
            <a:ext cx="685800" cy="41529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董事長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cxnSp>
        <p:nvCxnSpPr>
          <p:cNvPr id="26" name="直接连接符 25"/>
          <p:cNvCxnSpPr/>
          <p:nvPr/>
        </p:nvCxnSpPr>
        <p:spPr>
          <a:xfrm>
            <a:off x="826294" y="4741177"/>
            <a:ext cx="3474244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 flipV="1">
            <a:off x="1746844" y="4117975"/>
            <a:ext cx="57150" cy="184150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6" name="组合 65"/>
          <p:cNvGrpSpPr/>
          <p:nvPr/>
        </p:nvGrpSpPr>
        <p:grpSpPr>
          <a:xfrm>
            <a:off x="10595972" y="4027024"/>
            <a:ext cx="705787" cy="271436"/>
            <a:chOff x="513299" y="4619626"/>
            <a:chExt cx="705787" cy="271436"/>
          </a:xfrm>
        </p:grpSpPr>
        <p:grpSp>
          <p:nvGrpSpPr>
            <p:cNvPr id="67" name="组合 66"/>
            <p:cNvGrpSpPr/>
            <p:nvPr/>
          </p:nvGrpSpPr>
          <p:grpSpPr>
            <a:xfrm>
              <a:off x="513299" y="4619626"/>
              <a:ext cx="271436" cy="271436"/>
              <a:chOff x="548338" y="4619625"/>
              <a:chExt cx="375587" cy="375587"/>
            </a:xfrm>
          </p:grpSpPr>
          <p:sp>
            <p:nvSpPr>
              <p:cNvPr id="71" name="椭圆 70"/>
              <p:cNvSpPr/>
              <p:nvPr/>
            </p:nvSpPr>
            <p:spPr>
              <a:xfrm>
                <a:off x="548338" y="4619625"/>
                <a:ext cx="375587" cy="375587"/>
              </a:xfrm>
              <a:prstGeom prst="ellipse">
                <a:avLst/>
              </a:prstGeom>
              <a:noFill/>
              <a:ln w="12700">
                <a:solidFill>
                  <a:schemeClr val="bg1">
                    <a:alpha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任意多边形: 形状 71"/>
              <p:cNvSpPr/>
              <p:nvPr/>
            </p:nvSpPr>
            <p:spPr>
              <a:xfrm>
                <a:off x="679450" y="4705350"/>
                <a:ext cx="101600" cy="203200"/>
              </a:xfrm>
              <a:custGeom>
                <a:avLst/>
                <a:gdLst>
                  <a:gd name="connsiteX0" fmla="*/ 101600 w 101600"/>
                  <a:gd name="connsiteY0" fmla="*/ 0 h 203200"/>
                  <a:gd name="connsiteX1" fmla="*/ 0 w 101600"/>
                  <a:gd name="connsiteY1" fmla="*/ 101600 h 203200"/>
                  <a:gd name="connsiteX2" fmla="*/ 101600 w 101600"/>
                  <a:gd name="connsiteY2" fmla="*/ 203200 h 203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1600" h="203200">
                    <a:moveTo>
                      <a:pt x="101600" y="0"/>
                    </a:moveTo>
                    <a:lnTo>
                      <a:pt x="0" y="101600"/>
                    </a:lnTo>
                    <a:lnTo>
                      <a:pt x="101600" y="203200"/>
                    </a:lnTo>
                  </a:path>
                </a:pathLst>
              </a:custGeom>
              <a:noFill/>
              <a:ln w="12700">
                <a:solidFill>
                  <a:schemeClr val="bg1">
                    <a:alpha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8" name="组合 67"/>
            <p:cNvGrpSpPr/>
            <p:nvPr/>
          </p:nvGrpSpPr>
          <p:grpSpPr>
            <a:xfrm flipH="1">
              <a:off x="947650" y="4619626"/>
              <a:ext cx="271436" cy="271436"/>
              <a:chOff x="548338" y="4619625"/>
              <a:chExt cx="375587" cy="375587"/>
            </a:xfrm>
          </p:grpSpPr>
          <p:sp>
            <p:nvSpPr>
              <p:cNvPr id="69" name="椭圆 68"/>
              <p:cNvSpPr/>
              <p:nvPr/>
            </p:nvSpPr>
            <p:spPr>
              <a:xfrm>
                <a:off x="548338" y="4619625"/>
                <a:ext cx="375587" cy="375587"/>
              </a:xfrm>
              <a:prstGeom prst="ellipse">
                <a:avLst/>
              </a:prstGeom>
              <a:noFill/>
              <a:ln w="12700">
                <a:solidFill>
                  <a:schemeClr val="bg1">
                    <a:alpha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任意多边形: 形状 69"/>
              <p:cNvSpPr/>
              <p:nvPr/>
            </p:nvSpPr>
            <p:spPr>
              <a:xfrm>
                <a:off x="679450" y="4705350"/>
                <a:ext cx="101600" cy="203200"/>
              </a:xfrm>
              <a:custGeom>
                <a:avLst/>
                <a:gdLst>
                  <a:gd name="connsiteX0" fmla="*/ 101600 w 101600"/>
                  <a:gd name="connsiteY0" fmla="*/ 0 h 203200"/>
                  <a:gd name="connsiteX1" fmla="*/ 0 w 101600"/>
                  <a:gd name="connsiteY1" fmla="*/ 101600 h 203200"/>
                  <a:gd name="connsiteX2" fmla="*/ 101600 w 101600"/>
                  <a:gd name="connsiteY2" fmla="*/ 203200 h 203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1600" h="203200">
                    <a:moveTo>
                      <a:pt x="101600" y="0"/>
                    </a:moveTo>
                    <a:lnTo>
                      <a:pt x="0" y="101600"/>
                    </a:lnTo>
                    <a:lnTo>
                      <a:pt x="101600" y="203200"/>
                    </a:lnTo>
                  </a:path>
                </a:pathLst>
              </a:custGeom>
              <a:noFill/>
              <a:ln w="12700">
                <a:solidFill>
                  <a:schemeClr val="bg1">
                    <a:alpha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3" name="组合 2"/>
          <p:cNvGrpSpPr/>
          <p:nvPr/>
        </p:nvGrpSpPr>
        <p:grpSpPr>
          <a:xfrm>
            <a:off x="9471818" y="5010150"/>
            <a:ext cx="1829942" cy="1033689"/>
            <a:chOff x="9793834" y="4980616"/>
            <a:chExt cx="1882228" cy="1063224"/>
          </a:xfrm>
        </p:grpSpPr>
        <p:grpSp>
          <p:nvGrpSpPr>
            <p:cNvPr id="50" name="组合 49"/>
            <p:cNvGrpSpPr/>
            <p:nvPr/>
          </p:nvGrpSpPr>
          <p:grpSpPr>
            <a:xfrm>
              <a:off x="10298652" y="4980616"/>
              <a:ext cx="1377410" cy="452445"/>
              <a:chOff x="9860280" y="4859181"/>
              <a:chExt cx="1815782" cy="596440"/>
            </a:xfrm>
          </p:grpSpPr>
          <p:sp>
            <p:nvSpPr>
              <p:cNvPr id="51" name="矩形 50"/>
              <p:cNvSpPr/>
              <p:nvPr/>
            </p:nvSpPr>
            <p:spPr>
              <a:xfrm>
                <a:off x="9860280" y="4859181"/>
                <a:ext cx="1815782" cy="596440"/>
              </a:xfrm>
              <a:prstGeom prst="rect">
                <a:avLst/>
              </a:prstGeom>
              <a:solidFill>
                <a:schemeClr val="bg1"/>
              </a:solidFill>
              <a:ln w="0">
                <a:noFill/>
              </a:ln>
              <a:effectLst>
                <a:outerShdw blurRad="190500" dist="63500" dir="8100000" algn="tr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文本框 51"/>
              <p:cNvSpPr txBox="1"/>
              <p:nvPr/>
            </p:nvSpPr>
            <p:spPr>
              <a:xfrm>
                <a:off x="10028478" y="4988824"/>
                <a:ext cx="1471687" cy="334416"/>
              </a:xfrm>
              <a:custGeom>
                <a:avLst/>
                <a:gdLst/>
                <a:ahLst/>
                <a:cxnLst/>
                <a:rect l="l" t="t" r="r" b="b"/>
                <a:pathLst>
                  <a:path w="1471687" h="334416">
                    <a:moveTo>
                      <a:pt x="386358" y="185960"/>
                    </a:moveTo>
                    <a:lnTo>
                      <a:pt x="386358" y="279722"/>
                    </a:lnTo>
                    <a:lnTo>
                      <a:pt x="446856" y="279722"/>
                    </a:lnTo>
                    <a:cubicBezTo>
                      <a:pt x="464120" y="279722"/>
                      <a:pt x="477292" y="275964"/>
                      <a:pt x="486370" y="268448"/>
                    </a:cubicBezTo>
                    <a:cubicBezTo>
                      <a:pt x="495449" y="260932"/>
                      <a:pt x="499988" y="249808"/>
                      <a:pt x="499988" y="235074"/>
                    </a:cubicBezTo>
                    <a:cubicBezTo>
                      <a:pt x="499988" y="219298"/>
                      <a:pt x="495523" y="207168"/>
                      <a:pt x="486593" y="198685"/>
                    </a:cubicBezTo>
                    <a:cubicBezTo>
                      <a:pt x="477664" y="190202"/>
                      <a:pt x="464195" y="185960"/>
                      <a:pt x="446187" y="185960"/>
                    </a:cubicBezTo>
                    <a:close/>
                    <a:moveTo>
                      <a:pt x="142205" y="93984"/>
                    </a:moveTo>
                    <a:lnTo>
                      <a:pt x="106040" y="208508"/>
                    </a:lnTo>
                    <a:lnTo>
                      <a:pt x="179487" y="208508"/>
                    </a:lnTo>
                    <a:lnTo>
                      <a:pt x="143545" y="93984"/>
                    </a:lnTo>
                    <a:close/>
                    <a:moveTo>
                      <a:pt x="386358" y="54917"/>
                    </a:moveTo>
                    <a:lnTo>
                      <a:pt x="386358" y="140865"/>
                    </a:lnTo>
                    <a:lnTo>
                      <a:pt x="429890" y="140865"/>
                    </a:lnTo>
                    <a:cubicBezTo>
                      <a:pt x="447303" y="140865"/>
                      <a:pt x="460697" y="137293"/>
                      <a:pt x="470074" y="130150"/>
                    </a:cubicBezTo>
                    <a:cubicBezTo>
                      <a:pt x="479450" y="123006"/>
                      <a:pt x="484138" y="112588"/>
                      <a:pt x="484138" y="98896"/>
                    </a:cubicBezTo>
                    <a:cubicBezTo>
                      <a:pt x="484138" y="83864"/>
                      <a:pt x="479412" y="72776"/>
                      <a:pt x="469962" y="65633"/>
                    </a:cubicBezTo>
                    <a:cubicBezTo>
                      <a:pt x="460511" y="58489"/>
                      <a:pt x="446410" y="54917"/>
                      <a:pt x="427658" y="54917"/>
                    </a:cubicBezTo>
                    <a:close/>
                    <a:moveTo>
                      <a:pt x="743024" y="50899"/>
                    </a:moveTo>
                    <a:cubicBezTo>
                      <a:pt x="720998" y="50899"/>
                      <a:pt x="703845" y="59010"/>
                      <a:pt x="691567" y="75232"/>
                    </a:cubicBezTo>
                    <a:cubicBezTo>
                      <a:pt x="679289" y="91454"/>
                      <a:pt x="673150" y="112216"/>
                      <a:pt x="673150" y="137517"/>
                    </a:cubicBezTo>
                    <a:lnTo>
                      <a:pt x="673150" y="196453"/>
                    </a:lnTo>
                    <a:cubicBezTo>
                      <a:pt x="673150" y="222200"/>
                      <a:pt x="679326" y="243185"/>
                      <a:pt x="691679" y="259407"/>
                    </a:cubicBezTo>
                    <a:cubicBezTo>
                      <a:pt x="704031" y="275629"/>
                      <a:pt x="721295" y="283740"/>
                      <a:pt x="743471" y="283740"/>
                    </a:cubicBezTo>
                    <a:cubicBezTo>
                      <a:pt x="765795" y="283740"/>
                      <a:pt x="783208" y="275629"/>
                      <a:pt x="795709" y="259407"/>
                    </a:cubicBezTo>
                    <a:cubicBezTo>
                      <a:pt x="808211" y="243185"/>
                      <a:pt x="814462" y="222200"/>
                      <a:pt x="814462" y="196453"/>
                    </a:cubicBezTo>
                    <a:lnTo>
                      <a:pt x="814462" y="137517"/>
                    </a:lnTo>
                    <a:cubicBezTo>
                      <a:pt x="814462" y="112216"/>
                      <a:pt x="808137" y="91454"/>
                      <a:pt x="795486" y="75232"/>
                    </a:cubicBezTo>
                    <a:cubicBezTo>
                      <a:pt x="782836" y="59010"/>
                      <a:pt x="765348" y="50899"/>
                      <a:pt x="743024" y="50899"/>
                    </a:cubicBezTo>
                    <a:close/>
                    <a:moveTo>
                      <a:pt x="1222102" y="4688"/>
                    </a:moveTo>
                    <a:lnTo>
                      <a:pt x="1471687" y="4688"/>
                    </a:lnTo>
                    <a:lnTo>
                      <a:pt x="1471687" y="54917"/>
                    </a:lnTo>
                    <a:lnTo>
                      <a:pt x="1378818" y="54917"/>
                    </a:lnTo>
                    <a:lnTo>
                      <a:pt x="1378818" y="329728"/>
                    </a:lnTo>
                    <a:lnTo>
                      <a:pt x="1313631" y="329728"/>
                    </a:lnTo>
                    <a:lnTo>
                      <a:pt x="1313631" y="54917"/>
                    </a:lnTo>
                    <a:lnTo>
                      <a:pt x="1222102" y="54917"/>
                    </a:lnTo>
                    <a:close/>
                    <a:moveTo>
                      <a:pt x="927646" y="4688"/>
                    </a:moveTo>
                    <a:lnTo>
                      <a:pt x="993056" y="4688"/>
                    </a:lnTo>
                    <a:lnTo>
                      <a:pt x="993056" y="217437"/>
                    </a:lnTo>
                    <a:cubicBezTo>
                      <a:pt x="993056" y="239166"/>
                      <a:pt x="998860" y="255761"/>
                      <a:pt x="1010468" y="267220"/>
                    </a:cubicBezTo>
                    <a:cubicBezTo>
                      <a:pt x="1022077" y="278680"/>
                      <a:pt x="1037778" y="284410"/>
                      <a:pt x="1057572" y="284410"/>
                    </a:cubicBezTo>
                    <a:cubicBezTo>
                      <a:pt x="1077664" y="284410"/>
                      <a:pt x="1093589" y="278680"/>
                      <a:pt x="1105346" y="267220"/>
                    </a:cubicBezTo>
                    <a:cubicBezTo>
                      <a:pt x="1117104" y="255761"/>
                      <a:pt x="1122982" y="239166"/>
                      <a:pt x="1122982" y="217437"/>
                    </a:cubicBezTo>
                    <a:lnTo>
                      <a:pt x="1122982" y="4688"/>
                    </a:lnTo>
                    <a:lnTo>
                      <a:pt x="1188392" y="4688"/>
                    </a:lnTo>
                    <a:lnTo>
                      <a:pt x="1188392" y="217437"/>
                    </a:lnTo>
                    <a:cubicBezTo>
                      <a:pt x="1188392" y="254049"/>
                      <a:pt x="1176263" y="282699"/>
                      <a:pt x="1152004" y="303386"/>
                    </a:cubicBezTo>
                    <a:cubicBezTo>
                      <a:pt x="1127745" y="324073"/>
                      <a:pt x="1096268" y="334416"/>
                      <a:pt x="1057572" y="334416"/>
                    </a:cubicBezTo>
                    <a:cubicBezTo>
                      <a:pt x="1019026" y="334416"/>
                      <a:pt x="987735" y="324073"/>
                      <a:pt x="963699" y="303386"/>
                    </a:cubicBezTo>
                    <a:cubicBezTo>
                      <a:pt x="939664" y="282699"/>
                      <a:pt x="927646" y="254049"/>
                      <a:pt x="927646" y="217437"/>
                    </a:cubicBezTo>
                    <a:close/>
                    <a:moveTo>
                      <a:pt x="321171" y="4688"/>
                    </a:moveTo>
                    <a:lnTo>
                      <a:pt x="427658" y="4688"/>
                    </a:lnTo>
                    <a:cubicBezTo>
                      <a:pt x="465906" y="4688"/>
                      <a:pt x="495746" y="12166"/>
                      <a:pt x="517178" y="27123"/>
                    </a:cubicBezTo>
                    <a:cubicBezTo>
                      <a:pt x="538609" y="42081"/>
                      <a:pt x="549324" y="64293"/>
                      <a:pt x="549324" y="93761"/>
                    </a:cubicBezTo>
                    <a:cubicBezTo>
                      <a:pt x="549324" y="108644"/>
                      <a:pt x="545455" y="121964"/>
                      <a:pt x="537716" y="133722"/>
                    </a:cubicBezTo>
                    <a:cubicBezTo>
                      <a:pt x="529977" y="145479"/>
                      <a:pt x="518666" y="154334"/>
                      <a:pt x="503783" y="160287"/>
                    </a:cubicBezTo>
                    <a:cubicBezTo>
                      <a:pt x="524024" y="164008"/>
                      <a:pt x="539279" y="172789"/>
                      <a:pt x="549548" y="186630"/>
                    </a:cubicBezTo>
                    <a:cubicBezTo>
                      <a:pt x="559817" y="200471"/>
                      <a:pt x="564951" y="216619"/>
                      <a:pt x="564951" y="235074"/>
                    </a:cubicBezTo>
                    <a:cubicBezTo>
                      <a:pt x="564951" y="266179"/>
                      <a:pt x="554682" y="289731"/>
                      <a:pt x="534144" y="305730"/>
                    </a:cubicBezTo>
                    <a:cubicBezTo>
                      <a:pt x="513606" y="321729"/>
                      <a:pt x="484510" y="329728"/>
                      <a:pt x="446856" y="329728"/>
                    </a:cubicBezTo>
                    <a:lnTo>
                      <a:pt x="321171" y="329728"/>
                    </a:lnTo>
                    <a:close/>
                    <a:moveTo>
                      <a:pt x="109612" y="4688"/>
                    </a:moveTo>
                    <a:lnTo>
                      <a:pt x="176361" y="4688"/>
                    </a:lnTo>
                    <a:lnTo>
                      <a:pt x="285527" y="329728"/>
                    </a:lnTo>
                    <a:lnTo>
                      <a:pt x="217438" y="329728"/>
                    </a:lnTo>
                    <a:lnTo>
                      <a:pt x="195337" y="259630"/>
                    </a:lnTo>
                    <a:lnTo>
                      <a:pt x="89966" y="259630"/>
                    </a:lnTo>
                    <a:lnTo>
                      <a:pt x="68089" y="329728"/>
                    </a:lnTo>
                    <a:lnTo>
                      <a:pt x="0" y="329728"/>
                    </a:lnTo>
                    <a:close/>
                    <a:moveTo>
                      <a:pt x="743024" y="0"/>
                    </a:moveTo>
                    <a:cubicBezTo>
                      <a:pt x="783357" y="0"/>
                      <a:pt x="816173" y="13059"/>
                      <a:pt x="841474" y="39179"/>
                    </a:cubicBezTo>
                    <a:cubicBezTo>
                      <a:pt x="866775" y="65298"/>
                      <a:pt x="879425" y="98226"/>
                      <a:pt x="879425" y="137963"/>
                    </a:cubicBezTo>
                    <a:lnTo>
                      <a:pt x="879425" y="196453"/>
                    </a:lnTo>
                    <a:cubicBezTo>
                      <a:pt x="879425" y="236487"/>
                      <a:pt x="866849" y="269490"/>
                      <a:pt x="841697" y="295461"/>
                    </a:cubicBezTo>
                    <a:cubicBezTo>
                      <a:pt x="816545" y="321431"/>
                      <a:pt x="783803" y="334416"/>
                      <a:pt x="743471" y="334416"/>
                    </a:cubicBezTo>
                    <a:cubicBezTo>
                      <a:pt x="703287" y="334416"/>
                      <a:pt x="670694" y="321394"/>
                      <a:pt x="645691" y="295349"/>
                    </a:cubicBezTo>
                    <a:cubicBezTo>
                      <a:pt x="620688" y="269304"/>
                      <a:pt x="608186" y="236339"/>
                      <a:pt x="608186" y="196453"/>
                    </a:cubicBezTo>
                    <a:lnTo>
                      <a:pt x="608186" y="137963"/>
                    </a:lnTo>
                    <a:cubicBezTo>
                      <a:pt x="608186" y="98226"/>
                      <a:pt x="620650" y="65298"/>
                      <a:pt x="645579" y="39179"/>
                    </a:cubicBezTo>
                    <a:cubicBezTo>
                      <a:pt x="670508" y="13059"/>
                      <a:pt x="702990" y="0"/>
                      <a:pt x="743024" y="0"/>
                    </a:cubicBezTo>
                    <a:close/>
                  </a:path>
                </a:pathLst>
              </a:custGeom>
              <a:solidFill>
                <a:srgbClr val="516687"/>
              </a:solidFill>
              <a:ln w="9525"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noAutofit/>
              </a:bodyPr>
              <a:lstStyle>
                <a:defPPr>
                  <a:defRPr lang="zh-CN"/>
                </a:defPPr>
                <a:lvl1pPr>
                  <a:defRPr sz="28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</a:defRPr>
                </a:lvl1pPr>
              </a:lstStyle>
              <a:p>
                <a:pPr algn="ctr"/>
                <a:endParaRPr lang="en-US" altLang="zh-CN" sz="3200" dirty="0">
                  <a:ln w="9525">
                    <a:noFill/>
                  </a:ln>
                  <a:solidFill>
                    <a:srgbClr val="516687"/>
                  </a:solidFill>
                  <a:latin typeface="+mj-lt"/>
                  <a:ea typeface="Roboto Medium" pitchFamily="2" charset="0"/>
                </a:endParaRPr>
              </a:p>
            </p:txBody>
          </p:sp>
        </p:grpSp>
        <p:grpSp>
          <p:nvGrpSpPr>
            <p:cNvPr id="53" name="组合 52"/>
            <p:cNvGrpSpPr/>
            <p:nvPr/>
          </p:nvGrpSpPr>
          <p:grpSpPr>
            <a:xfrm>
              <a:off x="9793834" y="5591395"/>
              <a:ext cx="1882228" cy="452445"/>
              <a:chOff x="9194800" y="5673784"/>
              <a:chExt cx="2481262" cy="596440"/>
            </a:xfrm>
          </p:grpSpPr>
          <p:sp>
            <p:nvSpPr>
              <p:cNvPr id="54" name="矩形 53"/>
              <p:cNvSpPr/>
              <p:nvPr/>
            </p:nvSpPr>
            <p:spPr>
              <a:xfrm>
                <a:off x="9194800" y="5673784"/>
                <a:ext cx="2481262" cy="596440"/>
              </a:xfrm>
              <a:prstGeom prst="rect">
                <a:avLst/>
              </a:prstGeom>
              <a:solidFill>
                <a:schemeClr val="bg1"/>
              </a:solidFill>
              <a:ln w="0">
                <a:noFill/>
              </a:ln>
              <a:effectLst>
                <a:outerShdw blurRad="190500" dist="63500" dir="8100000" algn="tr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文本框 57"/>
              <p:cNvSpPr txBox="1"/>
              <p:nvPr/>
            </p:nvSpPr>
            <p:spPr>
              <a:xfrm>
                <a:off x="9411233" y="5800425"/>
                <a:ext cx="2088932" cy="329878"/>
              </a:xfrm>
              <a:custGeom>
                <a:avLst/>
                <a:gdLst/>
                <a:ahLst/>
                <a:cxnLst/>
                <a:rect l="l" t="t" r="r" b="b"/>
                <a:pathLst>
                  <a:path w="2602971" h="411054">
                    <a:moveTo>
                      <a:pt x="80125" y="228576"/>
                    </a:moveTo>
                    <a:lnTo>
                      <a:pt x="80125" y="343825"/>
                    </a:lnTo>
                    <a:lnTo>
                      <a:pt x="154488" y="343825"/>
                    </a:lnTo>
                    <a:cubicBezTo>
                      <a:pt x="175709" y="343825"/>
                      <a:pt x="191898" y="339206"/>
                      <a:pt x="203057" y="329968"/>
                    </a:cubicBezTo>
                    <a:cubicBezTo>
                      <a:pt x="214216" y="320730"/>
                      <a:pt x="219796" y="307055"/>
                      <a:pt x="219796" y="288945"/>
                    </a:cubicBezTo>
                    <a:cubicBezTo>
                      <a:pt x="219796" y="269554"/>
                      <a:pt x="214308" y="254645"/>
                      <a:pt x="203332" y="244217"/>
                    </a:cubicBezTo>
                    <a:cubicBezTo>
                      <a:pt x="192356" y="233790"/>
                      <a:pt x="175800" y="228576"/>
                      <a:pt x="153665" y="228576"/>
                    </a:cubicBezTo>
                    <a:close/>
                    <a:moveTo>
                      <a:pt x="80125" y="67503"/>
                    </a:moveTo>
                    <a:lnTo>
                      <a:pt x="80125" y="173147"/>
                    </a:lnTo>
                    <a:lnTo>
                      <a:pt x="133634" y="173147"/>
                    </a:lnTo>
                    <a:cubicBezTo>
                      <a:pt x="155037" y="173147"/>
                      <a:pt x="171501" y="168757"/>
                      <a:pt x="183026" y="159976"/>
                    </a:cubicBezTo>
                    <a:cubicBezTo>
                      <a:pt x="194551" y="151195"/>
                      <a:pt x="200313" y="138390"/>
                      <a:pt x="200313" y="121560"/>
                    </a:cubicBezTo>
                    <a:cubicBezTo>
                      <a:pt x="200313" y="103083"/>
                      <a:pt x="194505" y="89455"/>
                      <a:pt x="182889" y="80674"/>
                    </a:cubicBezTo>
                    <a:cubicBezTo>
                      <a:pt x="171272" y="71893"/>
                      <a:pt x="153939" y="67503"/>
                      <a:pt x="130890" y="67503"/>
                    </a:cubicBezTo>
                    <a:close/>
                    <a:moveTo>
                      <a:pt x="1657350" y="5762"/>
                    </a:moveTo>
                    <a:lnTo>
                      <a:pt x="1913092" y="5762"/>
                    </a:lnTo>
                    <a:lnTo>
                      <a:pt x="1913092" y="67503"/>
                    </a:lnTo>
                    <a:lnTo>
                      <a:pt x="1737475" y="67503"/>
                    </a:lnTo>
                    <a:lnTo>
                      <a:pt x="1737475" y="167934"/>
                    </a:lnTo>
                    <a:lnTo>
                      <a:pt x="1885652" y="167934"/>
                    </a:lnTo>
                    <a:lnTo>
                      <a:pt x="1885652" y="229674"/>
                    </a:lnTo>
                    <a:lnTo>
                      <a:pt x="1737475" y="229674"/>
                    </a:lnTo>
                    <a:lnTo>
                      <a:pt x="1737475" y="343825"/>
                    </a:lnTo>
                    <a:lnTo>
                      <a:pt x="1913641" y="343825"/>
                    </a:lnTo>
                    <a:lnTo>
                      <a:pt x="1913641" y="405291"/>
                    </a:lnTo>
                    <a:lnTo>
                      <a:pt x="1657350" y="405291"/>
                    </a:lnTo>
                    <a:close/>
                    <a:moveTo>
                      <a:pt x="1257300" y="5762"/>
                    </a:moveTo>
                    <a:lnTo>
                      <a:pt x="1337425" y="5762"/>
                    </a:lnTo>
                    <a:lnTo>
                      <a:pt x="1498499" y="274950"/>
                    </a:lnTo>
                    <a:lnTo>
                      <a:pt x="1500145" y="274676"/>
                    </a:lnTo>
                    <a:lnTo>
                      <a:pt x="1500145" y="5762"/>
                    </a:lnTo>
                    <a:lnTo>
                      <a:pt x="1580271" y="5762"/>
                    </a:lnTo>
                    <a:lnTo>
                      <a:pt x="1580271" y="405291"/>
                    </a:lnTo>
                    <a:lnTo>
                      <a:pt x="1500145" y="405291"/>
                    </a:lnTo>
                    <a:lnTo>
                      <a:pt x="1339072" y="135829"/>
                    </a:lnTo>
                    <a:lnTo>
                      <a:pt x="1337425" y="136103"/>
                    </a:lnTo>
                    <a:lnTo>
                      <a:pt x="1337425" y="405291"/>
                    </a:lnTo>
                    <a:lnTo>
                      <a:pt x="1257300" y="405291"/>
                    </a:lnTo>
                    <a:close/>
                    <a:moveTo>
                      <a:pt x="1100863" y="5762"/>
                    </a:moveTo>
                    <a:lnTo>
                      <a:pt x="1180988" y="5762"/>
                    </a:lnTo>
                    <a:lnTo>
                      <a:pt x="1180988" y="405291"/>
                    </a:lnTo>
                    <a:lnTo>
                      <a:pt x="1100863" y="405291"/>
                    </a:lnTo>
                    <a:close/>
                    <a:moveTo>
                      <a:pt x="358108" y="5762"/>
                    </a:moveTo>
                    <a:lnTo>
                      <a:pt x="438508" y="5762"/>
                    </a:lnTo>
                    <a:lnTo>
                      <a:pt x="438508" y="267267"/>
                    </a:lnTo>
                    <a:cubicBezTo>
                      <a:pt x="438508" y="293976"/>
                      <a:pt x="445642" y="314373"/>
                      <a:pt x="459911" y="328459"/>
                    </a:cubicBezTo>
                    <a:cubicBezTo>
                      <a:pt x="474180" y="342545"/>
                      <a:pt x="493480" y="349588"/>
                      <a:pt x="517810" y="349588"/>
                    </a:cubicBezTo>
                    <a:cubicBezTo>
                      <a:pt x="542506" y="349588"/>
                      <a:pt x="562080" y="342545"/>
                      <a:pt x="576532" y="328459"/>
                    </a:cubicBezTo>
                    <a:cubicBezTo>
                      <a:pt x="590984" y="314373"/>
                      <a:pt x="598210" y="293976"/>
                      <a:pt x="598210" y="267267"/>
                    </a:cubicBezTo>
                    <a:lnTo>
                      <a:pt x="598210" y="5762"/>
                    </a:lnTo>
                    <a:lnTo>
                      <a:pt x="678610" y="5762"/>
                    </a:lnTo>
                    <a:lnTo>
                      <a:pt x="678610" y="267267"/>
                    </a:lnTo>
                    <a:cubicBezTo>
                      <a:pt x="678610" y="312269"/>
                      <a:pt x="663701" y="347484"/>
                      <a:pt x="633882" y="372912"/>
                    </a:cubicBezTo>
                    <a:cubicBezTo>
                      <a:pt x="604064" y="398340"/>
                      <a:pt x="565373" y="411054"/>
                      <a:pt x="517810" y="411054"/>
                    </a:cubicBezTo>
                    <a:cubicBezTo>
                      <a:pt x="470430" y="411054"/>
                      <a:pt x="431968" y="398340"/>
                      <a:pt x="402424" y="372912"/>
                    </a:cubicBezTo>
                    <a:cubicBezTo>
                      <a:pt x="372880" y="347484"/>
                      <a:pt x="358108" y="312269"/>
                      <a:pt x="358108" y="267267"/>
                    </a:cubicBezTo>
                    <a:close/>
                    <a:moveTo>
                      <a:pt x="0" y="5762"/>
                    </a:moveTo>
                    <a:lnTo>
                      <a:pt x="130890" y="5762"/>
                    </a:lnTo>
                    <a:cubicBezTo>
                      <a:pt x="177904" y="5762"/>
                      <a:pt x="214582" y="14955"/>
                      <a:pt x="240925" y="33340"/>
                    </a:cubicBezTo>
                    <a:cubicBezTo>
                      <a:pt x="267267" y="51724"/>
                      <a:pt x="280439" y="79027"/>
                      <a:pt x="280439" y="115248"/>
                    </a:cubicBezTo>
                    <a:cubicBezTo>
                      <a:pt x="280439" y="133542"/>
                      <a:pt x="275682" y="149915"/>
                      <a:pt x="266170" y="164366"/>
                    </a:cubicBezTo>
                    <a:cubicBezTo>
                      <a:pt x="256657" y="178818"/>
                      <a:pt x="242754" y="189703"/>
                      <a:pt x="224461" y="197020"/>
                    </a:cubicBezTo>
                    <a:cubicBezTo>
                      <a:pt x="249340" y="201594"/>
                      <a:pt x="268091" y="212387"/>
                      <a:pt x="280713" y="229400"/>
                    </a:cubicBezTo>
                    <a:cubicBezTo>
                      <a:pt x="293335" y="246413"/>
                      <a:pt x="299647" y="266261"/>
                      <a:pt x="299647" y="288945"/>
                    </a:cubicBezTo>
                    <a:cubicBezTo>
                      <a:pt x="299647" y="327178"/>
                      <a:pt x="287024" y="356128"/>
                      <a:pt x="261779" y="375793"/>
                    </a:cubicBezTo>
                    <a:cubicBezTo>
                      <a:pt x="236534" y="395459"/>
                      <a:pt x="200771" y="405291"/>
                      <a:pt x="154488" y="405291"/>
                    </a:cubicBezTo>
                    <a:lnTo>
                      <a:pt x="0" y="405291"/>
                    </a:lnTo>
                    <a:close/>
                    <a:moveTo>
                      <a:pt x="2452873" y="0"/>
                    </a:moveTo>
                    <a:cubicBezTo>
                      <a:pt x="2497144" y="0"/>
                      <a:pt x="2532770" y="11159"/>
                      <a:pt x="2559753" y="33477"/>
                    </a:cubicBezTo>
                    <a:cubicBezTo>
                      <a:pt x="2586736" y="55795"/>
                      <a:pt x="2599770" y="85064"/>
                      <a:pt x="2598855" y="121285"/>
                    </a:cubicBezTo>
                    <a:lnTo>
                      <a:pt x="2598306" y="122932"/>
                    </a:lnTo>
                    <a:lnTo>
                      <a:pt x="2520651" y="122932"/>
                    </a:lnTo>
                    <a:cubicBezTo>
                      <a:pt x="2520651" y="102992"/>
                      <a:pt x="2514614" y="87671"/>
                      <a:pt x="2502540" y="76969"/>
                    </a:cubicBezTo>
                    <a:cubicBezTo>
                      <a:pt x="2490467" y="66268"/>
                      <a:pt x="2473545" y="60917"/>
                      <a:pt x="2451776" y="60917"/>
                    </a:cubicBezTo>
                    <a:cubicBezTo>
                      <a:pt x="2432019" y="60917"/>
                      <a:pt x="2416744" y="65673"/>
                      <a:pt x="2405951" y="75186"/>
                    </a:cubicBezTo>
                    <a:cubicBezTo>
                      <a:pt x="2395157" y="84698"/>
                      <a:pt x="2389761" y="96864"/>
                      <a:pt x="2389761" y="111681"/>
                    </a:cubicBezTo>
                    <a:cubicBezTo>
                      <a:pt x="2389761" y="125218"/>
                      <a:pt x="2395615" y="136332"/>
                      <a:pt x="2407323" y="145021"/>
                    </a:cubicBezTo>
                    <a:cubicBezTo>
                      <a:pt x="2419031" y="153710"/>
                      <a:pt x="2439245" y="162903"/>
                      <a:pt x="2467965" y="172598"/>
                    </a:cubicBezTo>
                    <a:cubicBezTo>
                      <a:pt x="2511870" y="185038"/>
                      <a:pt x="2545347" y="201273"/>
                      <a:pt x="2568397" y="221305"/>
                    </a:cubicBezTo>
                    <a:cubicBezTo>
                      <a:pt x="2591446" y="241336"/>
                      <a:pt x="2602971" y="267724"/>
                      <a:pt x="2602971" y="300470"/>
                    </a:cubicBezTo>
                    <a:cubicBezTo>
                      <a:pt x="2602971" y="334679"/>
                      <a:pt x="2589617" y="361661"/>
                      <a:pt x="2562909" y="381418"/>
                    </a:cubicBezTo>
                    <a:cubicBezTo>
                      <a:pt x="2536200" y="401175"/>
                      <a:pt x="2500894" y="411054"/>
                      <a:pt x="2456989" y="411054"/>
                    </a:cubicBezTo>
                    <a:cubicBezTo>
                      <a:pt x="2414000" y="411054"/>
                      <a:pt x="2377093" y="400352"/>
                      <a:pt x="2346269" y="378949"/>
                    </a:cubicBezTo>
                    <a:cubicBezTo>
                      <a:pt x="2315444" y="357545"/>
                      <a:pt x="2300489" y="325623"/>
                      <a:pt x="2301404" y="283182"/>
                    </a:cubicBezTo>
                    <a:lnTo>
                      <a:pt x="2301953" y="281536"/>
                    </a:lnTo>
                    <a:lnTo>
                      <a:pt x="2379608" y="281536"/>
                    </a:lnTo>
                    <a:cubicBezTo>
                      <a:pt x="2379608" y="305135"/>
                      <a:pt x="2386559" y="322513"/>
                      <a:pt x="2400463" y="333672"/>
                    </a:cubicBezTo>
                    <a:cubicBezTo>
                      <a:pt x="2414365" y="344831"/>
                      <a:pt x="2433208" y="350411"/>
                      <a:pt x="2456989" y="350411"/>
                    </a:cubicBezTo>
                    <a:cubicBezTo>
                      <a:pt x="2478393" y="350411"/>
                      <a:pt x="2494720" y="345929"/>
                      <a:pt x="2505970" y="336965"/>
                    </a:cubicBezTo>
                    <a:cubicBezTo>
                      <a:pt x="2517221" y="328001"/>
                      <a:pt x="2522846" y="316019"/>
                      <a:pt x="2522846" y="301019"/>
                    </a:cubicBezTo>
                    <a:cubicBezTo>
                      <a:pt x="2522846" y="285652"/>
                      <a:pt x="2517495" y="273304"/>
                      <a:pt x="2506793" y="263974"/>
                    </a:cubicBezTo>
                    <a:cubicBezTo>
                      <a:pt x="2496092" y="254645"/>
                      <a:pt x="2477295" y="245864"/>
                      <a:pt x="2450404" y="237632"/>
                    </a:cubicBezTo>
                    <a:cubicBezTo>
                      <a:pt x="2404304" y="223729"/>
                      <a:pt x="2369318" y="207356"/>
                      <a:pt x="2345445" y="188514"/>
                    </a:cubicBezTo>
                    <a:cubicBezTo>
                      <a:pt x="2321572" y="169671"/>
                      <a:pt x="2309636" y="143969"/>
                      <a:pt x="2309636" y="111407"/>
                    </a:cubicBezTo>
                    <a:cubicBezTo>
                      <a:pt x="2309636" y="78662"/>
                      <a:pt x="2323081" y="51907"/>
                      <a:pt x="2349973" y="31144"/>
                    </a:cubicBezTo>
                    <a:cubicBezTo>
                      <a:pt x="2376864" y="10381"/>
                      <a:pt x="2411164" y="0"/>
                      <a:pt x="2452873" y="0"/>
                    </a:cubicBezTo>
                    <a:close/>
                    <a:moveTo>
                      <a:pt x="2109973" y="0"/>
                    </a:moveTo>
                    <a:cubicBezTo>
                      <a:pt x="2154244" y="0"/>
                      <a:pt x="2189870" y="11159"/>
                      <a:pt x="2216853" y="33477"/>
                    </a:cubicBezTo>
                    <a:cubicBezTo>
                      <a:pt x="2243836" y="55795"/>
                      <a:pt x="2256870" y="85064"/>
                      <a:pt x="2255955" y="121285"/>
                    </a:cubicBezTo>
                    <a:lnTo>
                      <a:pt x="2255406" y="122932"/>
                    </a:lnTo>
                    <a:lnTo>
                      <a:pt x="2177751" y="122932"/>
                    </a:lnTo>
                    <a:cubicBezTo>
                      <a:pt x="2177751" y="102992"/>
                      <a:pt x="2171714" y="87671"/>
                      <a:pt x="2159640" y="76969"/>
                    </a:cubicBezTo>
                    <a:cubicBezTo>
                      <a:pt x="2147567" y="66268"/>
                      <a:pt x="2130645" y="60917"/>
                      <a:pt x="2108876" y="60917"/>
                    </a:cubicBezTo>
                    <a:cubicBezTo>
                      <a:pt x="2089119" y="60917"/>
                      <a:pt x="2073844" y="65673"/>
                      <a:pt x="2063051" y="75186"/>
                    </a:cubicBezTo>
                    <a:cubicBezTo>
                      <a:pt x="2052257" y="84698"/>
                      <a:pt x="2046861" y="96864"/>
                      <a:pt x="2046861" y="111681"/>
                    </a:cubicBezTo>
                    <a:cubicBezTo>
                      <a:pt x="2046861" y="125218"/>
                      <a:pt x="2052715" y="136332"/>
                      <a:pt x="2064423" y="145021"/>
                    </a:cubicBezTo>
                    <a:cubicBezTo>
                      <a:pt x="2076131" y="153710"/>
                      <a:pt x="2096345" y="162903"/>
                      <a:pt x="2125065" y="172598"/>
                    </a:cubicBezTo>
                    <a:cubicBezTo>
                      <a:pt x="2168970" y="185038"/>
                      <a:pt x="2202447" y="201273"/>
                      <a:pt x="2225497" y="221305"/>
                    </a:cubicBezTo>
                    <a:cubicBezTo>
                      <a:pt x="2248546" y="241336"/>
                      <a:pt x="2260071" y="267724"/>
                      <a:pt x="2260071" y="300470"/>
                    </a:cubicBezTo>
                    <a:cubicBezTo>
                      <a:pt x="2260071" y="334679"/>
                      <a:pt x="2246717" y="361661"/>
                      <a:pt x="2220009" y="381418"/>
                    </a:cubicBezTo>
                    <a:cubicBezTo>
                      <a:pt x="2193300" y="401175"/>
                      <a:pt x="2157994" y="411054"/>
                      <a:pt x="2114089" y="411054"/>
                    </a:cubicBezTo>
                    <a:cubicBezTo>
                      <a:pt x="2071100" y="411054"/>
                      <a:pt x="2034193" y="400352"/>
                      <a:pt x="2003368" y="378949"/>
                    </a:cubicBezTo>
                    <a:cubicBezTo>
                      <a:pt x="1972544" y="357545"/>
                      <a:pt x="1957589" y="325623"/>
                      <a:pt x="1958503" y="283182"/>
                    </a:cubicBezTo>
                    <a:lnTo>
                      <a:pt x="1959052" y="281536"/>
                    </a:lnTo>
                    <a:lnTo>
                      <a:pt x="2036708" y="281536"/>
                    </a:lnTo>
                    <a:cubicBezTo>
                      <a:pt x="2036708" y="305135"/>
                      <a:pt x="2043660" y="322513"/>
                      <a:pt x="2057563" y="333672"/>
                    </a:cubicBezTo>
                    <a:cubicBezTo>
                      <a:pt x="2071465" y="344831"/>
                      <a:pt x="2090308" y="350411"/>
                      <a:pt x="2114089" y="350411"/>
                    </a:cubicBezTo>
                    <a:cubicBezTo>
                      <a:pt x="2135493" y="350411"/>
                      <a:pt x="2151820" y="345929"/>
                      <a:pt x="2163070" y="336965"/>
                    </a:cubicBezTo>
                    <a:cubicBezTo>
                      <a:pt x="2174321" y="328001"/>
                      <a:pt x="2179946" y="316019"/>
                      <a:pt x="2179946" y="301019"/>
                    </a:cubicBezTo>
                    <a:cubicBezTo>
                      <a:pt x="2179946" y="285652"/>
                      <a:pt x="2174595" y="273304"/>
                      <a:pt x="2163893" y="263974"/>
                    </a:cubicBezTo>
                    <a:cubicBezTo>
                      <a:pt x="2153192" y="254645"/>
                      <a:pt x="2134395" y="245864"/>
                      <a:pt x="2107504" y="237632"/>
                    </a:cubicBezTo>
                    <a:cubicBezTo>
                      <a:pt x="2061404" y="223729"/>
                      <a:pt x="2026418" y="207356"/>
                      <a:pt x="2002545" y="188514"/>
                    </a:cubicBezTo>
                    <a:cubicBezTo>
                      <a:pt x="1978672" y="169671"/>
                      <a:pt x="1966736" y="143969"/>
                      <a:pt x="1966736" y="111407"/>
                    </a:cubicBezTo>
                    <a:cubicBezTo>
                      <a:pt x="1966736" y="78662"/>
                      <a:pt x="1980181" y="51907"/>
                      <a:pt x="2007073" y="31144"/>
                    </a:cubicBezTo>
                    <a:cubicBezTo>
                      <a:pt x="2033964" y="10381"/>
                      <a:pt x="2068264" y="0"/>
                      <a:pt x="2109973" y="0"/>
                    </a:cubicBezTo>
                    <a:close/>
                    <a:moveTo>
                      <a:pt x="890773" y="0"/>
                    </a:moveTo>
                    <a:cubicBezTo>
                      <a:pt x="935043" y="0"/>
                      <a:pt x="970670" y="11159"/>
                      <a:pt x="997653" y="33477"/>
                    </a:cubicBezTo>
                    <a:cubicBezTo>
                      <a:pt x="1024636" y="55795"/>
                      <a:pt x="1037670" y="85064"/>
                      <a:pt x="1036755" y="121285"/>
                    </a:cubicBezTo>
                    <a:lnTo>
                      <a:pt x="1036207" y="122932"/>
                    </a:lnTo>
                    <a:lnTo>
                      <a:pt x="958551" y="122932"/>
                    </a:lnTo>
                    <a:cubicBezTo>
                      <a:pt x="958551" y="102992"/>
                      <a:pt x="952514" y="87671"/>
                      <a:pt x="940440" y="76969"/>
                    </a:cubicBezTo>
                    <a:cubicBezTo>
                      <a:pt x="928367" y="66268"/>
                      <a:pt x="911445" y="60917"/>
                      <a:pt x="889676" y="60917"/>
                    </a:cubicBezTo>
                    <a:cubicBezTo>
                      <a:pt x="869919" y="60917"/>
                      <a:pt x="854644" y="65673"/>
                      <a:pt x="843851" y="75186"/>
                    </a:cubicBezTo>
                    <a:cubicBezTo>
                      <a:pt x="833058" y="84698"/>
                      <a:pt x="827661" y="96864"/>
                      <a:pt x="827661" y="111681"/>
                    </a:cubicBezTo>
                    <a:cubicBezTo>
                      <a:pt x="827661" y="125218"/>
                      <a:pt x="833515" y="136332"/>
                      <a:pt x="845223" y="145021"/>
                    </a:cubicBezTo>
                    <a:cubicBezTo>
                      <a:pt x="856931" y="153710"/>
                      <a:pt x="877145" y="162903"/>
                      <a:pt x="905865" y="172598"/>
                    </a:cubicBezTo>
                    <a:cubicBezTo>
                      <a:pt x="949770" y="185038"/>
                      <a:pt x="983247" y="201273"/>
                      <a:pt x="1006297" y="221305"/>
                    </a:cubicBezTo>
                    <a:cubicBezTo>
                      <a:pt x="1029346" y="241336"/>
                      <a:pt x="1040871" y="267724"/>
                      <a:pt x="1040871" y="300470"/>
                    </a:cubicBezTo>
                    <a:cubicBezTo>
                      <a:pt x="1040871" y="334679"/>
                      <a:pt x="1027517" y="361661"/>
                      <a:pt x="1000809" y="381418"/>
                    </a:cubicBezTo>
                    <a:cubicBezTo>
                      <a:pt x="974100" y="401175"/>
                      <a:pt x="938794" y="411054"/>
                      <a:pt x="894889" y="411054"/>
                    </a:cubicBezTo>
                    <a:cubicBezTo>
                      <a:pt x="851900" y="411054"/>
                      <a:pt x="814993" y="400352"/>
                      <a:pt x="784168" y="378949"/>
                    </a:cubicBezTo>
                    <a:cubicBezTo>
                      <a:pt x="753344" y="357545"/>
                      <a:pt x="738389" y="325623"/>
                      <a:pt x="739304" y="283182"/>
                    </a:cubicBezTo>
                    <a:lnTo>
                      <a:pt x="739852" y="281536"/>
                    </a:lnTo>
                    <a:lnTo>
                      <a:pt x="817508" y="281536"/>
                    </a:lnTo>
                    <a:cubicBezTo>
                      <a:pt x="817508" y="305135"/>
                      <a:pt x="824460" y="322513"/>
                      <a:pt x="838363" y="333672"/>
                    </a:cubicBezTo>
                    <a:cubicBezTo>
                      <a:pt x="852266" y="344831"/>
                      <a:pt x="871108" y="350411"/>
                      <a:pt x="894889" y="350411"/>
                    </a:cubicBezTo>
                    <a:cubicBezTo>
                      <a:pt x="916293" y="350411"/>
                      <a:pt x="932620" y="345929"/>
                      <a:pt x="943870" y="336965"/>
                    </a:cubicBezTo>
                    <a:cubicBezTo>
                      <a:pt x="955121" y="328001"/>
                      <a:pt x="960746" y="316019"/>
                      <a:pt x="960746" y="301019"/>
                    </a:cubicBezTo>
                    <a:cubicBezTo>
                      <a:pt x="960746" y="285652"/>
                      <a:pt x="955395" y="273304"/>
                      <a:pt x="944693" y="263974"/>
                    </a:cubicBezTo>
                    <a:cubicBezTo>
                      <a:pt x="933992" y="254645"/>
                      <a:pt x="915195" y="245864"/>
                      <a:pt x="888304" y="237632"/>
                    </a:cubicBezTo>
                    <a:cubicBezTo>
                      <a:pt x="842204" y="223729"/>
                      <a:pt x="807218" y="207356"/>
                      <a:pt x="783345" y="188514"/>
                    </a:cubicBezTo>
                    <a:cubicBezTo>
                      <a:pt x="759472" y="169671"/>
                      <a:pt x="747536" y="143969"/>
                      <a:pt x="747536" y="111407"/>
                    </a:cubicBezTo>
                    <a:cubicBezTo>
                      <a:pt x="747536" y="78662"/>
                      <a:pt x="760981" y="51907"/>
                      <a:pt x="787873" y="31144"/>
                    </a:cubicBezTo>
                    <a:cubicBezTo>
                      <a:pt x="814764" y="10381"/>
                      <a:pt x="849064" y="0"/>
                      <a:pt x="890773" y="0"/>
                    </a:cubicBezTo>
                    <a:close/>
                  </a:path>
                </a:pathLst>
              </a:custGeom>
              <a:solidFill>
                <a:srgbClr val="516687"/>
              </a:solidFill>
              <a:ln w="9525"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noAutofit/>
              </a:bodyPr>
              <a:lstStyle>
                <a:defPPr>
                  <a:defRPr lang="zh-CN"/>
                </a:defPPr>
                <a:lvl1pPr algn="ctr">
                  <a:defRPr sz="3200">
                    <a:ln w="9525">
                      <a:noFill/>
                    </a:ln>
                    <a:solidFill>
                      <a:srgbClr val="516687"/>
                    </a:solidFill>
                    <a:latin typeface="+mj-lt"/>
                    <a:ea typeface="Roboto Medium" pitchFamily="2" charset="0"/>
                  </a:defRPr>
                </a:lvl1pPr>
              </a:lstStyle>
              <a:p>
                <a:endParaRPr lang="en-US" altLang="zh-CN" dirty="0"/>
              </a:p>
            </p:txBody>
          </p:sp>
        </p:grp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图片 51" descr="图片包含 钟表, 绿色, 游戏机&#10;&#10;描述已自动生成"/>
          <p:cNvPicPr>
            <a:picLocks noChangeAspect="1"/>
          </p:cNvPicPr>
          <p:nvPr/>
        </p:nvPicPr>
        <p:blipFill>
          <a:blip r:embed="rId1">
            <a:alphaModFix amt="15000"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769" y="1439135"/>
            <a:ext cx="5010228" cy="2687606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848579" y="1542047"/>
            <a:ext cx="4114800" cy="83058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D57CF"/>
                </a:solidFill>
                <a:effectLst>
                  <a:outerShdw blurRad="127000" dist="114300" dir="8100000" algn="tr" rotWithShape="0">
                    <a:schemeClr val="accent1">
                      <a:lumMod val="50000"/>
                      <a:alpha val="20000"/>
                    </a:schemeClr>
                  </a:outerShdw>
                </a:effectLst>
                <a:uLnTx/>
                <a:uFillTx/>
                <a:latin typeface="思源黑体 CN Heavy" panose="020B0A00000000000000" charset="-122"/>
                <a:ea typeface="思源黑体 CN Heavy" panose="020B0A00000000000000" charset="-122"/>
              </a:rPr>
              <a:t>第二節的標題</a:t>
            </a:r>
            <a:endParaRPr kumimoji="0" lang="zh-CN" altLang="en-US" sz="5400" b="0" i="0" u="none" strike="noStrike" kern="1200" cap="none" spc="0" normalizeH="0" baseline="0" noProof="0" dirty="0">
              <a:ln>
                <a:noFill/>
              </a:ln>
              <a:solidFill>
                <a:srgbClr val="0D57CF"/>
              </a:solidFill>
              <a:effectLst>
                <a:outerShdw blurRad="127000" dist="114300" dir="8100000" algn="tr" rotWithShape="0">
                  <a:schemeClr val="accent1">
                    <a:lumMod val="50000"/>
                    <a:alpha val="20000"/>
                  </a:schemeClr>
                </a:outerShdw>
              </a:effectLst>
              <a:uLnTx/>
              <a:uFillTx/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0" y="1484313"/>
            <a:ext cx="1402080" cy="984885"/>
          </a:xfrm>
          <a:prstGeom prst="rect">
            <a:avLst/>
          </a:prstGeom>
          <a:solidFill>
            <a:srgbClr val="0D57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23"/>
          <p:cNvSpPr txBox="1"/>
          <p:nvPr/>
        </p:nvSpPr>
        <p:spPr>
          <a:xfrm>
            <a:off x="498019" y="1607423"/>
            <a:ext cx="686435" cy="73850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zh-CN" sz="4800" dirty="0">
                <a:solidFill>
                  <a:schemeClr val="bg1"/>
                </a:solidFill>
                <a:latin typeface="+mj-lt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02</a:t>
            </a:r>
            <a:endParaRPr lang="en-US" altLang="zh-CN" sz="4000" dirty="0">
              <a:solidFill>
                <a:schemeClr val="bg1"/>
              </a:solidFill>
              <a:latin typeface="+mj-lt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848579" y="2978180"/>
            <a:ext cx="3313430" cy="166179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265430" indent="-26543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rgbClr val="323232"/>
                </a:solidFill>
                <a:latin typeface="+mn-ea"/>
                <a:cs typeface="阿里巴巴普惠体 B" panose="00020600040101010101" pitchFamily="18" charset="-122"/>
              </a:rPr>
              <a:t>這裏可以放個分節標題</a:t>
            </a:r>
            <a:endParaRPr lang="en-US" altLang="zh-CN" sz="2400" dirty="0">
              <a:solidFill>
                <a:srgbClr val="323232"/>
              </a:solidFill>
              <a:latin typeface="+mn-ea"/>
              <a:cs typeface="阿里巴巴普惠体 B" panose="00020600040101010101" pitchFamily="18" charset="-122"/>
            </a:endParaRPr>
          </a:p>
          <a:p>
            <a:pPr marL="265430" indent="-26543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rgbClr val="323232"/>
                </a:solidFill>
                <a:latin typeface="+mn-ea"/>
                <a:cs typeface="阿里巴巴普惠体 B" panose="00020600040101010101" pitchFamily="18" charset="-122"/>
              </a:rPr>
              <a:t>這裏可以放個分節標題</a:t>
            </a:r>
            <a:endParaRPr lang="en-US" altLang="zh-CN" sz="2400" dirty="0">
              <a:solidFill>
                <a:srgbClr val="323232"/>
              </a:solidFill>
              <a:latin typeface="+mn-ea"/>
              <a:cs typeface="阿里巴巴普惠体 B" panose="00020600040101010101" pitchFamily="18" charset="-122"/>
            </a:endParaRPr>
          </a:p>
          <a:p>
            <a:pPr marL="265430" indent="-26543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rgbClr val="323232"/>
                </a:solidFill>
                <a:latin typeface="+mn-ea"/>
                <a:cs typeface="阿里巴巴普惠体 B" panose="00020600040101010101" pitchFamily="18" charset="-122"/>
              </a:rPr>
              <a:t>這裏可以放個分節標題</a:t>
            </a:r>
            <a:endParaRPr lang="en-US" altLang="zh-CN" sz="2400" dirty="0">
              <a:solidFill>
                <a:srgbClr val="323232"/>
              </a:solidFill>
              <a:latin typeface="+mn-ea"/>
              <a:cs typeface="阿里巴巴普惠体 B" panose="00020600040101010101" pitchFamily="18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604838" y="351731"/>
            <a:ext cx="1017905" cy="4921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zh-CN"/>
            </a:defPPr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defRPr>
            </a:lvl1pPr>
          </a:lstStyle>
          <a:p>
            <a:r>
              <a:rPr lang="en-US" altLang="zh-CN" sz="3200" dirty="0">
                <a:ln w="6350">
                  <a:solidFill>
                    <a:schemeClr val="accent1">
                      <a:lumMod val="50000"/>
                      <a:alpha val="25000"/>
                    </a:schemeClr>
                  </a:solidFill>
                </a:ln>
                <a:noFill/>
                <a:latin typeface="+mj-lt"/>
                <a:ea typeface="Roboto Medium" pitchFamily="2" charset="0"/>
              </a:rPr>
              <a:t>YEAR</a:t>
            </a:r>
            <a:endParaRPr lang="en-US" altLang="zh-CN" dirty="0">
              <a:ln w="6350">
                <a:solidFill>
                  <a:schemeClr val="accent1">
                    <a:lumMod val="50000"/>
                    <a:alpha val="25000"/>
                  </a:schemeClr>
                </a:solidFill>
              </a:ln>
              <a:noFill/>
              <a:latin typeface="+mj-lt"/>
              <a:ea typeface="Roboto Medium" pitchFamily="2" charset="0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604838" y="450928"/>
            <a:ext cx="685800" cy="36893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zh-CN"/>
            </a:defPPr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defRPr>
            </a:lvl1pPr>
          </a:lstStyle>
          <a:p>
            <a:r>
              <a:rPr lang="en-US" altLang="zh-CN" sz="2400" dirty="0">
                <a:ln w="9525">
                  <a:noFill/>
                </a:ln>
                <a:solidFill>
                  <a:srgbClr val="0D57CF"/>
                </a:solidFill>
                <a:latin typeface="+mj-lt"/>
                <a:ea typeface="Roboto Medium" pitchFamily="2" charset="0"/>
              </a:rPr>
              <a:t>2022</a:t>
            </a:r>
            <a:endParaRPr lang="en-US" altLang="zh-CN" sz="2000" dirty="0">
              <a:ln w="9525">
                <a:noFill/>
              </a:ln>
              <a:solidFill>
                <a:srgbClr val="0D57CF"/>
              </a:solidFill>
              <a:latin typeface="+mj-lt"/>
              <a:ea typeface="Roboto Medium" pitchFamily="2" charset="0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515938" y="435488"/>
            <a:ext cx="32400" cy="306387"/>
          </a:xfrm>
          <a:prstGeom prst="rect">
            <a:avLst/>
          </a:prstGeom>
          <a:solidFill>
            <a:srgbClr val="0D57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框 27"/>
          <p:cNvSpPr txBox="1"/>
          <p:nvPr/>
        </p:nvSpPr>
        <p:spPr>
          <a:xfrm>
            <a:off x="10291266" y="451265"/>
            <a:ext cx="1388745" cy="30734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zh-CN"/>
            </a:defPPr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defRPr>
            </a:lvl1pPr>
          </a:lstStyle>
          <a:p>
            <a:r>
              <a:rPr lang="en-US" altLang="zh-CN" sz="2000" dirty="0">
                <a:ln w="9525">
                  <a:noFill/>
                </a:ln>
                <a:solidFill>
                  <a:schemeClr val="accent1"/>
                </a:solidFill>
                <a:latin typeface="+mj-lt"/>
                <a:ea typeface="Roboto Medium" pitchFamily="2" charset="0"/>
              </a:rPr>
              <a:t>YOUR LOGO</a:t>
            </a:r>
            <a:endParaRPr lang="en-US" altLang="zh-CN" sz="1800" dirty="0">
              <a:ln w="9525">
                <a:noFill/>
              </a:ln>
              <a:solidFill>
                <a:schemeClr val="accent1"/>
              </a:solidFill>
              <a:latin typeface="+mj-lt"/>
              <a:ea typeface="Roboto Medium" pitchFamily="2" charset="0"/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5927385" y="552183"/>
            <a:ext cx="336160" cy="105942"/>
            <a:chOff x="5680970" y="382133"/>
            <a:chExt cx="828990" cy="261258"/>
          </a:xfrm>
        </p:grpSpPr>
        <p:sp>
          <p:nvSpPr>
            <p:cNvPr id="30" name="矩形 29"/>
            <p:cNvSpPr/>
            <p:nvPr/>
          </p:nvSpPr>
          <p:spPr>
            <a:xfrm rot="2700000">
              <a:off x="5965371" y="382133"/>
              <a:ext cx="261258" cy="261258"/>
            </a:xfrm>
            <a:prstGeom prst="rect">
              <a:avLst/>
            </a:prstGeom>
            <a:solidFill>
              <a:srgbClr val="0D57CF"/>
            </a:solidFill>
            <a:ln w="9525">
              <a:solidFill>
                <a:srgbClr val="0D57C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1" name="矩形 30"/>
            <p:cNvSpPr/>
            <p:nvPr/>
          </p:nvSpPr>
          <p:spPr>
            <a:xfrm rot="2700000">
              <a:off x="6248702" y="382133"/>
              <a:ext cx="261258" cy="261258"/>
            </a:xfrm>
            <a:prstGeom prst="rect">
              <a:avLst/>
            </a:prstGeom>
            <a:noFill/>
            <a:ln w="9525">
              <a:solidFill>
                <a:srgbClr val="0D57C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2" name="矩形 31"/>
            <p:cNvSpPr/>
            <p:nvPr/>
          </p:nvSpPr>
          <p:spPr>
            <a:xfrm rot="2700000">
              <a:off x="5680970" y="382133"/>
              <a:ext cx="261258" cy="261258"/>
            </a:xfrm>
            <a:prstGeom prst="rect">
              <a:avLst/>
            </a:prstGeom>
            <a:noFill/>
            <a:ln w="9525">
              <a:solidFill>
                <a:srgbClr val="0D57C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33" name="矩形 32"/>
          <p:cNvSpPr/>
          <p:nvPr/>
        </p:nvSpPr>
        <p:spPr>
          <a:xfrm>
            <a:off x="0" y="6516914"/>
            <a:ext cx="12192000" cy="341086"/>
          </a:xfrm>
          <a:prstGeom prst="rect">
            <a:avLst/>
          </a:prstGeom>
          <a:solidFill>
            <a:srgbClr val="0D57CF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文本框 33"/>
          <p:cNvSpPr txBox="1"/>
          <p:nvPr/>
        </p:nvSpPr>
        <p:spPr>
          <a:xfrm>
            <a:off x="506949" y="6602818"/>
            <a:ext cx="1639570" cy="16129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zh-CN" sz="1050" dirty="0">
                <a:solidFill>
                  <a:schemeClr val="bg1">
                    <a:alpha val="67000"/>
                  </a:schemeClr>
                </a:solidFill>
              </a:rPr>
              <a:t>Designed by CHISAvKJDBK</a:t>
            </a:r>
            <a:endParaRPr lang="zh-CN" altLang="en-US" sz="1050" dirty="0">
              <a:solidFill>
                <a:schemeClr val="bg1">
                  <a:alpha val="67000"/>
                </a:schemeClr>
              </a:solidFill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2474705" y="6602818"/>
            <a:ext cx="1428750" cy="16129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zh-CN" sz="1050" dirty="0">
                <a:solidFill>
                  <a:schemeClr val="bg1">
                    <a:alpha val="67000"/>
                  </a:schemeClr>
                </a:solidFill>
              </a:rPr>
              <a:t>Powered by PowerPoint</a:t>
            </a:r>
            <a:endParaRPr lang="zh-CN" altLang="en-US" sz="1050" dirty="0">
              <a:solidFill>
                <a:schemeClr val="bg1">
                  <a:alpha val="67000"/>
                </a:schemeClr>
              </a:solidFill>
            </a:endParaRPr>
          </a:p>
        </p:txBody>
      </p:sp>
      <p:cxnSp>
        <p:nvCxnSpPr>
          <p:cNvPr id="36" name="直接连接符 35"/>
          <p:cNvCxnSpPr/>
          <p:nvPr/>
        </p:nvCxnSpPr>
        <p:spPr>
          <a:xfrm>
            <a:off x="2316374" y="6629400"/>
            <a:ext cx="0" cy="101009"/>
          </a:xfrm>
          <a:prstGeom prst="line">
            <a:avLst/>
          </a:prstGeom>
          <a:ln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/>
          <p:cNvCxnSpPr/>
          <p:nvPr/>
        </p:nvCxnSpPr>
        <p:spPr>
          <a:xfrm>
            <a:off x="4051487" y="6629400"/>
            <a:ext cx="0" cy="101009"/>
          </a:xfrm>
          <a:prstGeom prst="line">
            <a:avLst/>
          </a:prstGeom>
          <a:ln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文本框 37"/>
          <p:cNvSpPr txBox="1"/>
          <p:nvPr/>
        </p:nvSpPr>
        <p:spPr>
          <a:xfrm>
            <a:off x="4229262" y="6602818"/>
            <a:ext cx="1014730" cy="16129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zh-CN" sz="1050" dirty="0">
                <a:solidFill>
                  <a:schemeClr val="bg1">
                    <a:alpha val="67000"/>
                  </a:schemeClr>
                </a:solidFill>
              </a:rPr>
              <a:t>Date: 2022.05.13</a:t>
            </a:r>
            <a:endParaRPr lang="zh-CN" altLang="en-US" sz="1050" dirty="0">
              <a:solidFill>
                <a:schemeClr val="bg1">
                  <a:alpha val="67000"/>
                </a:schemeClr>
              </a:solidFill>
            </a:endParaRPr>
          </a:p>
        </p:txBody>
      </p:sp>
      <p:grpSp>
        <p:nvGrpSpPr>
          <p:cNvPr id="41" name="组合 40"/>
          <p:cNvGrpSpPr/>
          <p:nvPr/>
        </p:nvGrpSpPr>
        <p:grpSpPr>
          <a:xfrm>
            <a:off x="1848579" y="5189779"/>
            <a:ext cx="705787" cy="271436"/>
            <a:chOff x="513299" y="4619626"/>
            <a:chExt cx="705787" cy="271436"/>
          </a:xfrm>
        </p:grpSpPr>
        <p:grpSp>
          <p:nvGrpSpPr>
            <p:cNvPr id="42" name="组合 41"/>
            <p:cNvGrpSpPr/>
            <p:nvPr/>
          </p:nvGrpSpPr>
          <p:grpSpPr>
            <a:xfrm>
              <a:off x="513299" y="4619626"/>
              <a:ext cx="271436" cy="271436"/>
              <a:chOff x="548338" y="4619625"/>
              <a:chExt cx="375587" cy="375587"/>
            </a:xfrm>
          </p:grpSpPr>
          <p:sp>
            <p:nvSpPr>
              <p:cNvPr id="46" name="椭圆 45"/>
              <p:cNvSpPr/>
              <p:nvPr/>
            </p:nvSpPr>
            <p:spPr>
              <a:xfrm>
                <a:off x="548338" y="4619625"/>
                <a:ext cx="375587" cy="375587"/>
              </a:xfrm>
              <a:prstGeom prst="ellipse">
                <a:avLst/>
              </a:prstGeom>
              <a:noFill/>
              <a:ln w="9525">
                <a:solidFill>
                  <a:schemeClr val="tx1">
                    <a:alpha val="5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47" name="任意多边形: 形状 46"/>
              <p:cNvSpPr/>
              <p:nvPr/>
            </p:nvSpPr>
            <p:spPr>
              <a:xfrm>
                <a:off x="679450" y="4705350"/>
                <a:ext cx="101600" cy="203200"/>
              </a:xfrm>
              <a:custGeom>
                <a:avLst/>
                <a:gdLst>
                  <a:gd name="connsiteX0" fmla="*/ 101600 w 101600"/>
                  <a:gd name="connsiteY0" fmla="*/ 0 h 203200"/>
                  <a:gd name="connsiteX1" fmla="*/ 0 w 101600"/>
                  <a:gd name="connsiteY1" fmla="*/ 101600 h 203200"/>
                  <a:gd name="connsiteX2" fmla="*/ 101600 w 101600"/>
                  <a:gd name="connsiteY2" fmla="*/ 203200 h 203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1600" h="203200">
                    <a:moveTo>
                      <a:pt x="101600" y="0"/>
                    </a:moveTo>
                    <a:lnTo>
                      <a:pt x="0" y="101600"/>
                    </a:lnTo>
                    <a:lnTo>
                      <a:pt x="101600" y="203200"/>
                    </a:lnTo>
                  </a:path>
                </a:pathLst>
              </a:custGeom>
              <a:noFill/>
              <a:ln w="9525">
                <a:solidFill>
                  <a:schemeClr val="tx1">
                    <a:alpha val="5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 flipH="1">
              <a:off x="947650" y="4619626"/>
              <a:ext cx="271436" cy="271436"/>
              <a:chOff x="548338" y="4619625"/>
              <a:chExt cx="375587" cy="375587"/>
            </a:xfrm>
          </p:grpSpPr>
          <p:sp>
            <p:nvSpPr>
              <p:cNvPr id="44" name="椭圆 43"/>
              <p:cNvSpPr/>
              <p:nvPr/>
            </p:nvSpPr>
            <p:spPr>
              <a:xfrm>
                <a:off x="548338" y="4619625"/>
                <a:ext cx="375587" cy="375587"/>
              </a:xfrm>
              <a:prstGeom prst="ellipse">
                <a:avLst/>
              </a:prstGeom>
              <a:noFill/>
              <a:ln w="9525">
                <a:solidFill>
                  <a:schemeClr val="tx1">
                    <a:alpha val="5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45" name="任意多边形: 形状 44"/>
              <p:cNvSpPr/>
              <p:nvPr/>
            </p:nvSpPr>
            <p:spPr>
              <a:xfrm>
                <a:off x="679450" y="4705350"/>
                <a:ext cx="101600" cy="203200"/>
              </a:xfrm>
              <a:custGeom>
                <a:avLst/>
                <a:gdLst>
                  <a:gd name="connsiteX0" fmla="*/ 101600 w 101600"/>
                  <a:gd name="connsiteY0" fmla="*/ 0 h 203200"/>
                  <a:gd name="connsiteX1" fmla="*/ 0 w 101600"/>
                  <a:gd name="connsiteY1" fmla="*/ 101600 h 203200"/>
                  <a:gd name="connsiteX2" fmla="*/ 101600 w 101600"/>
                  <a:gd name="connsiteY2" fmla="*/ 203200 h 203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1600" h="203200">
                    <a:moveTo>
                      <a:pt x="101600" y="0"/>
                    </a:moveTo>
                    <a:lnTo>
                      <a:pt x="0" y="101600"/>
                    </a:lnTo>
                    <a:lnTo>
                      <a:pt x="101600" y="203200"/>
                    </a:lnTo>
                  </a:path>
                </a:pathLst>
              </a:custGeom>
              <a:noFill/>
              <a:ln w="9525">
                <a:solidFill>
                  <a:schemeClr val="tx1">
                    <a:alpha val="5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pic>
        <p:nvPicPr>
          <p:cNvPr id="51" name="图片 50" descr="图片包含 钟表, 绿色, 游戏机&#10;&#10;描述已自动生成"/>
          <p:cNvPicPr>
            <a:picLocks noChangeAspect="1"/>
          </p:cNvPicPr>
          <p:nvPr/>
        </p:nvPicPr>
        <p:blipFill>
          <a:blip r:embed="rId1">
            <a:alphaModFix amt="15000"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8326" y="-3611232"/>
            <a:ext cx="6148247" cy="3298067"/>
          </a:xfrm>
          <a:prstGeom prst="rect">
            <a:avLst/>
          </a:prstGeom>
        </p:spPr>
      </p:pic>
      <p:cxnSp>
        <p:nvCxnSpPr>
          <p:cNvPr id="58" name="直接连接符 57"/>
          <p:cNvCxnSpPr/>
          <p:nvPr/>
        </p:nvCxnSpPr>
        <p:spPr>
          <a:xfrm>
            <a:off x="1870804" y="2877673"/>
            <a:ext cx="4225196" cy="0"/>
          </a:xfrm>
          <a:prstGeom prst="line">
            <a:avLst/>
          </a:prstGeom>
          <a:ln w="31750">
            <a:solidFill>
              <a:srgbClr val="0D57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文本框 58"/>
          <p:cNvSpPr txBox="1"/>
          <p:nvPr/>
        </p:nvSpPr>
        <p:spPr>
          <a:xfrm>
            <a:off x="1870804" y="2359338"/>
            <a:ext cx="3749675" cy="30734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zh-CN" sz="2000" dirty="0">
                <a:solidFill>
                  <a:srgbClr val="5B5B5B"/>
                </a:solidFill>
                <a:latin typeface="+mj-lt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The Title of Second First Chapter</a:t>
            </a:r>
            <a:endParaRPr lang="en-US" altLang="zh-CN" sz="1600" dirty="0">
              <a:solidFill>
                <a:srgbClr val="5B5B5B"/>
              </a:solidFill>
              <a:latin typeface="+mj-lt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517429" y="2620493"/>
            <a:ext cx="654189" cy="6769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4400" dirty="0">
                <a:solidFill>
                  <a:srgbClr val="0D57CF">
                    <a:alpha val="15000"/>
                  </a:srgbClr>
                </a:solidFill>
                <a:latin typeface="+mj-lt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03</a:t>
            </a:r>
            <a:endParaRPr lang="en-US" altLang="zh-CN" sz="3600" dirty="0">
              <a:solidFill>
                <a:srgbClr val="0D57CF">
                  <a:alpha val="15000"/>
                </a:srgbClr>
              </a:solidFill>
              <a:latin typeface="+mj-lt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56510" y="1760755"/>
            <a:ext cx="36000" cy="43200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文本框 54"/>
          <p:cNvSpPr txBox="1"/>
          <p:nvPr/>
        </p:nvSpPr>
        <p:spPr>
          <a:xfrm>
            <a:off x="517429" y="3572007"/>
            <a:ext cx="654189" cy="6153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4000" dirty="0">
                <a:solidFill>
                  <a:srgbClr val="0D57CF">
                    <a:alpha val="10000"/>
                  </a:srgbClr>
                </a:solidFill>
                <a:latin typeface="+mj-lt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04</a:t>
            </a:r>
            <a:endParaRPr lang="en-US" altLang="zh-CN" sz="3200" dirty="0">
              <a:solidFill>
                <a:srgbClr val="0D57CF">
                  <a:alpha val="10000"/>
                </a:srgbClr>
              </a:solidFill>
              <a:latin typeface="+mj-lt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sp>
        <p:nvSpPr>
          <p:cNvPr id="60" name="文本框 59"/>
          <p:cNvSpPr txBox="1"/>
          <p:nvPr/>
        </p:nvSpPr>
        <p:spPr>
          <a:xfrm>
            <a:off x="517429" y="4461966"/>
            <a:ext cx="654189" cy="5537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3600" dirty="0">
                <a:solidFill>
                  <a:srgbClr val="0D57CF">
                    <a:alpha val="7000"/>
                  </a:srgbClr>
                </a:solidFill>
                <a:latin typeface="+mj-lt"/>
                <a:ea typeface="阿里巴巴普惠体 B" panose="00020600040101010101" pitchFamily="18" charset="-122"/>
                <a:cs typeface="阿里巴巴普惠体 B" panose="00020600040101010101" pitchFamily="18" charset="-122"/>
              </a:rPr>
              <a:t>05</a:t>
            </a:r>
            <a:endParaRPr lang="en-US" altLang="zh-CN" sz="2800" dirty="0">
              <a:solidFill>
                <a:srgbClr val="0D57CF">
                  <a:alpha val="7000"/>
                </a:srgbClr>
              </a:solidFill>
              <a:latin typeface="+mj-lt"/>
              <a:ea typeface="阿里巴巴普惠体 B" panose="00020600040101010101" pitchFamily="18" charset="-122"/>
              <a:cs typeface="阿里巴巴普惠体 B" panose="00020600040101010101" pitchFamily="18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676401" y="5290370"/>
            <a:ext cx="321469" cy="81442"/>
            <a:chOff x="704850" y="5345306"/>
            <a:chExt cx="676746" cy="171450"/>
          </a:xfrm>
          <a:solidFill>
            <a:srgbClr val="0F57CD">
              <a:alpha val="8000"/>
            </a:srgbClr>
          </a:solidFill>
        </p:grpSpPr>
        <p:sp>
          <p:nvSpPr>
            <p:cNvPr id="5" name="椭圆 4"/>
            <p:cNvSpPr/>
            <p:nvPr/>
          </p:nvSpPr>
          <p:spPr>
            <a:xfrm>
              <a:off x="704850" y="5345306"/>
              <a:ext cx="171450" cy="171450"/>
            </a:xfrm>
            <a:prstGeom prst="ellipse">
              <a:avLst/>
            </a:prstGeom>
            <a:grpFill/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椭圆 60"/>
            <p:cNvSpPr/>
            <p:nvPr/>
          </p:nvSpPr>
          <p:spPr>
            <a:xfrm>
              <a:off x="957498" y="5345306"/>
              <a:ext cx="171450" cy="171450"/>
            </a:xfrm>
            <a:prstGeom prst="ellipse">
              <a:avLst/>
            </a:prstGeom>
            <a:grpFill/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" name="椭圆 61"/>
            <p:cNvSpPr/>
            <p:nvPr/>
          </p:nvSpPr>
          <p:spPr>
            <a:xfrm>
              <a:off x="1210146" y="5345306"/>
              <a:ext cx="171450" cy="171450"/>
            </a:xfrm>
            <a:prstGeom prst="ellipse">
              <a:avLst/>
            </a:prstGeom>
            <a:grpFill/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5" name="组合 84"/>
          <p:cNvGrpSpPr/>
          <p:nvPr/>
        </p:nvGrpSpPr>
        <p:grpSpPr>
          <a:xfrm>
            <a:off x="6983292" y="1661899"/>
            <a:ext cx="4694358" cy="4438664"/>
            <a:chOff x="6722400" y="1510998"/>
            <a:chExt cx="5469600" cy="5347411"/>
          </a:xfrm>
        </p:grpSpPr>
        <p:pic>
          <p:nvPicPr>
            <p:cNvPr id="86" name="图片 85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FilmGrain trans="60000" grainSize="3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722907" y="1536140"/>
              <a:ext cx="5468586" cy="5322269"/>
            </a:xfrm>
            <a:prstGeom prst="rect">
              <a:avLst/>
            </a:prstGeom>
          </p:spPr>
        </p:pic>
        <p:pic>
          <p:nvPicPr>
            <p:cNvPr id="87" name="图片 86" descr="背景图案&#10;&#10;描述已自动生成"/>
            <p:cNvPicPr>
              <a:picLocks noChangeAspect="1"/>
            </p:cNvPicPr>
            <p:nvPr/>
          </p:nvPicPr>
          <p:blipFill>
            <a:blip r:embed="rId4">
              <a:alphaModFix amt="13000"/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6783699" y="1449699"/>
              <a:ext cx="5347002" cy="5469600"/>
            </a:xfrm>
            <a:prstGeom prst="rect">
              <a:avLst/>
            </a:prstGeom>
          </p:spPr>
        </p:pic>
      </p:grpSp>
      <p:grpSp>
        <p:nvGrpSpPr>
          <p:cNvPr id="84" name="组合 83"/>
          <p:cNvGrpSpPr/>
          <p:nvPr/>
        </p:nvGrpSpPr>
        <p:grpSpPr>
          <a:xfrm>
            <a:off x="6767020" y="1496009"/>
            <a:ext cx="4630447" cy="4382687"/>
            <a:chOff x="6891926" y="1496008"/>
            <a:chExt cx="5300082" cy="5016493"/>
          </a:xfrm>
        </p:grpSpPr>
        <p:sp>
          <p:nvSpPr>
            <p:cNvPr id="10" name="矩形 9"/>
            <p:cNvSpPr/>
            <p:nvPr/>
          </p:nvSpPr>
          <p:spPr>
            <a:xfrm>
              <a:off x="6891926" y="3862463"/>
              <a:ext cx="2650038" cy="2650038"/>
            </a:xfrm>
            <a:prstGeom prst="rect">
              <a:avLst/>
            </a:prstGeom>
            <a:blipFill>
              <a:blip r:embed="rId5"/>
              <a:srcRect/>
              <a:stretch>
                <a:fillRect l="-22806" r="-27194"/>
              </a:stretch>
            </a:blip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63" name="矩形 62"/>
            <p:cNvSpPr/>
            <p:nvPr/>
          </p:nvSpPr>
          <p:spPr>
            <a:xfrm>
              <a:off x="9541967" y="3862463"/>
              <a:ext cx="2650041" cy="2650038"/>
            </a:xfrm>
            <a:prstGeom prst="rect">
              <a:avLst/>
            </a:prstGeom>
            <a:blipFill>
              <a:blip r:embed="rId6"/>
              <a:srcRect/>
              <a:stretch>
                <a:fillRect l="-63939" t="-309" r="-63939" b="-51611"/>
              </a:stretch>
            </a:blip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4" name="矩形 63"/>
            <p:cNvSpPr/>
            <p:nvPr/>
          </p:nvSpPr>
          <p:spPr>
            <a:xfrm>
              <a:off x="6891926" y="1496008"/>
              <a:ext cx="5300074" cy="2364249"/>
            </a:xfrm>
            <a:prstGeom prst="rect">
              <a:avLst/>
            </a:prstGeom>
            <a:blipFill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rightnessContrast contrast="-20000"/>
                        </a14:imgEffect>
                        <a14:imgEffect>
                          <a14:colorTemperature colorTemp="59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t="-134400" b="-101864"/>
              </a:stretch>
            </a:blip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78" name="组合 77"/>
          <p:cNvGrpSpPr/>
          <p:nvPr/>
        </p:nvGrpSpPr>
        <p:grpSpPr>
          <a:xfrm>
            <a:off x="10298652" y="5270500"/>
            <a:ext cx="1377410" cy="452445"/>
            <a:chOff x="9860280" y="4859181"/>
            <a:chExt cx="1815782" cy="596440"/>
          </a:xfrm>
        </p:grpSpPr>
        <p:sp>
          <p:nvSpPr>
            <p:cNvPr id="79" name="矩形 78"/>
            <p:cNvSpPr/>
            <p:nvPr/>
          </p:nvSpPr>
          <p:spPr>
            <a:xfrm>
              <a:off x="9860280" y="4859181"/>
              <a:ext cx="1815782" cy="596440"/>
            </a:xfrm>
            <a:prstGeom prst="rect">
              <a:avLst/>
            </a:prstGeom>
            <a:solidFill>
              <a:schemeClr val="bg1"/>
            </a:solidFill>
            <a:ln w="0">
              <a:noFill/>
            </a:ln>
            <a:effectLst>
              <a:outerShdw blurRad="127000" dist="63500" dir="8100000" algn="tr" rotWithShape="0">
                <a:prstClr val="black">
                  <a:alpha val="6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80" name="文本框 79"/>
            <p:cNvSpPr txBox="1"/>
            <p:nvPr/>
          </p:nvSpPr>
          <p:spPr>
            <a:xfrm>
              <a:off x="10028478" y="4988824"/>
              <a:ext cx="1471687" cy="334416"/>
            </a:xfrm>
            <a:custGeom>
              <a:avLst/>
              <a:gdLst/>
              <a:ahLst/>
              <a:cxnLst/>
              <a:rect l="l" t="t" r="r" b="b"/>
              <a:pathLst>
                <a:path w="1471687" h="334416">
                  <a:moveTo>
                    <a:pt x="386358" y="185960"/>
                  </a:moveTo>
                  <a:lnTo>
                    <a:pt x="386358" y="279722"/>
                  </a:lnTo>
                  <a:lnTo>
                    <a:pt x="446856" y="279722"/>
                  </a:lnTo>
                  <a:cubicBezTo>
                    <a:pt x="464120" y="279722"/>
                    <a:pt x="477292" y="275964"/>
                    <a:pt x="486370" y="268448"/>
                  </a:cubicBezTo>
                  <a:cubicBezTo>
                    <a:pt x="495449" y="260932"/>
                    <a:pt x="499988" y="249808"/>
                    <a:pt x="499988" y="235074"/>
                  </a:cubicBezTo>
                  <a:cubicBezTo>
                    <a:pt x="499988" y="219298"/>
                    <a:pt x="495523" y="207168"/>
                    <a:pt x="486593" y="198685"/>
                  </a:cubicBezTo>
                  <a:cubicBezTo>
                    <a:pt x="477664" y="190202"/>
                    <a:pt x="464195" y="185960"/>
                    <a:pt x="446187" y="185960"/>
                  </a:cubicBezTo>
                  <a:close/>
                  <a:moveTo>
                    <a:pt x="142205" y="93984"/>
                  </a:moveTo>
                  <a:lnTo>
                    <a:pt x="106040" y="208508"/>
                  </a:lnTo>
                  <a:lnTo>
                    <a:pt x="179487" y="208508"/>
                  </a:lnTo>
                  <a:lnTo>
                    <a:pt x="143545" y="93984"/>
                  </a:lnTo>
                  <a:close/>
                  <a:moveTo>
                    <a:pt x="386358" y="54917"/>
                  </a:moveTo>
                  <a:lnTo>
                    <a:pt x="386358" y="140865"/>
                  </a:lnTo>
                  <a:lnTo>
                    <a:pt x="429890" y="140865"/>
                  </a:lnTo>
                  <a:cubicBezTo>
                    <a:pt x="447303" y="140865"/>
                    <a:pt x="460697" y="137293"/>
                    <a:pt x="470074" y="130150"/>
                  </a:cubicBezTo>
                  <a:cubicBezTo>
                    <a:pt x="479450" y="123006"/>
                    <a:pt x="484138" y="112588"/>
                    <a:pt x="484138" y="98896"/>
                  </a:cubicBezTo>
                  <a:cubicBezTo>
                    <a:pt x="484138" y="83864"/>
                    <a:pt x="479412" y="72776"/>
                    <a:pt x="469962" y="65633"/>
                  </a:cubicBezTo>
                  <a:cubicBezTo>
                    <a:pt x="460511" y="58489"/>
                    <a:pt x="446410" y="54917"/>
                    <a:pt x="427658" y="54917"/>
                  </a:cubicBezTo>
                  <a:close/>
                  <a:moveTo>
                    <a:pt x="743024" y="50899"/>
                  </a:moveTo>
                  <a:cubicBezTo>
                    <a:pt x="720998" y="50899"/>
                    <a:pt x="703845" y="59010"/>
                    <a:pt x="691567" y="75232"/>
                  </a:cubicBezTo>
                  <a:cubicBezTo>
                    <a:pt x="679289" y="91454"/>
                    <a:pt x="673150" y="112216"/>
                    <a:pt x="673150" y="137517"/>
                  </a:cubicBezTo>
                  <a:lnTo>
                    <a:pt x="673150" y="196453"/>
                  </a:lnTo>
                  <a:cubicBezTo>
                    <a:pt x="673150" y="222200"/>
                    <a:pt x="679326" y="243185"/>
                    <a:pt x="691679" y="259407"/>
                  </a:cubicBezTo>
                  <a:cubicBezTo>
                    <a:pt x="704031" y="275629"/>
                    <a:pt x="721295" y="283740"/>
                    <a:pt x="743471" y="283740"/>
                  </a:cubicBezTo>
                  <a:cubicBezTo>
                    <a:pt x="765795" y="283740"/>
                    <a:pt x="783208" y="275629"/>
                    <a:pt x="795709" y="259407"/>
                  </a:cubicBezTo>
                  <a:cubicBezTo>
                    <a:pt x="808211" y="243185"/>
                    <a:pt x="814462" y="222200"/>
                    <a:pt x="814462" y="196453"/>
                  </a:cubicBezTo>
                  <a:lnTo>
                    <a:pt x="814462" y="137517"/>
                  </a:lnTo>
                  <a:cubicBezTo>
                    <a:pt x="814462" y="112216"/>
                    <a:pt x="808137" y="91454"/>
                    <a:pt x="795486" y="75232"/>
                  </a:cubicBezTo>
                  <a:cubicBezTo>
                    <a:pt x="782836" y="59010"/>
                    <a:pt x="765348" y="50899"/>
                    <a:pt x="743024" y="50899"/>
                  </a:cubicBezTo>
                  <a:close/>
                  <a:moveTo>
                    <a:pt x="1222102" y="4688"/>
                  </a:moveTo>
                  <a:lnTo>
                    <a:pt x="1471687" y="4688"/>
                  </a:lnTo>
                  <a:lnTo>
                    <a:pt x="1471687" y="54917"/>
                  </a:lnTo>
                  <a:lnTo>
                    <a:pt x="1378818" y="54917"/>
                  </a:lnTo>
                  <a:lnTo>
                    <a:pt x="1378818" y="329728"/>
                  </a:lnTo>
                  <a:lnTo>
                    <a:pt x="1313631" y="329728"/>
                  </a:lnTo>
                  <a:lnTo>
                    <a:pt x="1313631" y="54917"/>
                  </a:lnTo>
                  <a:lnTo>
                    <a:pt x="1222102" y="54917"/>
                  </a:lnTo>
                  <a:close/>
                  <a:moveTo>
                    <a:pt x="927646" y="4688"/>
                  </a:moveTo>
                  <a:lnTo>
                    <a:pt x="993056" y="4688"/>
                  </a:lnTo>
                  <a:lnTo>
                    <a:pt x="993056" y="217437"/>
                  </a:lnTo>
                  <a:cubicBezTo>
                    <a:pt x="993056" y="239166"/>
                    <a:pt x="998860" y="255761"/>
                    <a:pt x="1010468" y="267220"/>
                  </a:cubicBezTo>
                  <a:cubicBezTo>
                    <a:pt x="1022077" y="278680"/>
                    <a:pt x="1037778" y="284410"/>
                    <a:pt x="1057572" y="284410"/>
                  </a:cubicBezTo>
                  <a:cubicBezTo>
                    <a:pt x="1077664" y="284410"/>
                    <a:pt x="1093589" y="278680"/>
                    <a:pt x="1105346" y="267220"/>
                  </a:cubicBezTo>
                  <a:cubicBezTo>
                    <a:pt x="1117104" y="255761"/>
                    <a:pt x="1122982" y="239166"/>
                    <a:pt x="1122982" y="217437"/>
                  </a:cubicBezTo>
                  <a:lnTo>
                    <a:pt x="1122982" y="4688"/>
                  </a:lnTo>
                  <a:lnTo>
                    <a:pt x="1188392" y="4688"/>
                  </a:lnTo>
                  <a:lnTo>
                    <a:pt x="1188392" y="217437"/>
                  </a:lnTo>
                  <a:cubicBezTo>
                    <a:pt x="1188392" y="254049"/>
                    <a:pt x="1176263" y="282699"/>
                    <a:pt x="1152004" y="303386"/>
                  </a:cubicBezTo>
                  <a:cubicBezTo>
                    <a:pt x="1127745" y="324073"/>
                    <a:pt x="1096268" y="334416"/>
                    <a:pt x="1057572" y="334416"/>
                  </a:cubicBezTo>
                  <a:cubicBezTo>
                    <a:pt x="1019026" y="334416"/>
                    <a:pt x="987735" y="324073"/>
                    <a:pt x="963699" y="303386"/>
                  </a:cubicBezTo>
                  <a:cubicBezTo>
                    <a:pt x="939664" y="282699"/>
                    <a:pt x="927646" y="254049"/>
                    <a:pt x="927646" y="217437"/>
                  </a:cubicBezTo>
                  <a:close/>
                  <a:moveTo>
                    <a:pt x="321171" y="4688"/>
                  </a:moveTo>
                  <a:lnTo>
                    <a:pt x="427658" y="4688"/>
                  </a:lnTo>
                  <a:cubicBezTo>
                    <a:pt x="465906" y="4688"/>
                    <a:pt x="495746" y="12166"/>
                    <a:pt x="517178" y="27123"/>
                  </a:cubicBezTo>
                  <a:cubicBezTo>
                    <a:pt x="538609" y="42081"/>
                    <a:pt x="549324" y="64293"/>
                    <a:pt x="549324" y="93761"/>
                  </a:cubicBezTo>
                  <a:cubicBezTo>
                    <a:pt x="549324" y="108644"/>
                    <a:pt x="545455" y="121964"/>
                    <a:pt x="537716" y="133722"/>
                  </a:cubicBezTo>
                  <a:cubicBezTo>
                    <a:pt x="529977" y="145479"/>
                    <a:pt x="518666" y="154334"/>
                    <a:pt x="503783" y="160287"/>
                  </a:cubicBezTo>
                  <a:cubicBezTo>
                    <a:pt x="524024" y="164008"/>
                    <a:pt x="539279" y="172789"/>
                    <a:pt x="549548" y="186630"/>
                  </a:cubicBezTo>
                  <a:cubicBezTo>
                    <a:pt x="559817" y="200471"/>
                    <a:pt x="564951" y="216619"/>
                    <a:pt x="564951" y="235074"/>
                  </a:cubicBezTo>
                  <a:cubicBezTo>
                    <a:pt x="564951" y="266179"/>
                    <a:pt x="554682" y="289731"/>
                    <a:pt x="534144" y="305730"/>
                  </a:cubicBezTo>
                  <a:cubicBezTo>
                    <a:pt x="513606" y="321729"/>
                    <a:pt x="484510" y="329728"/>
                    <a:pt x="446856" y="329728"/>
                  </a:cubicBezTo>
                  <a:lnTo>
                    <a:pt x="321171" y="329728"/>
                  </a:lnTo>
                  <a:close/>
                  <a:moveTo>
                    <a:pt x="109612" y="4688"/>
                  </a:moveTo>
                  <a:lnTo>
                    <a:pt x="176361" y="4688"/>
                  </a:lnTo>
                  <a:lnTo>
                    <a:pt x="285527" y="329728"/>
                  </a:lnTo>
                  <a:lnTo>
                    <a:pt x="217438" y="329728"/>
                  </a:lnTo>
                  <a:lnTo>
                    <a:pt x="195337" y="259630"/>
                  </a:lnTo>
                  <a:lnTo>
                    <a:pt x="89966" y="259630"/>
                  </a:lnTo>
                  <a:lnTo>
                    <a:pt x="68089" y="329728"/>
                  </a:lnTo>
                  <a:lnTo>
                    <a:pt x="0" y="329728"/>
                  </a:lnTo>
                  <a:close/>
                  <a:moveTo>
                    <a:pt x="743024" y="0"/>
                  </a:moveTo>
                  <a:cubicBezTo>
                    <a:pt x="783357" y="0"/>
                    <a:pt x="816173" y="13059"/>
                    <a:pt x="841474" y="39179"/>
                  </a:cubicBezTo>
                  <a:cubicBezTo>
                    <a:pt x="866775" y="65298"/>
                    <a:pt x="879425" y="98226"/>
                    <a:pt x="879425" y="137963"/>
                  </a:cubicBezTo>
                  <a:lnTo>
                    <a:pt x="879425" y="196453"/>
                  </a:lnTo>
                  <a:cubicBezTo>
                    <a:pt x="879425" y="236487"/>
                    <a:pt x="866849" y="269490"/>
                    <a:pt x="841697" y="295461"/>
                  </a:cubicBezTo>
                  <a:cubicBezTo>
                    <a:pt x="816545" y="321431"/>
                    <a:pt x="783803" y="334416"/>
                    <a:pt x="743471" y="334416"/>
                  </a:cubicBezTo>
                  <a:cubicBezTo>
                    <a:pt x="703287" y="334416"/>
                    <a:pt x="670694" y="321394"/>
                    <a:pt x="645691" y="295349"/>
                  </a:cubicBezTo>
                  <a:cubicBezTo>
                    <a:pt x="620688" y="269304"/>
                    <a:pt x="608186" y="236339"/>
                    <a:pt x="608186" y="196453"/>
                  </a:cubicBezTo>
                  <a:lnTo>
                    <a:pt x="608186" y="137963"/>
                  </a:lnTo>
                  <a:cubicBezTo>
                    <a:pt x="608186" y="98226"/>
                    <a:pt x="620650" y="65298"/>
                    <a:pt x="645579" y="39179"/>
                  </a:cubicBezTo>
                  <a:cubicBezTo>
                    <a:pt x="670508" y="13059"/>
                    <a:pt x="702990" y="0"/>
                    <a:pt x="743024" y="0"/>
                  </a:cubicBezTo>
                  <a:close/>
                </a:path>
              </a:pathLst>
            </a:custGeom>
            <a:solidFill>
              <a:srgbClr val="516687"/>
            </a:solidFill>
            <a:ln w="9525"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noAutofit/>
            </a:bodyPr>
            <a:lstStyle>
              <a:defPPr>
                <a:defRPr lang="zh-CN"/>
              </a:defPPr>
              <a:lvl1pPr>
                <a:defRPr sz="28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defRPr>
              </a:lvl1pPr>
            </a:lstStyle>
            <a:p>
              <a:pPr algn="ctr"/>
              <a:endParaRPr lang="en-US" altLang="zh-CN" sz="3200" dirty="0">
                <a:ln w="9525">
                  <a:noFill/>
                </a:ln>
                <a:solidFill>
                  <a:srgbClr val="516687"/>
                </a:solidFill>
                <a:latin typeface="+mj-lt"/>
                <a:ea typeface="Roboto Medium" pitchFamily="2" charset="0"/>
              </a:endParaRPr>
            </a:p>
          </p:txBody>
        </p:sp>
      </p:grpSp>
      <p:grpSp>
        <p:nvGrpSpPr>
          <p:cNvPr id="81" name="组合 80"/>
          <p:cNvGrpSpPr/>
          <p:nvPr/>
        </p:nvGrpSpPr>
        <p:grpSpPr>
          <a:xfrm>
            <a:off x="9793834" y="5817779"/>
            <a:ext cx="1882228" cy="452445"/>
            <a:chOff x="9194800" y="5673784"/>
            <a:chExt cx="2481262" cy="596440"/>
          </a:xfrm>
        </p:grpSpPr>
        <p:sp>
          <p:nvSpPr>
            <p:cNvPr id="82" name="矩形 81"/>
            <p:cNvSpPr/>
            <p:nvPr/>
          </p:nvSpPr>
          <p:spPr>
            <a:xfrm>
              <a:off x="9194800" y="5673784"/>
              <a:ext cx="2481262" cy="596440"/>
            </a:xfrm>
            <a:prstGeom prst="rect">
              <a:avLst/>
            </a:prstGeom>
            <a:solidFill>
              <a:schemeClr val="bg1"/>
            </a:solidFill>
            <a:ln w="0">
              <a:noFill/>
            </a:ln>
            <a:effectLst>
              <a:outerShdw blurRad="127000" dist="63500" dir="8100000" algn="tr" rotWithShape="0">
                <a:prstClr val="black">
                  <a:alpha val="6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83" name="文本框 82"/>
            <p:cNvSpPr txBox="1"/>
            <p:nvPr/>
          </p:nvSpPr>
          <p:spPr>
            <a:xfrm>
              <a:off x="9411233" y="5800425"/>
              <a:ext cx="2088932" cy="329878"/>
            </a:xfrm>
            <a:custGeom>
              <a:avLst/>
              <a:gdLst/>
              <a:ahLst/>
              <a:cxnLst/>
              <a:rect l="l" t="t" r="r" b="b"/>
              <a:pathLst>
                <a:path w="2602971" h="411054">
                  <a:moveTo>
                    <a:pt x="80125" y="228576"/>
                  </a:moveTo>
                  <a:lnTo>
                    <a:pt x="80125" y="343825"/>
                  </a:lnTo>
                  <a:lnTo>
                    <a:pt x="154488" y="343825"/>
                  </a:lnTo>
                  <a:cubicBezTo>
                    <a:pt x="175709" y="343825"/>
                    <a:pt x="191898" y="339206"/>
                    <a:pt x="203057" y="329968"/>
                  </a:cubicBezTo>
                  <a:cubicBezTo>
                    <a:pt x="214216" y="320730"/>
                    <a:pt x="219796" y="307055"/>
                    <a:pt x="219796" y="288945"/>
                  </a:cubicBezTo>
                  <a:cubicBezTo>
                    <a:pt x="219796" y="269554"/>
                    <a:pt x="214308" y="254645"/>
                    <a:pt x="203332" y="244217"/>
                  </a:cubicBezTo>
                  <a:cubicBezTo>
                    <a:pt x="192356" y="233790"/>
                    <a:pt x="175800" y="228576"/>
                    <a:pt x="153665" y="228576"/>
                  </a:cubicBezTo>
                  <a:close/>
                  <a:moveTo>
                    <a:pt x="80125" y="67503"/>
                  </a:moveTo>
                  <a:lnTo>
                    <a:pt x="80125" y="173147"/>
                  </a:lnTo>
                  <a:lnTo>
                    <a:pt x="133634" y="173147"/>
                  </a:lnTo>
                  <a:cubicBezTo>
                    <a:pt x="155037" y="173147"/>
                    <a:pt x="171501" y="168757"/>
                    <a:pt x="183026" y="159976"/>
                  </a:cubicBezTo>
                  <a:cubicBezTo>
                    <a:pt x="194551" y="151195"/>
                    <a:pt x="200313" y="138390"/>
                    <a:pt x="200313" y="121560"/>
                  </a:cubicBezTo>
                  <a:cubicBezTo>
                    <a:pt x="200313" y="103083"/>
                    <a:pt x="194505" y="89455"/>
                    <a:pt x="182889" y="80674"/>
                  </a:cubicBezTo>
                  <a:cubicBezTo>
                    <a:pt x="171272" y="71893"/>
                    <a:pt x="153939" y="67503"/>
                    <a:pt x="130890" y="67503"/>
                  </a:cubicBezTo>
                  <a:close/>
                  <a:moveTo>
                    <a:pt x="1657350" y="5762"/>
                  </a:moveTo>
                  <a:lnTo>
                    <a:pt x="1913092" y="5762"/>
                  </a:lnTo>
                  <a:lnTo>
                    <a:pt x="1913092" y="67503"/>
                  </a:lnTo>
                  <a:lnTo>
                    <a:pt x="1737475" y="67503"/>
                  </a:lnTo>
                  <a:lnTo>
                    <a:pt x="1737475" y="167934"/>
                  </a:lnTo>
                  <a:lnTo>
                    <a:pt x="1885652" y="167934"/>
                  </a:lnTo>
                  <a:lnTo>
                    <a:pt x="1885652" y="229674"/>
                  </a:lnTo>
                  <a:lnTo>
                    <a:pt x="1737475" y="229674"/>
                  </a:lnTo>
                  <a:lnTo>
                    <a:pt x="1737475" y="343825"/>
                  </a:lnTo>
                  <a:lnTo>
                    <a:pt x="1913641" y="343825"/>
                  </a:lnTo>
                  <a:lnTo>
                    <a:pt x="1913641" y="405291"/>
                  </a:lnTo>
                  <a:lnTo>
                    <a:pt x="1657350" y="405291"/>
                  </a:lnTo>
                  <a:close/>
                  <a:moveTo>
                    <a:pt x="1257300" y="5762"/>
                  </a:moveTo>
                  <a:lnTo>
                    <a:pt x="1337425" y="5762"/>
                  </a:lnTo>
                  <a:lnTo>
                    <a:pt x="1498499" y="274950"/>
                  </a:lnTo>
                  <a:lnTo>
                    <a:pt x="1500145" y="274676"/>
                  </a:lnTo>
                  <a:lnTo>
                    <a:pt x="1500145" y="5762"/>
                  </a:lnTo>
                  <a:lnTo>
                    <a:pt x="1580271" y="5762"/>
                  </a:lnTo>
                  <a:lnTo>
                    <a:pt x="1580271" y="405291"/>
                  </a:lnTo>
                  <a:lnTo>
                    <a:pt x="1500145" y="405291"/>
                  </a:lnTo>
                  <a:lnTo>
                    <a:pt x="1339072" y="135829"/>
                  </a:lnTo>
                  <a:lnTo>
                    <a:pt x="1337425" y="136103"/>
                  </a:lnTo>
                  <a:lnTo>
                    <a:pt x="1337425" y="405291"/>
                  </a:lnTo>
                  <a:lnTo>
                    <a:pt x="1257300" y="405291"/>
                  </a:lnTo>
                  <a:close/>
                  <a:moveTo>
                    <a:pt x="1100863" y="5762"/>
                  </a:moveTo>
                  <a:lnTo>
                    <a:pt x="1180988" y="5762"/>
                  </a:lnTo>
                  <a:lnTo>
                    <a:pt x="1180988" y="405291"/>
                  </a:lnTo>
                  <a:lnTo>
                    <a:pt x="1100863" y="405291"/>
                  </a:lnTo>
                  <a:close/>
                  <a:moveTo>
                    <a:pt x="358108" y="5762"/>
                  </a:moveTo>
                  <a:lnTo>
                    <a:pt x="438508" y="5762"/>
                  </a:lnTo>
                  <a:lnTo>
                    <a:pt x="438508" y="267267"/>
                  </a:lnTo>
                  <a:cubicBezTo>
                    <a:pt x="438508" y="293976"/>
                    <a:pt x="445642" y="314373"/>
                    <a:pt x="459911" y="328459"/>
                  </a:cubicBezTo>
                  <a:cubicBezTo>
                    <a:pt x="474180" y="342545"/>
                    <a:pt x="493480" y="349588"/>
                    <a:pt x="517810" y="349588"/>
                  </a:cubicBezTo>
                  <a:cubicBezTo>
                    <a:pt x="542506" y="349588"/>
                    <a:pt x="562080" y="342545"/>
                    <a:pt x="576532" y="328459"/>
                  </a:cubicBezTo>
                  <a:cubicBezTo>
                    <a:pt x="590984" y="314373"/>
                    <a:pt x="598210" y="293976"/>
                    <a:pt x="598210" y="267267"/>
                  </a:cubicBezTo>
                  <a:lnTo>
                    <a:pt x="598210" y="5762"/>
                  </a:lnTo>
                  <a:lnTo>
                    <a:pt x="678610" y="5762"/>
                  </a:lnTo>
                  <a:lnTo>
                    <a:pt x="678610" y="267267"/>
                  </a:lnTo>
                  <a:cubicBezTo>
                    <a:pt x="678610" y="312269"/>
                    <a:pt x="663701" y="347484"/>
                    <a:pt x="633882" y="372912"/>
                  </a:cubicBezTo>
                  <a:cubicBezTo>
                    <a:pt x="604064" y="398340"/>
                    <a:pt x="565373" y="411054"/>
                    <a:pt x="517810" y="411054"/>
                  </a:cubicBezTo>
                  <a:cubicBezTo>
                    <a:pt x="470430" y="411054"/>
                    <a:pt x="431968" y="398340"/>
                    <a:pt x="402424" y="372912"/>
                  </a:cubicBezTo>
                  <a:cubicBezTo>
                    <a:pt x="372880" y="347484"/>
                    <a:pt x="358108" y="312269"/>
                    <a:pt x="358108" y="267267"/>
                  </a:cubicBezTo>
                  <a:close/>
                  <a:moveTo>
                    <a:pt x="0" y="5762"/>
                  </a:moveTo>
                  <a:lnTo>
                    <a:pt x="130890" y="5762"/>
                  </a:lnTo>
                  <a:cubicBezTo>
                    <a:pt x="177904" y="5762"/>
                    <a:pt x="214582" y="14955"/>
                    <a:pt x="240925" y="33340"/>
                  </a:cubicBezTo>
                  <a:cubicBezTo>
                    <a:pt x="267267" y="51724"/>
                    <a:pt x="280439" y="79027"/>
                    <a:pt x="280439" y="115248"/>
                  </a:cubicBezTo>
                  <a:cubicBezTo>
                    <a:pt x="280439" y="133542"/>
                    <a:pt x="275682" y="149915"/>
                    <a:pt x="266170" y="164366"/>
                  </a:cubicBezTo>
                  <a:cubicBezTo>
                    <a:pt x="256657" y="178818"/>
                    <a:pt x="242754" y="189703"/>
                    <a:pt x="224461" y="197020"/>
                  </a:cubicBezTo>
                  <a:cubicBezTo>
                    <a:pt x="249340" y="201594"/>
                    <a:pt x="268091" y="212387"/>
                    <a:pt x="280713" y="229400"/>
                  </a:cubicBezTo>
                  <a:cubicBezTo>
                    <a:pt x="293335" y="246413"/>
                    <a:pt x="299647" y="266261"/>
                    <a:pt x="299647" y="288945"/>
                  </a:cubicBezTo>
                  <a:cubicBezTo>
                    <a:pt x="299647" y="327178"/>
                    <a:pt x="287024" y="356128"/>
                    <a:pt x="261779" y="375793"/>
                  </a:cubicBezTo>
                  <a:cubicBezTo>
                    <a:pt x="236534" y="395459"/>
                    <a:pt x="200771" y="405291"/>
                    <a:pt x="154488" y="405291"/>
                  </a:cubicBezTo>
                  <a:lnTo>
                    <a:pt x="0" y="405291"/>
                  </a:lnTo>
                  <a:close/>
                  <a:moveTo>
                    <a:pt x="2452873" y="0"/>
                  </a:moveTo>
                  <a:cubicBezTo>
                    <a:pt x="2497144" y="0"/>
                    <a:pt x="2532770" y="11159"/>
                    <a:pt x="2559753" y="33477"/>
                  </a:cubicBezTo>
                  <a:cubicBezTo>
                    <a:pt x="2586736" y="55795"/>
                    <a:pt x="2599770" y="85064"/>
                    <a:pt x="2598855" y="121285"/>
                  </a:cubicBezTo>
                  <a:lnTo>
                    <a:pt x="2598306" y="122932"/>
                  </a:lnTo>
                  <a:lnTo>
                    <a:pt x="2520651" y="122932"/>
                  </a:lnTo>
                  <a:cubicBezTo>
                    <a:pt x="2520651" y="102992"/>
                    <a:pt x="2514614" y="87671"/>
                    <a:pt x="2502540" y="76969"/>
                  </a:cubicBezTo>
                  <a:cubicBezTo>
                    <a:pt x="2490467" y="66268"/>
                    <a:pt x="2473545" y="60917"/>
                    <a:pt x="2451776" y="60917"/>
                  </a:cubicBezTo>
                  <a:cubicBezTo>
                    <a:pt x="2432019" y="60917"/>
                    <a:pt x="2416744" y="65673"/>
                    <a:pt x="2405951" y="75186"/>
                  </a:cubicBezTo>
                  <a:cubicBezTo>
                    <a:pt x="2395157" y="84698"/>
                    <a:pt x="2389761" y="96864"/>
                    <a:pt x="2389761" y="111681"/>
                  </a:cubicBezTo>
                  <a:cubicBezTo>
                    <a:pt x="2389761" y="125218"/>
                    <a:pt x="2395615" y="136332"/>
                    <a:pt x="2407323" y="145021"/>
                  </a:cubicBezTo>
                  <a:cubicBezTo>
                    <a:pt x="2419031" y="153710"/>
                    <a:pt x="2439245" y="162903"/>
                    <a:pt x="2467965" y="172598"/>
                  </a:cubicBezTo>
                  <a:cubicBezTo>
                    <a:pt x="2511870" y="185038"/>
                    <a:pt x="2545347" y="201273"/>
                    <a:pt x="2568397" y="221305"/>
                  </a:cubicBezTo>
                  <a:cubicBezTo>
                    <a:pt x="2591446" y="241336"/>
                    <a:pt x="2602971" y="267724"/>
                    <a:pt x="2602971" y="300470"/>
                  </a:cubicBezTo>
                  <a:cubicBezTo>
                    <a:pt x="2602971" y="334679"/>
                    <a:pt x="2589617" y="361661"/>
                    <a:pt x="2562909" y="381418"/>
                  </a:cubicBezTo>
                  <a:cubicBezTo>
                    <a:pt x="2536200" y="401175"/>
                    <a:pt x="2500894" y="411054"/>
                    <a:pt x="2456989" y="411054"/>
                  </a:cubicBezTo>
                  <a:cubicBezTo>
                    <a:pt x="2414000" y="411054"/>
                    <a:pt x="2377093" y="400352"/>
                    <a:pt x="2346269" y="378949"/>
                  </a:cubicBezTo>
                  <a:cubicBezTo>
                    <a:pt x="2315444" y="357545"/>
                    <a:pt x="2300489" y="325623"/>
                    <a:pt x="2301404" y="283182"/>
                  </a:cubicBezTo>
                  <a:lnTo>
                    <a:pt x="2301953" y="281536"/>
                  </a:lnTo>
                  <a:lnTo>
                    <a:pt x="2379608" y="281536"/>
                  </a:lnTo>
                  <a:cubicBezTo>
                    <a:pt x="2379608" y="305135"/>
                    <a:pt x="2386559" y="322513"/>
                    <a:pt x="2400463" y="333672"/>
                  </a:cubicBezTo>
                  <a:cubicBezTo>
                    <a:pt x="2414365" y="344831"/>
                    <a:pt x="2433208" y="350411"/>
                    <a:pt x="2456989" y="350411"/>
                  </a:cubicBezTo>
                  <a:cubicBezTo>
                    <a:pt x="2478393" y="350411"/>
                    <a:pt x="2494720" y="345929"/>
                    <a:pt x="2505970" y="336965"/>
                  </a:cubicBezTo>
                  <a:cubicBezTo>
                    <a:pt x="2517221" y="328001"/>
                    <a:pt x="2522846" y="316019"/>
                    <a:pt x="2522846" y="301019"/>
                  </a:cubicBezTo>
                  <a:cubicBezTo>
                    <a:pt x="2522846" y="285652"/>
                    <a:pt x="2517495" y="273304"/>
                    <a:pt x="2506793" y="263974"/>
                  </a:cubicBezTo>
                  <a:cubicBezTo>
                    <a:pt x="2496092" y="254645"/>
                    <a:pt x="2477295" y="245864"/>
                    <a:pt x="2450404" y="237632"/>
                  </a:cubicBezTo>
                  <a:cubicBezTo>
                    <a:pt x="2404304" y="223729"/>
                    <a:pt x="2369318" y="207356"/>
                    <a:pt x="2345445" y="188514"/>
                  </a:cubicBezTo>
                  <a:cubicBezTo>
                    <a:pt x="2321572" y="169671"/>
                    <a:pt x="2309636" y="143969"/>
                    <a:pt x="2309636" y="111407"/>
                  </a:cubicBezTo>
                  <a:cubicBezTo>
                    <a:pt x="2309636" y="78662"/>
                    <a:pt x="2323081" y="51907"/>
                    <a:pt x="2349973" y="31144"/>
                  </a:cubicBezTo>
                  <a:cubicBezTo>
                    <a:pt x="2376864" y="10381"/>
                    <a:pt x="2411164" y="0"/>
                    <a:pt x="2452873" y="0"/>
                  </a:cubicBezTo>
                  <a:close/>
                  <a:moveTo>
                    <a:pt x="2109973" y="0"/>
                  </a:moveTo>
                  <a:cubicBezTo>
                    <a:pt x="2154244" y="0"/>
                    <a:pt x="2189870" y="11159"/>
                    <a:pt x="2216853" y="33477"/>
                  </a:cubicBezTo>
                  <a:cubicBezTo>
                    <a:pt x="2243836" y="55795"/>
                    <a:pt x="2256870" y="85064"/>
                    <a:pt x="2255955" y="121285"/>
                  </a:cubicBezTo>
                  <a:lnTo>
                    <a:pt x="2255406" y="122932"/>
                  </a:lnTo>
                  <a:lnTo>
                    <a:pt x="2177751" y="122932"/>
                  </a:lnTo>
                  <a:cubicBezTo>
                    <a:pt x="2177751" y="102992"/>
                    <a:pt x="2171714" y="87671"/>
                    <a:pt x="2159640" y="76969"/>
                  </a:cubicBezTo>
                  <a:cubicBezTo>
                    <a:pt x="2147567" y="66268"/>
                    <a:pt x="2130645" y="60917"/>
                    <a:pt x="2108876" y="60917"/>
                  </a:cubicBezTo>
                  <a:cubicBezTo>
                    <a:pt x="2089119" y="60917"/>
                    <a:pt x="2073844" y="65673"/>
                    <a:pt x="2063051" y="75186"/>
                  </a:cubicBezTo>
                  <a:cubicBezTo>
                    <a:pt x="2052257" y="84698"/>
                    <a:pt x="2046861" y="96864"/>
                    <a:pt x="2046861" y="111681"/>
                  </a:cubicBezTo>
                  <a:cubicBezTo>
                    <a:pt x="2046861" y="125218"/>
                    <a:pt x="2052715" y="136332"/>
                    <a:pt x="2064423" y="145021"/>
                  </a:cubicBezTo>
                  <a:cubicBezTo>
                    <a:pt x="2076131" y="153710"/>
                    <a:pt x="2096345" y="162903"/>
                    <a:pt x="2125065" y="172598"/>
                  </a:cubicBezTo>
                  <a:cubicBezTo>
                    <a:pt x="2168970" y="185038"/>
                    <a:pt x="2202447" y="201273"/>
                    <a:pt x="2225497" y="221305"/>
                  </a:cubicBezTo>
                  <a:cubicBezTo>
                    <a:pt x="2248546" y="241336"/>
                    <a:pt x="2260071" y="267724"/>
                    <a:pt x="2260071" y="300470"/>
                  </a:cubicBezTo>
                  <a:cubicBezTo>
                    <a:pt x="2260071" y="334679"/>
                    <a:pt x="2246717" y="361661"/>
                    <a:pt x="2220009" y="381418"/>
                  </a:cubicBezTo>
                  <a:cubicBezTo>
                    <a:pt x="2193300" y="401175"/>
                    <a:pt x="2157994" y="411054"/>
                    <a:pt x="2114089" y="411054"/>
                  </a:cubicBezTo>
                  <a:cubicBezTo>
                    <a:pt x="2071100" y="411054"/>
                    <a:pt x="2034193" y="400352"/>
                    <a:pt x="2003368" y="378949"/>
                  </a:cubicBezTo>
                  <a:cubicBezTo>
                    <a:pt x="1972544" y="357545"/>
                    <a:pt x="1957589" y="325623"/>
                    <a:pt x="1958503" y="283182"/>
                  </a:cubicBezTo>
                  <a:lnTo>
                    <a:pt x="1959052" y="281536"/>
                  </a:lnTo>
                  <a:lnTo>
                    <a:pt x="2036708" y="281536"/>
                  </a:lnTo>
                  <a:cubicBezTo>
                    <a:pt x="2036708" y="305135"/>
                    <a:pt x="2043660" y="322513"/>
                    <a:pt x="2057563" y="333672"/>
                  </a:cubicBezTo>
                  <a:cubicBezTo>
                    <a:pt x="2071465" y="344831"/>
                    <a:pt x="2090308" y="350411"/>
                    <a:pt x="2114089" y="350411"/>
                  </a:cubicBezTo>
                  <a:cubicBezTo>
                    <a:pt x="2135493" y="350411"/>
                    <a:pt x="2151820" y="345929"/>
                    <a:pt x="2163070" y="336965"/>
                  </a:cubicBezTo>
                  <a:cubicBezTo>
                    <a:pt x="2174321" y="328001"/>
                    <a:pt x="2179946" y="316019"/>
                    <a:pt x="2179946" y="301019"/>
                  </a:cubicBezTo>
                  <a:cubicBezTo>
                    <a:pt x="2179946" y="285652"/>
                    <a:pt x="2174595" y="273304"/>
                    <a:pt x="2163893" y="263974"/>
                  </a:cubicBezTo>
                  <a:cubicBezTo>
                    <a:pt x="2153192" y="254645"/>
                    <a:pt x="2134395" y="245864"/>
                    <a:pt x="2107504" y="237632"/>
                  </a:cubicBezTo>
                  <a:cubicBezTo>
                    <a:pt x="2061404" y="223729"/>
                    <a:pt x="2026418" y="207356"/>
                    <a:pt x="2002545" y="188514"/>
                  </a:cubicBezTo>
                  <a:cubicBezTo>
                    <a:pt x="1978672" y="169671"/>
                    <a:pt x="1966736" y="143969"/>
                    <a:pt x="1966736" y="111407"/>
                  </a:cubicBezTo>
                  <a:cubicBezTo>
                    <a:pt x="1966736" y="78662"/>
                    <a:pt x="1980181" y="51907"/>
                    <a:pt x="2007073" y="31144"/>
                  </a:cubicBezTo>
                  <a:cubicBezTo>
                    <a:pt x="2033964" y="10381"/>
                    <a:pt x="2068264" y="0"/>
                    <a:pt x="2109973" y="0"/>
                  </a:cubicBezTo>
                  <a:close/>
                  <a:moveTo>
                    <a:pt x="890773" y="0"/>
                  </a:moveTo>
                  <a:cubicBezTo>
                    <a:pt x="935043" y="0"/>
                    <a:pt x="970670" y="11159"/>
                    <a:pt x="997653" y="33477"/>
                  </a:cubicBezTo>
                  <a:cubicBezTo>
                    <a:pt x="1024636" y="55795"/>
                    <a:pt x="1037670" y="85064"/>
                    <a:pt x="1036755" y="121285"/>
                  </a:cubicBezTo>
                  <a:lnTo>
                    <a:pt x="1036207" y="122932"/>
                  </a:lnTo>
                  <a:lnTo>
                    <a:pt x="958551" y="122932"/>
                  </a:lnTo>
                  <a:cubicBezTo>
                    <a:pt x="958551" y="102992"/>
                    <a:pt x="952514" y="87671"/>
                    <a:pt x="940440" y="76969"/>
                  </a:cubicBezTo>
                  <a:cubicBezTo>
                    <a:pt x="928367" y="66268"/>
                    <a:pt x="911445" y="60917"/>
                    <a:pt x="889676" y="60917"/>
                  </a:cubicBezTo>
                  <a:cubicBezTo>
                    <a:pt x="869919" y="60917"/>
                    <a:pt x="854644" y="65673"/>
                    <a:pt x="843851" y="75186"/>
                  </a:cubicBezTo>
                  <a:cubicBezTo>
                    <a:pt x="833058" y="84698"/>
                    <a:pt x="827661" y="96864"/>
                    <a:pt x="827661" y="111681"/>
                  </a:cubicBezTo>
                  <a:cubicBezTo>
                    <a:pt x="827661" y="125218"/>
                    <a:pt x="833515" y="136332"/>
                    <a:pt x="845223" y="145021"/>
                  </a:cubicBezTo>
                  <a:cubicBezTo>
                    <a:pt x="856931" y="153710"/>
                    <a:pt x="877145" y="162903"/>
                    <a:pt x="905865" y="172598"/>
                  </a:cubicBezTo>
                  <a:cubicBezTo>
                    <a:pt x="949770" y="185038"/>
                    <a:pt x="983247" y="201273"/>
                    <a:pt x="1006297" y="221305"/>
                  </a:cubicBezTo>
                  <a:cubicBezTo>
                    <a:pt x="1029346" y="241336"/>
                    <a:pt x="1040871" y="267724"/>
                    <a:pt x="1040871" y="300470"/>
                  </a:cubicBezTo>
                  <a:cubicBezTo>
                    <a:pt x="1040871" y="334679"/>
                    <a:pt x="1027517" y="361661"/>
                    <a:pt x="1000809" y="381418"/>
                  </a:cubicBezTo>
                  <a:cubicBezTo>
                    <a:pt x="974100" y="401175"/>
                    <a:pt x="938794" y="411054"/>
                    <a:pt x="894889" y="411054"/>
                  </a:cubicBezTo>
                  <a:cubicBezTo>
                    <a:pt x="851900" y="411054"/>
                    <a:pt x="814993" y="400352"/>
                    <a:pt x="784168" y="378949"/>
                  </a:cubicBezTo>
                  <a:cubicBezTo>
                    <a:pt x="753344" y="357545"/>
                    <a:pt x="738389" y="325623"/>
                    <a:pt x="739304" y="283182"/>
                  </a:cubicBezTo>
                  <a:lnTo>
                    <a:pt x="739852" y="281536"/>
                  </a:lnTo>
                  <a:lnTo>
                    <a:pt x="817508" y="281536"/>
                  </a:lnTo>
                  <a:cubicBezTo>
                    <a:pt x="817508" y="305135"/>
                    <a:pt x="824460" y="322513"/>
                    <a:pt x="838363" y="333672"/>
                  </a:cubicBezTo>
                  <a:cubicBezTo>
                    <a:pt x="852266" y="344831"/>
                    <a:pt x="871108" y="350411"/>
                    <a:pt x="894889" y="350411"/>
                  </a:cubicBezTo>
                  <a:cubicBezTo>
                    <a:pt x="916293" y="350411"/>
                    <a:pt x="932620" y="345929"/>
                    <a:pt x="943870" y="336965"/>
                  </a:cubicBezTo>
                  <a:cubicBezTo>
                    <a:pt x="955121" y="328001"/>
                    <a:pt x="960746" y="316019"/>
                    <a:pt x="960746" y="301019"/>
                  </a:cubicBezTo>
                  <a:cubicBezTo>
                    <a:pt x="960746" y="285652"/>
                    <a:pt x="955395" y="273304"/>
                    <a:pt x="944693" y="263974"/>
                  </a:cubicBezTo>
                  <a:cubicBezTo>
                    <a:pt x="933992" y="254645"/>
                    <a:pt x="915195" y="245864"/>
                    <a:pt x="888304" y="237632"/>
                  </a:cubicBezTo>
                  <a:cubicBezTo>
                    <a:pt x="842204" y="223729"/>
                    <a:pt x="807218" y="207356"/>
                    <a:pt x="783345" y="188514"/>
                  </a:cubicBezTo>
                  <a:cubicBezTo>
                    <a:pt x="759472" y="169671"/>
                    <a:pt x="747536" y="143969"/>
                    <a:pt x="747536" y="111407"/>
                  </a:cubicBezTo>
                  <a:cubicBezTo>
                    <a:pt x="747536" y="78662"/>
                    <a:pt x="760981" y="51907"/>
                    <a:pt x="787873" y="31144"/>
                  </a:cubicBezTo>
                  <a:cubicBezTo>
                    <a:pt x="814764" y="10381"/>
                    <a:pt x="849064" y="0"/>
                    <a:pt x="890773" y="0"/>
                  </a:cubicBezTo>
                  <a:close/>
                </a:path>
              </a:pathLst>
            </a:custGeom>
            <a:solidFill>
              <a:srgbClr val="516687"/>
            </a:solidFill>
            <a:ln w="9525"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noAutofit/>
            </a:bodyPr>
            <a:lstStyle>
              <a:defPPr>
                <a:defRPr lang="zh-CN"/>
              </a:defPPr>
              <a:lvl1pPr algn="ctr">
                <a:defRPr sz="3200">
                  <a:ln w="9525">
                    <a:noFill/>
                  </a:ln>
                  <a:solidFill>
                    <a:srgbClr val="516687"/>
                  </a:solidFill>
                  <a:latin typeface="+mj-lt"/>
                  <a:ea typeface="Roboto Medium" pitchFamily="2" charset="0"/>
                </a:defRPr>
              </a:lvl1pPr>
            </a:lstStyle>
            <a:p>
              <a:endParaRPr lang="en-US" altLang="zh-CN" dirty="0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矩形 48"/>
          <p:cNvSpPr/>
          <p:nvPr/>
        </p:nvSpPr>
        <p:spPr>
          <a:xfrm>
            <a:off x="4269064" y="4571999"/>
            <a:ext cx="7948538" cy="1692465"/>
          </a:xfrm>
          <a:prstGeom prst="rect">
            <a:avLst/>
          </a:prstGeom>
          <a:solidFill>
            <a:srgbClr val="0D57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50" name="组合 49"/>
          <p:cNvGrpSpPr/>
          <p:nvPr/>
        </p:nvGrpSpPr>
        <p:grpSpPr>
          <a:xfrm>
            <a:off x="-1256349" y="1943099"/>
            <a:ext cx="4736150" cy="5021491"/>
            <a:chOff x="6722400" y="1510998"/>
            <a:chExt cx="5469600" cy="5347411"/>
          </a:xfrm>
        </p:grpSpPr>
        <p:pic>
          <p:nvPicPr>
            <p:cNvPr id="51" name="图片 50"/>
            <p:cNvPicPr>
              <a:picLocks noChangeAspect="1"/>
            </p:cNvPicPr>
            <p:nvPr/>
          </p:nvPicPr>
          <p:blipFill>
            <a:blip r:embed="rId1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artisticFilmGrain trans="60000" grainSize="3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722907" y="1536140"/>
              <a:ext cx="5468586" cy="5322269"/>
            </a:xfrm>
            <a:prstGeom prst="rect">
              <a:avLst/>
            </a:prstGeom>
          </p:spPr>
        </p:pic>
        <p:pic>
          <p:nvPicPr>
            <p:cNvPr id="52" name="图片 51" descr="背景图案&#10;&#10;描述已自动生成"/>
            <p:cNvPicPr>
              <a:picLocks noChangeAspect="1"/>
            </p:cNvPicPr>
            <p:nvPr/>
          </p:nvPicPr>
          <p:blipFill>
            <a:blip r:embed="rId3">
              <a:alphaModFix amt="13000"/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6783699" y="1449699"/>
              <a:ext cx="5347002" cy="5469600"/>
            </a:xfrm>
            <a:prstGeom prst="rect">
              <a:avLst/>
            </a:prstGeom>
          </p:spPr>
        </p:pic>
      </p:grpSp>
      <p:sp>
        <p:nvSpPr>
          <p:cNvPr id="4" name="矩形 3"/>
          <p:cNvSpPr/>
          <p:nvPr/>
        </p:nvSpPr>
        <p:spPr>
          <a:xfrm>
            <a:off x="0" y="6516914"/>
            <a:ext cx="12192000" cy="341086"/>
          </a:xfrm>
          <a:prstGeom prst="rect">
            <a:avLst/>
          </a:prstGeom>
          <a:solidFill>
            <a:srgbClr val="0D57CF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506949" y="6602818"/>
            <a:ext cx="1639570" cy="16129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zh-CN" sz="1050" dirty="0">
                <a:solidFill>
                  <a:schemeClr val="bg1">
                    <a:alpha val="67000"/>
                  </a:schemeClr>
                </a:solidFill>
              </a:rPr>
              <a:t>Designed by CHISAvKJDBK</a:t>
            </a:r>
            <a:endParaRPr lang="zh-CN" altLang="en-US" sz="1050" dirty="0">
              <a:solidFill>
                <a:schemeClr val="bg1">
                  <a:alpha val="67000"/>
                </a:schemeClr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474705" y="6602818"/>
            <a:ext cx="1428750" cy="16129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zh-CN" sz="1050" dirty="0">
                <a:solidFill>
                  <a:schemeClr val="bg1">
                    <a:alpha val="67000"/>
                  </a:schemeClr>
                </a:solidFill>
              </a:rPr>
              <a:t>Powered by PowerPoint</a:t>
            </a:r>
            <a:endParaRPr lang="zh-CN" altLang="en-US" sz="1050" dirty="0">
              <a:solidFill>
                <a:schemeClr val="bg1">
                  <a:alpha val="67000"/>
                </a:schemeClr>
              </a:solidFill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2316374" y="6629400"/>
            <a:ext cx="0" cy="101009"/>
          </a:xfrm>
          <a:prstGeom prst="line">
            <a:avLst/>
          </a:prstGeom>
          <a:ln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4051487" y="6629400"/>
            <a:ext cx="0" cy="101009"/>
          </a:xfrm>
          <a:prstGeom prst="line">
            <a:avLst/>
          </a:prstGeom>
          <a:ln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4229262" y="6602818"/>
            <a:ext cx="1014730" cy="16129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zh-CN" sz="1050" dirty="0">
                <a:solidFill>
                  <a:schemeClr val="bg1">
                    <a:alpha val="67000"/>
                  </a:schemeClr>
                </a:solidFill>
              </a:rPr>
              <a:t>Date: 2022.05.13</a:t>
            </a:r>
            <a:endParaRPr lang="zh-CN" altLang="en-US" sz="1050" dirty="0">
              <a:solidFill>
                <a:schemeClr val="bg1">
                  <a:alpha val="67000"/>
                </a:schemeClr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291266" y="467579"/>
            <a:ext cx="1388745" cy="30734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zh-CN"/>
            </a:defPPr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defRPr>
            </a:lvl1pPr>
          </a:lstStyle>
          <a:p>
            <a:r>
              <a:rPr lang="en-US" altLang="zh-CN" sz="2000" dirty="0">
                <a:ln w="9525">
                  <a:noFill/>
                </a:ln>
                <a:solidFill>
                  <a:schemeClr val="accent1"/>
                </a:solidFill>
                <a:latin typeface="+mj-lt"/>
                <a:ea typeface="Roboto Medium" pitchFamily="2" charset="0"/>
              </a:rPr>
              <a:t>YOUR LOGO</a:t>
            </a:r>
            <a:endParaRPr lang="en-US" altLang="zh-CN" sz="1800" dirty="0">
              <a:ln w="9525">
                <a:noFill/>
              </a:ln>
              <a:solidFill>
                <a:schemeClr val="accent1"/>
              </a:solidFill>
              <a:latin typeface="+mj-lt"/>
              <a:ea typeface="Roboto Medium" pitchFamily="2" charset="0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5927385" y="568497"/>
            <a:ext cx="336160" cy="105942"/>
            <a:chOff x="5680970" y="382133"/>
            <a:chExt cx="828990" cy="261258"/>
          </a:xfrm>
        </p:grpSpPr>
        <p:sp>
          <p:nvSpPr>
            <p:cNvPr id="13" name="矩形 12"/>
            <p:cNvSpPr/>
            <p:nvPr/>
          </p:nvSpPr>
          <p:spPr>
            <a:xfrm rot="2700000">
              <a:off x="5965371" y="382133"/>
              <a:ext cx="261258" cy="261258"/>
            </a:xfrm>
            <a:prstGeom prst="rect">
              <a:avLst/>
            </a:prstGeom>
            <a:solidFill>
              <a:srgbClr val="0D57CF"/>
            </a:solidFill>
            <a:ln w="9525">
              <a:solidFill>
                <a:srgbClr val="0D57C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2700000">
              <a:off x="6248702" y="382133"/>
              <a:ext cx="261258" cy="261258"/>
            </a:xfrm>
            <a:prstGeom prst="rect">
              <a:avLst/>
            </a:prstGeom>
            <a:noFill/>
            <a:ln w="9525">
              <a:solidFill>
                <a:srgbClr val="0D57C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 rot="2700000">
              <a:off x="5680970" y="382133"/>
              <a:ext cx="261258" cy="261258"/>
            </a:xfrm>
            <a:prstGeom prst="rect">
              <a:avLst/>
            </a:prstGeom>
            <a:noFill/>
            <a:ln w="9525">
              <a:solidFill>
                <a:srgbClr val="0D57C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6" name="文本框 15"/>
          <p:cNvSpPr txBox="1"/>
          <p:nvPr/>
        </p:nvSpPr>
        <p:spPr>
          <a:xfrm>
            <a:off x="498693" y="405875"/>
            <a:ext cx="2743200" cy="55372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D57CF"/>
                </a:solidFill>
                <a:uLnTx/>
                <a:uFillTx/>
                <a:latin typeface="思源黑体 CN Heavy" panose="020B0A00000000000000" charset="-122"/>
                <a:ea typeface="思源黑体 CN Heavy" panose="020B0A00000000000000" charset="-122"/>
              </a:rPr>
              <a:t>第二節的標題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D57CF"/>
              </a:solidFill>
              <a:uLnTx/>
              <a:uFillTx/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0" y="447484"/>
            <a:ext cx="266701" cy="413004"/>
          </a:xfrm>
          <a:prstGeom prst="rect">
            <a:avLst/>
          </a:prstGeom>
          <a:solidFill>
            <a:srgbClr val="0D57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301595" y="447484"/>
            <a:ext cx="45719" cy="413004"/>
          </a:xfrm>
          <a:prstGeom prst="rect">
            <a:avLst/>
          </a:prstGeom>
          <a:solidFill>
            <a:srgbClr val="0D57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524934" y="935644"/>
            <a:ext cx="1738630" cy="21526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Roboto Medium" pitchFamily="2" charset="0"/>
                <a:ea typeface="Roboto Medium" pitchFamily="2" charset="0"/>
                <a:cs typeface="阿里巴巴普惠体 B" panose="00020600040101010101" pitchFamily="18" charset="-122"/>
              </a:rPr>
              <a:t>The Title of This Page</a:t>
            </a:r>
            <a:endParaRPr lang="en-US" altLang="zh-CN" sz="1100" dirty="0">
              <a:solidFill>
                <a:schemeClr val="tx1">
                  <a:lumMod val="65000"/>
                  <a:lumOff val="35000"/>
                </a:schemeClr>
              </a:solidFill>
              <a:latin typeface="Roboto Medium" pitchFamily="2" charset="0"/>
              <a:ea typeface="Roboto Medium" pitchFamily="2" charset="0"/>
              <a:cs typeface="阿里巴巴普惠体 B" panose="00020600040101010101" pitchFamily="18" charset="-122"/>
            </a:endParaRPr>
          </a:p>
        </p:txBody>
      </p:sp>
      <p:sp>
        <p:nvSpPr>
          <p:cNvPr id="45" name="矩形: 剪去单角 44"/>
          <p:cNvSpPr/>
          <p:nvPr/>
        </p:nvSpPr>
        <p:spPr>
          <a:xfrm flipH="1">
            <a:off x="10291264" y="6410323"/>
            <a:ext cx="1926339" cy="447675"/>
          </a:xfrm>
          <a:prstGeom prst="snip1Rect">
            <a:avLst>
              <a:gd name="adj" fmla="val 21117"/>
            </a:avLst>
          </a:prstGeom>
          <a:solidFill>
            <a:schemeClr val="bg1"/>
          </a:solidFill>
          <a:ln w="0">
            <a:solidFill>
              <a:schemeClr val="bg1">
                <a:lumMod val="85000"/>
              </a:schemeClr>
            </a:solidFill>
          </a:ln>
          <a:effectLst>
            <a:outerShdw blurRad="127000" dist="63500" dir="13500000" algn="br" rotWithShape="0">
              <a:srgbClr val="323232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文本框 45"/>
          <p:cNvSpPr txBox="1"/>
          <p:nvPr/>
        </p:nvSpPr>
        <p:spPr>
          <a:xfrm>
            <a:off x="10852069" y="6502011"/>
            <a:ext cx="897890" cy="27686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zh-CN" dirty="0">
                <a:solidFill>
                  <a:srgbClr val="576C8C"/>
                </a:solidFill>
                <a:latin typeface="Roboto Medium" pitchFamily="2" charset="0"/>
                <a:ea typeface="Roboto Medium" pitchFamily="2" charset="0"/>
                <a:cs typeface="阿里巴巴普惠体 B" panose="00020600040101010101" pitchFamily="18" charset="-122"/>
              </a:rPr>
              <a:t>PAGE 04</a:t>
            </a:r>
            <a:endParaRPr lang="en-US" altLang="zh-CN" sz="1400" dirty="0">
              <a:solidFill>
                <a:srgbClr val="576C8C"/>
              </a:solidFill>
              <a:latin typeface="Roboto Medium" pitchFamily="2" charset="0"/>
              <a:ea typeface="Roboto Medium" pitchFamily="2" charset="0"/>
              <a:cs typeface="阿里巴巴普惠体 B" panose="00020600040101010101" pitchFamily="18" charset="-122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4718674" y="1536281"/>
            <a:ext cx="2514600" cy="33845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zh-CN" altLang="en-US" sz="2200" dirty="0">
                <a:solidFill>
                  <a:srgbClr val="0D57CF"/>
                </a:solidFill>
                <a:latin typeface="+mn-ea"/>
                <a:cs typeface="阿里巴巴普惠体 B" panose="00020600040101010101" pitchFamily="18" charset="-122"/>
              </a:rPr>
              <a:t>我們今年取得的成就</a:t>
            </a:r>
            <a:endParaRPr lang="en-US" altLang="zh-CN" sz="2200" dirty="0">
              <a:solidFill>
                <a:srgbClr val="0D57CF"/>
              </a:solidFill>
              <a:latin typeface="+mn-ea"/>
              <a:cs typeface="阿里巴巴普惠体 B" panose="00020600040101010101" pitchFamily="18" charset="-122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4269064" y="2052068"/>
            <a:ext cx="3549056" cy="14617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>
              <a:lnSpc>
                <a:spcPct val="12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rgbClr val="323232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其實我也不知道有什麼，我就隨便說說，你也聽聽就好了。</a:t>
            </a:r>
            <a:endParaRPr lang="en-US" altLang="zh-CN" dirty="0">
              <a:solidFill>
                <a:srgbClr val="323232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  <a:p>
            <a:pPr marL="180975" indent="-180975">
              <a:lnSpc>
                <a:spcPct val="12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rgbClr val="323232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其實我也不知道有什麼，我就隨便說說，你也聽聽就好了。</a:t>
            </a:r>
            <a:endParaRPr lang="en-US" altLang="zh-CN" dirty="0">
              <a:solidFill>
                <a:srgbClr val="323232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grpSp>
        <p:nvGrpSpPr>
          <p:cNvPr id="42" name="组合 41"/>
          <p:cNvGrpSpPr/>
          <p:nvPr/>
        </p:nvGrpSpPr>
        <p:grpSpPr>
          <a:xfrm>
            <a:off x="4275593" y="1520825"/>
            <a:ext cx="342963" cy="342963"/>
            <a:chOff x="3907005" y="1523400"/>
            <a:chExt cx="342963" cy="342963"/>
          </a:xfrm>
        </p:grpSpPr>
        <p:sp>
          <p:nvSpPr>
            <p:cNvPr id="43" name="矩形 42"/>
            <p:cNvSpPr/>
            <p:nvPr/>
          </p:nvSpPr>
          <p:spPr>
            <a:xfrm>
              <a:off x="3907005" y="1523400"/>
              <a:ext cx="342963" cy="342963"/>
            </a:xfrm>
            <a:prstGeom prst="rect">
              <a:avLst/>
            </a:prstGeom>
            <a:solidFill>
              <a:srgbClr val="0F57CD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3942137" y="1540993"/>
              <a:ext cx="285750" cy="30734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zh-CN" sz="2000" dirty="0">
                  <a:solidFill>
                    <a:schemeClr val="bg1"/>
                  </a:solidFill>
                  <a:latin typeface="Roboto Medium" pitchFamily="2" charset="0"/>
                  <a:ea typeface="Roboto Medium" pitchFamily="2" charset="0"/>
                  <a:cs typeface="阿里巴巴普惠体 B" panose="00020600040101010101" pitchFamily="18" charset="-122"/>
                </a:rPr>
                <a:t>01</a:t>
              </a:r>
              <a:endParaRPr lang="en-US" altLang="zh-CN" sz="1600" dirty="0">
                <a:solidFill>
                  <a:schemeClr val="bg1"/>
                </a:solidFill>
                <a:latin typeface="Roboto Medium" pitchFamily="2" charset="0"/>
                <a:ea typeface="Roboto Medium" pitchFamily="2" charset="0"/>
                <a:cs typeface="阿里巴巴普惠体 B" panose="00020600040101010101" pitchFamily="18" charset="-122"/>
              </a:endParaRPr>
            </a:p>
          </p:txBody>
        </p:sp>
      </p:grpSp>
      <p:cxnSp>
        <p:nvCxnSpPr>
          <p:cNvPr id="47" name="直接连接符 46"/>
          <p:cNvCxnSpPr/>
          <p:nvPr/>
        </p:nvCxnSpPr>
        <p:spPr>
          <a:xfrm>
            <a:off x="4269064" y="1988851"/>
            <a:ext cx="3350936" cy="0"/>
          </a:xfrm>
          <a:prstGeom prst="line">
            <a:avLst/>
          </a:prstGeom>
          <a:ln w="19050">
            <a:solidFill>
              <a:srgbClr val="0D57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1"/>
          <p:cNvGrpSpPr/>
          <p:nvPr/>
        </p:nvGrpSpPr>
        <p:grpSpPr>
          <a:xfrm>
            <a:off x="4588670" y="4839661"/>
            <a:ext cx="3556000" cy="1170459"/>
            <a:chOff x="4507356" y="4781510"/>
            <a:chExt cx="3556000" cy="1170459"/>
          </a:xfrm>
        </p:grpSpPr>
        <p:sp>
          <p:nvSpPr>
            <p:cNvPr id="76" name="文本框 75"/>
            <p:cNvSpPr txBox="1"/>
            <p:nvPr/>
          </p:nvSpPr>
          <p:spPr>
            <a:xfrm>
              <a:off x="4507356" y="4781510"/>
              <a:ext cx="3556000" cy="86169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zh-CN" altLang="en-US" sz="2800" dirty="0">
                  <a:solidFill>
                    <a:schemeClr val="bg1"/>
                  </a:solidFill>
                  <a:latin typeface="+mn-ea"/>
                  <a:cs typeface="阿里巴巴普惠体 B" panose="00020600040101010101" pitchFamily="18" charset="-122"/>
                </a:rPr>
                <a:t>如果明年你還在公司</a:t>
              </a:r>
              <a:endParaRPr lang="en-US" altLang="zh-CN" sz="2800" dirty="0">
                <a:solidFill>
                  <a:schemeClr val="bg1"/>
                </a:solidFill>
                <a:latin typeface="+mn-ea"/>
                <a:cs typeface="阿里巴巴普惠体 B" panose="00020600040101010101" pitchFamily="18" charset="-122"/>
              </a:endParaRPr>
            </a:p>
            <a:p>
              <a:r>
                <a:rPr lang="zh-CN" altLang="en-US" sz="2800" dirty="0">
                  <a:solidFill>
                    <a:schemeClr val="bg1"/>
                  </a:solidFill>
                  <a:latin typeface="+mn-ea"/>
                  <a:cs typeface="阿里巴巴普惠体 B" panose="00020600040101010101" pitchFamily="18" charset="-122"/>
                </a:rPr>
                <a:t>這些數據你不得不知道</a:t>
              </a:r>
              <a:endParaRPr lang="en-US" altLang="zh-CN" sz="2800" dirty="0">
                <a:solidFill>
                  <a:schemeClr val="bg1"/>
                </a:solidFill>
                <a:latin typeface="+mn-ea"/>
                <a:cs typeface="阿里巴巴普惠体 B" panose="00020600040101010101" pitchFamily="18" charset="-122"/>
              </a:endParaRPr>
            </a:p>
          </p:txBody>
        </p:sp>
        <p:sp>
          <p:nvSpPr>
            <p:cNvPr id="77" name="文本框 76"/>
            <p:cNvSpPr txBox="1"/>
            <p:nvPr/>
          </p:nvSpPr>
          <p:spPr>
            <a:xfrm>
              <a:off x="4507356" y="5694159"/>
              <a:ext cx="2717165" cy="25781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bg1">
                      <a:lumMod val="85000"/>
                    </a:schemeClr>
                  </a:solidFill>
                  <a:latin typeface="+mn-ea"/>
                  <a:cs typeface="阿里巴巴普惠体 B" panose="00020600040101010101" pitchFamily="18" charset="-122"/>
                </a:rPr>
                <a:t>COMPANY ANNUAL INDICATORS</a:t>
              </a:r>
              <a:endParaRPr lang="en-US" altLang="zh-CN" sz="1400" dirty="0">
                <a:solidFill>
                  <a:schemeClr val="bg1">
                    <a:lumMod val="85000"/>
                  </a:schemeClr>
                </a:solidFill>
                <a:latin typeface="+mn-ea"/>
                <a:cs typeface="阿里巴巴普惠体 B" panose="00020600040101010101" pitchFamily="18" charset="-122"/>
              </a:endParaRPr>
            </a:p>
          </p:txBody>
        </p:sp>
      </p:grpSp>
      <p:grpSp>
        <p:nvGrpSpPr>
          <p:cNvPr id="93" name="组合 92"/>
          <p:cNvGrpSpPr/>
          <p:nvPr/>
        </p:nvGrpSpPr>
        <p:grpSpPr>
          <a:xfrm>
            <a:off x="8426193" y="4724360"/>
            <a:ext cx="928537" cy="844512"/>
            <a:chOff x="8352816" y="4724360"/>
            <a:chExt cx="928537" cy="844512"/>
          </a:xfrm>
        </p:grpSpPr>
        <p:sp>
          <p:nvSpPr>
            <p:cNvPr id="83" name="文本框 82"/>
            <p:cNvSpPr txBox="1"/>
            <p:nvPr/>
          </p:nvSpPr>
          <p:spPr>
            <a:xfrm>
              <a:off x="8352816" y="4724360"/>
              <a:ext cx="572135" cy="61531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zh-CN" sz="4000" dirty="0">
                  <a:solidFill>
                    <a:schemeClr val="bg1"/>
                  </a:solidFill>
                  <a:latin typeface="+mj-lt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10</a:t>
              </a:r>
              <a:endParaRPr lang="en-US" altLang="zh-CN" sz="2800" dirty="0">
                <a:solidFill>
                  <a:schemeClr val="bg1"/>
                </a:solidFill>
                <a:latin typeface="+mj-lt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84" name="等腰三角形 83"/>
            <p:cNvSpPr/>
            <p:nvPr/>
          </p:nvSpPr>
          <p:spPr>
            <a:xfrm>
              <a:off x="9017794" y="4839554"/>
              <a:ext cx="116101" cy="100087"/>
            </a:xfrm>
            <a:prstGeom prst="triangle">
              <a:avLst/>
            </a:prstGeom>
            <a:solidFill>
              <a:srgbClr val="92D050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6" name="文本框 85"/>
            <p:cNvSpPr txBox="1"/>
            <p:nvPr/>
          </p:nvSpPr>
          <p:spPr>
            <a:xfrm>
              <a:off x="8964399" y="4930694"/>
              <a:ext cx="222885" cy="36893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  <a:latin typeface="+mj-lt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%</a:t>
              </a:r>
              <a:endParaRPr lang="en-US" altLang="zh-CN" sz="2400" dirty="0">
                <a:solidFill>
                  <a:schemeClr val="bg1"/>
                </a:solidFill>
                <a:latin typeface="+mj-lt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87" name="文本框 86"/>
            <p:cNvSpPr txBox="1"/>
            <p:nvPr/>
          </p:nvSpPr>
          <p:spPr>
            <a:xfrm>
              <a:off x="8366953" y="5222797"/>
              <a:ext cx="914400" cy="34607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>
                <a:lnSpc>
                  <a:spcPct val="125000"/>
                </a:lnSpc>
              </a:pPr>
              <a:r>
                <a:rPr lang="zh-CN" altLang="en-US" dirty="0">
                  <a:solidFill>
                    <a:schemeClr val="bg1"/>
                  </a:solidFill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</a:rPr>
                <a:t>工資漲幅</a:t>
              </a:r>
              <a:endParaRPr lang="en-US" altLang="zh-CN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endParaRPr>
            </a:p>
          </p:txBody>
        </p:sp>
      </p:grpSp>
      <p:grpSp>
        <p:nvGrpSpPr>
          <p:cNvPr id="94" name="组合 93"/>
          <p:cNvGrpSpPr/>
          <p:nvPr/>
        </p:nvGrpSpPr>
        <p:grpSpPr>
          <a:xfrm>
            <a:off x="9581916" y="4724360"/>
            <a:ext cx="928539" cy="844512"/>
            <a:chOff x="8352816" y="4724360"/>
            <a:chExt cx="928539" cy="844512"/>
          </a:xfrm>
        </p:grpSpPr>
        <p:sp>
          <p:nvSpPr>
            <p:cNvPr id="95" name="文本框 94"/>
            <p:cNvSpPr txBox="1"/>
            <p:nvPr/>
          </p:nvSpPr>
          <p:spPr>
            <a:xfrm>
              <a:off x="8352816" y="4724360"/>
              <a:ext cx="571500" cy="61531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zh-CN" sz="4000" dirty="0">
                  <a:solidFill>
                    <a:schemeClr val="bg1"/>
                  </a:solidFill>
                  <a:latin typeface="+mj-lt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15</a:t>
              </a:r>
              <a:endParaRPr lang="en-US" altLang="zh-CN" sz="2800" dirty="0">
                <a:solidFill>
                  <a:schemeClr val="bg1"/>
                </a:solidFill>
                <a:latin typeface="+mj-lt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96" name="等腰三角形 95"/>
            <p:cNvSpPr/>
            <p:nvPr/>
          </p:nvSpPr>
          <p:spPr>
            <a:xfrm flipV="1">
              <a:off x="9017794" y="4839554"/>
              <a:ext cx="116101" cy="100087"/>
            </a:xfrm>
            <a:prstGeom prst="triangle">
              <a:avLst/>
            </a:prstGeom>
            <a:solidFill>
              <a:srgbClr val="CF5151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0000"/>
                </a:solidFill>
              </a:endParaRPr>
            </a:p>
          </p:txBody>
        </p:sp>
        <p:sp>
          <p:nvSpPr>
            <p:cNvPr id="97" name="文本框 96"/>
            <p:cNvSpPr txBox="1"/>
            <p:nvPr/>
          </p:nvSpPr>
          <p:spPr>
            <a:xfrm>
              <a:off x="8964399" y="4930694"/>
              <a:ext cx="222885" cy="36893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  <a:latin typeface="+mj-lt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%</a:t>
              </a:r>
              <a:endParaRPr lang="en-US" altLang="zh-CN" sz="2400" dirty="0">
                <a:solidFill>
                  <a:schemeClr val="bg1"/>
                </a:solidFill>
                <a:latin typeface="+mj-lt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98" name="文本框 97"/>
            <p:cNvSpPr txBox="1"/>
            <p:nvPr/>
          </p:nvSpPr>
          <p:spPr>
            <a:xfrm>
              <a:off x="8366955" y="5222797"/>
              <a:ext cx="914400" cy="34607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>
                <a:lnSpc>
                  <a:spcPct val="125000"/>
                </a:lnSpc>
              </a:pPr>
              <a:r>
                <a:rPr lang="zh-CN" altLang="en-US" dirty="0">
                  <a:solidFill>
                    <a:schemeClr val="bg1"/>
                  </a:solidFill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</a:rPr>
                <a:t>成本降低</a:t>
              </a:r>
              <a:endParaRPr lang="en-US" altLang="zh-CN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endParaRPr>
            </a:p>
          </p:txBody>
        </p:sp>
      </p:grpSp>
      <p:grpSp>
        <p:nvGrpSpPr>
          <p:cNvPr id="99" name="组合 98"/>
          <p:cNvGrpSpPr/>
          <p:nvPr/>
        </p:nvGrpSpPr>
        <p:grpSpPr>
          <a:xfrm>
            <a:off x="10737639" y="4724360"/>
            <a:ext cx="928540" cy="844512"/>
            <a:chOff x="8352816" y="4724360"/>
            <a:chExt cx="928540" cy="844512"/>
          </a:xfrm>
        </p:grpSpPr>
        <p:sp>
          <p:nvSpPr>
            <p:cNvPr id="100" name="文本框 99"/>
            <p:cNvSpPr txBox="1"/>
            <p:nvPr/>
          </p:nvSpPr>
          <p:spPr>
            <a:xfrm>
              <a:off x="8352816" y="4724360"/>
              <a:ext cx="572135" cy="61531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zh-CN" sz="4000" dirty="0">
                  <a:solidFill>
                    <a:schemeClr val="bg1"/>
                  </a:solidFill>
                  <a:latin typeface="+mj-lt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20</a:t>
              </a:r>
              <a:endParaRPr lang="en-US" altLang="zh-CN" sz="2800" dirty="0">
                <a:solidFill>
                  <a:schemeClr val="bg1"/>
                </a:solidFill>
                <a:latin typeface="+mj-lt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101" name="等腰三角形 100"/>
            <p:cNvSpPr/>
            <p:nvPr/>
          </p:nvSpPr>
          <p:spPr>
            <a:xfrm>
              <a:off x="9017794" y="4839554"/>
              <a:ext cx="116101" cy="100087"/>
            </a:xfrm>
            <a:prstGeom prst="triangle">
              <a:avLst/>
            </a:prstGeom>
            <a:solidFill>
              <a:srgbClr val="92D050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2" name="文本框 101"/>
            <p:cNvSpPr txBox="1"/>
            <p:nvPr/>
          </p:nvSpPr>
          <p:spPr>
            <a:xfrm>
              <a:off x="8964399" y="4930694"/>
              <a:ext cx="222885" cy="36893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  <a:latin typeface="+mj-lt"/>
                  <a:ea typeface="阿里巴巴普惠体 B" panose="00020600040101010101" pitchFamily="18" charset="-122"/>
                  <a:cs typeface="阿里巴巴普惠体 B" panose="00020600040101010101" pitchFamily="18" charset="-122"/>
                </a:rPr>
                <a:t>%</a:t>
              </a:r>
              <a:endParaRPr lang="en-US" altLang="zh-CN" sz="2400" dirty="0">
                <a:solidFill>
                  <a:schemeClr val="bg1"/>
                </a:solidFill>
                <a:latin typeface="+mj-lt"/>
                <a:ea typeface="阿里巴巴普惠体 B" panose="00020600040101010101" pitchFamily="18" charset="-122"/>
                <a:cs typeface="阿里巴巴普惠体 B" panose="00020600040101010101" pitchFamily="18" charset="-122"/>
              </a:endParaRPr>
            </a:p>
          </p:txBody>
        </p:sp>
        <p:sp>
          <p:nvSpPr>
            <p:cNvPr id="103" name="文本框 102"/>
            <p:cNvSpPr txBox="1"/>
            <p:nvPr/>
          </p:nvSpPr>
          <p:spPr>
            <a:xfrm>
              <a:off x="8366956" y="5222797"/>
              <a:ext cx="914400" cy="34607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>
                <a:lnSpc>
                  <a:spcPct val="125000"/>
                </a:lnSpc>
              </a:pPr>
              <a:r>
                <a:rPr lang="zh-CN" altLang="en-US" dirty="0">
                  <a:solidFill>
                    <a:schemeClr val="bg1"/>
                  </a:solidFill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</a:rPr>
                <a:t>分紅提高</a:t>
              </a:r>
              <a:endParaRPr lang="en-US" altLang="zh-CN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endParaRPr>
            </a:p>
          </p:txBody>
        </p:sp>
      </p:grpSp>
      <p:sp>
        <p:nvSpPr>
          <p:cNvPr id="104" name="矩形 103"/>
          <p:cNvSpPr/>
          <p:nvPr/>
        </p:nvSpPr>
        <p:spPr>
          <a:xfrm>
            <a:off x="8474427" y="5734050"/>
            <a:ext cx="3189802" cy="260350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06" name="直接连接符 105"/>
          <p:cNvCxnSpPr/>
          <p:nvPr/>
        </p:nvCxnSpPr>
        <p:spPr>
          <a:xfrm>
            <a:off x="8657927" y="5867400"/>
            <a:ext cx="2823225" cy="0"/>
          </a:xfrm>
          <a:prstGeom prst="line">
            <a:avLst/>
          </a:prstGeom>
          <a:ln w="12700">
            <a:solidFill>
              <a:schemeClr val="bg1"/>
            </a:solidFill>
            <a:headEnd type="diamon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矩形 114"/>
          <p:cNvSpPr/>
          <p:nvPr/>
        </p:nvSpPr>
        <p:spPr>
          <a:xfrm>
            <a:off x="506949" y="1520825"/>
            <a:ext cx="3264951" cy="4752975"/>
          </a:xfrm>
          <a:prstGeom prst="rect">
            <a:avLst/>
          </a:prstGeom>
          <a:blipFill>
            <a:blip r:embed="rId4"/>
            <a:srcRect/>
            <a:stretch>
              <a:fillRect l="-107968" r="-66967" b="-25907"/>
            </a:stretch>
          </a:blip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1" name="矩形 120"/>
          <p:cNvSpPr/>
          <p:nvPr/>
        </p:nvSpPr>
        <p:spPr>
          <a:xfrm>
            <a:off x="4275592" y="3667126"/>
            <a:ext cx="1274307" cy="466100"/>
          </a:xfrm>
          <a:prstGeom prst="rect">
            <a:avLst/>
          </a:prstGeom>
          <a:solidFill>
            <a:srgbClr val="0F57CD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關鍵資訊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124" name="矩形 123"/>
          <p:cNvSpPr/>
          <p:nvPr/>
        </p:nvSpPr>
        <p:spPr>
          <a:xfrm>
            <a:off x="5660525" y="3667126"/>
            <a:ext cx="1274307" cy="466100"/>
          </a:xfrm>
          <a:prstGeom prst="rect">
            <a:avLst/>
          </a:prstGeom>
          <a:solidFill>
            <a:srgbClr val="0F57CD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關鍵資訊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170" name="文本框 169"/>
          <p:cNvSpPr txBox="1"/>
          <p:nvPr/>
        </p:nvSpPr>
        <p:spPr>
          <a:xfrm>
            <a:off x="8758366" y="1536281"/>
            <a:ext cx="2514600" cy="33845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zh-CN" altLang="en-US" sz="2200" dirty="0">
                <a:solidFill>
                  <a:srgbClr val="0D57CF"/>
                </a:solidFill>
                <a:latin typeface="+mn-ea"/>
                <a:cs typeface="阿里巴巴普惠体 B" panose="00020600040101010101" pitchFamily="18" charset="-122"/>
              </a:rPr>
              <a:t>我們今年取得的成就</a:t>
            </a:r>
            <a:endParaRPr lang="en-US" altLang="zh-CN" sz="2200" dirty="0">
              <a:solidFill>
                <a:srgbClr val="0D57CF"/>
              </a:solidFill>
              <a:latin typeface="+mn-ea"/>
              <a:cs typeface="阿里巴巴普惠体 B" panose="00020600040101010101" pitchFamily="18" charset="-122"/>
            </a:endParaRPr>
          </a:p>
        </p:txBody>
      </p:sp>
      <p:sp>
        <p:nvSpPr>
          <p:cNvPr id="171" name="文本框 170"/>
          <p:cNvSpPr txBox="1"/>
          <p:nvPr/>
        </p:nvSpPr>
        <p:spPr>
          <a:xfrm>
            <a:off x="8308756" y="2052068"/>
            <a:ext cx="3549056" cy="14617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>
              <a:lnSpc>
                <a:spcPct val="12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rgbClr val="323232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其實我也不知道有什麼，我就隨便說說，你也聽聽就好了。</a:t>
            </a:r>
            <a:endParaRPr lang="en-US" altLang="zh-CN" dirty="0">
              <a:solidFill>
                <a:srgbClr val="323232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  <a:p>
            <a:pPr marL="180975" indent="-180975">
              <a:lnSpc>
                <a:spcPct val="12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rgbClr val="323232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其實我也不知道有什麼，我就隨便說說，你也聽聽就好了。</a:t>
            </a:r>
            <a:endParaRPr lang="en-US" altLang="zh-CN" dirty="0">
              <a:solidFill>
                <a:srgbClr val="323232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grpSp>
        <p:nvGrpSpPr>
          <p:cNvPr id="172" name="组合 171"/>
          <p:cNvGrpSpPr/>
          <p:nvPr/>
        </p:nvGrpSpPr>
        <p:grpSpPr>
          <a:xfrm>
            <a:off x="8315285" y="1520825"/>
            <a:ext cx="342963" cy="342963"/>
            <a:chOff x="3907005" y="1523400"/>
            <a:chExt cx="342963" cy="342963"/>
          </a:xfrm>
        </p:grpSpPr>
        <p:sp>
          <p:nvSpPr>
            <p:cNvPr id="173" name="矩形 172"/>
            <p:cNvSpPr/>
            <p:nvPr/>
          </p:nvSpPr>
          <p:spPr>
            <a:xfrm>
              <a:off x="3907005" y="1523400"/>
              <a:ext cx="342963" cy="342963"/>
            </a:xfrm>
            <a:prstGeom prst="rect">
              <a:avLst/>
            </a:prstGeom>
            <a:solidFill>
              <a:srgbClr val="0F57CD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4" name="文本框 173"/>
            <p:cNvSpPr txBox="1"/>
            <p:nvPr/>
          </p:nvSpPr>
          <p:spPr>
            <a:xfrm>
              <a:off x="3942137" y="1540993"/>
              <a:ext cx="285750" cy="30734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zh-CN" sz="2000" dirty="0">
                  <a:solidFill>
                    <a:schemeClr val="bg1"/>
                  </a:solidFill>
                  <a:latin typeface="Roboto Medium" pitchFamily="2" charset="0"/>
                  <a:ea typeface="Roboto Medium" pitchFamily="2" charset="0"/>
                  <a:cs typeface="阿里巴巴普惠体 B" panose="00020600040101010101" pitchFamily="18" charset="-122"/>
                </a:rPr>
                <a:t>02</a:t>
              </a:r>
              <a:endParaRPr lang="en-US" altLang="zh-CN" sz="1600" dirty="0">
                <a:solidFill>
                  <a:schemeClr val="bg1"/>
                </a:solidFill>
                <a:latin typeface="Roboto Medium" pitchFamily="2" charset="0"/>
                <a:ea typeface="Roboto Medium" pitchFamily="2" charset="0"/>
                <a:cs typeface="阿里巴巴普惠体 B" panose="00020600040101010101" pitchFamily="18" charset="-122"/>
              </a:endParaRPr>
            </a:p>
          </p:txBody>
        </p:sp>
      </p:grpSp>
      <p:cxnSp>
        <p:nvCxnSpPr>
          <p:cNvPr id="175" name="直接连接符 174"/>
          <p:cNvCxnSpPr/>
          <p:nvPr/>
        </p:nvCxnSpPr>
        <p:spPr>
          <a:xfrm>
            <a:off x="8308756" y="1988851"/>
            <a:ext cx="3350936" cy="0"/>
          </a:xfrm>
          <a:prstGeom prst="line">
            <a:avLst/>
          </a:prstGeom>
          <a:ln w="19050">
            <a:solidFill>
              <a:srgbClr val="0D57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6" name="矩形 175"/>
          <p:cNvSpPr/>
          <p:nvPr/>
        </p:nvSpPr>
        <p:spPr>
          <a:xfrm>
            <a:off x="8315284" y="3667126"/>
            <a:ext cx="1274307" cy="466100"/>
          </a:xfrm>
          <a:prstGeom prst="rect">
            <a:avLst/>
          </a:prstGeom>
          <a:solidFill>
            <a:srgbClr val="0F57CD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關鍵資訊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177" name="矩形 176"/>
          <p:cNvSpPr/>
          <p:nvPr/>
        </p:nvSpPr>
        <p:spPr>
          <a:xfrm>
            <a:off x="9700217" y="3667126"/>
            <a:ext cx="1274307" cy="466100"/>
          </a:xfrm>
          <a:prstGeom prst="rect">
            <a:avLst/>
          </a:prstGeom>
          <a:solidFill>
            <a:srgbClr val="0F57CD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關鍵資訊</a:t>
            </a:r>
            <a:r>
              <a:rPr lang="en-US" altLang="zh-CN" dirty="0"/>
              <a:t>2</a:t>
            </a:r>
            <a:endParaRPr lang="zh-CN" alt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矩形 57"/>
          <p:cNvSpPr/>
          <p:nvPr/>
        </p:nvSpPr>
        <p:spPr>
          <a:xfrm>
            <a:off x="-1" y="1757817"/>
            <a:ext cx="12217603" cy="1986868"/>
          </a:xfrm>
          <a:prstGeom prst="rect">
            <a:avLst/>
          </a:prstGeom>
          <a:solidFill>
            <a:srgbClr val="0D57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9" name="矩形 58"/>
          <p:cNvSpPr/>
          <p:nvPr/>
        </p:nvSpPr>
        <p:spPr>
          <a:xfrm>
            <a:off x="7997372" y="1520825"/>
            <a:ext cx="3678692" cy="5355281"/>
          </a:xfrm>
          <a:prstGeom prst="rect">
            <a:avLst/>
          </a:prstGeom>
          <a:blipFill>
            <a:blip r:embed="rId1"/>
            <a:srcRect/>
            <a:stretch>
              <a:fillRect l="1475" r="-1835" b="-3410"/>
            </a:stretch>
          </a:blipFill>
          <a:ln w="0">
            <a:noFill/>
          </a:ln>
          <a:effectLst>
            <a:outerShdw blurRad="635000" dist="190500" dir="13500000" algn="br" rotWithShape="0">
              <a:srgbClr val="00173A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0" y="6516914"/>
            <a:ext cx="12192000" cy="341086"/>
          </a:xfrm>
          <a:prstGeom prst="rect">
            <a:avLst/>
          </a:prstGeom>
          <a:solidFill>
            <a:srgbClr val="0D57CF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506949" y="6602818"/>
            <a:ext cx="1639570" cy="16129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zh-CN" sz="1050" dirty="0">
                <a:solidFill>
                  <a:schemeClr val="bg1">
                    <a:alpha val="67000"/>
                  </a:schemeClr>
                </a:solidFill>
              </a:rPr>
              <a:t>Designed by CHISAvKJDBK</a:t>
            </a:r>
            <a:endParaRPr lang="zh-CN" altLang="en-US" sz="1050" dirty="0">
              <a:solidFill>
                <a:schemeClr val="bg1">
                  <a:alpha val="67000"/>
                </a:schemeClr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474705" y="6602818"/>
            <a:ext cx="1428750" cy="16129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zh-CN" sz="1050" dirty="0">
                <a:solidFill>
                  <a:schemeClr val="bg1">
                    <a:alpha val="67000"/>
                  </a:schemeClr>
                </a:solidFill>
              </a:rPr>
              <a:t>Powered by PowerPoint</a:t>
            </a:r>
            <a:endParaRPr lang="zh-CN" altLang="en-US" sz="1050" dirty="0">
              <a:solidFill>
                <a:schemeClr val="bg1">
                  <a:alpha val="67000"/>
                </a:schemeClr>
              </a:solidFill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2316374" y="6629400"/>
            <a:ext cx="0" cy="101009"/>
          </a:xfrm>
          <a:prstGeom prst="line">
            <a:avLst/>
          </a:prstGeom>
          <a:ln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4051487" y="6629400"/>
            <a:ext cx="0" cy="101009"/>
          </a:xfrm>
          <a:prstGeom prst="line">
            <a:avLst/>
          </a:prstGeom>
          <a:ln>
            <a:solidFill>
              <a:schemeClr val="bg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4229262" y="6602818"/>
            <a:ext cx="1014730" cy="16129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r>
              <a:rPr lang="en-US" altLang="zh-CN" sz="1050" dirty="0">
                <a:solidFill>
                  <a:schemeClr val="bg1">
                    <a:alpha val="67000"/>
                  </a:schemeClr>
                </a:solidFill>
              </a:rPr>
              <a:t>Date: 2022.05.13</a:t>
            </a:r>
            <a:endParaRPr lang="zh-CN" altLang="en-US" sz="1050" dirty="0">
              <a:solidFill>
                <a:schemeClr val="bg1">
                  <a:alpha val="67000"/>
                </a:schemeClr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291266" y="452339"/>
            <a:ext cx="1388745" cy="30734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zh-CN"/>
            </a:defPPr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defRPr>
            </a:lvl1pPr>
          </a:lstStyle>
          <a:p>
            <a:r>
              <a:rPr lang="en-US" altLang="zh-CN" sz="2000" dirty="0">
                <a:ln w="9525">
                  <a:noFill/>
                </a:ln>
                <a:solidFill>
                  <a:schemeClr val="accent1"/>
                </a:solidFill>
                <a:latin typeface="+mj-lt"/>
                <a:ea typeface="Roboto Medium" pitchFamily="2" charset="0"/>
              </a:rPr>
              <a:t>YOUR LOGO</a:t>
            </a:r>
            <a:endParaRPr lang="en-US" altLang="zh-CN" sz="1800" dirty="0">
              <a:ln w="9525">
                <a:noFill/>
              </a:ln>
              <a:solidFill>
                <a:schemeClr val="accent1"/>
              </a:solidFill>
              <a:latin typeface="+mj-lt"/>
              <a:ea typeface="Roboto Medium" pitchFamily="2" charset="0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5927385" y="553257"/>
            <a:ext cx="336160" cy="105942"/>
            <a:chOff x="5680970" y="382133"/>
            <a:chExt cx="828990" cy="261258"/>
          </a:xfrm>
        </p:grpSpPr>
        <p:sp>
          <p:nvSpPr>
            <p:cNvPr id="13" name="矩形 12"/>
            <p:cNvSpPr/>
            <p:nvPr/>
          </p:nvSpPr>
          <p:spPr>
            <a:xfrm rot="2700000">
              <a:off x="5965371" y="382133"/>
              <a:ext cx="261258" cy="261258"/>
            </a:xfrm>
            <a:prstGeom prst="rect">
              <a:avLst/>
            </a:prstGeom>
            <a:solidFill>
              <a:srgbClr val="0D57CF"/>
            </a:solidFill>
            <a:ln w="9525">
              <a:solidFill>
                <a:srgbClr val="0D57C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2700000">
              <a:off x="6248702" y="382133"/>
              <a:ext cx="261258" cy="261258"/>
            </a:xfrm>
            <a:prstGeom prst="rect">
              <a:avLst/>
            </a:prstGeom>
            <a:noFill/>
            <a:ln w="9525">
              <a:solidFill>
                <a:srgbClr val="0D57C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 rot="2700000">
              <a:off x="5680970" y="382133"/>
              <a:ext cx="261258" cy="261258"/>
            </a:xfrm>
            <a:prstGeom prst="rect">
              <a:avLst/>
            </a:prstGeom>
            <a:noFill/>
            <a:ln w="9525">
              <a:solidFill>
                <a:srgbClr val="0D57C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6" name="文本框 15"/>
          <p:cNvSpPr txBox="1"/>
          <p:nvPr/>
        </p:nvSpPr>
        <p:spPr>
          <a:xfrm>
            <a:off x="498693" y="390635"/>
            <a:ext cx="2743200" cy="55372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D57CF"/>
                </a:solidFill>
                <a:uLnTx/>
                <a:uFillTx/>
                <a:latin typeface="思源黑体 CN Heavy" panose="020B0A00000000000000" charset="-122"/>
                <a:ea typeface="思源黑体 CN Heavy" panose="020B0A00000000000000" charset="-122"/>
              </a:rPr>
              <a:t>第二節的標題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0D57CF"/>
              </a:solidFill>
              <a:uLnTx/>
              <a:uFillTx/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0" y="432244"/>
            <a:ext cx="266701" cy="413004"/>
          </a:xfrm>
          <a:prstGeom prst="rect">
            <a:avLst/>
          </a:prstGeom>
          <a:solidFill>
            <a:srgbClr val="0D57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301595" y="432244"/>
            <a:ext cx="45719" cy="413004"/>
          </a:xfrm>
          <a:prstGeom prst="rect">
            <a:avLst/>
          </a:prstGeom>
          <a:solidFill>
            <a:srgbClr val="0D57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524934" y="920404"/>
            <a:ext cx="1738630" cy="21526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Roboto Medium" pitchFamily="2" charset="0"/>
                <a:ea typeface="Roboto Medium" pitchFamily="2" charset="0"/>
                <a:cs typeface="阿里巴巴普惠体 B" panose="00020600040101010101" pitchFamily="18" charset="-122"/>
              </a:rPr>
              <a:t>The Title of This Page</a:t>
            </a:r>
            <a:endParaRPr lang="en-US" altLang="zh-CN" sz="1100" dirty="0">
              <a:solidFill>
                <a:schemeClr val="tx1">
                  <a:lumMod val="65000"/>
                  <a:lumOff val="35000"/>
                </a:schemeClr>
              </a:solidFill>
              <a:latin typeface="Roboto Medium" pitchFamily="2" charset="0"/>
              <a:ea typeface="Roboto Medium" pitchFamily="2" charset="0"/>
              <a:cs typeface="阿里巴巴普惠体 B" panose="00020600040101010101" pitchFamily="18" charset="-122"/>
            </a:endParaRPr>
          </a:p>
        </p:txBody>
      </p:sp>
      <p:sp>
        <p:nvSpPr>
          <p:cNvPr id="20" name="矩形: 剪去单角 19"/>
          <p:cNvSpPr/>
          <p:nvPr/>
        </p:nvSpPr>
        <p:spPr>
          <a:xfrm flipH="1">
            <a:off x="10291264" y="6410323"/>
            <a:ext cx="1926339" cy="447675"/>
          </a:xfrm>
          <a:prstGeom prst="snip1Rect">
            <a:avLst>
              <a:gd name="adj" fmla="val 21117"/>
            </a:avLst>
          </a:prstGeom>
          <a:solidFill>
            <a:schemeClr val="bg1"/>
          </a:solidFill>
          <a:ln w="0">
            <a:solidFill>
              <a:schemeClr val="bg1">
                <a:lumMod val="85000"/>
              </a:schemeClr>
            </a:solidFill>
          </a:ln>
          <a:effectLst>
            <a:outerShdw blurRad="127000" dist="63500" dir="13500000" algn="br" rotWithShape="0">
              <a:srgbClr val="323232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文本框 20"/>
          <p:cNvSpPr txBox="1"/>
          <p:nvPr/>
        </p:nvSpPr>
        <p:spPr>
          <a:xfrm>
            <a:off x="10852069" y="6502011"/>
            <a:ext cx="897890" cy="27686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zh-CN" dirty="0">
                <a:solidFill>
                  <a:srgbClr val="576C8C"/>
                </a:solidFill>
                <a:latin typeface="Roboto Medium" pitchFamily="2" charset="0"/>
                <a:ea typeface="Roboto Medium" pitchFamily="2" charset="0"/>
                <a:cs typeface="阿里巴巴普惠体 B" panose="00020600040101010101" pitchFamily="18" charset="-122"/>
              </a:rPr>
              <a:t>PAGE 06</a:t>
            </a:r>
            <a:endParaRPr lang="en-US" altLang="zh-CN" sz="1400" dirty="0">
              <a:solidFill>
                <a:srgbClr val="576C8C"/>
              </a:solidFill>
              <a:latin typeface="Roboto Medium" pitchFamily="2" charset="0"/>
              <a:ea typeface="Roboto Medium" pitchFamily="2" charset="0"/>
              <a:cs typeface="阿里巴巴普惠体 B" panose="00020600040101010101" pitchFamily="18" charset="-122"/>
            </a:endParaRPr>
          </a:p>
        </p:txBody>
      </p:sp>
      <p:sp>
        <p:nvSpPr>
          <p:cNvPr id="63" name="文本框 62"/>
          <p:cNvSpPr txBox="1"/>
          <p:nvPr/>
        </p:nvSpPr>
        <p:spPr>
          <a:xfrm>
            <a:off x="960500" y="4039703"/>
            <a:ext cx="2514600" cy="33845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zh-CN" altLang="en-US" sz="2200" dirty="0">
                <a:solidFill>
                  <a:srgbClr val="0D57CF"/>
                </a:solidFill>
                <a:latin typeface="+mn-ea"/>
                <a:cs typeface="阿里巴巴普惠体 B" panose="00020600040101010101" pitchFamily="18" charset="-122"/>
              </a:rPr>
              <a:t>我們今年取得的成就</a:t>
            </a:r>
            <a:endParaRPr lang="en-US" altLang="zh-CN" sz="2200" dirty="0">
              <a:solidFill>
                <a:srgbClr val="0D57CF"/>
              </a:solidFill>
              <a:latin typeface="+mn-ea"/>
              <a:cs typeface="阿里巴巴普惠体 B" panose="00020600040101010101" pitchFamily="18" charset="-122"/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496081" y="4685088"/>
            <a:ext cx="3263185" cy="14617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>
              <a:lnSpc>
                <a:spcPct val="12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rgbClr val="323232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其實我也不知道有什麼，我就隨便說說，你也聽聽就好了。</a:t>
            </a:r>
            <a:endParaRPr lang="en-US" altLang="zh-CN" dirty="0">
              <a:solidFill>
                <a:srgbClr val="323232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  <a:p>
            <a:pPr marL="180975" indent="-180975">
              <a:lnSpc>
                <a:spcPct val="12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rgbClr val="323232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其實我也不知道有什麼，我就隨便說說，你也聽聽就好了。</a:t>
            </a:r>
            <a:endParaRPr lang="en-US" altLang="zh-CN" dirty="0">
              <a:solidFill>
                <a:srgbClr val="323232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grpSp>
        <p:nvGrpSpPr>
          <p:cNvPr id="65" name="组合 64"/>
          <p:cNvGrpSpPr/>
          <p:nvPr/>
        </p:nvGrpSpPr>
        <p:grpSpPr>
          <a:xfrm>
            <a:off x="517419" y="4024247"/>
            <a:ext cx="342963" cy="342963"/>
            <a:chOff x="3907005" y="1523400"/>
            <a:chExt cx="342963" cy="342963"/>
          </a:xfrm>
        </p:grpSpPr>
        <p:sp>
          <p:nvSpPr>
            <p:cNvPr id="66" name="矩形 65"/>
            <p:cNvSpPr/>
            <p:nvPr/>
          </p:nvSpPr>
          <p:spPr>
            <a:xfrm>
              <a:off x="3907005" y="1523400"/>
              <a:ext cx="342963" cy="342963"/>
            </a:xfrm>
            <a:prstGeom prst="rect">
              <a:avLst/>
            </a:prstGeom>
            <a:solidFill>
              <a:srgbClr val="0F57CD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7" name="文本框 66"/>
            <p:cNvSpPr txBox="1"/>
            <p:nvPr/>
          </p:nvSpPr>
          <p:spPr>
            <a:xfrm>
              <a:off x="3942137" y="1540993"/>
              <a:ext cx="285750" cy="30734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zh-CN" sz="2000" dirty="0">
                  <a:solidFill>
                    <a:schemeClr val="bg1"/>
                  </a:solidFill>
                  <a:latin typeface="Roboto Medium" pitchFamily="2" charset="0"/>
                  <a:ea typeface="Roboto Medium" pitchFamily="2" charset="0"/>
                  <a:cs typeface="阿里巴巴普惠体 B" panose="00020600040101010101" pitchFamily="18" charset="-122"/>
                </a:rPr>
                <a:t>01</a:t>
              </a:r>
              <a:endParaRPr lang="en-US" altLang="zh-CN" sz="1600" dirty="0">
                <a:solidFill>
                  <a:schemeClr val="bg1"/>
                </a:solidFill>
                <a:latin typeface="Roboto Medium" pitchFamily="2" charset="0"/>
                <a:ea typeface="Roboto Medium" pitchFamily="2" charset="0"/>
                <a:cs typeface="阿里巴巴普惠体 B" panose="00020600040101010101" pitchFamily="18" charset="-122"/>
              </a:endParaRPr>
            </a:p>
          </p:txBody>
        </p:sp>
      </p:grpSp>
      <p:cxnSp>
        <p:nvCxnSpPr>
          <p:cNvPr id="68" name="直接连接符 67"/>
          <p:cNvCxnSpPr/>
          <p:nvPr/>
        </p:nvCxnSpPr>
        <p:spPr>
          <a:xfrm>
            <a:off x="518033" y="4555490"/>
            <a:ext cx="3350936" cy="0"/>
          </a:xfrm>
          <a:prstGeom prst="line">
            <a:avLst/>
          </a:prstGeom>
          <a:ln w="19050">
            <a:solidFill>
              <a:srgbClr val="0D57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文本框 70"/>
          <p:cNvSpPr txBox="1"/>
          <p:nvPr/>
        </p:nvSpPr>
        <p:spPr>
          <a:xfrm>
            <a:off x="4710660" y="4039703"/>
            <a:ext cx="2514600" cy="33845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zh-CN" altLang="en-US" sz="2200" dirty="0">
                <a:solidFill>
                  <a:srgbClr val="0D57CF"/>
                </a:solidFill>
                <a:latin typeface="+mn-ea"/>
                <a:cs typeface="阿里巴巴普惠体 B" panose="00020600040101010101" pitchFamily="18" charset="-122"/>
              </a:rPr>
              <a:t>我們今年取得的成就</a:t>
            </a:r>
            <a:endParaRPr lang="en-US" altLang="zh-CN" sz="2200" dirty="0">
              <a:solidFill>
                <a:srgbClr val="0D57CF"/>
              </a:solidFill>
              <a:latin typeface="+mn-ea"/>
              <a:cs typeface="阿里巴巴普惠体 B" panose="00020600040101010101" pitchFamily="18" charset="-122"/>
            </a:endParaRPr>
          </a:p>
        </p:txBody>
      </p:sp>
      <p:sp>
        <p:nvSpPr>
          <p:cNvPr id="72" name="文本框 71"/>
          <p:cNvSpPr txBox="1"/>
          <p:nvPr/>
        </p:nvSpPr>
        <p:spPr>
          <a:xfrm>
            <a:off x="4246241" y="4685088"/>
            <a:ext cx="3549056" cy="14617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0975" indent="-180975">
              <a:lnSpc>
                <a:spcPct val="12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rgbClr val="323232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其實我也不知道有什麼，我就隨便說說，你也聽聽就好了。</a:t>
            </a:r>
            <a:endParaRPr lang="en-US" altLang="zh-CN" dirty="0">
              <a:solidFill>
                <a:srgbClr val="323232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  <a:p>
            <a:pPr marL="180975" indent="-180975">
              <a:lnSpc>
                <a:spcPct val="12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rgbClr val="323232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其實我也不知道有什麼，我就隨便說說，你也聽聽就好了。</a:t>
            </a:r>
            <a:endParaRPr lang="en-US" altLang="zh-CN" dirty="0">
              <a:solidFill>
                <a:srgbClr val="323232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grpSp>
        <p:nvGrpSpPr>
          <p:cNvPr id="73" name="组合 72"/>
          <p:cNvGrpSpPr/>
          <p:nvPr/>
        </p:nvGrpSpPr>
        <p:grpSpPr>
          <a:xfrm>
            <a:off x="4267579" y="4024247"/>
            <a:ext cx="342963" cy="342963"/>
            <a:chOff x="3907005" y="1523400"/>
            <a:chExt cx="342963" cy="342963"/>
          </a:xfrm>
        </p:grpSpPr>
        <p:sp>
          <p:nvSpPr>
            <p:cNvPr id="75" name="矩形 74"/>
            <p:cNvSpPr/>
            <p:nvPr/>
          </p:nvSpPr>
          <p:spPr>
            <a:xfrm>
              <a:off x="3907005" y="1523400"/>
              <a:ext cx="342963" cy="342963"/>
            </a:xfrm>
            <a:prstGeom prst="rect">
              <a:avLst/>
            </a:prstGeom>
            <a:solidFill>
              <a:srgbClr val="0F57CD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6" name="文本框 75"/>
            <p:cNvSpPr txBox="1"/>
            <p:nvPr/>
          </p:nvSpPr>
          <p:spPr>
            <a:xfrm>
              <a:off x="3942137" y="1540993"/>
              <a:ext cx="285750" cy="30734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zh-CN" sz="2000" dirty="0">
                  <a:solidFill>
                    <a:schemeClr val="bg1"/>
                  </a:solidFill>
                  <a:latin typeface="Roboto Medium" pitchFamily="2" charset="0"/>
                  <a:ea typeface="Roboto Medium" pitchFamily="2" charset="0"/>
                  <a:cs typeface="阿里巴巴普惠体 B" panose="00020600040101010101" pitchFamily="18" charset="-122"/>
                </a:rPr>
                <a:t>02</a:t>
              </a:r>
              <a:endParaRPr lang="en-US" altLang="zh-CN" sz="1600" dirty="0">
                <a:solidFill>
                  <a:schemeClr val="bg1"/>
                </a:solidFill>
                <a:latin typeface="Roboto Medium" pitchFamily="2" charset="0"/>
                <a:ea typeface="Roboto Medium" pitchFamily="2" charset="0"/>
                <a:cs typeface="阿里巴巴普惠体 B" panose="00020600040101010101" pitchFamily="18" charset="-122"/>
              </a:endParaRPr>
            </a:p>
          </p:txBody>
        </p:sp>
      </p:grpSp>
      <p:cxnSp>
        <p:nvCxnSpPr>
          <p:cNvPr id="74" name="直接连接符 73"/>
          <p:cNvCxnSpPr/>
          <p:nvPr/>
        </p:nvCxnSpPr>
        <p:spPr>
          <a:xfrm>
            <a:off x="4268193" y="4555490"/>
            <a:ext cx="3350936" cy="0"/>
          </a:xfrm>
          <a:prstGeom prst="line">
            <a:avLst/>
          </a:prstGeom>
          <a:ln w="19050">
            <a:solidFill>
              <a:srgbClr val="0D57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右大括号 76"/>
          <p:cNvSpPr/>
          <p:nvPr/>
        </p:nvSpPr>
        <p:spPr>
          <a:xfrm rot="5400000">
            <a:off x="3909681" y="-657749"/>
            <a:ext cx="324704" cy="7094193"/>
          </a:xfrm>
          <a:prstGeom prst="rightBrace">
            <a:avLst>
              <a:gd name="adj1" fmla="val 93606"/>
              <a:gd name="adj2" fmla="val 50108"/>
            </a:avLst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8" name="文本框 77"/>
          <p:cNvSpPr txBox="1"/>
          <p:nvPr/>
        </p:nvSpPr>
        <p:spPr>
          <a:xfrm>
            <a:off x="1216438" y="3139560"/>
            <a:ext cx="5711190" cy="34607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125000"/>
              </a:lnSpc>
              <a:spcAft>
                <a:spcPts val="600"/>
              </a:spcAft>
            </a:pPr>
            <a:r>
              <a:rPr lang="zh-CN" altLang="en-US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只有達成以上四項任務，公司才能明年在業績上再創新高</a:t>
            </a:r>
            <a:endParaRPr lang="en-US" altLang="zh-CN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grpSp>
        <p:nvGrpSpPr>
          <p:cNvPr id="116" name="组合 115"/>
          <p:cNvGrpSpPr/>
          <p:nvPr/>
        </p:nvGrpSpPr>
        <p:grpSpPr>
          <a:xfrm>
            <a:off x="566836" y="2084070"/>
            <a:ext cx="1585129" cy="565064"/>
            <a:chOff x="528736" y="1962150"/>
            <a:chExt cx="1585129" cy="565064"/>
          </a:xfrm>
        </p:grpSpPr>
        <p:grpSp>
          <p:nvGrpSpPr>
            <p:cNvPr id="113" name="组合 112"/>
            <p:cNvGrpSpPr/>
            <p:nvPr/>
          </p:nvGrpSpPr>
          <p:grpSpPr>
            <a:xfrm>
              <a:off x="528736" y="1962150"/>
              <a:ext cx="565064" cy="565064"/>
              <a:chOff x="4484124" y="4553608"/>
              <a:chExt cx="841191" cy="841191"/>
            </a:xfrm>
          </p:grpSpPr>
          <p:sp>
            <p:nvSpPr>
              <p:cNvPr id="111" name="椭圆 110"/>
              <p:cNvSpPr/>
              <p:nvPr/>
            </p:nvSpPr>
            <p:spPr>
              <a:xfrm>
                <a:off x="4484124" y="4553608"/>
                <a:ext cx="841191" cy="841191"/>
              </a:xfrm>
              <a:prstGeom prst="ellipse">
                <a:avLst/>
              </a:prstGeom>
              <a:noFill/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pic>
            <p:nvPicPr>
              <p:cNvPr id="112" name="图形 111"/>
              <p:cNvPicPr/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4633771" y="4703256"/>
                <a:ext cx="541897" cy="541897"/>
              </a:xfrm>
              <a:prstGeom prst="rect">
                <a:avLst/>
              </a:prstGeom>
            </p:spPr>
          </p:pic>
        </p:grpSp>
        <p:sp>
          <p:nvSpPr>
            <p:cNvPr id="114" name="文本框 113"/>
            <p:cNvSpPr txBox="1"/>
            <p:nvPr/>
          </p:nvSpPr>
          <p:spPr>
            <a:xfrm>
              <a:off x="1199465" y="1975673"/>
              <a:ext cx="914400" cy="34607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zh-CN" altLang="en-US" dirty="0">
                  <a:solidFill>
                    <a:schemeClr val="bg1"/>
                  </a:solidFill>
                  <a:latin typeface="阿里巴巴普惠体 R" panose="00020600040101010101" pitchFamily="18" charset="-122"/>
                  <a:ea typeface="阿里巴巴普惠体 R" panose="00020600040101010101" pitchFamily="18" charset="-122"/>
                  <a:cs typeface="阿里巴巴普惠体 R" panose="00020600040101010101" pitchFamily="18" charset="-122"/>
                </a:rPr>
                <a:t>架構重組</a:t>
              </a:r>
              <a:endParaRPr lang="en-US" altLang="zh-CN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endParaRPr>
            </a:p>
          </p:txBody>
        </p:sp>
        <p:sp>
          <p:nvSpPr>
            <p:cNvPr id="115" name="文本框 114"/>
            <p:cNvSpPr txBox="1"/>
            <p:nvPr/>
          </p:nvSpPr>
          <p:spPr>
            <a:xfrm>
              <a:off x="1203357" y="2278589"/>
              <a:ext cx="825500" cy="18415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000" dirty="0">
                  <a:solidFill>
                    <a:schemeClr val="bg1">
                      <a:lumMod val="85000"/>
                    </a:schemeClr>
                  </a:solidFill>
                  <a:latin typeface="+mn-ea"/>
                  <a:cs typeface="阿里巴巴普惠体 B" panose="00020600040101010101" pitchFamily="18" charset="-122"/>
                </a:rPr>
                <a:t>Restructuring</a:t>
              </a:r>
              <a:endParaRPr lang="en-US" altLang="zh-CN" sz="1000" dirty="0">
                <a:solidFill>
                  <a:schemeClr val="bg1">
                    <a:lumMod val="85000"/>
                  </a:schemeClr>
                </a:solidFill>
                <a:latin typeface="+mn-ea"/>
                <a:cs typeface="阿里巴巴普惠体 B" panose="00020600040101010101" pitchFamily="18" charset="-122"/>
              </a:endParaRPr>
            </a:p>
          </p:txBody>
        </p:sp>
      </p:grpSp>
      <p:sp>
        <p:nvSpPr>
          <p:cNvPr id="119" name="文本框 118"/>
          <p:cNvSpPr txBox="1"/>
          <p:nvPr/>
        </p:nvSpPr>
        <p:spPr>
          <a:xfrm>
            <a:off x="3064479" y="2097593"/>
            <a:ext cx="914400" cy="34607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降本增效</a:t>
            </a:r>
            <a:endParaRPr lang="zh-CN" altLang="en-US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120" name="文本框 119"/>
          <p:cNvSpPr txBox="1"/>
          <p:nvPr/>
        </p:nvSpPr>
        <p:spPr>
          <a:xfrm>
            <a:off x="3068371" y="2400509"/>
            <a:ext cx="682625" cy="18415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000" dirty="0">
                <a:solidFill>
                  <a:schemeClr val="bg1">
                    <a:lumMod val="85000"/>
                  </a:schemeClr>
                </a:solidFill>
                <a:latin typeface="+mn-ea"/>
                <a:cs typeface="阿里巴巴普惠体 B" panose="00020600040101010101" pitchFamily="18" charset="-122"/>
              </a:rPr>
              <a:t>Be Efficient</a:t>
            </a:r>
            <a:endParaRPr lang="en-US" altLang="zh-CN" sz="1000" dirty="0">
              <a:solidFill>
                <a:schemeClr val="bg1">
                  <a:lumMod val="85000"/>
                </a:schemeClr>
              </a:solidFill>
              <a:latin typeface="+mn-ea"/>
              <a:cs typeface="阿里巴巴普惠体 B" panose="00020600040101010101" pitchFamily="18" charset="-122"/>
            </a:endParaRPr>
          </a:p>
        </p:txBody>
      </p:sp>
      <p:sp>
        <p:nvSpPr>
          <p:cNvPr id="125" name="文本框 124"/>
          <p:cNvSpPr txBox="1"/>
          <p:nvPr/>
        </p:nvSpPr>
        <p:spPr>
          <a:xfrm>
            <a:off x="4891393" y="2097593"/>
            <a:ext cx="914400" cy="34607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加強合作</a:t>
            </a:r>
            <a:endParaRPr lang="zh-CN" altLang="en-US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126" name="文本框 125"/>
          <p:cNvSpPr txBox="1"/>
          <p:nvPr/>
        </p:nvSpPr>
        <p:spPr>
          <a:xfrm>
            <a:off x="4895285" y="2400509"/>
            <a:ext cx="758825" cy="18415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000" dirty="0">
                <a:solidFill>
                  <a:schemeClr val="bg1">
                    <a:lumMod val="85000"/>
                  </a:schemeClr>
                </a:solidFill>
                <a:latin typeface="+mn-ea"/>
                <a:cs typeface="阿里巴巴普惠体 B" panose="00020600040101010101" pitchFamily="18" charset="-122"/>
              </a:rPr>
              <a:t>Cooperating</a:t>
            </a:r>
            <a:endParaRPr lang="en-US" altLang="zh-CN" sz="1000" dirty="0">
              <a:solidFill>
                <a:schemeClr val="bg1">
                  <a:lumMod val="85000"/>
                </a:schemeClr>
              </a:solidFill>
              <a:latin typeface="+mn-ea"/>
              <a:cs typeface="阿里巴巴普惠体 B" panose="00020600040101010101" pitchFamily="18" charset="-122"/>
            </a:endParaRPr>
          </a:p>
        </p:txBody>
      </p:sp>
      <p:sp>
        <p:nvSpPr>
          <p:cNvPr id="131" name="文本框 130"/>
          <p:cNvSpPr txBox="1"/>
          <p:nvPr/>
        </p:nvSpPr>
        <p:spPr>
          <a:xfrm>
            <a:off x="6718307" y="2097593"/>
            <a:ext cx="914400" cy="34607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dirty="0">
                <a:solidFill>
                  <a:schemeClr val="bg1"/>
                </a:solidFill>
                <a:latin typeface="阿里巴巴普惠体 R" panose="00020600040101010101" pitchFamily="18" charset="-122"/>
                <a:ea typeface="阿里巴巴普惠体 R" panose="00020600040101010101" pitchFamily="18" charset="-122"/>
                <a:cs typeface="阿里巴巴普惠体 R" panose="00020600040101010101" pitchFamily="18" charset="-122"/>
              </a:rPr>
              <a:t>風險抵禦</a:t>
            </a:r>
            <a:endParaRPr lang="zh-CN" altLang="en-US" dirty="0">
              <a:solidFill>
                <a:schemeClr val="bg1"/>
              </a:solidFill>
              <a:latin typeface="阿里巴巴普惠体 R" panose="00020600040101010101" pitchFamily="18" charset="-122"/>
              <a:ea typeface="阿里巴巴普惠体 R" panose="00020600040101010101" pitchFamily="18" charset="-122"/>
              <a:cs typeface="阿里巴巴普惠体 R" panose="00020600040101010101" pitchFamily="18" charset="-122"/>
            </a:endParaRPr>
          </a:p>
        </p:txBody>
      </p:sp>
      <p:sp>
        <p:nvSpPr>
          <p:cNvPr id="132" name="文本框 131"/>
          <p:cNvSpPr txBox="1"/>
          <p:nvPr/>
        </p:nvSpPr>
        <p:spPr>
          <a:xfrm>
            <a:off x="6722199" y="2400509"/>
            <a:ext cx="836295" cy="18415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000" dirty="0">
                <a:solidFill>
                  <a:schemeClr val="bg1">
                    <a:lumMod val="85000"/>
                  </a:schemeClr>
                </a:solidFill>
                <a:latin typeface="+mn-ea"/>
                <a:cs typeface="阿里巴巴普惠体 B" panose="00020600040101010101" pitchFamily="18" charset="-122"/>
              </a:rPr>
              <a:t>Resisting Risk</a:t>
            </a:r>
            <a:endParaRPr lang="en-US" altLang="zh-CN" sz="1000" dirty="0">
              <a:solidFill>
                <a:schemeClr val="bg1">
                  <a:lumMod val="85000"/>
                </a:schemeClr>
              </a:solidFill>
              <a:latin typeface="+mn-ea"/>
              <a:cs typeface="阿里巴巴普惠体 B" panose="00020600040101010101" pitchFamily="18" charset="-122"/>
            </a:endParaRPr>
          </a:p>
        </p:txBody>
      </p:sp>
      <p:grpSp>
        <p:nvGrpSpPr>
          <p:cNvPr id="140" name="组合 139"/>
          <p:cNvGrpSpPr/>
          <p:nvPr/>
        </p:nvGrpSpPr>
        <p:grpSpPr>
          <a:xfrm>
            <a:off x="2393750" y="2084070"/>
            <a:ext cx="565064" cy="565064"/>
            <a:chOff x="6114388" y="4553608"/>
            <a:chExt cx="841191" cy="841191"/>
          </a:xfrm>
        </p:grpSpPr>
        <p:sp>
          <p:nvSpPr>
            <p:cNvPr id="141" name="椭圆 140"/>
            <p:cNvSpPr/>
            <p:nvPr/>
          </p:nvSpPr>
          <p:spPr>
            <a:xfrm>
              <a:off x="6114388" y="4553608"/>
              <a:ext cx="841191" cy="841191"/>
            </a:xfrm>
            <a:prstGeom prst="ellipse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42" name="图形 141"/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273561" y="4698493"/>
              <a:ext cx="541897" cy="541897"/>
            </a:xfrm>
            <a:prstGeom prst="rect">
              <a:avLst/>
            </a:prstGeom>
          </p:spPr>
        </p:pic>
      </p:grpSp>
      <p:grpSp>
        <p:nvGrpSpPr>
          <p:cNvPr id="143" name="组合 142"/>
          <p:cNvGrpSpPr/>
          <p:nvPr/>
        </p:nvGrpSpPr>
        <p:grpSpPr>
          <a:xfrm>
            <a:off x="4220664" y="2084070"/>
            <a:ext cx="565064" cy="565064"/>
            <a:chOff x="7744652" y="4553608"/>
            <a:chExt cx="841191" cy="841191"/>
          </a:xfrm>
        </p:grpSpPr>
        <p:sp>
          <p:nvSpPr>
            <p:cNvPr id="144" name="椭圆 143"/>
            <p:cNvSpPr/>
            <p:nvPr/>
          </p:nvSpPr>
          <p:spPr>
            <a:xfrm>
              <a:off x="7744652" y="4553608"/>
              <a:ext cx="841191" cy="841191"/>
            </a:xfrm>
            <a:prstGeom prst="ellipse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45" name="图形 144"/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894299" y="4715956"/>
              <a:ext cx="541897" cy="541897"/>
            </a:xfrm>
            <a:prstGeom prst="rect">
              <a:avLst/>
            </a:prstGeom>
          </p:spPr>
        </p:pic>
      </p:grpSp>
      <p:grpSp>
        <p:nvGrpSpPr>
          <p:cNvPr id="146" name="组合 145"/>
          <p:cNvGrpSpPr/>
          <p:nvPr/>
        </p:nvGrpSpPr>
        <p:grpSpPr>
          <a:xfrm>
            <a:off x="6047578" y="2084070"/>
            <a:ext cx="565064" cy="565064"/>
            <a:chOff x="9374920" y="4553608"/>
            <a:chExt cx="841191" cy="841191"/>
          </a:xfrm>
        </p:grpSpPr>
        <p:sp>
          <p:nvSpPr>
            <p:cNvPr id="147" name="椭圆 146"/>
            <p:cNvSpPr/>
            <p:nvPr/>
          </p:nvSpPr>
          <p:spPr>
            <a:xfrm>
              <a:off x="9374920" y="4553608"/>
              <a:ext cx="841191" cy="841191"/>
            </a:xfrm>
            <a:prstGeom prst="ellipse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48" name="图形 147"/>
            <p:cNvPicPr/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9524567" y="4703256"/>
              <a:ext cx="541897" cy="54189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NDM4MDk4M2FhMDRmMmQyMDdjYzQ2N2EwNGM3YmI3NWY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0E58A3"/>
      </a:accent1>
      <a:accent2>
        <a:srgbClr val="2673B7"/>
      </a:accent2>
      <a:accent3>
        <a:srgbClr val="92B6D0"/>
      </a:accent3>
      <a:accent4>
        <a:srgbClr val="4C7CA0"/>
      </a:accent4>
      <a:accent5>
        <a:srgbClr val="5E7A86"/>
      </a:accent5>
      <a:accent6>
        <a:srgbClr val="D9D9D9"/>
      </a:accent6>
      <a:hlink>
        <a:srgbClr val="F84D4D"/>
      </a:hlink>
      <a:folHlink>
        <a:srgbClr val="BFBFBF"/>
      </a:folHlink>
    </a:clrScheme>
    <a:fontScheme name="自定义 5">
      <a:majorFont>
        <a:latin typeface="Roboto Bold"/>
        <a:ea typeface="阿里巴巴普惠体 H"/>
        <a:cs typeface=""/>
      </a:majorFont>
      <a:minorFont>
        <a:latin typeface="Roboto Regular"/>
        <a:ea typeface="阿里巴巴普惠体 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F57CD"/>
        </a:solidFill>
        <a:ln w="0"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0E58A3"/>
    </a:accent1>
    <a:accent2>
      <a:srgbClr val="2673B7"/>
    </a:accent2>
    <a:accent3>
      <a:srgbClr val="92B6D0"/>
    </a:accent3>
    <a:accent4>
      <a:srgbClr val="4C7CA0"/>
    </a:accent4>
    <a:accent5>
      <a:srgbClr val="5E7A86"/>
    </a:accent5>
    <a:accent6>
      <a:srgbClr val="D9D9D9"/>
    </a:accent6>
    <a:hlink>
      <a:srgbClr val="F84D4D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0E58A3"/>
    </a:accent1>
    <a:accent2>
      <a:srgbClr val="2673B7"/>
    </a:accent2>
    <a:accent3>
      <a:srgbClr val="92B6D0"/>
    </a:accent3>
    <a:accent4>
      <a:srgbClr val="4C7CA0"/>
    </a:accent4>
    <a:accent5>
      <a:srgbClr val="5E7A86"/>
    </a:accent5>
    <a:accent6>
      <a:srgbClr val="D9D9D9"/>
    </a:accent6>
    <a:hlink>
      <a:srgbClr val="F84D4D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2446</Words>
  <Application>WPS 演示</Application>
  <PresentationFormat>宽屏</PresentationFormat>
  <Paragraphs>408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9" baseType="lpstr">
      <vt:lpstr>Arial</vt:lpstr>
      <vt:lpstr>SimSun</vt:lpstr>
      <vt:lpstr>Wingdings</vt:lpstr>
      <vt:lpstr>思源黑体 CN Heavy</vt:lpstr>
      <vt:lpstr>阿里巴巴普惠体 B</vt:lpstr>
      <vt:lpstr>Roboto Medium</vt:lpstr>
      <vt:lpstr>Roboto</vt:lpstr>
      <vt:lpstr>阿里巴巴普惠体 R</vt:lpstr>
      <vt:lpstr>汉仪雅酷黑-95J</vt:lpstr>
      <vt:lpstr>Roboto Regular</vt:lpstr>
      <vt:lpstr>Roboto Bold</vt:lpstr>
      <vt:lpstr>Microsoft YaHei</vt:lpstr>
      <vt:lpstr>Arial Unicode MS</vt:lpstr>
      <vt:lpstr>阿里巴巴普惠体 H</vt:lpstr>
      <vt:lpstr>阿里巴巴普惠体 M</vt:lpstr>
      <vt:lpstr>Calibri</vt:lpstr>
      <vt:lpstr>SimHei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MKTGTOOL</dc:creator>
  <cp:lastModifiedBy>吴堃豪</cp:lastModifiedBy>
  <cp:revision>90</cp:revision>
  <dcterms:created xsi:type="dcterms:W3CDTF">2022-05-12T11:35:00Z</dcterms:created>
  <dcterms:modified xsi:type="dcterms:W3CDTF">2022-08-21T03:28:58Z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52A257F70AD44AB48A0FD15426E1975A</vt:lpwstr>
  </property>
  <property fmtid="{D5CDD505-2E9C-101B-9397-08002B2CF9AE}" pid="3" name="KSOProductBuildVer">
    <vt:lpwstr>2052-11.1.0.12349</vt:lpwstr>
  </property>
</Properties>
</file>