
<file path=[Content_Types].xml><?xml version="1.0" encoding="utf-8"?>
<Types xmlns="http://schemas.openxmlformats.org/package/2006/content-types">
  <Default Extension="jpeg" ContentType="image/jpeg"/>
  <Default Extension="JPG" ContentType="image/.jpg"/>
  <Default Extension="xlsx" ContentType="application/vnd.openxmlformats-officedocument.spreadsheetml.sheet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colors3.xml" ContentType="application/vnd.ms-office.chartcolorstyle+xml"/>
  <Override PartName="/ppt/charts/colors4.xml" ContentType="application/vnd.ms-office.chartcolorstyle+xml"/>
  <Override PartName="/ppt/charts/colors5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charts/style3.xml" ContentType="application/vnd.ms-office.chartstyle+xml"/>
  <Override PartName="/ppt/charts/style4.xml" ContentType="application/vnd.ms-office.chartstyle+xml"/>
  <Override PartName="/ppt/charts/style5.xml" ContentType="application/vnd.ms-office.chartstyle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56" r:id="rId3"/>
    <p:sldId id="260" r:id="rId5"/>
    <p:sldId id="261" r:id="rId6"/>
    <p:sldId id="282" r:id="rId7"/>
    <p:sldId id="269" r:id="rId8"/>
    <p:sldId id="283" r:id="rId9"/>
    <p:sldId id="278" r:id="rId10"/>
    <p:sldId id="284" r:id="rId11"/>
    <p:sldId id="289" r:id="rId12"/>
    <p:sldId id="290" r:id="rId13"/>
    <p:sldId id="279" r:id="rId14"/>
    <p:sldId id="288" r:id="rId15"/>
    <p:sldId id="281" r:id="rId16"/>
    <p:sldId id="263" r:id="rId17"/>
    <p:sldId id="280" r:id="rId18"/>
    <p:sldId id="285" r:id="rId19"/>
    <p:sldId id="292" r:id="rId20"/>
    <p:sldId id="286" r:id="rId21"/>
    <p:sldId id="291" r:id="rId22"/>
    <p:sldId id="287" r:id="rId23"/>
  </p:sldIdLst>
  <p:sldSz cx="12192000" cy="6858000"/>
  <p:notesSz cx="6858000" cy="9144000"/>
  <p:embeddedFontLst>
    <p:embeddedFont>
      <p:font typeface="优设标题黑" panose="00000500000000000000" pitchFamily="2" charset="-122"/>
      <p:regular r:id="rId27"/>
    </p:embeddedFont>
    <p:embeddedFont>
      <p:font typeface="Alibaba PuHuiTi Heavy" panose="00020600040101010101" pitchFamily="18" charset="-122"/>
      <p:bold r:id="rId28"/>
    </p:embeddedFont>
    <p:embeddedFont>
      <p:font typeface="DengXian" panose="02010600030101010101" charset="-122"/>
      <p:regular r:id="rId29"/>
    </p:embeddedFont>
    <p:embeddedFont>
      <p:font typeface="DengXian Light" panose="02010600030101010101" charset="-122"/>
      <p:regular r:id="rId30"/>
    </p:embeddedFont>
  </p:embeddedFontLst>
  <p:custDataLst>
    <p:tags r:id="rId3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859DA"/>
    <a:srgbClr val="21C6FF"/>
    <a:srgbClr val="030507"/>
    <a:srgbClr val="0000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>
        <p:scale>
          <a:sx n="75" d="100"/>
          <a:sy n="75" d="100"/>
        </p:scale>
        <p:origin x="1380" y="292"/>
      </p:cViewPr>
      <p:guideLst>
        <p:guide orient="horz" pos="2160"/>
        <p:guide pos="3839"/>
        <p:guide orient="horz" pos="234"/>
        <p:guide orient="horz" pos="4088"/>
        <p:guide pos="257"/>
        <p:guide pos="7408"/>
      </p:guideLst>
    </p:cSldViewPr>
  </p:slideViewPr>
  <p:notesTextViewPr>
    <p:cViewPr>
      <p:scale>
        <a:sx n="66" d="100"/>
        <a:sy n="66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1" Type="http://schemas.openxmlformats.org/officeDocument/2006/relationships/tags" Target="tags/tag12.xml"/><Relationship Id="rId30" Type="http://schemas.openxmlformats.org/officeDocument/2006/relationships/font" Target="fonts/font4.fntdata"/><Relationship Id="rId3" Type="http://schemas.openxmlformats.org/officeDocument/2006/relationships/slide" Target="slides/slide1.xml"/><Relationship Id="rId29" Type="http://schemas.openxmlformats.org/officeDocument/2006/relationships/font" Target="fonts/font3.fntdata"/><Relationship Id="rId28" Type="http://schemas.openxmlformats.org/officeDocument/2006/relationships/font" Target="fonts/font2.fntdata"/><Relationship Id="rId27" Type="http://schemas.openxmlformats.org/officeDocument/2006/relationships/font" Target="fonts/font1.fntdata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5" Type="http://schemas.microsoft.com/office/2011/relationships/chartColorStyle" Target="colors1.xml"/><Relationship Id="rId4" Type="http://schemas.microsoft.com/office/2011/relationships/chartStyle" Target="style1.xml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package" Target="../embeddings/Workbook1.xlsx"/></Relationships>
</file>

<file path=ppt/charts/_rels/chart2.xml.rels><?xml version="1.0" encoding="UTF-8" standalone="yes"?>
<Relationships xmlns="http://schemas.openxmlformats.org/package/2006/relationships"><Relationship Id="rId5" Type="http://schemas.microsoft.com/office/2011/relationships/chartColorStyle" Target="colors2.xml"/><Relationship Id="rId4" Type="http://schemas.microsoft.com/office/2011/relationships/chartStyle" Target="style2.xml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package" Target="../embeddings/Workbook2.xlsx"/></Relationships>
</file>

<file path=ppt/charts/_rels/chart3.xml.rels><?xml version="1.0" encoding="UTF-8" standalone="yes"?>
<Relationships xmlns="http://schemas.openxmlformats.org/package/2006/relationships"><Relationship Id="rId5" Type="http://schemas.microsoft.com/office/2011/relationships/chartColorStyle" Target="colors3.xml"/><Relationship Id="rId4" Type="http://schemas.microsoft.com/office/2011/relationships/chartStyle" Target="style3.xml"/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package" Target="../embeddings/Workbook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microsoft.com/office/2011/relationships/chartStyle" Target="style4.xml"/><Relationship Id="rId1" Type="http://schemas.openxmlformats.org/officeDocument/2006/relationships/package" Target="../embeddings/Workbook4.xlsx"/></Relationships>
</file>

<file path=ppt/charts/_rels/chart5.xml.rels><?xml version="1.0" encoding="UTF-8" standalone="yes"?>
<Relationships xmlns="http://schemas.openxmlformats.org/package/2006/relationships"><Relationship Id="rId6" Type="http://schemas.microsoft.com/office/2011/relationships/chartColorStyle" Target="colors5.xml"/><Relationship Id="rId5" Type="http://schemas.microsoft.com/office/2011/relationships/chartStyle" Target="style5.xml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package" Target="../embeddings/Workbook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销售额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 w="19050">
              <a:noFill/>
            </a:ln>
          </c:spPr>
          <c:explosion val="0"/>
          <c:dPt>
            <c:idx val="0"/>
            <c:bubble3D val="0"/>
            <c:spPr>
              <a:solidFill>
                <a:schemeClr val="bg1">
                  <a:lumMod val="95000"/>
                </a:schemeClr>
              </a:solidFill>
              <a:ln w="19050">
                <a:noFill/>
              </a:ln>
              <a:effectLst/>
            </c:spPr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  <a:ln w="19050">
                <a:noFill/>
              </a:ln>
              <a:effectLst/>
            </c:spPr>
          </c:dPt>
          <c:dPt>
            <c:idx val="2"/>
            <c:bubble3D val="0"/>
            <c:spPr>
              <a:blipFill>
                <a:blip xmlns:r="http://schemas.openxmlformats.org/officeDocument/2006/relationships" r:embed="rId2"/>
                <a:stretch>
                  <a:fillRect/>
                </a:stretch>
              </a:blipFill>
              <a:ln w="19050">
                <a:noFill/>
              </a:ln>
              <a:effectLst/>
            </c:spPr>
          </c:dPt>
          <c:dPt>
            <c:idx val="3"/>
            <c:bubble3D val="0"/>
            <c:spPr>
              <a:blipFill>
                <a:blip xmlns:r="http://schemas.openxmlformats.org/officeDocument/2006/relationships" r:embed="rId3"/>
                <a:stretch>
                  <a:fillRect/>
                </a:stretch>
              </a:blipFill>
              <a:ln w="19050">
                <a:noFill/>
              </a:ln>
              <a:effectLst/>
            </c:spPr>
          </c:dPt>
          <c:dLbls>
            <c:delete val="1"/>
          </c:dLbls>
          <c:cat>
            <c:strRef>
              <c:f>Sheet1!$A$2:$A$5</c:f>
              <c:strCache>
                <c:ptCount val="4"/>
                <c:pt idx="0">
                  <c:v>第一季度</c:v>
                </c:pt>
                <c:pt idx="1">
                  <c:v>第二季度</c:v>
                </c:pt>
                <c:pt idx="2">
                  <c:v>第三季度</c:v>
                </c:pt>
                <c:pt idx="3">
                  <c:v>第四季度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8.2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销售额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 w="19050">
              <a:noFill/>
            </a:ln>
          </c:spPr>
          <c:explosion val="0"/>
          <c:dPt>
            <c:idx val="0"/>
            <c:bubble3D val="0"/>
            <c:spPr>
              <a:solidFill>
                <a:schemeClr val="bg1">
                  <a:lumMod val="95000"/>
                </a:schemeClr>
              </a:solidFill>
              <a:ln w="19050">
                <a:noFill/>
              </a:ln>
              <a:effectLst/>
            </c:spPr>
          </c:dPt>
          <c:dPt>
            <c:idx val="1"/>
            <c:bubble3D val="0"/>
            <c:spPr>
              <a:blipFill>
                <a:blip xmlns:r="http://schemas.openxmlformats.org/officeDocument/2006/relationships" r:embed="rId2"/>
                <a:stretch>
                  <a:fillRect/>
                </a:stretch>
              </a:blipFill>
              <a:ln w="19050">
                <a:noFill/>
              </a:ln>
              <a:effectLst/>
            </c:spPr>
          </c:dPt>
          <c:dPt>
            <c:idx val="2"/>
            <c:bubble3D val="0"/>
            <c:spPr>
              <a:blipFill>
                <a:blip xmlns:r="http://schemas.openxmlformats.org/officeDocument/2006/relationships" r:embed="rId3"/>
                <a:stretch>
                  <a:fillRect/>
                </a:stretch>
              </a:blipFill>
              <a:ln w="19050">
                <a:noFill/>
              </a:ln>
              <a:effectLst/>
            </c:spPr>
          </c:dPt>
          <c:dPt>
            <c:idx val="3"/>
            <c:bubble3D val="0"/>
            <c:spPr>
              <a:blipFill>
                <a:blip xmlns:r="http://schemas.openxmlformats.org/officeDocument/2006/relationships" r:embed="rId3"/>
                <a:stretch>
                  <a:fillRect/>
                </a:stretch>
              </a:blipFill>
              <a:ln w="19050">
                <a:noFill/>
              </a:ln>
              <a:effectLst/>
            </c:spPr>
          </c:dPt>
          <c:dLbls>
            <c:delete val="1"/>
          </c:dLbls>
          <c:cat>
            <c:strRef>
              <c:f>Sheet1!$A$2:$A$5</c:f>
              <c:strCache>
                <c:ptCount val="4"/>
                <c:pt idx="0">
                  <c:v>第一季度</c:v>
                </c:pt>
                <c:pt idx="1">
                  <c:v>第二季度</c:v>
                </c:pt>
                <c:pt idx="2">
                  <c:v>第三季度</c:v>
                </c:pt>
                <c:pt idx="3">
                  <c:v>第四季度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8.2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销售额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 w="19050">
              <a:noFill/>
            </a:ln>
          </c:spPr>
          <c:explosion val="0"/>
          <c:dPt>
            <c:idx val="0"/>
            <c:bubble3D val="0"/>
            <c:spPr>
              <a:blipFill>
                <a:blip xmlns:r="http://schemas.openxmlformats.org/officeDocument/2006/relationships" r:embed="rId2"/>
                <a:stretch>
                  <a:fillRect/>
                </a:stretch>
              </a:blipFill>
              <a:ln w="19050">
                <a:noFill/>
              </a:ln>
              <a:effectLst/>
            </c:spPr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  <a:ln w="19050">
                <a:noFill/>
              </a:ln>
              <a:effectLst/>
            </c:spPr>
          </c:dPt>
          <c:dPt>
            <c:idx val="2"/>
            <c:bubble3D val="0"/>
            <c:spPr>
              <a:blipFill>
                <a:blip xmlns:r="http://schemas.openxmlformats.org/officeDocument/2006/relationships" r:embed="rId3"/>
                <a:stretch>
                  <a:fillRect/>
                </a:stretch>
              </a:blipFill>
              <a:ln w="19050">
                <a:noFill/>
              </a:ln>
              <a:effectLst/>
            </c:spPr>
          </c:dPt>
          <c:dPt>
            <c:idx val="3"/>
            <c:bubble3D val="0"/>
            <c:spPr>
              <a:blipFill>
                <a:blip xmlns:r="http://schemas.openxmlformats.org/officeDocument/2006/relationships" r:embed="rId3"/>
                <a:stretch>
                  <a:fillRect/>
                </a:stretch>
              </a:blipFill>
              <a:ln w="19050">
                <a:noFill/>
              </a:ln>
              <a:effectLst/>
            </c:spPr>
          </c:dPt>
          <c:dLbls>
            <c:delete val="1"/>
          </c:dLbls>
          <c:cat>
            <c:strRef>
              <c:f>Sheet1!$A$2:$A$5</c:f>
              <c:strCache>
                <c:ptCount val="4"/>
                <c:pt idx="0">
                  <c:v>第一季度</c:v>
                </c:pt>
                <c:pt idx="1">
                  <c:v>第二季度</c:v>
                </c:pt>
                <c:pt idx="2">
                  <c:v>第三季度</c:v>
                </c:pt>
                <c:pt idx="3">
                  <c:v>第四季度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8.2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ln w="28575" cap="rnd">
              <a:gradFill>
                <a:gsLst>
                  <a:gs pos="0">
                    <a:srgbClr val="21C6FF"/>
                  </a:gs>
                  <a:gs pos="70000">
                    <a:srgbClr val="3859DA"/>
                  </a:gs>
                </a:gsLst>
                <a:lin ang="0" scaled="0"/>
              </a:gra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strRef>
              <c:f>Sheet1!$A$2:$A$5</c:f>
              <c:strCache>
                <c:ptCount val="4"/>
                <c:pt idx="0">
                  <c:v>数据 1</c:v>
                </c:pt>
                <c:pt idx="1">
                  <c:v>数据 2</c:v>
                </c:pt>
                <c:pt idx="2">
                  <c:v>数据 3</c:v>
                </c:pt>
                <c:pt idx="3">
                  <c:v>数据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系列 2</c:v>
                </c:pt>
              </c:strCache>
            </c:strRef>
          </c:tx>
          <c:spPr>
            <a:ln w="28575" cap="rnd">
              <a:solidFill>
                <a:srgbClr val="3859DA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strRef>
              <c:f>Sheet1!$A$2:$A$5</c:f>
              <c:strCache>
                <c:ptCount val="4"/>
                <c:pt idx="0">
                  <c:v>数据 1</c:v>
                </c:pt>
                <c:pt idx="1">
                  <c:v>数据 2</c:v>
                </c:pt>
                <c:pt idx="2">
                  <c:v>数据 3</c:v>
                </c:pt>
                <c:pt idx="3">
                  <c:v>数据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系列 3</c:v>
                </c:pt>
              </c:strCache>
            </c:strRef>
          </c:tx>
          <c:spPr>
            <a:ln w="28575" cap="rnd">
              <a:solidFill>
                <a:srgbClr val="21C6FF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strRef>
              <c:f>Sheet1!$A$2:$A$5</c:f>
              <c:strCache>
                <c:ptCount val="4"/>
                <c:pt idx="0">
                  <c:v>数据 1</c:v>
                </c:pt>
                <c:pt idx="1">
                  <c:v>数据 2</c:v>
                </c:pt>
                <c:pt idx="2">
                  <c:v>数据 3</c:v>
                </c:pt>
                <c:pt idx="3">
                  <c:v>数据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0"/>
        <c:smooth val="0"/>
        <c:axId val="107032144"/>
        <c:axId val="107033392"/>
      </c:lineChart>
      <c:catAx>
        <c:axId val="107032144"/>
        <c:scaling>
          <c:orientation val="minMax"/>
        </c:scaling>
        <c:delete val="0"/>
        <c:axPos val="b"/>
        <c:minorGridlines>
          <c:spPr>
            <a:ln w="9525" cap="flat" cmpd="sng" algn="ctr">
              <a:solidFill>
                <a:schemeClr val="bg1">
                  <a:lumMod val="50000"/>
                  <a:alpha val="10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107033392"/>
        <c:crosses val="autoZero"/>
        <c:auto val="1"/>
        <c:lblAlgn val="ctr"/>
        <c:lblOffset val="100"/>
        <c:noMultiLvlLbl val="0"/>
      </c:catAx>
      <c:valAx>
        <c:axId val="107033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50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1070321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blipFill>
              <a:blip xmlns:r="http://schemas.openxmlformats.org/officeDocument/2006/relationships" r:embed="rId2"/>
              <a:stretch>
                <a:fillRect/>
              </a:stretch>
            </a:blip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类别 1</c:v>
                </c:pt>
                <c:pt idx="1">
                  <c:v>类别 2</c:v>
                </c:pt>
                <c:pt idx="2">
                  <c:v>类别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系列 2</c:v>
                </c:pt>
              </c:strCache>
            </c:strRef>
          </c:tx>
          <c:spPr>
            <a:blipFill>
              <a:blip xmlns:r="http://schemas.openxmlformats.org/officeDocument/2006/relationships" r:embed="rId3"/>
              <a:stretch>
                <a:fillRect/>
              </a:stretch>
            </a:blip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类别 1</c:v>
                </c:pt>
                <c:pt idx="1">
                  <c:v>类别 2</c:v>
                </c:pt>
                <c:pt idx="2">
                  <c:v>类别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</c:v>
                </c:pt>
                <c:pt idx="2">
                  <c:v>1.8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系列 3</c:v>
                </c:pt>
              </c:strCache>
            </c:strRef>
          </c:tx>
          <c:spPr>
            <a:blipFill>
              <a:blip xmlns:r="http://schemas.openxmlformats.org/officeDocument/2006/relationships" r:embed="rId4"/>
              <a:stretch>
                <a:fillRect/>
              </a:stretch>
            </a:blip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类别 1</c:v>
                </c:pt>
                <c:pt idx="1">
                  <c:v>类别 2</c:v>
                </c:pt>
                <c:pt idx="2">
                  <c:v>类别 3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9996912"/>
        <c:axId val="109996496"/>
      </c:barChart>
      <c:catAx>
        <c:axId val="109996912"/>
        <c:scaling>
          <c:orientation val="minMax"/>
        </c:scaling>
        <c:delete val="0"/>
        <c:axPos val="b"/>
        <c:minorGridlines>
          <c:spPr>
            <a:ln w="9525" cap="flat" cmpd="sng" algn="ctr">
              <a:solidFill>
                <a:schemeClr val="bg1">
                  <a:alpha val="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109996496"/>
        <c:crosses val="autoZero"/>
        <c:auto val="1"/>
        <c:lblAlgn val="ctr"/>
        <c:lblOffset val="100"/>
        <c:noMultiLvlLbl val="0"/>
      </c:catAx>
      <c:valAx>
        <c:axId val="109996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alpha val="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109996912"/>
        <c:crosses val="autoZero"/>
        <c:crossBetween val="between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023F06-6EEB-40C6-8305-1A0B7DEBA7F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9CCFA6-1935-4780-BB7C-87ABFB63918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9CCFA6-1935-4780-BB7C-87ABFB63918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9CCFA6-1935-4780-BB7C-87ABFB63918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50AAA-E715-46F6-BD39-41FF92752D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02879-B5DE-4724-A547-7191FFD8A9E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50AAA-E715-46F6-BD39-41FF92752D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02879-B5DE-4724-A547-7191FFD8A9E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50AAA-E715-46F6-BD39-41FF92752D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02879-B5DE-4724-A547-7191FFD8A9E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50AAA-E715-46F6-BD39-41FF92752D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02879-B5DE-4724-A547-7191FFD8A9E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50AAA-E715-46F6-BD39-41FF92752D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02879-B5DE-4724-A547-7191FFD8A9E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50AAA-E715-46F6-BD39-41FF92752D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02879-B5DE-4724-A547-7191FFD8A9E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50AAA-E715-46F6-BD39-41FF92752D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02879-B5DE-4724-A547-7191FFD8A9E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50AAA-E715-46F6-BD39-41FF92752D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02879-B5DE-4724-A547-7191FFD8A9E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50AAA-E715-46F6-BD39-41FF92752D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02879-B5DE-4724-A547-7191FFD8A9E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50AAA-E715-46F6-BD39-41FF92752D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02879-B5DE-4724-A547-7191FFD8A9E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50AAA-E715-46F6-BD39-41FF92752D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02879-B5DE-4724-A547-7191FFD8A9E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D50AAA-E715-46F6-BD39-41FF92752D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702879-B5DE-4724-A547-7191FFD8A9E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1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1.jpeg"/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chart" Target="../charts/char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1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2.xml"/><Relationship Id="rId3" Type="http://schemas.openxmlformats.org/officeDocument/2006/relationships/tags" Target="../tags/tag1.xml"/><Relationship Id="rId2" Type="http://schemas.openxmlformats.org/officeDocument/2006/relationships/image" Target="../media/image3.png"/><Relationship Id="rId1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10.xml"/><Relationship Id="rId8" Type="http://schemas.openxmlformats.org/officeDocument/2006/relationships/tags" Target="../tags/tag9.xml"/><Relationship Id="rId7" Type="http://schemas.openxmlformats.org/officeDocument/2006/relationships/tags" Target="../tags/tag8.xml"/><Relationship Id="rId6" Type="http://schemas.openxmlformats.org/officeDocument/2006/relationships/tags" Target="../tags/tag7.xml"/><Relationship Id="rId5" Type="http://schemas.openxmlformats.org/officeDocument/2006/relationships/tags" Target="../tags/tag6.xml"/><Relationship Id="rId4" Type="http://schemas.openxmlformats.org/officeDocument/2006/relationships/tags" Target="../tags/tag5.xml"/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2" Type="http://schemas.openxmlformats.org/officeDocument/2006/relationships/slideLayout" Target="../slideLayouts/slideLayout7.xml"/><Relationship Id="rId11" Type="http://schemas.openxmlformats.org/officeDocument/2006/relationships/image" Target="../media/image7.jpeg"/><Relationship Id="rId10" Type="http://schemas.openxmlformats.org/officeDocument/2006/relationships/tags" Target="../tags/tag11.xml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chart" Target="../charts/chart4.xml"/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1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0.jpeg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黑暗里有星球&#10;&#10;描述已自动生成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40" b="1455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80000"/>
                </a:schemeClr>
              </a:gs>
              <a:gs pos="62000">
                <a:schemeClr val="tx1">
                  <a:alpha val="9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</a:t>
            </a:r>
            <a:endParaRPr lang="zh-CN" altLang="en-US" dirty="0"/>
          </a:p>
        </p:txBody>
      </p:sp>
      <p:sp>
        <p:nvSpPr>
          <p:cNvPr id="82" name="平行四边形 81"/>
          <p:cNvSpPr/>
          <p:nvPr/>
        </p:nvSpPr>
        <p:spPr>
          <a:xfrm>
            <a:off x="481425" y="5048541"/>
            <a:ext cx="2659971" cy="388992"/>
          </a:xfrm>
          <a:prstGeom prst="parallelogram">
            <a:avLst>
              <a:gd name="adj" fmla="val 0"/>
            </a:avLst>
          </a:prstGeom>
          <a:gradFill>
            <a:gsLst>
              <a:gs pos="30000">
                <a:srgbClr val="3859DA"/>
              </a:gs>
              <a:gs pos="100000">
                <a:srgbClr val="21C6FF"/>
              </a:gs>
            </a:gsLst>
            <a:path path="circle">
              <a:fillToRect l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10" name="组合 109"/>
          <p:cNvGrpSpPr/>
          <p:nvPr/>
        </p:nvGrpSpPr>
        <p:grpSpPr>
          <a:xfrm>
            <a:off x="10813480" y="393979"/>
            <a:ext cx="979487" cy="209629"/>
            <a:chOff x="10780714" y="6400800"/>
            <a:chExt cx="979487" cy="209629"/>
          </a:xfrm>
        </p:grpSpPr>
        <p:sp>
          <p:nvSpPr>
            <p:cNvPr id="41" name="平行四边形 40"/>
            <p:cNvSpPr/>
            <p:nvPr/>
          </p:nvSpPr>
          <p:spPr>
            <a:xfrm>
              <a:off x="10780714" y="6400800"/>
              <a:ext cx="143404" cy="209629"/>
            </a:xfrm>
            <a:prstGeom prst="parallelogram">
              <a:avLst>
                <a:gd name="adj" fmla="val 6958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平行四边形 41"/>
            <p:cNvSpPr/>
            <p:nvPr/>
          </p:nvSpPr>
          <p:spPr>
            <a:xfrm>
              <a:off x="10864322" y="6400800"/>
              <a:ext cx="143404" cy="209629"/>
            </a:xfrm>
            <a:prstGeom prst="parallelogram">
              <a:avLst>
                <a:gd name="adj" fmla="val 6958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平行四边形 42"/>
            <p:cNvSpPr/>
            <p:nvPr/>
          </p:nvSpPr>
          <p:spPr>
            <a:xfrm>
              <a:off x="10947931" y="6400800"/>
              <a:ext cx="143404" cy="209629"/>
            </a:xfrm>
            <a:prstGeom prst="parallelogram">
              <a:avLst>
                <a:gd name="adj" fmla="val 6958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平行四边形 43"/>
            <p:cNvSpPr/>
            <p:nvPr/>
          </p:nvSpPr>
          <p:spPr>
            <a:xfrm>
              <a:off x="11031539" y="6400800"/>
              <a:ext cx="143404" cy="209629"/>
            </a:xfrm>
            <a:prstGeom prst="parallelogram">
              <a:avLst>
                <a:gd name="adj" fmla="val 6958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" name="平行四边形 44"/>
            <p:cNvSpPr/>
            <p:nvPr/>
          </p:nvSpPr>
          <p:spPr>
            <a:xfrm>
              <a:off x="11115147" y="6400800"/>
              <a:ext cx="143404" cy="209629"/>
            </a:xfrm>
            <a:prstGeom prst="parallelogram">
              <a:avLst>
                <a:gd name="adj" fmla="val 6958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6" name="平行四边形 45"/>
            <p:cNvSpPr/>
            <p:nvPr/>
          </p:nvSpPr>
          <p:spPr>
            <a:xfrm>
              <a:off x="11198756" y="6400800"/>
              <a:ext cx="143404" cy="209629"/>
            </a:xfrm>
            <a:prstGeom prst="parallelogram">
              <a:avLst>
                <a:gd name="adj" fmla="val 6958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平行四边形 46"/>
            <p:cNvSpPr/>
            <p:nvPr/>
          </p:nvSpPr>
          <p:spPr>
            <a:xfrm>
              <a:off x="11282364" y="6400800"/>
              <a:ext cx="143404" cy="209629"/>
            </a:xfrm>
            <a:prstGeom prst="parallelogram">
              <a:avLst>
                <a:gd name="adj" fmla="val 6958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平行四边形 47"/>
            <p:cNvSpPr/>
            <p:nvPr/>
          </p:nvSpPr>
          <p:spPr>
            <a:xfrm>
              <a:off x="11365972" y="6400800"/>
              <a:ext cx="143404" cy="209629"/>
            </a:xfrm>
            <a:prstGeom prst="parallelogram">
              <a:avLst>
                <a:gd name="adj" fmla="val 6958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9" name="平行四边形 48"/>
            <p:cNvSpPr/>
            <p:nvPr/>
          </p:nvSpPr>
          <p:spPr>
            <a:xfrm>
              <a:off x="11449581" y="6400800"/>
              <a:ext cx="143404" cy="209629"/>
            </a:xfrm>
            <a:prstGeom prst="parallelogram">
              <a:avLst>
                <a:gd name="adj" fmla="val 6958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" name="平行四边形 49"/>
            <p:cNvSpPr/>
            <p:nvPr/>
          </p:nvSpPr>
          <p:spPr>
            <a:xfrm>
              <a:off x="11533189" y="6400800"/>
              <a:ext cx="143404" cy="209629"/>
            </a:xfrm>
            <a:prstGeom prst="parallelogram">
              <a:avLst>
                <a:gd name="adj" fmla="val 6958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" name="平行四边形 50"/>
            <p:cNvSpPr/>
            <p:nvPr/>
          </p:nvSpPr>
          <p:spPr>
            <a:xfrm>
              <a:off x="11616797" y="6400800"/>
              <a:ext cx="143404" cy="209629"/>
            </a:xfrm>
            <a:prstGeom prst="parallelogram">
              <a:avLst>
                <a:gd name="adj" fmla="val 6958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8" name="组合 127"/>
          <p:cNvGrpSpPr/>
          <p:nvPr/>
        </p:nvGrpSpPr>
        <p:grpSpPr>
          <a:xfrm>
            <a:off x="7120153" y="758825"/>
            <a:ext cx="3860906" cy="5340350"/>
            <a:chOff x="7673340" y="755650"/>
            <a:chExt cx="3860906" cy="5340350"/>
          </a:xfrm>
        </p:grpSpPr>
        <p:sp>
          <p:nvSpPr>
            <p:cNvPr id="35" name="任意多边形: 形状 34"/>
            <p:cNvSpPr/>
            <p:nvPr/>
          </p:nvSpPr>
          <p:spPr>
            <a:xfrm>
              <a:off x="7754677" y="830664"/>
              <a:ext cx="3709733" cy="5196671"/>
            </a:xfrm>
            <a:custGeom>
              <a:avLst/>
              <a:gdLst>
                <a:gd name="connsiteX0" fmla="*/ 391522 w 3709733"/>
                <a:gd name="connsiteY0" fmla="*/ 0 h 5196671"/>
                <a:gd name="connsiteX1" fmla="*/ 3709733 w 3709733"/>
                <a:gd name="connsiteY1" fmla="*/ 0 h 5196671"/>
                <a:gd name="connsiteX2" fmla="*/ 3709733 w 3709733"/>
                <a:gd name="connsiteY2" fmla="*/ 532470 h 5196671"/>
                <a:gd name="connsiteX3" fmla="*/ 3641456 w 3709733"/>
                <a:gd name="connsiteY3" fmla="*/ 532470 h 5196671"/>
                <a:gd name="connsiteX4" fmla="*/ 3641456 w 3709733"/>
                <a:gd name="connsiteY4" fmla="*/ 1523070 h 5196671"/>
                <a:gd name="connsiteX5" fmla="*/ 3709733 w 3709733"/>
                <a:gd name="connsiteY5" fmla="*/ 1523070 h 5196671"/>
                <a:gd name="connsiteX6" fmla="*/ 3709733 w 3709733"/>
                <a:gd name="connsiteY6" fmla="*/ 2420537 h 5196671"/>
                <a:gd name="connsiteX7" fmla="*/ 3582189 w 3709733"/>
                <a:gd name="connsiteY7" fmla="*/ 2420537 h 5196671"/>
                <a:gd name="connsiteX8" fmla="*/ 3582189 w 3709733"/>
                <a:gd name="connsiteY8" fmla="*/ 3334937 h 5196671"/>
                <a:gd name="connsiteX9" fmla="*/ 3709733 w 3709733"/>
                <a:gd name="connsiteY9" fmla="*/ 3462481 h 5196671"/>
                <a:gd name="connsiteX10" fmla="*/ 3709733 w 3709733"/>
                <a:gd name="connsiteY10" fmla="*/ 3943993 h 5196671"/>
                <a:gd name="connsiteX11" fmla="*/ 3599122 w 3709733"/>
                <a:gd name="connsiteY11" fmla="*/ 4054604 h 5196671"/>
                <a:gd name="connsiteX12" fmla="*/ 3599122 w 3709733"/>
                <a:gd name="connsiteY12" fmla="*/ 4266270 h 5196671"/>
                <a:gd name="connsiteX13" fmla="*/ 3709733 w 3709733"/>
                <a:gd name="connsiteY13" fmla="*/ 4266270 h 5196671"/>
                <a:gd name="connsiteX14" fmla="*/ 3709733 w 3709733"/>
                <a:gd name="connsiteY14" fmla="*/ 4669958 h 5196671"/>
                <a:gd name="connsiteX15" fmla="*/ 3183020 w 3709733"/>
                <a:gd name="connsiteY15" fmla="*/ 5196671 h 5196671"/>
                <a:gd name="connsiteX16" fmla="*/ 0 w 3709733"/>
                <a:gd name="connsiteY16" fmla="*/ 5196671 h 5196671"/>
                <a:gd name="connsiteX17" fmla="*/ 0 w 3709733"/>
                <a:gd name="connsiteY17" fmla="*/ 3344193 h 5196671"/>
                <a:gd name="connsiteX18" fmla="*/ 127789 w 3709733"/>
                <a:gd name="connsiteY18" fmla="*/ 3216404 h 5196671"/>
                <a:gd name="connsiteX19" fmla="*/ 127789 w 3709733"/>
                <a:gd name="connsiteY19" fmla="*/ 1768604 h 5196671"/>
                <a:gd name="connsiteX20" fmla="*/ 0 w 3709733"/>
                <a:gd name="connsiteY20" fmla="*/ 1768604 h 5196671"/>
                <a:gd name="connsiteX21" fmla="*/ 0 w 3709733"/>
                <a:gd name="connsiteY21" fmla="*/ 391522 h 5196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709733" h="5196671">
                  <a:moveTo>
                    <a:pt x="391522" y="0"/>
                  </a:moveTo>
                  <a:lnTo>
                    <a:pt x="3709733" y="0"/>
                  </a:lnTo>
                  <a:lnTo>
                    <a:pt x="3709733" y="532470"/>
                  </a:lnTo>
                  <a:lnTo>
                    <a:pt x="3641456" y="532470"/>
                  </a:lnTo>
                  <a:lnTo>
                    <a:pt x="3641456" y="1523070"/>
                  </a:lnTo>
                  <a:lnTo>
                    <a:pt x="3709733" y="1523070"/>
                  </a:lnTo>
                  <a:lnTo>
                    <a:pt x="3709733" y="2420537"/>
                  </a:lnTo>
                  <a:lnTo>
                    <a:pt x="3582189" y="2420537"/>
                  </a:lnTo>
                  <a:lnTo>
                    <a:pt x="3582189" y="3334937"/>
                  </a:lnTo>
                  <a:lnTo>
                    <a:pt x="3709733" y="3462481"/>
                  </a:lnTo>
                  <a:lnTo>
                    <a:pt x="3709733" y="3943993"/>
                  </a:lnTo>
                  <a:lnTo>
                    <a:pt x="3599122" y="4054604"/>
                  </a:lnTo>
                  <a:lnTo>
                    <a:pt x="3599122" y="4266270"/>
                  </a:lnTo>
                  <a:lnTo>
                    <a:pt x="3709733" y="4266270"/>
                  </a:lnTo>
                  <a:lnTo>
                    <a:pt x="3709733" y="4669958"/>
                  </a:lnTo>
                  <a:lnTo>
                    <a:pt x="3183020" y="5196671"/>
                  </a:lnTo>
                  <a:lnTo>
                    <a:pt x="0" y="5196671"/>
                  </a:lnTo>
                  <a:lnTo>
                    <a:pt x="0" y="3344193"/>
                  </a:lnTo>
                  <a:lnTo>
                    <a:pt x="127789" y="3216404"/>
                  </a:lnTo>
                  <a:lnTo>
                    <a:pt x="127789" y="1768604"/>
                  </a:lnTo>
                  <a:lnTo>
                    <a:pt x="0" y="1768604"/>
                  </a:lnTo>
                  <a:lnTo>
                    <a:pt x="0" y="391522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ctr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/>
            <p:cNvSpPr/>
            <p:nvPr/>
          </p:nvSpPr>
          <p:spPr>
            <a:xfrm>
              <a:off x="7679267" y="762000"/>
              <a:ext cx="973666" cy="1075267"/>
            </a:xfrm>
            <a:custGeom>
              <a:avLst/>
              <a:gdLst>
                <a:gd name="connsiteX0" fmla="*/ 973666 w 973666"/>
                <a:gd name="connsiteY0" fmla="*/ 0 h 1075267"/>
                <a:gd name="connsiteX1" fmla="*/ 347133 w 973666"/>
                <a:gd name="connsiteY1" fmla="*/ 0 h 1075267"/>
                <a:gd name="connsiteX2" fmla="*/ 0 w 973666"/>
                <a:gd name="connsiteY2" fmla="*/ 347133 h 1075267"/>
                <a:gd name="connsiteX3" fmla="*/ 0 w 973666"/>
                <a:gd name="connsiteY3" fmla="*/ 1075267 h 107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3666" h="1075267">
                  <a:moveTo>
                    <a:pt x="973666" y="0"/>
                  </a:moveTo>
                  <a:lnTo>
                    <a:pt x="347133" y="0"/>
                  </a:lnTo>
                  <a:lnTo>
                    <a:pt x="0" y="347133"/>
                  </a:lnTo>
                  <a:lnTo>
                    <a:pt x="0" y="1075267"/>
                  </a:lnTo>
                </a:path>
              </a:pathLst>
            </a:custGeom>
            <a:noFill/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" name="任意多边形: 形状 38"/>
            <p:cNvSpPr/>
            <p:nvPr/>
          </p:nvSpPr>
          <p:spPr>
            <a:xfrm>
              <a:off x="7673340" y="4028440"/>
              <a:ext cx="3296920" cy="2067560"/>
            </a:xfrm>
            <a:custGeom>
              <a:avLst/>
              <a:gdLst>
                <a:gd name="connsiteX0" fmla="*/ 157480 w 3296920"/>
                <a:gd name="connsiteY0" fmla="*/ 0 h 2067560"/>
                <a:gd name="connsiteX1" fmla="*/ 0 w 3296920"/>
                <a:gd name="connsiteY1" fmla="*/ 157480 h 2067560"/>
                <a:gd name="connsiteX2" fmla="*/ 0 w 3296920"/>
                <a:gd name="connsiteY2" fmla="*/ 2067560 h 2067560"/>
                <a:gd name="connsiteX3" fmla="*/ 3296920 w 3296920"/>
                <a:gd name="connsiteY3" fmla="*/ 2067560 h 2067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96920" h="2067560">
                  <a:moveTo>
                    <a:pt x="157480" y="0"/>
                  </a:moveTo>
                  <a:lnTo>
                    <a:pt x="0" y="157480"/>
                  </a:lnTo>
                  <a:lnTo>
                    <a:pt x="0" y="2067560"/>
                  </a:lnTo>
                  <a:lnTo>
                    <a:pt x="3296920" y="2067560"/>
                  </a:lnTo>
                </a:path>
              </a:pathLst>
            </a:custGeom>
            <a:noFill/>
            <a:ln w="9525">
              <a:gradFill>
                <a:gsLst>
                  <a:gs pos="0">
                    <a:srgbClr val="21C6FF"/>
                  </a:gs>
                  <a:gs pos="100000">
                    <a:srgbClr val="3859DA"/>
                  </a:gs>
                </a:gsLst>
                <a:lin ang="5400000" scaled="1"/>
              </a:gradFill>
              <a:headEnd type="oval" w="sm" len="sm"/>
              <a:tailEnd type="oval" w="sm" len="sm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" name="任意多边形: 形状 51"/>
            <p:cNvSpPr/>
            <p:nvPr/>
          </p:nvSpPr>
          <p:spPr>
            <a:xfrm>
              <a:off x="10870671" y="755650"/>
              <a:ext cx="663575" cy="739775"/>
            </a:xfrm>
            <a:custGeom>
              <a:avLst/>
              <a:gdLst>
                <a:gd name="connsiteX0" fmla="*/ 0 w 663575"/>
                <a:gd name="connsiteY0" fmla="*/ 0 h 739775"/>
                <a:gd name="connsiteX1" fmla="*/ 361950 w 663575"/>
                <a:gd name="connsiteY1" fmla="*/ 0 h 739775"/>
                <a:gd name="connsiteX2" fmla="*/ 663575 w 663575"/>
                <a:gd name="connsiteY2" fmla="*/ 301625 h 739775"/>
                <a:gd name="connsiteX3" fmla="*/ 663575 w 663575"/>
                <a:gd name="connsiteY3" fmla="*/ 739775 h 739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3575" h="739775">
                  <a:moveTo>
                    <a:pt x="0" y="0"/>
                  </a:moveTo>
                  <a:lnTo>
                    <a:pt x="361950" y="0"/>
                  </a:lnTo>
                  <a:lnTo>
                    <a:pt x="663575" y="301625"/>
                  </a:lnTo>
                  <a:lnTo>
                    <a:pt x="663575" y="739775"/>
                  </a:lnTo>
                </a:path>
              </a:pathLst>
            </a:custGeom>
            <a:noFill/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grpSp>
          <p:nvGrpSpPr>
            <p:cNvPr id="79" name="组合 78"/>
            <p:cNvGrpSpPr/>
            <p:nvPr/>
          </p:nvGrpSpPr>
          <p:grpSpPr>
            <a:xfrm>
              <a:off x="11350653" y="3265584"/>
              <a:ext cx="142325" cy="980979"/>
              <a:chOff x="11335299" y="3262409"/>
              <a:chExt cx="142325" cy="980979"/>
            </a:xfrm>
            <a:gradFill>
              <a:gsLst>
                <a:gs pos="100000">
                  <a:srgbClr val="3859DA"/>
                </a:gs>
                <a:gs pos="0">
                  <a:srgbClr val="21C6FF"/>
                </a:gs>
              </a:gsLst>
              <a:path path="circle">
                <a:fillToRect l="100000" b="100000"/>
              </a:path>
            </a:gradFill>
          </p:grpSpPr>
          <p:sp>
            <p:nvSpPr>
              <p:cNvPr id="67" name="平行四边形 66"/>
              <p:cNvSpPr/>
              <p:nvPr/>
            </p:nvSpPr>
            <p:spPr>
              <a:xfrm rot="5400000">
                <a:off x="11334012" y="3263696"/>
                <a:ext cx="144899" cy="142325"/>
              </a:xfrm>
              <a:prstGeom prst="parallelogram">
                <a:avLst>
                  <a:gd name="adj" fmla="val 6958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8" name="平行四边形 67"/>
              <p:cNvSpPr/>
              <p:nvPr/>
            </p:nvSpPr>
            <p:spPr>
              <a:xfrm rot="5400000">
                <a:off x="11334012" y="3347305"/>
                <a:ext cx="144899" cy="142325"/>
              </a:xfrm>
              <a:prstGeom prst="parallelogram">
                <a:avLst>
                  <a:gd name="adj" fmla="val 6958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9" name="平行四边形 68"/>
              <p:cNvSpPr/>
              <p:nvPr/>
            </p:nvSpPr>
            <p:spPr>
              <a:xfrm rot="5400000">
                <a:off x="11334012" y="3430913"/>
                <a:ext cx="144899" cy="142325"/>
              </a:xfrm>
              <a:prstGeom prst="parallelogram">
                <a:avLst>
                  <a:gd name="adj" fmla="val 6958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" name="平行四边形 69"/>
              <p:cNvSpPr/>
              <p:nvPr/>
            </p:nvSpPr>
            <p:spPr>
              <a:xfrm rot="5400000">
                <a:off x="11334012" y="3514521"/>
                <a:ext cx="144899" cy="142325"/>
              </a:xfrm>
              <a:prstGeom prst="parallelogram">
                <a:avLst>
                  <a:gd name="adj" fmla="val 6958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1" name="平行四边形 70"/>
              <p:cNvSpPr/>
              <p:nvPr/>
            </p:nvSpPr>
            <p:spPr>
              <a:xfrm rot="5400000">
                <a:off x="11334012" y="3598130"/>
                <a:ext cx="144899" cy="142325"/>
              </a:xfrm>
              <a:prstGeom prst="parallelogram">
                <a:avLst>
                  <a:gd name="adj" fmla="val 6958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2" name="平行四边形 71"/>
              <p:cNvSpPr/>
              <p:nvPr/>
            </p:nvSpPr>
            <p:spPr>
              <a:xfrm rot="5400000">
                <a:off x="11334012" y="3681738"/>
                <a:ext cx="144899" cy="142325"/>
              </a:xfrm>
              <a:prstGeom prst="parallelogram">
                <a:avLst>
                  <a:gd name="adj" fmla="val 6958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" name="平行四边形 72"/>
              <p:cNvSpPr/>
              <p:nvPr/>
            </p:nvSpPr>
            <p:spPr>
              <a:xfrm rot="5400000">
                <a:off x="11334012" y="3765346"/>
                <a:ext cx="144899" cy="142325"/>
              </a:xfrm>
              <a:prstGeom prst="parallelogram">
                <a:avLst>
                  <a:gd name="adj" fmla="val 6958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4" name="平行四边形 73"/>
              <p:cNvSpPr/>
              <p:nvPr/>
            </p:nvSpPr>
            <p:spPr>
              <a:xfrm rot="5400000">
                <a:off x="11334012" y="3848955"/>
                <a:ext cx="144899" cy="142325"/>
              </a:xfrm>
              <a:prstGeom prst="parallelogram">
                <a:avLst>
                  <a:gd name="adj" fmla="val 6958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5" name="平行四边形 74"/>
              <p:cNvSpPr/>
              <p:nvPr/>
            </p:nvSpPr>
            <p:spPr>
              <a:xfrm rot="5400000">
                <a:off x="11334012" y="3932563"/>
                <a:ext cx="144899" cy="142325"/>
              </a:xfrm>
              <a:prstGeom prst="parallelogram">
                <a:avLst>
                  <a:gd name="adj" fmla="val 6958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6" name="平行四边形 75"/>
              <p:cNvSpPr/>
              <p:nvPr/>
            </p:nvSpPr>
            <p:spPr>
              <a:xfrm rot="5400000">
                <a:off x="11334012" y="4016171"/>
                <a:ext cx="144899" cy="142325"/>
              </a:xfrm>
              <a:prstGeom prst="parallelogram">
                <a:avLst>
                  <a:gd name="adj" fmla="val 6958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7" name="平行四边形 76"/>
              <p:cNvSpPr/>
              <p:nvPr/>
            </p:nvSpPr>
            <p:spPr>
              <a:xfrm rot="5400000">
                <a:off x="11334014" y="4099777"/>
                <a:ext cx="144896" cy="142325"/>
              </a:xfrm>
              <a:prstGeom prst="parallelogram">
                <a:avLst>
                  <a:gd name="adj" fmla="val 6958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80" name="任意多边形: 形状 79"/>
            <p:cNvSpPr/>
            <p:nvPr/>
          </p:nvSpPr>
          <p:spPr>
            <a:xfrm>
              <a:off x="11420475" y="4651375"/>
              <a:ext cx="96838" cy="555625"/>
            </a:xfrm>
            <a:custGeom>
              <a:avLst/>
              <a:gdLst>
                <a:gd name="connsiteX0" fmla="*/ 96838 w 96838"/>
                <a:gd name="connsiteY0" fmla="*/ 0 h 555625"/>
                <a:gd name="connsiteX1" fmla="*/ 96838 w 96838"/>
                <a:gd name="connsiteY1" fmla="*/ 127000 h 555625"/>
                <a:gd name="connsiteX2" fmla="*/ 0 w 96838"/>
                <a:gd name="connsiteY2" fmla="*/ 223838 h 555625"/>
                <a:gd name="connsiteX3" fmla="*/ 0 w 96838"/>
                <a:gd name="connsiteY3" fmla="*/ 406400 h 555625"/>
                <a:gd name="connsiteX4" fmla="*/ 93663 w 96838"/>
                <a:gd name="connsiteY4" fmla="*/ 406400 h 555625"/>
                <a:gd name="connsiteX5" fmla="*/ 93663 w 96838"/>
                <a:gd name="connsiteY5" fmla="*/ 555625 h 555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6838" h="555625">
                  <a:moveTo>
                    <a:pt x="96838" y="0"/>
                  </a:moveTo>
                  <a:lnTo>
                    <a:pt x="96838" y="127000"/>
                  </a:lnTo>
                  <a:lnTo>
                    <a:pt x="0" y="223838"/>
                  </a:lnTo>
                  <a:lnTo>
                    <a:pt x="0" y="406400"/>
                  </a:lnTo>
                  <a:lnTo>
                    <a:pt x="93663" y="406400"/>
                  </a:lnTo>
                  <a:lnTo>
                    <a:pt x="93663" y="555625"/>
                  </a:lnTo>
                </a:path>
              </a:pathLst>
            </a:custGeom>
            <a:noFill/>
            <a:ln w="6350">
              <a:solidFill>
                <a:schemeClr val="bg1"/>
              </a:solidFill>
              <a:prstDash val="solid"/>
              <a:headEnd type="none" w="sm" len="sm"/>
              <a:tailEnd type="none" w="sm" len="sm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1" name="文本框 80"/>
          <p:cNvSpPr txBox="1"/>
          <p:nvPr/>
        </p:nvSpPr>
        <p:spPr>
          <a:xfrm>
            <a:off x="1040955" y="5042982"/>
            <a:ext cx="154091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彙報人</a:t>
            </a:r>
            <a:r>
              <a:rPr lang="en-US" altLang="zh-CN" sz="20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:XXX</a:t>
            </a:r>
            <a:endParaRPr lang="zh-CN" altLang="en-US" sz="2000" dirty="0">
              <a:solidFill>
                <a:schemeClr val="bg1"/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415925" y="1499870"/>
            <a:ext cx="743204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000" dirty="0">
                <a:gradFill>
                  <a:gsLst>
                    <a:gs pos="0">
                      <a:srgbClr val="3859DA"/>
                    </a:gs>
                    <a:gs pos="100000">
                      <a:srgbClr val="21C6FF"/>
                    </a:gs>
                  </a:gsLst>
                  <a:path path="circle">
                    <a:fillToRect l="100000" b="100000"/>
                  </a:path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藍黑色科技風</a:t>
            </a:r>
            <a:endParaRPr lang="zh-CN" altLang="en-US" sz="8000" dirty="0">
              <a:gradFill>
                <a:gsLst>
                  <a:gs pos="0">
                    <a:srgbClr val="3859DA"/>
                  </a:gs>
                  <a:gs pos="100000">
                    <a:srgbClr val="21C6FF"/>
                  </a:gs>
                </a:gsLst>
                <a:path path="circle">
                  <a:fillToRect l="100000" b="100000"/>
                </a:path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83" name="文本框 82"/>
          <p:cNvSpPr txBox="1"/>
          <p:nvPr/>
        </p:nvSpPr>
        <p:spPr>
          <a:xfrm>
            <a:off x="417830" y="2624455"/>
            <a:ext cx="571182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dirty="0">
                <a:ln w="15875">
                  <a:noFill/>
                </a:ln>
                <a:solidFill>
                  <a:schemeClr val="bg1"/>
                </a:solidFill>
                <a:latin typeface="优设标题黑" panose="00000500000000000000" pitchFamily="2" charset="-122"/>
                <a:ea typeface="优设标题黑" panose="00000500000000000000" pitchFamily="2" charset="-122"/>
              </a:rPr>
              <a:t>專案彙報範本</a:t>
            </a:r>
            <a:endParaRPr lang="zh-CN" altLang="en-US" sz="6000" dirty="0">
              <a:ln w="15875">
                <a:noFill/>
              </a:ln>
              <a:solidFill>
                <a:schemeClr val="bg1"/>
              </a:solidFill>
              <a:latin typeface="优设标题黑" panose="00000500000000000000" pitchFamily="2" charset="-122"/>
              <a:ea typeface="优设标题黑" panose="00000500000000000000" pitchFamily="2" charset="-122"/>
            </a:endParaRPr>
          </a:p>
        </p:txBody>
      </p:sp>
      <p:sp>
        <p:nvSpPr>
          <p:cNvPr id="85" name="文本框 84"/>
          <p:cNvSpPr txBox="1"/>
          <p:nvPr/>
        </p:nvSpPr>
        <p:spPr>
          <a:xfrm>
            <a:off x="443988" y="3606790"/>
            <a:ext cx="454194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pc="3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PROJECT REPORT TEMPLATE</a:t>
            </a:r>
            <a:endParaRPr lang="zh-CN" altLang="en-US" spc="300" dirty="0">
              <a:solidFill>
                <a:schemeClr val="bg1"/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sp>
        <p:nvSpPr>
          <p:cNvPr id="86" name="平行四边形 85"/>
          <p:cNvSpPr/>
          <p:nvPr/>
        </p:nvSpPr>
        <p:spPr>
          <a:xfrm>
            <a:off x="3286386" y="5048541"/>
            <a:ext cx="2659971" cy="388992"/>
          </a:xfrm>
          <a:prstGeom prst="parallelogram">
            <a:avLst>
              <a:gd name="adj" fmla="val 0"/>
            </a:avLst>
          </a:prstGeom>
          <a:gradFill>
            <a:gsLst>
              <a:gs pos="30000">
                <a:srgbClr val="3859DA"/>
              </a:gs>
              <a:gs pos="100000">
                <a:srgbClr val="21C6FF"/>
              </a:gs>
            </a:gsLst>
            <a:path path="circle">
              <a:fillToRect l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7" name="文本框 86"/>
          <p:cNvSpPr txBox="1"/>
          <p:nvPr/>
        </p:nvSpPr>
        <p:spPr>
          <a:xfrm>
            <a:off x="3398718" y="5042982"/>
            <a:ext cx="2435306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彙報時間</a:t>
            </a:r>
            <a:r>
              <a:rPr lang="en-US" altLang="zh-CN" sz="20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:20XX.X.X</a:t>
            </a:r>
            <a:endParaRPr lang="zh-CN" altLang="en-US" sz="2000" dirty="0">
              <a:solidFill>
                <a:schemeClr val="bg1"/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grpSp>
        <p:nvGrpSpPr>
          <p:cNvPr id="106" name="组合 105"/>
          <p:cNvGrpSpPr/>
          <p:nvPr/>
        </p:nvGrpSpPr>
        <p:grpSpPr>
          <a:xfrm>
            <a:off x="519792" y="372631"/>
            <a:ext cx="1717354" cy="424313"/>
            <a:chOff x="342171" y="152400"/>
            <a:chExt cx="1717354" cy="424313"/>
          </a:xfrm>
        </p:grpSpPr>
        <p:sp>
          <p:nvSpPr>
            <p:cNvPr id="88" name="文本框 87"/>
            <p:cNvSpPr txBox="1"/>
            <p:nvPr/>
          </p:nvSpPr>
          <p:spPr>
            <a:xfrm>
              <a:off x="415608" y="173824"/>
              <a:ext cx="1590992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solidFill>
                    <a:schemeClr val="bg1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LOGO HERE</a:t>
              </a:r>
              <a:endParaRPr lang="zh-CN" altLang="en-US" sz="20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grpSp>
          <p:nvGrpSpPr>
            <p:cNvPr id="94" name="组合 93"/>
            <p:cNvGrpSpPr/>
            <p:nvPr/>
          </p:nvGrpSpPr>
          <p:grpSpPr>
            <a:xfrm>
              <a:off x="1458913" y="152400"/>
              <a:ext cx="600612" cy="108487"/>
              <a:chOff x="1458913" y="152400"/>
              <a:chExt cx="600612" cy="108487"/>
            </a:xfrm>
          </p:grpSpPr>
          <p:sp>
            <p:nvSpPr>
              <p:cNvPr id="92" name="任意多边形: 形状 91"/>
              <p:cNvSpPr/>
              <p:nvPr/>
            </p:nvSpPr>
            <p:spPr>
              <a:xfrm>
                <a:off x="1458913" y="152400"/>
                <a:ext cx="582612" cy="90487"/>
              </a:xfrm>
              <a:custGeom>
                <a:avLst/>
                <a:gdLst>
                  <a:gd name="connsiteX0" fmla="*/ 0 w 582612"/>
                  <a:gd name="connsiteY0" fmla="*/ 0 h 90487"/>
                  <a:gd name="connsiteX1" fmla="*/ 492125 w 582612"/>
                  <a:gd name="connsiteY1" fmla="*/ 0 h 90487"/>
                  <a:gd name="connsiteX2" fmla="*/ 582612 w 582612"/>
                  <a:gd name="connsiteY2" fmla="*/ 90487 h 90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82612" h="90487">
                    <a:moveTo>
                      <a:pt x="0" y="0"/>
                    </a:moveTo>
                    <a:lnTo>
                      <a:pt x="492125" y="0"/>
                    </a:lnTo>
                    <a:lnTo>
                      <a:pt x="582612" y="90487"/>
                    </a:lnTo>
                  </a:path>
                </a:pathLst>
              </a:custGeom>
              <a:noFill/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3" name="椭圆 92"/>
              <p:cNvSpPr/>
              <p:nvPr/>
            </p:nvSpPr>
            <p:spPr>
              <a:xfrm>
                <a:off x="2023525" y="224887"/>
                <a:ext cx="36000" cy="36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03" name="组合 102"/>
            <p:cNvGrpSpPr/>
            <p:nvPr/>
          </p:nvGrpSpPr>
          <p:grpSpPr>
            <a:xfrm flipH="1" flipV="1">
              <a:off x="342171" y="468226"/>
              <a:ext cx="600612" cy="108487"/>
              <a:chOff x="1458913" y="152400"/>
              <a:chExt cx="600612" cy="108487"/>
            </a:xfrm>
          </p:grpSpPr>
          <p:sp>
            <p:nvSpPr>
              <p:cNvPr id="104" name="任意多边形: 形状 103"/>
              <p:cNvSpPr/>
              <p:nvPr/>
            </p:nvSpPr>
            <p:spPr>
              <a:xfrm>
                <a:off x="1458913" y="152400"/>
                <a:ext cx="582612" cy="90487"/>
              </a:xfrm>
              <a:custGeom>
                <a:avLst/>
                <a:gdLst>
                  <a:gd name="connsiteX0" fmla="*/ 0 w 582612"/>
                  <a:gd name="connsiteY0" fmla="*/ 0 h 90487"/>
                  <a:gd name="connsiteX1" fmla="*/ 492125 w 582612"/>
                  <a:gd name="connsiteY1" fmla="*/ 0 h 90487"/>
                  <a:gd name="connsiteX2" fmla="*/ 582612 w 582612"/>
                  <a:gd name="connsiteY2" fmla="*/ 90487 h 90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82612" h="90487">
                    <a:moveTo>
                      <a:pt x="0" y="0"/>
                    </a:moveTo>
                    <a:lnTo>
                      <a:pt x="492125" y="0"/>
                    </a:lnTo>
                    <a:lnTo>
                      <a:pt x="582612" y="90487"/>
                    </a:lnTo>
                  </a:path>
                </a:pathLst>
              </a:custGeom>
              <a:noFill/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5" name="椭圆 104"/>
              <p:cNvSpPr/>
              <p:nvPr/>
            </p:nvSpPr>
            <p:spPr>
              <a:xfrm>
                <a:off x="2023525" y="224887"/>
                <a:ext cx="36000" cy="36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114" name="任意多边形: 形状 113"/>
          <p:cNvSpPr/>
          <p:nvPr/>
        </p:nvSpPr>
        <p:spPr>
          <a:xfrm>
            <a:off x="519792" y="3800786"/>
            <a:ext cx="4699000" cy="355600"/>
          </a:xfrm>
          <a:custGeom>
            <a:avLst/>
            <a:gdLst>
              <a:gd name="connsiteX0" fmla="*/ 0 w 4699000"/>
              <a:gd name="connsiteY0" fmla="*/ 355600 h 355600"/>
              <a:gd name="connsiteX1" fmla="*/ 4343400 w 4699000"/>
              <a:gd name="connsiteY1" fmla="*/ 355600 h 355600"/>
              <a:gd name="connsiteX2" fmla="*/ 4699000 w 4699000"/>
              <a:gd name="connsiteY2" fmla="*/ 0 h 3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699000" h="355600">
                <a:moveTo>
                  <a:pt x="0" y="355600"/>
                </a:moveTo>
                <a:lnTo>
                  <a:pt x="4343400" y="355600"/>
                </a:lnTo>
                <a:lnTo>
                  <a:pt x="4699000" y="0"/>
                </a:lnTo>
              </a:path>
            </a:pathLst>
          </a:cu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5" name="椭圆 114"/>
          <p:cNvSpPr>
            <a:spLocks noChangeAspect="1"/>
          </p:cNvSpPr>
          <p:nvPr/>
        </p:nvSpPr>
        <p:spPr>
          <a:xfrm>
            <a:off x="5181710" y="3767683"/>
            <a:ext cx="72000" cy="72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2" name="文本框 121"/>
          <p:cNvSpPr txBox="1"/>
          <p:nvPr/>
        </p:nvSpPr>
        <p:spPr>
          <a:xfrm>
            <a:off x="407987" y="6045388"/>
            <a:ext cx="11376026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8000" dirty="0">
                <a:ln w="3175">
                  <a:solidFill>
                    <a:schemeClr val="bg1">
                      <a:alpha val="10000"/>
                    </a:schemeClr>
                  </a:solidFill>
                </a:ln>
                <a:noFill/>
                <a:latin typeface="优设标题黑" panose="00000500000000000000" pitchFamily="2" charset="-122"/>
                <a:ea typeface="优设标题黑" panose="00000500000000000000" pitchFamily="2" charset="-122"/>
              </a:rPr>
              <a:t>TECHNOLOGY WIND</a:t>
            </a:r>
            <a:endParaRPr lang="zh-CN" altLang="en-US" sz="8000" dirty="0">
              <a:ln w="3175">
                <a:solidFill>
                  <a:schemeClr val="bg1">
                    <a:alpha val="10000"/>
                  </a:schemeClr>
                </a:solidFill>
              </a:ln>
              <a:noFill/>
              <a:latin typeface="优设标题黑" panose="00000500000000000000" pitchFamily="2" charset="-122"/>
              <a:ea typeface="优设标题黑" panose="00000500000000000000" pitchFamily="2" charset="-122"/>
            </a:endParaRPr>
          </a:p>
        </p:txBody>
      </p:sp>
      <p:grpSp>
        <p:nvGrpSpPr>
          <p:cNvPr id="84" name="组合 83"/>
          <p:cNvGrpSpPr/>
          <p:nvPr/>
        </p:nvGrpSpPr>
        <p:grpSpPr>
          <a:xfrm>
            <a:off x="11539231" y="2368550"/>
            <a:ext cx="220663" cy="2120900"/>
            <a:chOff x="8424863" y="2090738"/>
            <a:chExt cx="220663" cy="2120900"/>
          </a:xfrm>
          <a:gradFill flip="none" rotWithShape="1">
            <a:gsLst>
              <a:gs pos="0">
                <a:srgbClr val="21C6FF"/>
              </a:gs>
              <a:gs pos="100000">
                <a:srgbClr val="3859DA"/>
              </a:gs>
            </a:gsLst>
            <a:path path="circle">
              <a:fillToRect l="50000" t="50000" r="50000" b="50000"/>
            </a:path>
            <a:tileRect/>
          </a:gradFill>
          <a:effectLst>
            <a:glow rad="50800">
              <a:schemeClr val="accent1">
                <a:satMod val="175000"/>
                <a:alpha val="30000"/>
              </a:schemeClr>
            </a:glow>
          </a:effectLst>
        </p:grpSpPr>
        <p:sp>
          <p:nvSpPr>
            <p:cNvPr id="89" name="Freeform 400"/>
            <p:cNvSpPr/>
            <p:nvPr/>
          </p:nvSpPr>
          <p:spPr bwMode="auto">
            <a:xfrm>
              <a:off x="8464550" y="2090738"/>
              <a:ext cx="141288" cy="477838"/>
            </a:xfrm>
            <a:custGeom>
              <a:avLst/>
              <a:gdLst>
                <a:gd name="T0" fmla="*/ 20 w 89"/>
                <a:gd name="T1" fmla="*/ 158 h 301"/>
                <a:gd name="T2" fmla="*/ 89 w 89"/>
                <a:gd name="T3" fmla="*/ 228 h 301"/>
                <a:gd name="T4" fmla="*/ 89 w 89"/>
                <a:gd name="T5" fmla="*/ 301 h 301"/>
                <a:gd name="T6" fmla="*/ 0 w 89"/>
                <a:gd name="T7" fmla="*/ 211 h 301"/>
                <a:gd name="T8" fmla="*/ 0 w 89"/>
                <a:gd name="T9" fmla="*/ 0 h 301"/>
                <a:gd name="T10" fmla="*/ 20 w 89"/>
                <a:gd name="T11" fmla="*/ 24 h 301"/>
                <a:gd name="T12" fmla="*/ 20 w 89"/>
                <a:gd name="T13" fmla="*/ 158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9" h="301">
                  <a:moveTo>
                    <a:pt x="20" y="158"/>
                  </a:moveTo>
                  <a:lnTo>
                    <a:pt x="89" y="228"/>
                  </a:lnTo>
                  <a:lnTo>
                    <a:pt x="89" y="301"/>
                  </a:lnTo>
                  <a:lnTo>
                    <a:pt x="0" y="211"/>
                  </a:lnTo>
                  <a:lnTo>
                    <a:pt x="0" y="0"/>
                  </a:lnTo>
                  <a:lnTo>
                    <a:pt x="20" y="24"/>
                  </a:lnTo>
                  <a:lnTo>
                    <a:pt x="20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0" name="Freeform 401"/>
            <p:cNvSpPr/>
            <p:nvPr/>
          </p:nvSpPr>
          <p:spPr bwMode="auto">
            <a:xfrm>
              <a:off x="8424863" y="2368550"/>
              <a:ext cx="149225" cy="639763"/>
            </a:xfrm>
            <a:custGeom>
              <a:avLst/>
              <a:gdLst>
                <a:gd name="T0" fmla="*/ 94 w 94"/>
                <a:gd name="T1" fmla="*/ 403 h 403"/>
                <a:gd name="T2" fmla="*/ 90 w 94"/>
                <a:gd name="T3" fmla="*/ 403 h 403"/>
                <a:gd name="T4" fmla="*/ 90 w 94"/>
                <a:gd name="T5" fmla="*/ 138 h 403"/>
                <a:gd name="T6" fmla="*/ 0 w 94"/>
                <a:gd name="T7" fmla="*/ 49 h 403"/>
                <a:gd name="T8" fmla="*/ 0 w 94"/>
                <a:gd name="T9" fmla="*/ 0 h 403"/>
                <a:gd name="T10" fmla="*/ 4 w 94"/>
                <a:gd name="T11" fmla="*/ 0 h 403"/>
                <a:gd name="T12" fmla="*/ 4 w 94"/>
                <a:gd name="T13" fmla="*/ 49 h 403"/>
                <a:gd name="T14" fmla="*/ 94 w 94"/>
                <a:gd name="T15" fmla="*/ 138 h 403"/>
                <a:gd name="T16" fmla="*/ 94 w 94"/>
                <a:gd name="T17" fmla="*/ 403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4" h="403">
                  <a:moveTo>
                    <a:pt x="94" y="403"/>
                  </a:moveTo>
                  <a:lnTo>
                    <a:pt x="90" y="403"/>
                  </a:lnTo>
                  <a:lnTo>
                    <a:pt x="90" y="138"/>
                  </a:lnTo>
                  <a:lnTo>
                    <a:pt x="0" y="49"/>
                  </a:lnTo>
                  <a:lnTo>
                    <a:pt x="0" y="0"/>
                  </a:lnTo>
                  <a:lnTo>
                    <a:pt x="4" y="0"/>
                  </a:lnTo>
                  <a:lnTo>
                    <a:pt x="4" y="49"/>
                  </a:lnTo>
                  <a:lnTo>
                    <a:pt x="94" y="138"/>
                  </a:lnTo>
                  <a:lnTo>
                    <a:pt x="94" y="4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1" name="Freeform 402"/>
            <p:cNvSpPr>
              <a:spLocks noEditPoints="1"/>
            </p:cNvSpPr>
            <p:nvPr/>
          </p:nvSpPr>
          <p:spPr bwMode="auto">
            <a:xfrm>
              <a:off x="8496300" y="3073400"/>
              <a:ext cx="149225" cy="149225"/>
            </a:xfrm>
            <a:custGeom>
              <a:avLst/>
              <a:gdLst>
                <a:gd name="T0" fmla="*/ 12 w 23"/>
                <a:gd name="T1" fmla="*/ 23 h 23"/>
                <a:gd name="T2" fmla="*/ 0 w 23"/>
                <a:gd name="T3" fmla="*/ 11 h 23"/>
                <a:gd name="T4" fmla="*/ 12 w 23"/>
                <a:gd name="T5" fmla="*/ 0 h 23"/>
                <a:gd name="T6" fmla="*/ 23 w 23"/>
                <a:gd name="T7" fmla="*/ 11 h 23"/>
                <a:gd name="T8" fmla="*/ 12 w 23"/>
                <a:gd name="T9" fmla="*/ 23 h 23"/>
                <a:gd name="T10" fmla="*/ 12 w 23"/>
                <a:gd name="T11" fmla="*/ 2 h 23"/>
                <a:gd name="T12" fmla="*/ 2 w 23"/>
                <a:gd name="T13" fmla="*/ 11 h 23"/>
                <a:gd name="T14" fmla="*/ 12 w 23"/>
                <a:gd name="T15" fmla="*/ 21 h 23"/>
                <a:gd name="T16" fmla="*/ 21 w 23"/>
                <a:gd name="T17" fmla="*/ 11 h 23"/>
                <a:gd name="T18" fmla="*/ 12 w 23"/>
                <a:gd name="T19" fmla="*/ 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1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1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2"/>
                  </a:moveTo>
                  <a:cubicBezTo>
                    <a:pt x="6" y="2"/>
                    <a:pt x="2" y="6"/>
                    <a:pt x="2" y="11"/>
                  </a:cubicBezTo>
                  <a:cubicBezTo>
                    <a:pt x="2" y="17"/>
                    <a:pt x="6" y="21"/>
                    <a:pt x="12" y="21"/>
                  </a:cubicBezTo>
                  <a:cubicBezTo>
                    <a:pt x="17" y="21"/>
                    <a:pt x="21" y="17"/>
                    <a:pt x="21" y="11"/>
                  </a:cubicBezTo>
                  <a:cubicBezTo>
                    <a:pt x="21" y="6"/>
                    <a:pt x="17" y="2"/>
                    <a:pt x="12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5" name="Oval 403"/>
            <p:cNvSpPr>
              <a:spLocks noChangeArrowheads="1"/>
            </p:cNvSpPr>
            <p:nvPr/>
          </p:nvSpPr>
          <p:spPr bwMode="auto">
            <a:xfrm>
              <a:off x="8534400" y="3111500"/>
              <a:ext cx="71438" cy="714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9" name="Rectangle 404"/>
            <p:cNvSpPr>
              <a:spLocks noChangeArrowheads="1"/>
            </p:cNvSpPr>
            <p:nvPr/>
          </p:nvSpPr>
          <p:spPr bwMode="auto">
            <a:xfrm>
              <a:off x="8612188" y="2646363"/>
              <a:ext cx="33338" cy="2063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1" name="Rectangle 405"/>
            <p:cNvSpPr>
              <a:spLocks noChangeArrowheads="1"/>
            </p:cNvSpPr>
            <p:nvPr/>
          </p:nvSpPr>
          <p:spPr bwMode="auto">
            <a:xfrm>
              <a:off x="8612188" y="2892425"/>
              <a:ext cx="33338" cy="254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2" name="Freeform 407"/>
            <p:cNvSpPr/>
            <p:nvPr/>
          </p:nvSpPr>
          <p:spPr bwMode="auto">
            <a:xfrm>
              <a:off x="8534400" y="2549525"/>
              <a:ext cx="39688" cy="271463"/>
            </a:xfrm>
            <a:custGeom>
              <a:avLst/>
              <a:gdLst>
                <a:gd name="T0" fmla="*/ 0 w 6"/>
                <a:gd name="T1" fmla="*/ 0 h 42"/>
                <a:gd name="T2" fmla="*/ 0 w 6"/>
                <a:gd name="T3" fmla="*/ 10 h 42"/>
                <a:gd name="T4" fmla="*/ 3 w 6"/>
                <a:gd name="T5" fmla="*/ 13 h 42"/>
                <a:gd name="T6" fmla="*/ 3 w 6"/>
                <a:gd name="T7" fmla="*/ 39 h 42"/>
                <a:gd name="T8" fmla="*/ 6 w 6"/>
                <a:gd name="T9" fmla="*/ 42 h 42"/>
                <a:gd name="T10" fmla="*/ 6 w 6"/>
                <a:gd name="T11" fmla="*/ 6 h 42"/>
                <a:gd name="T12" fmla="*/ 0 w 6"/>
                <a:gd name="T13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42">
                  <a:moveTo>
                    <a:pt x="0" y="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3" y="12"/>
                    <a:pt x="3" y="13"/>
                  </a:cubicBezTo>
                  <a:cubicBezTo>
                    <a:pt x="3" y="14"/>
                    <a:pt x="3" y="39"/>
                    <a:pt x="3" y="39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6" y="6"/>
                    <a:pt x="6" y="6"/>
                    <a:pt x="6" y="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3" name="Freeform 408"/>
            <p:cNvSpPr/>
            <p:nvPr/>
          </p:nvSpPr>
          <p:spPr bwMode="auto">
            <a:xfrm>
              <a:off x="8464550" y="3733800"/>
              <a:ext cx="141288" cy="477838"/>
            </a:xfrm>
            <a:custGeom>
              <a:avLst/>
              <a:gdLst>
                <a:gd name="T0" fmla="*/ 20 w 89"/>
                <a:gd name="T1" fmla="*/ 142 h 301"/>
                <a:gd name="T2" fmla="*/ 89 w 89"/>
                <a:gd name="T3" fmla="*/ 77 h 301"/>
                <a:gd name="T4" fmla="*/ 89 w 89"/>
                <a:gd name="T5" fmla="*/ 0 h 301"/>
                <a:gd name="T6" fmla="*/ 0 w 89"/>
                <a:gd name="T7" fmla="*/ 89 h 301"/>
                <a:gd name="T8" fmla="*/ 0 w 89"/>
                <a:gd name="T9" fmla="*/ 301 h 301"/>
                <a:gd name="T10" fmla="*/ 20 w 89"/>
                <a:gd name="T11" fmla="*/ 277 h 301"/>
                <a:gd name="T12" fmla="*/ 20 w 89"/>
                <a:gd name="T13" fmla="*/ 142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9" h="301">
                  <a:moveTo>
                    <a:pt x="20" y="142"/>
                  </a:moveTo>
                  <a:lnTo>
                    <a:pt x="89" y="77"/>
                  </a:lnTo>
                  <a:lnTo>
                    <a:pt x="89" y="0"/>
                  </a:lnTo>
                  <a:lnTo>
                    <a:pt x="0" y="89"/>
                  </a:lnTo>
                  <a:lnTo>
                    <a:pt x="0" y="301"/>
                  </a:lnTo>
                  <a:lnTo>
                    <a:pt x="20" y="277"/>
                  </a:lnTo>
                  <a:lnTo>
                    <a:pt x="20" y="1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6" name="Freeform 409"/>
            <p:cNvSpPr/>
            <p:nvPr/>
          </p:nvSpPr>
          <p:spPr bwMode="auto">
            <a:xfrm>
              <a:off x="8424863" y="3292475"/>
              <a:ext cx="149225" cy="647700"/>
            </a:xfrm>
            <a:custGeom>
              <a:avLst/>
              <a:gdLst>
                <a:gd name="T0" fmla="*/ 4 w 94"/>
                <a:gd name="T1" fmla="*/ 408 h 408"/>
                <a:gd name="T2" fmla="*/ 0 w 94"/>
                <a:gd name="T3" fmla="*/ 408 h 408"/>
                <a:gd name="T4" fmla="*/ 0 w 94"/>
                <a:gd name="T5" fmla="*/ 355 h 408"/>
                <a:gd name="T6" fmla="*/ 90 w 94"/>
                <a:gd name="T7" fmla="*/ 265 h 408"/>
                <a:gd name="T8" fmla="*/ 90 w 94"/>
                <a:gd name="T9" fmla="*/ 0 h 408"/>
                <a:gd name="T10" fmla="*/ 94 w 94"/>
                <a:gd name="T11" fmla="*/ 0 h 408"/>
                <a:gd name="T12" fmla="*/ 94 w 94"/>
                <a:gd name="T13" fmla="*/ 265 h 408"/>
                <a:gd name="T14" fmla="*/ 4 w 94"/>
                <a:gd name="T15" fmla="*/ 355 h 408"/>
                <a:gd name="T16" fmla="*/ 4 w 94"/>
                <a:gd name="T17" fmla="*/ 408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4" h="408">
                  <a:moveTo>
                    <a:pt x="4" y="408"/>
                  </a:moveTo>
                  <a:lnTo>
                    <a:pt x="0" y="408"/>
                  </a:lnTo>
                  <a:lnTo>
                    <a:pt x="0" y="355"/>
                  </a:lnTo>
                  <a:lnTo>
                    <a:pt x="90" y="265"/>
                  </a:lnTo>
                  <a:lnTo>
                    <a:pt x="90" y="0"/>
                  </a:lnTo>
                  <a:lnTo>
                    <a:pt x="94" y="0"/>
                  </a:lnTo>
                  <a:lnTo>
                    <a:pt x="94" y="265"/>
                  </a:lnTo>
                  <a:lnTo>
                    <a:pt x="4" y="355"/>
                  </a:lnTo>
                  <a:lnTo>
                    <a:pt x="4" y="4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7" name="Rectangle 410"/>
            <p:cNvSpPr>
              <a:spLocks noChangeArrowheads="1"/>
            </p:cNvSpPr>
            <p:nvPr/>
          </p:nvSpPr>
          <p:spPr bwMode="auto">
            <a:xfrm>
              <a:off x="8612188" y="3448050"/>
              <a:ext cx="33338" cy="2079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8" name="Rectangle 411"/>
            <p:cNvSpPr>
              <a:spLocks noChangeArrowheads="1"/>
            </p:cNvSpPr>
            <p:nvPr/>
          </p:nvSpPr>
          <p:spPr bwMode="auto">
            <a:xfrm>
              <a:off x="8612188" y="3382963"/>
              <a:ext cx="33338" cy="269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9" name="Freeform 412"/>
            <p:cNvSpPr/>
            <p:nvPr/>
          </p:nvSpPr>
          <p:spPr bwMode="auto">
            <a:xfrm>
              <a:off x="8534400" y="3481388"/>
              <a:ext cx="39688" cy="271463"/>
            </a:xfrm>
            <a:custGeom>
              <a:avLst/>
              <a:gdLst>
                <a:gd name="T0" fmla="*/ 0 w 6"/>
                <a:gd name="T1" fmla="*/ 42 h 42"/>
                <a:gd name="T2" fmla="*/ 0 w 6"/>
                <a:gd name="T3" fmla="*/ 32 h 42"/>
                <a:gd name="T4" fmla="*/ 3 w 6"/>
                <a:gd name="T5" fmla="*/ 29 h 42"/>
                <a:gd name="T6" fmla="*/ 3 w 6"/>
                <a:gd name="T7" fmla="*/ 3 h 42"/>
                <a:gd name="T8" fmla="*/ 6 w 6"/>
                <a:gd name="T9" fmla="*/ 0 h 42"/>
                <a:gd name="T10" fmla="*/ 6 w 6"/>
                <a:gd name="T11" fmla="*/ 36 h 42"/>
                <a:gd name="T12" fmla="*/ 0 w 6"/>
                <a:gd name="T13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42">
                  <a:moveTo>
                    <a:pt x="0" y="4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3" y="30"/>
                    <a:pt x="3" y="29"/>
                  </a:cubicBezTo>
                  <a:cubicBezTo>
                    <a:pt x="3" y="28"/>
                    <a:pt x="3" y="3"/>
                    <a:pt x="3" y="3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36"/>
                    <a:pt x="6" y="36"/>
                    <a:pt x="6" y="36"/>
                  </a:cubicBezTo>
                  <a:lnTo>
                    <a:pt x="0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黑暗里有星球&#10;&#10;描述已自动生成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40" b="1455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80000"/>
                </a:schemeClr>
              </a:gs>
              <a:gs pos="62000">
                <a:schemeClr val="tx1">
                  <a:alpha val="9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</a:t>
            </a:r>
            <a:endParaRPr lang="zh-CN" altLang="en-US" dirty="0"/>
          </a:p>
        </p:txBody>
      </p:sp>
      <p:grpSp>
        <p:nvGrpSpPr>
          <p:cNvPr id="5" name="组合 4"/>
          <p:cNvGrpSpPr/>
          <p:nvPr/>
        </p:nvGrpSpPr>
        <p:grpSpPr>
          <a:xfrm>
            <a:off x="596482" y="3747842"/>
            <a:ext cx="5333637" cy="2610998"/>
            <a:chOff x="596482" y="3747842"/>
            <a:chExt cx="5333637" cy="2610998"/>
          </a:xfrm>
        </p:grpSpPr>
        <p:sp>
          <p:nvSpPr>
            <p:cNvPr id="4" name="任意多边形: 形状 3"/>
            <p:cNvSpPr/>
            <p:nvPr/>
          </p:nvSpPr>
          <p:spPr>
            <a:xfrm>
              <a:off x="596482" y="3878201"/>
              <a:ext cx="5333637" cy="2480639"/>
            </a:xfrm>
            <a:custGeom>
              <a:avLst/>
              <a:gdLst>
                <a:gd name="connsiteX0" fmla="*/ 241365 w 4296936"/>
                <a:gd name="connsiteY0" fmla="*/ 0 h 1494264"/>
                <a:gd name="connsiteX1" fmla="*/ 4296936 w 4296936"/>
                <a:gd name="connsiteY1" fmla="*/ 0 h 1494264"/>
                <a:gd name="connsiteX2" fmla="*/ 4296936 w 4296936"/>
                <a:gd name="connsiteY2" fmla="*/ 1205235 h 1494264"/>
                <a:gd name="connsiteX3" fmla="*/ 4007907 w 4296936"/>
                <a:gd name="connsiteY3" fmla="*/ 1494264 h 1494264"/>
                <a:gd name="connsiteX4" fmla="*/ 0 w 4296936"/>
                <a:gd name="connsiteY4" fmla="*/ 1494264 h 1494264"/>
                <a:gd name="connsiteX5" fmla="*/ 0 w 4296936"/>
                <a:gd name="connsiteY5" fmla="*/ 241364 h 149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96936" h="1494264">
                  <a:moveTo>
                    <a:pt x="241365" y="0"/>
                  </a:moveTo>
                  <a:lnTo>
                    <a:pt x="4296936" y="0"/>
                  </a:lnTo>
                  <a:lnTo>
                    <a:pt x="4296936" y="1205235"/>
                  </a:lnTo>
                  <a:lnTo>
                    <a:pt x="4007907" y="1494264"/>
                  </a:lnTo>
                  <a:lnTo>
                    <a:pt x="0" y="1494264"/>
                  </a:lnTo>
                  <a:lnTo>
                    <a:pt x="0" y="241364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381000" ty="190500" sx="100000" sy="100000" flip="none" algn="r"/>
            </a:blipFill>
            <a:ln w="6350">
              <a:gradFill flip="none" rotWithShape="1">
                <a:gsLst>
                  <a:gs pos="0">
                    <a:srgbClr val="3859DA">
                      <a:alpha val="0"/>
                    </a:srgbClr>
                  </a:gs>
                  <a:gs pos="80000">
                    <a:srgbClr val="21C6FF"/>
                  </a:gs>
                </a:gsLst>
                <a:path path="circle">
                  <a:fillToRect t="100000" r="100000"/>
                </a:path>
                <a:tileRect l="-100000" b="-10000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grpSp>
          <p:nvGrpSpPr>
            <p:cNvPr id="7" name="组合 6"/>
            <p:cNvGrpSpPr/>
            <p:nvPr/>
          </p:nvGrpSpPr>
          <p:grpSpPr>
            <a:xfrm>
              <a:off x="4962467" y="3747842"/>
              <a:ext cx="967652" cy="92832"/>
              <a:chOff x="1186181" y="2691657"/>
              <a:chExt cx="686117" cy="65823"/>
            </a:xfrm>
            <a:gradFill>
              <a:gsLst>
                <a:gs pos="100000">
                  <a:srgbClr val="21C6FF"/>
                </a:gs>
                <a:gs pos="0">
                  <a:srgbClr val="3859DA"/>
                </a:gs>
              </a:gsLst>
              <a:lin ang="0" scaled="0"/>
            </a:gradFill>
          </p:grpSpPr>
          <p:sp>
            <p:nvSpPr>
              <p:cNvPr id="8" name="平行四边形 7"/>
              <p:cNvSpPr/>
              <p:nvPr/>
            </p:nvSpPr>
            <p:spPr>
              <a:xfrm>
                <a:off x="118618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" name="平行四边形 8"/>
              <p:cNvSpPr/>
              <p:nvPr/>
            </p:nvSpPr>
            <p:spPr>
              <a:xfrm>
                <a:off x="1257336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" name="平行四边形 9"/>
              <p:cNvSpPr/>
              <p:nvPr/>
            </p:nvSpPr>
            <p:spPr>
              <a:xfrm>
                <a:off x="132849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" name="平行四边形 10"/>
              <p:cNvSpPr/>
              <p:nvPr/>
            </p:nvSpPr>
            <p:spPr>
              <a:xfrm>
                <a:off x="1399646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平行四边形 11"/>
              <p:cNvSpPr/>
              <p:nvPr/>
            </p:nvSpPr>
            <p:spPr>
              <a:xfrm>
                <a:off x="147080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平行四边形 12"/>
              <p:cNvSpPr/>
              <p:nvPr/>
            </p:nvSpPr>
            <p:spPr>
              <a:xfrm>
                <a:off x="1541956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" name="平行四边形 13"/>
              <p:cNvSpPr/>
              <p:nvPr/>
            </p:nvSpPr>
            <p:spPr>
              <a:xfrm>
                <a:off x="161311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" name="平行四边形 14"/>
              <p:cNvSpPr/>
              <p:nvPr/>
            </p:nvSpPr>
            <p:spPr>
              <a:xfrm>
                <a:off x="1684266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" name="平行四边形 15"/>
              <p:cNvSpPr/>
              <p:nvPr/>
            </p:nvSpPr>
            <p:spPr>
              <a:xfrm>
                <a:off x="175542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" name="平行四边形 16"/>
              <p:cNvSpPr/>
              <p:nvPr/>
            </p:nvSpPr>
            <p:spPr>
              <a:xfrm>
                <a:off x="1826579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640681" y="6224511"/>
              <a:ext cx="967652" cy="92832"/>
              <a:chOff x="1186181" y="2691657"/>
              <a:chExt cx="686117" cy="65823"/>
            </a:xfrm>
            <a:solidFill>
              <a:srgbClr val="21C6FF">
                <a:alpha val="30000"/>
              </a:srgbClr>
            </a:solidFill>
          </p:grpSpPr>
          <p:sp>
            <p:nvSpPr>
              <p:cNvPr id="19" name="平行四边形 18"/>
              <p:cNvSpPr/>
              <p:nvPr/>
            </p:nvSpPr>
            <p:spPr>
              <a:xfrm>
                <a:off x="118618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" name="平行四边形 19"/>
              <p:cNvSpPr/>
              <p:nvPr/>
            </p:nvSpPr>
            <p:spPr>
              <a:xfrm>
                <a:off x="1257336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" name="平行四边形 20"/>
              <p:cNvSpPr/>
              <p:nvPr/>
            </p:nvSpPr>
            <p:spPr>
              <a:xfrm>
                <a:off x="132849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" name="平行四边形 21"/>
              <p:cNvSpPr/>
              <p:nvPr/>
            </p:nvSpPr>
            <p:spPr>
              <a:xfrm>
                <a:off x="1399646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" name="平行四边形 22"/>
              <p:cNvSpPr/>
              <p:nvPr/>
            </p:nvSpPr>
            <p:spPr>
              <a:xfrm>
                <a:off x="147080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" name="平行四边形 23"/>
              <p:cNvSpPr/>
              <p:nvPr/>
            </p:nvSpPr>
            <p:spPr>
              <a:xfrm>
                <a:off x="1541956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5" name="平行四边形 24"/>
              <p:cNvSpPr/>
              <p:nvPr/>
            </p:nvSpPr>
            <p:spPr>
              <a:xfrm>
                <a:off x="161311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6" name="平行四边形 25"/>
              <p:cNvSpPr/>
              <p:nvPr/>
            </p:nvSpPr>
            <p:spPr>
              <a:xfrm>
                <a:off x="1684266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7" name="平行四边形 26"/>
              <p:cNvSpPr/>
              <p:nvPr/>
            </p:nvSpPr>
            <p:spPr>
              <a:xfrm>
                <a:off x="175542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8" name="平行四边形 27"/>
              <p:cNvSpPr/>
              <p:nvPr/>
            </p:nvSpPr>
            <p:spPr>
              <a:xfrm>
                <a:off x="1826579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100" name="组合 99"/>
          <p:cNvGrpSpPr/>
          <p:nvPr/>
        </p:nvGrpSpPr>
        <p:grpSpPr>
          <a:xfrm>
            <a:off x="676321" y="1112631"/>
            <a:ext cx="4883882" cy="1124898"/>
            <a:chOff x="676321" y="1112631"/>
            <a:chExt cx="4883882" cy="1124898"/>
          </a:xfrm>
        </p:grpSpPr>
        <p:sp>
          <p:nvSpPr>
            <p:cNvPr id="73" name="文本框 72"/>
            <p:cNvSpPr txBox="1"/>
            <p:nvPr/>
          </p:nvSpPr>
          <p:spPr>
            <a:xfrm>
              <a:off x="888822" y="1195366"/>
              <a:ext cx="1960880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2000">
                  <a:solidFill>
                    <a:schemeClr val="tx1">
                      <a:lumMod val="85000"/>
                      <a:lumOff val="15000"/>
                    </a:schemeClr>
                  </a:solidFill>
                  <a:latin typeface="Alibaba PuHuiTi Heavy" panose="00020600040101010101" pitchFamily="18" charset="-122"/>
                  <a:ea typeface="Alibaba PuHuiTi Heavy" panose="00020600040101010101" pitchFamily="18" charset="-122"/>
                  <a:cs typeface="Alibaba PuHuiTi Heavy" panose="00020600040101010101" pitchFamily="18" charset="-122"/>
                </a:defRPr>
              </a:lvl1pPr>
            </a:lstStyle>
            <a:p>
              <a:r>
                <a:rPr lang="zh-CN" altLang="en-US" dirty="0">
                  <a:solidFill>
                    <a:schemeClr val="bg1"/>
                  </a:solidFill>
                </a:rPr>
                <a:t>在此輸入小標題</a:t>
              </a:r>
              <a:endParaRPr lang="zh-CN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74" name="文本框 73"/>
            <p:cNvSpPr txBox="1"/>
            <p:nvPr/>
          </p:nvSpPr>
          <p:spPr>
            <a:xfrm>
              <a:off x="888821" y="1543474"/>
              <a:ext cx="4561925" cy="694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zh-CN" altLang="en-US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在此處輸入正文內容</a:t>
              </a:r>
              <a:r>
                <a:rPr lang="en-US" altLang="zh-CN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,</a:t>
              </a:r>
              <a:r>
                <a:rPr lang="zh-CN" altLang="en-US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在此處輸入正文內容</a:t>
              </a:r>
              <a:r>
                <a:rPr lang="en-US" altLang="zh-CN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.</a:t>
              </a:r>
              <a:r>
                <a:rPr lang="zh-CN" altLang="en-US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在此處輸入正文內容</a:t>
              </a:r>
              <a:r>
                <a:rPr lang="en-US" altLang="zh-CN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,</a:t>
              </a:r>
              <a:r>
                <a:rPr lang="zh-CN" altLang="en-US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在此處輸入正文內容</a:t>
              </a:r>
              <a:r>
                <a:rPr lang="en-US" altLang="zh-CN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.</a:t>
              </a:r>
              <a:endParaRPr lang="zh-CN" altLang="en-US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grpSp>
          <p:nvGrpSpPr>
            <p:cNvPr id="76" name="组合 75"/>
            <p:cNvGrpSpPr/>
            <p:nvPr/>
          </p:nvGrpSpPr>
          <p:grpSpPr>
            <a:xfrm>
              <a:off x="4810349" y="1139943"/>
              <a:ext cx="686117" cy="65823"/>
              <a:chOff x="1186181" y="2691657"/>
              <a:chExt cx="686117" cy="65823"/>
            </a:xfrm>
            <a:gradFill>
              <a:gsLst>
                <a:gs pos="100000">
                  <a:srgbClr val="21C6FF"/>
                </a:gs>
                <a:gs pos="0">
                  <a:srgbClr val="3859DA"/>
                </a:gs>
              </a:gsLst>
              <a:lin ang="0" scaled="0"/>
            </a:gradFill>
          </p:grpSpPr>
          <p:sp>
            <p:nvSpPr>
              <p:cNvPr id="77" name="平行四边形 76"/>
              <p:cNvSpPr/>
              <p:nvPr/>
            </p:nvSpPr>
            <p:spPr>
              <a:xfrm>
                <a:off x="118618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" name="平行四边形 77"/>
              <p:cNvSpPr/>
              <p:nvPr/>
            </p:nvSpPr>
            <p:spPr>
              <a:xfrm>
                <a:off x="1257336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9" name="平行四边形 78"/>
              <p:cNvSpPr/>
              <p:nvPr/>
            </p:nvSpPr>
            <p:spPr>
              <a:xfrm>
                <a:off x="132849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0" name="平行四边形 79"/>
              <p:cNvSpPr/>
              <p:nvPr/>
            </p:nvSpPr>
            <p:spPr>
              <a:xfrm>
                <a:off x="1399646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1" name="平行四边形 80"/>
              <p:cNvSpPr/>
              <p:nvPr/>
            </p:nvSpPr>
            <p:spPr>
              <a:xfrm>
                <a:off x="147080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2" name="平行四边形 81"/>
              <p:cNvSpPr/>
              <p:nvPr/>
            </p:nvSpPr>
            <p:spPr>
              <a:xfrm>
                <a:off x="1541956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3" name="平行四边形 82"/>
              <p:cNvSpPr/>
              <p:nvPr/>
            </p:nvSpPr>
            <p:spPr>
              <a:xfrm>
                <a:off x="161311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4" name="平行四边形 83"/>
              <p:cNvSpPr/>
              <p:nvPr/>
            </p:nvSpPr>
            <p:spPr>
              <a:xfrm>
                <a:off x="1684266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5" name="平行四边形 84"/>
              <p:cNvSpPr/>
              <p:nvPr/>
            </p:nvSpPr>
            <p:spPr>
              <a:xfrm>
                <a:off x="175542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6" name="平行四边形 85"/>
              <p:cNvSpPr/>
              <p:nvPr/>
            </p:nvSpPr>
            <p:spPr>
              <a:xfrm>
                <a:off x="1826579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98" name="任意多边形: 形状 97"/>
            <p:cNvSpPr/>
            <p:nvPr/>
          </p:nvSpPr>
          <p:spPr>
            <a:xfrm>
              <a:off x="676321" y="1112631"/>
              <a:ext cx="960120" cy="589280"/>
            </a:xfrm>
            <a:custGeom>
              <a:avLst/>
              <a:gdLst>
                <a:gd name="connsiteX0" fmla="*/ 960120 w 960120"/>
                <a:gd name="connsiteY0" fmla="*/ 0 h 589280"/>
                <a:gd name="connsiteX1" fmla="*/ 309880 w 960120"/>
                <a:gd name="connsiteY1" fmla="*/ 0 h 589280"/>
                <a:gd name="connsiteX2" fmla="*/ 0 w 960120"/>
                <a:gd name="connsiteY2" fmla="*/ 203200 h 589280"/>
                <a:gd name="connsiteX3" fmla="*/ 0 w 960120"/>
                <a:gd name="connsiteY3" fmla="*/ 589280 h 589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0120" h="589280">
                  <a:moveTo>
                    <a:pt x="960120" y="0"/>
                  </a:moveTo>
                  <a:lnTo>
                    <a:pt x="309880" y="0"/>
                  </a:lnTo>
                  <a:lnTo>
                    <a:pt x="0" y="203200"/>
                  </a:lnTo>
                  <a:lnTo>
                    <a:pt x="0" y="589280"/>
                  </a:lnTo>
                </a:path>
              </a:pathLst>
            </a:custGeom>
            <a:noFill/>
            <a:ln w="12700">
              <a:gradFill>
                <a:gsLst>
                  <a:gs pos="100000">
                    <a:srgbClr val="21C6FF"/>
                  </a:gs>
                  <a:gs pos="0">
                    <a:srgbClr val="21C6FF">
                      <a:alpha val="0"/>
                    </a:srgbClr>
                  </a:gs>
                </a:gsLst>
                <a:lin ang="0" scaled="0"/>
              </a:gradFill>
              <a:headEnd type="oval" w="sm" len="sm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9" name="任意多边形: 形状 98"/>
            <p:cNvSpPr/>
            <p:nvPr/>
          </p:nvSpPr>
          <p:spPr>
            <a:xfrm>
              <a:off x="4742323" y="1662161"/>
              <a:ext cx="817880" cy="538480"/>
            </a:xfrm>
            <a:custGeom>
              <a:avLst/>
              <a:gdLst>
                <a:gd name="connsiteX0" fmla="*/ 0 w 817880"/>
                <a:gd name="connsiteY0" fmla="*/ 538480 h 538480"/>
                <a:gd name="connsiteX1" fmla="*/ 462280 w 817880"/>
                <a:gd name="connsiteY1" fmla="*/ 538480 h 538480"/>
                <a:gd name="connsiteX2" fmla="*/ 817880 w 817880"/>
                <a:gd name="connsiteY2" fmla="*/ 289560 h 538480"/>
                <a:gd name="connsiteX3" fmla="*/ 817880 w 817880"/>
                <a:gd name="connsiteY3" fmla="*/ 0 h 538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7880" h="538480">
                  <a:moveTo>
                    <a:pt x="0" y="538480"/>
                  </a:moveTo>
                  <a:lnTo>
                    <a:pt x="462280" y="538480"/>
                  </a:lnTo>
                  <a:lnTo>
                    <a:pt x="817880" y="289560"/>
                  </a:lnTo>
                  <a:lnTo>
                    <a:pt x="817880" y="0"/>
                  </a:lnTo>
                </a:path>
              </a:pathLst>
            </a:custGeom>
            <a:noFill/>
            <a:ln w="12700">
              <a:gradFill>
                <a:gsLst>
                  <a:gs pos="100000">
                    <a:srgbClr val="21C6FF"/>
                  </a:gs>
                  <a:gs pos="0">
                    <a:srgbClr val="21C6FF">
                      <a:alpha val="0"/>
                    </a:srgbClr>
                  </a:gs>
                </a:gsLst>
                <a:lin ang="0" scaled="0"/>
              </a:gradFill>
              <a:tailEnd type="oval" w="sm" len="sm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04" name="组合 103"/>
          <p:cNvGrpSpPr/>
          <p:nvPr/>
        </p:nvGrpSpPr>
        <p:grpSpPr>
          <a:xfrm>
            <a:off x="909298" y="2458700"/>
            <a:ext cx="1012635" cy="1012635"/>
            <a:chOff x="909298" y="2416365"/>
            <a:chExt cx="1012635" cy="1012635"/>
          </a:xfrm>
        </p:grpSpPr>
        <p:sp>
          <p:nvSpPr>
            <p:cNvPr id="102" name="椭圆 101"/>
            <p:cNvSpPr/>
            <p:nvPr/>
          </p:nvSpPr>
          <p:spPr>
            <a:xfrm>
              <a:off x="909298" y="2416365"/>
              <a:ext cx="1012635" cy="1012635"/>
            </a:xfrm>
            <a:prstGeom prst="ellipse">
              <a:avLst/>
            </a:prstGeom>
            <a:gradFill flip="none" rotWithShape="1">
              <a:gsLst>
                <a:gs pos="100000">
                  <a:srgbClr val="3859DA"/>
                </a:gs>
                <a:gs pos="65000">
                  <a:srgbClr val="21C6FF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2700">
              <a:solidFill>
                <a:srgbClr val="21C6FF"/>
              </a:solidFill>
            </a:ln>
            <a:effectLst>
              <a:glow rad="63500">
                <a:srgbClr val="21C6FF">
                  <a:alpha val="10000"/>
                </a:srgbClr>
              </a:glow>
              <a:reflection stA="50000" endA="300" endPos="1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03" name="文本框 102"/>
            <p:cNvSpPr txBox="1"/>
            <p:nvPr/>
          </p:nvSpPr>
          <p:spPr>
            <a:xfrm>
              <a:off x="1094053" y="2599517"/>
              <a:ext cx="640080" cy="6451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2000">
                  <a:solidFill>
                    <a:schemeClr val="tx1">
                      <a:lumMod val="85000"/>
                      <a:lumOff val="15000"/>
                    </a:schemeClr>
                  </a:solidFill>
                  <a:latin typeface="Alibaba PuHuiTi Heavy" panose="00020600040101010101" pitchFamily="18" charset="-122"/>
                  <a:ea typeface="Alibaba PuHuiTi Heavy" panose="00020600040101010101" pitchFamily="18" charset="-122"/>
                  <a:cs typeface="Alibaba PuHuiTi Heavy" panose="00020600040101010101" pitchFamily="18" charset="-122"/>
                </a:defRPr>
              </a:lvl1pPr>
            </a:lstStyle>
            <a:p>
              <a:r>
                <a:rPr lang="zh-CN" altLang="en-US" sz="1800" dirty="0">
                  <a:gradFill>
                    <a:gsLst>
                      <a:gs pos="0">
                        <a:srgbClr val="3859DA"/>
                      </a:gs>
                      <a:gs pos="100000">
                        <a:srgbClr val="21C6FF"/>
                      </a:gs>
                    </a:gsLst>
                    <a:path path="circle">
                      <a:fillToRect t="100000" r="100000"/>
                    </a:path>
                  </a:gradFill>
                </a:rPr>
                <a:t>數據</a:t>
              </a:r>
              <a:br>
                <a:rPr lang="en-US" altLang="zh-CN" sz="1800" dirty="0">
                  <a:gradFill>
                    <a:gsLst>
                      <a:gs pos="0">
                        <a:srgbClr val="3859DA"/>
                      </a:gs>
                      <a:gs pos="100000">
                        <a:srgbClr val="21C6FF"/>
                      </a:gs>
                    </a:gsLst>
                    <a:path path="circle">
                      <a:fillToRect t="100000" r="100000"/>
                    </a:path>
                  </a:gradFill>
                </a:rPr>
              </a:br>
              <a:r>
                <a:rPr lang="zh-CN" altLang="en-US" sz="1800" dirty="0">
                  <a:gradFill>
                    <a:gsLst>
                      <a:gs pos="0">
                        <a:srgbClr val="3859DA"/>
                      </a:gs>
                      <a:gs pos="100000">
                        <a:srgbClr val="21C6FF"/>
                      </a:gs>
                    </a:gsLst>
                    <a:path path="circle">
                      <a:fillToRect t="100000" r="100000"/>
                    </a:path>
                  </a:gradFill>
                </a:rPr>
                <a:t>要點</a:t>
              </a:r>
              <a:endParaRPr lang="zh-CN" altLang="en-US" sz="1800" dirty="0">
                <a:gradFill>
                  <a:gsLst>
                    <a:gs pos="0">
                      <a:srgbClr val="3859DA"/>
                    </a:gs>
                    <a:gs pos="100000">
                      <a:srgbClr val="21C6FF"/>
                    </a:gs>
                  </a:gsLst>
                  <a:path path="circle">
                    <a:fillToRect t="100000" r="100000"/>
                  </a:path>
                </a:gradFill>
              </a:endParaRPr>
            </a:p>
          </p:txBody>
        </p:sp>
      </p:grpSp>
      <p:grpSp>
        <p:nvGrpSpPr>
          <p:cNvPr id="105" name="组合 104"/>
          <p:cNvGrpSpPr/>
          <p:nvPr/>
        </p:nvGrpSpPr>
        <p:grpSpPr>
          <a:xfrm>
            <a:off x="2507246" y="2458700"/>
            <a:ext cx="1012635" cy="1012635"/>
            <a:chOff x="909298" y="2416365"/>
            <a:chExt cx="1012635" cy="1012635"/>
          </a:xfrm>
        </p:grpSpPr>
        <p:sp>
          <p:nvSpPr>
            <p:cNvPr id="106" name="椭圆 105"/>
            <p:cNvSpPr/>
            <p:nvPr/>
          </p:nvSpPr>
          <p:spPr>
            <a:xfrm>
              <a:off x="909298" y="2416365"/>
              <a:ext cx="1012635" cy="1012635"/>
            </a:xfrm>
            <a:prstGeom prst="ellipse">
              <a:avLst/>
            </a:prstGeom>
            <a:gradFill flip="none" rotWithShape="1">
              <a:gsLst>
                <a:gs pos="100000">
                  <a:srgbClr val="3859DA"/>
                </a:gs>
                <a:gs pos="65000">
                  <a:srgbClr val="21C6FF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2700">
              <a:solidFill>
                <a:srgbClr val="21C6FF"/>
              </a:solidFill>
            </a:ln>
            <a:effectLst>
              <a:glow rad="63500">
                <a:srgbClr val="21C6FF">
                  <a:alpha val="10000"/>
                </a:srgbClr>
              </a:glow>
              <a:reflection stA="50000" endA="300" endPos="1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07" name="文本框 106"/>
            <p:cNvSpPr txBox="1"/>
            <p:nvPr/>
          </p:nvSpPr>
          <p:spPr>
            <a:xfrm>
              <a:off x="1094053" y="2599517"/>
              <a:ext cx="640080" cy="6451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2000">
                  <a:solidFill>
                    <a:schemeClr val="tx1">
                      <a:lumMod val="85000"/>
                      <a:lumOff val="15000"/>
                    </a:schemeClr>
                  </a:solidFill>
                  <a:latin typeface="Alibaba PuHuiTi Heavy" panose="00020600040101010101" pitchFamily="18" charset="-122"/>
                  <a:ea typeface="Alibaba PuHuiTi Heavy" panose="00020600040101010101" pitchFamily="18" charset="-122"/>
                  <a:cs typeface="Alibaba PuHuiTi Heavy" panose="00020600040101010101" pitchFamily="18" charset="-122"/>
                </a:defRPr>
              </a:lvl1pPr>
            </a:lstStyle>
            <a:p>
              <a:r>
                <a:rPr lang="zh-CN" altLang="en-US" sz="1800" dirty="0">
                  <a:gradFill>
                    <a:gsLst>
                      <a:gs pos="0">
                        <a:srgbClr val="3859DA"/>
                      </a:gs>
                      <a:gs pos="100000">
                        <a:srgbClr val="21C6FF"/>
                      </a:gs>
                    </a:gsLst>
                    <a:path path="circle">
                      <a:fillToRect t="100000" r="100000"/>
                    </a:path>
                  </a:gradFill>
                </a:rPr>
                <a:t>數據</a:t>
              </a:r>
              <a:br>
                <a:rPr lang="en-US" altLang="zh-CN" sz="1800" dirty="0">
                  <a:gradFill>
                    <a:gsLst>
                      <a:gs pos="0">
                        <a:srgbClr val="3859DA"/>
                      </a:gs>
                      <a:gs pos="100000">
                        <a:srgbClr val="21C6FF"/>
                      </a:gs>
                    </a:gsLst>
                    <a:path path="circle">
                      <a:fillToRect t="100000" r="100000"/>
                    </a:path>
                  </a:gradFill>
                </a:rPr>
              </a:br>
              <a:r>
                <a:rPr lang="zh-CN" altLang="en-US" sz="1800" dirty="0">
                  <a:gradFill>
                    <a:gsLst>
                      <a:gs pos="0">
                        <a:srgbClr val="3859DA"/>
                      </a:gs>
                      <a:gs pos="100000">
                        <a:srgbClr val="21C6FF"/>
                      </a:gs>
                    </a:gsLst>
                    <a:path path="circle">
                      <a:fillToRect t="100000" r="100000"/>
                    </a:path>
                  </a:gradFill>
                </a:rPr>
                <a:t>要點</a:t>
              </a:r>
              <a:endParaRPr lang="zh-CN" altLang="en-US" sz="1800" dirty="0">
                <a:gradFill>
                  <a:gsLst>
                    <a:gs pos="0">
                      <a:srgbClr val="3859DA"/>
                    </a:gs>
                    <a:gs pos="100000">
                      <a:srgbClr val="21C6FF"/>
                    </a:gs>
                  </a:gsLst>
                  <a:path path="circle">
                    <a:fillToRect t="100000" r="100000"/>
                  </a:path>
                </a:gradFill>
              </a:endParaRPr>
            </a:p>
          </p:txBody>
        </p:sp>
      </p:grpSp>
      <p:grpSp>
        <p:nvGrpSpPr>
          <p:cNvPr id="108" name="组合 107"/>
          <p:cNvGrpSpPr/>
          <p:nvPr/>
        </p:nvGrpSpPr>
        <p:grpSpPr>
          <a:xfrm>
            <a:off x="4105193" y="2458700"/>
            <a:ext cx="1012635" cy="1012635"/>
            <a:chOff x="909298" y="2416365"/>
            <a:chExt cx="1012635" cy="1012635"/>
          </a:xfrm>
        </p:grpSpPr>
        <p:sp>
          <p:nvSpPr>
            <p:cNvPr id="109" name="椭圆 108"/>
            <p:cNvSpPr/>
            <p:nvPr/>
          </p:nvSpPr>
          <p:spPr>
            <a:xfrm>
              <a:off x="909298" y="2416365"/>
              <a:ext cx="1012635" cy="1012635"/>
            </a:xfrm>
            <a:prstGeom prst="ellipse">
              <a:avLst/>
            </a:prstGeom>
            <a:gradFill flip="none" rotWithShape="1">
              <a:gsLst>
                <a:gs pos="100000">
                  <a:srgbClr val="3859DA"/>
                </a:gs>
                <a:gs pos="65000">
                  <a:srgbClr val="21C6FF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2700">
              <a:solidFill>
                <a:srgbClr val="21C6FF"/>
              </a:solidFill>
            </a:ln>
            <a:effectLst>
              <a:glow rad="63500">
                <a:srgbClr val="21C6FF">
                  <a:alpha val="10000"/>
                </a:srgbClr>
              </a:glow>
              <a:reflection stA="50000" endA="300" endPos="1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10" name="文本框 109"/>
            <p:cNvSpPr txBox="1"/>
            <p:nvPr/>
          </p:nvSpPr>
          <p:spPr>
            <a:xfrm>
              <a:off x="1094053" y="2599517"/>
              <a:ext cx="640080" cy="6451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2000">
                  <a:solidFill>
                    <a:schemeClr val="tx1">
                      <a:lumMod val="85000"/>
                      <a:lumOff val="15000"/>
                    </a:schemeClr>
                  </a:solidFill>
                  <a:latin typeface="Alibaba PuHuiTi Heavy" panose="00020600040101010101" pitchFamily="18" charset="-122"/>
                  <a:ea typeface="Alibaba PuHuiTi Heavy" panose="00020600040101010101" pitchFamily="18" charset="-122"/>
                  <a:cs typeface="Alibaba PuHuiTi Heavy" panose="00020600040101010101" pitchFamily="18" charset="-122"/>
                </a:defRPr>
              </a:lvl1pPr>
            </a:lstStyle>
            <a:p>
              <a:r>
                <a:rPr lang="zh-CN" altLang="en-US" sz="1800" dirty="0">
                  <a:gradFill>
                    <a:gsLst>
                      <a:gs pos="0">
                        <a:srgbClr val="3859DA"/>
                      </a:gs>
                      <a:gs pos="100000">
                        <a:srgbClr val="21C6FF"/>
                      </a:gs>
                    </a:gsLst>
                    <a:path path="circle">
                      <a:fillToRect t="100000" r="100000"/>
                    </a:path>
                  </a:gradFill>
                </a:rPr>
                <a:t>數據</a:t>
              </a:r>
              <a:br>
                <a:rPr lang="en-US" altLang="zh-CN" sz="1800" dirty="0">
                  <a:gradFill>
                    <a:gsLst>
                      <a:gs pos="0">
                        <a:srgbClr val="3859DA"/>
                      </a:gs>
                      <a:gs pos="100000">
                        <a:srgbClr val="21C6FF"/>
                      </a:gs>
                    </a:gsLst>
                    <a:path path="circle">
                      <a:fillToRect t="100000" r="100000"/>
                    </a:path>
                  </a:gradFill>
                </a:rPr>
              </a:br>
              <a:r>
                <a:rPr lang="zh-CN" altLang="en-US" sz="1800" dirty="0">
                  <a:gradFill>
                    <a:gsLst>
                      <a:gs pos="0">
                        <a:srgbClr val="3859DA"/>
                      </a:gs>
                      <a:gs pos="100000">
                        <a:srgbClr val="21C6FF"/>
                      </a:gs>
                    </a:gsLst>
                    <a:path path="circle">
                      <a:fillToRect t="100000" r="100000"/>
                    </a:path>
                  </a:gradFill>
                </a:rPr>
                <a:t>要點</a:t>
              </a:r>
              <a:endParaRPr lang="zh-CN" altLang="en-US" sz="1800" dirty="0">
                <a:gradFill>
                  <a:gsLst>
                    <a:gs pos="0">
                      <a:srgbClr val="3859DA"/>
                    </a:gs>
                    <a:gs pos="100000">
                      <a:srgbClr val="21C6FF"/>
                    </a:gs>
                  </a:gsLst>
                  <a:path path="circle">
                    <a:fillToRect t="100000" r="100000"/>
                  </a:path>
                </a:gradFill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6970109" y="2758527"/>
            <a:ext cx="4312920" cy="1675931"/>
            <a:chOff x="6969782" y="2721089"/>
            <a:chExt cx="4312920" cy="1675931"/>
          </a:xfrm>
        </p:grpSpPr>
        <p:sp>
          <p:nvSpPr>
            <p:cNvPr id="112" name="任意多边形: 形状 111"/>
            <p:cNvSpPr/>
            <p:nvPr/>
          </p:nvSpPr>
          <p:spPr>
            <a:xfrm>
              <a:off x="6971083" y="2825875"/>
              <a:ext cx="4296936" cy="1494264"/>
            </a:xfrm>
            <a:custGeom>
              <a:avLst/>
              <a:gdLst>
                <a:gd name="connsiteX0" fmla="*/ 241365 w 4296936"/>
                <a:gd name="connsiteY0" fmla="*/ 0 h 1494264"/>
                <a:gd name="connsiteX1" fmla="*/ 4296936 w 4296936"/>
                <a:gd name="connsiteY1" fmla="*/ 0 h 1494264"/>
                <a:gd name="connsiteX2" fmla="*/ 4296936 w 4296936"/>
                <a:gd name="connsiteY2" fmla="*/ 1205235 h 1494264"/>
                <a:gd name="connsiteX3" fmla="*/ 4007907 w 4296936"/>
                <a:gd name="connsiteY3" fmla="*/ 1494264 h 1494264"/>
                <a:gd name="connsiteX4" fmla="*/ 0 w 4296936"/>
                <a:gd name="connsiteY4" fmla="*/ 1494264 h 1494264"/>
                <a:gd name="connsiteX5" fmla="*/ 0 w 4296936"/>
                <a:gd name="connsiteY5" fmla="*/ 241364 h 149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96936" h="1494264">
                  <a:moveTo>
                    <a:pt x="241365" y="0"/>
                  </a:moveTo>
                  <a:lnTo>
                    <a:pt x="4296936" y="0"/>
                  </a:lnTo>
                  <a:lnTo>
                    <a:pt x="4296936" y="1205235"/>
                  </a:lnTo>
                  <a:lnTo>
                    <a:pt x="4007907" y="1494264"/>
                  </a:lnTo>
                  <a:lnTo>
                    <a:pt x="0" y="1494264"/>
                  </a:lnTo>
                  <a:lnTo>
                    <a:pt x="0" y="241364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1C6FF">
                    <a:alpha val="0"/>
                  </a:srgbClr>
                </a:gs>
                <a:gs pos="100000">
                  <a:srgbClr val="3859DA">
                    <a:alpha val="3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 w="6350">
              <a:gradFill flip="none" rotWithShape="1">
                <a:gsLst>
                  <a:gs pos="0">
                    <a:srgbClr val="3859DA">
                      <a:alpha val="0"/>
                    </a:srgbClr>
                  </a:gs>
                  <a:gs pos="80000">
                    <a:srgbClr val="21C6FF"/>
                  </a:gs>
                </a:gsLst>
                <a:path path="circle">
                  <a:fillToRect t="100000" r="100000"/>
                </a:path>
                <a:tileRect l="-100000" b="-10000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13" name="任意多边形: 形状 112"/>
            <p:cNvSpPr/>
            <p:nvPr/>
          </p:nvSpPr>
          <p:spPr>
            <a:xfrm>
              <a:off x="6969782" y="2739144"/>
              <a:ext cx="2286000" cy="236220"/>
            </a:xfrm>
            <a:custGeom>
              <a:avLst/>
              <a:gdLst>
                <a:gd name="connsiteX0" fmla="*/ 2286000 w 2286000"/>
                <a:gd name="connsiteY0" fmla="*/ 0 h 236220"/>
                <a:gd name="connsiteX1" fmla="*/ 236220 w 2286000"/>
                <a:gd name="connsiteY1" fmla="*/ 0 h 236220"/>
                <a:gd name="connsiteX2" fmla="*/ 0 w 2286000"/>
                <a:gd name="connsiteY2" fmla="*/ 236220 h 236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86000" h="236220">
                  <a:moveTo>
                    <a:pt x="2286000" y="0"/>
                  </a:moveTo>
                  <a:lnTo>
                    <a:pt x="236220" y="0"/>
                  </a:lnTo>
                  <a:lnTo>
                    <a:pt x="0" y="236220"/>
                  </a:lnTo>
                </a:path>
              </a:pathLst>
            </a:custGeom>
            <a:noFill/>
            <a:ln w="12700">
              <a:gradFill>
                <a:gsLst>
                  <a:gs pos="100000">
                    <a:srgbClr val="21C6FF"/>
                  </a:gs>
                  <a:gs pos="0">
                    <a:srgbClr val="21C6FF">
                      <a:alpha val="0"/>
                    </a:srgbClr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4" name="任意多边形: 形状 113"/>
            <p:cNvSpPr/>
            <p:nvPr/>
          </p:nvSpPr>
          <p:spPr>
            <a:xfrm>
              <a:off x="10017782" y="4107460"/>
              <a:ext cx="1264920" cy="289560"/>
            </a:xfrm>
            <a:custGeom>
              <a:avLst/>
              <a:gdLst>
                <a:gd name="connsiteX0" fmla="*/ 0 w 1264920"/>
                <a:gd name="connsiteY0" fmla="*/ 289560 h 289560"/>
                <a:gd name="connsiteX1" fmla="*/ 975360 w 1264920"/>
                <a:gd name="connsiteY1" fmla="*/ 289560 h 289560"/>
                <a:gd name="connsiteX2" fmla="*/ 1264920 w 1264920"/>
                <a:gd name="connsiteY2" fmla="*/ 0 h 289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4920" h="289560">
                  <a:moveTo>
                    <a:pt x="0" y="289560"/>
                  </a:moveTo>
                  <a:lnTo>
                    <a:pt x="975360" y="289560"/>
                  </a:lnTo>
                  <a:lnTo>
                    <a:pt x="1264920" y="0"/>
                  </a:lnTo>
                </a:path>
              </a:pathLst>
            </a:custGeom>
            <a:noFill/>
            <a:ln w="12700">
              <a:gradFill>
                <a:gsLst>
                  <a:gs pos="100000">
                    <a:srgbClr val="21C6FF"/>
                  </a:gs>
                  <a:gs pos="0">
                    <a:srgbClr val="21C6FF">
                      <a:alpha val="0"/>
                    </a:srgbClr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15" name="组合 114"/>
            <p:cNvGrpSpPr/>
            <p:nvPr/>
          </p:nvGrpSpPr>
          <p:grpSpPr>
            <a:xfrm>
              <a:off x="7040902" y="4199679"/>
              <a:ext cx="686117" cy="65823"/>
              <a:chOff x="1186181" y="2691657"/>
              <a:chExt cx="686117" cy="65823"/>
            </a:xfrm>
            <a:gradFill>
              <a:gsLst>
                <a:gs pos="100000">
                  <a:srgbClr val="21C6FF"/>
                </a:gs>
                <a:gs pos="0">
                  <a:srgbClr val="3859DA"/>
                </a:gs>
              </a:gsLst>
              <a:lin ang="0" scaled="0"/>
            </a:gradFill>
          </p:grpSpPr>
          <p:sp>
            <p:nvSpPr>
              <p:cNvPr id="116" name="平行四边形 115"/>
              <p:cNvSpPr/>
              <p:nvPr/>
            </p:nvSpPr>
            <p:spPr>
              <a:xfrm>
                <a:off x="118618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7" name="平行四边形 116"/>
              <p:cNvSpPr/>
              <p:nvPr/>
            </p:nvSpPr>
            <p:spPr>
              <a:xfrm>
                <a:off x="1257336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8" name="平行四边形 117"/>
              <p:cNvSpPr/>
              <p:nvPr/>
            </p:nvSpPr>
            <p:spPr>
              <a:xfrm>
                <a:off x="132849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9" name="平行四边形 118"/>
              <p:cNvSpPr/>
              <p:nvPr/>
            </p:nvSpPr>
            <p:spPr>
              <a:xfrm>
                <a:off x="1399646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0" name="平行四边形 119"/>
              <p:cNvSpPr/>
              <p:nvPr/>
            </p:nvSpPr>
            <p:spPr>
              <a:xfrm>
                <a:off x="147080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1" name="平行四边形 120"/>
              <p:cNvSpPr/>
              <p:nvPr/>
            </p:nvSpPr>
            <p:spPr>
              <a:xfrm>
                <a:off x="1541956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2" name="平行四边形 121"/>
              <p:cNvSpPr/>
              <p:nvPr/>
            </p:nvSpPr>
            <p:spPr>
              <a:xfrm>
                <a:off x="161311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3" name="平行四边形 122"/>
              <p:cNvSpPr/>
              <p:nvPr/>
            </p:nvSpPr>
            <p:spPr>
              <a:xfrm>
                <a:off x="1684266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4" name="平行四边形 123"/>
              <p:cNvSpPr/>
              <p:nvPr/>
            </p:nvSpPr>
            <p:spPr>
              <a:xfrm>
                <a:off x="175542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5" name="平行四边形 124"/>
              <p:cNvSpPr/>
              <p:nvPr/>
            </p:nvSpPr>
            <p:spPr>
              <a:xfrm>
                <a:off x="1826579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26" name="组合 125"/>
            <p:cNvGrpSpPr/>
            <p:nvPr/>
          </p:nvGrpSpPr>
          <p:grpSpPr>
            <a:xfrm>
              <a:off x="10530862" y="2721089"/>
              <a:ext cx="686117" cy="65823"/>
              <a:chOff x="1186181" y="2691657"/>
              <a:chExt cx="686117" cy="65823"/>
            </a:xfrm>
            <a:solidFill>
              <a:srgbClr val="21C6FF">
                <a:alpha val="30000"/>
              </a:srgbClr>
            </a:solidFill>
          </p:grpSpPr>
          <p:sp>
            <p:nvSpPr>
              <p:cNvPr id="127" name="平行四边形 126"/>
              <p:cNvSpPr/>
              <p:nvPr/>
            </p:nvSpPr>
            <p:spPr>
              <a:xfrm>
                <a:off x="118618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8" name="平行四边形 127"/>
              <p:cNvSpPr/>
              <p:nvPr/>
            </p:nvSpPr>
            <p:spPr>
              <a:xfrm>
                <a:off x="1257336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9" name="平行四边形 128"/>
              <p:cNvSpPr/>
              <p:nvPr/>
            </p:nvSpPr>
            <p:spPr>
              <a:xfrm>
                <a:off x="132849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0" name="平行四边形 129"/>
              <p:cNvSpPr/>
              <p:nvPr/>
            </p:nvSpPr>
            <p:spPr>
              <a:xfrm>
                <a:off x="1399646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1" name="平行四边形 130"/>
              <p:cNvSpPr/>
              <p:nvPr/>
            </p:nvSpPr>
            <p:spPr>
              <a:xfrm>
                <a:off x="147080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2" name="平行四边形 131"/>
              <p:cNvSpPr/>
              <p:nvPr/>
            </p:nvSpPr>
            <p:spPr>
              <a:xfrm>
                <a:off x="1541956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3" name="平行四边形 132"/>
              <p:cNvSpPr/>
              <p:nvPr/>
            </p:nvSpPr>
            <p:spPr>
              <a:xfrm>
                <a:off x="161311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4" name="平行四边形 133"/>
              <p:cNvSpPr/>
              <p:nvPr/>
            </p:nvSpPr>
            <p:spPr>
              <a:xfrm>
                <a:off x="1684266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5" name="平行四边形 134"/>
              <p:cNvSpPr/>
              <p:nvPr/>
            </p:nvSpPr>
            <p:spPr>
              <a:xfrm>
                <a:off x="175542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6" name="平行四边形 135"/>
              <p:cNvSpPr/>
              <p:nvPr/>
            </p:nvSpPr>
            <p:spPr>
              <a:xfrm>
                <a:off x="1826579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37" name="文本框 136"/>
            <p:cNvSpPr txBox="1"/>
            <p:nvPr/>
          </p:nvSpPr>
          <p:spPr>
            <a:xfrm>
              <a:off x="7179139" y="2908669"/>
              <a:ext cx="1706880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2000">
                  <a:solidFill>
                    <a:schemeClr val="tx1">
                      <a:lumMod val="85000"/>
                      <a:lumOff val="15000"/>
                    </a:schemeClr>
                  </a:solidFill>
                  <a:latin typeface="Alibaba PuHuiTi Heavy" panose="00020600040101010101" pitchFamily="18" charset="-122"/>
                  <a:ea typeface="Alibaba PuHuiTi Heavy" panose="00020600040101010101" pitchFamily="18" charset="-122"/>
                  <a:cs typeface="Alibaba PuHuiTi Heavy" panose="00020600040101010101" pitchFamily="18" charset="-122"/>
                </a:defRPr>
              </a:lvl1pPr>
            </a:lstStyle>
            <a:p>
              <a:r>
                <a:rPr lang="zh-CN" altLang="en-US" dirty="0">
                  <a:gradFill>
                    <a:gsLst>
                      <a:gs pos="0">
                        <a:srgbClr val="3859DA"/>
                      </a:gs>
                      <a:gs pos="100000">
                        <a:srgbClr val="21C6FF"/>
                      </a:gs>
                    </a:gsLst>
                    <a:path path="circle">
                      <a:fillToRect t="100000" r="100000"/>
                    </a:path>
                  </a:gradFill>
                </a:rPr>
                <a:t>在此輸入標題</a:t>
              </a:r>
              <a:endParaRPr lang="zh-CN" altLang="en-US" dirty="0">
                <a:gradFill>
                  <a:gsLst>
                    <a:gs pos="0">
                      <a:srgbClr val="3859DA"/>
                    </a:gs>
                    <a:gs pos="100000">
                      <a:srgbClr val="21C6FF"/>
                    </a:gs>
                  </a:gsLst>
                  <a:path path="circle">
                    <a:fillToRect t="100000" r="100000"/>
                  </a:path>
                </a:gradFill>
              </a:endParaRPr>
            </a:p>
          </p:txBody>
        </p:sp>
        <p:sp>
          <p:nvSpPr>
            <p:cNvPr id="138" name="文本框 137"/>
            <p:cNvSpPr txBox="1"/>
            <p:nvPr/>
          </p:nvSpPr>
          <p:spPr>
            <a:xfrm>
              <a:off x="7173500" y="3411110"/>
              <a:ext cx="3713137" cy="694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zh-CN" altLang="en-US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在此處輸入正文內容</a:t>
              </a:r>
              <a:r>
                <a:rPr lang="en-US" altLang="zh-CN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,</a:t>
              </a:r>
              <a:r>
                <a:rPr lang="zh-CN" altLang="en-US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在此處輸入正文內容</a:t>
              </a:r>
              <a:r>
                <a:rPr lang="en-US" altLang="zh-CN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,</a:t>
              </a:r>
              <a:endParaRPr lang="zh-CN" altLang="en-US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  <a:p>
              <a:pPr>
                <a:lnSpc>
                  <a:spcPct val="140000"/>
                </a:lnSpc>
              </a:pPr>
              <a:r>
                <a:rPr lang="zh-CN" altLang="en-US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在此處輸入正文內容</a:t>
              </a:r>
              <a:r>
                <a:rPr lang="en-US" altLang="zh-CN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,</a:t>
              </a:r>
              <a:r>
                <a:rPr lang="zh-CN" altLang="en-US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在此處輸入正文內容</a:t>
              </a:r>
              <a:r>
                <a:rPr lang="en-US" altLang="zh-CN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.</a:t>
              </a:r>
              <a:endParaRPr lang="zh-CN" altLang="en-US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</p:grpSp>
      <p:grpSp>
        <p:nvGrpSpPr>
          <p:cNvPr id="139" name="组合 138"/>
          <p:cNvGrpSpPr/>
          <p:nvPr/>
        </p:nvGrpSpPr>
        <p:grpSpPr>
          <a:xfrm>
            <a:off x="6970109" y="4682909"/>
            <a:ext cx="4312920" cy="1675931"/>
            <a:chOff x="6562943" y="3643056"/>
            <a:chExt cx="4312920" cy="1675931"/>
          </a:xfrm>
        </p:grpSpPr>
        <p:sp>
          <p:nvSpPr>
            <p:cNvPr id="140" name="任意多边形: 形状 139"/>
            <p:cNvSpPr/>
            <p:nvPr/>
          </p:nvSpPr>
          <p:spPr>
            <a:xfrm>
              <a:off x="6564244" y="3747842"/>
              <a:ext cx="4296936" cy="1494264"/>
            </a:xfrm>
            <a:custGeom>
              <a:avLst/>
              <a:gdLst>
                <a:gd name="connsiteX0" fmla="*/ 241365 w 4296936"/>
                <a:gd name="connsiteY0" fmla="*/ 0 h 1494264"/>
                <a:gd name="connsiteX1" fmla="*/ 4296936 w 4296936"/>
                <a:gd name="connsiteY1" fmla="*/ 0 h 1494264"/>
                <a:gd name="connsiteX2" fmla="*/ 4296936 w 4296936"/>
                <a:gd name="connsiteY2" fmla="*/ 1205235 h 1494264"/>
                <a:gd name="connsiteX3" fmla="*/ 4007907 w 4296936"/>
                <a:gd name="connsiteY3" fmla="*/ 1494264 h 1494264"/>
                <a:gd name="connsiteX4" fmla="*/ 0 w 4296936"/>
                <a:gd name="connsiteY4" fmla="*/ 1494264 h 1494264"/>
                <a:gd name="connsiteX5" fmla="*/ 0 w 4296936"/>
                <a:gd name="connsiteY5" fmla="*/ 241364 h 149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96936" h="1494264">
                  <a:moveTo>
                    <a:pt x="241365" y="0"/>
                  </a:moveTo>
                  <a:lnTo>
                    <a:pt x="4296936" y="0"/>
                  </a:lnTo>
                  <a:lnTo>
                    <a:pt x="4296936" y="1205235"/>
                  </a:lnTo>
                  <a:lnTo>
                    <a:pt x="4007907" y="1494264"/>
                  </a:lnTo>
                  <a:lnTo>
                    <a:pt x="0" y="1494264"/>
                  </a:lnTo>
                  <a:lnTo>
                    <a:pt x="0" y="241364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1C6FF">
                    <a:alpha val="0"/>
                  </a:srgbClr>
                </a:gs>
                <a:gs pos="100000">
                  <a:srgbClr val="3859DA">
                    <a:alpha val="3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 w="6350">
              <a:gradFill flip="none" rotWithShape="1">
                <a:gsLst>
                  <a:gs pos="0">
                    <a:srgbClr val="3859DA">
                      <a:alpha val="0"/>
                    </a:srgbClr>
                  </a:gs>
                  <a:gs pos="80000">
                    <a:srgbClr val="21C6FF"/>
                  </a:gs>
                </a:gsLst>
                <a:path path="circle">
                  <a:fillToRect t="100000" r="100000"/>
                </a:path>
                <a:tileRect l="-100000" b="-10000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41" name="任意多边形: 形状 140"/>
            <p:cNvSpPr/>
            <p:nvPr/>
          </p:nvSpPr>
          <p:spPr>
            <a:xfrm>
              <a:off x="6562943" y="3661111"/>
              <a:ext cx="2286000" cy="236220"/>
            </a:xfrm>
            <a:custGeom>
              <a:avLst/>
              <a:gdLst>
                <a:gd name="connsiteX0" fmla="*/ 2286000 w 2286000"/>
                <a:gd name="connsiteY0" fmla="*/ 0 h 236220"/>
                <a:gd name="connsiteX1" fmla="*/ 236220 w 2286000"/>
                <a:gd name="connsiteY1" fmla="*/ 0 h 236220"/>
                <a:gd name="connsiteX2" fmla="*/ 0 w 2286000"/>
                <a:gd name="connsiteY2" fmla="*/ 236220 h 236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86000" h="236220">
                  <a:moveTo>
                    <a:pt x="2286000" y="0"/>
                  </a:moveTo>
                  <a:lnTo>
                    <a:pt x="236220" y="0"/>
                  </a:lnTo>
                  <a:lnTo>
                    <a:pt x="0" y="236220"/>
                  </a:lnTo>
                </a:path>
              </a:pathLst>
            </a:custGeom>
            <a:noFill/>
            <a:ln w="12700">
              <a:gradFill>
                <a:gsLst>
                  <a:gs pos="100000">
                    <a:srgbClr val="21C6FF"/>
                  </a:gs>
                  <a:gs pos="0">
                    <a:srgbClr val="21C6FF">
                      <a:alpha val="0"/>
                    </a:srgbClr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2" name="任意多边形: 形状 141"/>
            <p:cNvSpPr/>
            <p:nvPr/>
          </p:nvSpPr>
          <p:spPr>
            <a:xfrm>
              <a:off x="9610943" y="5029427"/>
              <a:ext cx="1264920" cy="289560"/>
            </a:xfrm>
            <a:custGeom>
              <a:avLst/>
              <a:gdLst>
                <a:gd name="connsiteX0" fmla="*/ 0 w 1264920"/>
                <a:gd name="connsiteY0" fmla="*/ 289560 h 289560"/>
                <a:gd name="connsiteX1" fmla="*/ 975360 w 1264920"/>
                <a:gd name="connsiteY1" fmla="*/ 289560 h 289560"/>
                <a:gd name="connsiteX2" fmla="*/ 1264920 w 1264920"/>
                <a:gd name="connsiteY2" fmla="*/ 0 h 289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4920" h="289560">
                  <a:moveTo>
                    <a:pt x="0" y="289560"/>
                  </a:moveTo>
                  <a:lnTo>
                    <a:pt x="975360" y="289560"/>
                  </a:lnTo>
                  <a:lnTo>
                    <a:pt x="1264920" y="0"/>
                  </a:lnTo>
                </a:path>
              </a:pathLst>
            </a:custGeom>
            <a:noFill/>
            <a:ln w="12700">
              <a:gradFill>
                <a:gsLst>
                  <a:gs pos="100000">
                    <a:srgbClr val="21C6FF"/>
                  </a:gs>
                  <a:gs pos="0">
                    <a:srgbClr val="21C6FF">
                      <a:alpha val="0"/>
                    </a:srgbClr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43" name="组合 142"/>
            <p:cNvGrpSpPr/>
            <p:nvPr/>
          </p:nvGrpSpPr>
          <p:grpSpPr>
            <a:xfrm>
              <a:off x="6634063" y="5121646"/>
              <a:ext cx="686117" cy="65823"/>
              <a:chOff x="1186181" y="2691657"/>
              <a:chExt cx="686117" cy="65823"/>
            </a:xfrm>
            <a:gradFill>
              <a:gsLst>
                <a:gs pos="100000">
                  <a:srgbClr val="21C6FF"/>
                </a:gs>
                <a:gs pos="0">
                  <a:srgbClr val="3859DA"/>
                </a:gs>
              </a:gsLst>
              <a:lin ang="0" scaled="0"/>
            </a:gradFill>
          </p:grpSpPr>
          <p:sp>
            <p:nvSpPr>
              <p:cNvPr id="157" name="平行四边形 156"/>
              <p:cNvSpPr/>
              <p:nvPr/>
            </p:nvSpPr>
            <p:spPr>
              <a:xfrm>
                <a:off x="118618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8" name="平行四边形 157"/>
              <p:cNvSpPr/>
              <p:nvPr/>
            </p:nvSpPr>
            <p:spPr>
              <a:xfrm>
                <a:off x="1257336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9" name="平行四边形 158"/>
              <p:cNvSpPr/>
              <p:nvPr/>
            </p:nvSpPr>
            <p:spPr>
              <a:xfrm>
                <a:off x="132849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0" name="平行四边形 159"/>
              <p:cNvSpPr/>
              <p:nvPr/>
            </p:nvSpPr>
            <p:spPr>
              <a:xfrm>
                <a:off x="1399646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1" name="平行四边形 160"/>
              <p:cNvSpPr/>
              <p:nvPr/>
            </p:nvSpPr>
            <p:spPr>
              <a:xfrm>
                <a:off x="147080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2" name="平行四边形 161"/>
              <p:cNvSpPr/>
              <p:nvPr/>
            </p:nvSpPr>
            <p:spPr>
              <a:xfrm>
                <a:off x="1541956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3" name="平行四边形 162"/>
              <p:cNvSpPr/>
              <p:nvPr/>
            </p:nvSpPr>
            <p:spPr>
              <a:xfrm>
                <a:off x="161311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4" name="平行四边形 163"/>
              <p:cNvSpPr/>
              <p:nvPr/>
            </p:nvSpPr>
            <p:spPr>
              <a:xfrm>
                <a:off x="1684266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5" name="平行四边形 164"/>
              <p:cNvSpPr/>
              <p:nvPr/>
            </p:nvSpPr>
            <p:spPr>
              <a:xfrm>
                <a:off x="175542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6" name="平行四边形 165"/>
              <p:cNvSpPr/>
              <p:nvPr/>
            </p:nvSpPr>
            <p:spPr>
              <a:xfrm>
                <a:off x="1826579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4" name="组合 143"/>
            <p:cNvGrpSpPr/>
            <p:nvPr/>
          </p:nvGrpSpPr>
          <p:grpSpPr>
            <a:xfrm>
              <a:off x="10124023" y="3643056"/>
              <a:ext cx="686117" cy="65823"/>
              <a:chOff x="1186181" y="2691657"/>
              <a:chExt cx="686117" cy="65823"/>
            </a:xfrm>
            <a:solidFill>
              <a:srgbClr val="21C6FF">
                <a:alpha val="30000"/>
              </a:srgbClr>
            </a:solidFill>
          </p:grpSpPr>
          <p:sp>
            <p:nvSpPr>
              <p:cNvPr id="147" name="平行四边形 146"/>
              <p:cNvSpPr/>
              <p:nvPr/>
            </p:nvSpPr>
            <p:spPr>
              <a:xfrm>
                <a:off x="118618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8" name="平行四边形 147"/>
              <p:cNvSpPr/>
              <p:nvPr/>
            </p:nvSpPr>
            <p:spPr>
              <a:xfrm>
                <a:off x="1257336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9" name="平行四边形 148"/>
              <p:cNvSpPr/>
              <p:nvPr/>
            </p:nvSpPr>
            <p:spPr>
              <a:xfrm>
                <a:off x="132849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0" name="平行四边形 149"/>
              <p:cNvSpPr/>
              <p:nvPr/>
            </p:nvSpPr>
            <p:spPr>
              <a:xfrm>
                <a:off x="1399646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1" name="平行四边形 150"/>
              <p:cNvSpPr/>
              <p:nvPr/>
            </p:nvSpPr>
            <p:spPr>
              <a:xfrm>
                <a:off x="147080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2" name="平行四边形 151"/>
              <p:cNvSpPr/>
              <p:nvPr/>
            </p:nvSpPr>
            <p:spPr>
              <a:xfrm>
                <a:off x="1541956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3" name="平行四边形 152"/>
              <p:cNvSpPr/>
              <p:nvPr/>
            </p:nvSpPr>
            <p:spPr>
              <a:xfrm>
                <a:off x="161311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4" name="平行四边形 153"/>
              <p:cNvSpPr/>
              <p:nvPr/>
            </p:nvSpPr>
            <p:spPr>
              <a:xfrm>
                <a:off x="1684266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5" name="平行四边形 154"/>
              <p:cNvSpPr/>
              <p:nvPr/>
            </p:nvSpPr>
            <p:spPr>
              <a:xfrm>
                <a:off x="175542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6" name="平行四边形 155"/>
              <p:cNvSpPr/>
              <p:nvPr/>
            </p:nvSpPr>
            <p:spPr>
              <a:xfrm>
                <a:off x="1826579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45" name="文本框 144"/>
            <p:cNvSpPr txBox="1"/>
            <p:nvPr/>
          </p:nvSpPr>
          <p:spPr>
            <a:xfrm>
              <a:off x="6772300" y="3830636"/>
              <a:ext cx="1706880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2000">
                  <a:solidFill>
                    <a:schemeClr val="tx1">
                      <a:lumMod val="85000"/>
                      <a:lumOff val="15000"/>
                    </a:schemeClr>
                  </a:solidFill>
                  <a:latin typeface="Alibaba PuHuiTi Heavy" panose="00020600040101010101" pitchFamily="18" charset="-122"/>
                  <a:ea typeface="Alibaba PuHuiTi Heavy" panose="00020600040101010101" pitchFamily="18" charset="-122"/>
                  <a:cs typeface="Alibaba PuHuiTi Heavy" panose="00020600040101010101" pitchFamily="18" charset="-122"/>
                </a:defRPr>
              </a:lvl1pPr>
            </a:lstStyle>
            <a:p>
              <a:r>
                <a:rPr lang="zh-CN" altLang="en-US" dirty="0">
                  <a:gradFill>
                    <a:gsLst>
                      <a:gs pos="0">
                        <a:srgbClr val="3859DA"/>
                      </a:gs>
                      <a:gs pos="100000">
                        <a:srgbClr val="21C6FF"/>
                      </a:gs>
                    </a:gsLst>
                    <a:path path="circle">
                      <a:fillToRect t="100000" r="100000"/>
                    </a:path>
                  </a:gradFill>
                </a:rPr>
                <a:t>在此輸入標題</a:t>
              </a:r>
              <a:endParaRPr lang="zh-CN" altLang="en-US" dirty="0">
                <a:gradFill>
                  <a:gsLst>
                    <a:gs pos="0">
                      <a:srgbClr val="3859DA"/>
                    </a:gs>
                    <a:gs pos="100000">
                      <a:srgbClr val="21C6FF"/>
                    </a:gs>
                  </a:gsLst>
                  <a:path path="circle">
                    <a:fillToRect t="100000" r="100000"/>
                  </a:path>
                </a:gradFill>
              </a:endParaRPr>
            </a:p>
          </p:txBody>
        </p:sp>
        <p:sp>
          <p:nvSpPr>
            <p:cNvPr id="146" name="文本框 145"/>
            <p:cNvSpPr txBox="1"/>
            <p:nvPr/>
          </p:nvSpPr>
          <p:spPr>
            <a:xfrm>
              <a:off x="6766661" y="4333077"/>
              <a:ext cx="3713137" cy="694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zh-CN" altLang="en-US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在此處輸入正文內容</a:t>
              </a:r>
              <a:r>
                <a:rPr lang="en-US" altLang="zh-CN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,</a:t>
              </a:r>
              <a:r>
                <a:rPr lang="zh-CN" altLang="en-US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在此處輸入正文內容</a:t>
              </a:r>
              <a:r>
                <a:rPr lang="en-US" altLang="zh-CN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,</a:t>
              </a:r>
              <a:endParaRPr lang="zh-CN" altLang="en-US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  <a:p>
              <a:pPr>
                <a:lnSpc>
                  <a:spcPct val="140000"/>
                </a:lnSpc>
              </a:pPr>
              <a:r>
                <a:rPr lang="zh-CN" altLang="en-US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在此處輸入正文內容</a:t>
              </a:r>
              <a:r>
                <a:rPr lang="en-US" altLang="zh-CN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,</a:t>
              </a:r>
              <a:r>
                <a:rPr lang="zh-CN" altLang="en-US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在此處輸入正文內容</a:t>
              </a:r>
              <a:r>
                <a:rPr lang="en-US" altLang="zh-CN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.</a:t>
              </a:r>
              <a:endParaRPr lang="zh-CN" altLang="en-US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</p:grpSp>
      <p:sp>
        <p:nvSpPr>
          <p:cNvPr id="167" name="任意多边形: 形状 166"/>
          <p:cNvSpPr/>
          <p:nvPr/>
        </p:nvSpPr>
        <p:spPr>
          <a:xfrm>
            <a:off x="6978101" y="1015811"/>
            <a:ext cx="4296936" cy="1494264"/>
          </a:xfrm>
          <a:custGeom>
            <a:avLst/>
            <a:gdLst>
              <a:gd name="connsiteX0" fmla="*/ 241365 w 4296936"/>
              <a:gd name="connsiteY0" fmla="*/ 0 h 1494264"/>
              <a:gd name="connsiteX1" fmla="*/ 4296936 w 4296936"/>
              <a:gd name="connsiteY1" fmla="*/ 0 h 1494264"/>
              <a:gd name="connsiteX2" fmla="*/ 4296936 w 4296936"/>
              <a:gd name="connsiteY2" fmla="*/ 1205235 h 1494264"/>
              <a:gd name="connsiteX3" fmla="*/ 4007907 w 4296936"/>
              <a:gd name="connsiteY3" fmla="*/ 1494264 h 1494264"/>
              <a:gd name="connsiteX4" fmla="*/ 0 w 4296936"/>
              <a:gd name="connsiteY4" fmla="*/ 1494264 h 1494264"/>
              <a:gd name="connsiteX5" fmla="*/ 0 w 4296936"/>
              <a:gd name="connsiteY5" fmla="*/ 241364 h 1494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6936" h="1494264">
                <a:moveTo>
                  <a:pt x="241365" y="0"/>
                </a:moveTo>
                <a:lnTo>
                  <a:pt x="4296936" y="0"/>
                </a:lnTo>
                <a:lnTo>
                  <a:pt x="4296936" y="1205235"/>
                </a:lnTo>
                <a:lnTo>
                  <a:pt x="4007907" y="1494264"/>
                </a:lnTo>
                <a:lnTo>
                  <a:pt x="0" y="1494264"/>
                </a:lnTo>
                <a:lnTo>
                  <a:pt x="0" y="241364"/>
                </a:lnTo>
                <a:close/>
              </a:path>
            </a:pathLst>
          </a:custGeom>
          <a:blipFill dpi="0" rotWithShape="1">
            <a:blip r:embed="rId3"/>
            <a:srcRect/>
            <a:tile tx="0" ty="635000" sx="100000" sy="100000" flip="none" algn="ctr"/>
          </a:blipFill>
          <a:ln w="6350">
            <a:gradFill flip="none" rotWithShape="1">
              <a:gsLst>
                <a:gs pos="0">
                  <a:srgbClr val="3859DA">
                    <a:alpha val="0"/>
                  </a:srgbClr>
                </a:gs>
                <a:gs pos="80000">
                  <a:srgbClr val="21C6FF"/>
                </a:gs>
              </a:gsLst>
              <a:path path="circle">
                <a:fillToRect t="100000" r="100000"/>
              </a:path>
              <a:tileRect l="-100000" b="-10000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68" name="文本框 167"/>
          <p:cNvSpPr txBox="1"/>
          <p:nvPr/>
        </p:nvSpPr>
        <p:spPr>
          <a:xfrm>
            <a:off x="298575" y="299905"/>
            <a:ext cx="2672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>
                <a:gradFill>
                  <a:gsLst>
                    <a:gs pos="0">
                      <a:srgbClr val="3859DA"/>
                    </a:gs>
                    <a:gs pos="100000">
                      <a:srgbClr val="21C6FF"/>
                    </a:gs>
                  </a:gsLst>
                  <a:path path="circle">
                    <a:fillToRect t="100000" r="100000"/>
                  </a:path>
                </a:gra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defRPr>
            </a:lvl1pPr>
          </a:lstStyle>
          <a:p>
            <a:r>
              <a:rPr lang="zh-CN" altLang="en-US" dirty="0"/>
              <a:t>請在此輸入標題</a:t>
            </a:r>
            <a:endParaRPr lang="zh-CN" altLang="en-US" dirty="0"/>
          </a:p>
        </p:txBody>
      </p:sp>
      <p:grpSp>
        <p:nvGrpSpPr>
          <p:cNvPr id="169" name="组合 168"/>
          <p:cNvGrpSpPr/>
          <p:nvPr/>
        </p:nvGrpSpPr>
        <p:grpSpPr>
          <a:xfrm>
            <a:off x="10051787" y="390709"/>
            <a:ext cx="1717354" cy="424313"/>
            <a:chOff x="10051787" y="390709"/>
            <a:chExt cx="1717354" cy="424313"/>
          </a:xfrm>
        </p:grpSpPr>
        <p:sp>
          <p:nvSpPr>
            <p:cNvPr id="170" name="文本框 169"/>
            <p:cNvSpPr txBox="1"/>
            <p:nvPr/>
          </p:nvSpPr>
          <p:spPr>
            <a:xfrm>
              <a:off x="10125224" y="412133"/>
              <a:ext cx="1590992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solidFill>
                    <a:schemeClr val="bg1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LOGO HERE</a:t>
              </a:r>
              <a:endParaRPr lang="zh-CN" altLang="en-US" sz="20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grpSp>
          <p:nvGrpSpPr>
            <p:cNvPr id="171" name="组合 170"/>
            <p:cNvGrpSpPr/>
            <p:nvPr/>
          </p:nvGrpSpPr>
          <p:grpSpPr>
            <a:xfrm>
              <a:off x="11168529" y="390709"/>
              <a:ext cx="600612" cy="108487"/>
              <a:chOff x="1458913" y="152400"/>
              <a:chExt cx="600612" cy="108487"/>
            </a:xfrm>
          </p:grpSpPr>
          <p:sp>
            <p:nvSpPr>
              <p:cNvPr id="175" name="任意多边形: 形状 174"/>
              <p:cNvSpPr/>
              <p:nvPr/>
            </p:nvSpPr>
            <p:spPr>
              <a:xfrm>
                <a:off x="1458913" y="152400"/>
                <a:ext cx="582612" cy="90487"/>
              </a:xfrm>
              <a:custGeom>
                <a:avLst/>
                <a:gdLst>
                  <a:gd name="connsiteX0" fmla="*/ 0 w 582612"/>
                  <a:gd name="connsiteY0" fmla="*/ 0 h 90487"/>
                  <a:gd name="connsiteX1" fmla="*/ 492125 w 582612"/>
                  <a:gd name="connsiteY1" fmla="*/ 0 h 90487"/>
                  <a:gd name="connsiteX2" fmla="*/ 582612 w 582612"/>
                  <a:gd name="connsiteY2" fmla="*/ 90487 h 90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82612" h="90487">
                    <a:moveTo>
                      <a:pt x="0" y="0"/>
                    </a:moveTo>
                    <a:lnTo>
                      <a:pt x="492125" y="0"/>
                    </a:lnTo>
                    <a:lnTo>
                      <a:pt x="582612" y="90487"/>
                    </a:lnTo>
                  </a:path>
                </a:pathLst>
              </a:custGeom>
              <a:noFill/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6" name="椭圆 175"/>
              <p:cNvSpPr/>
              <p:nvPr/>
            </p:nvSpPr>
            <p:spPr>
              <a:xfrm>
                <a:off x="2023525" y="224887"/>
                <a:ext cx="36000" cy="36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2" name="组合 171"/>
            <p:cNvGrpSpPr/>
            <p:nvPr/>
          </p:nvGrpSpPr>
          <p:grpSpPr>
            <a:xfrm flipH="1" flipV="1">
              <a:off x="10051787" y="706535"/>
              <a:ext cx="600612" cy="108487"/>
              <a:chOff x="1458913" y="152400"/>
              <a:chExt cx="600612" cy="108487"/>
            </a:xfrm>
          </p:grpSpPr>
          <p:sp>
            <p:nvSpPr>
              <p:cNvPr id="173" name="任意多边形: 形状 172"/>
              <p:cNvSpPr/>
              <p:nvPr/>
            </p:nvSpPr>
            <p:spPr>
              <a:xfrm>
                <a:off x="1458913" y="152400"/>
                <a:ext cx="582612" cy="90487"/>
              </a:xfrm>
              <a:custGeom>
                <a:avLst/>
                <a:gdLst>
                  <a:gd name="connsiteX0" fmla="*/ 0 w 582612"/>
                  <a:gd name="connsiteY0" fmla="*/ 0 h 90487"/>
                  <a:gd name="connsiteX1" fmla="*/ 492125 w 582612"/>
                  <a:gd name="connsiteY1" fmla="*/ 0 h 90487"/>
                  <a:gd name="connsiteX2" fmla="*/ 582612 w 582612"/>
                  <a:gd name="connsiteY2" fmla="*/ 90487 h 90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82612" h="90487">
                    <a:moveTo>
                      <a:pt x="0" y="0"/>
                    </a:moveTo>
                    <a:lnTo>
                      <a:pt x="492125" y="0"/>
                    </a:lnTo>
                    <a:lnTo>
                      <a:pt x="582612" y="90487"/>
                    </a:lnTo>
                  </a:path>
                </a:pathLst>
              </a:custGeom>
              <a:noFill/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4" name="椭圆 173"/>
              <p:cNvSpPr/>
              <p:nvPr/>
            </p:nvSpPr>
            <p:spPr>
              <a:xfrm>
                <a:off x="2023525" y="224887"/>
                <a:ext cx="36000" cy="36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黑暗里有星球&#10;&#10;描述已自动生成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40" b="1455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80000"/>
                </a:schemeClr>
              </a:gs>
              <a:gs pos="62000">
                <a:schemeClr val="tx1">
                  <a:alpha val="9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</a:t>
            </a:r>
            <a:endParaRPr lang="zh-CN" altLang="en-US" dirty="0"/>
          </a:p>
        </p:txBody>
      </p:sp>
      <p:grpSp>
        <p:nvGrpSpPr>
          <p:cNvPr id="8" name="组合 7"/>
          <p:cNvGrpSpPr/>
          <p:nvPr/>
        </p:nvGrpSpPr>
        <p:grpSpPr>
          <a:xfrm>
            <a:off x="-1281387" y="1758120"/>
            <a:ext cx="7793947" cy="3291400"/>
            <a:chOff x="-1281387" y="1758120"/>
            <a:chExt cx="7793947" cy="3291400"/>
          </a:xfrm>
        </p:grpSpPr>
        <p:sp>
          <p:nvSpPr>
            <p:cNvPr id="70" name="任意多边形: 形状 69"/>
            <p:cNvSpPr/>
            <p:nvPr/>
          </p:nvSpPr>
          <p:spPr>
            <a:xfrm>
              <a:off x="-1281387" y="1758120"/>
              <a:ext cx="7737125" cy="3213297"/>
            </a:xfrm>
            <a:custGeom>
              <a:avLst/>
              <a:gdLst>
                <a:gd name="connsiteX0" fmla="*/ 0 w 7737125"/>
                <a:gd name="connsiteY0" fmla="*/ 0 h 3213297"/>
                <a:gd name="connsiteX1" fmla="*/ 7737125 w 7737125"/>
                <a:gd name="connsiteY1" fmla="*/ 0 h 3213297"/>
                <a:gd name="connsiteX2" fmla="*/ 7737125 w 7737125"/>
                <a:gd name="connsiteY2" fmla="*/ 2846976 h 3213297"/>
                <a:gd name="connsiteX3" fmla="*/ 7370804 w 7737125"/>
                <a:gd name="connsiteY3" fmla="*/ 3213297 h 3213297"/>
                <a:gd name="connsiteX4" fmla="*/ 0 w 7737125"/>
                <a:gd name="connsiteY4" fmla="*/ 3213297 h 3213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37125" h="3213297">
                  <a:moveTo>
                    <a:pt x="0" y="0"/>
                  </a:moveTo>
                  <a:lnTo>
                    <a:pt x="7737125" y="0"/>
                  </a:lnTo>
                  <a:lnTo>
                    <a:pt x="7737125" y="2846976"/>
                  </a:lnTo>
                  <a:lnTo>
                    <a:pt x="7370804" y="3213297"/>
                  </a:lnTo>
                  <a:lnTo>
                    <a:pt x="0" y="3213297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rgbClr val="3859DA"/>
                </a:gs>
              </a:gsLst>
              <a:lin ang="0" scaled="0"/>
            </a:gradFill>
            <a:ln>
              <a:gradFill>
                <a:gsLst>
                  <a:gs pos="0">
                    <a:srgbClr val="3859DA">
                      <a:alpha val="0"/>
                    </a:srgbClr>
                  </a:gs>
                  <a:gs pos="100000">
                    <a:srgbClr val="21C6FF"/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5" name="任意多边形: 形状 4"/>
            <p:cNvSpPr/>
            <p:nvPr/>
          </p:nvSpPr>
          <p:spPr>
            <a:xfrm>
              <a:off x="4876800" y="3911600"/>
              <a:ext cx="1635760" cy="1137920"/>
            </a:xfrm>
            <a:custGeom>
              <a:avLst/>
              <a:gdLst>
                <a:gd name="connsiteX0" fmla="*/ 0 w 1635760"/>
                <a:gd name="connsiteY0" fmla="*/ 1137920 h 1137920"/>
                <a:gd name="connsiteX1" fmla="*/ 1224280 w 1635760"/>
                <a:gd name="connsiteY1" fmla="*/ 1137920 h 1137920"/>
                <a:gd name="connsiteX2" fmla="*/ 1635760 w 1635760"/>
                <a:gd name="connsiteY2" fmla="*/ 726440 h 1137920"/>
                <a:gd name="connsiteX3" fmla="*/ 1635760 w 1635760"/>
                <a:gd name="connsiteY3" fmla="*/ 0 h 1137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35760" h="1137920">
                  <a:moveTo>
                    <a:pt x="0" y="1137920"/>
                  </a:moveTo>
                  <a:lnTo>
                    <a:pt x="1224280" y="1137920"/>
                  </a:lnTo>
                  <a:lnTo>
                    <a:pt x="1635760" y="726440"/>
                  </a:lnTo>
                  <a:lnTo>
                    <a:pt x="1635760" y="0"/>
                  </a:lnTo>
                </a:path>
              </a:pathLst>
            </a:custGeom>
            <a:noFill/>
            <a:ln>
              <a:gradFill flip="none" rotWithShape="1">
                <a:gsLst>
                  <a:gs pos="0">
                    <a:srgbClr val="21C6FF">
                      <a:alpha val="0"/>
                    </a:srgbClr>
                  </a:gs>
                  <a:gs pos="100000">
                    <a:srgbClr val="21C6FF"/>
                  </a:gs>
                </a:gsLst>
                <a:path path="circle">
                  <a:fillToRect t="100000" r="100000"/>
                </a:path>
                <a:tileRect l="-100000" b="-100000"/>
              </a:gradFill>
              <a:tailEnd type="oval" w="sm" len="sm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657537" y="1806689"/>
            <a:ext cx="1649730" cy="13220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0" dirty="0">
                <a:ln w="15875">
                  <a:noFill/>
                </a:ln>
                <a:solidFill>
                  <a:schemeClr val="bg1"/>
                </a:solidFill>
                <a:latin typeface="优设标题黑" panose="00000500000000000000" pitchFamily="2" charset="-122"/>
                <a:ea typeface="优设标题黑" panose="00000500000000000000" pitchFamily="2" charset="-122"/>
              </a:rPr>
              <a:t>03</a:t>
            </a:r>
            <a:endParaRPr lang="zh-CN" altLang="en-US" sz="8000" dirty="0">
              <a:ln w="15875">
                <a:noFill/>
              </a:ln>
              <a:solidFill>
                <a:schemeClr val="bg1"/>
              </a:solidFill>
              <a:latin typeface="优设标题黑" panose="00000500000000000000" pitchFamily="2" charset="-122"/>
              <a:ea typeface="优设标题黑" panose="00000500000000000000" pitchFamily="2" charset="-122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413917" y="372631"/>
            <a:ext cx="1717354" cy="424313"/>
            <a:chOff x="342171" y="152400"/>
            <a:chExt cx="1717354" cy="424313"/>
          </a:xfrm>
        </p:grpSpPr>
        <p:sp>
          <p:nvSpPr>
            <p:cNvPr id="18" name="文本框 17"/>
            <p:cNvSpPr txBox="1"/>
            <p:nvPr/>
          </p:nvSpPr>
          <p:spPr>
            <a:xfrm>
              <a:off x="415608" y="173824"/>
              <a:ext cx="1590992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solidFill>
                    <a:schemeClr val="bg1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LOGO HERE</a:t>
              </a:r>
              <a:endParaRPr lang="zh-CN" altLang="en-US" sz="20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grpSp>
          <p:nvGrpSpPr>
            <p:cNvPr id="19" name="组合 18"/>
            <p:cNvGrpSpPr/>
            <p:nvPr/>
          </p:nvGrpSpPr>
          <p:grpSpPr>
            <a:xfrm>
              <a:off x="1458913" y="152400"/>
              <a:ext cx="600612" cy="108487"/>
              <a:chOff x="1458913" y="152400"/>
              <a:chExt cx="600612" cy="108487"/>
            </a:xfrm>
          </p:grpSpPr>
          <p:sp>
            <p:nvSpPr>
              <p:cNvPr id="23" name="任意多边形: 形状 22"/>
              <p:cNvSpPr/>
              <p:nvPr/>
            </p:nvSpPr>
            <p:spPr>
              <a:xfrm>
                <a:off x="1458913" y="152400"/>
                <a:ext cx="582612" cy="90487"/>
              </a:xfrm>
              <a:custGeom>
                <a:avLst/>
                <a:gdLst>
                  <a:gd name="connsiteX0" fmla="*/ 0 w 582612"/>
                  <a:gd name="connsiteY0" fmla="*/ 0 h 90487"/>
                  <a:gd name="connsiteX1" fmla="*/ 492125 w 582612"/>
                  <a:gd name="connsiteY1" fmla="*/ 0 h 90487"/>
                  <a:gd name="connsiteX2" fmla="*/ 582612 w 582612"/>
                  <a:gd name="connsiteY2" fmla="*/ 90487 h 90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82612" h="90487">
                    <a:moveTo>
                      <a:pt x="0" y="0"/>
                    </a:moveTo>
                    <a:lnTo>
                      <a:pt x="492125" y="0"/>
                    </a:lnTo>
                    <a:lnTo>
                      <a:pt x="582612" y="90487"/>
                    </a:lnTo>
                  </a:path>
                </a:pathLst>
              </a:custGeom>
              <a:noFill/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" name="椭圆 23"/>
              <p:cNvSpPr/>
              <p:nvPr/>
            </p:nvSpPr>
            <p:spPr>
              <a:xfrm>
                <a:off x="2023525" y="224887"/>
                <a:ext cx="36000" cy="36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 flipH="1" flipV="1">
              <a:off x="342171" y="468226"/>
              <a:ext cx="600612" cy="108487"/>
              <a:chOff x="1458913" y="152400"/>
              <a:chExt cx="600612" cy="108487"/>
            </a:xfrm>
          </p:grpSpPr>
          <p:sp>
            <p:nvSpPr>
              <p:cNvPr id="21" name="任意多边形: 形状 20"/>
              <p:cNvSpPr/>
              <p:nvPr/>
            </p:nvSpPr>
            <p:spPr>
              <a:xfrm>
                <a:off x="1458913" y="152400"/>
                <a:ext cx="582612" cy="90487"/>
              </a:xfrm>
              <a:custGeom>
                <a:avLst/>
                <a:gdLst>
                  <a:gd name="connsiteX0" fmla="*/ 0 w 582612"/>
                  <a:gd name="connsiteY0" fmla="*/ 0 h 90487"/>
                  <a:gd name="connsiteX1" fmla="*/ 492125 w 582612"/>
                  <a:gd name="connsiteY1" fmla="*/ 0 h 90487"/>
                  <a:gd name="connsiteX2" fmla="*/ 582612 w 582612"/>
                  <a:gd name="connsiteY2" fmla="*/ 90487 h 90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82612" h="90487">
                    <a:moveTo>
                      <a:pt x="0" y="0"/>
                    </a:moveTo>
                    <a:lnTo>
                      <a:pt x="492125" y="0"/>
                    </a:lnTo>
                    <a:lnTo>
                      <a:pt x="582612" y="90487"/>
                    </a:lnTo>
                  </a:path>
                </a:pathLst>
              </a:custGeom>
              <a:noFill/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" name="椭圆 21"/>
              <p:cNvSpPr/>
              <p:nvPr/>
            </p:nvSpPr>
            <p:spPr>
              <a:xfrm>
                <a:off x="2023525" y="224887"/>
                <a:ext cx="36000" cy="36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7" name="文本框 26"/>
          <p:cNvSpPr txBox="1"/>
          <p:nvPr/>
        </p:nvSpPr>
        <p:spPr>
          <a:xfrm>
            <a:off x="633724" y="2875002"/>
            <a:ext cx="3535680" cy="11068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600" dirty="0">
                <a:solidFill>
                  <a:schemeClr val="bg1"/>
                </a:soli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rPr>
              <a:t>專案內容</a:t>
            </a:r>
            <a:endParaRPr lang="zh-CN" altLang="en-US" sz="6600" dirty="0">
              <a:solidFill>
                <a:schemeClr val="bg1"/>
              </a:solidFill>
              <a:latin typeface="Alibaba PuHuiTi Heavy" panose="00020600040101010101" pitchFamily="18" charset="-122"/>
              <a:ea typeface="Alibaba PuHuiTi Heavy" panose="00020600040101010101" pitchFamily="18" charset="-122"/>
              <a:cs typeface="Alibaba PuHuiTi Heavy" panose="00020600040101010101" pitchFamily="18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633724" y="4075189"/>
            <a:ext cx="5756328" cy="598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>
                <a:solidFill>
                  <a:schemeClr val="bg1">
                    <a:lumMod val="6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  <a:endParaRPr lang="en-US" altLang="zh-CN" sz="1100" dirty="0">
              <a:solidFill>
                <a:schemeClr val="bg1">
                  <a:lumMod val="65000"/>
                </a:schemeClr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grpSp>
        <p:nvGrpSpPr>
          <p:cNvPr id="29" name="组合 28"/>
          <p:cNvGrpSpPr/>
          <p:nvPr/>
        </p:nvGrpSpPr>
        <p:grpSpPr>
          <a:xfrm>
            <a:off x="406712" y="6279053"/>
            <a:ext cx="979487" cy="209629"/>
            <a:chOff x="10780714" y="6400800"/>
            <a:chExt cx="979487" cy="209629"/>
          </a:xfrm>
          <a:gradFill>
            <a:gsLst>
              <a:gs pos="0">
                <a:srgbClr val="3859DA"/>
              </a:gs>
              <a:gs pos="100000">
                <a:schemeClr val="tx1">
                  <a:alpha val="90000"/>
                </a:schemeClr>
              </a:gs>
            </a:gsLst>
            <a:path path="circle">
              <a:fillToRect t="100000" r="100000"/>
            </a:path>
          </a:gradFill>
        </p:grpSpPr>
        <p:sp>
          <p:nvSpPr>
            <p:cNvPr id="30" name="平行四边形 29"/>
            <p:cNvSpPr/>
            <p:nvPr/>
          </p:nvSpPr>
          <p:spPr>
            <a:xfrm>
              <a:off x="10780714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平行四边形 30"/>
            <p:cNvSpPr/>
            <p:nvPr/>
          </p:nvSpPr>
          <p:spPr>
            <a:xfrm>
              <a:off x="10864322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平行四边形 31"/>
            <p:cNvSpPr/>
            <p:nvPr/>
          </p:nvSpPr>
          <p:spPr>
            <a:xfrm>
              <a:off x="10947931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平行四边形 32"/>
            <p:cNvSpPr/>
            <p:nvPr/>
          </p:nvSpPr>
          <p:spPr>
            <a:xfrm>
              <a:off x="11031539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平行四边形 33"/>
            <p:cNvSpPr/>
            <p:nvPr/>
          </p:nvSpPr>
          <p:spPr>
            <a:xfrm>
              <a:off x="11115147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平行四边形 34"/>
            <p:cNvSpPr/>
            <p:nvPr/>
          </p:nvSpPr>
          <p:spPr>
            <a:xfrm>
              <a:off x="11198756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" name="平行四边形 35"/>
            <p:cNvSpPr/>
            <p:nvPr/>
          </p:nvSpPr>
          <p:spPr>
            <a:xfrm>
              <a:off x="11282364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平行四边形 36"/>
            <p:cNvSpPr/>
            <p:nvPr/>
          </p:nvSpPr>
          <p:spPr>
            <a:xfrm>
              <a:off x="11365972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平行四边形 37"/>
            <p:cNvSpPr/>
            <p:nvPr/>
          </p:nvSpPr>
          <p:spPr>
            <a:xfrm>
              <a:off x="11449581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" name="平行四边形 38"/>
            <p:cNvSpPr/>
            <p:nvPr/>
          </p:nvSpPr>
          <p:spPr>
            <a:xfrm>
              <a:off x="11533189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" name="平行四边形 39"/>
            <p:cNvSpPr/>
            <p:nvPr/>
          </p:nvSpPr>
          <p:spPr>
            <a:xfrm>
              <a:off x="11616797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437139" y="2195642"/>
            <a:ext cx="0" cy="2367126"/>
            <a:chOff x="437139" y="2195642"/>
            <a:chExt cx="0" cy="2367126"/>
          </a:xfrm>
        </p:grpSpPr>
        <p:cxnSp>
          <p:nvCxnSpPr>
            <p:cNvPr id="47" name="直接连接符 46"/>
            <p:cNvCxnSpPr/>
            <p:nvPr/>
          </p:nvCxnSpPr>
          <p:spPr>
            <a:xfrm>
              <a:off x="437139" y="2195642"/>
              <a:ext cx="0" cy="360000"/>
            </a:xfrm>
            <a:prstGeom prst="line">
              <a:avLst/>
            </a:prstGeom>
            <a:ln w="381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接连接符 47"/>
            <p:cNvCxnSpPr/>
            <p:nvPr/>
          </p:nvCxnSpPr>
          <p:spPr>
            <a:xfrm>
              <a:off x="437139" y="2864684"/>
              <a:ext cx="0" cy="360000"/>
            </a:xfrm>
            <a:prstGeom prst="line">
              <a:avLst/>
            </a:prstGeom>
            <a:ln w="381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接连接符 48"/>
            <p:cNvCxnSpPr/>
            <p:nvPr/>
          </p:nvCxnSpPr>
          <p:spPr>
            <a:xfrm>
              <a:off x="437139" y="3533726"/>
              <a:ext cx="0" cy="360000"/>
            </a:xfrm>
            <a:prstGeom prst="line">
              <a:avLst/>
            </a:prstGeom>
            <a:ln w="38100" cap="rnd">
              <a:solidFill>
                <a:srgbClr val="21C6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接连接符 49"/>
            <p:cNvCxnSpPr/>
            <p:nvPr/>
          </p:nvCxnSpPr>
          <p:spPr>
            <a:xfrm>
              <a:off x="437139" y="4202768"/>
              <a:ext cx="0" cy="360000"/>
            </a:xfrm>
            <a:prstGeom prst="line">
              <a:avLst/>
            </a:prstGeom>
            <a:ln w="381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组合 3"/>
          <p:cNvGrpSpPr/>
          <p:nvPr/>
        </p:nvGrpSpPr>
        <p:grpSpPr>
          <a:xfrm>
            <a:off x="1999261" y="1809291"/>
            <a:ext cx="2066431" cy="1322070"/>
            <a:chOff x="2085621" y="1788971"/>
            <a:chExt cx="2066431" cy="1322070"/>
          </a:xfrm>
        </p:grpSpPr>
        <p:sp>
          <p:nvSpPr>
            <p:cNvPr id="41" name="文本框 40"/>
            <p:cNvSpPr txBox="1"/>
            <p:nvPr/>
          </p:nvSpPr>
          <p:spPr>
            <a:xfrm>
              <a:off x="2085621" y="1788971"/>
              <a:ext cx="899160" cy="13220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8000">
                  <a:ln w="15875">
                    <a:gradFill flip="none" rotWithShape="1">
                      <a:gsLst>
                        <a:gs pos="0">
                          <a:srgbClr val="3859DA"/>
                        </a:gs>
                        <a:gs pos="100000">
                          <a:srgbClr val="21C6FF"/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ln>
                  <a:solidFill>
                    <a:schemeClr val="bg1"/>
                  </a:solidFill>
                  <a:latin typeface="优设标题黑" panose="00000500000000000000" pitchFamily="2" charset="-122"/>
                  <a:ea typeface="优设标题黑" panose="00000500000000000000" pitchFamily="2" charset="-122"/>
                </a:defRPr>
              </a:lvl1pPr>
            </a:lstStyle>
            <a:p>
              <a:r>
                <a:rPr lang="en-US" altLang="zh-CN" dirty="0">
                  <a:ln w="15875">
                    <a:gradFill flip="none" rotWithShape="1">
                      <a:gsLst>
                        <a:gs pos="15000">
                          <a:srgbClr val="3859DA">
                            <a:alpha val="0"/>
                          </a:srgbClr>
                        </a:gs>
                        <a:gs pos="100000">
                          <a:srgbClr val="21C6FF"/>
                        </a:gs>
                      </a:gsLst>
                      <a:lin ang="5400000" scaled="0"/>
                      <a:tileRect/>
                    </a:gradFill>
                  </a:ln>
                  <a:noFill/>
                </a:rPr>
                <a:t>3</a:t>
              </a:r>
              <a:endParaRPr lang="zh-CN" altLang="en-US" dirty="0">
                <a:ln w="15875">
                  <a:gradFill flip="none" rotWithShape="1">
                    <a:gsLst>
                      <a:gs pos="15000">
                        <a:srgbClr val="3859DA">
                          <a:alpha val="0"/>
                        </a:srgbClr>
                      </a:gs>
                      <a:gs pos="100000">
                        <a:srgbClr val="21C6FF"/>
                      </a:gs>
                    </a:gsLst>
                    <a:lin ang="5400000" scaled="0"/>
                    <a:tileRect/>
                  </a:gradFill>
                </a:ln>
                <a:noFill/>
              </a:endParaRPr>
            </a:p>
          </p:txBody>
        </p:sp>
        <p:sp>
          <p:nvSpPr>
            <p:cNvPr id="42" name="文本框 41"/>
            <p:cNvSpPr txBox="1"/>
            <p:nvPr/>
          </p:nvSpPr>
          <p:spPr>
            <a:xfrm>
              <a:off x="2669772" y="1788971"/>
              <a:ext cx="899160" cy="13220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8000">
                  <a:ln w="15875">
                    <a:gradFill flip="none" rotWithShape="1">
                      <a:gsLst>
                        <a:gs pos="15000">
                          <a:srgbClr val="3859DA">
                            <a:alpha val="0"/>
                          </a:srgbClr>
                        </a:gs>
                        <a:gs pos="100000">
                          <a:srgbClr val="21C6FF"/>
                        </a:gs>
                      </a:gsLst>
                      <a:lin ang="5400000" scaled="0"/>
                      <a:tileRect/>
                    </a:gradFill>
                  </a:ln>
                  <a:noFill/>
                  <a:latin typeface="优设标题黑" panose="00000500000000000000" pitchFamily="2" charset="-122"/>
                  <a:ea typeface="优设标题黑" panose="00000500000000000000" pitchFamily="2" charset="-122"/>
                </a:defRPr>
              </a:lvl1pPr>
            </a:lstStyle>
            <a:p>
              <a:r>
                <a:rPr lang="en-US" altLang="zh-CN" dirty="0"/>
                <a:t>3</a:t>
              </a:r>
              <a:endParaRPr lang="zh-CN" altLang="en-US" dirty="0"/>
            </a:p>
          </p:txBody>
        </p:sp>
        <p:sp>
          <p:nvSpPr>
            <p:cNvPr id="44" name="文本框 43"/>
            <p:cNvSpPr txBox="1"/>
            <p:nvPr/>
          </p:nvSpPr>
          <p:spPr>
            <a:xfrm>
              <a:off x="3252892" y="1788971"/>
              <a:ext cx="899160" cy="13220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8000">
                  <a:ln w="15875">
                    <a:gradFill flip="none" rotWithShape="1">
                      <a:gsLst>
                        <a:gs pos="15000">
                          <a:srgbClr val="3859DA">
                            <a:alpha val="0"/>
                          </a:srgbClr>
                        </a:gs>
                        <a:gs pos="100000">
                          <a:srgbClr val="21C6FF"/>
                        </a:gs>
                      </a:gsLst>
                      <a:lin ang="5400000" scaled="0"/>
                      <a:tileRect/>
                    </a:gradFill>
                  </a:ln>
                  <a:noFill/>
                  <a:latin typeface="优设标题黑" panose="00000500000000000000" pitchFamily="2" charset="-122"/>
                  <a:ea typeface="优设标题黑" panose="00000500000000000000" pitchFamily="2" charset="-122"/>
                </a:defRPr>
              </a:lvl1pPr>
            </a:lstStyle>
            <a:p>
              <a:r>
                <a:rPr lang="en-US" altLang="zh-CN" dirty="0"/>
                <a:t>3</a:t>
              </a:r>
              <a:endParaRPr lang="zh-CN" altLang="en-US" dirty="0"/>
            </a:p>
          </p:txBody>
        </p:sp>
      </p:grpSp>
      <p:sp>
        <p:nvSpPr>
          <p:cNvPr id="59" name="文本框 58"/>
          <p:cNvSpPr txBox="1"/>
          <p:nvPr/>
        </p:nvSpPr>
        <p:spPr>
          <a:xfrm>
            <a:off x="9982200" y="306347"/>
            <a:ext cx="2000153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spc="600" dirty="0">
                <a:solidFill>
                  <a:schemeClr val="bg1"/>
                </a:solidFill>
                <a:latin typeface="优设标题黑" panose="00000500000000000000" pitchFamily="2" charset="-122"/>
                <a:ea typeface="优设标题黑" panose="00000500000000000000" pitchFamily="2" charset="-122"/>
              </a:rPr>
              <a:t>universe</a:t>
            </a:r>
            <a:endParaRPr lang="zh-CN" altLang="en-US" sz="2000" spc="600" dirty="0">
              <a:solidFill>
                <a:schemeClr val="bg1"/>
              </a:solidFill>
              <a:latin typeface="优设标题黑" panose="00000500000000000000" pitchFamily="2" charset="-122"/>
              <a:ea typeface="优设标题黑" panose="00000500000000000000" pitchFamily="2" charset="-122"/>
            </a:endParaRPr>
          </a:p>
        </p:txBody>
      </p:sp>
      <p:pic>
        <p:nvPicPr>
          <p:cNvPr id="60" name="图片 59" descr="人戴着头盔&#10;&#10;中度可信度描述已自动生成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84" t="24201" r="19926" b="8934"/>
          <a:stretch>
            <a:fillRect/>
          </a:stretch>
        </p:blipFill>
        <p:spPr>
          <a:xfrm flipH="1">
            <a:off x="6406973" y="372631"/>
            <a:ext cx="4994045" cy="6485369"/>
          </a:xfrm>
          <a:prstGeom prst="rect">
            <a:avLst/>
          </a:prstGeom>
        </p:spPr>
      </p:pic>
      <p:grpSp>
        <p:nvGrpSpPr>
          <p:cNvPr id="45" name="组合 44"/>
          <p:cNvGrpSpPr/>
          <p:nvPr/>
        </p:nvGrpSpPr>
        <p:grpSpPr>
          <a:xfrm>
            <a:off x="11539231" y="2368550"/>
            <a:ext cx="220663" cy="2120900"/>
            <a:chOff x="8424863" y="2090738"/>
            <a:chExt cx="220663" cy="2120900"/>
          </a:xfrm>
          <a:gradFill flip="none" rotWithShape="1">
            <a:gsLst>
              <a:gs pos="0">
                <a:srgbClr val="21C6FF"/>
              </a:gs>
              <a:gs pos="100000">
                <a:srgbClr val="3859DA"/>
              </a:gs>
            </a:gsLst>
            <a:path path="circle">
              <a:fillToRect l="50000" t="50000" r="50000" b="50000"/>
            </a:path>
            <a:tileRect/>
          </a:gradFill>
          <a:effectLst>
            <a:glow rad="50800">
              <a:schemeClr val="accent1">
                <a:satMod val="175000"/>
                <a:alpha val="30000"/>
              </a:schemeClr>
            </a:glow>
          </a:effectLst>
        </p:grpSpPr>
        <p:sp>
          <p:nvSpPr>
            <p:cNvPr id="54" name="Freeform 400"/>
            <p:cNvSpPr/>
            <p:nvPr/>
          </p:nvSpPr>
          <p:spPr bwMode="auto">
            <a:xfrm>
              <a:off x="8464550" y="2090738"/>
              <a:ext cx="141288" cy="477838"/>
            </a:xfrm>
            <a:custGeom>
              <a:avLst/>
              <a:gdLst>
                <a:gd name="T0" fmla="*/ 20 w 89"/>
                <a:gd name="T1" fmla="*/ 158 h 301"/>
                <a:gd name="T2" fmla="*/ 89 w 89"/>
                <a:gd name="T3" fmla="*/ 228 h 301"/>
                <a:gd name="T4" fmla="*/ 89 w 89"/>
                <a:gd name="T5" fmla="*/ 301 h 301"/>
                <a:gd name="T6" fmla="*/ 0 w 89"/>
                <a:gd name="T7" fmla="*/ 211 h 301"/>
                <a:gd name="T8" fmla="*/ 0 w 89"/>
                <a:gd name="T9" fmla="*/ 0 h 301"/>
                <a:gd name="T10" fmla="*/ 20 w 89"/>
                <a:gd name="T11" fmla="*/ 24 h 301"/>
                <a:gd name="T12" fmla="*/ 20 w 89"/>
                <a:gd name="T13" fmla="*/ 158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9" h="301">
                  <a:moveTo>
                    <a:pt x="20" y="158"/>
                  </a:moveTo>
                  <a:lnTo>
                    <a:pt x="89" y="228"/>
                  </a:lnTo>
                  <a:lnTo>
                    <a:pt x="89" y="301"/>
                  </a:lnTo>
                  <a:lnTo>
                    <a:pt x="0" y="211"/>
                  </a:lnTo>
                  <a:lnTo>
                    <a:pt x="0" y="0"/>
                  </a:lnTo>
                  <a:lnTo>
                    <a:pt x="20" y="24"/>
                  </a:lnTo>
                  <a:lnTo>
                    <a:pt x="20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5" name="Freeform 401"/>
            <p:cNvSpPr/>
            <p:nvPr/>
          </p:nvSpPr>
          <p:spPr bwMode="auto">
            <a:xfrm>
              <a:off x="8424863" y="2368550"/>
              <a:ext cx="149225" cy="639763"/>
            </a:xfrm>
            <a:custGeom>
              <a:avLst/>
              <a:gdLst>
                <a:gd name="T0" fmla="*/ 94 w 94"/>
                <a:gd name="T1" fmla="*/ 403 h 403"/>
                <a:gd name="T2" fmla="*/ 90 w 94"/>
                <a:gd name="T3" fmla="*/ 403 h 403"/>
                <a:gd name="T4" fmla="*/ 90 w 94"/>
                <a:gd name="T5" fmla="*/ 138 h 403"/>
                <a:gd name="T6" fmla="*/ 0 w 94"/>
                <a:gd name="T7" fmla="*/ 49 h 403"/>
                <a:gd name="T8" fmla="*/ 0 w 94"/>
                <a:gd name="T9" fmla="*/ 0 h 403"/>
                <a:gd name="T10" fmla="*/ 4 w 94"/>
                <a:gd name="T11" fmla="*/ 0 h 403"/>
                <a:gd name="T12" fmla="*/ 4 w 94"/>
                <a:gd name="T13" fmla="*/ 49 h 403"/>
                <a:gd name="T14" fmla="*/ 94 w 94"/>
                <a:gd name="T15" fmla="*/ 138 h 403"/>
                <a:gd name="T16" fmla="*/ 94 w 94"/>
                <a:gd name="T17" fmla="*/ 403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4" h="403">
                  <a:moveTo>
                    <a:pt x="94" y="403"/>
                  </a:moveTo>
                  <a:lnTo>
                    <a:pt x="90" y="403"/>
                  </a:lnTo>
                  <a:lnTo>
                    <a:pt x="90" y="138"/>
                  </a:lnTo>
                  <a:lnTo>
                    <a:pt x="0" y="49"/>
                  </a:lnTo>
                  <a:lnTo>
                    <a:pt x="0" y="0"/>
                  </a:lnTo>
                  <a:lnTo>
                    <a:pt x="4" y="0"/>
                  </a:lnTo>
                  <a:lnTo>
                    <a:pt x="4" y="49"/>
                  </a:lnTo>
                  <a:lnTo>
                    <a:pt x="94" y="138"/>
                  </a:lnTo>
                  <a:lnTo>
                    <a:pt x="94" y="4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6" name="Freeform 402"/>
            <p:cNvSpPr>
              <a:spLocks noEditPoints="1"/>
            </p:cNvSpPr>
            <p:nvPr/>
          </p:nvSpPr>
          <p:spPr bwMode="auto">
            <a:xfrm>
              <a:off x="8496300" y="3073400"/>
              <a:ext cx="149225" cy="149225"/>
            </a:xfrm>
            <a:custGeom>
              <a:avLst/>
              <a:gdLst>
                <a:gd name="T0" fmla="*/ 12 w 23"/>
                <a:gd name="T1" fmla="*/ 23 h 23"/>
                <a:gd name="T2" fmla="*/ 0 w 23"/>
                <a:gd name="T3" fmla="*/ 11 h 23"/>
                <a:gd name="T4" fmla="*/ 12 w 23"/>
                <a:gd name="T5" fmla="*/ 0 h 23"/>
                <a:gd name="T6" fmla="*/ 23 w 23"/>
                <a:gd name="T7" fmla="*/ 11 h 23"/>
                <a:gd name="T8" fmla="*/ 12 w 23"/>
                <a:gd name="T9" fmla="*/ 23 h 23"/>
                <a:gd name="T10" fmla="*/ 12 w 23"/>
                <a:gd name="T11" fmla="*/ 2 h 23"/>
                <a:gd name="T12" fmla="*/ 2 w 23"/>
                <a:gd name="T13" fmla="*/ 11 h 23"/>
                <a:gd name="T14" fmla="*/ 12 w 23"/>
                <a:gd name="T15" fmla="*/ 21 h 23"/>
                <a:gd name="T16" fmla="*/ 21 w 23"/>
                <a:gd name="T17" fmla="*/ 11 h 23"/>
                <a:gd name="T18" fmla="*/ 12 w 23"/>
                <a:gd name="T19" fmla="*/ 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1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1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2"/>
                  </a:moveTo>
                  <a:cubicBezTo>
                    <a:pt x="6" y="2"/>
                    <a:pt x="2" y="6"/>
                    <a:pt x="2" y="11"/>
                  </a:cubicBezTo>
                  <a:cubicBezTo>
                    <a:pt x="2" y="17"/>
                    <a:pt x="6" y="21"/>
                    <a:pt x="12" y="21"/>
                  </a:cubicBezTo>
                  <a:cubicBezTo>
                    <a:pt x="17" y="21"/>
                    <a:pt x="21" y="17"/>
                    <a:pt x="21" y="11"/>
                  </a:cubicBezTo>
                  <a:cubicBezTo>
                    <a:pt x="21" y="6"/>
                    <a:pt x="17" y="2"/>
                    <a:pt x="12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8" name="Oval 403"/>
            <p:cNvSpPr>
              <a:spLocks noChangeArrowheads="1"/>
            </p:cNvSpPr>
            <p:nvPr/>
          </p:nvSpPr>
          <p:spPr bwMode="auto">
            <a:xfrm>
              <a:off x="8534400" y="3111500"/>
              <a:ext cx="71438" cy="714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1" name="Rectangle 404"/>
            <p:cNvSpPr>
              <a:spLocks noChangeArrowheads="1"/>
            </p:cNvSpPr>
            <p:nvPr/>
          </p:nvSpPr>
          <p:spPr bwMode="auto">
            <a:xfrm>
              <a:off x="8612188" y="2646363"/>
              <a:ext cx="33338" cy="2063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2" name="Rectangle 405"/>
            <p:cNvSpPr>
              <a:spLocks noChangeArrowheads="1"/>
            </p:cNvSpPr>
            <p:nvPr/>
          </p:nvSpPr>
          <p:spPr bwMode="auto">
            <a:xfrm>
              <a:off x="8612188" y="2892425"/>
              <a:ext cx="33338" cy="254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3" name="Freeform 407"/>
            <p:cNvSpPr/>
            <p:nvPr/>
          </p:nvSpPr>
          <p:spPr bwMode="auto">
            <a:xfrm>
              <a:off x="8534400" y="2549525"/>
              <a:ext cx="39688" cy="271463"/>
            </a:xfrm>
            <a:custGeom>
              <a:avLst/>
              <a:gdLst>
                <a:gd name="T0" fmla="*/ 0 w 6"/>
                <a:gd name="T1" fmla="*/ 0 h 42"/>
                <a:gd name="T2" fmla="*/ 0 w 6"/>
                <a:gd name="T3" fmla="*/ 10 h 42"/>
                <a:gd name="T4" fmla="*/ 3 w 6"/>
                <a:gd name="T5" fmla="*/ 13 h 42"/>
                <a:gd name="T6" fmla="*/ 3 w 6"/>
                <a:gd name="T7" fmla="*/ 39 h 42"/>
                <a:gd name="T8" fmla="*/ 6 w 6"/>
                <a:gd name="T9" fmla="*/ 42 h 42"/>
                <a:gd name="T10" fmla="*/ 6 w 6"/>
                <a:gd name="T11" fmla="*/ 6 h 42"/>
                <a:gd name="T12" fmla="*/ 0 w 6"/>
                <a:gd name="T13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42">
                  <a:moveTo>
                    <a:pt x="0" y="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3" y="12"/>
                    <a:pt x="3" y="13"/>
                  </a:cubicBezTo>
                  <a:cubicBezTo>
                    <a:pt x="3" y="14"/>
                    <a:pt x="3" y="39"/>
                    <a:pt x="3" y="39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6" y="6"/>
                    <a:pt x="6" y="6"/>
                    <a:pt x="6" y="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4" name="Freeform 408"/>
            <p:cNvSpPr/>
            <p:nvPr/>
          </p:nvSpPr>
          <p:spPr bwMode="auto">
            <a:xfrm>
              <a:off x="8464550" y="3733800"/>
              <a:ext cx="141288" cy="477838"/>
            </a:xfrm>
            <a:custGeom>
              <a:avLst/>
              <a:gdLst>
                <a:gd name="T0" fmla="*/ 20 w 89"/>
                <a:gd name="T1" fmla="*/ 142 h 301"/>
                <a:gd name="T2" fmla="*/ 89 w 89"/>
                <a:gd name="T3" fmla="*/ 77 h 301"/>
                <a:gd name="T4" fmla="*/ 89 w 89"/>
                <a:gd name="T5" fmla="*/ 0 h 301"/>
                <a:gd name="T6" fmla="*/ 0 w 89"/>
                <a:gd name="T7" fmla="*/ 89 h 301"/>
                <a:gd name="T8" fmla="*/ 0 w 89"/>
                <a:gd name="T9" fmla="*/ 301 h 301"/>
                <a:gd name="T10" fmla="*/ 20 w 89"/>
                <a:gd name="T11" fmla="*/ 277 h 301"/>
                <a:gd name="T12" fmla="*/ 20 w 89"/>
                <a:gd name="T13" fmla="*/ 142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9" h="301">
                  <a:moveTo>
                    <a:pt x="20" y="142"/>
                  </a:moveTo>
                  <a:lnTo>
                    <a:pt x="89" y="77"/>
                  </a:lnTo>
                  <a:lnTo>
                    <a:pt x="89" y="0"/>
                  </a:lnTo>
                  <a:lnTo>
                    <a:pt x="0" y="89"/>
                  </a:lnTo>
                  <a:lnTo>
                    <a:pt x="0" y="301"/>
                  </a:lnTo>
                  <a:lnTo>
                    <a:pt x="20" y="277"/>
                  </a:lnTo>
                  <a:lnTo>
                    <a:pt x="20" y="1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5" name="Freeform 409"/>
            <p:cNvSpPr/>
            <p:nvPr/>
          </p:nvSpPr>
          <p:spPr bwMode="auto">
            <a:xfrm>
              <a:off x="8424863" y="3292475"/>
              <a:ext cx="149225" cy="647700"/>
            </a:xfrm>
            <a:custGeom>
              <a:avLst/>
              <a:gdLst>
                <a:gd name="T0" fmla="*/ 4 w 94"/>
                <a:gd name="T1" fmla="*/ 408 h 408"/>
                <a:gd name="T2" fmla="*/ 0 w 94"/>
                <a:gd name="T3" fmla="*/ 408 h 408"/>
                <a:gd name="T4" fmla="*/ 0 w 94"/>
                <a:gd name="T5" fmla="*/ 355 h 408"/>
                <a:gd name="T6" fmla="*/ 90 w 94"/>
                <a:gd name="T7" fmla="*/ 265 h 408"/>
                <a:gd name="T8" fmla="*/ 90 w 94"/>
                <a:gd name="T9" fmla="*/ 0 h 408"/>
                <a:gd name="T10" fmla="*/ 94 w 94"/>
                <a:gd name="T11" fmla="*/ 0 h 408"/>
                <a:gd name="T12" fmla="*/ 94 w 94"/>
                <a:gd name="T13" fmla="*/ 265 h 408"/>
                <a:gd name="T14" fmla="*/ 4 w 94"/>
                <a:gd name="T15" fmla="*/ 355 h 408"/>
                <a:gd name="T16" fmla="*/ 4 w 94"/>
                <a:gd name="T17" fmla="*/ 408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4" h="408">
                  <a:moveTo>
                    <a:pt x="4" y="408"/>
                  </a:moveTo>
                  <a:lnTo>
                    <a:pt x="0" y="408"/>
                  </a:lnTo>
                  <a:lnTo>
                    <a:pt x="0" y="355"/>
                  </a:lnTo>
                  <a:lnTo>
                    <a:pt x="90" y="265"/>
                  </a:lnTo>
                  <a:lnTo>
                    <a:pt x="90" y="0"/>
                  </a:lnTo>
                  <a:lnTo>
                    <a:pt x="94" y="0"/>
                  </a:lnTo>
                  <a:lnTo>
                    <a:pt x="94" y="265"/>
                  </a:lnTo>
                  <a:lnTo>
                    <a:pt x="4" y="355"/>
                  </a:lnTo>
                  <a:lnTo>
                    <a:pt x="4" y="4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6" name="Rectangle 410"/>
            <p:cNvSpPr>
              <a:spLocks noChangeArrowheads="1"/>
            </p:cNvSpPr>
            <p:nvPr/>
          </p:nvSpPr>
          <p:spPr bwMode="auto">
            <a:xfrm>
              <a:off x="8612188" y="3448050"/>
              <a:ext cx="33338" cy="2079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7" name="Rectangle 411"/>
            <p:cNvSpPr>
              <a:spLocks noChangeArrowheads="1"/>
            </p:cNvSpPr>
            <p:nvPr/>
          </p:nvSpPr>
          <p:spPr bwMode="auto">
            <a:xfrm>
              <a:off x="8612188" y="3382963"/>
              <a:ext cx="33338" cy="269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8" name="Freeform 412"/>
            <p:cNvSpPr/>
            <p:nvPr/>
          </p:nvSpPr>
          <p:spPr bwMode="auto">
            <a:xfrm>
              <a:off x="8534400" y="3481388"/>
              <a:ext cx="39688" cy="271463"/>
            </a:xfrm>
            <a:custGeom>
              <a:avLst/>
              <a:gdLst>
                <a:gd name="T0" fmla="*/ 0 w 6"/>
                <a:gd name="T1" fmla="*/ 42 h 42"/>
                <a:gd name="T2" fmla="*/ 0 w 6"/>
                <a:gd name="T3" fmla="*/ 32 h 42"/>
                <a:gd name="T4" fmla="*/ 3 w 6"/>
                <a:gd name="T5" fmla="*/ 29 h 42"/>
                <a:gd name="T6" fmla="*/ 3 w 6"/>
                <a:gd name="T7" fmla="*/ 3 h 42"/>
                <a:gd name="T8" fmla="*/ 6 w 6"/>
                <a:gd name="T9" fmla="*/ 0 h 42"/>
                <a:gd name="T10" fmla="*/ 6 w 6"/>
                <a:gd name="T11" fmla="*/ 36 h 42"/>
                <a:gd name="T12" fmla="*/ 0 w 6"/>
                <a:gd name="T13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42">
                  <a:moveTo>
                    <a:pt x="0" y="4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3" y="30"/>
                    <a:pt x="3" y="29"/>
                  </a:cubicBezTo>
                  <a:cubicBezTo>
                    <a:pt x="3" y="28"/>
                    <a:pt x="3" y="3"/>
                    <a:pt x="3" y="3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36"/>
                    <a:pt x="6" y="36"/>
                    <a:pt x="6" y="36"/>
                  </a:cubicBezTo>
                  <a:lnTo>
                    <a:pt x="0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43" name="文本框 42"/>
          <p:cNvSpPr txBox="1"/>
          <p:nvPr/>
        </p:nvSpPr>
        <p:spPr>
          <a:xfrm>
            <a:off x="1741069" y="1318390"/>
            <a:ext cx="4819493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ln w="9525">
                  <a:solidFill>
                    <a:srgbClr val="21C6FF">
                      <a:alpha val="50000"/>
                    </a:srgbClr>
                  </a:solidFill>
                </a:ln>
                <a:noFill/>
                <a:effectLst>
                  <a:glow rad="38100">
                    <a:srgbClr val="21C6FF">
                      <a:alpha val="10000"/>
                    </a:srgbClr>
                  </a:glow>
                </a:effectLst>
                <a:latin typeface="优设标题黑" panose="00000500000000000000" pitchFamily="2" charset="-122"/>
                <a:ea typeface="优设标题黑" panose="00000500000000000000" pitchFamily="2" charset="-122"/>
              </a:rPr>
              <a:t>PROJECT DESCRIPTION</a:t>
            </a:r>
            <a:endParaRPr lang="zh-CN" altLang="en-US" sz="2800" dirty="0">
              <a:ln w="9525">
                <a:solidFill>
                  <a:srgbClr val="21C6FF">
                    <a:alpha val="50000"/>
                  </a:srgbClr>
                </a:solidFill>
              </a:ln>
              <a:noFill/>
              <a:effectLst>
                <a:glow rad="38100">
                  <a:srgbClr val="21C6FF">
                    <a:alpha val="10000"/>
                  </a:srgbClr>
                </a:glow>
              </a:effectLst>
              <a:latin typeface="优设标题黑" panose="00000500000000000000" pitchFamily="2" charset="-122"/>
              <a:ea typeface="优设标题黑" panose="00000500000000000000" pitchFamily="2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黑暗里有星球&#10;&#10;描述已自动生成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40" b="1455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80000"/>
                </a:schemeClr>
              </a:gs>
              <a:gs pos="62000">
                <a:schemeClr val="tx1">
                  <a:alpha val="9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</a:t>
            </a:r>
            <a:endParaRPr lang="zh-CN" altLang="en-US" dirty="0"/>
          </a:p>
        </p:txBody>
      </p:sp>
      <p:sp>
        <p:nvSpPr>
          <p:cNvPr id="24" name="椭圆 23"/>
          <p:cNvSpPr/>
          <p:nvPr/>
        </p:nvSpPr>
        <p:spPr>
          <a:xfrm>
            <a:off x="5324545" y="2496903"/>
            <a:ext cx="2011445" cy="2011445"/>
          </a:xfrm>
          <a:prstGeom prst="ellipse">
            <a:avLst/>
          </a:prstGeom>
          <a:gradFill flip="none" rotWithShape="1">
            <a:gsLst>
              <a:gs pos="100000">
                <a:srgbClr val="3859DA"/>
              </a:gs>
              <a:gs pos="65000">
                <a:srgbClr val="21C6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rgbClr val="21C6FF"/>
            </a:solidFill>
          </a:ln>
          <a:effectLst>
            <a:glow rad="63500">
              <a:srgbClr val="21C6FF">
                <a:alpha val="1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7136201" y="4472164"/>
            <a:ext cx="3391977" cy="1514488"/>
          </a:xfrm>
          <a:prstGeom prst="rect">
            <a:avLst/>
          </a:prstGeom>
          <a:noFill/>
          <a:ln>
            <a:gradFill>
              <a:gsLst>
                <a:gs pos="0">
                  <a:srgbClr val="21C6FF"/>
                </a:gs>
                <a:gs pos="100000">
                  <a:srgbClr val="3859DA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 descr="黑暗里有星球&#10;&#10;中度可信度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795" y="1319449"/>
            <a:ext cx="1066844" cy="1066844"/>
          </a:xfrm>
          <a:prstGeom prst="rect">
            <a:avLst/>
          </a:prstGeom>
          <a:effectLst>
            <a:softEdge rad="101600"/>
          </a:effectLst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6792" y="2568798"/>
            <a:ext cx="1866950" cy="1866950"/>
          </a:xfrm>
          <a:prstGeom prst="rect">
            <a:avLst/>
          </a:prstGeom>
        </p:spPr>
      </p:pic>
      <p:sp>
        <p:nvSpPr>
          <p:cNvPr id="12" name="TextBox 6"/>
          <p:cNvSpPr txBox="1"/>
          <p:nvPr/>
        </p:nvSpPr>
        <p:spPr>
          <a:xfrm>
            <a:off x="7149979" y="2496903"/>
            <a:ext cx="3488266" cy="995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400">
                <a:solidFill>
                  <a:schemeClr val="bg1">
                    <a:lumMod val="95000"/>
                  </a:schemeClr>
                </a:solidFill>
                <a:latin typeface="+mn-ea"/>
                <a:cs typeface="OPPOSans H" panose="00020600040101010101" pitchFamily="18" charset="-122"/>
              </a:defRPr>
            </a:lvl1pPr>
          </a:lstStyle>
          <a:p>
            <a:pPr algn="r">
              <a:lnSpc>
                <a:spcPct val="14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在此處輸入正文內容</a:t>
            </a:r>
            <a:r>
              <a:rPr lang="en-US" altLang="zh-CN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,</a:t>
            </a:r>
            <a:r>
              <a:rPr lang="zh-CN" altLang="en-US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在此處輸入正文內容</a:t>
            </a:r>
            <a:r>
              <a:rPr lang="en-US" altLang="zh-CN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.</a:t>
            </a:r>
            <a:r>
              <a:rPr lang="zh-CN" altLang="en-US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在此處輸入正文內容</a:t>
            </a:r>
            <a:r>
              <a:rPr lang="en-US" altLang="zh-CN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.</a:t>
            </a:r>
            <a:r>
              <a:rPr lang="zh-CN" altLang="en-US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在此處輸入正文內容</a:t>
            </a:r>
            <a:r>
              <a:rPr lang="en-US" altLang="zh-CN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,</a:t>
            </a:r>
            <a:r>
              <a:rPr lang="zh-CN" altLang="en-US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在此處輸入正文內容</a:t>
            </a:r>
            <a:r>
              <a:rPr lang="en-US" altLang="zh-CN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.</a:t>
            </a:r>
            <a:endParaRPr lang="zh-CN" altLang="en-US" sz="1400" dirty="0">
              <a:solidFill>
                <a:schemeClr val="bg1"/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sp>
        <p:nvSpPr>
          <p:cNvPr id="13" name="Title 1"/>
          <p:cNvSpPr txBox="1"/>
          <p:nvPr/>
        </p:nvSpPr>
        <p:spPr>
          <a:xfrm>
            <a:off x="7967715" y="1706415"/>
            <a:ext cx="238266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OPPOSans H" panose="00020600040101010101" pitchFamily="18" charset="-122"/>
              </a:defRPr>
            </a:lvl1pPr>
          </a:lstStyle>
          <a:p>
            <a:pPr algn="r"/>
            <a:r>
              <a:rPr lang="zh-CN" altLang="en-US" dirty="0"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  <a:sym typeface="Arial" panose="020B0604020202020204" pitchFamily="34" charset="0"/>
              </a:rPr>
              <a:t>專案關鍵指標二</a:t>
            </a:r>
            <a:endParaRPr lang="en-US" altLang="zh-CN" dirty="0">
              <a:latin typeface="Alibaba PuHuiTi Heavy" panose="00020600040101010101" pitchFamily="18" charset="-122"/>
              <a:ea typeface="Alibaba PuHuiTi Heavy" panose="00020600040101010101" pitchFamily="18" charset="-122"/>
              <a:cs typeface="Alibaba PuHuiTi Heavy" panose="00020600040101010101" pitchFamily="18" charset="-122"/>
              <a:sym typeface="Arial" panose="020B0604020202020204" pitchFamily="34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7618464" y="2039560"/>
            <a:ext cx="2731911" cy="2393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30000"/>
              </a:lnSpc>
            </a:pPr>
            <a:r>
              <a:rPr lang="en-US" altLang="zh-CN" sz="1200" dirty="0">
                <a:solidFill>
                  <a:srgbClr val="21C6FF">
                    <a:alpha val="80000"/>
                  </a:srgb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XIANG MU GUAN JIAN ZHI BIAO ER</a:t>
            </a:r>
            <a:endParaRPr lang="en-US" altLang="zh-CN" sz="1200" dirty="0">
              <a:solidFill>
                <a:srgbClr val="21C6FF">
                  <a:alpha val="80000"/>
                </a:srgbClr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grpSp>
        <p:nvGrpSpPr>
          <p:cNvPr id="47" name="组合 46"/>
          <p:cNvGrpSpPr/>
          <p:nvPr/>
        </p:nvGrpSpPr>
        <p:grpSpPr>
          <a:xfrm>
            <a:off x="10381862" y="1785053"/>
            <a:ext cx="251447" cy="233970"/>
            <a:chOff x="10381862" y="1785053"/>
            <a:chExt cx="251447" cy="233970"/>
          </a:xfrm>
        </p:grpSpPr>
        <p:pic>
          <p:nvPicPr>
            <p:cNvPr id="46" name="图片 4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0386811" y="1785053"/>
              <a:ext cx="233970" cy="233970"/>
            </a:xfrm>
            <a:prstGeom prst="rect">
              <a:avLst/>
            </a:prstGeom>
          </p:spPr>
        </p:pic>
        <p:sp>
          <p:nvSpPr>
            <p:cNvPr id="17" name="椭圆 16"/>
            <p:cNvSpPr/>
            <p:nvPr/>
          </p:nvSpPr>
          <p:spPr>
            <a:xfrm rot="18900000">
              <a:off x="10381862" y="1869609"/>
              <a:ext cx="251447" cy="73722"/>
            </a:xfrm>
            <a:prstGeom prst="ellipse">
              <a:avLst/>
            </a:prstGeom>
            <a:noFill/>
            <a:ln>
              <a:gradFill flip="none" rotWithShape="1">
                <a:gsLst>
                  <a:gs pos="59000">
                    <a:srgbClr val="3859DA"/>
                  </a:gs>
                  <a:gs pos="6000">
                    <a:srgbClr val="21C6FF">
                      <a:alpha val="0"/>
                    </a:srgbClr>
                  </a:gs>
                  <a:gs pos="100000">
                    <a:srgbClr val="21C6FF"/>
                  </a:gs>
                </a:gsLst>
                <a:lin ang="54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/>
          <p:cNvGrpSpPr/>
          <p:nvPr/>
        </p:nvGrpSpPr>
        <p:grpSpPr>
          <a:xfrm flipH="1">
            <a:off x="8190969" y="2106525"/>
            <a:ext cx="2320275" cy="233728"/>
            <a:chOff x="609600" y="4834467"/>
            <a:chExt cx="781579" cy="1625600"/>
          </a:xfrm>
        </p:grpSpPr>
        <p:cxnSp>
          <p:nvCxnSpPr>
            <p:cNvPr id="19" name="直接连接符 18"/>
            <p:cNvCxnSpPr/>
            <p:nvPr/>
          </p:nvCxnSpPr>
          <p:spPr>
            <a:xfrm flipH="1">
              <a:off x="609600" y="6460067"/>
              <a:ext cx="781579" cy="0"/>
            </a:xfrm>
            <a:prstGeom prst="line">
              <a:avLst/>
            </a:prstGeom>
            <a:gradFill flip="none" rotWithShape="1">
              <a:gsLst>
                <a:gs pos="100000">
                  <a:srgbClr val="3859DA"/>
                </a:gs>
                <a:gs pos="65000">
                  <a:srgbClr val="21C6FF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2700">
              <a:solidFill>
                <a:srgbClr val="21C6FF"/>
              </a:solidFill>
            </a:ln>
            <a:effectLst>
              <a:glow rad="63500">
                <a:srgbClr val="21C6FF">
                  <a:alpha val="1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0" name="直接连接符 19"/>
            <p:cNvCxnSpPr/>
            <p:nvPr/>
          </p:nvCxnSpPr>
          <p:spPr>
            <a:xfrm>
              <a:off x="609600" y="4834467"/>
              <a:ext cx="0" cy="1625600"/>
            </a:xfrm>
            <a:prstGeom prst="line">
              <a:avLst/>
            </a:prstGeom>
            <a:gradFill flip="none" rotWithShape="1">
              <a:gsLst>
                <a:gs pos="100000">
                  <a:srgbClr val="3859DA"/>
                </a:gs>
                <a:gs pos="65000">
                  <a:srgbClr val="21C6FF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2700">
              <a:solidFill>
                <a:srgbClr val="21C6FF"/>
              </a:solidFill>
            </a:ln>
            <a:effectLst>
              <a:glow rad="63500">
                <a:srgbClr val="21C6FF">
                  <a:alpha val="1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1" name="TextBox 6"/>
          <p:cNvSpPr txBox="1"/>
          <p:nvPr/>
        </p:nvSpPr>
        <p:spPr>
          <a:xfrm>
            <a:off x="7593716" y="5168161"/>
            <a:ext cx="2695278" cy="995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400">
                <a:solidFill>
                  <a:schemeClr val="bg1">
                    <a:lumMod val="95000"/>
                  </a:schemeClr>
                </a:solidFill>
                <a:latin typeface="+mn-ea"/>
                <a:cs typeface="OPPOSans H" panose="00020600040101010101" pitchFamily="18" charset="-122"/>
              </a:defRPr>
            </a:lvl1pPr>
          </a:lstStyle>
          <a:p>
            <a:pPr>
              <a:lnSpc>
                <a:spcPct val="14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在此處輸入正文內容</a:t>
            </a:r>
            <a:r>
              <a:rPr lang="en-US" altLang="zh-CN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,</a:t>
            </a:r>
            <a:r>
              <a:rPr lang="zh-CN" altLang="en-US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在此處輸入正文內容</a:t>
            </a:r>
            <a:r>
              <a:rPr lang="en-US" altLang="zh-CN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.</a:t>
            </a:r>
            <a:r>
              <a:rPr lang="zh-CN" altLang="en-US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在此處輸入正文內容</a:t>
            </a:r>
            <a:r>
              <a:rPr lang="en-US" altLang="zh-CN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.</a:t>
            </a:r>
            <a:endParaRPr lang="zh-CN" altLang="en-US" sz="1400" dirty="0">
              <a:solidFill>
                <a:schemeClr val="bg1"/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sp>
        <p:nvSpPr>
          <p:cNvPr id="22" name="Title 1"/>
          <p:cNvSpPr txBox="1"/>
          <p:nvPr/>
        </p:nvSpPr>
        <p:spPr>
          <a:xfrm>
            <a:off x="7906334" y="4588850"/>
            <a:ext cx="238266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OPPOSans H" panose="00020600040101010101" pitchFamily="18" charset="-122"/>
              </a:defRPr>
            </a:lvl1pPr>
          </a:lstStyle>
          <a:p>
            <a:pPr algn="r"/>
            <a:r>
              <a:rPr lang="zh-CN" altLang="en-US" dirty="0"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  <a:sym typeface="Arial" panose="020B0604020202020204" pitchFamily="34" charset="0"/>
              </a:rPr>
              <a:t>專案關鍵指標三</a:t>
            </a:r>
            <a:endParaRPr lang="en-US" altLang="zh-CN" dirty="0">
              <a:latin typeface="Alibaba PuHuiTi Heavy" panose="00020600040101010101" pitchFamily="18" charset="-122"/>
              <a:ea typeface="Alibaba PuHuiTi Heavy" panose="00020600040101010101" pitchFamily="18" charset="-122"/>
              <a:cs typeface="Alibaba PuHuiTi Heavy" panose="00020600040101010101" pitchFamily="18" charset="-122"/>
              <a:sym typeface="Arial" panose="020B0604020202020204" pitchFamily="34" charset="0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7573745" y="4921995"/>
            <a:ext cx="2618999" cy="479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30000"/>
              </a:lnSpc>
            </a:pPr>
            <a:r>
              <a:rPr lang="en-US" altLang="zh-CN" sz="1200" dirty="0">
                <a:solidFill>
                  <a:srgbClr val="21C6FF">
                    <a:alpha val="80000"/>
                  </a:srgb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XIANG MU GUAN JIAN ZHI BIAO SAN</a:t>
            </a:r>
            <a:endParaRPr lang="en-US" altLang="zh-CN" sz="1200" dirty="0">
              <a:solidFill>
                <a:srgbClr val="21C6FF">
                  <a:alpha val="80000"/>
                </a:srgbClr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cxnSp>
        <p:nvCxnSpPr>
          <p:cNvPr id="25" name="直接连接符 24"/>
          <p:cNvCxnSpPr>
            <a:stCxn id="24" idx="4"/>
          </p:cNvCxnSpPr>
          <p:nvPr/>
        </p:nvCxnSpPr>
        <p:spPr>
          <a:xfrm flipH="1">
            <a:off x="6330267" y="4508348"/>
            <a:ext cx="1" cy="1225281"/>
          </a:xfrm>
          <a:prstGeom prst="line">
            <a:avLst/>
          </a:prstGeom>
          <a:gradFill flip="none" rotWithShape="1">
            <a:gsLst>
              <a:gs pos="100000">
                <a:srgbClr val="3859DA"/>
              </a:gs>
              <a:gs pos="65000">
                <a:srgbClr val="21C6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rgbClr val="21C6FF"/>
            </a:solidFill>
          </a:ln>
          <a:effectLst>
            <a:glow rad="63500">
              <a:srgbClr val="21C6FF">
                <a:alpha val="1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6" name="直接连接符 25"/>
          <p:cNvCxnSpPr/>
          <p:nvPr/>
        </p:nvCxnSpPr>
        <p:spPr>
          <a:xfrm>
            <a:off x="6330267" y="5731036"/>
            <a:ext cx="731478" cy="0"/>
          </a:xfrm>
          <a:prstGeom prst="line">
            <a:avLst/>
          </a:prstGeom>
          <a:gradFill flip="none" rotWithShape="1">
            <a:gsLst>
              <a:gs pos="100000">
                <a:srgbClr val="3859DA"/>
              </a:gs>
              <a:gs pos="65000">
                <a:srgbClr val="21C6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 w="12700">
            <a:solidFill>
              <a:srgbClr val="21C6FF"/>
            </a:solidFill>
          </a:ln>
          <a:effectLst>
            <a:glow rad="63500">
              <a:srgbClr val="21C6FF">
                <a:alpha val="1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8" name="等腰三角形 27"/>
          <p:cNvSpPr/>
          <p:nvPr/>
        </p:nvSpPr>
        <p:spPr>
          <a:xfrm rot="5400000">
            <a:off x="6945182" y="5666326"/>
            <a:ext cx="150127" cy="129420"/>
          </a:xfrm>
          <a:prstGeom prst="triangle">
            <a:avLst/>
          </a:prstGeom>
          <a:gradFill>
            <a:gsLst>
              <a:gs pos="0">
                <a:srgbClr val="21C6FF"/>
              </a:gs>
              <a:gs pos="83000">
                <a:srgbClr val="3859DA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等腰三角形 28"/>
          <p:cNvSpPr/>
          <p:nvPr/>
        </p:nvSpPr>
        <p:spPr>
          <a:xfrm rot="8100000">
            <a:off x="10340843" y="5806013"/>
            <a:ext cx="150127" cy="129420"/>
          </a:xfrm>
          <a:prstGeom prst="triangle">
            <a:avLst/>
          </a:prstGeom>
          <a:gradFill>
            <a:gsLst>
              <a:gs pos="0">
                <a:srgbClr val="21C6FF"/>
              </a:gs>
              <a:gs pos="83000">
                <a:srgbClr val="3859DA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0" name="直接连接符 29"/>
          <p:cNvCxnSpPr/>
          <p:nvPr/>
        </p:nvCxnSpPr>
        <p:spPr>
          <a:xfrm>
            <a:off x="10483970" y="4544591"/>
            <a:ext cx="0" cy="604520"/>
          </a:xfrm>
          <a:prstGeom prst="line">
            <a:avLst/>
          </a:prstGeom>
          <a:ln w="9525">
            <a:solidFill>
              <a:srgbClr val="3859DA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/>
          <p:cNvCxnSpPr/>
          <p:nvPr/>
        </p:nvCxnSpPr>
        <p:spPr>
          <a:xfrm>
            <a:off x="7187731" y="5318065"/>
            <a:ext cx="0" cy="604520"/>
          </a:xfrm>
          <a:prstGeom prst="line">
            <a:avLst/>
          </a:prstGeom>
          <a:ln w="9525">
            <a:solidFill>
              <a:srgbClr val="3859DA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itle 1"/>
          <p:cNvSpPr txBox="1"/>
          <p:nvPr/>
        </p:nvSpPr>
        <p:spPr>
          <a:xfrm>
            <a:off x="1421564" y="1706415"/>
            <a:ext cx="238266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OPPOSans H" panose="00020600040101010101" pitchFamily="18" charset="-122"/>
              </a:defRPr>
            </a:lvl1pPr>
          </a:lstStyle>
          <a:p>
            <a:r>
              <a:rPr lang="zh-CN" altLang="en-US" dirty="0"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  <a:sym typeface="Arial" panose="020B0604020202020204" pitchFamily="34" charset="0"/>
              </a:rPr>
              <a:t>專案關鍵指標一</a:t>
            </a:r>
            <a:endParaRPr lang="en-US" dirty="0">
              <a:latin typeface="Alibaba PuHuiTi Heavy" panose="00020600040101010101" pitchFamily="18" charset="-122"/>
              <a:ea typeface="Alibaba PuHuiTi Heavy" panose="00020600040101010101" pitchFamily="18" charset="-122"/>
              <a:cs typeface="Alibaba PuHuiTi Heavy" panose="00020600040101010101" pitchFamily="18" charset="-122"/>
              <a:sym typeface="Arial" panose="020B0604020202020204" pitchFamily="34" charset="0"/>
            </a:endParaRPr>
          </a:p>
        </p:txBody>
      </p:sp>
      <p:sp>
        <p:nvSpPr>
          <p:cNvPr id="34" name="TextBox 6"/>
          <p:cNvSpPr txBox="1"/>
          <p:nvPr/>
        </p:nvSpPr>
        <p:spPr>
          <a:xfrm>
            <a:off x="1140518" y="2460719"/>
            <a:ext cx="3576370" cy="694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400">
                <a:solidFill>
                  <a:schemeClr val="bg1">
                    <a:lumMod val="95000"/>
                  </a:schemeClr>
                </a:solidFill>
                <a:latin typeface="+mn-ea"/>
                <a:cs typeface="OPPOSans H" panose="00020600040101010101" pitchFamily="18" charset="-122"/>
              </a:defRPr>
            </a:lvl1pPr>
          </a:lstStyle>
          <a:p>
            <a:pPr>
              <a:lnSpc>
                <a:spcPct val="14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在此處輸入正文內容</a:t>
            </a:r>
            <a:r>
              <a:rPr lang="en-US" altLang="zh-CN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,</a:t>
            </a:r>
            <a:r>
              <a:rPr lang="zh-CN" altLang="en-US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在此處輸入正文內容</a:t>
            </a:r>
            <a:r>
              <a:rPr lang="en-US" altLang="zh-CN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.</a:t>
            </a:r>
            <a:r>
              <a:rPr lang="zh-CN" altLang="en-US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在此處輸入正文內容</a:t>
            </a:r>
            <a:r>
              <a:rPr lang="en-US" altLang="zh-CN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.</a:t>
            </a:r>
            <a:endParaRPr lang="zh-CN" altLang="en-US" sz="1400" dirty="0">
              <a:solidFill>
                <a:schemeClr val="bg1"/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1499724" y="2039560"/>
            <a:ext cx="2483585" cy="479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dist">
              <a:lnSpc>
                <a:spcPct val="130000"/>
              </a:lnSpc>
            </a:pPr>
            <a:r>
              <a:rPr lang="en-US" altLang="zh-CN" sz="1200" dirty="0">
                <a:solidFill>
                  <a:srgbClr val="21C6FF">
                    <a:alpha val="80000"/>
                  </a:srgb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XIANG MU GUAN JIAN ZHI BIAO YI</a:t>
            </a:r>
            <a:endParaRPr lang="en-US" altLang="zh-CN" sz="1200" dirty="0">
              <a:solidFill>
                <a:srgbClr val="21C6FF">
                  <a:alpha val="80000"/>
                </a:srgbClr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grpSp>
        <p:nvGrpSpPr>
          <p:cNvPr id="37" name="组合 36"/>
          <p:cNvGrpSpPr/>
          <p:nvPr/>
        </p:nvGrpSpPr>
        <p:grpSpPr>
          <a:xfrm>
            <a:off x="1255484" y="2106525"/>
            <a:ext cx="2320275" cy="233728"/>
            <a:chOff x="609600" y="4834467"/>
            <a:chExt cx="781579" cy="1625600"/>
          </a:xfrm>
        </p:grpSpPr>
        <p:cxnSp>
          <p:nvCxnSpPr>
            <p:cNvPr id="38" name="直接连接符 37"/>
            <p:cNvCxnSpPr/>
            <p:nvPr/>
          </p:nvCxnSpPr>
          <p:spPr>
            <a:xfrm flipH="1">
              <a:off x="609600" y="6460067"/>
              <a:ext cx="781579" cy="0"/>
            </a:xfrm>
            <a:prstGeom prst="line">
              <a:avLst/>
            </a:prstGeom>
            <a:gradFill flip="none" rotWithShape="1">
              <a:gsLst>
                <a:gs pos="100000">
                  <a:srgbClr val="3859DA"/>
                </a:gs>
                <a:gs pos="65000">
                  <a:srgbClr val="21C6FF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2700">
              <a:solidFill>
                <a:srgbClr val="21C6FF"/>
              </a:solidFill>
            </a:ln>
            <a:effectLst>
              <a:glow rad="63500">
                <a:srgbClr val="21C6FF">
                  <a:alpha val="1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9" name="直接连接符 38"/>
            <p:cNvCxnSpPr/>
            <p:nvPr/>
          </p:nvCxnSpPr>
          <p:spPr>
            <a:xfrm>
              <a:off x="609600" y="4834467"/>
              <a:ext cx="0" cy="1625600"/>
            </a:xfrm>
            <a:prstGeom prst="line">
              <a:avLst/>
            </a:prstGeom>
            <a:gradFill flip="none" rotWithShape="1">
              <a:gsLst>
                <a:gs pos="100000">
                  <a:srgbClr val="3859DA"/>
                </a:gs>
                <a:gs pos="65000">
                  <a:srgbClr val="21C6FF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2700">
              <a:solidFill>
                <a:srgbClr val="21C6FF"/>
              </a:solidFill>
            </a:ln>
            <a:effectLst>
              <a:glow rad="63500">
                <a:srgbClr val="21C6FF">
                  <a:alpha val="1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48" name="组合 47"/>
          <p:cNvGrpSpPr/>
          <p:nvPr/>
        </p:nvGrpSpPr>
        <p:grpSpPr>
          <a:xfrm>
            <a:off x="1116755" y="1791505"/>
            <a:ext cx="251447" cy="233970"/>
            <a:chOff x="10381862" y="1785053"/>
            <a:chExt cx="251447" cy="233970"/>
          </a:xfrm>
        </p:grpSpPr>
        <p:pic>
          <p:nvPicPr>
            <p:cNvPr id="49" name="图片 4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0386811" y="1785053"/>
              <a:ext cx="233970" cy="233970"/>
            </a:xfrm>
            <a:prstGeom prst="rect">
              <a:avLst/>
            </a:prstGeom>
          </p:spPr>
        </p:pic>
        <p:sp>
          <p:nvSpPr>
            <p:cNvPr id="50" name="椭圆 49"/>
            <p:cNvSpPr/>
            <p:nvPr/>
          </p:nvSpPr>
          <p:spPr>
            <a:xfrm rot="18900000">
              <a:off x="10381862" y="1869609"/>
              <a:ext cx="251447" cy="73722"/>
            </a:xfrm>
            <a:prstGeom prst="ellipse">
              <a:avLst/>
            </a:prstGeom>
            <a:noFill/>
            <a:ln>
              <a:gradFill flip="none" rotWithShape="1">
                <a:gsLst>
                  <a:gs pos="59000">
                    <a:srgbClr val="3859DA"/>
                  </a:gs>
                  <a:gs pos="6000">
                    <a:srgbClr val="21C6FF">
                      <a:alpha val="0"/>
                    </a:srgbClr>
                  </a:gs>
                  <a:gs pos="100000">
                    <a:srgbClr val="21C6FF"/>
                  </a:gs>
                </a:gsLst>
                <a:lin ang="54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1" name="组合 50"/>
          <p:cNvGrpSpPr/>
          <p:nvPr/>
        </p:nvGrpSpPr>
        <p:grpSpPr>
          <a:xfrm>
            <a:off x="7187731" y="4526555"/>
            <a:ext cx="251447" cy="233970"/>
            <a:chOff x="10381862" y="1785053"/>
            <a:chExt cx="251447" cy="233970"/>
          </a:xfrm>
        </p:grpSpPr>
        <p:pic>
          <p:nvPicPr>
            <p:cNvPr id="52" name="图片 5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0386811" y="1785053"/>
              <a:ext cx="233970" cy="233970"/>
            </a:xfrm>
            <a:prstGeom prst="rect">
              <a:avLst/>
            </a:prstGeom>
          </p:spPr>
        </p:pic>
        <p:sp>
          <p:nvSpPr>
            <p:cNvPr id="53" name="椭圆 52"/>
            <p:cNvSpPr/>
            <p:nvPr/>
          </p:nvSpPr>
          <p:spPr>
            <a:xfrm rot="18900000">
              <a:off x="10381862" y="1869609"/>
              <a:ext cx="251447" cy="73722"/>
            </a:xfrm>
            <a:prstGeom prst="ellipse">
              <a:avLst/>
            </a:prstGeom>
            <a:noFill/>
            <a:ln>
              <a:gradFill flip="none" rotWithShape="1">
                <a:gsLst>
                  <a:gs pos="59000">
                    <a:srgbClr val="3859DA"/>
                  </a:gs>
                  <a:gs pos="6000">
                    <a:srgbClr val="21C6FF">
                      <a:alpha val="0"/>
                    </a:srgbClr>
                  </a:gs>
                  <a:gs pos="100000">
                    <a:srgbClr val="21C6FF"/>
                  </a:gs>
                </a:gsLst>
                <a:lin ang="54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4" name="文本框 53"/>
          <p:cNvSpPr txBox="1"/>
          <p:nvPr/>
        </p:nvSpPr>
        <p:spPr>
          <a:xfrm>
            <a:off x="298575" y="299905"/>
            <a:ext cx="2672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>
                <a:gradFill>
                  <a:gsLst>
                    <a:gs pos="0">
                      <a:srgbClr val="3859DA"/>
                    </a:gs>
                    <a:gs pos="100000">
                      <a:srgbClr val="21C6FF"/>
                    </a:gs>
                  </a:gsLst>
                  <a:path path="circle">
                    <a:fillToRect t="100000" r="100000"/>
                  </a:path>
                </a:gra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defRPr>
            </a:lvl1pPr>
          </a:lstStyle>
          <a:p>
            <a:r>
              <a:rPr lang="zh-CN" altLang="en-US" dirty="0"/>
              <a:t>請在此輸入標題</a:t>
            </a:r>
            <a:endParaRPr lang="zh-CN" altLang="en-US" dirty="0"/>
          </a:p>
        </p:txBody>
      </p:sp>
      <p:grpSp>
        <p:nvGrpSpPr>
          <p:cNvPr id="55" name="组合 54"/>
          <p:cNvGrpSpPr/>
          <p:nvPr/>
        </p:nvGrpSpPr>
        <p:grpSpPr>
          <a:xfrm>
            <a:off x="10051787" y="390709"/>
            <a:ext cx="1717354" cy="424313"/>
            <a:chOff x="10051787" y="390709"/>
            <a:chExt cx="1717354" cy="424313"/>
          </a:xfrm>
        </p:grpSpPr>
        <p:sp>
          <p:nvSpPr>
            <p:cNvPr id="56" name="文本框 55"/>
            <p:cNvSpPr txBox="1"/>
            <p:nvPr/>
          </p:nvSpPr>
          <p:spPr>
            <a:xfrm>
              <a:off x="10125224" y="412133"/>
              <a:ext cx="1590992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solidFill>
                    <a:schemeClr val="bg1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LOGO HERE</a:t>
              </a:r>
              <a:endParaRPr lang="zh-CN" altLang="en-US" sz="20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grpSp>
          <p:nvGrpSpPr>
            <p:cNvPr id="57" name="组合 56"/>
            <p:cNvGrpSpPr/>
            <p:nvPr/>
          </p:nvGrpSpPr>
          <p:grpSpPr>
            <a:xfrm>
              <a:off x="11168529" y="390709"/>
              <a:ext cx="600612" cy="108487"/>
              <a:chOff x="1458913" y="152400"/>
              <a:chExt cx="600612" cy="108487"/>
            </a:xfrm>
          </p:grpSpPr>
          <p:sp>
            <p:nvSpPr>
              <p:cNvPr id="61" name="任意多边形: 形状 60"/>
              <p:cNvSpPr/>
              <p:nvPr/>
            </p:nvSpPr>
            <p:spPr>
              <a:xfrm>
                <a:off x="1458913" y="152400"/>
                <a:ext cx="582612" cy="90487"/>
              </a:xfrm>
              <a:custGeom>
                <a:avLst/>
                <a:gdLst>
                  <a:gd name="connsiteX0" fmla="*/ 0 w 582612"/>
                  <a:gd name="connsiteY0" fmla="*/ 0 h 90487"/>
                  <a:gd name="connsiteX1" fmla="*/ 492125 w 582612"/>
                  <a:gd name="connsiteY1" fmla="*/ 0 h 90487"/>
                  <a:gd name="connsiteX2" fmla="*/ 582612 w 582612"/>
                  <a:gd name="connsiteY2" fmla="*/ 90487 h 90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82612" h="90487">
                    <a:moveTo>
                      <a:pt x="0" y="0"/>
                    </a:moveTo>
                    <a:lnTo>
                      <a:pt x="492125" y="0"/>
                    </a:lnTo>
                    <a:lnTo>
                      <a:pt x="582612" y="90487"/>
                    </a:lnTo>
                  </a:path>
                </a:pathLst>
              </a:custGeom>
              <a:noFill/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2" name="椭圆 61"/>
              <p:cNvSpPr/>
              <p:nvPr/>
            </p:nvSpPr>
            <p:spPr>
              <a:xfrm>
                <a:off x="2023525" y="224887"/>
                <a:ext cx="36000" cy="36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8" name="组合 57"/>
            <p:cNvGrpSpPr/>
            <p:nvPr/>
          </p:nvGrpSpPr>
          <p:grpSpPr>
            <a:xfrm flipH="1" flipV="1">
              <a:off x="10051787" y="706535"/>
              <a:ext cx="600612" cy="108487"/>
              <a:chOff x="1458913" y="152400"/>
              <a:chExt cx="600612" cy="108487"/>
            </a:xfrm>
          </p:grpSpPr>
          <p:sp>
            <p:nvSpPr>
              <p:cNvPr id="59" name="任意多边形: 形状 58"/>
              <p:cNvSpPr/>
              <p:nvPr/>
            </p:nvSpPr>
            <p:spPr>
              <a:xfrm>
                <a:off x="1458913" y="152400"/>
                <a:ext cx="582612" cy="90487"/>
              </a:xfrm>
              <a:custGeom>
                <a:avLst/>
                <a:gdLst>
                  <a:gd name="connsiteX0" fmla="*/ 0 w 582612"/>
                  <a:gd name="connsiteY0" fmla="*/ 0 h 90487"/>
                  <a:gd name="connsiteX1" fmla="*/ 492125 w 582612"/>
                  <a:gd name="connsiteY1" fmla="*/ 0 h 90487"/>
                  <a:gd name="connsiteX2" fmla="*/ 582612 w 582612"/>
                  <a:gd name="connsiteY2" fmla="*/ 90487 h 90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82612" h="90487">
                    <a:moveTo>
                      <a:pt x="0" y="0"/>
                    </a:moveTo>
                    <a:lnTo>
                      <a:pt x="492125" y="0"/>
                    </a:lnTo>
                    <a:lnTo>
                      <a:pt x="582612" y="90487"/>
                    </a:lnTo>
                  </a:path>
                </a:pathLst>
              </a:custGeom>
              <a:noFill/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0" name="椭圆 59"/>
              <p:cNvSpPr/>
              <p:nvPr/>
            </p:nvSpPr>
            <p:spPr>
              <a:xfrm>
                <a:off x="2023525" y="224887"/>
                <a:ext cx="36000" cy="36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63" name="任意多边形: 形状 62"/>
          <p:cNvSpPr/>
          <p:nvPr/>
        </p:nvSpPr>
        <p:spPr>
          <a:xfrm>
            <a:off x="962074" y="4174670"/>
            <a:ext cx="4510305" cy="2011445"/>
          </a:xfrm>
          <a:custGeom>
            <a:avLst/>
            <a:gdLst>
              <a:gd name="connsiteX0" fmla="*/ 241365 w 4296936"/>
              <a:gd name="connsiteY0" fmla="*/ 0 h 1494264"/>
              <a:gd name="connsiteX1" fmla="*/ 4296936 w 4296936"/>
              <a:gd name="connsiteY1" fmla="*/ 0 h 1494264"/>
              <a:gd name="connsiteX2" fmla="*/ 4296936 w 4296936"/>
              <a:gd name="connsiteY2" fmla="*/ 1205235 h 1494264"/>
              <a:gd name="connsiteX3" fmla="*/ 4007907 w 4296936"/>
              <a:gd name="connsiteY3" fmla="*/ 1494264 h 1494264"/>
              <a:gd name="connsiteX4" fmla="*/ 0 w 4296936"/>
              <a:gd name="connsiteY4" fmla="*/ 1494264 h 1494264"/>
              <a:gd name="connsiteX5" fmla="*/ 0 w 4296936"/>
              <a:gd name="connsiteY5" fmla="*/ 241364 h 1494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6936" h="1494264">
                <a:moveTo>
                  <a:pt x="241365" y="0"/>
                </a:moveTo>
                <a:lnTo>
                  <a:pt x="4296936" y="0"/>
                </a:lnTo>
                <a:lnTo>
                  <a:pt x="4296936" y="1205235"/>
                </a:lnTo>
                <a:lnTo>
                  <a:pt x="4007907" y="1494264"/>
                </a:lnTo>
                <a:lnTo>
                  <a:pt x="0" y="1494264"/>
                </a:lnTo>
                <a:lnTo>
                  <a:pt x="0" y="241364"/>
                </a:lnTo>
                <a:close/>
              </a:path>
            </a:pathLst>
          </a:custGeom>
          <a:blipFill dpi="0" rotWithShape="1">
            <a:blip r:embed="rId4"/>
            <a:srcRect/>
            <a:tile tx="381000" ty="190500" sx="100000" sy="100000" flip="none" algn="r"/>
          </a:blipFill>
          <a:ln w="6350">
            <a:gradFill flip="none" rotWithShape="1">
              <a:gsLst>
                <a:gs pos="0">
                  <a:srgbClr val="3859DA">
                    <a:alpha val="0"/>
                  </a:srgbClr>
                </a:gs>
                <a:gs pos="80000">
                  <a:srgbClr val="21C6FF"/>
                </a:gs>
              </a:gsLst>
              <a:path path="circle">
                <a:fillToRect t="100000" r="100000"/>
              </a:path>
              <a:tileRect l="-100000" b="-10000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64" name="组合 63"/>
          <p:cNvGrpSpPr/>
          <p:nvPr/>
        </p:nvGrpSpPr>
        <p:grpSpPr>
          <a:xfrm>
            <a:off x="1255484" y="4018619"/>
            <a:ext cx="967652" cy="92832"/>
            <a:chOff x="1186181" y="2691657"/>
            <a:chExt cx="686117" cy="65823"/>
          </a:xfrm>
          <a:gradFill>
            <a:gsLst>
              <a:gs pos="100000">
                <a:srgbClr val="21C6FF"/>
              </a:gs>
              <a:gs pos="0">
                <a:srgbClr val="3859DA"/>
              </a:gs>
            </a:gsLst>
            <a:lin ang="0" scaled="0"/>
          </a:gradFill>
        </p:grpSpPr>
        <p:sp>
          <p:nvSpPr>
            <p:cNvPr id="65" name="平行四边形 64"/>
            <p:cNvSpPr/>
            <p:nvPr/>
          </p:nvSpPr>
          <p:spPr>
            <a:xfrm>
              <a:off x="118618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6" name="平行四边形 65"/>
            <p:cNvSpPr/>
            <p:nvPr/>
          </p:nvSpPr>
          <p:spPr>
            <a:xfrm>
              <a:off x="125733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7" name="平行四边形 66"/>
            <p:cNvSpPr/>
            <p:nvPr/>
          </p:nvSpPr>
          <p:spPr>
            <a:xfrm>
              <a:off x="132849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8" name="平行四边形 67"/>
            <p:cNvSpPr/>
            <p:nvPr/>
          </p:nvSpPr>
          <p:spPr>
            <a:xfrm>
              <a:off x="139964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9" name="平行四边形 68"/>
            <p:cNvSpPr/>
            <p:nvPr/>
          </p:nvSpPr>
          <p:spPr>
            <a:xfrm>
              <a:off x="147080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0" name="平行四边形 69"/>
            <p:cNvSpPr/>
            <p:nvPr/>
          </p:nvSpPr>
          <p:spPr>
            <a:xfrm>
              <a:off x="154195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1" name="平行四边形 70"/>
            <p:cNvSpPr/>
            <p:nvPr/>
          </p:nvSpPr>
          <p:spPr>
            <a:xfrm>
              <a:off x="161311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2" name="平行四边形 71"/>
            <p:cNvSpPr/>
            <p:nvPr/>
          </p:nvSpPr>
          <p:spPr>
            <a:xfrm>
              <a:off x="168426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3" name="平行四边形 72"/>
            <p:cNvSpPr/>
            <p:nvPr/>
          </p:nvSpPr>
          <p:spPr>
            <a:xfrm>
              <a:off x="175542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4" name="平行四边形 73"/>
            <p:cNvSpPr/>
            <p:nvPr/>
          </p:nvSpPr>
          <p:spPr>
            <a:xfrm>
              <a:off x="1826579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75" name="组合 74"/>
          <p:cNvGrpSpPr/>
          <p:nvPr/>
        </p:nvGrpSpPr>
        <p:grpSpPr>
          <a:xfrm>
            <a:off x="4199194" y="6059415"/>
            <a:ext cx="967652" cy="92832"/>
            <a:chOff x="1186181" y="2691657"/>
            <a:chExt cx="686117" cy="65823"/>
          </a:xfrm>
          <a:solidFill>
            <a:srgbClr val="21C6FF">
              <a:alpha val="30000"/>
            </a:srgbClr>
          </a:solidFill>
        </p:grpSpPr>
        <p:sp>
          <p:nvSpPr>
            <p:cNvPr id="76" name="平行四边形 75"/>
            <p:cNvSpPr/>
            <p:nvPr/>
          </p:nvSpPr>
          <p:spPr>
            <a:xfrm>
              <a:off x="118618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7" name="平行四边形 76"/>
            <p:cNvSpPr/>
            <p:nvPr/>
          </p:nvSpPr>
          <p:spPr>
            <a:xfrm>
              <a:off x="125733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8" name="平行四边形 77"/>
            <p:cNvSpPr/>
            <p:nvPr/>
          </p:nvSpPr>
          <p:spPr>
            <a:xfrm>
              <a:off x="132849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9" name="平行四边形 78"/>
            <p:cNvSpPr/>
            <p:nvPr/>
          </p:nvSpPr>
          <p:spPr>
            <a:xfrm>
              <a:off x="139964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0" name="平行四边形 79"/>
            <p:cNvSpPr/>
            <p:nvPr/>
          </p:nvSpPr>
          <p:spPr>
            <a:xfrm>
              <a:off x="147080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1" name="平行四边形 80"/>
            <p:cNvSpPr/>
            <p:nvPr/>
          </p:nvSpPr>
          <p:spPr>
            <a:xfrm>
              <a:off x="154195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2" name="平行四边形 81"/>
            <p:cNvSpPr/>
            <p:nvPr/>
          </p:nvSpPr>
          <p:spPr>
            <a:xfrm>
              <a:off x="161311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3" name="平行四边形 82"/>
            <p:cNvSpPr/>
            <p:nvPr/>
          </p:nvSpPr>
          <p:spPr>
            <a:xfrm>
              <a:off x="168426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4" name="平行四边形 83"/>
            <p:cNvSpPr/>
            <p:nvPr/>
          </p:nvSpPr>
          <p:spPr>
            <a:xfrm>
              <a:off x="175542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5" name="平行四边形 84"/>
            <p:cNvSpPr/>
            <p:nvPr/>
          </p:nvSpPr>
          <p:spPr>
            <a:xfrm>
              <a:off x="1826579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6" name="组合 85"/>
          <p:cNvGrpSpPr/>
          <p:nvPr/>
        </p:nvGrpSpPr>
        <p:grpSpPr>
          <a:xfrm>
            <a:off x="10855476" y="6271136"/>
            <a:ext cx="979487" cy="209629"/>
            <a:chOff x="10780714" y="6400800"/>
            <a:chExt cx="979487" cy="209629"/>
          </a:xfrm>
          <a:gradFill>
            <a:gsLst>
              <a:gs pos="0">
                <a:srgbClr val="3859DA"/>
              </a:gs>
              <a:gs pos="100000">
                <a:schemeClr val="tx1">
                  <a:alpha val="90000"/>
                </a:schemeClr>
              </a:gs>
            </a:gsLst>
            <a:path path="circle">
              <a:fillToRect t="100000" r="100000"/>
            </a:path>
          </a:gradFill>
        </p:grpSpPr>
        <p:sp>
          <p:nvSpPr>
            <p:cNvPr id="87" name="平行四边形 86"/>
            <p:cNvSpPr/>
            <p:nvPr/>
          </p:nvSpPr>
          <p:spPr>
            <a:xfrm>
              <a:off x="10780714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8" name="平行四边形 87"/>
            <p:cNvSpPr/>
            <p:nvPr/>
          </p:nvSpPr>
          <p:spPr>
            <a:xfrm>
              <a:off x="10864322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9" name="平行四边形 88"/>
            <p:cNvSpPr/>
            <p:nvPr/>
          </p:nvSpPr>
          <p:spPr>
            <a:xfrm>
              <a:off x="10947931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0" name="平行四边形 89"/>
            <p:cNvSpPr/>
            <p:nvPr/>
          </p:nvSpPr>
          <p:spPr>
            <a:xfrm>
              <a:off x="11031539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1" name="平行四边形 90"/>
            <p:cNvSpPr/>
            <p:nvPr/>
          </p:nvSpPr>
          <p:spPr>
            <a:xfrm>
              <a:off x="11115147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2" name="平行四边形 91"/>
            <p:cNvSpPr/>
            <p:nvPr/>
          </p:nvSpPr>
          <p:spPr>
            <a:xfrm>
              <a:off x="11198756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3" name="平行四边形 92"/>
            <p:cNvSpPr/>
            <p:nvPr/>
          </p:nvSpPr>
          <p:spPr>
            <a:xfrm>
              <a:off x="11282364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4" name="平行四边形 93"/>
            <p:cNvSpPr/>
            <p:nvPr/>
          </p:nvSpPr>
          <p:spPr>
            <a:xfrm>
              <a:off x="11365972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5" name="平行四边形 94"/>
            <p:cNvSpPr/>
            <p:nvPr/>
          </p:nvSpPr>
          <p:spPr>
            <a:xfrm>
              <a:off x="11449581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6" name="平行四边形 95"/>
            <p:cNvSpPr/>
            <p:nvPr/>
          </p:nvSpPr>
          <p:spPr>
            <a:xfrm>
              <a:off x="11533189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7" name="平行四边形 96"/>
            <p:cNvSpPr/>
            <p:nvPr/>
          </p:nvSpPr>
          <p:spPr>
            <a:xfrm>
              <a:off x="11616797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黑暗里有星球&#10;&#10;描述已自动生成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40" b="1455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80000"/>
                </a:schemeClr>
              </a:gs>
              <a:gs pos="62000">
                <a:schemeClr val="tx1">
                  <a:alpha val="9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</a:t>
            </a:r>
            <a:endParaRPr lang="zh-CN" altLang="en-US" dirty="0"/>
          </a:p>
        </p:txBody>
      </p:sp>
      <p:sp>
        <p:nvSpPr>
          <p:cNvPr id="4" name="任意多边形: 形状 3"/>
          <p:cNvSpPr/>
          <p:nvPr/>
        </p:nvSpPr>
        <p:spPr>
          <a:xfrm>
            <a:off x="596482" y="3878201"/>
            <a:ext cx="5333637" cy="2480639"/>
          </a:xfrm>
          <a:custGeom>
            <a:avLst/>
            <a:gdLst>
              <a:gd name="connsiteX0" fmla="*/ 241365 w 4296936"/>
              <a:gd name="connsiteY0" fmla="*/ 0 h 1494264"/>
              <a:gd name="connsiteX1" fmla="*/ 4296936 w 4296936"/>
              <a:gd name="connsiteY1" fmla="*/ 0 h 1494264"/>
              <a:gd name="connsiteX2" fmla="*/ 4296936 w 4296936"/>
              <a:gd name="connsiteY2" fmla="*/ 1205235 h 1494264"/>
              <a:gd name="connsiteX3" fmla="*/ 4007907 w 4296936"/>
              <a:gd name="connsiteY3" fmla="*/ 1494264 h 1494264"/>
              <a:gd name="connsiteX4" fmla="*/ 0 w 4296936"/>
              <a:gd name="connsiteY4" fmla="*/ 1494264 h 1494264"/>
              <a:gd name="connsiteX5" fmla="*/ 0 w 4296936"/>
              <a:gd name="connsiteY5" fmla="*/ 241364 h 1494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6936" h="1494264">
                <a:moveTo>
                  <a:pt x="241365" y="0"/>
                </a:moveTo>
                <a:lnTo>
                  <a:pt x="4296936" y="0"/>
                </a:lnTo>
                <a:lnTo>
                  <a:pt x="4296936" y="1205235"/>
                </a:lnTo>
                <a:lnTo>
                  <a:pt x="4007907" y="1494264"/>
                </a:lnTo>
                <a:lnTo>
                  <a:pt x="0" y="1494264"/>
                </a:lnTo>
                <a:lnTo>
                  <a:pt x="0" y="241364"/>
                </a:lnTo>
                <a:close/>
              </a:path>
            </a:pathLst>
          </a:custGeom>
          <a:blipFill dpi="0" rotWithShape="1">
            <a:blip r:embed="rId3"/>
            <a:srcRect/>
            <a:tile tx="381000" ty="190500" sx="100000" sy="100000" flip="none" algn="r"/>
          </a:blipFill>
          <a:ln w="6350">
            <a:gradFill flip="none" rotWithShape="1">
              <a:gsLst>
                <a:gs pos="0">
                  <a:srgbClr val="3859DA">
                    <a:alpha val="0"/>
                  </a:srgbClr>
                </a:gs>
                <a:gs pos="80000">
                  <a:srgbClr val="21C6FF"/>
                </a:gs>
              </a:gsLst>
              <a:path path="circle">
                <a:fillToRect t="100000" r="100000"/>
              </a:path>
              <a:tileRect l="-100000" b="-10000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7" name="组合 6"/>
          <p:cNvGrpSpPr/>
          <p:nvPr/>
        </p:nvGrpSpPr>
        <p:grpSpPr>
          <a:xfrm>
            <a:off x="4962467" y="3747842"/>
            <a:ext cx="967652" cy="92832"/>
            <a:chOff x="1186181" y="2691657"/>
            <a:chExt cx="686117" cy="65823"/>
          </a:xfrm>
          <a:gradFill>
            <a:gsLst>
              <a:gs pos="100000">
                <a:srgbClr val="21C6FF"/>
              </a:gs>
              <a:gs pos="0">
                <a:srgbClr val="3859DA"/>
              </a:gs>
            </a:gsLst>
            <a:lin ang="0" scaled="0"/>
          </a:gradFill>
        </p:grpSpPr>
        <p:sp>
          <p:nvSpPr>
            <p:cNvPr id="8" name="平行四边形 7"/>
            <p:cNvSpPr/>
            <p:nvPr/>
          </p:nvSpPr>
          <p:spPr>
            <a:xfrm>
              <a:off x="118618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平行四边形 8"/>
            <p:cNvSpPr/>
            <p:nvPr/>
          </p:nvSpPr>
          <p:spPr>
            <a:xfrm>
              <a:off x="125733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平行四边形 9"/>
            <p:cNvSpPr/>
            <p:nvPr/>
          </p:nvSpPr>
          <p:spPr>
            <a:xfrm>
              <a:off x="132849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平行四边形 10"/>
            <p:cNvSpPr/>
            <p:nvPr/>
          </p:nvSpPr>
          <p:spPr>
            <a:xfrm>
              <a:off x="139964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平行四边形 11"/>
            <p:cNvSpPr/>
            <p:nvPr/>
          </p:nvSpPr>
          <p:spPr>
            <a:xfrm>
              <a:off x="147080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平行四边形 12"/>
            <p:cNvSpPr/>
            <p:nvPr/>
          </p:nvSpPr>
          <p:spPr>
            <a:xfrm>
              <a:off x="154195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平行四边形 13"/>
            <p:cNvSpPr/>
            <p:nvPr/>
          </p:nvSpPr>
          <p:spPr>
            <a:xfrm>
              <a:off x="161311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平行四边形 14"/>
            <p:cNvSpPr/>
            <p:nvPr/>
          </p:nvSpPr>
          <p:spPr>
            <a:xfrm>
              <a:off x="168426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平行四边形 15"/>
            <p:cNvSpPr/>
            <p:nvPr/>
          </p:nvSpPr>
          <p:spPr>
            <a:xfrm>
              <a:off x="175542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平行四边形 16"/>
            <p:cNvSpPr/>
            <p:nvPr/>
          </p:nvSpPr>
          <p:spPr>
            <a:xfrm>
              <a:off x="1826579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40681" y="6224511"/>
            <a:ext cx="967652" cy="92832"/>
            <a:chOff x="1186181" y="2691657"/>
            <a:chExt cx="686117" cy="65823"/>
          </a:xfrm>
          <a:solidFill>
            <a:srgbClr val="21C6FF">
              <a:alpha val="30000"/>
            </a:srgbClr>
          </a:solidFill>
        </p:grpSpPr>
        <p:sp>
          <p:nvSpPr>
            <p:cNvPr id="19" name="平行四边形 18"/>
            <p:cNvSpPr/>
            <p:nvPr/>
          </p:nvSpPr>
          <p:spPr>
            <a:xfrm>
              <a:off x="118618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平行四边形 19"/>
            <p:cNvSpPr/>
            <p:nvPr/>
          </p:nvSpPr>
          <p:spPr>
            <a:xfrm>
              <a:off x="125733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平行四边形 20"/>
            <p:cNvSpPr/>
            <p:nvPr/>
          </p:nvSpPr>
          <p:spPr>
            <a:xfrm>
              <a:off x="132849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平行四边形 21"/>
            <p:cNvSpPr/>
            <p:nvPr/>
          </p:nvSpPr>
          <p:spPr>
            <a:xfrm>
              <a:off x="139964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平行四边形 22"/>
            <p:cNvSpPr/>
            <p:nvPr/>
          </p:nvSpPr>
          <p:spPr>
            <a:xfrm>
              <a:off x="147080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平行四边形 23"/>
            <p:cNvSpPr/>
            <p:nvPr/>
          </p:nvSpPr>
          <p:spPr>
            <a:xfrm>
              <a:off x="154195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/>
            <p:cNvSpPr/>
            <p:nvPr/>
          </p:nvSpPr>
          <p:spPr>
            <a:xfrm>
              <a:off x="161311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平行四边形 25"/>
            <p:cNvSpPr/>
            <p:nvPr/>
          </p:nvSpPr>
          <p:spPr>
            <a:xfrm>
              <a:off x="168426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/>
            <p:cNvSpPr/>
            <p:nvPr/>
          </p:nvSpPr>
          <p:spPr>
            <a:xfrm>
              <a:off x="175542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平行四边形 27"/>
            <p:cNvSpPr/>
            <p:nvPr/>
          </p:nvSpPr>
          <p:spPr>
            <a:xfrm>
              <a:off x="1826579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aphicFrame>
        <p:nvGraphicFramePr>
          <p:cNvPr id="34" name="图表 33"/>
          <p:cNvGraphicFramePr/>
          <p:nvPr/>
        </p:nvGraphicFramePr>
        <p:xfrm>
          <a:off x="6269740" y="1456269"/>
          <a:ext cx="5400786" cy="5010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pSp>
        <p:nvGrpSpPr>
          <p:cNvPr id="38" name="组合 37"/>
          <p:cNvGrpSpPr/>
          <p:nvPr/>
        </p:nvGrpSpPr>
        <p:grpSpPr>
          <a:xfrm>
            <a:off x="413917" y="372631"/>
            <a:ext cx="1717354" cy="424313"/>
            <a:chOff x="342171" y="152400"/>
            <a:chExt cx="1717354" cy="424313"/>
          </a:xfrm>
        </p:grpSpPr>
        <p:sp>
          <p:nvSpPr>
            <p:cNvPr id="39" name="文本框 38"/>
            <p:cNvSpPr txBox="1"/>
            <p:nvPr/>
          </p:nvSpPr>
          <p:spPr>
            <a:xfrm>
              <a:off x="415608" y="173824"/>
              <a:ext cx="1590992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solidFill>
                    <a:schemeClr val="bg1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LOGO HERE</a:t>
              </a:r>
              <a:endParaRPr lang="zh-CN" altLang="en-US" sz="20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grpSp>
          <p:nvGrpSpPr>
            <p:cNvPr id="40" name="组合 39"/>
            <p:cNvGrpSpPr/>
            <p:nvPr/>
          </p:nvGrpSpPr>
          <p:grpSpPr>
            <a:xfrm>
              <a:off x="1458913" y="152400"/>
              <a:ext cx="600612" cy="108487"/>
              <a:chOff x="1458913" y="152400"/>
              <a:chExt cx="600612" cy="108487"/>
            </a:xfrm>
          </p:grpSpPr>
          <p:sp>
            <p:nvSpPr>
              <p:cNvPr id="44" name="任意多边形: 形状 43"/>
              <p:cNvSpPr/>
              <p:nvPr/>
            </p:nvSpPr>
            <p:spPr>
              <a:xfrm>
                <a:off x="1458913" y="152400"/>
                <a:ext cx="582612" cy="90487"/>
              </a:xfrm>
              <a:custGeom>
                <a:avLst/>
                <a:gdLst>
                  <a:gd name="connsiteX0" fmla="*/ 0 w 582612"/>
                  <a:gd name="connsiteY0" fmla="*/ 0 h 90487"/>
                  <a:gd name="connsiteX1" fmla="*/ 492125 w 582612"/>
                  <a:gd name="connsiteY1" fmla="*/ 0 h 90487"/>
                  <a:gd name="connsiteX2" fmla="*/ 582612 w 582612"/>
                  <a:gd name="connsiteY2" fmla="*/ 90487 h 90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82612" h="90487">
                    <a:moveTo>
                      <a:pt x="0" y="0"/>
                    </a:moveTo>
                    <a:lnTo>
                      <a:pt x="492125" y="0"/>
                    </a:lnTo>
                    <a:lnTo>
                      <a:pt x="582612" y="90487"/>
                    </a:lnTo>
                  </a:path>
                </a:pathLst>
              </a:custGeom>
              <a:noFill/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5" name="椭圆 44"/>
              <p:cNvSpPr/>
              <p:nvPr/>
            </p:nvSpPr>
            <p:spPr>
              <a:xfrm>
                <a:off x="2023525" y="224887"/>
                <a:ext cx="36000" cy="36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1" name="组合 40"/>
            <p:cNvGrpSpPr/>
            <p:nvPr/>
          </p:nvGrpSpPr>
          <p:grpSpPr>
            <a:xfrm flipH="1" flipV="1">
              <a:off x="342171" y="468226"/>
              <a:ext cx="600612" cy="108487"/>
              <a:chOff x="1458913" y="152400"/>
              <a:chExt cx="600612" cy="108487"/>
            </a:xfrm>
          </p:grpSpPr>
          <p:sp>
            <p:nvSpPr>
              <p:cNvPr id="42" name="任意多边形: 形状 41"/>
              <p:cNvSpPr/>
              <p:nvPr/>
            </p:nvSpPr>
            <p:spPr>
              <a:xfrm>
                <a:off x="1458913" y="152400"/>
                <a:ext cx="582612" cy="90487"/>
              </a:xfrm>
              <a:custGeom>
                <a:avLst/>
                <a:gdLst>
                  <a:gd name="connsiteX0" fmla="*/ 0 w 582612"/>
                  <a:gd name="connsiteY0" fmla="*/ 0 h 90487"/>
                  <a:gd name="connsiteX1" fmla="*/ 492125 w 582612"/>
                  <a:gd name="connsiteY1" fmla="*/ 0 h 90487"/>
                  <a:gd name="connsiteX2" fmla="*/ 582612 w 582612"/>
                  <a:gd name="connsiteY2" fmla="*/ 90487 h 90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82612" h="90487">
                    <a:moveTo>
                      <a:pt x="0" y="0"/>
                    </a:moveTo>
                    <a:lnTo>
                      <a:pt x="492125" y="0"/>
                    </a:lnTo>
                    <a:lnTo>
                      <a:pt x="582612" y="90487"/>
                    </a:lnTo>
                  </a:path>
                </a:pathLst>
              </a:custGeom>
              <a:noFill/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3" name="椭圆 42"/>
              <p:cNvSpPr/>
              <p:nvPr/>
            </p:nvSpPr>
            <p:spPr>
              <a:xfrm>
                <a:off x="2023525" y="224887"/>
                <a:ext cx="36000" cy="36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46" name="文本框 45"/>
          <p:cNvSpPr txBox="1"/>
          <p:nvPr/>
        </p:nvSpPr>
        <p:spPr>
          <a:xfrm>
            <a:off x="9084351" y="341116"/>
            <a:ext cx="2672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>
                <a:gradFill>
                  <a:gsLst>
                    <a:gs pos="0">
                      <a:srgbClr val="3859DA"/>
                    </a:gs>
                    <a:gs pos="100000">
                      <a:srgbClr val="21C6FF"/>
                    </a:gs>
                  </a:gsLst>
                  <a:path path="circle">
                    <a:fillToRect t="100000" r="100000"/>
                  </a:path>
                </a:gra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defRPr>
            </a:lvl1pPr>
          </a:lstStyle>
          <a:p>
            <a:r>
              <a:rPr lang="zh-CN" altLang="en-US" dirty="0"/>
              <a:t>請在此輸入標題</a:t>
            </a:r>
            <a:endParaRPr lang="zh-CN" altLang="en-US" dirty="0"/>
          </a:p>
        </p:txBody>
      </p:sp>
      <p:grpSp>
        <p:nvGrpSpPr>
          <p:cNvPr id="100" name="组合 99"/>
          <p:cNvGrpSpPr/>
          <p:nvPr/>
        </p:nvGrpSpPr>
        <p:grpSpPr>
          <a:xfrm>
            <a:off x="676321" y="1112631"/>
            <a:ext cx="4883882" cy="1124898"/>
            <a:chOff x="676321" y="1112631"/>
            <a:chExt cx="4883882" cy="1124898"/>
          </a:xfrm>
        </p:grpSpPr>
        <p:sp>
          <p:nvSpPr>
            <p:cNvPr id="73" name="文本框 72"/>
            <p:cNvSpPr txBox="1"/>
            <p:nvPr/>
          </p:nvSpPr>
          <p:spPr>
            <a:xfrm>
              <a:off x="888822" y="1195366"/>
              <a:ext cx="1960880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2000">
                  <a:solidFill>
                    <a:schemeClr val="tx1">
                      <a:lumMod val="85000"/>
                      <a:lumOff val="15000"/>
                    </a:schemeClr>
                  </a:solidFill>
                  <a:latin typeface="Alibaba PuHuiTi Heavy" panose="00020600040101010101" pitchFamily="18" charset="-122"/>
                  <a:ea typeface="Alibaba PuHuiTi Heavy" panose="00020600040101010101" pitchFamily="18" charset="-122"/>
                  <a:cs typeface="Alibaba PuHuiTi Heavy" panose="00020600040101010101" pitchFamily="18" charset="-122"/>
                </a:defRPr>
              </a:lvl1pPr>
            </a:lstStyle>
            <a:p>
              <a:r>
                <a:rPr lang="zh-CN" altLang="en-US" dirty="0">
                  <a:solidFill>
                    <a:schemeClr val="bg1"/>
                  </a:solidFill>
                </a:rPr>
                <a:t>在此輸入小標題</a:t>
              </a:r>
              <a:endParaRPr lang="zh-CN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74" name="文本框 73"/>
            <p:cNvSpPr txBox="1"/>
            <p:nvPr/>
          </p:nvSpPr>
          <p:spPr>
            <a:xfrm>
              <a:off x="888821" y="1543474"/>
              <a:ext cx="4561925" cy="694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zh-CN" altLang="en-US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在此處輸入正文內容</a:t>
              </a:r>
              <a:r>
                <a:rPr lang="en-US" altLang="zh-CN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,</a:t>
              </a:r>
              <a:r>
                <a:rPr lang="zh-CN" altLang="en-US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在此處輸入正文內容</a:t>
              </a:r>
              <a:r>
                <a:rPr lang="en-US" altLang="zh-CN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.</a:t>
              </a:r>
              <a:r>
                <a:rPr lang="zh-CN" altLang="en-US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在此處輸入正文內容</a:t>
              </a:r>
              <a:r>
                <a:rPr lang="en-US" altLang="zh-CN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,</a:t>
              </a:r>
              <a:r>
                <a:rPr lang="zh-CN" altLang="en-US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在此處輸入正文內容</a:t>
              </a:r>
              <a:r>
                <a:rPr lang="en-US" altLang="zh-CN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.</a:t>
              </a:r>
              <a:endParaRPr lang="zh-CN" altLang="en-US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grpSp>
          <p:nvGrpSpPr>
            <p:cNvPr id="76" name="组合 75"/>
            <p:cNvGrpSpPr/>
            <p:nvPr/>
          </p:nvGrpSpPr>
          <p:grpSpPr>
            <a:xfrm>
              <a:off x="4810349" y="1139943"/>
              <a:ext cx="686117" cy="65823"/>
              <a:chOff x="1186181" y="2691657"/>
              <a:chExt cx="686117" cy="65823"/>
            </a:xfrm>
            <a:gradFill>
              <a:gsLst>
                <a:gs pos="100000">
                  <a:srgbClr val="21C6FF"/>
                </a:gs>
                <a:gs pos="0">
                  <a:srgbClr val="3859DA"/>
                </a:gs>
              </a:gsLst>
              <a:lin ang="0" scaled="0"/>
            </a:gradFill>
          </p:grpSpPr>
          <p:sp>
            <p:nvSpPr>
              <p:cNvPr id="77" name="平行四边形 76"/>
              <p:cNvSpPr/>
              <p:nvPr/>
            </p:nvSpPr>
            <p:spPr>
              <a:xfrm>
                <a:off x="118618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" name="平行四边形 77"/>
              <p:cNvSpPr/>
              <p:nvPr/>
            </p:nvSpPr>
            <p:spPr>
              <a:xfrm>
                <a:off x="1257336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9" name="平行四边形 78"/>
              <p:cNvSpPr/>
              <p:nvPr/>
            </p:nvSpPr>
            <p:spPr>
              <a:xfrm>
                <a:off x="132849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0" name="平行四边形 79"/>
              <p:cNvSpPr/>
              <p:nvPr/>
            </p:nvSpPr>
            <p:spPr>
              <a:xfrm>
                <a:off x="1399646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1" name="平行四边形 80"/>
              <p:cNvSpPr/>
              <p:nvPr/>
            </p:nvSpPr>
            <p:spPr>
              <a:xfrm>
                <a:off x="147080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2" name="平行四边形 81"/>
              <p:cNvSpPr/>
              <p:nvPr/>
            </p:nvSpPr>
            <p:spPr>
              <a:xfrm>
                <a:off x="1541956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3" name="平行四边形 82"/>
              <p:cNvSpPr/>
              <p:nvPr/>
            </p:nvSpPr>
            <p:spPr>
              <a:xfrm>
                <a:off x="161311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4" name="平行四边形 83"/>
              <p:cNvSpPr/>
              <p:nvPr/>
            </p:nvSpPr>
            <p:spPr>
              <a:xfrm>
                <a:off x="1684266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5" name="平行四边形 84"/>
              <p:cNvSpPr/>
              <p:nvPr/>
            </p:nvSpPr>
            <p:spPr>
              <a:xfrm>
                <a:off x="175542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6" name="平行四边形 85"/>
              <p:cNvSpPr/>
              <p:nvPr/>
            </p:nvSpPr>
            <p:spPr>
              <a:xfrm>
                <a:off x="1826579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98" name="任意多边形: 形状 97"/>
            <p:cNvSpPr/>
            <p:nvPr/>
          </p:nvSpPr>
          <p:spPr>
            <a:xfrm>
              <a:off x="676321" y="1112631"/>
              <a:ext cx="960120" cy="589280"/>
            </a:xfrm>
            <a:custGeom>
              <a:avLst/>
              <a:gdLst>
                <a:gd name="connsiteX0" fmla="*/ 960120 w 960120"/>
                <a:gd name="connsiteY0" fmla="*/ 0 h 589280"/>
                <a:gd name="connsiteX1" fmla="*/ 309880 w 960120"/>
                <a:gd name="connsiteY1" fmla="*/ 0 h 589280"/>
                <a:gd name="connsiteX2" fmla="*/ 0 w 960120"/>
                <a:gd name="connsiteY2" fmla="*/ 203200 h 589280"/>
                <a:gd name="connsiteX3" fmla="*/ 0 w 960120"/>
                <a:gd name="connsiteY3" fmla="*/ 589280 h 589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0120" h="589280">
                  <a:moveTo>
                    <a:pt x="960120" y="0"/>
                  </a:moveTo>
                  <a:lnTo>
                    <a:pt x="309880" y="0"/>
                  </a:lnTo>
                  <a:lnTo>
                    <a:pt x="0" y="203200"/>
                  </a:lnTo>
                  <a:lnTo>
                    <a:pt x="0" y="589280"/>
                  </a:lnTo>
                </a:path>
              </a:pathLst>
            </a:custGeom>
            <a:noFill/>
            <a:ln w="12700">
              <a:gradFill>
                <a:gsLst>
                  <a:gs pos="100000">
                    <a:srgbClr val="21C6FF"/>
                  </a:gs>
                  <a:gs pos="0">
                    <a:srgbClr val="21C6FF">
                      <a:alpha val="0"/>
                    </a:srgbClr>
                  </a:gs>
                </a:gsLst>
                <a:lin ang="0" scaled="0"/>
              </a:gradFill>
              <a:headEnd type="oval" w="sm" len="sm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9" name="任意多边形: 形状 98"/>
            <p:cNvSpPr/>
            <p:nvPr/>
          </p:nvSpPr>
          <p:spPr>
            <a:xfrm>
              <a:off x="4742323" y="1662161"/>
              <a:ext cx="817880" cy="538480"/>
            </a:xfrm>
            <a:custGeom>
              <a:avLst/>
              <a:gdLst>
                <a:gd name="connsiteX0" fmla="*/ 0 w 817880"/>
                <a:gd name="connsiteY0" fmla="*/ 538480 h 538480"/>
                <a:gd name="connsiteX1" fmla="*/ 462280 w 817880"/>
                <a:gd name="connsiteY1" fmla="*/ 538480 h 538480"/>
                <a:gd name="connsiteX2" fmla="*/ 817880 w 817880"/>
                <a:gd name="connsiteY2" fmla="*/ 289560 h 538480"/>
                <a:gd name="connsiteX3" fmla="*/ 817880 w 817880"/>
                <a:gd name="connsiteY3" fmla="*/ 0 h 538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7880" h="538480">
                  <a:moveTo>
                    <a:pt x="0" y="538480"/>
                  </a:moveTo>
                  <a:lnTo>
                    <a:pt x="462280" y="538480"/>
                  </a:lnTo>
                  <a:lnTo>
                    <a:pt x="817880" y="289560"/>
                  </a:lnTo>
                  <a:lnTo>
                    <a:pt x="817880" y="0"/>
                  </a:lnTo>
                </a:path>
              </a:pathLst>
            </a:custGeom>
            <a:noFill/>
            <a:ln w="12700">
              <a:gradFill>
                <a:gsLst>
                  <a:gs pos="100000">
                    <a:srgbClr val="21C6FF"/>
                  </a:gs>
                  <a:gs pos="0">
                    <a:srgbClr val="21C6FF">
                      <a:alpha val="0"/>
                    </a:srgbClr>
                  </a:gs>
                </a:gsLst>
                <a:lin ang="0" scaled="0"/>
              </a:gradFill>
              <a:tailEnd type="oval" w="sm" len="sm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04" name="组合 103"/>
          <p:cNvGrpSpPr/>
          <p:nvPr/>
        </p:nvGrpSpPr>
        <p:grpSpPr>
          <a:xfrm>
            <a:off x="909298" y="2458700"/>
            <a:ext cx="1012635" cy="1012635"/>
            <a:chOff x="909298" y="2416365"/>
            <a:chExt cx="1012635" cy="1012635"/>
          </a:xfrm>
        </p:grpSpPr>
        <p:sp>
          <p:nvSpPr>
            <p:cNvPr id="102" name="椭圆 101"/>
            <p:cNvSpPr/>
            <p:nvPr/>
          </p:nvSpPr>
          <p:spPr>
            <a:xfrm>
              <a:off x="909298" y="2416365"/>
              <a:ext cx="1012635" cy="1012635"/>
            </a:xfrm>
            <a:prstGeom prst="ellipse">
              <a:avLst/>
            </a:prstGeom>
            <a:gradFill flip="none" rotWithShape="1">
              <a:gsLst>
                <a:gs pos="100000">
                  <a:srgbClr val="3859DA"/>
                </a:gs>
                <a:gs pos="65000">
                  <a:srgbClr val="21C6FF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2700">
              <a:solidFill>
                <a:srgbClr val="21C6FF"/>
              </a:solidFill>
            </a:ln>
            <a:effectLst>
              <a:glow rad="63500">
                <a:srgbClr val="21C6FF">
                  <a:alpha val="10000"/>
                </a:srgbClr>
              </a:glow>
              <a:reflection stA="50000" endA="300" endPos="1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03" name="文本框 102"/>
            <p:cNvSpPr txBox="1"/>
            <p:nvPr/>
          </p:nvSpPr>
          <p:spPr>
            <a:xfrm>
              <a:off x="1094053" y="2599517"/>
              <a:ext cx="640080" cy="6451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2000">
                  <a:solidFill>
                    <a:schemeClr val="tx1">
                      <a:lumMod val="85000"/>
                      <a:lumOff val="15000"/>
                    </a:schemeClr>
                  </a:solidFill>
                  <a:latin typeface="Alibaba PuHuiTi Heavy" panose="00020600040101010101" pitchFamily="18" charset="-122"/>
                  <a:ea typeface="Alibaba PuHuiTi Heavy" panose="00020600040101010101" pitchFamily="18" charset="-122"/>
                  <a:cs typeface="Alibaba PuHuiTi Heavy" panose="00020600040101010101" pitchFamily="18" charset="-122"/>
                </a:defRPr>
              </a:lvl1pPr>
            </a:lstStyle>
            <a:p>
              <a:r>
                <a:rPr lang="zh-CN" altLang="en-US" sz="1800" dirty="0">
                  <a:gradFill>
                    <a:gsLst>
                      <a:gs pos="0">
                        <a:srgbClr val="3859DA"/>
                      </a:gs>
                      <a:gs pos="100000">
                        <a:srgbClr val="21C6FF"/>
                      </a:gs>
                    </a:gsLst>
                    <a:path path="circle">
                      <a:fillToRect t="100000" r="100000"/>
                    </a:path>
                  </a:gradFill>
                </a:rPr>
                <a:t>數據</a:t>
              </a:r>
              <a:br>
                <a:rPr lang="en-US" altLang="zh-CN" sz="1800" dirty="0">
                  <a:gradFill>
                    <a:gsLst>
                      <a:gs pos="0">
                        <a:srgbClr val="3859DA"/>
                      </a:gs>
                      <a:gs pos="100000">
                        <a:srgbClr val="21C6FF"/>
                      </a:gs>
                    </a:gsLst>
                    <a:path path="circle">
                      <a:fillToRect t="100000" r="100000"/>
                    </a:path>
                  </a:gradFill>
                </a:rPr>
              </a:br>
              <a:r>
                <a:rPr lang="zh-CN" altLang="en-US" sz="1800" dirty="0">
                  <a:gradFill>
                    <a:gsLst>
                      <a:gs pos="0">
                        <a:srgbClr val="3859DA"/>
                      </a:gs>
                      <a:gs pos="100000">
                        <a:srgbClr val="21C6FF"/>
                      </a:gs>
                    </a:gsLst>
                    <a:path path="circle">
                      <a:fillToRect t="100000" r="100000"/>
                    </a:path>
                  </a:gradFill>
                </a:rPr>
                <a:t>要點</a:t>
              </a:r>
              <a:endParaRPr lang="zh-CN" altLang="en-US" sz="1800" dirty="0">
                <a:gradFill>
                  <a:gsLst>
                    <a:gs pos="0">
                      <a:srgbClr val="3859DA"/>
                    </a:gs>
                    <a:gs pos="100000">
                      <a:srgbClr val="21C6FF"/>
                    </a:gs>
                  </a:gsLst>
                  <a:path path="circle">
                    <a:fillToRect t="100000" r="100000"/>
                  </a:path>
                </a:gradFill>
              </a:endParaRPr>
            </a:p>
          </p:txBody>
        </p:sp>
      </p:grpSp>
      <p:grpSp>
        <p:nvGrpSpPr>
          <p:cNvPr id="105" name="组合 104"/>
          <p:cNvGrpSpPr/>
          <p:nvPr/>
        </p:nvGrpSpPr>
        <p:grpSpPr>
          <a:xfrm>
            <a:off x="2507246" y="2458700"/>
            <a:ext cx="1012635" cy="1012635"/>
            <a:chOff x="909298" y="2416365"/>
            <a:chExt cx="1012635" cy="1012635"/>
          </a:xfrm>
        </p:grpSpPr>
        <p:sp>
          <p:nvSpPr>
            <p:cNvPr id="106" name="椭圆 105"/>
            <p:cNvSpPr/>
            <p:nvPr/>
          </p:nvSpPr>
          <p:spPr>
            <a:xfrm>
              <a:off x="909298" y="2416365"/>
              <a:ext cx="1012635" cy="1012635"/>
            </a:xfrm>
            <a:prstGeom prst="ellipse">
              <a:avLst/>
            </a:prstGeom>
            <a:gradFill flip="none" rotWithShape="1">
              <a:gsLst>
                <a:gs pos="100000">
                  <a:srgbClr val="3859DA"/>
                </a:gs>
                <a:gs pos="65000">
                  <a:srgbClr val="21C6FF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2700">
              <a:solidFill>
                <a:srgbClr val="21C6FF"/>
              </a:solidFill>
            </a:ln>
            <a:effectLst>
              <a:glow rad="63500">
                <a:srgbClr val="21C6FF">
                  <a:alpha val="10000"/>
                </a:srgbClr>
              </a:glow>
              <a:reflection stA="50000" endA="300" endPos="1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07" name="文本框 106"/>
            <p:cNvSpPr txBox="1"/>
            <p:nvPr/>
          </p:nvSpPr>
          <p:spPr>
            <a:xfrm>
              <a:off x="1094053" y="2599517"/>
              <a:ext cx="640080" cy="6451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2000">
                  <a:solidFill>
                    <a:schemeClr val="tx1">
                      <a:lumMod val="85000"/>
                      <a:lumOff val="15000"/>
                    </a:schemeClr>
                  </a:solidFill>
                  <a:latin typeface="Alibaba PuHuiTi Heavy" panose="00020600040101010101" pitchFamily="18" charset="-122"/>
                  <a:ea typeface="Alibaba PuHuiTi Heavy" panose="00020600040101010101" pitchFamily="18" charset="-122"/>
                  <a:cs typeface="Alibaba PuHuiTi Heavy" panose="00020600040101010101" pitchFamily="18" charset="-122"/>
                </a:defRPr>
              </a:lvl1pPr>
            </a:lstStyle>
            <a:p>
              <a:r>
                <a:rPr lang="zh-CN" altLang="en-US" sz="1800" dirty="0">
                  <a:gradFill>
                    <a:gsLst>
                      <a:gs pos="0">
                        <a:srgbClr val="3859DA"/>
                      </a:gs>
                      <a:gs pos="100000">
                        <a:srgbClr val="21C6FF"/>
                      </a:gs>
                    </a:gsLst>
                    <a:path path="circle">
                      <a:fillToRect t="100000" r="100000"/>
                    </a:path>
                  </a:gradFill>
                </a:rPr>
                <a:t>數據</a:t>
              </a:r>
              <a:br>
                <a:rPr lang="en-US" altLang="zh-CN" sz="1800" dirty="0">
                  <a:gradFill>
                    <a:gsLst>
                      <a:gs pos="0">
                        <a:srgbClr val="3859DA"/>
                      </a:gs>
                      <a:gs pos="100000">
                        <a:srgbClr val="21C6FF"/>
                      </a:gs>
                    </a:gsLst>
                    <a:path path="circle">
                      <a:fillToRect t="100000" r="100000"/>
                    </a:path>
                  </a:gradFill>
                </a:rPr>
              </a:br>
              <a:r>
                <a:rPr lang="zh-CN" altLang="en-US" sz="1800" dirty="0">
                  <a:gradFill>
                    <a:gsLst>
                      <a:gs pos="0">
                        <a:srgbClr val="3859DA"/>
                      </a:gs>
                      <a:gs pos="100000">
                        <a:srgbClr val="21C6FF"/>
                      </a:gs>
                    </a:gsLst>
                    <a:path path="circle">
                      <a:fillToRect t="100000" r="100000"/>
                    </a:path>
                  </a:gradFill>
                </a:rPr>
                <a:t>要點</a:t>
              </a:r>
              <a:endParaRPr lang="zh-CN" altLang="en-US" sz="1800" dirty="0">
                <a:gradFill>
                  <a:gsLst>
                    <a:gs pos="0">
                      <a:srgbClr val="3859DA"/>
                    </a:gs>
                    <a:gs pos="100000">
                      <a:srgbClr val="21C6FF"/>
                    </a:gs>
                  </a:gsLst>
                  <a:path path="circle">
                    <a:fillToRect t="100000" r="100000"/>
                  </a:path>
                </a:gradFill>
              </a:endParaRPr>
            </a:p>
          </p:txBody>
        </p:sp>
      </p:grpSp>
      <p:grpSp>
        <p:nvGrpSpPr>
          <p:cNvPr id="108" name="组合 107"/>
          <p:cNvGrpSpPr/>
          <p:nvPr/>
        </p:nvGrpSpPr>
        <p:grpSpPr>
          <a:xfrm>
            <a:off x="4105193" y="2458700"/>
            <a:ext cx="1012635" cy="1012635"/>
            <a:chOff x="909298" y="2416365"/>
            <a:chExt cx="1012635" cy="1012635"/>
          </a:xfrm>
        </p:grpSpPr>
        <p:sp>
          <p:nvSpPr>
            <p:cNvPr id="109" name="椭圆 108"/>
            <p:cNvSpPr/>
            <p:nvPr/>
          </p:nvSpPr>
          <p:spPr>
            <a:xfrm>
              <a:off x="909298" y="2416365"/>
              <a:ext cx="1012635" cy="1012635"/>
            </a:xfrm>
            <a:prstGeom prst="ellipse">
              <a:avLst/>
            </a:prstGeom>
            <a:gradFill flip="none" rotWithShape="1">
              <a:gsLst>
                <a:gs pos="100000">
                  <a:srgbClr val="3859DA"/>
                </a:gs>
                <a:gs pos="65000">
                  <a:srgbClr val="21C6FF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2700">
              <a:solidFill>
                <a:srgbClr val="21C6FF"/>
              </a:solidFill>
            </a:ln>
            <a:effectLst>
              <a:glow rad="63500">
                <a:srgbClr val="21C6FF">
                  <a:alpha val="10000"/>
                </a:srgbClr>
              </a:glow>
              <a:reflection stA="50000" endA="300" endPos="1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10" name="文本框 109"/>
            <p:cNvSpPr txBox="1"/>
            <p:nvPr/>
          </p:nvSpPr>
          <p:spPr>
            <a:xfrm>
              <a:off x="1094053" y="2599517"/>
              <a:ext cx="640080" cy="6451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2000">
                  <a:solidFill>
                    <a:schemeClr val="tx1">
                      <a:lumMod val="85000"/>
                      <a:lumOff val="15000"/>
                    </a:schemeClr>
                  </a:solidFill>
                  <a:latin typeface="Alibaba PuHuiTi Heavy" panose="00020600040101010101" pitchFamily="18" charset="-122"/>
                  <a:ea typeface="Alibaba PuHuiTi Heavy" panose="00020600040101010101" pitchFamily="18" charset="-122"/>
                  <a:cs typeface="Alibaba PuHuiTi Heavy" panose="00020600040101010101" pitchFamily="18" charset="-122"/>
                </a:defRPr>
              </a:lvl1pPr>
            </a:lstStyle>
            <a:p>
              <a:r>
                <a:rPr lang="zh-CN" altLang="en-US" sz="1800" dirty="0">
                  <a:gradFill>
                    <a:gsLst>
                      <a:gs pos="0">
                        <a:srgbClr val="3859DA"/>
                      </a:gs>
                      <a:gs pos="100000">
                        <a:srgbClr val="21C6FF"/>
                      </a:gs>
                    </a:gsLst>
                    <a:path path="circle">
                      <a:fillToRect t="100000" r="100000"/>
                    </a:path>
                  </a:gradFill>
                </a:rPr>
                <a:t>數據</a:t>
              </a:r>
              <a:br>
                <a:rPr lang="en-US" altLang="zh-CN" sz="1800" dirty="0">
                  <a:gradFill>
                    <a:gsLst>
                      <a:gs pos="0">
                        <a:srgbClr val="3859DA"/>
                      </a:gs>
                      <a:gs pos="100000">
                        <a:srgbClr val="21C6FF"/>
                      </a:gs>
                    </a:gsLst>
                    <a:path path="circle">
                      <a:fillToRect t="100000" r="100000"/>
                    </a:path>
                  </a:gradFill>
                </a:rPr>
              </a:br>
              <a:r>
                <a:rPr lang="zh-CN" altLang="en-US" sz="1800" dirty="0">
                  <a:gradFill>
                    <a:gsLst>
                      <a:gs pos="0">
                        <a:srgbClr val="3859DA"/>
                      </a:gs>
                      <a:gs pos="100000">
                        <a:srgbClr val="21C6FF"/>
                      </a:gs>
                    </a:gsLst>
                    <a:path path="circle">
                      <a:fillToRect t="100000" r="100000"/>
                    </a:path>
                  </a:gradFill>
                </a:rPr>
                <a:t>要點</a:t>
              </a:r>
              <a:endParaRPr lang="zh-CN" altLang="en-US" sz="1800" dirty="0">
                <a:gradFill>
                  <a:gsLst>
                    <a:gs pos="0">
                      <a:srgbClr val="3859DA"/>
                    </a:gs>
                    <a:gs pos="100000">
                      <a:srgbClr val="21C6FF"/>
                    </a:gs>
                  </a:gsLst>
                  <a:path path="circle">
                    <a:fillToRect t="100000" r="100000"/>
                  </a:path>
                </a:gradFill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黑暗里有星球&#10;&#10;描述已自动生成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40" b="1455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80000"/>
                </a:schemeClr>
              </a:gs>
              <a:gs pos="62000">
                <a:schemeClr val="tx1">
                  <a:alpha val="9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</a:t>
            </a:r>
            <a:endParaRPr lang="zh-CN" altLang="en-US" dirty="0"/>
          </a:p>
        </p:txBody>
      </p:sp>
      <p:grpSp>
        <p:nvGrpSpPr>
          <p:cNvPr id="90" name="组合 89"/>
          <p:cNvGrpSpPr/>
          <p:nvPr/>
        </p:nvGrpSpPr>
        <p:grpSpPr>
          <a:xfrm>
            <a:off x="1250302" y="1276904"/>
            <a:ext cx="4312920" cy="1675931"/>
            <a:chOff x="1250302" y="1276904"/>
            <a:chExt cx="4312920" cy="1675931"/>
          </a:xfrm>
        </p:grpSpPr>
        <p:grpSp>
          <p:nvGrpSpPr>
            <p:cNvPr id="32" name="组合 31"/>
            <p:cNvGrpSpPr/>
            <p:nvPr/>
          </p:nvGrpSpPr>
          <p:grpSpPr>
            <a:xfrm>
              <a:off x="1250302" y="1276904"/>
              <a:ext cx="4312920" cy="1675931"/>
              <a:chOff x="1115061" y="1213067"/>
              <a:chExt cx="4312920" cy="1675931"/>
            </a:xfrm>
          </p:grpSpPr>
          <p:sp>
            <p:nvSpPr>
              <p:cNvPr id="6" name="任意多边形: 形状 5"/>
              <p:cNvSpPr/>
              <p:nvPr/>
            </p:nvSpPr>
            <p:spPr>
              <a:xfrm>
                <a:off x="1116362" y="1317853"/>
                <a:ext cx="4296936" cy="1494264"/>
              </a:xfrm>
              <a:custGeom>
                <a:avLst/>
                <a:gdLst>
                  <a:gd name="connsiteX0" fmla="*/ 241365 w 4296936"/>
                  <a:gd name="connsiteY0" fmla="*/ 0 h 1494264"/>
                  <a:gd name="connsiteX1" fmla="*/ 4296936 w 4296936"/>
                  <a:gd name="connsiteY1" fmla="*/ 0 h 1494264"/>
                  <a:gd name="connsiteX2" fmla="*/ 4296936 w 4296936"/>
                  <a:gd name="connsiteY2" fmla="*/ 1205235 h 1494264"/>
                  <a:gd name="connsiteX3" fmla="*/ 4007907 w 4296936"/>
                  <a:gd name="connsiteY3" fmla="*/ 1494264 h 1494264"/>
                  <a:gd name="connsiteX4" fmla="*/ 0 w 4296936"/>
                  <a:gd name="connsiteY4" fmla="*/ 1494264 h 1494264"/>
                  <a:gd name="connsiteX5" fmla="*/ 0 w 4296936"/>
                  <a:gd name="connsiteY5" fmla="*/ 241364 h 14942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96936" h="1494264">
                    <a:moveTo>
                      <a:pt x="241365" y="0"/>
                    </a:moveTo>
                    <a:lnTo>
                      <a:pt x="4296936" y="0"/>
                    </a:lnTo>
                    <a:lnTo>
                      <a:pt x="4296936" y="1205235"/>
                    </a:lnTo>
                    <a:lnTo>
                      <a:pt x="4007907" y="1494264"/>
                    </a:lnTo>
                    <a:lnTo>
                      <a:pt x="0" y="1494264"/>
                    </a:lnTo>
                    <a:lnTo>
                      <a:pt x="0" y="241364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21C6FF">
                      <a:alpha val="0"/>
                    </a:srgbClr>
                  </a:gs>
                  <a:gs pos="100000">
                    <a:srgbClr val="3859DA">
                      <a:alpha val="30000"/>
                    </a:srgb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6350">
                <a:gradFill flip="none" rotWithShape="1">
                  <a:gsLst>
                    <a:gs pos="0">
                      <a:srgbClr val="3859DA">
                        <a:alpha val="0"/>
                      </a:srgbClr>
                    </a:gs>
                    <a:gs pos="80000">
                      <a:srgbClr val="21C6FF"/>
                    </a:gs>
                  </a:gsLst>
                  <a:path path="circle">
                    <a:fillToRect t="100000" r="100000"/>
                  </a:path>
                  <a:tileRect l="-100000" b="-100000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7" name="任意多边形: 形状 6"/>
              <p:cNvSpPr/>
              <p:nvPr/>
            </p:nvSpPr>
            <p:spPr>
              <a:xfrm>
                <a:off x="1115061" y="1231122"/>
                <a:ext cx="2286000" cy="236220"/>
              </a:xfrm>
              <a:custGeom>
                <a:avLst/>
                <a:gdLst>
                  <a:gd name="connsiteX0" fmla="*/ 2286000 w 2286000"/>
                  <a:gd name="connsiteY0" fmla="*/ 0 h 236220"/>
                  <a:gd name="connsiteX1" fmla="*/ 236220 w 2286000"/>
                  <a:gd name="connsiteY1" fmla="*/ 0 h 236220"/>
                  <a:gd name="connsiteX2" fmla="*/ 0 w 2286000"/>
                  <a:gd name="connsiteY2" fmla="*/ 236220 h 236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286000" h="236220">
                    <a:moveTo>
                      <a:pt x="2286000" y="0"/>
                    </a:moveTo>
                    <a:lnTo>
                      <a:pt x="236220" y="0"/>
                    </a:lnTo>
                    <a:lnTo>
                      <a:pt x="0" y="236220"/>
                    </a:lnTo>
                  </a:path>
                </a:pathLst>
              </a:custGeom>
              <a:noFill/>
              <a:ln w="12700">
                <a:gradFill>
                  <a:gsLst>
                    <a:gs pos="100000">
                      <a:srgbClr val="21C6FF"/>
                    </a:gs>
                    <a:gs pos="0">
                      <a:srgbClr val="21C6FF">
                        <a:alpha val="0"/>
                      </a:srgbClr>
                    </a:gs>
                  </a:gsLst>
                  <a:lin ang="0" scaled="0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任意多边形: 形状 7"/>
              <p:cNvSpPr/>
              <p:nvPr/>
            </p:nvSpPr>
            <p:spPr>
              <a:xfrm>
                <a:off x="4163061" y="2599438"/>
                <a:ext cx="1264920" cy="289560"/>
              </a:xfrm>
              <a:custGeom>
                <a:avLst/>
                <a:gdLst>
                  <a:gd name="connsiteX0" fmla="*/ 0 w 1264920"/>
                  <a:gd name="connsiteY0" fmla="*/ 289560 h 289560"/>
                  <a:gd name="connsiteX1" fmla="*/ 975360 w 1264920"/>
                  <a:gd name="connsiteY1" fmla="*/ 289560 h 289560"/>
                  <a:gd name="connsiteX2" fmla="*/ 1264920 w 1264920"/>
                  <a:gd name="connsiteY2" fmla="*/ 0 h 2895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64920" h="289560">
                    <a:moveTo>
                      <a:pt x="0" y="289560"/>
                    </a:moveTo>
                    <a:lnTo>
                      <a:pt x="975360" y="289560"/>
                    </a:lnTo>
                    <a:lnTo>
                      <a:pt x="1264920" y="0"/>
                    </a:lnTo>
                  </a:path>
                </a:pathLst>
              </a:custGeom>
              <a:noFill/>
              <a:ln w="12700">
                <a:gradFill>
                  <a:gsLst>
                    <a:gs pos="100000">
                      <a:srgbClr val="21C6FF"/>
                    </a:gs>
                    <a:gs pos="0">
                      <a:srgbClr val="21C6FF">
                        <a:alpha val="0"/>
                      </a:srgbClr>
                    </a:gs>
                  </a:gsLst>
                  <a:lin ang="0" scaled="0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4" name="组合 3"/>
              <p:cNvGrpSpPr/>
              <p:nvPr/>
            </p:nvGrpSpPr>
            <p:grpSpPr>
              <a:xfrm>
                <a:off x="1186181" y="2691657"/>
                <a:ext cx="686117" cy="65823"/>
                <a:chOff x="1186181" y="2691657"/>
                <a:chExt cx="686117" cy="65823"/>
              </a:xfrm>
              <a:gradFill>
                <a:gsLst>
                  <a:gs pos="100000">
                    <a:srgbClr val="21C6FF"/>
                  </a:gs>
                  <a:gs pos="0">
                    <a:srgbClr val="3859DA"/>
                  </a:gs>
                </a:gsLst>
                <a:lin ang="0" scaled="0"/>
              </a:gradFill>
            </p:grpSpPr>
            <p:sp>
              <p:nvSpPr>
                <p:cNvPr id="10" name="平行四边形 9"/>
                <p:cNvSpPr/>
                <p:nvPr/>
              </p:nvSpPr>
              <p:spPr>
                <a:xfrm>
                  <a:off x="1186181" y="2691657"/>
                  <a:ext cx="45719" cy="65823"/>
                </a:xfrm>
                <a:prstGeom prst="parallelogram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2" name="平行四边形 11"/>
                <p:cNvSpPr/>
                <p:nvPr/>
              </p:nvSpPr>
              <p:spPr>
                <a:xfrm>
                  <a:off x="1257336" y="2691657"/>
                  <a:ext cx="45719" cy="65823"/>
                </a:xfrm>
                <a:prstGeom prst="parallelogram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3" name="平行四边形 12"/>
                <p:cNvSpPr/>
                <p:nvPr/>
              </p:nvSpPr>
              <p:spPr>
                <a:xfrm>
                  <a:off x="1328491" y="2691657"/>
                  <a:ext cx="45719" cy="65823"/>
                </a:xfrm>
                <a:prstGeom prst="parallelogram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4" name="平行四边形 13"/>
                <p:cNvSpPr/>
                <p:nvPr/>
              </p:nvSpPr>
              <p:spPr>
                <a:xfrm>
                  <a:off x="1399646" y="2691657"/>
                  <a:ext cx="45719" cy="65823"/>
                </a:xfrm>
                <a:prstGeom prst="parallelogram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5" name="平行四边形 14"/>
                <p:cNvSpPr/>
                <p:nvPr/>
              </p:nvSpPr>
              <p:spPr>
                <a:xfrm>
                  <a:off x="1470801" y="2691657"/>
                  <a:ext cx="45719" cy="65823"/>
                </a:xfrm>
                <a:prstGeom prst="parallelogram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6" name="平行四边形 15"/>
                <p:cNvSpPr/>
                <p:nvPr/>
              </p:nvSpPr>
              <p:spPr>
                <a:xfrm>
                  <a:off x="1541956" y="2691657"/>
                  <a:ext cx="45719" cy="65823"/>
                </a:xfrm>
                <a:prstGeom prst="parallelogram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7" name="平行四边形 16"/>
                <p:cNvSpPr/>
                <p:nvPr/>
              </p:nvSpPr>
              <p:spPr>
                <a:xfrm>
                  <a:off x="1613111" y="2691657"/>
                  <a:ext cx="45719" cy="65823"/>
                </a:xfrm>
                <a:prstGeom prst="parallelogram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8" name="平行四边形 17"/>
                <p:cNvSpPr/>
                <p:nvPr/>
              </p:nvSpPr>
              <p:spPr>
                <a:xfrm>
                  <a:off x="1684266" y="2691657"/>
                  <a:ext cx="45719" cy="65823"/>
                </a:xfrm>
                <a:prstGeom prst="parallelogram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9" name="平行四边形 18"/>
                <p:cNvSpPr/>
                <p:nvPr/>
              </p:nvSpPr>
              <p:spPr>
                <a:xfrm>
                  <a:off x="1755421" y="2691657"/>
                  <a:ext cx="45719" cy="65823"/>
                </a:xfrm>
                <a:prstGeom prst="parallelogram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20" name="平行四边形 19"/>
                <p:cNvSpPr/>
                <p:nvPr/>
              </p:nvSpPr>
              <p:spPr>
                <a:xfrm>
                  <a:off x="1826579" y="2691657"/>
                  <a:ext cx="45719" cy="65823"/>
                </a:xfrm>
                <a:prstGeom prst="parallelogram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21" name="组合 20"/>
              <p:cNvGrpSpPr/>
              <p:nvPr/>
            </p:nvGrpSpPr>
            <p:grpSpPr>
              <a:xfrm>
                <a:off x="4676141" y="1213067"/>
                <a:ext cx="686117" cy="65823"/>
                <a:chOff x="1186181" y="2691657"/>
                <a:chExt cx="686117" cy="65823"/>
              </a:xfrm>
              <a:solidFill>
                <a:srgbClr val="21C6FF">
                  <a:alpha val="30000"/>
                </a:srgbClr>
              </a:solidFill>
            </p:grpSpPr>
            <p:sp>
              <p:nvSpPr>
                <p:cNvPr id="22" name="平行四边形 21"/>
                <p:cNvSpPr/>
                <p:nvPr/>
              </p:nvSpPr>
              <p:spPr>
                <a:xfrm>
                  <a:off x="1186181" y="2691657"/>
                  <a:ext cx="45719" cy="65823"/>
                </a:xfrm>
                <a:prstGeom prst="parallelogram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23" name="平行四边形 22"/>
                <p:cNvSpPr/>
                <p:nvPr/>
              </p:nvSpPr>
              <p:spPr>
                <a:xfrm>
                  <a:off x="1257336" y="2691657"/>
                  <a:ext cx="45719" cy="65823"/>
                </a:xfrm>
                <a:prstGeom prst="parallelogram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24" name="平行四边形 23"/>
                <p:cNvSpPr/>
                <p:nvPr/>
              </p:nvSpPr>
              <p:spPr>
                <a:xfrm>
                  <a:off x="1328491" y="2691657"/>
                  <a:ext cx="45719" cy="65823"/>
                </a:xfrm>
                <a:prstGeom prst="parallelogram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25" name="平行四边形 24"/>
                <p:cNvSpPr/>
                <p:nvPr/>
              </p:nvSpPr>
              <p:spPr>
                <a:xfrm>
                  <a:off x="1399646" y="2691657"/>
                  <a:ext cx="45719" cy="65823"/>
                </a:xfrm>
                <a:prstGeom prst="parallelogram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26" name="平行四边形 25"/>
                <p:cNvSpPr/>
                <p:nvPr/>
              </p:nvSpPr>
              <p:spPr>
                <a:xfrm>
                  <a:off x="1470801" y="2691657"/>
                  <a:ext cx="45719" cy="65823"/>
                </a:xfrm>
                <a:prstGeom prst="parallelogram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27" name="平行四边形 26"/>
                <p:cNvSpPr/>
                <p:nvPr/>
              </p:nvSpPr>
              <p:spPr>
                <a:xfrm>
                  <a:off x="1541956" y="2691657"/>
                  <a:ext cx="45719" cy="65823"/>
                </a:xfrm>
                <a:prstGeom prst="parallelogram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28" name="平行四边形 27"/>
                <p:cNvSpPr/>
                <p:nvPr/>
              </p:nvSpPr>
              <p:spPr>
                <a:xfrm>
                  <a:off x="1613111" y="2691657"/>
                  <a:ext cx="45719" cy="65823"/>
                </a:xfrm>
                <a:prstGeom prst="parallelogram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29" name="平行四边形 28"/>
                <p:cNvSpPr/>
                <p:nvPr/>
              </p:nvSpPr>
              <p:spPr>
                <a:xfrm>
                  <a:off x="1684266" y="2691657"/>
                  <a:ext cx="45719" cy="65823"/>
                </a:xfrm>
                <a:prstGeom prst="parallelogram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0" name="平行四边形 29"/>
                <p:cNvSpPr/>
                <p:nvPr/>
              </p:nvSpPr>
              <p:spPr>
                <a:xfrm>
                  <a:off x="1755421" y="2691657"/>
                  <a:ext cx="45719" cy="65823"/>
                </a:xfrm>
                <a:prstGeom prst="parallelogram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1" name="平行四边形 30"/>
                <p:cNvSpPr/>
                <p:nvPr/>
              </p:nvSpPr>
              <p:spPr>
                <a:xfrm>
                  <a:off x="1826579" y="2691657"/>
                  <a:ext cx="45719" cy="65823"/>
                </a:xfrm>
                <a:prstGeom prst="parallelogram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</p:grpSp>
        <p:sp>
          <p:nvSpPr>
            <p:cNvPr id="11" name="文本框 10"/>
            <p:cNvSpPr txBox="1"/>
            <p:nvPr/>
          </p:nvSpPr>
          <p:spPr>
            <a:xfrm>
              <a:off x="1459659" y="1464484"/>
              <a:ext cx="1706880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2000">
                  <a:solidFill>
                    <a:schemeClr val="tx1">
                      <a:lumMod val="85000"/>
                      <a:lumOff val="15000"/>
                    </a:schemeClr>
                  </a:solidFill>
                  <a:latin typeface="Alibaba PuHuiTi Heavy" panose="00020600040101010101" pitchFamily="18" charset="-122"/>
                  <a:ea typeface="Alibaba PuHuiTi Heavy" panose="00020600040101010101" pitchFamily="18" charset="-122"/>
                  <a:cs typeface="Alibaba PuHuiTi Heavy" panose="00020600040101010101" pitchFamily="18" charset="-122"/>
                </a:defRPr>
              </a:lvl1pPr>
            </a:lstStyle>
            <a:p>
              <a:r>
                <a:rPr lang="zh-CN" altLang="en-US" dirty="0">
                  <a:gradFill>
                    <a:gsLst>
                      <a:gs pos="0">
                        <a:srgbClr val="3859DA"/>
                      </a:gs>
                      <a:gs pos="100000">
                        <a:srgbClr val="21C6FF"/>
                      </a:gs>
                    </a:gsLst>
                    <a:path path="circle">
                      <a:fillToRect t="100000" r="100000"/>
                    </a:path>
                  </a:gradFill>
                </a:rPr>
                <a:t>在此輸入標題</a:t>
              </a:r>
              <a:endParaRPr lang="zh-CN" altLang="en-US" dirty="0">
                <a:gradFill>
                  <a:gsLst>
                    <a:gs pos="0">
                      <a:srgbClr val="3859DA"/>
                    </a:gs>
                    <a:gs pos="100000">
                      <a:srgbClr val="21C6FF"/>
                    </a:gs>
                  </a:gsLst>
                  <a:path path="circle">
                    <a:fillToRect t="100000" r="100000"/>
                  </a:path>
                </a:gradFill>
              </a:endParaRPr>
            </a:p>
          </p:txBody>
        </p:sp>
        <p:sp>
          <p:nvSpPr>
            <p:cNvPr id="61" name="文本框 60"/>
            <p:cNvSpPr txBox="1"/>
            <p:nvPr/>
          </p:nvSpPr>
          <p:spPr>
            <a:xfrm>
              <a:off x="1454020" y="1966925"/>
              <a:ext cx="3713137" cy="694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zh-CN" altLang="en-US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在此處輸入正文內容</a:t>
              </a:r>
              <a:r>
                <a:rPr lang="en-US" altLang="zh-CN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,</a:t>
              </a:r>
              <a:r>
                <a:rPr lang="zh-CN" altLang="en-US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在此處輸入正文內容</a:t>
              </a:r>
              <a:r>
                <a:rPr lang="en-US" altLang="zh-CN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,</a:t>
              </a:r>
              <a:endParaRPr lang="zh-CN" altLang="en-US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  <a:p>
              <a:pPr>
                <a:lnSpc>
                  <a:spcPct val="140000"/>
                </a:lnSpc>
              </a:pPr>
              <a:r>
                <a:rPr lang="zh-CN" altLang="en-US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在此處輸入正文內容</a:t>
              </a:r>
              <a:r>
                <a:rPr lang="en-US" altLang="zh-CN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,</a:t>
              </a:r>
              <a:r>
                <a:rPr lang="zh-CN" altLang="en-US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在此處輸入正文內容</a:t>
              </a:r>
              <a:r>
                <a:rPr lang="en-US" altLang="zh-CN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.</a:t>
              </a:r>
              <a:endParaRPr lang="zh-CN" altLang="en-US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</p:grpSp>
      <p:sp>
        <p:nvSpPr>
          <p:cNvPr id="63" name="任意多边形: 形状 62"/>
          <p:cNvSpPr/>
          <p:nvPr/>
        </p:nvSpPr>
        <p:spPr>
          <a:xfrm>
            <a:off x="6872871" y="1381690"/>
            <a:ext cx="4296936" cy="1494264"/>
          </a:xfrm>
          <a:custGeom>
            <a:avLst/>
            <a:gdLst>
              <a:gd name="connsiteX0" fmla="*/ 241365 w 4296936"/>
              <a:gd name="connsiteY0" fmla="*/ 0 h 1494264"/>
              <a:gd name="connsiteX1" fmla="*/ 4296936 w 4296936"/>
              <a:gd name="connsiteY1" fmla="*/ 0 h 1494264"/>
              <a:gd name="connsiteX2" fmla="*/ 4296936 w 4296936"/>
              <a:gd name="connsiteY2" fmla="*/ 1205235 h 1494264"/>
              <a:gd name="connsiteX3" fmla="*/ 4007907 w 4296936"/>
              <a:gd name="connsiteY3" fmla="*/ 1494264 h 1494264"/>
              <a:gd name="connsiteX4" fmla="*/ 0 w 4296936"/>
              <a:gd name="connsiteY4" fmla="*/ 1494264 h 1494264"/>
              <a:gd name="connsiteX5" fmla="*/ 0 w 4296936"/>
              <a:gd name="connsiteY5" fmla="*/ 241364 h 1494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6936" h="1494264">
                <a:moveTo>
                  <a:pt x="241365" y="0"/>
                </a:moveTo>
                <a:lnTo>
                  <a:pt x="4296936" y="0"/>
                </a:lnTo>
                <a:lnTo>
                  <a:pt x="4296936" y="1205235"/>
                </a:lnTo>
                <a:lnTo>
                  <a:pt x="4007907" y="1494264"/>
                </a:lnTo>
                <a:lnTo>
                  <a:pt x="0" y="1494264"/>
                </a:lnTo>
                <a:lnTo>
                  <a:pt x="0" y="241364"/>
                </a:lnTo>
                <a:close/>
              </a:path>
            </a:pathLst>
          </a:custGeom>
          <a:gradFill flip="none" rotWithShape="1">
            <a:gsLst>
              <a:gs pos="0">
                <a:srgbClr val="21C6FF">
                  <a:alpha val="0"/>
                </a:srgbClr>
              </a:gs>
              <a:gs pos="100000">
                <a:srgbClr val="3859DA">
                  <a:alpha val="3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6350">
            <a:gradFill flip="none" rotWithShape="1">
              <a:gsLst>
                <a:gs pos="0">
                  <a:srgbClr val="3859DA">
                    <a:alpha val="0"/>
                  </a:srgbClr>
                </a:gs>
                <a:gs pos="80000">
                  <a:srgbClr val="21C6FF"/>
                </a:gs>
              </a:gsLst>
              <a:path path="circle">
                <a:fillToRect t="100000" r="100000"/>
              </a:path>
              <a:tileRect l="-100000" b="-10000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4" name="任意多边形: 形状 63"/>
          <p:cNvSpPr/>
          <p:nvPr/>
        </p:nvSpPr>
        <p:spPr>
          <a:xfrm>
            <a:off x="6871570" y="1294959"/>
            <a:ext cx="2286000" cy="236220"/>
          </a:xfrm>
          <a:custGeom>
            <a:avLst/>
            <a:gdLst>
              <a:gd name="connsiteX0" fmla="*/ 2286000 w 2286000"/>
              <a:gd name="connsiteY0" fmla="*/ 0 h 236220"/>
              <a:gd name="connsiteX1" fmla="*/ 236220 w 2286000"/>
              <a:gd name="connsiteY1" fmla="*/ 0 h 236220"/>
              <a:gd name="connsiteX2" fmla="*/ 0 w 2286000"/>
              <a:gd name="connsiteY2" fmla="*/ 236220 h 236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86000" h="236220">
                <a:moveTo>
                  <a:pt x="2286000" y="0"/>
                </a:moveTo>
                <a:lnTo>
                  <a:pt x="236220" y="0"/>
                </a:lnTo>
                <a:lnTo>
                  <a:pt x="0" y="236220"/>
                </a:lnTo>
              </a:path>
            </a:pathLst>
          </a:custGeom>
          <a:noFill/>
          <a:ln w="12700">
            <a:gradFill>
              <a:gsLst>
                <a:gs pos="100000">
                  <a:srgbClr val="21C6FF"/>
                </a:gs>
                <a:gs pos="0">
                  <a:srgbClr val="21C6FF">
                    <a:alpha val="0"/>
                  </a:srgb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任意多边形: 形状 64"/>
          <p:cNvSpPr/>
          <p:nvPr/>
        </p:nvSpPr>
        <p:spPr>
          <a:xfrm>
            <a:off x="9919570" y="2663275"/>
            <a:ext cx="1264920" cy="289560"/>
          </a:xfrm>
          <a:custGeom>
            <a:avLst/>
            <a:gdLst>
              <a:gd name="connsiteX0" fmla="*/ 0 w 1264920"/>
              <a:gd name="connsiteY0" fmla="*/ 289560 h 289560"/>
              <a:gd name="connsiteX1" fmla="*/ 975360 w 1264920"/>
              <a:gd name="connsiteY1" fmla="*/ 289560 h 289560"/>
              <a:gd name="connsiteX2" fmla="*/ 1264920 w 1264920"/>
              <a:gd name="connsiteY2" fmla="*/ 0 h 289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64920" h="289560">
                <a:moveTo>
                  <a:pt x="0" y="289560"/>
                </a:moveTo>
                <a:lnTo>
                  <a:pt x="975360" y="289560"/>
                </a:lnTo>
                <a:lnTo>
                  <a:pt x="1264920" y="0"/>
                </a:lnTo>
              </a:path>
            </a:pathLst>
          </a:custGeom>
          <a:noFill/>
          <a:ln w="12700">
            <a:gradFill>
              <a:gsLst>
                <a:gs pos="100000">
                  <a:srgbClr val="21C6FF"/>
                </a:gs>
                <a:gs pos="0">
                  <a:srgbClr val="21C6FF">
                    <a:alpha val="0"/>
                  </a:srgb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6" name="组合 65"/>
          <p:cNvGrpSpPr/>
          <p:nvPr/>
        </p:nvGrpSpPr>
        <p:grpSpPr>
          <a:xfrm>
            <a:off x="6942690" y="2755494"/>
            <a:ext cx="686117" cy="65823"/>
            <a:chOff x="1186181" y="2691657"/>
            <a:chExt cx="686117" cy="65823"/>
          </a:xfrm>
          <a:gradFill>
            <a:gsLst>
              <a:gs pos="100000">
                <a:srgbClr val="21C6FF"/>
              </a:gs>
              <a:gs pos="0">
                <a:srgbClr val="3859DA"/>
              </a:gs>
            </a:gsLst>
            <a:lin ang="0" scaled="0"/>
          </a:gradFill>
        </p:grpSpPr>
        <p:sp>
          <p:nvSpPr>
            <p:cNvPr id="78" name="平行四边形 77"/>
            <p:cNvSpPr/>
            <p:nvPr/>
          </p:nvSpPr>
          <p:spPr>
            <a:xfrm>
              <a:off x="118618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9" name="平行四边形 78"/>
            <p:cNvSpPr/>
            <p:nvPr/>
          </p:nvSpPr>
          <p:spPr>
            <a:xfrm>
              <a:off x="125733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0" name="平行四边形 79"/>
            <p:cNvSpPr/>
            <p:nvPr/>
          </p:nvSpPr>
          <p:spPr>
            <a:xfrm>
              <a:off x="132849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1" name="平行四边形 80"/>
            <p:cNvSpPr/>
            <p:nvPr/>
          </p:nvSpPr>
          <p:spPr>
            <a:xfrm>
              <a:off x="139964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2" name="平行四边形 81"/>
            <p:cNvSpPr/>
            <p:nvPr/>
          </p:nvSpPr>
          <p:spPr>
            <a:xfrm>
              <a:off x="147080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3" name="平行四边形 82"/>
            <p:cNvSpPr/>
            <p:nvPr/>
          </p:nvSpPr>
          <p:spPr>
            <a:xfrm>
              <a:off x="154195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4" name="平行四边形 83"/>
            <p:cNvSpPr/>
            <p:nvPr/>
          </p:nvSpPr>
          <p:spPr>
            <a:xfrm>
              <a:off x="161311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5" name="平行四边形 84"/>
            <p:cNvSpPr/>
            <p:nvPr/>
          </p:nvSpPr>
          <p:spPr>
            <a:xfrm>
              <a:off x="168426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6" name="平行四边形 85"/>
            <p:cNvSpPr/>
            <p:nvPr/>
          </p:nvSpPr>
          <p:spPr>
            <a:xfrm>
              <a:off x="175542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7" name="平行四边形 86"/>
            <p:cNvSpPr/>
            <p:nvPr/>
          </p:nvSpPr>
          <p:spPr>
            <a:xfrm>
              <a:off x="1826579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7" name="组合 66"/>
          <p:cNvGrpSpPr/>
          <p:nvPr/>
        </p:nvGrpSpPr>
        <p:grpSpPr>
          <a:xfrm>
            <a:off x="10432650" y="1276904"/>
            <a:ext cx="686117" cy="65823"/>
            <a:chOff x="1186181" y="2691657"/>
            <a:chExt cx="686117" cy="65823"/>
          </a:xfrm>
          <a:solidFill>
            <a:srgbClr val="21C6FF">
              <a:alpha val="30000"/>
            </a:srgbClr>
          </a:solidFill>
        </p:grpSpPr>
        <p:sp>
          <p:nvSpPr>
            <p:cNvPr id="68" name="平行四边形 67"/>
            <p:cNvSpPr/>
            <p:nvPr/>
          </p:nvSpPr>
          <p:spPr>
            <a:xfrm>
              <a:off x="118618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9" name="平行四边形 68"/>
            <p:cNvSpPr/>
            <p:nvPr/>
          </p:nvSpPr>
          <p:spPr>
            <a:xfrm>
              <a:off x="125733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0" name="平行四边形 69"/>
            <p:cNvSpPr/>
            <p:nvPr/>
          </p:nvSpPr>
          <p:spPr>
            <a:xfrm>
              <a:off x="132849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1" name="平行四边形 70"/>
            <p:cNvSpPr/>
            <p:nvPr/>
          </p:nvSpPr>
          <p:spPr>
            <a:xfrm>
              <a:off x="139964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2" name="平行四边形 71"/>
            <p:cNvSpPr/>
            <p:nvPr/>
          </p:nvSpPr>
          <p:spPr>
            <a:xfrm>
              <a:off x="147080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3" name="平行四边形 72"/>
            <p:cNvSpPr/>
            <p:nvPr/>
          </p:nvSpPr>
          <p:spPr>
            <a:xfrm>
              <a:off x="154195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4" name="平行四边形 73"/>
            <p:cNvSpPr/>
            <p:nvPr/>
          </p:nvSpPr>
          <p:spPr>
            <a:xfrm>
              <a:off x="161311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5" name="平行四边形 74"/>
            <p:cNvSpPr/>
            <p:nvPr/>
          </p:nvSpPr>
          <p:spPr>
            <a:xfrm>
              <a:off x="168426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6" name="平行四边形 75"/>
            <p:cNvSpPr/>
            <p:nvPr/>
          </p:nvSpPr>
          <p:spPr>
            <a:xfrm>
              <a:off x="175542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7" name="平行四边形 76"/>
            <p:cNvSpPr/>
            <p:nvPr/>
          </p:nvSpPr>
          <p:spPr>
            <a:xfrm>
              <a:off x="1826579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8" name="文本框 87"/>
          <p:cNvSpPr txBox="1"/>
          <p:nvPr/>
        </p:nvSpPr>
        <p:spPr>
          <a:xfrm>
            <a:off x="7080927" y="1464484"/>
            <a:ext cx="1706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defRPr>
            </a:lvl1pPr>
          </a:lstStyle>
          <a:p>
            <a:r>
              <a:rPr lang="zh-CN" altLang="en-US" dirty="0">
                <a:gradFill>
                  <a:gsLst>
                    <a:gs pos="0">
                      <a:srgbClr val="3859DA"/>
                    </a:gs>
                    <a:gs pos="100000">
                      <a:srgbClr val="21C6FF"/>
                    </a:gs>
                  </a:gsLst>
                  <a:path path="circle">
                    <a:fillToRect t="100000" r="100000"/>
                  </a:path>
                </a:gradFill>
              </a:rPr>
              <a:t>在此輸入標題</a:t>
            </a:r>
            <a:endParaRPr lang="zh-CN" altLang="en-US" dirty="0">
              <a:gradFill>
                <a:gsLst>
                  <a:gs pos="0">
                    <a:srgbClr val="3859DA"/>
                  </a:gs>
                  <a:gs pos="100000">
                    <a:srgbClr val="21C6FF"/>
                  </a:gs>
                </a:gsLst>
                <a:path path="circle">
                  <a:fillToRect t="100000" r="100000"/>
                </a:path>
              </a:gradFill>
            </a:endParaRPr>
          </a:p>
        </p:txBody>
      </p:sp>
      <p:sp>
        <p:nvSpPr>
          <p:cNvPr id="89" name="文本框 88"/>
          <p:cNvSpPr txBox="1"/>
          <p:nvPr/>
        </p:nvSpPr>
        <p:spPr>
          <a:xfrm>
            <a:off x="7075288" y="1966925"/>
            <a:ext cx="3713137" cy="694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在此處輸入正文內容</a:t>
            </a:r>
            <a:r>
              <a:rPr lang="en-US" altLang="zh-CN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,</a:t>
            </a:r>
            <a:r>
              <a:rPr lang="zh-CN" altLang="en-US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在此處輸入正文內容</a:t>
            </a:r>
            <a:r>
              <a:rPr lang="en-US" altLang="zh-CN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,</a:t>
            </a:r>
            <a:endParaRPr lang="zh-CN" altLang="en-US" sz="1400" dirty="0">
              <a:solidFill>
                <a:schemeClr val="bg1">
                  <a:lumMod val="85000"/>
                </a:schemeClr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在此處輸入正文內容</a:t>
            </a:r>
            <a:r>
              <a:rPr lang="en-US" altLang="zh-CN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,</a:t>
            </a:r>
            <a:r>
              <a:rPr lang="zh-CN" altLang="en-US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在此處輸入正文內容</a:t>
            </a:r>
            <a:r>
              <a:rPr lang="en-US" altLang="zh-CN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.</a:t>
            </a:r>
            <a:endParaRPr lang="zh-CN" altLang="en-US" sz="1400" dirty="0">
              <a:solidFill>
                <a:schemeClr val="bg1">
                  <a:lumMod val="85000"/>
                </a:schemeClr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grpSp>
        <p:nvGrpSpPr>
          <p:cNvPr id="92" name="组合 91"/>
          <p:cNvGrpSpPr/>
          <p:nvPr/>
        </p:nvGrpSpPr>
        <p:grpSpPr>
          <a:xfrm>
            <a:off x="1250302" y="3920895"/>
            <a:ext cx="4312920" cy="1675931"/>
            <a:chOff x="1250302" y="1276904"/>
            <a:chExt cx="4312920" cy="1675931"/>
          </a:xfrm>
        </p:grpSpPr>
        <p:grpSp>
          <p:nvGrpSpPr>
            <p:cNvPr id="93" name="组合 92"/>
            <p:cNvGrpSpPr/>
            <p:nvPr/>
          </p:nvGrpSpPr>
          <p:grpSpPr>
            <a:xfrm>
              <a:off x="1250302" y="1276904"/>
              <a:ext cx="4312920" cy="1675931"/>
              <a:chOff x="1115061" y="1213067"/>
              <a:chExt cx="4312920" cy="1675931"/>
            </a:xfrm>
          </p:grpSpPr>
          <p:sp>
            <p:nvSpPr>
              <p:cNvPr id="96" name="任意多边形: 形状 95"/>
              <p:cNvSpPr/>
              <p:nvPr/>
            </p:nvSpPr>
            <p:spPr>
              <a:xfrm>
                <a:off x="1116362" y="1317853"/>
                <a:ext cx="4296936" cy="1494264"/>
              </a:xfrm>
              <a:custGeom>
                <a:avLst/>
                <a:gdLst>
                  <a:gd name="connsiteX0" fmla="*/ 241365 w 4296936"/>
                  <a:gd name="connsiteY0" fmla="*/ 0 h 1494264"/>
                  <a:gd name="connsiteX1" fmla="*/ 4296936 w 4296936"/>
                  <a:gd name="connsiteY1" fmla="*/ 0 h 1494264"/>
                  <a:gd name="connsiteX2" fmla="*/ 4296936 w 4296936"/>
                  <a:gd name="connsiteY2" fmla="*/ 1205235 h 1494264"/>
                  <a:gd name="connsiteX3" fmla="*/ 4007907 w 4296936"/>
                  <a:gd name="connsiteY3" fmla="*/ 1494264 h 1494264"/>
                  <a:gd name="connsiteX4" fmla="*/ 0 w 4296936"/>
                  <a:gd name="connsiteY4" fmla="*/ 1494264 h 1494264"/>
                  <a:gd name="connsiteX5" fmla="*/ 0 w 4296936"/>
                  <a:gd name="connsiteY5" fmla="*/ 241364 h 14942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296936" h="1494264">
                    <a:moveTo>
                      <a:pt x="241365" y="0"/>
                    </a:moveTo>
                    <a:lnTo>
                      <a:pt x="4296936" y="0"/>
                    </a:lnTo>
                    <a:lnTo>
                      <a:pt x="4296936" y="1205235"/>
                    </a:lnTo>
                    <a:lnTo>
                      <a:pt x="4007907" y="1494264"/>
                    </a:lnTo>
                    <a:lnTo>
                      <a:pt x="0" y="1494264"/>
                    </a:lnTo>
                    <a:lnTo>
                      <a:pt x="0" y="241364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21C6FF">
                      <a:alpha val="0"/>
                    </a:srgbClr>
                  </a:gs>
                  <a:gs pos="100000">
                    <a:srgbClr val="3859DA">
                      <a:alpha val="30000"/>
                    </a:srgb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6350">
                <a:gradFill flip="none" rotWithShape="1">
                  <a:gsLst>
                    <a:gs pos="0">
                      <a:srgbClr val="3859DA">
                        <a:alpha val="0"/>
                      </a:srgbClr>
                    </a:gs>
                    <a:gs pos="80000">
                      <a:srgbClr val="21C6FF"/>
                    </a:gs>
                  </a:gsLst>
                  <a:path path="circle">
                    <a:fillToRect t="100000" r="100000"/>
                  </a:path>
                  <a:tileRect l="-100000" b="-100000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97" name="任意多边形: 形状 96"/>
              <p:cNvSpPr/>
              <p:nvPr/>
            </p:nvSpPr>
            <p:spPr>
              <a:xfrm>
                <a:off x="1115061" y="1231122"/>
                <a:ext cx="2286000" cy="236220"/>
              </a:xfrm>
              <a:custGeom>
                <a:avLst/>
                <a:gdLst>
                  <a:gd name="connsiteX0" fmla="*/ 2286000 w 2286000"/>
                  <a:gd name="connsiteY0" fmla="*/ 0 h 236220"/>
                  <a:gd name="connsiteX1" fmla="*/ 236220 w 2286000"/>
                  <a:gd name="connsiteY1" fmla="*/ 0 h 236220"/>
                  <a:gd name="connsiteX2" fmla="*/ 0 w 2286000"/>
                  <a:gd name="connsiteY2" fmla="*/ 236220 h 236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286000" h="236220">
                    <a:moveTo>
                      <a:pt x="2286000" y="0"/>
                    </a:moveTo>
                    <a:lnTo>
                      <a:pt x="236220" y="0"/>
                    </a:lnTo>
                    <a:lnTo>
                      <a:pt x="0" y="236220"/>
                    </a:lnTo>
                  </a:path>
                </a:pathLst>
              </a:custGeom>
              <a:noFill/>
              <a:ln w="12700">
                <a:gradFill>
                  <a:gsLst>
                    <a:gs pos="100000">
                      <a:srgbClr val="21C6FF"/>
                    </a:gs>
                    <a:gs pos="0">
                      <a:srgbClr val="21C6FF">
                        <a:alpha val="0"/>
                      </a:srgbClr>
                    </a:gs>
                  </a:gsLst>
                  <a:lin ang="0" scaled="0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8" name="任意多边形: 形状 97"/>
              <p:cNvSpPr/>
              <p:nvPr/>
            </p:nvSpPr>
            <p:spPr>
              <a:xfrm>
                <a:off x="4163061" y="2599438"/>
                <a:ext cx="1264920" cy="289560"/>
              </a:xfrm>
              <a:custGeom>
                <a:avLst/>
                <a:gdLst>
                  <a:gd name="connsiteX0" fmla="*/ 0 w 1264920"/>
                  <a:gd name="connsiteY0" fmla="*/ 289560 h 289560"/>
                  <a:gd name="connsiteX1" fmla="*/ 975360 w 1264920"/>
                  <a:gd name="connsiteY1" fmla="*/ 289560 h 289560"/>
                  <a:gd name="connsiteX2" fmla="*/ 1264920 w 1264920"/>
                  <a:gd name="connsiteY2" fmla="*/ 0 h 2895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64920" h="289560">
                    <a:moveTo>
                      <a:pt x="0" y="289560"/>
                    </a:moveTo>
                    <a:lnTo>
                      <a:pt x="975360" y="289560"/>
                    </a:lnTo>
                    <a:lnTo>
                      <a:pt x="1264920" y="0"/>
                    </a:lnTo>
                  </a:path>
                </a:pathLst>
              </a:custGeom>
              <a:noFill/>
              <a:ln w="12700">
                <a:gradFill>
                  <a:gsLst>
                    <a:gs pos="100000">
                      <a:srgbClr val="21C6FF"/>
                    </a:gs>
                    <a:gs pos="0">
                      <a:srgbClr val="21C6FF">
                        <a:alpha val="0"/>
                      </a:srgbClr>
                    </a:gs>
                  </a:gsLst>
                  <a:lin ang="0" scaled="0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99" name="组合 98"/>
              <p:cNvGrpSpPr/>
              <p:nvPr/>
            </p:nvGrpSpPr>
            <p:grpSpPr>
              <a:xfrm>
                <a:off x="1186181" y="2691657"/>
                <a:ext cx="686117" cy="65823"/>
                <a:chOff x="1186181" y="2691657"/>
                <a:chExt cx="686117" cy="65823"/>
              </a:xfrm>
              <a:gradFill>
                <a:gsLst>
                  <a:gs pos="100000">
                    <a:srgbClr val="21C6FF"/>
                  </a:gs>
                  <a:gs pos="0">
                    <a:srgbClr val="3859DA"/>
                  </a:gs>
                </a:gsLst>
                <a:lin ang="0" scaled="0"/>
              </a:gradFill>
            </p:grpSpPr>
            <p:sp>
              <p:nvSpPr>
                <p:cNvPr id="111" name="平行四边形 110"/>
                <p:cNvSpPr/>
                <p:nvPr/>
              </p:nvSpPr>
              <p:spPr>
                <a:xfrm>
                  <a:off x="1186181" y="2691657"/>
                  <a:ext cx="45719" cy="65823"/>
                </a:xfrm>
                <a:prstGeom prst="parallelogram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12" name="平行四边形 111"/>
                <p:cNvSpPr/>
                <p:nvPr/>
              </p:nvSpPr>
              <p:spPr>
                <a:xfrm>
                  <a:off x="1257336" y="2691657"/>
                  <a:ext cx="45719" cy="65823"/>
                </a:xfrm>
                <a:prstGeom prst="parallelogram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13" name="平行四边形 112"/>
                <p:cNvSpPr/>
                <p:nvPr/>
              </p:nvSpPr>
              <p:spPr>
                <a:xfrm>
                  <a:off x="1328491" y="2691657"/>
                  <a:ext cx="45719" cy="65823"/>
                </a:xfrm>
                <a:prstGeom prst="parallelogram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14" name="平行四边形 113"/>
                <p:cNvSpPr/>
                <p:nvPr/>
              </p:nvSpPr>
              <p:spPr>
                <a:xfrm>
                  <a:off x="1399646" y="2691657"/>
                  <a:ext cx="45719" cy="65823"/>
                </a:xfrm>
                <a:prstGeom prst="parallelogram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15" name="平行四边形 114"/>
                <p:cNvSpPr/>
                <p:nvPr/>
              </p:nvSpPr>
              <p:spPr>
                <a:xfrm>
                  <a:off x="1470801" y="2691657"/>
                  <a:ext cx="45719" cy="65823"/>
                </a:xfrm>
                <a:prstGeom prst="parallelogram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16" name="平行四边形 115"/>
                <p:cNvSpPr/>
                <p:nvPr/>
              </p:nvSpPr>
              <p:spPr>
                <a:xfrm>
                  <a:off x="1541956" y="2691657"/>
                  <a:ext cx="45719" cy="65823"/>
                </a:xfrm>
                <a:prstGeom prst="parallelogram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17" name="平行四边形 116"/>
                <p:cNvSpPr/>
                <p:nvPr/>
              </p:nvSpPr>
              <p:spPr>
                <a:xfrm>
                  <a:off x="1613111" y="2691657"/>
                  <a:ext cx="45719" cy="65823"/>
                </a:xfrm>
                <a:prstGeom prst="parallelogram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18" name="平行四边形 117"/>
                <p:cNvSpPr/>
                <p:nvPr/>
              </p:nvSpPr>
              <p:spPr>
                <a:xfrm>
                  <a:off x="1684266" y="2691657"/>
                  <a:ext cx="45719" cy="65823"/>
                </a:xfrm>
                <a:prstGeom prst="parallelogram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19" name="平行四边形 118"/>
                <p:cNvSpPr/>
                <p:nvPr/>
              </p:nvSpPr>
              <p:spPr>
                <a:xfrm>
                  <a:off x="1755421" y="2691657"/>
                  <a:ext cx="45719" cy="65823"/>
                </a:xfrm>
                <a:prstGeom prst="parallelogram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20" name="平行四边形 119"/>
                <p:cNvSpPr/>
                <p:nvPr/>
              </p:nvSpPr>
              <p:spPr>
                <a:xfrm>
                  <a:off x="1826579" y="2691657"/>
                  <a:ext cx="45719" cy="65823"/>
                </a:xfrm>
                <a:prstGeom prst="parallelogram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100" name="组合 99"/>
              <p:cNvGrpSpPr/>
              <p:nvPr/>
            </p:nvGrpSpPr>
            <p:grpSpPr>
              <a:xfrm>
                <a:off x="4676141" y="1213067"/>
                <a:ext cx="686117" cy="65823"/>
                <a:chOff x="1186181" y="2691657"/>
                <a:chExt cx="686117" cy="65823"/>
              </a:xfrm>
              <a:solidFill>
                <a:srgbClr val="21C6FF">
                  <a:alpha val="30000"/>
                </a:srgbClr>
              </a:solidFill>
            </p:grpSpPr>
            <p:sp>
              <p:nvSpPr>
                <p:cNvPr id="101" name="平行四边形 100"/>
                <p:cNvSpPr/>
                <p:nvPr/>
              </p:nvSpPr>
              <p:spPr>
                <a:xfrm>
                  <a:off x="1186181" y="2691657"/>
                  <a:ext cx="45719" cy="65823"/>
                </a:xfrm>
                <a:prstGeom prst="parallelogram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02" name="平行四边形 101"/>
                <p:cNvSpPr/>
                <p:nvPr/>
              </p:nvSpPr>
              <p:spPr>
                <a:xfrm>
                  <a:off x="1257336" y="2691657"/>
                  <a:ext cx="45719" cy="65823"/>
                </a:xfrm>
                <a:prstGeom prst="parallelogram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03" name="平行四边形 102"/>
                <p:cNvSpPr/>
                <p:nvPr/>
              </p:nvSpPr>
              <p:spPr>
                <a:xfrm>
                  <a:off x="1328491" y="2691657"/>
                  <a:ext cx="45719" cy="65823"/>
                </a:xfrm>
                <a:prstGeom prst="parallelogram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04" name="平行四边形 103"/>
                <p:cNvSpPr/>
                <p:nvPr/>
              </p:nvSpPr>
              <p:spPr>
                <a:xfrm>
                  <a:off x="1399646" y="2691657"/>
                  <a:ext cx="45719" cy="65823"/>
                </a:xfrm>
                <a:prstGeom prst="parallelogram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05" name="平行四边形 104"/>
                <p:cNvSpPr/>
                <p:nvPr/>
              </p:nvSpPr>
              <p:spPr>
                <a:xfrm>
                  <a:off x="1470801" y="2691657"/>
                  <a:ext cx="45719" cy="65823"/>
                </a:xfrm>
                <a:prstGeom prst="parallelogram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06" name="平行四边形 105"/>
                <p:cNvSpPr/>
                <p:nvPr/>
              </p:nvSpPr>
              <p:spPr>
                <a:xfrm>
                  <a:off x="1541956" y="2691657"/>
                  <a:ext cx="45719" cy="65823"/>
                </a:xfrm>
                <a:prstGeom prst="parallelogram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07" name="平行四边形 106"/>
                <p:cNvSpPr/>
                <p:nvPr/>
              </p:nvSpPr>
              <p:spPr>
                <a:xfrm>
                  <a:off x="1613111" y="2691657"/>
                  <a:ext cx="45719" cy="65823"/>
                </a:xfrm>
                <a:prstGeom prst="parallelogram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08" name="平行四边形 107"/>
                <p:cNvSpPr/>
                <p:nvPr/>
              </p:nvSpPr>
              <p:spPr>
                <a:xfrm>
                  <a:off x="1684266" y="2691657"/>
                  <a:ext cx="45719" cy="65823"/>
                </a:xfrm>
                <a:prstGeom prst="parallelogram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09" name="平行四边形 108"/>
                <p:cNvSpPr/>
                <p:nvPr/>
              </p:nvSpPr>
              <p:spPr>
                <a:xfrm>
                  <a:off x="1755421" y="2691657"/>
                  <a:ext cx="45719" cy="65823"/>
                </a:xfrm>
                <a:prstGeom prst="parallelogram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10" name="平行四边形 109"/>
                <p:cNvSpPr/>
                <p:nvPr/>
              </p:nvSpPr>
              <p:spPr>
                <a:xfrm>
                  <a:off x="1826579" y="2691657"/>
                  <a:ext cx="45719" cy="65823"/>
                </a:xfrm>
                <a:prstGeom prst="parallelogram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</p:grpSp>
        <p:sp>
          <p:nvSpPr>
            <p:cNvPr id="94" name="文本框 93"/>
            <p:cNvSpPr txBox="1"/>
            <p:nvPr/>
          </p:nvSpPr>
          <p:spPr>
            <a:xfrm>
              <a:off x="1459659" y="1464484"/>
              <a:ext cx="1706880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2000">
                  <a:solidFill>
                    <a:schemeClr val="tx1">
                      <a:lumMod val="85000"/>
                      <a:lumOff val="15000"/>
                    </a:schemeClr>
                  </a:solidFill>
                  <a:latin typeface="Alibaba PuHuiTi Heavy" panose="00020600040101010101" pitchFamily="18" charset="-122"/>
                  <a:ea typeface="Alibaba PuHuiTi Heavy" panose="00020600040101010101" pitchFamily="18" charset="-122"/>
                  <a:cs typeface="Alibaba PuHuiTi Heavy" panose="00020600040101010101" pitchFamily="18" charset="-122"/>
                </a:defRPr>
              </a:lvl1pPr>
            </a:lstStyle>
            <a:p>
              <a:r>
                <a:rPr lang="zh-CN" altLang="en-US" dirty="0">
                  <a:gradFill>
                    <a:gsLst>
                      <a:gs pos="0">
                        <a:srgbClr val="3859DA"/>
                      </a:gs>
                      <a:gs pos="100000">
                        <a:srgbClr val="21C6FF"/>
                      </a:gs>
                    </a:gsLst>
                    <a:path path="circle">
                      <a:fillToRect t="100000" r="100000"/>
                    </a:path>
                  </a:gradFill>
                </a:rPr>
                <a:t>在此輸入標題</a:t>
              </a:r>
              <a:endParaRPr lang="zh-CN" altLang="en-US" dirty="0">
                <a:gradFill>
                  <a:gsLst>
                    <a:gs pos="0">
                      <a:srgbClr val="3859DA"/>
                    </a:gs>
                    <a:gs pos="100000">
                      <a:srgbClr val="21C6FF"/>
                    </a:gs>
                  </a:gsLst>
                  <a:path path="circle">
                    <a:fillToRect t="100000" r="100000"/>
                  </a:path>
                </a:gradFill>
              </a:endParaRPr>
            </a:p>
          </p:txBody>
        </p:sp>
        <p:sp>
          <p:nvSpPr>
            <p:cNvPr id="95" name="文本框 94"/>
            <p:cNvSpPr txBox="1"/>
            <p:nvPr/>
          </p:nvSpPr>
          <p:spPr>
            <a:xfrm>
              <a:off x="1454020" y="1966925"/>
              <a:ext cx="3713137" cy="694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zh-CN" altLang="en-US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在此處輸入正文內容</a:t>
              </a:r>
              <a:r>
                <a:rPr lang="en-US" altLang="zh-CN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,</a:t>
              </a:r>
              <a:r>
                <a:rPr lang="zh-CN" altLang="en-US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在此處輸入正文內容</a:t>
              </a:r>
              <a:r>
                <a:rPr lang="en-US" altLang="zh-CN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,</a:t>
              </a:r>
              <a:endParaRPr lang="zh-CN" altLang="en-US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  <a:p>
              <a:pPr>
                <a:lnSpc>
                  <a:spcPct val="140000"/>
                </a:lnSpc>
              </a:pPr>
              <a:r>
                <a:rPr lang="zh-CN" altLang="en-US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在此處輸入正文內容</a:t>
              </a:r>
              <a:r>
                <a:rPr lang="en-US" altLang="zh-CN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,</a:t>
              </a:r>
              <a:r>
                <a:rPr lang="zh-CN" altLang="en-US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在此處輸入正文內容</a:t>
              </a:r>
              <a:r>
                <a:rPr lang="en-US" altLang="zh-CN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.</a:t>
              </a:r>
              <a:endParaRPr lang="zh-CN" altLang="en-US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</p:grpSp>
      <p:sp>
        <p:nvSpPr>
          <p:cNvPr id="125" name="任意多边形: 形状 124"/>
          <p:cNvSpPr/>
          <p:nvPr/>
        </p:nvSpPr>
        <p:spPr>
          <a:xfrm>
            <a:off x="6872871" y="4025681"/>
            <a:ext cx="4296936" cy="1494264"/>
          </a:xfrm>
          <a:custGeom>
            <a:avLst/>
            <a:gdLst>
              <a:gd name="connsiteX0" fmla="*/ 241365 w 4296936"/>
              <a:gd name="connsiteY0" fmla="*/ 0 h 1494264"/>
              <a:gd name="connsiteX1" fmla="*/ 4296936 w 4296936"/>
              <a:gd name="connsiteY1" fmla="*/ 0 h 1494264"/>
              <a:gd name="connsiteX2" fmla="*/ 4296936 w 4296936"/>
              <a:gd name="connsiteY2" fmla="*/ 1205235 h 1494264"/>
              <a:gd name="connsiteX3" fmla="*/ 4007907 w 4296936"/>
              <a:gd name="connsiteY3" fmla="*/ 1494264 h 1494264"/>
              <a:gd name="connsiteX4" fmla="*/ 0 w 4296936"/>
              <a:gd name="connsiteY4" fmla="*/ 1494264 h 1494264"/>
              <a:gd name="connsiteX5" fmla="*/ 0 w 4296936"/>
              <a:gd name="connsiteY5" fmla="*/ 241364 h 1494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6936" h="1494264">
                <a:moveTo>
                  <a:pt x="241365" y="0"/>
                </a:moveTo>
                <a:lnTo>
                  <a:pt x="4296936" y="0"/>
                </a:lnTo>
                <a:lnTo>
                  <a:pt x="4296936" y="1205235"/>
                </a:lnTo>
                <a:lnTo>
                  <a:pt x="4007907" y="1494264"/>
                </a:lnTo>
                <a:lnTo>
                  <a:pt x="0" y="1494264"/>
                </a:lnTo>
                <a:lnTo>
                  <a:pt x="0" y="241364"/>
                </a:lnTo>
                <a:close/>
              </a:path>
            </a:pathLst>
          </a:custGeom>
          <a:gradFill flip="none" rotWithShape="1">
            <a:gsLst>
              <a:gs pos="0">
                <a:srgbClr val="21C6FF">
                  <a:alpha val="0"/>
                </a:srgbClr>
              </a:gs>
              <a:gs pos="100000">
                <a:srgbClr val="3859DA">
                  <a:alpha val="3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6350">
            <a:gradFill flip="none" rotWithShape="1">
              <a:gsLst>
                <a:gs pos="0">
                  <a:srgbClr val="3859DA">
                    <a:alpha val="0"/>
                  </a:srgbClr>
                </a:gs>
                <a:gs pos="80000">
                  <a:srgbClr val="21C6FF"/>
                </a:gs>
              </a:gsLst>
              <a:path path="circle">
                <a:fillToRect t="100000" r="100000"/>
              </a:path>
              <a:tileRect l="-100000" b="-10000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26" name="任意多边形: 形状 125"/>
          <p:cNvSpPr/>
          <p:nvPr/>
        </p:nvSpPr>
        <p:spPr>
          <a:xfrm>
            <a:off x="6871570" y="3938950"/>
            <a:ext cx="2286000" cy="236220"/>
          </a:xfrm>
          <a:custGeom>
            <a:avLst/>
            <a:gdLst>
              <a:gd name="connsiteX0" fmla="*/ 2286000 w 2286000"/>
              <a:gd name="connsiteY0" fmla="*/ 0 h 236220"/>
              <a:gd name="connsiteX1" fmla="*/ 236220 w 2286000"/>
              <a:gd name="connsiteY1" fmla="*/ 0 h 236220"/>
              <a:gd name="connsiteX2" fmla="*/ 0 w 2286000"/>
              <a:gd name="connsiteY2" fmla="*/ 236220 h 236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86000" h="236220">
                <a:moveTo>
                  <a:pt x="2286000" y="0"/>
                </a:moveTo>
                <a:lnTo>
                  <a:pt x="236220" y="0"/>
                </a:lnTo>
                <a:lnTo>
                  <a:pt x="0" y="236220"/>
                </a:lnTo>
              </a:path>
            </a:pathLst>
          </a:custGeom>
          <a:noFill/>
          <a:ln w="12700">
            <a:gradFill>
              <a:gsLst>
                <a:gs pos="100000">
                  <a:srgbClr val="21C6FF"/>
                </a:gs>
                <a:gs pos="0">
                  <a:srgbClr val="21C6FF">
                    <a:alpha val="0"/>
                  </a:srgb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7" name="任意多边形: 形状 126"/>
          <p:cNvSpPr/>
          <p:nvPr/>
        </p:nvSpPr>
        <p:spPr>
          <a:xfrm>
            <a:off x="9919570" y="5307266"/>
            <a:ext cx="1264920" cy="289560"/>
          </a:xfrm>
          <a:custGeom>
            <a:avLst/>
            <a:gdLst>
              <a:gd name="connsiteX0" fmla="*/ 0 w 1264920"/>
              <a:gd name="connsiteY0" fmla="*/ 289560 h 289560"/>
              <a:gd name="connsiteX1" fmla="*/ 975360 w 1264920"/>
              <a:gd name="connsiteY1" fmla="*/ 289560 h 289560"/>
              <a:gd name="connsiteX2" fmla="*/ 1264920 w 1264920"/>
              <a:gd name="connsiteY2" fmla="*/ 0 h 289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64920" h="289560">
                <a:moveTo>
                  <a:pt x="0" y="289560"/>
                </a:moveTo>
                <a:lnTo>
                  <a:pt x="975360" y="289560"/>
                </a:lnTo>
                <a:lnTo>
                  <a:pt x="1264920" y="0"/>
                </a:lnTo>
              </a:path>
            </a:pathLst>
          </a:custGeom>
          <a:noFill/>
          <a:ln w="12700">
            <a:gradFill>
              <a:gsLst>
                <a:gs pos="100000">
                  <a:srgbClr val="21C6FF"/>
                </a:gs>
                <a:gs pos="0">
                  <a:srgbClr val="21C6FF">
                    <a:alpha val="0"/>
                  </a:srgb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28" name="组合 127"/>
          <p:cNvGrpSpPr/>
          <p:nvPr/>
        </p:nvGrpSpPr>
        <p:grpSpPr>
          <a:xfrm>
            <a:off x="6942690" y="5399485"/>
            <a:ext cx="686117" cy="65823"/>
            <a:chOff x="1186181" y="2691657"/>
            <a:chExt cx="686117" cy="65823"/>
          </a:xfrm>
          <a:gradFill>
            <a:gsLst>
              <a:gs pos="100000">
                <a:srgbClr val="21C6FF"/>
              </a:gs>
              <a:gs pos="0">
                <a:srgbClr val="3859DA"/>
              </a:gs>
            </a:gsLst>
            <a:lin ang="0" scaled="0"/>
          </a:gradFill>
        </p:grpSpPr>
        <p:sp>
          <p:nvSpPr>
            <p:cNvPr id="140" name="平行四边形 139"/>
            <p:cNvSpPr/>
            <p:nvPr/>
          </p:nvSpPr>
          <p:spPr>
            <a:xfrm>
              <a:off x="118618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1" name="平行四边形 140"/>
            <p:cNvSpPr/>
            <p:nvPr/>
          </p:nvSpPr>
          <p:spPr>
            <a:xfrm>
              <a:off x="125733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2" name="平行四边形 141"/>
            <p:cNvSpPr/>
            <p:nvPr/>
          </p:nvSpPr>
          <p:spPr>
            <a:xfrm>
              <a:off x="132849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" name="平行四边形 142"/>
            <p:cNvSpPr/>
            <p:nvPr/>
          </p:nvSpPr>
          <p:spPr>
            <a:xfrm>
              <a:off x="139964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4" name="平行四边形 143"/>
            <p:cNvSpPr/>
            <p:nvPr/>
          </p:nvSpPr>
          <p:spPr>
            <a:xfrm>
              <a:off x="147080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5" name="平行四边形 144"/>
            <p:cNvSpPr/>
            <p:nvPr/>
          </p:nvSpPr>
          <p:spPr>
            <a:xfrm>
              <a:off x="154195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6" name="平行四边形 145"/>
            <p:cNvSpPr/>
            <p:nvPr/>
          </p:nvSpPr>
          <p:spPr>
            <a:xfrm>
              <a:off x="161311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7" name="平行四边形 146"/>
            <p:cNvSpPr/>
            <p:nvPr/>
          </p:nvSpPr>
          <p:spPr>
            <a:xfrm>
              <a:off x="168426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8" name="平行四边形 147"/>
            <p:cNvSpPr/>
            <p:nvPr/>
          </p:nvSpPr>
          <p:spPr>
            <a:xfrm>
              <a:off x="175542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9" name="平行四边形 148"/>
            <p:cNvSpPr/>
            <p:nvPr/>
          </p:nvSpPr>
          <p:spPr>
            <a:xfrm>
              <a:off x="1826579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9" name="组合 128"/>
          <p:cNvGrpSpPr/>
          <p:nvPr/>
        </p:nvGrpSpPr>
        <p:grpSpPr>
          <a:xfrm>
            <a:off x="10432650" y="3920895"/>
            <a:ext cx="686117" cy="65823"/>
            <a:chOff x="1186181" y="2691657"/>
            <a:chExt cx="686117" cy="65823"/>
          </a:xfrm>
          <a:solidFill>
            <a:srgbClr val="21C6FF">
              <a:alpha val="30000"/>
            </a:srgbClr>
          </a:solidFill>
        </p:grpSpPr>
        <p:sp>
          <p:nvSpPr>
            <p:cNvPr id="130" name="平行四边形 129"/>
            <p:cNvSpPr/>
            <p:nvPr/>
          </p:nvSpPr>
          <p:spPr>
            <a:xfrm>
              <a:off x="118618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1" name="平行四边形 130"/>
            <p:cNvSpPr/>
            <p:nvPr/>
          </p:nvSpPr>
          <p:spPr>
            <a:xfrm>
              <a:off x="125733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2" name="平行四边形 131"/>
            <p:cNvSpPr/>
            <p:nvPr/>
          </p:nvSpPr>
          <p:spPr>
            <a:xfrm>
              <a:off x="132849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3" name="平行四边形 132"/>
            <p:cNvSpPr/>
            <p:nvPr/>
          </p:nvSpPr>
          <p:spPr>
            <a:xfrm>
              <a:off x="139964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4" name="平行四边形 133"/>
            <p:cNvSpPr/>
            <p:nvPr/>
          </p:nvSpPr>
          <p:spPr>
            <a:xfrm>
              <a:off x="147080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5" name="平行四边形 134"/>
            <p:cNvSpPr/>
            <p:nvPr/>
          </p:nvSpPr>
          <p:spPr>
            <a:xfrm>
              <a:off x="154195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6" name="平行四边形 135"/>
            <p:cNvSpPr/>
            <p:nvPr/>
          </p:nvSpPr>
          <p:spPr>
            <a:xfrm>
              <a:off x="161311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7" name="平行四边形 136"/>
            <p:cNvSpPr/>
            <p:nvPr/>
          </p:nvSpPr>
          <p:spPr>
            <a:xfrm>
              <a:off x="168426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8" name="平行四边形 137"/>
            <p:cNvSpPr/>
            <p:nvPr/>
          </p:nvSpPr>
          <p:spPr>
            <a:xfrm>
              <a:off x="175542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9" name="平行四边形 138"/>
            <p:cNvSpPr/>
            <p:nvPr/>
          </p:nvSpPr>
          <p:spPr>
            <a:xfrm>
              <a:off x="1826579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3" name="文本框 122"/>
          <p:cNvSpPr txBox="1"/>
          <p:nvPr/>
        </p:nvSpPr>
        <p:spPr>
          <a:xfrm>
            <a:off x="7080927" y="4108475"/>
            <a:ext cx="1706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defRPr>
            </a:lvl1pPr>
          </a:lstStyle>
          <a:p>
            <a:r>
              <a:rPr lang="zh-CN" altLang="en-US" dirty="0">
                <a:gradFill>
                  <a:gsLst>
                    <a:gs pos="0">
                      <a:srgbClr val="3859DA"/>
                    </a:gs>
                    <a:gs pos="100000">
                      <a:srgbClr val="21C6FF"/>
                    </a:gs>
                  </a:gsLst>
                  <a:path path="circle">
                    <a:fillToRect t="100000" r="100000"/>
                  </a:path>
                </a:gradFill>
              </a:rPr>
              <a:t>在此輸入標題</a:t>
            </a:r>
            <a:endParaRPr lang="zh-CN" altLang="en-US" dirty="0">
              <a:gradFill>
                <a:gsLst>
                  <a:gs pos="0">
                    <a:srgbClr val="3859DA"/>
                  </a:gs>
                  <a:gs pos="100000">
                    <a:srgbClr val="21C6FF"/>
                  </a:gs>
                </a:gsLst>
                <a:path path="circle">
                  <a:fillToRect t="100000" r="100000"/>
                </a:path>
              </a:gradFill>
            </a:endParaRPr>
          </a:p>
        </p:txBody>
      </p:sp>
      <p:sp>
        <p:nvSpPr>
          <p:cNvPr id="124" name="文本框 123"/>
          <p:cNvSpPr txBox="1"/>
          <p:nvPr/>
        </p:nvSpPr>
        <p:spPr>
          <a:xfrm>
            <a:off x="7075288" y="4610916"/>
            <a:ext cx="3713137" cy="694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在此處輸入正文內容</a:t>
            </a:r>
            <a:r>
              <a:rPr lang="en-US" altLang="zh-CN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,</a:t>
            </a:r>
            <a:r>
              <a:rPr lang="zh-CN" altLang="en-US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在此處輸入正文內容</a:t>
            </a:r>
            <a:r>
              <a:rPr lang="en-US" altLang="zh-CN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,</a:t>
            </a:r>
            <a:endParaRPr lang="zh-CN" altLang="en-US" sz="1400" dirty="0">
              <a:solidFill>
                <a:schemeClr val="bg1">
                  <a:lumMod val="85000"/>
                </a:schemeClr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在此處輸入正文內容</a:t>
            </a:r>
            <a:r>
              <a:rPr lang="en-US" altLang="zh-CN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,</a:t>
            </a:r>
            <a:r>
              <a:rPr lang="zh-CN" altLang="en-US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在此處輸入正文內容</a:t>
            </a:r>
            <a:r>
              <a:rPr lang="en-US" altLang="zh-CN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.</a:t>
            </a:r>
            <a:endParaRPr lang="zh-CN" altLang="en-US" sz="1400" dirty="0">
              <a:solidFill>
                <a:schemeClr val="bg1">
                  <a:lumMod val="85000"/>
                </a:schemeClr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sp>
        <p:nvSpPr>
          <p:cNvPr id="121" name="文本框 120"/>
          <p:cNvSpPr txBox="1"/>
          <p:nvPr/>
        </p:nvSpPr>
        <p:spPr>
          <a:xfrm>
            <a:off x="298575" y="299905"/>
            <a:ext cx="2672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>
                <a:gradFill>
                  <a:gsLst>
                    <a:gs pos="0">
                      <a:srgbClr val="3859DA"/>
                    </a:gs>
                    <a:gs pos="100000">
                      <a:srgbClr val="21C6FF"/>
                    </a:gs>
                  </a:gsLst>
                  <a:path path="circle">
                    <a:fillToRect t="100000" r="100000"/>
                  </a:path>
                </a:gra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defRPr>
            </a:lvl1pPr>
          </a:lstStyle>
          <a:p>
            <a:r>
              <a:rPr lang="zh-CN" altLang="en-US" dirty="0"/>
              <a:t>請在此輸入標題</a:t>
            </a:r>
            <a:endParaRPr lang="zh-CN" altLang="en-US" dirty="0"/>
          </a:p>
        </p:txBody>
      </p:sp>
      <p:grpSp>
        <p:nvGrpSpPr>
          <p:cNvPr id="122" name="组合 121"/>
          <p:cNvGrpSpPr/>
          <p:nvPr/>
        </p:nvGrpSpPr>
        <p:grpSpPr>
          <a:xfrm>
            <a:off x="10051787" y="390709"/>
            <a:ext cx="1717354" cy="424313"/>
            <a:chOff x="342171" y="152400"/>
            <a:chExt cx="1717354" cy="424313"/>
          </a:xfrm>
        </p:grpSpPr>
        <p:sp>
          <p:nvSpPr>
            <p:cNvPr id="150" name="文本框 149"/>
            <p:cNvSpPr txBox="1"/>
            <p:nvPr/>
          </p:nvSpPr>
          <p:spPr>
            <a:xfrm>
              <a:off x="415608" y="173824"/>
              <a:ext cx="1590992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solidFill>
                    <a:schemeClr val="bg1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LOGO HERE</a:t>
              </a:r>
              <a:endParaRPr lang="zh-CN" altLang="en-US" sz="20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grpSp>
          <p:nvGrpSpPr>
            <p:cNvPr id="151" name="组合 150"/>
            <p:cNvGrpSpPr/>
            <p:nvPr/>
          </p:nvGrpSpPr>
          <p:grpSpPr>
            <a:xfrm>
              <a:off x="1458913" y="152400"/>
              <a:ext cx="600612" cy="108487"/>
              <a:chOff x="1458913" y="152400"/>
              <a:chExt cx="600612" cy="108487"/>
            </a:xfrm>
          </p:grpSpPr>
          <p:sp>
            <p:nvSpPr>
              <p:cNvPr id="155" name="任意多边形: 形状 154"/>
              <p:cNvSpPr/>
              <p:nvPr/>
            </p:nvSpPr>
            <p:spPr>
              <a:xfrm>
                <a:off x="1458913" y="152400"/>
                <a:ext cx="582612" cy="90487"/>
              </a:xfrm>
              <a:custGeom>
                <a:avLst/>
                <a:gdLst>
                  <a:gd name="connsiteX0" fmla="*/ 0 w 582612"/>
                  <a:gd name="connsiteY0" fmla="*/ 0 h 90487"/>
                  <a:gd name="connsiteX1" fmla="*/ 492125 w 582612"/>
                  <a:gd name="connsiteY1" fmla="*/ 0 h 90487"/>
                  <a:gd name="connsiteX2" fmla="*/ 582612 w 582612"/>
                  <a:gd name="connsiteY2" fmla="*/ 90487 h 90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82612" h="90487">
                    <a:moveTo>
                      <a:pt x="0" y="0"/>
                    </a:moveTo>
                    <a:lnTo>
                      <a:pt x="492125" y="0"/>
                    </a:lnTo>
                    <a:lnTo>
                      <a:pt x="582612" y="90487"/>
                    </a:lnTo>
                  </a:path>
                </a:pathLst>
              </a:custGeom>
              <a:noFill/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6" name="椭圆 155"/>
              <p:cNvSpPr/>
              <p:nvPr/>
            </p:nvSpPr>
            <p:spPr>
              <a:xfrm>
                <a:off x="2023525" y="224887"/>
                <a:ext cx="36000" cy="36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52" name="组合 151"/>
            <p:cNvGrpSpPr/>
            <p:nvPr/>
          </p:nvGrpSpPr>
          <p:grpSpPr>
            <a:xfrm flipH="1" flipV="1">
              <a:off x="342171" y="468226"/>
              <a:ext cx="600612" cy="108487"/>
              <a:chOff x="1458913" y="152400"/>
              <a:chExt cx="600612" cy="108487"/>
            </a:xfrm>
          </p:grpSpPr>
          <p:sp>
            <p:nvSpPr>
              <p:cNvPr id="153" name="任意多边形: 形状 152"/>
              <p:cNvSpPr/>
              <p:nvPr/>
            </p:nvSpPr>
            <p:spPr>
              <a:xfrm>
                <a:off x="1458913" y="152400"/>
                <a:ext cx="582612" cy="90487"/>
              </a:xfrm>
              <a:custGeom>
                <a:avLst/>
                <a:gdLst>
                  <a:gd name="connsiteX0" fmla="*/ 0 w 582612"/>
                  <a:gd name="connsiteY0" fmla="*/ 0 h 90487"/>
                  <a:gd name="connsiteX1" fmla="*/ 492125 w 582612"/>
                  <a:gd name="connsiteY1" fmla="*/ 0 h 90487"/>
                  <a:gd name="connsiteX2" fmla="*/ 582612 w 582612"/>
                  <a:gd name="connsiteY2" fmla="*/ 90487 h 90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82612" h="90487">
                    <a:moveTo>
                      <a:pt x="0" y="0"/>
                    </a:moveTo>
                    <a:lnTo>
                      <a:pt x="492125" y="0"/>
                    </a:lnTo>
                    <a:lnTo>
                      <a:pt x="582612" y="90487"/>
                    </a:lnTo>
                  </a:path>
                </a:pathLst>
              </a:custGeom>
              <a:noFill/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4" name="椭圆 153"/>
              <p:cNvSpPr/>
              <p:nvPr/>
            </p:nvSpPr>
            <p:spPr>
              <a:xfrm>
                <a:off x="2023525" y="224887"/>
                <a:ext cx="36000" cy="36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157" name="文本框 156"/>
          <p:cNvSpPr txBox="1"/>
          <p:nvPr/>
        </p:nvSpPr>
        <p:spPr>
          <a:xfrm>
            <a:off x="1665089" y="6221314"/>
            <a:ext cx="8861822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40000"/>
              </a:lnSpc>
            </a:pPr>
            <a:r>
              <a:rPr lang="en-US" altLang="zh-CN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Lorem ipsum dolor sit amet, consectetuer adipiscing elit. Maecenas </a:t>
            </a:r>
            <a:r>
              <a:rPr lang="en-US" altLang="zh-CN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porttitor</a:t>
            </a:r>
            <a:r>
              <a:rPr lang="en-US" altLang="zh-CN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 </a:t>
            </a:r>
            <a:r>
              <a:rPr lang="en-US" altLang="zh-CN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congue</a:t>
            </a:r>
            <a:r>
              <a:rPr lang="en-US" altLang="zh-CN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 </a:t>
            </a:r>
            <a:r>
              <a:rPr lang="en-US" altLang="zh-CN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massa</a:t>
            </a:r>
            <a:r>
              <a:rPr lang="en-US" altLang="zh-CN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. Fusce posuere, magna sed pulvinar ultricies, purus lectus malesuada libero, sit amet commodo magna eros quis urna.</a:t>
            </a:r>
            <a:endParaRPr lang="en-US" altLang="zh-CN" sz="10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黑暗里有星球&#10;&#10;描述已自动生成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40" b="1455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80000"/>
                </a:schemeClr>
              </a:gs>
              <a:gs pos="62000">
                <a:schemeClr val="tx1">
                  <a:alpha val="9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</a:t>
            </a:r>
            <a:endParaRPr lang="zh-CN" altLang="en-US" dirty="0"/>
          </a:p>
        </p:txBody>
      </p:sp>
      <p:grpSp>
        <p:nvGrpSpPr>
          <p:cNvPr id="53" name="组合 52"/>
          <p:cNvGrpSpPr/>
          <p:nvPr/>
        </p:nvGrpSpPr>
        <p:grpSpPr>
          <a:xfrm flipH="1">
            <a:off x="5578926" y="1674292"/>
            <a:ext cx="7793947" cy="3291400"/>
            <a:chOff x="-1281387" y="1758120"/>
            <a:chExt cx="7793947" cy="3291400"/>
          </a:xfrm>
        </p:grpSpPr>
        <p:sp>
          <p:nvSpPr>
            <p:cNvPr id="57" name="任意多边形: 形状 56"/>
            <p:cNvSpPr/>
            <p:nvPr/>
          </p:nvSpPr>
          <p:spPr>
            <a:xfrm>
              <a:off x="-1281387" y="1758120"/>
              <a:ext cx="7737125" cy="3213297"/>
            </a:xfrm>
            <a:custGeom>
              <a:avLst/>
              <a:gdLst>
                <a:gd name="connsiteX0" fmla="*/ 0 w 7737125"/>
                <a:gd name="connsiteY0" fmla="*/ 0 h 3213297"/>
                <a:gd name="connsiteX1" fmla="*/ 7737125 w 7737125"/>
                <a:gd name="connsiteY1" fmla="*/ 0 h 3213297"/>
                <a:gd name="connsiteX2" fmla="*/ 7737125 w 7737125"/>
                <a:gd name="connsiteY2" fmla="*/ 2846976 h 3213297"/>
                <a:gd name="connsiteX3" fmla="*/ 7370804 w 7737125"/>
                <a:gd name="connsiteY3" fmla="*/ 3213297 h 3213297"/>
                <a:gd name="connsiteX4" fmla="*/ 0 w 7737125"/>
                <a:gd name="connsiteY4" fmla="*/ 3213297 h 3213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37125" h="3213297">
                  <a:moveTo>
                    <a:pt x="0" y="0"/>
                  </a:moveTo>
                  <a:lnTo>
                    <a:pt x="7737125" y="0"/>
                  </a:lnTo>
                  <a:lnTo>
                    <a:pt x="7737125" y="2846976"/>
                  </a:lnTo>
                  <a:lnTo>
                    <a:pt x="7370804" y="3213297"/>
                  </a:lnTo>
                  <a:lnTo>
                    <a:pt x="0" y="3213297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rgbClr val="3859DA"/>
                </a:gs>
              </a:gsLst>
              <a:lin ang="0" scaled="0"/>
            </a:gradFill>
            <a:ln>
              <a:gradFill>
                <a:gsLst>
                  <a:gs pos="0">
                    <a:srgbClr val="3859DA">
                      <a:alpha val="0"/>
                    </a:srgbClr>
                  </a:gs>
                  <a:gs pos="100000">
                    <a:srgbClr val="21C6FF"/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69" name="任意多边形: 形状 68"/>
            <p:cNvSpPr/>
            <p:nvPr/>
          </p:nvSpPr>
          <p:spPr>
            <a:xfrm>
              <a:off x="4876800" y="3911600"/>
              <a:ext cx="1635760" cy="1137920"/>
            </a:xfrm>
            <a:custGeom>
              <a:avLst/>
              <a:gdLst>
                <a:gd name="connsiteX0" fmla="*/ 0 w 1635760"/>
                <a:gd name="connsiteY0" fmla="*/ 1137920 h 1137920"/>
                <a:gd name="connsiteX1" fmla="*/ 1224280 w 1635760"/>
                <a:gd name="connsiteY1" fmla="*/ 1137920 h 1137920"/>
                <a:gd name="connsiteX2" fmla="*/ 1635760 w 1635760"/>
                <a:gd name="connsiteY2" fmla="*/ 726440 h 1137920"/>
                <a:gd name="connsiteX3" fmla="*/ 1635760 w 1635760"/>
                <a:gd name="connsiteY3" fmla="*/ 0 h 1137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35760" h="1137920">
                  <a:moveTo>
                    <a:pt x="0" y="1137920"/>
                  </a:moveTo>
                  <a:lnTo>
                    <a:pt x="1224280" y="1137920"/>
                  </a:lnTo>
                  <a:lnTo>
                    <a:pt x="1635760" y="726440"/>
                  </a:lnTo>
                  <a:lnTo>
                    <a:pt x="1635760" y="0"/>
                  </a:lnTo>
                </a:path>
              </a:pathLst>
            </a:custGeom>
            <a:noFill/>
            <a:ln>
              <a:gradFill flip="none" rotWithShape="1">
                <a:gsLst>
                  <a:gs pos="0">
                    <a:srgbClr val="21C6FF">
                      <a:alpha val="0"/>
                    </a:srgbClr>
                  </a:gs>
                  <a:gs pos="100000">
                    <a:srgbClr val="21C6FF"/>
                  </a:gs>
                </a:gsLst>
                <a:path path="circle">
                  <a:fillToRect t="100000" r="100000"/>
                </a:path>
                <a:tileRect l="-100000" b="-100000"/>
              </a:gradFill>
              <a:tailEnd type="oval" w="sm" len="sm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6023994" y="1800841"/>
            <a:ext cx="1634490" cy="13220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0" dirty="0">
                <a:ln w="15875">
                  <a:noFill/>
                </a:ln>
                <a:solidFill>
                  <a:schemeClr val="bg1"/>
                </a:solidFill>
                <a:latin typeface="优设标题黑" panose="00000500000000000000" pitchFamily="2" charset="-122"/>
                <a:ea typeface="优设标题黑" panose="00000500000000000000" pitchFamily="2" charset="-122"/>
              </a:rPr>
              <a:t>04</a:t>
            </a:r>
            <a:endParaRPr lang="zh-CN" altLang="en-US" sz="8000" dirty="0">
              <a:ln w="15875">
                <a:noFill/>
              </a:ln>
              <a:solidFill>
                <a:schemeClr val="bg1"/>
              </a:solidFill>
              <a:latin typeface="优设标题黑" panose="00000500000000000000" pitchFamily="2" charset="-122"/>
              <a:ea typeface="优设标题黑" panose="00000500000000000000" pitchFamily="2" charset="-122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413917" y="372631"/>
            <a:ext cx="1717354" cy="424313"/>
            <a:chOff x="342171" y="152400"/>
            <a:chExt cx="1717354" cy="424313"/>
          </a:xfrm>
        </p:grpSpPr>
        <p:sp>
          <p:nvSpPr>
            <p:cNvPr id="18" name="文本框 17"/>
            <p:cNvSpPr txBox="1"/>
            <p:nvPr/>
          </p:nvSpPr>
          <p:spPr>
            <a:xfrm>
              <a:off x="415608" y="173824"/>
              <a:ext cx="1590992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solidFill>
                    <a:schemeClr val="bg1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LOGO HERE</a:t>
              </a:r>
              <a:endParaRPr lang="zh-CN" altLang="en-US" sz="20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grpSp>
          <p:nvGrpSpPr>
            <p:cNvPr id="19" name="组合 18"/>
            <p:cNvGrpSpPr/>
            <p:nvPr/>
          </p:nvGrpSpPr>
          <p:grpSpPr>
            <a:xfrm>
              <a:off x="1458913" y="152400"/>
              <a:ext cx="600612" cy="108487"/>
              <a:chOff x="1458913" y="152400"/>
              <a:chExt cx="600612" cy="108487"/>
            </a:xfrm>
          </p:grpSpPr>
          <p:sp>
            <p:nvSpPr>
              <p:cNvPr id="23" name="任意多边形: 形状 22"/>
              <p:cNvSpPr/>
              <p:nvPr/>
            </p:nvSpPr>
            <p:spPr>
              <a:xfrm>
                <a:off x="1458913" y="152400"/>
                <a:ext cx="582612" cy="90487"/>
              </a:xfrm>
              <a:custGeom>
                <a:avLst/>
                <a:gdLst>
                  <a:gd name="connsiteX0" fmla="*/ 0 w 582612"/>
                  <a:gd name="connsiteY0" fmla="*/ 0 h 90487"/>
                  <a:gd name="connsiteX1" fmla="*/ 492125 w 582612"/>
                  <a:gd name="connsiteY1" fmla="*/ 0 h 90487"/>
                  <a:gd name="connsiteX2" fmla="*/ 582612 w 582612"/>
                  <a:gd name="connsiteY2" fmla="*/ 90487 h 90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82612" h="90487">
                    <a:moveTo>
                      <a:pt x="0" y="0"/>
                    </a:moveTo>
                    <a:lnTo>
                      <a:pt x="492125" y="0"/>
                    </a:lnTo>
                    <a:lnTo>
                      <a:pt x="582612" y="90487"/>
                    </a:lnTo>
                  </a:path>
                </a:pathLst>
              </a:custGeom>
              <a:noFill/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" name="椭圆 23"/>
              <p:cNvSpPr/>
              <p:nvPr/>
            </p:nvSpPr>
            <p:spPr>
              <a:xfrm>
                <a:off x="2023525" y="224887"/>
                <a:ext cx="36000" cy="36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 flipH="1" flipV="1">
              <a:off x="342171" y="468226"/>
              <a:ext cx="600612" cy="108487"/>
              <a:chOff x="1458913" y="152400"/>
              <a:chExt cx="600612" cy="108487"/>
            </a:xfrm>
          </p:grpSpPr>
          <p:sp>
            <p:nvSpPr>
              <p:cNvPr id="21" name="任意多边形: 形状 20"/>
              <p:cNvSpPr/>
              <p:nvPr/>
            </p:nvSpPr>
            <p:spPr>
              <a:xfrm>
                <a:off x="1458913" y="152400"/>
                <a:ext cx="582612" cy="90487"/>
              </a:xfrm>
              <a:custGeom>
                <a:avLst/>
                <a:gdLst>
                  <a:gd name="connsiteX0" fmla="*/ 0 w 582612"/>
                  <a:gd name="connsiteY0" fmla="*/ 0 h 90487"/>
                  <a:gd name="connsiteX1" fmla="*/ 492125 w 582612"/>
                  <a:gd name="connsiteY1" fmla="*/ 0 h 90487"/>
                  <a:gd name="connsiteX2" fmla="*/ 582612 w 582612"/>
                  <a:gd name="connsiteY2" fmla="*/ 90487 h 90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82612" h="90487">
                    <a:moveTo>
                      <a:pt x="0" y="0"/>
                    </a:moveTo>
                    <a:lnTo>
                      <a:pt x="492125" y="0"/>
                    </a:lnTo>
                    <a:lnTo>
                      <a:pt x="582612" y="90487"/>
                    </a:lnTo>
                  </a:path>
                </a:pathLst>
              </a:custGeom>
              <a:noFill/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" name="椭圆 21"/>
              <p:cNvSpPr/>
              <p:nvPr/>
            </p:nvSpPr>
            <p:spPr>
              <a:xfrm>
                <a:off x="2023525" y="224887"/>
                <a:ext cx="36000" cy="36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7" name="文本框 26"/>
          <p:cNvSpPr txBox="1"/>
          <p:nvPr/>
        </p:nvSpPr>
        <p:spPr>
          <a:xfrm>
            <a:off x="6000181" y="2869154"/>
            <a:ext cx="3535680" cy="11068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600" dirty="0">
                <a:solidFill>
                  <a:schemeClr val="bg1"/>
                </a:soli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rPr>
              <a:t>專案總結</a:t>
            </a:r>
            <a:endParaRPr lang="zh-CN" altLang="en-US" sz="6600" dirty="0">
              <a:solidFill>
                <a:schemeClr val="bg1"/>
              </a:solidFill>
              <a:latin typeface="Alibaba PuHuiTi Heavy" panose="00020600040101010101" pitchFamily="18" charset="-122"/>
              <a:ea typeface="Alibaba PuHuiTi Heavy" panose="00020600040101010101" pitchFamily="18" charset="-122"/>
              <a:cs typeface="Alibaba PuHuiTi Heavy" panose="00020600040101010101" pitchFamily="18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6000181" y="4069341"/>
            <a:ext cx="5756328" cy="598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>
                <a:solidFill>
                  <a:schemeClr val="bg1">
                    <a:lumMod val="6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  <a:endParaRPr lang="en-US" altLang="zh-CN" sz="1100" dirty="0">
              <a:solidFill>
                <a:schemeClr val="bg1">
                  <a:lumMod val="65000"/>
                </a:schemeClr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grpSp>
        <p:nvGrpSpPr>
          <p:cNvPr id="29" name="组合 28"/>
          <p:cNvGrpSpPr/>
          <p:nvPr/>
        </p:nvGrpSpPr>
        <p:grpSpPr>
          <a:xfrm>
            <a:off x="10855476" y="6271136"/>
            <a:ext cx="979487" cy="209629"/>
            <a:chOff x="10780714" y="6400800"/>
            <a:chExt cx="979487" cy="209629"/>
          </a:xfrm>
          <a:gradFill>
            <a:gsLst>
              <a:gs pos="0">
                <a:srgbClr val="3859DA"/>
              </a:gs>
              <a:gs pos="100000">
                <a:schemeClr val="tx1">
                  <a:alpha val="90000"/>
                </a:schemeClr>
              </a:gs>
            </a:gsLst>
            <a:path path="circle">
              <a:fillToRect t="100000" r="100000"/>
            </a:path>
          </a:gradFill>
        </p:grpSpPr>
        <p:sp>
          <p:nvSpPr>
            <p:cNvPr id="30" name="平行四边形 29"/>
            <p:cNvSpPr/>
            <p:nvPr/>
          </p:nvSpPr>
          <p:spPr>
            <a:xfrm>
              <a:off x="10780714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平行四边形 30"/>
            <p:cNvSpPr/>
            <p:nvPr/>
          </p:nvSpPr>
          <p:spPr>
            <a:xfrm>
              <a:off x="10864322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平行四边形 31"/>
            <p:cNvSpPr/>
            <p:nvPr/>
          </p:nvSpPr>
          <p:spPr>
            <a:xfrm>
              <a:off x="10947931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平行四边形 32"/>
            <p:cNvSpPr/>
            <p:nvPr/>
          </p:nvSpPr>
          <p:spPr>
            <a:xfrm>
              <a:off x="11031539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平行四边形 33"/>
            <p:cNvSpPr/>
            <p:nvPr/>
          </p:nvSpPr>
          <p:spPr>
            <a:xfrm>
              <a:off x="11115147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平行四边形 34"/>
            <p:cNvSpPr/>
            <p:nvPr/>
          </p:nvSpPr>
          <p:spPr>
            <a:xfrm>
              <a:off x="11198756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" name="平行四边形 35"/>
            <p:cNvSpPr/>
            <p:nvPr/>
          </p:nvSpPr>
          <p:spPr>
            <a:xfrm>
              <a:off x="11282364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平行四边形 36"/>
            <p:cNvSpPr/>
            <p:nvPr/>
          </p:nvSpPr>
          <p:spPr>
            <a:xfrm>
              <a:off x="11365972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平行四边形 37"/>
            <p:cNvSpPr/>
            <p:nvPr/>
          </p:nvSpPr>
          <p:spPr>
            <a:xfrm>
              <a:off x="11449581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" name="平行四边形 38"/>
            <p:cNvSpPr/>
            <p:nvPr/>
          </p:nvSpPr>
          <p:spPr>
            <a:xfrm>
              <a:off x="11533189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" name="平行四边形 39"/>
            <p:cNvSpPr/>
            <p:nvPr/>
          </p:nvSpPr>
          <p:spPr>
            <a:xfrm>
              <a:off x="11616797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11527743" y="2054919"/>
            <a:ext cx="0" cy="2367126"/>
            <a:chOff x="11527743" y="2054919"/>
            <a:chExt cx="0" cy="2367126"/>
          </a:xfrm>
        </p:grpSpPr>
        <p:cxnSp>
          <p:nvCxnSpPr>
            <p:cNvPr id="47" name="直接连接符 46"/>
            <p:cNvCxnSpPr/>
            <p:nvPr/>
          </p:nvCxnSpPr>
          <p:spPr>
            <a:xfrm>
              <a:off x="11527743" y="2054919"/>
              <a:ext cx="0" cy="360000"/>
            </a:xfrm>
            <a:prstGeom prst="line">
              <a:avLst/>
            </a:prstGeom>
            <a:ln w="381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接连接符 47"/>
            <p:cNvCxnSpPr/>
            <p:nvPr/>
          </p:nvCxnSpPr>
          <p:spPr>
            <a:xfrm>
              <a:off x="11527743" y="2723961"/>
              <a:ext cx="0" cy="360000"/>
            </a:xfrm>
            <a:prstGeom prst="line">
              <a:avLst/>
            </a:prstGeom>
            <a:ln w="381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接连接符 48"/>
            <p:cNvCxnSpPr/>
            <p:nvPr/>
          </p:nvCxnSpPr>
          <p:spPr>
            <a:xfrm>
              <a:off x="11527743" y="3393003"/>
              <a:ext cx="0" cy="360000"/>
            </a:xfrm>
            <a:prstGeom prst="line">
              <a:avLst/>
            </a:prstGeom>
            <a:ln w="381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接连接符 49"/>
            <p:cNvCxnSpPr/>
            <p:nvPr/>
          </p:nvCxnSpPr>
          <p:spPr>
            <a:xfrm>
              <a:off x="11527743" y="4062045"/>
              <a:ext cx="0" cy="360000"/>
            </a:xfrm>
            <a:prstGeom prst="line">
              <a:avLst/>
            </a:prstGeom>
            <a:ln w="38100" cap="rnd">
              <a:solidFill>
                <a:srgbClr val="21C6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文本框 40"/>
          <p:cNvSpPr txBox="1"/>
          <p:nvPr/>
        </p:nvSpPr>
        <p:spPr>
          <a:xfrm>
            <a:off x="7387677" y="1800841"/>
            <a:ext cx="883920" cy="13220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8000">
                <a:ln w="15875">
                  <a:gradFill flip="none" rotWithShape="1">
                    <a:gsLst>
                      <a:gs pos="0">
                        <a:srgbClr val="3859DA"/>
                      </a:gs>
                      <a:gs pos="100000">
                        <a:srgbClr val="21C6FF"/>
                      </a:gs>
                    </a:gsLst>
                    <a:path path="circle">
                      <a:fillToRect r="100000" b="100000"/>
                    </a:path>
                    <a:tileRect l="-100000" t="-100000"/>
                  </a:gradFill>
                </a:ln>
                <a:solidFill>
                  <a:schemeClr val="bg1"/>
                </a:solidFill>
                <a:latin typeface="优设标题黑" panose="00000500000000000000" pitchFamily="2" charset="-122"/>
                <a:ea typeface="优设标题黑" panose="00000500000000000000" pitchFamily="2" charset="-122"/>
              </a:defRPr>
            </a:lvl1pPr>
          </a:lstStyle>
          <a:p>
            <a:r>
              <a:rPr lang="en-US" altLang="zh-CN" dirty="0">
                <a:ln w="15875">
                  <a:gradFill flip="none" rotWithShape="1">
                    <a:gsLst>
                      <a:gs pos="15000">
                        <a:srgbClr val="3859DA">
                          <a:alpha val="0"/>
                        </a:srgbClr>
                      </a:gs>
                      <a:gs pos="100000">
                        <a:srgbClr val="21C6FF"/>
                      </a:gs>
                    </a:gsLst>
                    <a:lin ang="5400000" scaled="0"/>
                    <a:tileRect/>
                  </a:gradFill>
                </a:ln>
                <a:noFill/>
              </a:rPr>
              <a:t>4</a:t>
            </a:r>
            <a:endParaRPr lang="zh-CN" altLang="en-US" dirty="0">
              <a:ln w="15875">
                <a:gradFill flip="none" rotWithShape="1">
                  <a:gsLst>
                    <a:gs pos="15000">
                      <a:srgbClr val="3859DA">
                        <a:alpha val="0"/>
                      </a:srgbClr>
                    </a:gs>
                    <a:gs pos="100000">
                      <a:srgbClr val="21C6FF"/>
                    </a:gs>
                  </a:gsLst>
                  <a:lin ang="5400000" scaled="0"/>
                  <a:tileRect/>
                </a:gradFill>
              </a:ln>
              <a:noFill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8014061" y="1800841"/>
            <a:ext cx="883920" cy="13220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8000">
                <a:ln w="15875">
                  <a:gradFill flip="none" rotWithShape="1">
                    <a:gsLst>
                      <a:gs pos="15000">
                        <a:srgbClr val="3859DA">
                          <a:alpha val="0"/>
                        </a:srgbClr>
                      </a:gs>
                      <a:gs pos="100000">
                        <a:srgbClr val="21C6FF"/>
                      </a:gs>
                    </a:gsLst>
                    <a:lin ang="5400000" scaled="0"/>
                    <a:tileRect/>
                  </a:gradFill>
                </a:ln>
                <a:noFill/>
                <a:latin typeface="优设标题黑" panose="00000500000000000000" pitchFamily="2" charset="-122"/>
                <a:ea typeface="优设标题黑" panose="00000500000000000000" pitchFamily="2" charset="-122"/>
              </a:defRPr>
            </a:lvl1pPr>
          </a:lstStyle>
          <a:p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44" name="文本框 43"/>
          <p:cNvSpPr txBox="1"/>
          <p:nvPr/>
        </p:nvSpPr>
        <p:spPr>
          <a:xfrm>
            <a:off x="8641475" y="1800841"/>
            <a:ext cx="883920" cy="13220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8000">
                <a:ln w="15875">
                  <a:gradFill flip="none" rotWithShape="1">
                    <a:gsLst>
                      <a:gs pos="15000">
                        <a:srgbClr val="3859DA">
                          <a:alpha val="0"/>
                        </a:srgbClr>
                      </a:gs>
                      <a:gs pos="100000">
                        <a:srgbClr val="21C6FF"/>
                      </a:gs>
                    </a:gsLst>
                    <a:lin ang="5400000" scaled="0"/>
                    <a:tileRect/>
                  </a:gradFill>
                </a:ln>
                <a:noFill/>
                <a:latin typeface="优设标题黑" panose="00000500000000000000" pitchFamily="2" charset="-122"/>
                <a:ea typeface="优设标题黑" panose="00000500000000000000" pitchFamily="2" charset="-122"/>
              </a:defRPr>
            </a:lvl1pPr>
          </a:lstStyle>
          <a:p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59" name="文本框 58"/>
          <p:cNvSpPr txBox="1"/>
          <p:nvPr/>
        </p:nvSpPr>
        <p:spPr>
          <a:xfrm>
            <a:off x="9982200" y="306347"/>
            <a:ext cx="2000153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spc="600" dirty="0">
                <a:solidFill>
                  <a:schemeClr val="bg1"/>
                </a:solidFill>
                <a:latin typeface="优设标题黑" panose="00000500000000000000" pitchFamily="2" charset="-122"/>
                <a:ea typeface="优设标题黑" panose="00000500000000000000" pitchFamily="2" charset="-122"/>
              </a:rPr>
              <a:t>universe</a:t>
            </a:r>
            <a:endParaRPr lang="zh-CN" altLang="en-US" sz="2000" spc="600" dirty="0">
              <a:solidFill>
                <a:schemeClr val="bg1"/>
              </a:solidFill>
              <a:latin typeface="优设标题黑" panose="00000500000000000000" pitchFamily="2" charset="-122"/>
              <a:ea typeface="优设标题黑" panose="00000500000000000000" pitchFamily="2" charset="-122"/>
            </a:endParaRPr>
          </a:p>
        </p:txBody>
      </p:sp>
      <p:pic>
        <p:nvPicPr>
          <p:cNvPr id="60" name="图片 59" descr="人戴着头盔&#10;&#10;中度可信度描述已自动生成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3" t="24962" r="17748" b="8128"/>
          <a:stretch>
            <a:fillRect/>
          </a:stretch>
        </p:blipFill>
        <p:spPr>
          <a:xfrm>
            <a:off x="1292664" y="368300"/>
            <a:ext cx="5169560" cy="6489700"/>
          </a:xfrm>
          <a:prstGeom prst="rect">
            <a:avLst/>
          </a:prstGeom>
        </p:spPr>
      </p:pic>
      <p:sp>
        <p:nvSpPr>
          <p:cNvPr id="43" name="文本框 42"/>
          <p:cNvSpPr txBox="1"/>
          <p:nvPr/>
        </p:nvSpPr>
        <p:spPr>
          <a:xfrm>
            <a:off x="5530204" y="1244586"/>
            <a:ext cx="5095462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ln w="9525">
                  <a:solidFill>
                    <a:srgbClr val="21C6FF">
                      <a:alpha val="50000"/>
                    </a:srgbClr>
                  </a:solidFill>
                </a:ln>
                <a:noFill/>
                <a:effectLst>
                  <a:glow rad="38100">
                    <a:srgbClr val="21C6FF">
                      <a:alpha val="10000"/>
                    </a:srgbClr>
                  </a:glow>
                </a:effectLst>
                <a:latin typeface="优设标题黑" panose="00000500000000000000" pitchFamily="2" charset="-122"/>
                <a:ea typeface="优设标题黑" panose="00000500000000000000" pitchFamily="2" charset="-122"/>
              </a:rPr>
              <a:t>PROJECT SUMMARY</a:t>
            </a:r>
            <a:endParaRPr lang="zh-CN" altLang="en-US" sz="2800" dirty="0">
              <a:ln w="9525">
                <a:solidFill>
                  <a:srgbClr val="21C6FF">
                    <a:alpha val="50000"/>
                  </a:srgbClr>
                </a:solidFill>
              </a:ln>
              <a:noFill/>
              <a:effectLst>
                <a:glow rad="38100">
                  <a:srgbClr val="21C6FF">
                    <a:alpha val="10000"/>
                  </a:srgbClr>
                </a:glow>
              </a:effectLst>
              <a:latin typeface="优设标题黑" panose="00000500000000000000" pitchFamily="2" charset="-122"/>
              <a:ea typeface="优设标题黑" panose="00000500000000000000" pitchFamily="2" charset="-122"/>
            </a:endParaRPr>
          </a:p>
        </p:txBody>
      </p:sp>
      <p:grpSp>
        <p:nvGrpSpPr>
          <p:cNvPr id="45" name="组合 44"/>
          <p:cNvGrpSpPr/>
          <p:nvPr/>
        </p:nvGrpSpPr>
        <p:grpSpPr>
          <a:xfrm flipH="1">
            <a:off x="431917" y="2368550"/>
            <a:ext cx="220663" cy="2120900"/>
            <a:chOff x="8424863" y="2090738"/>
            <a:chExt cx="220663" cy="2120900"/>
          </a:xfrm>
          <a:gradFill flip="none" rotWithShape="1">
            <a:gsLst>
              <a:gs pos="0">
                <a:srgbClr val="21C6FF"/>
              </a:gs>
              <a:gs pos="100000">
                <a:srgbClr val="3859DA"/>
              </a:gs>
            </a:gsLst>
            <a:path path="circle">
              <a:fillToRect l="50000" t="50000" r="50000" b="50000"/>
            </a:path>
            <a:tileRect/>
          </a:gradFill>
          <a:effectLst>
            <a:glow rad="50800">
              <a:schemeClr val="accent1">
                <a:satMod val="175000"/>
                <a:alpha val="30000"/>
              </a:schemeClr>
            </a:glow>
          </a:effectLst>
        </p:grpSpPr>
        <p:sp>
          <p:nvSpPr>
            <p:cNvPr id="54" name="Freeform 400"/>
            <p:cNvSpPr/>
            <p:nvPr/>
          </p:nvSpPr>
          <p:spPr bwMode="auto">
            <a:xfrm>
              <a:off x="8464550" y="2090738"/>
              <a:ext cx="141288" cy="477838"/>
            </a:xfrm>
            <a:custGeom>
              <a:avLst/>
              <a:gdLst>
                <a:gd name="T0" fmla="*/ 20 w 89"/>
                <a:gd name="T1" fmla="*/ 158 h 301"/>
                <a:gd name="T2" fmla="*/ 89 w 89"/>
                <a:gd name="T3" fmla="*/ 228 h 301"/>
                <a:gd name="T4" fmla="*/ 89 w 89"/>
                <a:gd name="T5" fmla="*/ 301 h 301"/>
                <a:gd name="T6" fmla="*/ 0 w 89"/>
                <a:gd name="T7" fmla="*/ 211 h 301"/>
                <a:gd name="T8" fmla="*/ 0 w 89"/>
                <a:gd name="T9" fmla="*/ 0 h 301"/>
                <a:gd name="T10" fmla="*/ 20 w 89"/>
                <a:gd name="T11" fmla="*/ 24 h 301"/>
                <a:gd name="T12" fmla="*/ 20 w 89"/>
                <a:gd name="T13" fmla="*/ 158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9" h="301">
                  <a:moveTo>
                    <a:pt x="20" y="158"/>
                  </a:moveTo>
                  <a:lnTo>
                    <a:pt x="89" y="228"/>
                  </a:lnTo>
                  <a:lnTo>
                    <a:pt x="89" y="301"/>
                  </a:lnTo>
                  <a:lnTo>
                    <a:pt x="0" y="211"/>
                  </a:lnTo>
                  <a:lnTo>
                    <a:pt x="0" y="0"/>
                  </a:lnTo>
                  <a:lnTo>
                    <a:pt x="20" y="24"/>
                  </a:lnTo>
                  <a:lnTo>
                    <a:pt x="20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5" name="Freeform 401"/>
            <p:cNvSpPr/>
            <p:nvPr/>
          </p:nvSpPr>
          <p:spPr bwMode="auto">
            <a:xfrm>
              <a:off x="8424863" y="2368550"/>
              <a:ext cx="149225" cy="639763"/>
            </a:xfrm>
            <a:custGeom>
              <a:avLst/>
              <a:gdLst>
                <a:gd name="T0" fmla="*/ 94 w 94"/>
                <a:gd name="T1" fmla="*/ 403 h 403"/>
                <a:gd name="T2" fmla="*/ 90 w 94"/>
                <a:gd name="T3" fmla="*/ 403 h 403"/>
                <a:gd name="T4" fmla="*/ 90 w 94"/>
                <a:gd name="T5" fmla="*/ 138 h 403"/>
                <a:gd name="T6" fmla="*/ 0 w 94"/>
                <a:gd name="T7" fmla="*/ 49 h 403"/>
                <a:gd name="T8" fmla="*/ 0 w 94"/>
                <a:gd name="T9" fmla="*/ 0 h 403"/>
                <a:gd name="T10" fmla="*/ 4 w 94"/>
                <a:gd name="T11" fmla="*/ 0 h 403"/>
                <a:gd name="T12" fmla="*/ 4 w 94"/>
                <a:gd name="T13" fmla="*/ 49 h 403"/>
                <a:gd name="T14" fmla="*/ 94 w 94"/>
                <a:gd name="T15" fmla="*/ 138 h 403"/>
                <a:gd name="T16" fmla="*/ 94 w 94"/>
                <a:gd name="T17" fmla="*/ 403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4" h="403">
                  <a:moveTo>
                    <a:pt x="94" y="403"/>
                  </a:moveTo>
                  <a:lnTo>
                    <a:pt x="90" y="403"/>
                  </a:lnTo>
                  <a:lnTo>
                    <a:pt x="90" y="138"/>
                  </a:lnTo>
                  <a:lnTo>
                    <a:pt x="0" y="49"/>
                  </a:lnTo>
                  <a:lnTo>
                    <a:pt x="0" y="0"/>
                  </a:lnTo>
                  <a:lnTo>
                    <a:pt x="4" y="0"/>
                  </a:lnTo>
                  <a:lnTo>
                    <a:pt x="4" y="49"/>
                  </a:lnTo>
                  <a:lnTo>
                    <a:pt x="94" y="138"/>
                  </a:lnTo>
                  <a:lnTo>
                    <a:pt x="94" y="4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6" name="Freeform 402"/>
            <p:cNvSpPr>
              <a:spLocks noEditPoints="1"/>
            </p:cNvSpPr>
            <p:nvPr/>
          </p:nvSpPr>
          <p:spPr bwMode="auto">
            <a:xfrm>
              <a:off x="8496300" y="3073400"/>
              <a:ext cx="149225" cy="149225"/>
            </a:xfrm>
            <a:custGeom>
              <a:avLst/>
              <a:gdLst>
                <a:gd name="T0" fmla="*/ 12 w 23"/>
                <a:gd name="T1" fmla="*/ 23 h 23"/>
                <a:gd name="T2" fmla="*/ 0 w 23"/>
                <a:gd name="T3" fmla="*/ 11 h 23"/>
                <a:gd name="T4" fmla="*/ 12 w 23"/>
                <a:gd name="T5" fmla="*/ 0 h 23"/>
                <a:gd name="T6" fmla="*/ 23 w 23"/>
                <a:gd name="T7" fmla="*/ 11 h 23"/>
                <a:gd name="T8" fmla="*/ 12 w 23"/>
                <a:gd name="T9" fmla="*/ 23 h 23"/>
                <a:gd name="T10" fmla="*/ 12 w 23"/>
                <a:gd name="T11" fmla="*/ 2 h 23"/>
                <a:gd name="T12" fmla="*/ 2 w 23"/>
                <a:gd name="T13" fmla="*/ 11 h 23"/>
                <a:gd name="T14" fmla="*/ 12 w 23"/>
                <a:gd name="T15" fmla="*/ 21 h 23"/>
                <a:gd name="T16" fmla="*/ 21 w 23"/>
                <a:gd name="T17" fmla="*/ 11 h 23"/>
                <a:gd name="T18" fmla="*/ 12 w 23"/>
                <a:gd name="T19" fmla="*/ 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1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1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2"/>
                  </a:moveTo>
                  <a:cubicBezTo>
                    <a:pt x="6" y="2"/>
                    <a:pt x="2" y="6"/>
                    <a:pt x="2" y="11"/>
                  </a:cubicBezTo>
                  <a:cubicBezTo>
                    <a:pt x="2" y="17"/>
                    <a:pt x="6" y="21"/>
                    <a:pt x="12" y="21"/>
                  </a:cubicBezTo>
                  <a:cubicBezTo>
                    <a:pt x="17" y="21"/>
                    <a:pt x="21" y="17"/>
                    <a:pt x="21" y="11"/>
                  </a:cubicBezTo>
                  <a:cubicBezTo>
                    <a:pt x="21" y="6"/>
                    <a:pt x="17" y="2"/>
                    <a:pt x="12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8" name="Oval 403"/>
            <p:cNvSpPr>
              <a:spLocks noChangeArrowheads="1"/>
            </p:cNvSpPr>
            <p:nvPr/>
          </p:nvSpPr>
          <p:spPr bwMode="auto">
            <a:xfrm>
              <a:off x="8534400" y="3111500"/>
              <a:ext cx="71438" cy="714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1" name="Rectangle 404"/>
            <p:cNvSpPr>
              <a:spLocks noChangeArrowheads="1"/>
            </p:cNvSpPr>
            <p:nvPr/>
          </p:nvSpPr>
          <p:spPr bwMode="auto">
            <a:xfrm>
              <a:off x="8612188" y="2646363"/>
              <a:ext cx="33338" cy="2063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2" name="Rectangle 405"/>
            <p:cNvSpPr>
              <a:spLocks noChangeArrowheads="1"/>
            </p:cNvSpPr>
            <p:nvPr/>
          </p:nvSpPr>
          <p:spPr bwMode="auto">
            <a:xfrm>
              <a:off x="8612188" y="2892425"/>
              <a:ext cx="33338" cy="254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3" name="Freeform 407"/>
            <p:cNvSpPr/>
            <p:nvPr/>
          </p:nvSpPr>
          <p:spPr bwMode="auto">
            <a:xfrm>
              <a:off x="8534400" y="2549525"/>
              <a:ext cx="39688" cy="271463"/>
            </a:xfrm>
            <a:custGeom>
              <a:avLst/>
              <a:gdLst>
                <a:gd name="T0" fmla="*/ 0 w 6"/>
                <a:gd name="T1" fmla="*/ 0 h 42"/>
                <a:gd name="T2" fmla="*/ 0 w 6"/>
                <a:gd name="T3" fmla="*/ 10 h 42"/>
                <a:gd name="T4" fmla="*/ 3 w 6"/>
                <a:gd name="T5" fmla="*/ 13 h 42"/>
                <a:gd name="T6" fmla="*/ 3 w 6"/>
                <a:gd name="T7" fmla="*/ 39 h 42"/>
                <a:gd name="T8" fmla="*/ 6 w 6"/>
                <a:gd name="T9" fmla="*/ 42 h 42"/>
                <a:gd name="T10" fmla="*/ 6 w 6"/>
                <a:gd name="T11" fmla="*/ 6 h 42"/>
                <a:gd name="T12" fmla="*/ 0 w 6"/>
                <a:gd name="T13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42">
                  <a:moveTo>
                    <a:pt x="0" y="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3" y="12"/>
                    <a:pt x="3" y="13"/>
                  </a:cubicBezTo>
                  <a:cubicBezTo>
                    <a:pt x="3" y="14"/>
                    <a:pt x="3" y="39"/>
                    <a:pt x="3" y="39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6" y="6"/>
                    <a:pt x="6" y="6"/>
                    <a:pt x="6" y="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4" name="Freeform 408"/>
            <p:cNvSpPr/>
            <p:nvPr/>
          </p:nvSpPr>
          <p:spPr bwMode="auto">
            <a:xfrm>
              <a:off x="8464550" y="3733800"/>
              <a:ext cx="141288" cy="477838"/>
            </a:xfrm>
            <a:custGeom>
              <a:avLst/>
              <a:gdLst>
                <a:gd name="T0" fmla="*/ 20 w 89"/>
                <a:gd name="T1" fmla="*/ 142 h 301"/>
                <a:gd name="T2" fmla="*/ 89 w 89"/>
                <a:gd name="T3" fmla="*/ 77 h 301"/>
                <a:gd name="T4" fmla="*/ 89 w 89"/>
                <a:gd name="T5" fmla="*/ 0 h 301"/>
                <a:gd name="T6" fmla="*/ 0 w 89"/>
                <a:gd name="T7" fmla="*/ 89 h 301"/>
                <a:gd name="T8" fmla="*/ 0 w 89"/>
                <a:gd name="T9" fmla="*/ 301 h 301"/>
                <a:gd name="T10" fmla="*/ 20 w 89"/>
                <a:gd name="T11" fmla="*/ 277 h 301"/>
                <a:gd name="T12" fmla="*/ 20 w 89"/>
                <a:gd name="T13" fmla="*/ 142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9" h="301">
                  <a:moveTo>
                    <a:pt x="20" y="142"/>
                  </a:moveTo>
                  <a:lnTo>
                    <a:pt x="89" y="77"/>
                  </a:lnTo>
                  <a:lnTo>
                    <a:pt x="89" y="0"/>
                  </a:lnTo>
                  <a:lnTo>
                    <a:pt x="0" y="89"/>
                  </a:lnTo>
                  <a:lnTo>
                    <a:pt x="0" y="301"/>
                  </a:lnTo>
                  <a:lnTo>
                    <a:pt x="20" y="277"/>
                  </a:lnTo>
                  <a:lnTo>
                    <a:pt x="20" y="1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5" name="Freeform 409"/>
            <p:cNvSpPr/>
            <p:nvPr/>
          </p:nvSpPr>
          <p:spPr bwMode="auto">
            <a:xfrm>
              <a:off x="8424863" y="3292475"/>
              <a:ext cx="149225" cy="647700"/>
            </a:xfrm>
            <a:custGeom>
              <a:avLst/>
              <a:gdLst>
                <a:gd name="T0" fmla="*/ 4 w 94"/>
                <a:gd name="T1" fmla="*/ 408 h 408"/>
                <a:gd name="T2" fmla="*/ 0 w 94"/>
                <a:gd name="T3" fmla="*/ 408 h 408"/>
                <a:gd name="T4" fmla="*/ 0 w 94"/>
                <a:gd name="T5" fmla="*/ 355 h 408"/>
                <a:gd name="T6" fmla="*/ 90 w 94"/>
                <a:gd name="T7" fmla="*/ 265 h 408"/>
                <a:gd name="T8" fmla="*/ 90 w 94"/>
                <a:gd name="T9" fmla="*/ 0 h 408"/>
                <a:gd name="T10" fmla="*/ 94 w 94"/>
                <a:gd name="T11" fmla="*/ 0 h 408"/>
                <a:gd name="T12" fmla="*/ 94 w 94"/>
                <a:gd name="T13" fmla="*/ 265 h 408"/>
                <a:gd name="T14" fmla="*/ 4 w 94"/>
                <a:gd name="T15" fmla="*/ 355 h 408"/>
                <a:gd name="T16" fmla="*/ 4 w 94"/>
                <a:gd name="T17" fmla="*/ 408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4" h="408">
                  <a:moveTo>
                    <a:pt x="4" y="408"/>
                  </a:moveTo>
                  <a:lnTo>
                    <a:pt x="0" y="408"/>
                  </a:lnTo>
                  <a:lnTo>
                    <a:pt x="0" y="355"/>
                  </a:lnTo>
                  <a:lnTo>
                    <a:pt x="90" y="265"/>
                  </a:lnTo>
                  <a:lnTo>
                    <a:pt x="90" y="0"/>
                  </a:lnTo>
                  <a:lnTo>
                    <a:pt x="94" y="0"/>
                  </a:lnTo>
                  <a:lnTo>
                    <a:pt x="94" y="265"/>
                  </a:lnTo>
                  <a:lnTo>
                    <a:pt x="4" y="355"/>
                  </a:lnTo>
                  <a:lnTo>
                    <a:pt x="4" y="4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6" name="Rectangle 410"/>
            <p:cNvSpPr>
              <a:spLocks noChangeArrowheads="1"/>
            </p:cNvSpPr>
            <p:nvPr/>
          </p:nvSpPr>
          <p:spPr bwMode="auto">
            <a:xfrm>
              <a:off x="8612188" y="3448050"/>
              <a:ext cx="33338" cy="2079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7" name="Rectangle 411"/>
            <p:cNvSpPr>
              <a:spLocks noChangeArrowheads="1"/>
            </p:cNvSpPr>
            <p:nvPr/>
          </p:nvSpPr>
          <p:spPr bwMode="auto">
            <a:xfrm>
              <a:off x="8612188" y="3382963"/>
              <a:ext cx="33338" cy="269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8" name="Freeform 412"/>
            <p:cNvSpPr/>
            <p:nvPr/>
          </p:nvSpPr>
          <p:spPr bwMode="auto">
            <a:xfrm>
              <a:off x="8534400" y="3481388"/>
              <a:ext cx="39688" cy="271463"/>
            </a:xfrm>
            <a:custGeom>
              <a:avLst/>
              <a:gdLst>
                <a:gd name="T0" fmla="*/ 0 w 6"/>
                <a:gd name="T1" fmla="*/ 42 h 42"/>
                <a:gd name="T2" fmla="*/ 0 w 6"/>
                <a:gd name="T3" fmla="*/ 32 h 42"/>
                <a:gd name="T4" fmla="*/ 3 w 6"/>
                <a:gd name="T5" fmla="*/ 29 h 42"/>
                <a:gd name="T6" fmla="*/ 3 w 6"/>
                <a:gd name="T7" fmla="*/ 3 h 42"/>
                <a:gd name="T8" fmla="*/ 6 w 6"/>
                <a:gd name="T9" fmla="*/ 0 h 42"/>
                <a:gd name="T10" fmla="*/ 6 w 6"/>
                <a:gd name="T11" fmla="*/ 36 h 42"/>
                <a:gd name="T12" fmla="*/ 0 w 6"/>
                <a:gd name="T13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42">
                  <a:moveTo>
                    <a:pt x="0" y="4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3" y="30"/>
                    <a:pt x="3" y="29"/>
                  </a:cubicBezTo>
                  <a:cubicBezTo>
                    <a:pt x="3" y="28"/>
                    <a:pt x="3" y="3"/>
                    <a:pt x="3" y="3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36"/>
                    <a:pt x="6" y="36"/>
                    <a:pt x="6" y="36"/>
                  </a:cubicBezTo>
                  <a:lnTo>
                    <a:pt x="0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黑暗里有星球&#10;&#10;描述已自动生成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40" b="1455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80000"/>
                </a:schemeClr>
              </a:gs>
              <a:gs pos="62000">
                <a:schemeClr val="tx1">
                  <a:alpha val="9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</a:t>
            </a:r>
            <a:endParaRPr lang="zh-CN" altLang="en-US" dirty="0"/>
          </a:p>
        </p:txBody>
      </p:sp>
      <p:sp>
        <p:nvSpPr>
          <p:cNvPr id="4" name="矩形: 剪去对角 3"/>
          <p:cNvSpPr/>
          <p:nvPr/>
        </p:nvSpPr>
        <p:spPr>
          <a:xfrm>
            <a:off x="615342" y="1416294"/>
            <a:ext cx="1514723" cy="1431128"/>
          </a:xfrm>
          <a:prstGeom prst="snip2DiagRect">
            <a:avLst>
              <a:gd name="adj1" fmla="val 10871"/>
              <a:gd name="adj2" fmla="val 0"/>
            </a:avLst>
          </a:prstGeom>
          <a:gradFill flip="none" rotWithShape="1">
            <a:gsLst>
              <a:gs pos="0">
                <a:srgbClr val="21C6FF">
                  <a:alpha val="0"/>
                </a:srgbClr>
              </a:gs>
              <a:gs pos="100000">
                <a:srgbClr val="3859DA">
                  <a:alpha val="3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6350">
            <a:gradFill flip="none" rotWithShape="1">
              <a:gsLst>
                <a:gs pos="0">
                  <a:srgbClr val="3859DA">
                    <a:alpha val="0"/>
                  </a:srgbClr>
                </a:gs>
                <a:gs pos="80000">
                  <a:srgbClr val="21C6FF"/>
                </a:gs>
              </a:gsLst>
              <a:path path="circle">
                <a:fillToRect t="100000" r="100000"/>
              </a:path>
              <a:tileRect l="-100000" b="-10000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" name="矩形: 剪去对角 4"/>
          <p:cNvSpPr/>
          <p:nvPr/>
        </p:nvSpPr>
        <p:spPr>
          <a:xfrm>
            <a:off x="615341" y="4583715"/>
            <a:ext cx="3880380" cy="1431128"/>
          </a:xfrm>
          <a:prstGeom prst="snip2DiagRect">
            <a:avLst>
              <a:gd name="adj1" fmla="val 10871"/>
              <a:gd name="adj2" fmla="val 0"/>
            </a:avLst>
          </a:prstGeom>
          <a:gradFill flip="none" rotWithShape="1">
            <a:gsLst>
              <a:gs pos="0">
                <a:srgbClr val="21C6FF"/>
              </a:gs>
              <a:gs pos="100000">
                <a:srgbClr val="3859DA"/>
              </a:gs>
            </a:gsLst>
            <a:path path="circle">
              <a:fillToRect r="100000" b="100000"/>
            </a:path>
            <a:tileRect l="-100000" t="-100000"/>
          </a:gradFill>
          <a:ln w="6350">
            <a:gradFill flip="none" rotWithShape="1">
              <a:gsLst>
                <a:gs pos="0">
                  <a:srgbClr val="3859DA">
                    <a:alpha val="0"/>
                  </a:srgbClr>
                </a:gs>
                <a:gs pos="80000">
                  <a:srgbClr val="21C6FF"/>
                </a:gs>
              </a:gsLst>
              <a:path path="circle">
                <a:fillToRect t="100000" r="100000"/>
              </a:path>
              <a:tileRect l="-100000" b="-100000"/>
            </a:gradFill>
          </a:ln>
          <a:effectLst>
            <a:glow rad="63500">
              <a:srgbClr val="21C6FF">
                <a:alpha val="2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" name="矩形: 剪去对角 5"/>
          <p:cNvSpPr/>
          <p:nvPr/>
        </p:nvSpPr>
        <p:spPr>
          <a:xfrm>
            <a:off x="625300" y="3000004"/>
            <a:ext cx="1514723" cy="1431128"/>
          </a:xfrm>
          <a:prstGeom prst="snip2DiagRect">
            <a:avLst>
              <a:gd name="adj1" fmla="val 10871"/>
              <a:gd name="adj2" fmla="val 0"/>
            </a:avLst>
          </a:prstGeom>
          <a:gradFill flip="none" rotWithShape="1">
            <a:gsLst>
              <a:gs pos="0">
                <a:srgbClr val="21C6FF">
                  <a:alpha val="0"/>
                </a:srgbClr>
              </a:gs>
              <a:gs pos="100000">
                <a:srgbClr val="3859DA">
                  <a:alpha val="3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6350">
            <a:gradFill flip="none" rotWithShape="1">
              <a:gsLst>
                <a:gs pos="0">
                  <a:srgbClr val="3859DA">
                    <a:alpha val="0"/>
                  </a:srgbClr>
                </a:gs>
                <a:gs pos="80000">
                  <a:srgbClr val="21C6FF"/>
                </a:gs>
              </a:gsLst>
              <a:path path="circle">
                <a:fillToRect t="100000" r="100000"/>
              </a:path>
              <a:tileRect l="-100000" b="-10000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" name="矩形: 剪去对角 6"/>
          <p:cNvSpPr/>
          <p:nvPr/>
        </p:nvSpPr>
        <p:spPr>
          <a:xfrm>
            <a:off x="2375656" y="1416294"/>
            <a:ext cx="2120065" cy="937550"/>
          </a:xfrm>
          <a:prstGeom prst="snip2DiagRect">
            <a:avLst>
              <a:gd name="adj1" fmla="val 10871"/>
              <a:gd name="adj2" fmla="val 0"/>
            </a:avLst>
          </a:prstGeom>
          <a:gradFill flip="none" rotWithShape="1">
            <a:gsLst>
              <a:gs pos="0">
                <a:srgbClr val="21C6FF">
                  <a:alpha val="0"/>
                </a:srgbClr>
              </a:gs>
              <a:gs pos="100000">
                <a:srgbClr val="3859DA">
                  <a:alpha val="3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6350">
            <a:gradFill flip="none" rotWithShape="1">
              <a:gsLst>
                <a:gs pos="0">
                  <a:srgbClr val="3859DA">
                    <a:alpha val="0"/>
                  </a:srgbClr>
                </a:gs>
                <a:gs pos="80000">
                  <a:srgbClr val="21C6FF"/>
                </a:gs>
              </a:gsLst>
              <a:path path="circle">
                <a:fillToRect t="100000" r="100000"/>
              </a:path>
              <a:tileRect l="-100000" b="-10000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8" name="矩形: 剪去对角 7"/>
          <p:cNvSpPr/>
          <p:nvPr/>
        </p:nvSpPr>
        <p:spPr>
          <a:xfrm>
            <a:off x="4731354" y="3000004"/>
            <a:ext cx="1514723" cy="3014839"/>
          </a:xfrm>
          <a:prstGeom prst="snip2DiagRect">
            <a:avLst>
              <a:gd name="adj1" fmla="val 10871"/>
              <a:gd name="adj2" fmla="val 0"/>
            </a:avLst>
          </a:prstGeom>
          <a:gradFill flip="none" rotWithShape="1">
            <a:gsLst>
              <a:gs pos="0">
                <a:srgbClr val="21C6FF">
                  <a:alpha val="0"/>
                </a:srgbClr>
              </a:gs>
              <a:gs pos="100000">
                <a:srgbClr val="3859DA">
                  <a:alpha val="3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6350">
            <a:gradFill flip="none" rotWithShape="1">
              <a:gsLst>
                <a:gs pos="0">
                  <a:srgbClr val="3859DA">
                    <a:alpha val="0"/>
                  </a:srgbClr>
                </a:gs>
                <a:gs pos="80000">
                  <a:srgbClr val="21C6FF"/>
                </a:gs>
              </a:gsLst>
              <a:path path="circle">
                <a:fillToRect t="100000" r="100000"/>
              </a:path>
              <a:tileRect l="-100000" b="-10000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9" name="矩形: 剪去对角 8"/>
          <p:cNvSpPr/>
          <p:nvPr/>
        </p:nvSpPr>
        <p:spPr>
          <a:xfrm>
            <a:off x="2375656" y="2454937"/>
            <a:ext cx="2120065" cy="937551"/>
          </a:xfrm>
          <a:prstGeom prst="snip2DiagRect">
            <a:avLst>
              <a:gd name="adj1" fmla="val 10871"/>
              <a:gd name="adj2" fmla="val 0"/>
            </a:avLst>
          </a:prstGeom>
          <a:gradFill flip="none" rotWithShape="1">
            <a:gsLst>
              <a:gs pos="0">
                <a:srgbClr val="21C6FF"/>
              </a:gs>
              <a:gs pos="100000">
                <a:srgbClr val="3859DA"/>
              </a:gs>
            </a:gsLst>
            <a:path path="circle">
              <a:fillToRect r="100000" b="100000"/>
            </a:path>
            <a:tileRect l="-100000" t="-100000"/>
          </a:gradFill>
          <a:ln w="6350">
            <a:gradFill flip="none" rotWithShape="1">
              <a:gsLst>
                <a:gs pos="0">
                  <a:srgbClr val="3859DA">
                    <a:alpha val="0"/>
                  </a:srgbClr>
                </a:gs>
                <a:gs pos="80000">
                  <a:srgbClr val="21C6FF"/>
                </a:gs>
              </a:gsLst>
              <a:path path="circle">
                <a:fillToRect t="100000" r="100000"/>
              </a:path>
              <a:tileRect l="-100000" b="-100000"/>
            </a:gradFill>
          </a:ln>
          <a:effectLst>
            <a:glow rad="63500">
              <a:srgbClr val="21C6FF">
                <a:alpha val="2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" name="矩形: 剪去对角 9"/>
          <p:cNvSpPr/>
          <p:nvPr/>
        </p:nvSpPr>
        <p:spPr>
          <a:xfrm>
            <a:off x="2375656" y="3493580"/>
            <a:ext cx="2120065" cy="937552"/>
          </a:xfrm>
          <a:prstGeom prst="snip2DiagRect">
            <a:avLst>
              <a:gd name="adj1" fmla="val 10871"/>
              <a:gd name="adj2" fmla="val 0"/>
            </a:avLst>
          </a:prstGeom>
          <a:gradFill flip="none" rotWithShape="1">
            <a:gsLst>
              <a:gs pos="0">
                <a:srgbClr val="21C6FF">
                  <a:alpha val="0"/>
                </a:srgbClr>
              </a:gs>
              <a:gs pos="100000">
                <a:srgbClr val="3859DA">
                  <a:alpha val="3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6350">
            <a:gradFill flip="none" rotWithShape="1">
              <a:gsLst>
                <a:gs pos="0">
                  <a:srgbClr val="3859DA">
                    <a:alpha val="0"/>
                  </a:srgbClr>
                </a:gs>
                <a:gs pos="80000">
                  <a:srgbClr val="21C6FF"/>
                </a:gs>
              </a:gsLst>
              <a:path path="circle">
                <a:fillToRect t="100000" r="100000"/>
              </a:path>
              <a:tileRect l="-100000" b="-10000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1" name="矩形: 剪去对角 10"/>
          <p:cNvSpPr/>
          <p:nvPr/>
        </p:nvSpPr>
        <p:spPr>
          <a:xfrm>
            <a:off x="4731354" y="1416294"/>
            <a:ext cx="1514723" cy="1431128"/>
          </a:xfrm>
          <a:prstGeom prst="snip2DiagRect">
            <a:avLst>
              <a:gd name="adj1" fmla="val 10871"/>
              <a:gd name="adj2" fmla="val 0"/>
            </a:avLst>
          </a:prstGeom>
          <a:gradFill flip="none" rotWithShape="1">
            <a:gsLst>
              <a:gs pos="0">
                <a:srgbClr val="21C6FF">
                  <a:alpha val="0"/>
                </a:srgbClr>
              </a:gs>
              <a:gs pos="100000">
                <a:srgbClr val="3859DA">
                  <a:alpha val="3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6350">
            <a:gradFill flip="none" rotWithShape="1">
              <a:gsLst>
                <a:gs pos="0">
                  <a:srgbClr val="3859DA">
                    <a:alpha val="0"/>
                  </a:srgbClr>
                </a:gs>
                <a:gs pos="80000">
                  <a:srgbClr val="21C6FF"/>
                </a:gs>
              </a:gsLst>
              <a:path path="circle">
                <a:fillToRect t="100000" r="100000"/>
              </a:path>
              <a:tileRect l="-100000" b="-10000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73" name="组合 72"/>
          <p:cNvGrpSpPr/>
          <p:nvPr/>
        </p:nvGrpSpPr>
        <p:grpSpPr>
          <a:xfrm>
            <a:off x="7022117" y="1166941"/>
            <a:ext cx="4312920" cy="1675931"/>
            <a:chOff x="7032808" y="779006"/>
            <a:chExt cx="4312920" cy="1675931"/>
          </a:xfrm>
        </p:grpSpPr>
        <p:sp>
          <p:nvSpPr>
            <p:cNvPr id="12" name="任意多边形: 形状 11"/>
            <p:cNvSpPr/>
            <p:nvPr/>
          </p:nvSpPr>
          <p:spPr>
            <a:xfrm>
              <a:off x="7034109" y="883792"/>
              <a:ext cx="4296936" cy="1494264"/>
            </a:xfrm>
            <a:custGeom>
              <a:avLst/>
              <a:gdLst>
                <a:gd name="connsiteX0" fmla="*/ 241365 w 4296936"/>
                <a:gd name="connsiteY0" fmla="*/ 0 h 1494264"/>
                <a:gd name="connsiteX1" fmla="*/ 4296936 w 4296936"/>
                <a:gd name="connsiteY1" fmla="*/ 0 h 1494264"/>
                <a:gd name="connsiteX2" fmla="*/ 4296936 w 4296936"/>
                <a:gd name="connsiteY2" fmla="*/ 1205235 h 1494264"/>
                <a:gd name="connsiteX3" fmla="*/ 4007907 w 4296936"/>
                <a:gd name="connsiteY3" fmla="*/ 1494264 h 1494264"/>
                <a:gd name="connsiteX4" fmla="*/ 0 w 4296936"/>
                <a:gd name="connsiteY4" fmla="*/ 1494264 h 1494264"/>
                <a:gd name="connsiteX5" fmla="*/ 0 w 4296936"/>
                <a:gd name="connsiteY5" fmla="*/ 241364 h 149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96936" h="1494264">
                  <a:moveTo>
                    <a:pt x="241365" y="0"/>
                  </a:moveTo>
                  <a:lnTo>
                    <a:pt x="4296936" y="0"/>
                  </a:lnTo>
                  <a:lnTo>
                    <a:pt x="4296936" y="1205235"/>
                  </a:lnTo>
                  <a:lnTo>
                    <a:pt x="4007907" y="1494264"/>
                  </a:lnTo>
                  <a:lnTo>
                    <a:pt x="0" y="1494264"/>
                  </a:lnTo>
                  <a:lnTo>
                    <a:pt x="0" y="241364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1C6FF">
                    <a:alpha val="0"/>
                  </a:srgbClr>
                </a:gs>
                <a:gs pos="100000">
                  <a:srgbClr val="3859DA">
                    <a:alpha val="3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 w="6350">
              <a:gradFill flip="none" rotWithShape="1">
                <a:gsLst>
                  <a:gs pos="0">
                    <a:srgbClr val="3859DA">
                      <a:alpha val="0"/>
                    </a:srgbClr>
                  </a:gs>
                  <a:gs pos="80000">
                    <a:srgbClr val="21C6FF"/>
                  </a:gs>
                </a:gsLst>
                <a:path path="circle">
                  <a:fillToRect t="100000" r="100000"/>
                </a:path>
                <a:tileRect l="-100000" b="-10000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3" name="任意多边形: 形状 12"/>
            <p:cNvSpPr/>
            <p:nvPr/>
          </p:nvSpPr>
          <p:spPr>
            <a:xfrm>
              <a:off x="7032808" y="797061"/>
              <a:ext cx="2286000" cy="236220"/>
            </a:xfrm>
            <a:custGeom>
              <a:avLst/>
              <a:gdLst>
                <a:gd name="connsiteX0" fmla="*/ 2286000 w 2286000"/>
                <a:gd name="connsiteY0" fmla="*/ 0 h 236220"/>
                <a:gd name="connsiteX1" fmla="*/ 236220 w 2286000"/>
                <a:gd name="connsiteY1" fmla="*/ 0 h 236220"/>
                <a:gd name="connsiteX2" fmla="*/ 0 w 2286000"/>
                <a:gd name="connsiteY2" fmla="*/ 236220 h 236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86000" h="236220">
                  <a:moveTo>
                    <a:pt x="2286000" y="0"/>
                  </a:moveTo>
                  <a:lnTo>
                    <a:pt x="236220" y="0"/>
                  </a:lnTo>
                  <a:lnTo>
                    <a:pt x="0" y="236220"/>
                  </a:lnTo>
                </a:path>
              </a:pathLst>
            </a:custGeom>
            <a:noFill/>
            <a:ln w="12700">
              <a:gradFill>
                <a:gsLst>
                  <a:gs pos="100000">
                    <a:srgbClr val="21C6FF"/>
                  </a:gs>
                  <a:gs pos="0">
                    <a:srgbClr val="21C6FF">
                      <a:alpha val="0"/>
                    </a:srgbClr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任意多边形: 形状 13"/>
            <p:cNvSpPr/>
            <p:nvPr/>
          </p:nvSpPr>
          <p:spPr>
            <a:xfrm>
              <a:off x="10080808" y="2165377"/>
              <a:ext cx="1264920" cy="289560"/>
            </a:xfrm>
            <a:custGeom>
              <a:avLst/>
              <a:gdLst>
                <a:gd name="connsiteX0" fmla="*/ 0 w 1264920"/>
                <a:gd name="connsiteY0" fmla="*/ 289560 h 289560"/>
                <a:gd name="connsiteX1" fmla="*/ 975360 w 1264920"/>
                <a:gd name="connsiteY1" fmla="*/ 289560 h 289560"/>
                <a:gd name="connsiteX2" fmla="*/ 1264920 w 1264920"/>
                <a:gd name="connsiteY2" fmla="*/ 0 h 289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4920" h="289560">
                  <a:moveTo>
                    <a:pt x="0" y="289560"/>
                  </a:moveTo>
                  <a:lnTo>
                    <a:pt x="975360" y="289560"/>
                  </a:lnTo>
                  <a:lnTo>
                    <a:pt x="1264920" y="0"/>
                  </a:lnTo>
                </a:path>
              </a:pathLst>
            </a:custGeom>
            <a:noFill/>
            <a:ln w="12700">
              <a:gradFill>
                <a:gsLst>
                  <a:gs pos="100000">
                    <a:srgbClr val="21C6FF"/>
                  </a:gs>
                  <a:gs pos="0">
                    <a:srgbClr val="21C6FF">
                      <a:alpha val="0"/>
                    </a:srgbClr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5" name="组合 14"/>
            <p:cNvGrpSpPr/>
            <p:nvPr/>
          </p:nvGrpSpPr>
          <p:grpSpPr>
            <a:xfrm>
              <a:off x="7103928" y="2257596"/>
              <a:ext cx="686117" cy="65823"/>
              <a:chOff x="1186181" y="2691657"/>
              <a:chExt cx="686117" cy="65823"/>
            </a:xfrm>
            <a:gradFill>
              <a:gsLst>
                <a:gs pos="100000">
                  <a:srgbClr val="21C6FF"/>
                </a:gs>
                <a:gs pos="0">
                  <a:srgbClr val="3859DA"/>
                </a:gs>
              </a:gsLst>
              <a:lin ang="0" scaled="0"/>
            </a:gradFill>
          </p:grpSpPr>
          <p:sp>
            <p:nvSpPr>
              <p:cNvPr id="16" name="平行四边形 15"/>
              <p:cNvSpPr/>
              <p:nvPr/>
            </p:nvSpPr>
            <p:spPr>
              <a:xfrm>
                <a:off x="118618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" name="平行四边形 16"/>
              <p:cNvSpPr/>
              <p:nvPr/>
            </p:nvSpPr>
            <p:spPr>
              <a:xfrm>
                <a:off x="1257336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" name="平行四边形 17"/>
              <p:cNvSpPr/>
              <p:nvPr/>
            </p:nvSpPr>
            <p:spPr>
              <a:xfrm>
                <a:off x="132849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平行四边形 18"/>
              <p:cNvSpPr/>
              <p:nvPr/>
            </p:nvSpPr>
            <p:spPr>
              <a:xfrm>
                <a:off x="1399646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" name="平行四边形 19"/>
              <p:cNvSpPr/>
              <p:nvPr/>
            </p:nvSpPr>
            <p:spPr>
              <a:xfrm>
                <a:off x="147080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" name="平行四边形 20"/>
              <p:cNvSpPr/>
              <p:nvPr/>
            </p:nvSpPr>
            <p:spPr>
              <a:xfrm>
                <a:off x="1541956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" name="平行四边形 21"/>
              <p:cNvSpPr/>
              <p:nvPr/>
            </p:nvSpPr>
            <p:spPr>
              <a:xfrm>
                <a:off x="161311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" name="平行四边形 22"/>
              <p:cNvSpPr/>
              <p:nvPr/>
            </p:nvSpPr>
            <p:spPr>
              <a:xfrm>
                <a:off x="1684266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" name="平行四边形 23"/>
              <p:cNvSpPr/>
              <p:nvPr/>
            </p:nvSpPr>
            <p:spPr>
              <a:xfrm>
                <a:off x="175542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5" name="平行四边形 24"/>
              <p:cNvSpPr/>
              <p:nvPr/>
            </p:nvSpPr>
            <p:spPr>
              <a:xfrm>
                <a:off x="1826579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6" name="组合 25"/>
            <p:cNvGrpSpPr/>
            <p:nvPr/>
          </p:nvGrpSpPr>
          <p:grpSpPr>
            <a:xfrm>
              <a:off x="10593888" y="779006"/>
              <a:ext cx="686117" cy="65823"/>
              <a:chOff x="1186181" y="2691657"/>
              <a:chExt cx="686117" cy="65823"/>
            </a:xfrm>
            <a:solidFill>
              <a:srgbClr val="21C6FF">
                <a:alpha val="30000"/>
              </a:srgbClr>
            </a:solidFill>
          </p:grpSpPr>
          <p:sp>
            <p:nvSpPr>
              <p:cNvPr id="27" name="平行四边形 26"/>
              <p:cNvSpPr/>
              <p:nvPr/>
            </p:nvSpPr>
            <p:spPr>
              <a:xfrm>
                <a:off x="118618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8" name="平行四边形 27"/>
              <p:cNvSpPr/>
              <p:nvPr/>
            </p:nvSpPr>
            <p:spPr>
              <a:xfrm>
                <a:off x="1257336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9" name="平行四边形 28"/>
              <p:cNvSpPr/>
              <p:nvPr/>
            </p:nvSpPr>
            <p:spPr>
              <a:xfrm>
                <a:off x="132849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0" name="平行四边形 29"/>
              <p:cNvSpPr/>
              <p:nvPr/>
            </p:nvSpPr>
            <p:spPr>
              <a:xfrm>
                <a:off x="1399646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1" name="平行四边形 30"/>
              <p:cNvSpPr/>
              <p:nvPr/>
            </p:nvSpPr>
            <p:spPr>
              <a:xfrm>
                <a:off x="147080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2" name="平行四边形 31"/>
              <p:cNvSpPr/>
              <p:nvPr/>
            </p:nvSpPr>
            <p:spPr>
              <a:xfrm>
                <a:off x="1541956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3" name="平行四边形 32"/>
              <p:cNvSpPr/>
              <p:nvPr/>
            </p:nvSpPr>
            <p:spPr>
              <a:xfrm>
                <a:off x="161311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4" name="平行四边形 33"/>
              <p:cNvSpPr/>
              <p:nvPr/>
            </p:nvSpPr>
            <p:spPr>
              <a:xfrm>
                <a:off x="1684266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5" name="平行四边形 34"/>
              <p:cNvSpPr/>
              <p:nvPr/>
            </p:nvSpPr>
            <p:spPr>
              <a:xfrm>
                <a:off x="175542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6" name="平行四边形 35"/>
              <p:cNvSpPr/>
              <p:nvPr/>
            </p:nvSpPr>
            <p:spPr>
              <a:xfrm>
                <a:off x="1826579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37" name="文本框 36"/>
            <p:cNvSpPr txBox="1"/>
            <p:nvPr/>
          </p:nvSpPr>
          <p:spPr>
            <a:xfrm>
              <a:off x="7242165" y="966586"/>
              <a:ext cx="1706880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2000">
                  <a:solidFill>
                    <a:schemeClr val="tx1">
                      <a:lumMod val="85000"/>
                      <a:lumOff val="15000"/>
                    </a:schemeClr>
                  </a:solidFill>
                  <a:latin typeface="Alibaba PuHuiTi Heavy" panose="00020600040101010101" pitchFamily="18" charset="-122"/>
                  <a:ea typeface="Alibaba PuHuiTi Heavy" panose="00020600040101010101" pitchFamily="18" charset="-122"/>
                  <a:cs typeface="Alibaba PuHuiTi Heavy" panose="00020600040101010101" pitchFamily="18" charset="-122"/>
                </a:defRPr>
              </a:lvl1pPr>
            </a:lstStyle>
            <a:p>
              <a:r>
                <a:rPr lang="zh-CN" altLang="en-US" dirty="0">
                  <a:gradFill>
                    <a:gsLst>
                      <a:gs pos="0">
                        <a:srgbClr val="3859DA"/>
                      </a:gs>
                      <a:gs pos="100000">
                        <a:srgbClr val="21C6FF"/>
                      </a:gs>
                    </a:gsLst>
                    <a:path path="circle">
                      <a:fillToRect t="100000" r="100000"/>
                    </a:path>
                  </a:gradFill>
                </a:rPr>
                <a:t>在此輸入標題</a:t>
              </a:r>
              <a:endParaRPr lang="zh-CN" altLang="en-US" dirty="0">
                <a:gradFill>
                  <a:gsLst>
                    <a:gs pos="0">
                      <a:srgbClr val="3859DA"/>
                    </a:gs>
                    <a:gs pos="100000">
                      <a:srgbClr val="21C6FF"/>
                    </a:gs>
                  </a:gsLst>
                  <a:path path="circle">
                    <a:fillToRect t="100000" r="100000"/>
                  </a:path>
                </a:gradFill>
              </a:endParaRPr>
            </a:p>
          </p:txBody>
        </p:sp>
        <p:sp>
          <p:nvSpPr>
            <p:cNvPr id="38" name="文本框 37"/>
            <p:cNvSpPr txBox="1"/>
            <p:nvPr/>
          </p:nvSpPr>
          <p:spPr>
            <a:xfrm>
              <a:off x="7236526" y="1469027"/>
              <a:ext cx="3713137" cy="694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zh-CN" altLang="en-US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在此處輸入正文內容</a:t>
              </a:r>
              <a:r>
                <a:rPr lang="en-US" altLang="zh-CN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,</a:t>
              </a:r>
              <a:r>
                <a:rPr lang="zh-CN" altLang="en-US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在此處輸入正文內容</a:t>
              </a:r>
              <a:r>
                <a:rPr lang="en-US" altLang="zh-CN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,</a:t>
              </a:r>
              <a:endParaRPr lang="zh-CN" altLang="en-US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  <a:p>
              <a:pPr>
                <a:lnSpc>
                  <a:spcPct val="140000"/>
                </a:lnSpc>
              </a:pPr>
              <a:r>
                <a:rPr lang="zh-CN" altLang="en-US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在此處輸入正文內容</a:t>
              </a:r>
              <a:r>
                <a:rPr lang="en-US" altLang="zh-CN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,</a:t>
              </a:r>
              <a:r>
                <a:rPr lang="zh-CN" altLang="en-US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在此處輸入正文內容</a:t>
              </a:r>
              <a:r>
                <a:rPr lang="en-US" altLang="zh-CN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.</a:t>
              </a:r>
              <a:endParaRPr lang="zh-CN" altLang="en-US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</p:grpSp>
      <p:sp>
        <p:nvSpPr>
          <p:cNvPr id="40" name="文本框 39"/>
          <p:cNvSpPr txBox="1"/>
          <p:nvPr/>
        </p:nvSpPr>
        <p:spPr>
          <a:xfrm>
            <a:off x="7281200" y="3445678"/>
            <a:ext cx="1960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</a:rPr>
              <a:t>在此輸入小標題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7321013" y="3748077"/>
            <a:ext cx="3967247" cy="694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在此處輸入正文內容</a:t>
            </a:r>
            <a:r>
              <a:rPr lang="en-US" altLang="zh-CN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,</a:t>
            </a:r>
            <a:r>
              <a:rPr lang="zh-CN" altLang="en-US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在此處輸入正文內容</a:t>
            </a:r>
            <a:r>
              <a:rPr lang="en-US" altLang="zh-CN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.</a:t>
            </a:r>
            <a:r>
              <a:rPr lang="zh-CN" altLang="en-US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在此處輸入正文內容</a:t>
            </a:r>
            <a:r>
              <a:rPr lang="en-US" altLang="zh-CN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,</a:t>
            </a:r>
            <a:r>
              <a:rPr lang="zh-CN" altLang="en-US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在此處輸入正文內容</a:t>
            </a:r>
            <a:r>
              <a:rPr lang="en-US" altLang="zh-CN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.</a:t>
            </a:r>
            <a:endParaRPr lang="zh-CN" altLang="en-US" sz="1400" dirty="0">
              <a:solidFill>
                <a:schemeClr val="bg1">
                  <a:lumMod val="85000"/>
                </a:schemeClr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grpSp>
        <p:nvGrpSpPr>
          <p:cNvPr id="42" name="组合 41"/>
          <p:cNvGrpSpPr/>
          <p:nvPr/>
        </p:nvGrpSpPr>
        <p:grpSpPr>
          <a:xfrm>
            <a:off x="10628850" y="3390777"/>
            <a:ext cx="686117" cy="65823"/>
            <a:chOff x="1186181" y="2691657"/>
            <a:chExt cx="686117" cy="65823"/>
          </a:xfrm>
          <a:gradFill>
            <a:gsLst>
              <a:gs pos="100000">
                <a:srgbClr val="21C6FF"/>
              </a:gs>
              <a:gs pos="0">
                <a:srgbClr val="3859DA"/>
              </a:gs>
            </a:gsLst>
            <a:lin ang="0" scaled="0"/>
          </a:gradFill>
        </p:grpSpPr>
        <p:sp>
          <p:nvSpPr>
            <p:cNvPr id="45" name="平行四边形 44"/>
            <p:cNvSpPr/>
            <p:nvPr/>
          </p:nvSpPr>
          <p:spPr>
            <a:xfrm>
              <a:off x="118618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6" name="平行四边形 45"/>
            <p:cNvSpPr/>
            <p:nvPr/>
          </p:nvSpPr>
          <p:spPr>
            <a:xfrm>
              <a:off x="125733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平行四边形 46"/>
            <p:cNvSpPr/>
            <p:nvPr/>
          </p:nvSpPr>
          <p:spPr>
            <a:xfrm>
              <a:off x="132849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平行四边形 47"/>
            <p:cNvSpPr/>
            <p:nvPr/>
          </p:nvSpPr>
          <p:spPr>
            <a:xfrm>
              <a:off x="139964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9" name="平行四边形 48"/>
            <p:cNvSpPr/>
            <p:nvPr/>
          </p:nvSpPr>
          <p:spPr>
            <a:xfrm>
              <a:off x="147080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" name="平行四边形 49"/>
            <p:cNvSpPr/>
            <p:nvPr/>
          </p:nvSpPr>
          <p:spPr>
            <a:xfrm>
              <a:off x="154195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" name="平行四边形 50"/>
            <p:cNvSpPr/>
            <p:nvPr/>
          </p:nvSpPr>
          <p:spPr>
            <a:xfrm>
              <a:off x="161311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" name="平行四边形 51"/>
            <p:cNvSpPr/>
            <p:nvPr/>
          </p:nvSpPr>
          <p:spPr>
            <a:xfrm>
              <a:off x="168426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" name="平行四边形 52"/>
            <p:cNvSpPr/>
            <p:nvPr/>
          </p:nvSpPr>
          <p:spPr>
            <a:xfrm>
              <a:off x="175542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4" name="平行四边形 53"/>
            <p:cNvSpPr/>
            <p:nvPr/>
          </p:nvSpPr>
          <p:spPr>
            <a:xfrm>
              <a:off x="1826579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3" name="任意多边形: 形状 42"/>
          <p:cNvSpPr/>
          <p:nvPr/>
        </p:nvSpPr>
        <p:spPr>
          <a:xfrm>
            <a:off x="6992870" y="3336225"/>
            <a:ext cx="960120" cy="589280"/>
          </a:xfrm>
          <a:custGeom>
            <a:avLst/>
            <a:gdLst>
              <a:gd name="connsiteX0" fmla="*/ 960120 w 960120"/>
              <a:gd name="connsiteY0" fmla="*/ 0 h 589280"/>
              <a:gd name="connsiteX1" fmla="*/ 309880 w 960120"/>
              <a:gd name="connsiteY1" fmla="*/ 0 h 589280"/>
              <a:gd name="connsiteX2" fmla="*/ 0 w 960120"/>
              <a:gd name="connsiteY2" fmla="*/ 203200 h 589280"/>
              <a:gd name="connsiteX3" fmla="*/ 0 w 960120"/>
              <a:gd name="connsiteY3" fmla="*/ 589280 h 589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0120" h="589280">
                <a:moveTo>
                  <a:pt x="960120" y="0"/>
                </a:moveTo>
                <a:lnTo>
                  <a:pt x="309880" y="0"/>
                </a:lnTo>
                <a:lnTo>
                  <a:pt x="0" y="203200"/>
                </a:lnTo>
                <a:lnTo>
                  <a:pt x="0" y="589280"/>
                </a:lnTo>
              </a:path>
            </a:pathLst>
          </a:custGeom>
          <a:noFill/>
          <a:ln w="12700">
            <a:gradFill>
              <a:gsLst>
                <a:gs pos="100000">
                  <a:srgbClr val="21C6FF"/>
                </a:gs>
                <a:gs pos="0">
                  <a:srgbClr val="21C6FF">
                    <a:alpha val="0"/>
                  </a:srgbClr>
                </a:gs>
              </a:gsLst>
              <a:lin ang="0" scaled="0"/>
            </a:gradFill>
            <a:headEnd type="oval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任意多边形: 形状 43"/>
          <p:cNvSpPr/>
          <p:nvPr/>
        </p:nvSpPr>
        <p:spPr>
          <a:xfrm>
            <a:off x="10546405" y="3890378"/>
            <a:ext cx="817880" cy="538480"/>
          </a:xfrm>
          <a:custGeom>
            <a:avLst/>
            <a:gdLst>
              <a:gd name="connsiteX0" fmla="*/ 0 w 817880"/>
              <a:gd name="connsiteY0" fmla="*/ 538480 h 538480"/>
              <a:gd name="connsiteX1" fmla="*/ 462280 w 817880"/>
              <a:gd name="connsiteY1" fmla="*/ 538480 h 538480"/>
              <a:gd name="connsiteX2" fmla="*/ 817880 w 817880"/>
              <a:gd name="connsiteY2" fmla="*/ 289560 h 538480"/>
              <a:gd name="connsiteX3" fmla="*/ 817880 w 817880"/>
              <a:gd name="connsiteY3" fmla="*/ 0 h 538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7880" h="538480">
                <a:moveTo>
                  <a:pt x="0" y="538480"/>
                </a:moveTo>
                <a:lnTo>
                  <a:pt x="462280" y="538480"/>
                </a:lnTo>
                <a:lnTo>
                  <a:pt x="817880" y="289560"/>
                </a:lnTo>
                <a:lnTo>
                  <a:pt x="817880" y="0"/>
                </a:lnTo>
              </a:path>
            </a:pathLst>
          </a:custGeom>
          <a:noFill/>
          <a:ln w="12700">
            <a:gradFill>
              <a:gsLst>
                <a:gs pos="100000">
                  <a:srgbClr val="21C6FF"/>
                </a:gs>
                <a:gs pos="0">
                  <a:srgbClr val="21C6FF">
                    <a:alpha val="0"/>
                  </a:srgbClr>
                </a:gs>
              </a:gsLst>
              <a:lin ang="0" scaled="0"/>
            </a:gradFill>
            <a:tailEnd type="oval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2" name="组合 71"/>
          <p:cNvGrpSpPr/>
          <p:nvPr/>
        </p:nvGrpSpPr>
        <p:grpSpPr>
          <a:xfrm>
            <a:off x="6992870" y="4922210"/>
            <a:ext cx="4371415" cy="1105907"/>
            <a:chOff x="6996869" y="4922210"/>
            <a:chExt cx="4371415" cy="1105907"/>
          </a:xfrm>
        </p:grpSpPr>
        <p:sp>
          <p:nvSpPr>
            <p:cNvPr id="57" name="文本框 56"/>
            <p:cNvSpPr txBox="1"/>
            <p:nvPr/>
          </p:nvSpPr>
          <p:spPr>
            <a:xfrm>
              <a:off x="7285199" y="5031663"/>
              <a:ext cx="1960880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2000">
                  <a:solidFill>
                    <a:schemeClr val="tx1">
                      <a:lumMod val="85000"/>
                      <a:lumOff val="15000"/>
                    </a:schemeClr>
                  </a:solidFill>
                  <a:latin typeface="Alibaba PuHuiTi Heavy" panose="00020600040101010101" pitchFamily="18" charset="-122"/>
                  <a:ea typeface="Alibaba PuHuiTi Heavy" panose="00020600040101010101" pitchFamily="18" charset="-122"/>
                  <a:cs typeface="Alibaba PuHuiTi Heavy" panose="00020600040101010101" pitchFamily="18" charset="-122"/>
                </a:defRPr>
              </a:lvl1pPr>
            </a:lstStyle>
            <a:p>
              <a:r>
                <a:rPr lang="zh-CN" altLang="en-US" dirty="0">
                  <a:solidFill>
                    <a:schemeClr val="bg1"/>
                  </a:solidFill>
                </a:rPr>
                <a:t>在此輸入小標題</a:t>
              </a:r>
              <a:endParaRPr lang="zh-CN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58" name="文本框 57"/>
            <p:cNvSpPr txBox="1"/>
            <p:nvPr/>
          </p:nvSpPr>
          <p:spPr>
            <a:xfrm>
              <a:off x="7325012" y="5334062"/>
              <a:ext cx="3967247" cy="694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zh-CN" altLang="en-US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在此處輸入正文內容</a:t>
              </a:r>
              <a:r>
                <a:rPr lang="en-US" altLang="zh-CN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,</a:t>
              </a:r>
              <a:r>
                <a:rPr lang="zh-CN" altLang="en-US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在此處輸入正文內容</a:t>
              </a:r>
              <a:r>
                <a:rPr lang="en-US" altLang="zh-CN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.</a:t>
              </a:r>
              <a:r>
                <a:rPr lang="zh-CN" altLang="en-US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在此處輸入正文內容</a:t>
              </a:r>
              <a:r>
                <a:rPr lang="en-US" altLang="zh-CN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,</a:t>
              </a:r>
              <a:r>
                <a:rPr lang="zh-CN" altLang="en-US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在此處輸入正文內容</a:t>
              </a:r>
              <a:r>
                <a:rPr lang="en-US" altLang="zh-CN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.</a:t>
              </a:r>
              <a:endParaRPr lang="zh-CN" altLang="en-US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grpSp>
          <p:nvGrpSpPr>
            <p:cNvPr id="59" name="组合 58"/>
            <p:cNvGrpSpPr/>
            <p:nvPr/>
          </p:nvGrpSpPr>
          <p:grpSpPr>
            <a:xfrm>
              <a:off x="10632849" y="4976762"/>
              <a:ext cx="686117" cy="65823"/>
              <a:chOff x="1186181" y="2691657"/>
              <a:chExt cx="686117" cy="65823"/>
            </a:xfrm>
            <a:gradFill>
              <a:gsLst>
                <a:gs pos="100000">
                  <a:srgbClr val="21C6FF">
                    <a:alpha val="50000"/>
                  </a:srgbClr>
                </a:gs>
                <a:gs pos="0">
                  <a:srgbClr val="3859DA">
                    <a:alpha val="50000"/>
                  </a:srgbClr>
                </a:gs>
              </a:gsLst>
              <a:lin ang="0" scaled="0"/>
            </a:gradFill>
          </p:grpSpPr>
          <p:sp>
            <p:nvSpPr>
              <p:cNvPr id="62" name="平行四边形 61"/>
              <p:cNvSpPr/>
              <p:nvPr/>
            </p:nvSpPr>
            <p:spPr>
              <a:xfrm>
                <a:off x="118618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3" name="平行四边形 62"/>
              <p:cNvSpPr/>
              <p:nvPr/>
            </p:nvSpPr>
            <p:spPr>
              <a:xfrm>
                <a:off x="1257336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4" name="平行四边形 63"/>
              <p:cNvSpPr/>
              <p:nvPr/>
            </p:nvSpPr>
            <p:spPr>
              <a:xfrm>
                <a:off x="132849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5" name="平行四边形 64"/>
              <p:cNvSpPr/>
              <p:nvPr/>
            </p:nvSpPr>
            <p:spPr>
              <a:xfrm>
                <a:off x="1399646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6" name="平行四边形 65"/>
              <p:cNvSpPr/>
              <p:nvPr/>
            </p:nvSpPr>
            <p:spPr>
              <a:xfrm>
                <a:off x="147080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7" name="平行四边形 66"/>
              <p:cNvSpPr/>
              <p:nvPr/>
            </p:nvSpPr>
            <p:spPr>
              <a:xfrm>
                <a:off x="1541956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8" name="平行四边形 67"/>
              <p:cNvSpPr/>
              <p:nvPr/>
            </p:nvSpPr>
            <p:spPr>
              <a:xfrm>
                <a:off x="161311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9" name="平行四边形 68"/>
              <p:cNvSpPr/>
              <p:nvPr/>
            </p:nvSpPr>
            <p:spPr>
              <a:xfrm>
                <a:off x="1684266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" name="平行四边形 69"/>
              <p:cNvSpPr/>
              <p:nvPr/>
            </p:nvSpPr>
            <p:spPr>
              <a:xfrm>
                <a:off x="175542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1" name="平行四边形 70"/>
              <p:cNvSpPr/>
              <p:nvPr/>
            </p:nvSpPr>
            <p:spPr>
              <a:xfrm>
                <a:off x="1826579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60" name="任意多边形: 形状 59"/>
            <p:cNvSpPr/>
            <p:nvPr/>
          </p:nvSpPr>
          <p:spPr>
            <a:xfrm>
              <a:off x="6996869" y="4922210"/>
              <a:ext cx="960120" cy="589280"/>
            </a:xfrm>
            <a:custGeom>
              <a:avLst/>
              <a:gdLst>
                <a:gd name="connsiteX0" fmla="*/ 960120 w 960120"/>
                <a:gd name="connsiteY0" fmla="*/ 0 h 589280"/>
                <a:gd name="connsiteX1" fmla="*/ 309880 w 960120"/>
                <a:gd name="connsiteY1" fmla="*/ 0 h 589280"/>
                <a:gd name="connsiteX2" fmla="*/ 0 w 960120"/>
                <a:gd name="connsiteY2" fmla="*/ 203200 h 589280"/>
                <a:gd name="connsiteX3" fmla="*/ 0 w 960120"/>
                <a:gd name="connsiteY3" fmla="*/ 589280 h 589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0120" h="589280">
                  <a:moveTo>
                    <a:pt x="960120" y="0"/>
                  </a:moveTo>
                  <a:lnTo>
                    <a:pt x="309880" y="0"/>
                  </a:lnTo>
                  <a:lnTo>
                    <a:pt x="0" y="203200"/>
                  </a:lnTo>
                  <a:lnTo>
                    <a:pt x="0" y="589280"/>
                  </a:lnTo>
                </a:path>
              </a:pathLst>
            </a:custGeom>
            <a:noFill/>
            <a:ln w="12700">
              <a:gradFill>
                <a:gsLst>
                  <a:gs pos="100000">
                    <a:srgbClr val="21C6FF"/>
                  </a:gs>
                  <a:gs pos="0">
                    <a:srgbClr val="21C6FF">
                      <a:alpha val="0"/>
                    </a:srgbClr>
                  </a:gs>
                </a:gsLst>
                <a:lin ang="0" scaled="0"/>
              </a:gradFill>
              <a:headEnd type="oval" w="sm" len="sm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" name="任意多边形: 形状 60"/>
            <p:cNvSpPr/>
            <p:nvPr/>
          </p:nvSpPr>
          <p:spPr>
            <a:xfrm>
              <a:off x="10550404" y="5476363"/>
              <a:ext cx="817880" cy="538480"/>
            </a:xfrm>
            <a:custGeom>
              <a:avLst/>
              <a:gdLst>
                <a:gd name="connsiteX0" fmla="*/ 0 w 817880"/>
                <a:gd name="connsiteY0" fmla="*/ 538480 h 538480"/>
                <a:gd name="connsiteX1" fmla="*/ 462280 w 817880"/>
                <a:gd name="connsiteY1" fmla="*/ 538480 h 538480"/>
                <a:gd name="connsiteX2" fmla="*/ 817880 w 817880"/>
                <a:gd name="connsiteY2" fmla="*/ 289560 h 538480"/>
                <a:gd name="connsiteX3" fmla="*/ 817880 w 817880"/>
                <a:gd name="connsiteY3" fmla="*/ 0 h 538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7880" h="538480">
                  <a:moveTo>
                    <a:pt x="0" y="538480"/>
                  </a:moveTo>
                  <a:lnTo>
                    <a:pt x="462280" y="538480"/>
                  </a:lnTo>
                  <a:lnTo>
                    <a:pt x="817880" y="289560"/>
                  </a:lnTo>
                  <a:lnTo>
                    <a:pt x="817880" y="0"/>
                  </a:lnTo>
                </a:path>
              </a:pathLst>
            </a:custGeom>
            <a:noFill/>
            <a:ln w="12700">
              <a:gradFill>
                <a:gsLst>
                  <a:gs pos="100000">
                    <a:srgbClr val="21C6FF"/>
                  </a:gs>
                  <a:gs pos="0">
                    <a:srgbClr val="21C6FF">
                      <a:alpha val="0"/>
                    </a:srgbClr>
                  </a:gs>
                </a:gsLst>
                <a:lin ang="0" scaled="0"/>
              </a:gradFill>
              <a:tailEnd type="oval" w="sm" len="sm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4" name="文本框 73"/>
          <p:cNvSpPr txBox="1"/>
          <p:nvPr/>
        </p:nvSpPr>
        <p:spPr>
          <a:xfrm>
            <a:off x="298575" y="299905"/>
            <a:ext cx="2672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>
                <a:gradFill>
                  <a:gsLst>
                    <a:gs pos="0">
                      <a:srgbClr val="3859DA"/>
                    </a:gs>
                    <a:gs pos="100000">
                      <a:srgbClr val="21C6FF"/>
                    </a:gs>
                  </a:gsLst>
                  <a:path path="circle">
                    <a:fillToRect t="100000" r="100000"/>
                  </a:path>
                </a:gra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defRPr>
            </a:lvl1pPr>
          </a:lstStyle>
          <a:p>
            <a:r>
              <a:rPr lang="zh-CN" altLang="en-US" dirty="0"/>
              <a:t>請在此輸入標題</a:t>
            </a:r>
            <a:endParaRPr lang="zh-CN" altLang="en-US" dirty="0"/>
          </a:p>
        </p:txBody>
      </p:sp>
      <p:grpSp>
        <p:nvGrpSpPr>
          <p:cNvPr id="86" name="组合 85"/>
          <p:cNvGrpSpPr/>
          <p:nvPr/>
        </p:nvGrpSpPr>
        <p:grpSpPr>
          <a:xfrm>
            <a:off x="10051787" y="390709"/>
            <a:ext cx="1717354" cy="424313"/>
            <a:chOff x="10051787" y="390709"/>
            <a:chExt cx="1717354" cy="424313"/>
          </a:xfrm>
        </p:grpSpPr>
        <p:sp>
          <p:nvSpPr>
            <p:cNvPr id="76" name="文本框 75"/>
            <p:cNvSpPr txBox="1"/>
            <p:nvPr/>
          </p:nvSpPr>
          <p:spPr>
            <a:xfrm>
              <a:off x="10125224" y="412133"/>
              <a:ext cx="1590992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solidFill>
                    <a:schemeClr val="bg1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LOGO HERE</a:t>
              </a:r>
              <a:endParaRPr lang="zh-CN" altLang="en-US" sz="20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grpSp>
          <p:nvGrpSpPr>
            <p:cNvPr id="77" name="组合 76"/>
            <p:cNvGrpSpPr/>
            <p:nvPr/>
          </p:nvGrpSpPr>
          <p:grpSpPr>
            <a:xfrm>
              <a:off x="11168529" y="390709"/>
              <a:ext cx="600612" cy="108487"/>
              <a:chOff x="1458913" y="152400"/>
              <a:chExt cx="600612" cy="108487"/>
            </a:xfrm>
          </p:grpSpPr>
          <p:sp>
            <p:nvSpPr>
              <p:cNvPr id="81" name="任意多边形: 形状 80"/>
              <p:cNvSpPr/>
              <p:nvPr/>
            </p:nvSpPr>
            <p:spPr>
              <a:xfrm>
                <a:off x="1458913" y="152400"/>
                <a:ext cx="582612" cy="90487"/>
              </a:xfrm>
              <a:custGeom>
                <a:avLst/>
                <a:gdLst>
                  <a:gd name="connsiteX0" fmla="*/ 0 w 582612"/>
                  <a:gd name="connsiteY0" fmla="*/ 0 h 90487"/>
                  <a:gd name="connsiteX1" fmla="*/ 492125 w 582612"/>
                  <a:gd name="connsiteY1" fmla="*/ 0 h 90487"/>
                  <a:gd name="connsiteX2" fmla="*/ 582612 w 582612"/>
                  <a:gd name="connsiteY2" fmla="*/ 90487 h 90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82612" h="90487">
                    <a:moveTo>
                      <a:pt x="0" y="0"/>
                    </a:moveTo>
                    <a:lnTo>
                      <a:pt x="492125" y="0"/>
                    </a:lnTo>
                    <a:lnTo>
                      <a:pt x="582612" y="90487"/>
                    </a:lnTo>
                  </a:path>
                </a:pathLst>
              </a:custGeom>
              <a:noFill/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2" name="椭圆 81"/>
              <p:cNvSpPr/>
              <p:nvPr/>
            </p:nvSpPr>
            <p:spPr>
              <a:xfrm>
                <a:off x="2023525" y="224887"/>
                <a:ext cx="36000" cy="36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78" name="组合 77"/>
            <p:cNvGrpSpPr/>
            <p:nvPr/>
          </p:nvGrpSpPr>
          <p:grpSpPr>
            <a:xfrm flipH="1" flipV="1">
              <a:off x="10051787" y="706535"/>
              <a:ext cx="600612" cy="108487"/>
              <a:chOff x="1458913" y="152400"/>
              <a:chExt cx="600612" cy="108487"/>
            </a:xfrm>
          </p:grpSpPr>
          <p:sp>
            <p:nvSpPr>
              <p:cNvPr id="79" name="任意多边形: 形状 78"/>
              <p:cNvSpPr/>
              <p:nvPr/>
            </p:nvSpPr>
            <p:spPr>
              <a:xfrm>
                <a:off x="1458913" y="152400"/>
                <a:ext cx="582612" cy="90487"/>
              </a:xfrm>
              <a:custGeom>
                <a:avLst/>
                <a:gdLst>
                  <a:gd name="connsiteX0" fmla="*/ 0 w 582612"/>
                  <a:gd name="connsiteY0" fmla="*/ 0 h 90487"/>
                  <a:gd name="connsiteX1" fmla="*/ 492125 w 582612"/>
                  <a:gd name="connsiteY1" fmla="*/ 0 h 90487"/>
                  <a:gd name="connsiteX2" fmla="*/ 582612 w 582612"/>
                  <a:gd name="connsiteY2" fmla="*/ 90487 h 90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82612" h="90487">
                    <a:moveTo>
                      <a:pt x="0" y="0"/>
                    </a:moveTo>
                    <a:lnTo>
                      <a:pt x="492125" y="0"/>
                    </a:lnTo>
                    <a:lnTo>
                      <a:pt x="582612" y="90487"/>
                    </a:lnTo>
                  </a:path>
                </a:pathLst>
              </a:custGeom>
              <a:noFill/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0" name="椭圆 79"/>
              <p:cNvSpPr/>
              <p:nvPr/>
            </p:nvSpPr>
            <p:spPr>
              <a:xfrm>
                <a:off x="2023525" y="224887"/>
                <a:ext cx="36000" cy="36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87" name="组合 86"/>
          <p:cNvGrpSpPr/>
          <p:nvPr/>
        </p:nvGrpSpPr>
        <p:grpSpPr>
          <a:xfrm>
            <a:off x="904802" y="1714731"/>
            <a:ext cx="935802" cy="1002539"/>
            <a:chOff x="907314" y="1751488"/>
            <a:chExt cx="935802" cy="1002539"/>
          </a:xfrm>
        </p:grpSpPr>
        <p:sp>
          <p:nvSpPr>
            <p:cNvPr id="84" name="图形 82"/>
            <p:cNvSpPr/>
            <p:nvPr/>
          </p:nvSpPr>
          <p:spPr>
            <a:xfrm>
              <a:off x="1207822" y="1751488"/>
              <a:ext cx="329761" cy="423947"/>
            </a:xfrm>
            <a:custGeom>
              <a:avLst/>
              <a:gdLst>
                <a:gd name="connsiteX0" fmla="*/ 111443 w 555307"/>
                <a:gd name="connsiteY0" fmla="*/ 500539 h 666273"/>
                <a:gd name="connsiteX1" fmla="*/ 139065 w 555307"/>
                <a:gd name="connsiteY1" fmla="*/ 528161 h 666273"/>
                <a:gd name="connsiteX2" fmla="*/ 166688 w 555307"/>
                <a:gd name="connsiteY2" fmla="*/ 528161 h 666273"/>
                <a:gd name="connsiteX3" fmla="*/ 166688 w 555307"/>
                <a:gd name="connsiteY3" fmla="*/ 631984 h 666273"/>
                <a:gd name="connsiteX4" fmla="*/ 200978 w 555307"/>
                <a:gd name="connsiteY4" fmla="*/ 666274 h 666273"/>
                <a:gd name="connsiteX5" fmla="*/ 235268 w 555307"/>
                <a:gd name="connsiteY5" fmla="*/ 631984 h 666273"/>
                <a:gd name="connsiteX6" fmla="*/ 235268 w 555307"/>
                <a:gd name="connsiteY6" fmla="*/ 528161 h 666273"/>
                <a:gd name="connsiteX7" fmla="*/ 318135 w 555307"/>
                <a:gd name="connsiteY7" fmla="*/ 528161 h 666273"/>
                <a:gd name="connsiteX8" fmla="*/ 318135 w 555307"/>
                <a:gd name="connsiteY8" fmla="*/ 631984 h 666273"/>
                <a:gd name="connsiteX9" fmla="*/ 352425 w 555307"/>
                <a:gd name="connsiteY9" fmla="*/ 666274 h 666273"/>
                <a:gd name="connsiteX10" fmla="*/ 386715 w 555307"/>
                <a:gd name="connsiteY10" fmla="*/ 631984 h 666273"/>
                <a:gd name="connsiteX11" fmla="*/ 386715 w 555307"/>
                <a:gd name="connsiteY11" fmla="*/ 528161 h 666273"/>
                <a:gd name="connsiteX12" fmla="*/ 414338 w 555307"/>
                <a:gd name="connsiteY12" fmla="*/ 528161 h 666273"/>
                <a:gd name="connsiteX13" fmla="*/ 441960 w 555307"/>
                <a:gd name="connsiteY13" fmla="*/ 500539 h 666273"/>
                <a:gd name="connsiteX14" fmla="*/ 441960 w 555307"/>
                <a:gd name="connsiteY14" fmla="*/ 222409 h 666273"/>
                <a:gd name="connsiteX15" fmla="*/ 108585 w 555307"/>
                <a:gd name="connsiteY15" fmla="*/ 222409 h 666273"/>
                <a:gd name="connsiteX16" fmla="*/ 108585 w 555307"/>
                <a:gd name="connsiteY16" fmla="*/ 500539 h 666273"/>
                <a:gd name="connsiteX17" fmla="*/ 34290 w 555307"/>
                <a:gd name="connsiteY17" fmla="*/ 236696 h 666273"/>
                <a:gd name="connsiteX18" fmla="*/ 0 w 555307"/>
                <a:gd name="connsiteY18" fmla="*/ 270986 h 666273"/>
                <a:gd name="connsiteX19" fmla="*/ 0 w 555307"/>
                <a:gd name="connsiteY19" fmla="*/ 479584 h 666273"/>
                <a:gd name="connsiteX20" fmla="*/ 34290 w 555307"/>
                <a:gd name="connsiteY20" fmla="*/ 513874 h 666273"/>
                <a:gd name="connsiteX21" fmla="*/ 68580 w 555307"/>
                <a:gd name="connsiteY21" fmla="*/ 479584 h 666273"/>
                <a:gd name="connsiteX22" fmla="*/ 68580 w 555307"/>
                <a:gd name="connsiteY22" fmla="*/ 270986 h 666273"/>
                <a:gd name="connsiteX23" fmla="*/ 34290 w 555307"/>
                <a:gd name="connsiteY23" fmla="*/ 236696 h 666273"/>
                <a:gd name="connsiteX24" fmla="*/ 521018 w 555307"/>
                <a:gd name="connsiteY24" fmla="*/ 236696 h 666273"/>
                <a:gd name="connsiteX25" fmla="*/ 486728 w 555307"/>
                <a:gd name="connsiteY25" fmla="*/ 270986 h 666273"/>
                <a:gd name="connsiteX26" fmla="*/ 486728 w 555307"/>
                <a:gd name="connsiteY26" fmla="*/ 479584 h 666273"/>
                <a:gd name="connsiteX27" fmla="*/ 521018 w 555307"/>
                <a:gd name="connsiteY27" fmla="*/ 513874 h 666273"/>
                <a:gd name="connsiteX28" fmla="*/ 555308 w 555307"/>
                <a:gd name="connsiteY28" fmla="*/ 479584 h 666273"/>
                <a:gd name="connsiteX29" fmla="*/ 555308 w 555307"/>
                <a:gd name="connsiteY29" fmla="*/ 270986 h 666273"/>
                <a:gd name="connsiteX30" fmla="*/ 521018 w 555307"/>
                <a:gd name="connsiteY30" fmla="*/ 236696 h 666273"/>
                <a:gd name="connsiteX31" fmla="*/ 412433 w 555307"/>
                <a:gd name="connsiteY31" fmla="*/ 24289 h 666273"/>
                <a:gd name="connsiteX32" fmla="*/ 412433 w 555307"/>
                <a:gd name="connsiteY32" fmla="*/ 4286 h 666273"/>
                <a:gd name="connsiteX33" fmla="*/ 392430 w 555307"/>
                <a:gd name="connsiteY33" fmla="*/ 4286 h 666273"/>
                <a:gd name="connsiteX34" fmla="*/ 351473 w 555307"/>
                <a:gd name="connsiteY34" fmla="*/ 45244 h 666273"/>
                <a:gd name="connsiteX35" fmla="*/ 278130 w 555307"/>
                <a:gd name="connsiteY35" fmla="*/ 28099 h 666273"/>
                <a:gd name="connsiteX36" fmla="*/ 203835 w 555307"/>
                <a:gd name="connsiteY36" fmla="*/ 45244 h 666273"/>
                <a:gd name="connsiteX37" fmla="*/ 162878 w 555307"/>
                <a:gd name="connsiteY37" fmla="*/ 4286 h 666273"/>
                <a:gd name="connsiteX38" fmla="*/ 142875 w 555307"/>
                <a:gd name="connsiteY38" fmla="*/ 4286 h 666273"/>
                <a:gd name="connsiteX39" fmla="*/ 142875 w 555307"/>
                <a:gd name="connsiteY39" fmla="*/ 24289 h 666273"/>
                <a:gd name="connsiteX40" fmla="*/ 179070 w 555307"/>
                <a:gd name="connsiteY40" fmla="*/ 60484 h 666273"/>
                <a:gd name="connsiteX41" fmla="*/ 111443 w 555307"/>
                <a:gd name="connsiteY41" fmla="*/ 194786 h 666273"/>
                <a:gd name="connsiteX42" fmla="*/ 444818 w 555307"/>
                <a:gd name="connsiteY42" fmla="*/ 194786 h 666273"/>
                <a:gd name="connsiteX43" fmla="*/ 376238 w 555307"/>
                <a:gd name="connsiteY43" fmla="*/ 60484 h 666273"/>
                <a:gd name="connsiteX44" fmla="*/ 412433 w 555307"/>
                <a:gd name="connsiteY44" fmla="*/ 24289 h 666273"/>
                <a:gd name="connsiteX45" fmla="*/ 236220 w 555307"/>
                <a:gd name="connsiteY45" fmla="*/ 132874 h 666273"/>
                <a:gd name="connsiteX46" fmla="*/ 215265 w 555307"/>
                <a:gd name="connsiteY46" fmla="*/ 153829 h 666273"/>
                <a:gd name="connsiteX47" fmla="*/ 194310 w 555307"/>
                <a:gd name="connsiteY47" fmla="*/ 132874 h 666273"/>
                <a:gd name="connsiteX48" fmla="*/ 215265 w 555307"/>
                <a:gd name="connsiteY48" fmla="*/ 111919 h 666273"/>
                <a:gd name="connsiteX49" fmla="*/ 236220 w 555307"/>
                <a:gd name="connsiteY49" fmla="*/ 132874 h 666273"/>
                <a:gd name="connsiteX50" fmla="*/ 360998 w 555307"/>
                <a:gd name="connsiteY50" fmla="*/ 132874 h 666273"/>
                <a:gd name="connsiteX51" fmla="*/ 340043 w 555307"/>
                <a:gd name="connsiteY51" fmla="*/ 153829 h 666273"/>
                <a:gd name="connsiteX52" fmla="*/ 319088 w 555307"/>
                <a:gd name="connsiteY52" fmla="*/ 132874 h 666273"/>
                <a:gd name="connsiteX53" fmla="*/ 340043 w 555307"/>
                <a:gd name="connsiteY53" fmla="*/ 111919 h 666273"/>
                <a:gd name="connsiteX54" fmla="*/ 360998 w 555307"/>
                <a:gd name="connsiteY54" fmla="*/ 132874 h 666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55307" h="666273">
                  <a:moveTo>
                    <a:pt x="111443" y="500539"/>
                  </a:moveTo>
                  <a:cubicBezTo>
                    <a:pt x="111443" y="515779"/>
                    <a:pt x="123825" y="528161"/>
                    <a:pt x="139065" y="528161"/>
                  </a:cubicBezTo>
                  <a:lnTo>
                    <a:pt x="166688" y="528161"/>
                  </a:lnTo>
                  <a:lnTo>
                    <a:pt x="166688" y="631984"/>
                  </a:lnTo>
                  <a:cubicBezTo>
                    <a:pt x="166688" y="651034"/>
                    <a:pt x="181928" y="666274"/>
                    <a:pt x="200978" y="666274"/>
                  </a:cubicBezTo>
                  <a:cubicBezTo>
                    <a:pt x="220028" y="666274"/>
                    <a:pt x="235268" y="651034"/>
                    <a:pt x="235268" y="631984"/>
                  </a:cubicBezTo>
                  <a:lnTo>
                    <a:pt x="235268" y="528161"/>
                  </a:lnTo>
                  <a:lnTo>
                    <a:pt x="318135" y="528161"/>
                  </a:lnTo>
                  <a:lnTo>
                    <a:pt x="318135" y="631984"/>
                  </a:lnTo>
                  <a:cubicBezTo>
                    <a:pt x="318135" y="651034"/>
                    <a:pt x="333375" y="666274"/>
                    <a:pt x="352425" y="666274"/>
                  </a:cubicBezTo>
                  <a:cubicBezTo>
                    <a:pt x="371475" y="666274"/>
                    <a:pt x="386715" y="651034"/>
                    <a:pt x="386715" y="631984"/>
                  </a:cubicBezTo>
                  <a:lnTo>
                    <a:pt x="386715" y="528161"/>
                  </a:lnTo>
                  <a:lnTo>
                    <a:pt x="414338" y="528161"/>
                  </a:lnTo>
                  <a:cubicBezTo>
                    <a:pt x="429578" y="528161"/>
                    <a:pt x="441960" y="515779"/>
                    <a:pt x="441960" y="500539"/>
                  </a:cubicBezTo>
                  <a:lnTo>
                    <a:pt x="441960" y="222409"/>
                  </a:lnTo>
                  <a:lnTo>
                    <a:pt x="108585" y="222409"/>
                  </a:lnTo>
                  <a:lnTo>
                    <a:pt x="108585" y="500539"/>
                  </a:lnTo>
                  <a:close/>
                  <a:moveTo>
                    <a:pt x="34290" y="236696"/>
                  </a:moveTo>
                  <a:cubicBezTo>
                    <a:pt x="15240" y="236696"/>
                    <a:pt x="0" y="251936"/>
                    <a:pt x="0" y="270986"/>
                  </a:cubicBezTo>
                  <a:lnTo>
                    <a:pt x="0" y="479584"/>
                  </a:lnTo>
                  <a:cubicBezTo>
                    <a:pt x="0" y="498634"/>
                    <a:pt x="15240" y="513874"/>
                    <a:pt x="34290" y="513874"/>
                  </a:cubicBezTo>
                  <a:cubicBezTo>
                    <a:pt x="53340" y="513874"/>
                    <a:pt x="68580" y="498634"/>
                    <a:pt x="68580" y="479584"/>
                  </a:cubicBezTo>
                  <a:lnTo>
                    <a:pt x="68580" y="270986"/>
                  </a:lnTo>
                  <a:cubicBezTo>
                    <a:pt x="69533" y="251936"/>
                    <a:pt x="54293" y="236696"/>
                    <a:pt x="34290" y="236696"/>
                  </a:cubicBezTo>
                  <a:close/>
                  <a:moveTo>
                    <a:pt x="521018" y="236696"/>
                  </a:moveTo>
                  <a:cubicBezTo>
                    <a:pt x="501968" y="236696"/>
                    <a:pt x="486728" y="251936"/>
                    <a:pt x="486728" y="270986"/>
                  </a:cubicBezTo>
                  <a:lnTo>
                    <a:pt x="486728" y="479584"/>
                  </a:lnTo>
                  <a:cubicBezTo>
                    <a:pt x="486728" y="498634"/>
                    <a:pt x="501968" y="513874"/>
                    <a:pt x="521018" y="513874"/>
                  </a:cubicBezTo>
                  <a:cubicBezTo>
                    <a:pt x="540068" y="513874"/>
                    <a:pt x="555308" y="498634"/>
                    <a:pt x="555308" y="479584"/>
                  </a:cubicBezTo>
                  <a:lnTo>
                    <a:pt x="555308" y="270986"/>
                  </a:lnTo>
                  <a:cubicBezTo>
                    <a:pt x="555308" y="251936"/>
                    <a:pt x="540068" y="236696"/>
                    <a:pt x="521018" y="236696"/>
                  </a:cubicBezTo>
                  <a:close/>
                  <a:moveTo>
                    <a:pt x="412433" y="24289"/>
                  </a:moveTo>
                  <a:cubicBezTo>
                    <a:pt x="418148" y="18574"/>
                    <a:pt x="418148" y="10001"/>
                    <a:pt x="412433" y="4286"/>
                  </a:cubicBezTo>
                  <a:cubicBezTo>
                    <a:pt x="406718" y="-1429"/>
                    <a:pt x="398145" y="-1429"/>
                    <a:pt x="392430" y="4286"/>
                  </a:cubicBezTo>
                  <a:lnTo>
                    <a:pt x="351473" y="45244"/>
                  </a:lnTo>
                  <a:cubicBezTo>
                    <a:pt x="329565" y="33814"/>
                    <a:pt x="304800" y="28099"/>
                    <a:pt x="278130" y="28099"/>
                  </a:cubicBezTo>
                  <a:cubicBezTo>
                    <a:pt x="251460" y="28099"/>
                    <a:pt x="226695" y="34766"/>
                    <a:pt x="203835" y="45244"/>
                  </a:cubicBezTo>
                  <a:lnTo>
                    <a:pt x="162878" y="4286"/>
                  </a:lnTo>
                  <a:cubicBezTo>
                    <a:pt x="157163" y="-1429"/>
                    <a:pt x="148590" y="-1429"/>
                    <a:pt x="142875" y="4286"/>
                  </a:cubicBezTo>
                  <a:cubicBezTo>
                    <a:pt x="137160" y="10001"/>
                    <a:pt x="137160" y="18574"/>
                    <a:pt x="142875" y="24289"/>
                  </a:cubicBezTo>
                  <a:lnTo>
                    <a:pt x="179070" y="60484"/>
                  </a:lnTo>
                  <a:cubicBezTo>
                    <a:pt x="138113" y="90964"/>
                    <a:pt x="111443" y="139541"/>
                    <a:pt x="111443" y="194786"/>
                  </a:cubicBezTo>
                  <a:lnTo>
                    <a:pt x="444818" y="194786"/>
                  </a:lnTo>
                  <a:cubicBezTo>
                    <a:pt x="444818" y="139541"/>
                    <a:pt x="418148" y="90964"/>
                    <a:pt x="376238" y="60484"/>
                  </a:cubicBezTo>
                  <a:lnTo>
                    <a:pt x="412433" y="24289"/>
                  </a:lnTo>
                  <a:close/>
                  <a:moveTo>
                    <a:pt x="236220" y="132874"/>
                  </a:moveTo>
                  <a:cubicBezTo>
                    <a:pt x="236220" y="144304"/>
                    <a:pt x="226695" y="153829"/>
                    <a:pt x="215265" y="153829"/>
                  </a:cubicBezTo>
                  <a:cubicBezTo>
                    <a:pt x="203835" y="153829"/>
                    <a:pt x="194310" y="144304"/>
                    <a:pt x="194310" y="132874"/>
                  </a:cubicBezTo>
                  <a:cubicBezTo>
                    <a:pt x="194310" y="121444"/>
                    <a:pt x="203835" y="111919"/>
                    <a:pt x="215265" y="111919"/>
                  </a:cubicBezTo>
                  <a:cubicBezTo>
                    <a:pt x="226695" y="111919"/>
                    <a:pt x="236220" y="120491"/>
                    <a:pt x="236220" y="132874"/>
                  </a:cubicBezTo>
                  <a:close/>
                  <a:moveTo>
                    <a:pt x="360998" y="132874"/>
                  </a:moveTo>
                  <a:cubicBezTo>
                    <a:pt x="360998" y="144304"/>
                    <a:pt x="351473" y="153829"/>
                    <a:pt x="340043" y="153829"/>
                  </a:cubicBezTo>
                  <a:cubicBezTo>
                    <a:pt x="328613" y="153829"/>
                    <a:pt x="319088" y="144304"/>
                    <a:pt x="319088" y="132874"/>
                  </a:cubicBezTo>
                  <a:cubicBezTo>
                    <a:pt x="319088" y="121444"/>
                    <a:pt x="328613" y="111919"/>
                    <a:pt x="340043" y="111919"/>
                  </a:cubicBezTo>
                  <a:cubicBezTo>
                    <a:pt x="351473" y="111919"/>
                    <a:pt x="360998" y="120491"/>
                    <a:pt x="360998" y="132874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5" name="文本框 84"/>
            <p:cNvSpPr txBox="1"/>
            <p:nvPr/>
          </p:nvSpPr>
          <p:spPr>
            <a:xfrm>
              <a:off x="907314" y="2324132"/>
              <a:ext cx="935802" cy="4298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100" dirty="0">
                  <a:solidFill>
                    <a:schemeClr val="bg1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LOGO HERE</a:t>
              </a:r>
              <a:endParaRPr lang="zh-CN" altLang="en-US" sz="11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</p:grpSp>
      <p:grpSp>
        <p:nvGrpSpPr>
          <p:cNvPr id="93" name="组合 92"/>
          <p:cNvGrpSpPr/>
          <p:nvPr/>
        </p:nvGrpSpPr>
        <p:grpSpPr>
          <a:xfrm>
            <a:off x="912676" y="3298441"/>
            <a:ext cx="935802" cy="1002539"/>
            <a:chOff x="907314" y="1751488"/>
            <a:chExt cx="935802" cy="1002539"/>
          </a:xfrm>
        </p:grpSpPr>
        <p:sp>
          <p:nvSpPr>
            <p:cNvPr id="94" name="图形 82"/>
            <p:cNvSpPr/>
            <p:nvPr/>
          </p:nvSpPr>
          <p:spPr>
            <a:xfrm>
              <a:off x="1207822" y="1751488"/>
              <a:ext cx="329761" cy="423947"/>
            </a:xfrm>
            <a:custGeom>
              <a:avLst/>
              <a:gdLst>
                <a:gd name="connsiteX0" fmla="*/ 111443 w 555307"/>
                <a:gd name="connsiteY0" fmla="*/ 500539 h 666273"/>
                <a:gd name="connsiteX1" fmla="*/ 139065 w 555307"/>
                <a:gd name="connsiteY1" fmla="*/ 528161 h 666273"/>
                <a:gd name="connsiteX2" fmla="*/ 166688 w 555307"/>
                <a:gd name="connsiteY2" fmla="*/ 528161 h 666273"/>
                <a:gd name="connsiteX3" fmla="*/ 166688 w 555307"/>
                <a:gd name="connsiteY3" fmla="*/ 631984 h 666273"/>
                <a:gd name="connsiteX4" fmla="*/ 200978 w 555307"/>
                <a:gd name="connsiteY4" fmla="*/ 666274 h 666273"/>
                <a:gd name="connsiteX5" fmla="*/ 235268 w 555307"/>
                <a:gd name="connsiteY5" fmla="*/ 631984 h 666273"/>
                <a:gd name="connsiteX6" fmla="*/ 235268 w 555307"/>
                <a:gd name="connsiteY6" fmla="*/ 528161 h 666273"/>
                <a:gd name="connsiteX7" fmla="*/ 318135 w 555307"/>
                <a:gd name="connsiteY7" fmla="*/ 528161 h 666273"/>
                <a:gd name="connsiteX8" fmla="*/ 318135 w 555307"/>
                <a:gd name="connsiteY8" fmla="*/ 631984 h 666273"/>
                <a:gd name="connsiteX9" fmla="*/ 352425 w 555307"/>
                <a:gd name="connsiteY9" fmla="*/ 666274 h 666273"/>
                <a:gd name="connsiteX10" fmla="*/ 386715 w 555307"/>
                <a:gd name="connsiteY10" fmla="*/ 631984 h 666273"/>
                <a:gd name="connsiteX11" fmla="*/ 386715 w 555307"/>
                <a:gd name="connsiteY11" fmla="*/ 528161 h 666273"/>
                <a:gd name="connsiteX12" fmla="*/ 414338 w 555307"/>
                <a:gd name="connsiteY12" fmla="*/ 528161 h 666273"/>
                <a:gd name="connsiteX13" fmla="*/ 441960 w 555307"/>
                <a:gd name="connsiteY13" fmla="*/ 500539 h 666273"/>
                <a:gd name="connsiteX14" fmla="*/ 441960 w 555307"/>
                <a:gd name="connsiteY14" fmla="*/ 222409 h 666273"/>
                <a:gd name="connsiteX15" fmla="*/ 108585 w 555307"/>
                <a:gd name="connsiteY15" fmla="*/ 222409 h 666273"/>
                <a:gd name="connsiteX16" fmla="*/ 108585 w 555307"/>
                <a:gd name="connsiteY16" fmla="*/ 500539 h 666273"/>
                <a:gd name="connsiteX17" fmla="*/ 34290 w 555307"/>
                <a:gd name="connsiteY17" fmla="*/ 236696 h 666273"/>
                <a:gd name="connsiteX18" fmla="*/ 0 w 555307"/>
                <a:gd name="connsiteY18" fmla="*/ 270986 h 666273"/>
                <a:gd name="connsiteX19" fmla="*/ 0 w 555307"/>
                <a:gd name="connsiteY19" fmla="*/ 479584 h 666273"/>
                <a:gd name="connsiteX20" fmla="*/ 34290 w 555307"/>
                <a:gd name="connsiteY20" fmla="*/ 513874 h 666273"/>
                <a:gd name="connsiteX21" fmla="*/ 68580 w 555307"/>
                <a:gd name="connsiteY21" fmla="*/ 479584 h 666273"/>
                <a:gd name="connsiteX22" fmla="*/ 68580 w 555307"/>
                <a:gd name="connsiteY22" fmla="*/ 270986 h 666273"/>
                <a:gd name="connsiteX23" fmla="*/ 34290 w 555307"/>
                <a:gd name="connsiteY23" fmla="*/ 236696 h 666273"/>
                <a:gd name="connsiteX24" fmla="*/ 521018 w 555307"/>
                <a:gd name="connsiteY24" fmla="*/ 236696 h 666273"/>
                <a:gd name="connsiteX25" fmla="*/ 486728 w 555307"/>
                <a:gd name="connsiteY25" fmla="*/ 270986 h 666273"/>
                <a:gd name="connsiteX26" fmla="*/ 486728 w 555307"/>
                <a:gd name="connsiteY26" fmla="*/ 479584 h 666273"/>
                <a:gd name="connsiteX27" fmla="*/ 521018 w 555307"/>
                <a:gd name="connsiteY27" fmla="*/ 513874 h 666273"/>
                <a:gd name="connsiteX28" fmla="*/ 555308 w 555307"/>
                <a:gd name="connsiteY28" fmla="*/ 479584 h 666273"/>
                <a:gd name="connsiteX29" fmla="*/ 555308 w 555307"/>
                <a:gd name="connsiteY29" fmla="*/ 270986 h 666273"/>
                <a:gd name="connsiteX30" fmla="*/ 521018 w 555307"/>
                <a:gd name="connsiteY30" fmla="*/ 236696 h 666273"/>
                <a:gd name="connsiteX31" fmla="*/ 412433 w 555307"/>
                <a:gd name="connsiteY31" fmla="*/ 24289 h 666273"/>
                <a:gd name="connsiteX32" fmla="*/ 412433 w 555307"/>
                <a:gd name="connsiteY32" fmla="*/ 4286 h 666273"/>
                <a:gd name="connsiteX33" fmla="*/ 392430 w 555307"/>
                <a:gd name="connsiteY33" fmla="*/ 4286 h 666273"/>
                <a:gd name="connsiteX34" fmla="*/ 351473 w 555307"/>
                <a:gd name="connsiteY34" fmla="*/ 45244 h 666273"/>
                <a:gd name="connsiteX35" fmla="*/ 278130 w 555307"/>
                <a:gd name="connsiteY35" fmla="*/ 28099 h 666273"/>
                <a:gd name="connsiteX36" fmla="*/ 203835 w 555307"/>
                <a:gd name="connsiteY36" fmla="*/ 45244 h 666273"/>
                <a:gd name="connsiteX37" fmla="*/ 162878 w 555307"/>
                <a:gd name="connsiteY37" fmla="*/ 4286 h 666273"/>
                <a:gd name="connsiteX38" fmla="*/ 142875 w 555307"/>
                <a:gd name="connsiteY38" fmla="*/ 4286 h 666273"/>
                <a:gd name="connsiteX39" fmla="*/ 142875 w 555307"/>
                <a:gd name="connsiteY39" fmla="*/ 24289 h 666273"/>
                <a:gd name="connsiteX40" fmla="*/ 179070 w 555307"/>
                <a:gd name="connsiteY40" fmla="*/ 60484 h 666273"/>
                <a:gd name="connsiteX41" fmla="*/ 111443 w 555307"/>
                <a:gd name="connsiteY41" fmla="*/ 194786 h 666273"/>
                <a:gd name="connsiteX42" fmla="*/ 444818 w 555307"/>
                <a:gd name="connsiteY42" fmla="*/ 194786 h 666273"/>
                <a:gd name="connsiteX43" fmla="*/ 376238 w 555307"/>
                <a:gd name="connsiteY43" fmla="*/ 60484 h 666273"/>
                <a:gd name="connsiteX44" fmla="*/ 412433 w 555307"/>
                <a:gd name="connsiteY44" fmla="*/ 24289 h 666273"/>
                <a:gd name="connsiteX45" fmla="*/ 236220 w 555307"/>
                <a:gd name="connsiteY45" fmla="*/ 132874 h 666273"/>
                <a:gd name="connsiteX46" fmla="*/ 215265 w 555307"/>
                <a:gd name="connsiteY46" fmla="*/ 153829 h 666273"/>
                <a:gd name="connsiteX47" fmla="*/ 194310 w 555307"/>
                <a:gd name="connsiteY47" fmla="*/ 132874 h 666273"/>
                <a:gd name="connsiteX48" fmla="*/ 215265 w 555307"/>
                <a:gd name="connsiteY48" fmla="*/ 111919 h 666273"/>
                <a:gd name="connsiteX49" fmla="*/ 236220 w 555307"/>
                <a:gd name="connsiteY49" fmla="*/ 132874 h 666273"/>
                <a:gd name="connsiteX50" fmla="*/ 360998 w 555307"/>
                <a:gd name="connsiteY50" fmla="*/ 132874 h 666273"/>
                <a:gd name="connsiteX51" fmla="*/ 340043 w 555307"/>
                <a:gd name="connsiteY51" fmla="*/ 153829 h 666273"/>
                <a:gd name="connsiteX52" fmla="*/ 319088 w 555307"/>
                <a:gd name="connsiteY52" fmla="*/ 132874 h 666273"/>
                <a:gd name="connsiteX53" fmla="*/ 340043 w 555307"/>
                <a:gd name="connsiteY53" fmla="*/ 111919 h 666273"/>
                <a:gd name="connsiteX54" fmla="*/ 360998 w 555307"/>
                <a:gd name="connsiteY54" fmla="*/ 132874 h 666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55307" h="666273">
                  <a:moveTo>
                    <a:pt x="111443" y="500539"/>
                  </a:moveTo>
                  <a:cubicBezTo>
                    <a:pt x="111443" y="515779"/>
                    <a:pt x="123825" y="528161"/>
                    <a:pt x="139065" y="528161"/>
                  </a:cubicBezTo>
                  <a:lnTo>
                    <a:pt x="166688" y="528161"/>
                  </a:lnTo>
                  <a:lnTo>
                    <a:pt x="166688" y="631984"/>
                  </a:lnTo>
                  <a:cubicBezTo>
                    <a:pt x="166688" y="651034"/>
                    <a:pt x="181928" y="666274"/>
                    <a:pt x="200978" y="666274"/>
                  </a:cubicBezTo>
                  <a:cubicBezTo>
                    <a:pt x="220028" y="666274"/>
                    <a:pt x="235268" y="651034"/>
                    <a:pt x="235268" y="631984"/>
                  </a:cubicBezTo>
                  <a:lnTo>
                    <a:pt x="235268" y="528161"/>
                  </a:lnTo>
                  <a:lnTo>
                    <a:pt x="318135" y="528161"/>
                  </a:lnTo>
                  <a:lnTo>
                    <a:pt x="318135" y="631984"/>
                  </a:lnTo>
                  <a:cubicBezTo>
                    <a:pt x="318135" y="651034"/>
                    <a:pt x="333375" y="666274"/>
                    <a:pt x="352425" y="666274"/>
                  </a:cubicBezTo>
                  <a:cubicBezTo>
                    <a:pt x="371475" y="666274"/>
                    <a:pt x="386715" y="651034"/>
                    <a:pt x="386715" y="631984"/>
                  </a:cubicBezTo>
                  <a:lnTo>
                    <a:pt x="386715" y="528161"/>
                  </a:lnTo>
                  <a:lnTo>
                    <a:pt x="414338" y="528161"/>
                  </a:lnTo>
                  <a:cubicBezTo>
                    <a:pt x="429578" y="528161"/>
                    <a:pt x="441960" y="515779"/>
                    <a:pt x="441960" y="500539"/>
                  </a:cubicBezTo>
                  <a:lnTo>
                    <a:pt x="441960" y="222409"/>
                  </a:lnTo>
                  <a:lnTo>
                    <a:pt x="108585" y="222409"/>
                  </a:lnTo>
                  <a:lnTo>
                    <a:pt x="108585" y="500539"/>
                  </a:lnTo>
                  <a:close/>
                  <a:moveTo>
                    <a:pt x="34290" y="236696"/>
                  </a:moveTo>
                  <a:cubicBezTo>
                    <a:pt x="15240" y="236696"/>
                    <a:pt x="0" y="251936"/>
                    <a:pt x="0" y="270986"/>
                  </a:cubicBezTo>
                  <a:lnTo>
                    <a:pt x="0" y="479584"/>
                  </a:lnTo>
                  <a:cubicBezTo>
                    <a:pt x="0" y="498634"/>
                    <a:pt x="15240" y="513874"/>
                    <a:pt x="34290" y="513874"/>
                  </a:cubicBezTo>
                  <a:cubicBezTo>
                    <a:pt x="53340" y="513874"/>
                    <a:pt x="68580" y="498634"/>
                    <a:pt x="68580" y="479584"/>
                  </a:cubicBezTo>
                  <a:lnTo>
                    <a:pt x="68580" y="270986"/>
                  </a:lnTo>
                  <a:cubicBezTo>
                    <a:pt x="69533" y="251936"/>
                    <a:pt x="54293" y="236696"/>
                    <a:pt x="34290" y="236696"/>
                  </a:cubicBezTo>
                  <a:close/>
                  <a:moveTo>
                    <a:pt x="521018" y="236696"/>
                  </a:moveTo>
                  <a:cubicBezTo>
                    <a:pt x="501968" y="236696"/>
                    <a:pt x="486728" y="251936"/>
                    <a:pt x="486728" y="270986"/>
                  </a:cubicBezTo>
                  <a:lnTo>
                    <a:pt x="486728" y="479584"/>
                  </a:lnTo>
                  <a:cubicBezTo>
                    <a:pt x="486728" y="498634"/>
                    <a:pt x="501968" y="513874"/>
                    <a:pt x="521018" y="513874"/>
                  </a:cubicBezTo>
                  <a:cubicBezTo>
                    <a:pt x="540068" y="513874"/>
                    <a:pt x="555308" y="498634"/>
                    <a:pt x="555308" y="479584"/>
                  </a:cubicBezTo>
                  <a:lnTo>
                    <a:pt x="555308" y="270986"/>
                  </a:lnTo>
                  <a:cubicBezTo>
                    <a:pt x="555308" y="251936"/>
                    <a:pt x="540068" y="236696"/>
                    <a:pt x="521018" y="236696"/>
                  </a:cubicBezTo>
                  <a:close/>
                  <a:moveTo>
                    <a:pt x="412433" y="24289"/>
                  </a:moveTo>
                  <a:cubicBezTo>
                    <a:pt x="418148" y="18574"/>
                    <a:pt x="418148" y="10001"/>
                    <a:pt x="412433" y="4286"/>
                  </a:cubicBezTo>
                  <a:cubicBezTo>
                    <a:pt x="406718" y="-1429"/>
                    <a:pt x="398145" y="-1429"/>
                    <a:pt x="392430" y="4286"/>
                  </a:cubicBezTo>
                  <a:lnTo>
                    <a:pt x="351473" y="45244"/>
                  </a:lnTo>
                  <a:cubicBezTo>
                    <a:pt x="329565" y="33814"/>
                    <a:pt x="304800" y="28099"/>
                    <a:pt x="278130" y="28099"/>
                  </a:cubicBezTo>
                  <a:cubicBezTo>
                    <a:pt x="251460" y="28099"/>
                    <a:pt x="226695" y="34766"/>
                    <a:pt x="203835" y="45244"/>
                  </a:cubicBezTo>
                  <a:lnTo>
                    <a:pt x="162878" y="4286"/>
                  </a:lnTo>
                  <a:cubicBezTo>
                    <a:pt x="157163" y="-1429"/>
                    <a:pt x="148590" y="-1429"/>
                    <a:pt x="142875" y="4286"/>
                  </a:cubicBezTo>
                  <a:cubicBezTo>
                    <a:pt x="137160" y="10001"/>
                    <a:pt x="137160" y="18574"/>
                    <a:pt x="142875" y="24289"/>
                  </a:cubicBezTo>
                  <a:lnTo>
                    <a:pt x="179070" y="60484"/>
                  </a:lnTo>
                  <a:cubicBezTo>
                    <a:pt x="138113" y="90964"/>
                    <a:pt x="111443" y="139541"/>
                    <a:pt x="111443" y="194786"/>
                  </a:cubicBezTo>
                  <a:lnTo>
                    <a:pt x="444818" y="194786"/>
                  </a:lnTo>
                  <a:cubicBezTo>
                    <a:pt x="444818" y="139541"/>
                    <a:pt x="418148" y="90964"/>
                    <a:pt x="376238" y="60484"/>
                  </a:cubicBezTo>
                  <a:lnTo>
                    <a:pt x="412433" y="24289"/>
                  </a:lnTo>
                  <a:close/>
                  <a:moveTo>
                    <a:pt x="236220" y="132874"/>
                  </a:moveTo>
                  <a:cubicBezTo>
                    <a:pt x="236220" y="144304"/>
                    <a:pt x="226695" y="153829"/>
                    <a:pt x="215265" y="153829"/>
                  </a:cubicBezTo>
                  <a:cubicBezTo>
                    <a:pt x="203835" y="153829"/>
                    <a:pt x="194310" y="144304"/>
                    <a:pt x="194310" y="132874"/>
                  </a:cubicBezTo>
                  <a:cubicBezTo>
                    <a:pt x="194310" y="121444"/>
                    <a:pt x="203835" y="111919"/>
                    <a:pt x="215265" y="111919"/>
                  </a:cubicBezTo>
                  <a:cubicBezTo>
                    <a:pt x="226695" y="111919"/>
                    <a:pt x="236220" y="120491"/>
                    <a:pt x="236220" y="132874"/>
                  </a:cubicBezTo>
                  <a:close/>
                  <a:moveTo>
                    <a:pt x="360998" y="132874"/>
                  </a:moveTo>
                  <a:cubicBezTo>
                    <a:pt x="360998" y="144304"/>
                    <a:pt x="351473" y="153829"/>
                    <a:pt x="340043" y="153829"/>
                  </a:cubicBezTo>
                  <a:cubicBezTo>
                    <a:pt x="328613" y="153829"/>
                    <a:pt x="319088" y="144304"/>
                    <a:pt x="319088" y="132874"/>
                  </a:cubicBezTo>
                  <a:cubicBezTo>
                    <a:pt x="319088" y="121444"/>
                    <a:pt x="328613" y="111919"/>
                    <a:pt x="340043" y="111919"/>
                  </a:cubicBezTo>
                  <a:cubicBezTo>
                    <a:pt x="351473" y="111919"/>
                    <a:pt x="360998" y="120491"/>
                    <a:pt x="360998" y="132874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95" name="文本框 94"/>
            <p:cNvSpPr txBox="1"/>
            <p:nvPr/>
          </p:nvSpPr>
          <p:spPr>
            <a:xfrm>
              <a:off x="907314" y="2324132"/>
              <a:ext cx="935802" cy="4298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100" dirty="0">
                  <a:solidFill>
                    <a:schemeClr val="bg1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LOGO HERE</a:t>
              </a:r>
              <a:endParaRPr lang="zh-CN" altLang="en-US" sz="11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</p:grpSp>
      <p:sp>
        <p:nvSpPr>
          <p:cNvPr id="97" name="文本框 96"/>
          <p:cNvSpPr txBox="1"/>
          <p:nvPr/>
        </p:nvSpPr>
        <p:spPr>
          <a:xfrm>
            <a:off x="713817" y="4740732"/>
            <a:ext cx="1960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</a:rPr>
              <a:t>在此輸入小標題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98" name="文本框 97"/>
          <p:cNvSpPr txBox="1"/>
          <p:nvPr/>
        </p:nvSpPr>
        <p:spPr>
          <a:xfrm>
            <a:off x="713817" y="5178848"/>
            <a:ext cx="3781904" cy="694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在此處輸入正文內容</a:t>
            </a:r>
            <a:r>
              <a:rPr lang="en-US" altLang="zh-CN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,</a:t>
            </a:r>
            <a:r>
              <a:rPr lang="zh-CN" altLang="en-US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在此處輸入正文內容</a:t>
            </a:r>
            <a:r>
              <a:rPr lang="en-US" altLang="zh-CN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.</a:t>
            </a:r>
            <a:r>
              <a:rPr lang="zh-CN" altLang="en-US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在此處輸入正文內容</a:t>
            </a:r>
            <a:r>
              <a:rPr lang="en-US" altLang="zh-CN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,</a:t>
            </a:r>
            <a:r>
              <a:rPr lang="zh-CN" altLang="en-US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在此處輸入正文內容</a:t>
            </a:r>
            <a:r>
              <a:rPr lang="en-US" altLang="zh-CN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.</a:t>
            </a:r>
            <a:endParaRPr lang="zh-CN" altLang="en-US" sz="1400" dirty="0">
              <a:solidFill>
                <a:schemeClr val="bg1"/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grpSp>
        <p:nvGrpSpPr>
          <p:cNvPr id="103" name="组合 102"/>
          <p:cNvGrpSpPr/>
          <p:nvPr/>
        </p:nvGrpSpPr>
        <p:grpSpPr>
          <a:xfrm>
            <a:off x="5020814" y="1714731"/>
            <a:ext cx="935802" cy="1002539"/>
            <a:chOff x="907314" y="1751488"/>
            <a:chExt cx="935802" cy="1002539"/>
          </a:xfrm>
        </p:grpSpPr>
        <p:sp>
          <p:nvSpPr>
            <p:cNvPr id="104" name="图形 82"/>
            <p:cNvSpPr/>
            <p:nvPr/>
          </p:nvSpPr>
          <p:spPr>
            <a:xfrm>
              <a:off x="1207822" y="1751488"/>
              <a:ext cx="329761" cy="423947"/>
            </a:xfrm>
            <a:custGeom>
              <a:avLst/>
              <a:gdLst>
                <a:gd name="connsiteX0" fmla="*/ 111443 w 555307"/>
                <a:gd name="connsiteY0" fmla="*/ 500539 h 666273"/>
                <a:gd name="connsiteX1" fmla="*/ 139065 w 555307"/>
                <a:gd name="connsiteY1" fmla="*/ 528161 h 666273"/>
                <a:gd name="connsiteX2" fmla="*/ 166688 w 555307"/>
                <a:gd name="connsiteY2" fmla="*/ 528161 h 666273"/>
                <a:gd name="connsiteX3" fmla="*/ 166688 w 555307"/>
                <a:gd name="connsiteY3" fmla="*/ 631984 h 666273"/>
                <a:gd name="connsiteX4" fmla="*/ 200978 w 555307"/>
                <a:gd name="connsiteY4" fmla="*/ 666274 h 666273"/>
                <a:gd name="connsiteX5" fmla="*/ 235268 w 555307"/>
                <a:gd name="connsiteY5" fmla="*/ 631984 h 666273"/>
                <a:gd name="connsiteX6" fmla="*/ 235268 w 555307"/>
                <a:gd name="connsiteY6" fmla="*/ 528161 h 666273"/>
                <a:gd name="connsiteX7" fmla="*/ 318135 w 555307"/>
                <a:gd name="connsiteY7" fmla="*/ 528161 h 666273"/>
                <a:gd name="connsiteX8" fmla="*/ 318135 w 555307"/>
                <a:gd name="connsiteY8" fmla="*/ 631984 h 666273"/>
                <a:gd name="connsiteX9" fmla="*/ 352425 w 555307"/>
                <a:gd name="connsiteY9" fmla="*/ 666274 h 666273"/>
                <a:gd name="connsiteX10" fmla="*/ 386715 w 555307"/>
                <a:gd name="connsiteY10" fmla="*/ 631984 h 666273"/>
                <a:gd name="connsiteX11" fmla="*/ 386715 w 555307"/>
                <a:gd name="connsiteY11" fmla="*/ 528161 h 666273"/>
                <a:gd name="connsiteX12" fmla="*/ 414338 w 555307"/>
                <a:gd name="connsiteY12" fmla="*/ 528161 h 666273"/>
                <a:gd name="connsiteX13" fmla="*/ 441960 w 555307"/>
                <a:gd name="connsiteY13" fmla="*/ 500539 h 666273"/>
                <a:gd name="connsiteX14" fmla="*/ 441960 w 555307"/>
                <a:gd name="connsiteY14" fmla="*/ 222409 h 666273"/>
                <a:gd name="connsiteX15" fmla="*/ 108585 w 555307"/>
                <a:gd name="connsiteY15" fmla="*/ 222409 h 666273"/>
                <a:gd name="connsiteX16" fmla="*/ 108585 w 555307"/>
                <a:gd name="connsiteY16" fmla="*/ 500539 h 666273"/>
                <a:gd name="connsiteX17" fmla="*/ 34290 w 555307"/>
                <a:gd name="connsiteY17" fmla="*/ 236696 h 666273"/>
                <a:gd name="connsiteX18" fmla="*/ 0 w 555307"/>
                <a:gd name="connsiteY18" fmla="*/ 270986 h 666273"/>
                <a:gd name="connsiteX19" fmla="*/ 0 w 555307"/>
                <a:gd name="connsiteY19" fmla="*/ 479584 h 666273"/>
                <a:gd name="connsiteX20" fmla="*/ 34290 w 555307"/>
                <a:gd name="connsiteY20" fmla="*/ 513874 h 666273"/>
                <a:gd name="connsiteX21" fmla="*/ 68580 w 555307"/>
                <a:gd name="connsiteY21" fmla="*/ 479584 h 666273"/>
                <a:gd name="connsiteX22" fmla="*/ 68580 w 555307"/>
                <a:gd name="connsiteY22" fmla="*/ 270986 h 666273"/>
                <a:gd name="connsiteX23" fmla="*/ 34290 w 555307"/>
                <a:gd name="connsiteY23" fmla="*/ 236696 h 666273"/>
                <a:gd name="connsiteX24" fmla="*/ 521018 w 555307"/>
                <a:gd name="connsiteY24" fmla="*/ 236696 h 666273"/>
                <a:gd name="connsiteX25" fmla="*/ 486728 w 555307"/>
                <a:gd name="connsiteY25" fmla="*/ 270986 h 666273"/>
                <a:gd name="connsiteX26" fmla="*/ 486728 w 555307"/>
                <a:gd name="connsiteY26" fmla="*/ 479584 h 666273"/>
                <a:gd name="connsiteX27" fmla="*/ 521018 w 555307"/>
                <a:gd name="connsiteY27" fmla="*/ 513874 h 666273"/>
                <a:gd name="connsiteX28" fmla="*/ 555308 w 555307"/>
                <a:gd name="connsiteY28" fmla="*/ 479584 h 666273"/>
                <a:gd name="connsiteX29" fmla="*/ 555308 w 555307"/>
                <a:gd name="connsiteY29" fmla="*/ 270986 h 666273"/>
                <a:gd name="connsiteX30" fmla="*/ 521018 w 555307"/>
                <a:gd name="connsiteY30" fmla="*/ 236696 h 666273"/>
                <a:gd name="connsiteX31" fmla="*/ 412433 w 555307"/>
                <a:gd name="connsiteY31" fmla="*/ 24289 h 666273"/>
                <a:gd name="connsiteX32" fmla="*/ 412433 w 555307"/>
                <a:gd name="connsiteY32" fmla="*/ 4286 h 666273"/>
                <a:gd name="connsiteX33" fmla="*/ 392430 w 555307"/>
                <a:gd name="connsiteY33" fmla="*/ 4286 h 666273"/>
                <a:gd name="connsiteX34" fmla="*/ 351473 w 555307"/>
                <a:gd name="connsiteY34" fmla="*/ 45244 h 666273"/>
                <a:gd name="connsiteX35" fmla="*/ 278130 w 555307"/>
                <a:gd name="connsiteY35" fmla="*/ 28099 h 666273"/>
                <a:gd name="connsiteX36" fmla="*/ 203835 w 555307"/>
                <a:gd name="connsiteY36" fmla="*/ 45244 h 666273"/>
                <a:gd name="connsiteX37" fmla="*/ 162878 w 555307"/>
                <a:gd name="connsiteY37" fmla="*/ 4286 h 666273"/>
                <a:gd name="connsiteX38" fmla="*/ 142875 w 555307"/>
                <a:gd name="connsiteY38" fmla="*/ 4286 h 666273"/>
                <a:gd name="connsiteX39" fmla="*/ 142875 w 555307"/>
                <a:gd name="connsiteY39" fmla="*/ 24289 h 666273"/>
                <a:gd name="connsiteX40" fmla="*/ 179070 w 555307"/>
                <a:gd name="connsiteY40" fmla="*/ 60484 h 666273"/>
                <a:gd name="connsiteX41" fmla="*/ 111443 w 555307"/>
                <a:gd name="connsiteY41" fmla="*/ 194786 h 666273"/>
                <a:gd name="connsiteX42" fmla="*/ 444818 w 555307"/>
                <a:gd name="connsiteY42" fmla="*/ 194786 h 666273"/>
                <a:gd name="connsiteX43" fmla="*/ 376238 w 555307"/>
                <a:gd name="connsiteY43" fmla="*/ 60484 h 666273"/>
                <a:gd name="connsiteX44" fmla="*/ 412433 w 555307"/>
                <a:gd name="connsiteY44" fmla="*/ 24289 h 666273"/>
                <a:gd name="connsiteX45" fmla="*/ 236220 w 555307"/>
                <a:gd name="connsiteY45" fmla="*/ 132874 h 666273"/>
                <a:gd name="connsiteX46" fmla="*/ 215265 w 555307"/>
                <a:gd name="connsiteY46" fmla="*/ 153829 h 666273"/>
                <a:gd name="connsiteX47" fmla="*/ 194310 w 555307"/>
                <a:gd name="connsiteY47" fmla="*/ 132874 h 666273"/>
                <a:gd name="connsiteX48" fmla="*/ 215265 w 555307"/>
                <a:gd name="connsiteY48" fmla="*/ 111919 h 666273"/>
                <a:gd name="connsiteX49" fmla="*/ 236220 w 555307"/>
                <a:gd name="connsiteY49" fmla="*/ 132874 h 666273"/>
                <a:gd name="connsiteX50" fmla="*/ 360998 w 555307"/>
                <a:gd name="connsiteY50" fmla="*/ 132874 h 666273"/>
                <a:gd name="connsiteX51" fmla="*/ 340043 w 555307"/>
                <a:gd name="connsiteY51" fmla="*/ 153829 h 666273"/>
                <a:gd name="connsiteX52" fmla="*/ 319088 w 555307"/>
                <a:gd name="connsiteY52" fmla="*/ 132874 h 666273"/>
                <a:gd name="connsiteX53" fmla="*/ 340043 w 555307"/>
                <a:gd name="connsiteY53" fmla="*/ 111919 h 666273"/>
                <a:gd name="connsiteX54" fmla="*/ 360998 w 555307"/>
                <a:gd name="connsiteY54" fmla="*/ 132874 h 666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55307" h="666273">
                  <a:moveTo>
                    <a:pt x="111443" y="500539"/>
                  </a:moveTo>
                  <a:cubicBezTo>
                    <a:pt x="111443" y="515779"/>
                    <a:pt x="123825" y="528161"/>
                    <a:pt x="139065" y="528161"/>
                  </a:cubicBezTo>
                  <a:lnTo>
                    <a:pt x="166688" y="528161"/>
                  </a:lnTo>
                  <a:lnTo>
                    <a:pt x="166688" y="631984"/>
                  </a:lnTo>
                  <a:cubicBezTo>
                    <a:pt x="166688" y="651034"/>
                    <a:pt x="181928" y="666274"/>
                    <a:pt x="200978" y="666274"/>
                  </a:cubicBezTo>
                  <a:cubicBezTo>
                    <a:pt x="220028" y="666274"/>
                    <a:pt x="235268" y="651034"/>
                    <a:pt x="235268" y="631984"/>
                  </a:cubicBezTo>
                  <a:lnTo>
                    <a:pt x="235268" y="528161"/>
                  </a:lnTo>
                  <a:lnTo>
                    <a:pt x="318135" y="528161"/>
                  </a:lnTo>
                  <a:lnTo>
                    <a:pt x="318135" y="631984"/>
                  </a:lnTo>
                  <a:cubicBezTo>
                    <a:pt x="318135" y="651034"/>
                    <a:pt x="333375" y="666274"/>
                    <a:pt x="352425" y="666274"/>
                  </a:cubicBezTo>
                  <a:cubicBezTo>
                    <a:pt x="371475" y="666274"/>
                    <a:pt x="386715" y="651034"/>
                    <a:pt x="386715" y="631984"/>
                  </a:cubicBezTo>
                  <a:lnTo>
                    <a:pt x="386715" y="528161"/>
                  </a:lnTo>
                  <a:lnTo>
                    <a:pt x="414338" y="528161"/>
                  </a:lnTo>
                  <a:cubicBezTo>
                    <a:pt x="429578" y="528161"/>
                    <a:pt x="441960" y="515779"/>
                    <a:pt x="441960" y="500539"/>
                  </a:cubicBezTo>
                  <a:lnTo>
                    <a:pt x="441960" y="222409"/>
                  </a:lnTo>
                  <a:lnTo>
                    <a:pt x="108585" y="222409"/>
                  </a:lnTo>
                  <a:lnTo>
                    <a:pt x="108585" y="500539"/>
                  </a:lnTo>
                  <a:close/>
                  <a:moveTo>
                    <a:pt x="34290" y="236696"/>
                  </a:moveTo>
                  <a:cubicBezTo>
                    <a:pt x="15240" y="236696"/>
                    <a:pt x="0" y="251936"/>
                    <a:pt x="0" y="270986"/>
                  </a:cubicBezTo>
                  <a:lnTo>
                    <a:pt x="0" y="479584"/>
                  </a:lnTo>
                  <a:cubicBezTo>
                    <a:pt x="0" y="498634"/>
                    <a:pt x="15240" y="513874"/>
                    <a:pt x="34290" y="513874"/>
                  </a:cubicBezTo>
                  <a:cubicBezTo>
                    <a:pt x="53340" y="513874"/>
                    <a:pt x="68580" y="498634"/>
                    <a:pt x="68580" y="479584"/>
                  </a:cubicBezTo>
                  <a:lnTo>
                    <a:pt x="68580" y="270986"/>
                  </a:lnTo>
                  <a:cubicBezTo>
                    <a:pt x="69533" y="251936"/>
                    <a:pt x="54293" y="236696"/>
                    <a:pt x="34290" y="236696"/>
                  </a:cubicBezTo>
                  <a:close/>
                  <a:moveTo>
                    <a:pt x="521018" y="236696"/>
                  </a:moveTo>
                  <a:cubicBezTo>
                    <a:pt x="501968" y="236696"/>
                    <a:pt x="486728" y="251936"/>
                    <a:pt x="486728" y="270986"/>
                  </a:cubicBezTo>
                  <a:lnTo>
                    <a:pt x="486728" y="479584"/>
                  </a:lnTo>
                  <a:cubicBezTo>
                    <a:pt x="486728" y="498634"/>
                    <a:pt x="501968" y="513874"/>
                    <a:pt x="521018" y="513874"/>
                  </a:cubicBezTo>
                  <a:cubicBezTo>
                    <a:pt x="540068" y="513874"/>
                    <a:pt x="555308" y="498634"/>
                    <a:pt x="555308" y="479584"/>
                  </a:cubicBezTo>
                  <a:lnTo>
                    <a:pt x="555308" y="270986"/>
                  </a:lnTo>
                  <a:cubicBezTo>
                    <a:pt x="555308" y="251936"/>
                    <a:pt x="540068" y="236696"/>
                    <a:pt x="521018" y="236696"/>
                  </a:cubicBezTo>
                  <a:close/>
                  <a:moveTo>
                    <a:pt x="412433" y="24289"/>
                  </a:moveTo>
                  <a:cubicBezTo>
                    <a:pt x="418148" y="18574"/>
                    <a:pt x="418148" y="10001"/>
                    <a:pt x="412433" y="4286"/>
                  </a:cubicBezTo>
                  <a:cubicBezTo>
                    <a:pt x="406718" y="-1429"/>
                    <a:pt x="398145" y="-1429"/>
                    <a:pt x="392430" y="4286"/>
                  </a:cubicBezTo>
                  <a:lnTo>
                    <a:pt x="351473" y="45244"/>
                  </a:lnTo>
                  <a:cubicBezTo>
                    <a:pt x="329565" y="33814"/>
                    <a:pt x="304800" y="28099"/>
                    <a:pt x="278130" y="28099"/>
                  </a:cubicBezTo>
                  <a:cubicBezTo>
                    <a:pt x="251460" y="28099"/>
                    <a:pt x="226695" y="34766"/>
                    <a:pt x="203835" y="45244"/>
                  </a:cubicBezTo>
                  <a:lnTo>
                    <a:pt x="162878" y="4286"/>
                  </a:lnTo>
                  <a:cubicBezTo>
                    <a:pt x="157163" y="-1429"/>
                    <a:pt x="148590" y="-1429"/>
                    <a:pt x="142875" y="4286"/>
                  </a:cubicBezTo>
                  <a:cubicBezTo>
                    <a:pt x="137160" y="10001"/>
                    <a:pt x="137160" y="18574"/>
                    <a:pt x="142875" y="24289"/>
                  </a:cubicBezTo>
                  <a:lnTo>
                    <a:pt x="179070" y="60484"/>
                  </a:lnTo>
                  <a:cubicBezTo>
                    <a:pt x="138113" y="90964"/>
                    <a:pt x="111443" y="139541"/>
                    <a:pt x="111443" y="194786"/>
                  </a:cubicBezTo>
                  <a:lnTo>
                    <a:pt x="444818" y="194786"/>
                  </a:lnTo>
                  <a:cubicBezTo>
                    <a:pt x="444818" y="139541"/>
                    <a:pt x="418148" y="90964"/>
                    <a:pt x="376238" y="60484"/>
                  </a:cubicBezTo>
                  <a:lnTo>
                    <a:pt x="412433" y="24289"/>
                  </a:lnTo>
                  <a:close/>
                  <a:moveTo>
                    <a:pt x="236220" y="132874"/>
                  </a:moveTo>
                  <a:cubicBezTo>
                    <a:pt x="236220" y="144304"/>
                    <a:pt x="226695" y="153829"/>
                    <a:pt x="215265" y="153829"/>
                  </a:cubicBezTo>
                  <a:cubicBezTo>
                    <a:pt x="203835" y="153829"/>
                    <a:pt x="194310" y="144304"/>
                    <a:pt x="194310" y="132874"/>
                  </a:cubicBezTo>
                  <a:cubicBezTo>
                    <a:pt x="194310" y="121444"/>
                    <a:pt x="203835" y="111919"/>
                    <a:pt x="215265" y="111919"/>
                  </a:cubicBezTo>
                  <a:cubicBezTo>
                    <a:pt x="226695" y="111919"/>
                    <a:pt x="236220" y="120491"/>
                    <a:pt x="236220" y="132874"/>
                  </a:cubicBezTo>
                  <a:close/>
                  <a:moveTo>
                    <a:pt x="360998" y="132874"/>
                  </a:moveTo>
                  <a:cubicBezTo>
                    <a:pt x="360998" y="144304"/>
                    <a:pt x="351473" y="153829"/>
                    <a:pt x="340043" y="153829"/>
                  </a:cubicBezTo>
                  <a:cubicBezTo>
                    <a:pt x="328613" y="153829"/>
                    <a:pt x="319088" y="144304"/>
                    <a:pt x="319088" y="132874"/>
                  </a:cubicBezTo>
                  <a:cubicBezTo>
                    <a:pt x="319088" y="121444"/>
                    <a:pt x="328613" y="111919"/>
                    <a:pt x="340043" y="111919"/>
                  </a:cubicBezTo>
                  <a:cubicBezTo>
                    <a:pt x="351473" y="111919"/>
                    <a:pt x="360998" y="120491"/>
                    <a:pt x="360998" y="132874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05" name="文本框 104"/>
            <p:cNvSpPr txBox="1"/>
            <p:nvPr/>
          </p:nvSpPr>
          <p:spPr>
            <a:xfrm>
              <a:off x="907314" y="2324132"/>
              <a:ext cx="935802" cy="4298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100" dirty="0">
                  <a:solidFill>
                    <a:schemeClr val="bg1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LOGO HERE</a:t>
              </a:r>
              <a:endParaRPr lang="zh-CN" altLang="en-US" sz="11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</p:grpSp>
      <p:grpSp>
        <p:nvGrpSpPr>
          <p:cNvPr id="106" name="组合 105"/>
          <p:cNvGrpSpPr/>
          <p:nvPr/>
        </p:nvGrpSpPr>
        <p:grpSpPr>
          <a:xfrm>
            <a:off x="5018647" y="3301214"/>
            <a:ext cx="935802" cy="1002539"/>
            <a:chOff x="907314" y="1751488"/>
            <a:chExt cx="935802" cy="1002539"/>
          </a:xfrm>
        </p:grpSpPr>
        <p:sp>
          <p:nvSpPr>
            <p:cNvPr id="107" name="图形 82"/>
            <p:cNvSpPr/>
            <p:nvPr/>
          </p:nvSpPr>
          <p:spPr>
            <a:xfrm>
              <a:off x="1207822" y="1751488"/>
              <a:ext cx="329761" cy="423947"/>
            </a:xfrm>
            <a:custGeom>
              <a:avLst/>
              <a:gdLst>
                <a:gd name="connsiteX0" fmla="*/ 111443 w 555307"/>
                <a:gd name="connsiteY0" fmla="*/ 500539 h 666273"/>
                <a:gd name="connsiteX1" fmla="*/ 139065 w 555307"/>
                <a:gd name="connsiteY1" fmla="*/ 528161 h 666273"/>
                <a:gd name="connsiteX2" fmla="*/ 166688 w 555307"/>
                <a:gd name="connsiteY2" fmla="*/ 528161 h 666273"/>
                <a:gd name="connsiteX3" fmla="*/ 166688 w 555307"/>
                <a:gd name="connsiteY3" fmla="*/ 631984 h 666273"/>
                <a:gd name="connsiteX4" fmla="*/ 200978 w 555307"/>
                <a:gd name="connsiteY4" fmla="*/ 666274 h 666273"/>
                <a:gd name="connsiteX5" fmla="*/ 235268 w 555307"/>
                <a:gd name="connsiteY5" fmla="*/ 631984 h 666273"/>
                <a:gd name="connsiteX6" fmla="*/ 235268 w 555307"/>
                <a:gd name="connsiteY6" fmla="*/ 528161 h 666273"/>
                <a:gd name="connsiteX7" fmla="*/ 318135 w 555307"/>
                <a:gd name="connsiteY7" fmla="*/ 528161 h 666273"/>
                <a:gd name="connsiteX8" fmla="*/ 318135 w 555307"/>
                <a:gd name="connsiteY8" fmla="*/ 631984 h 666273"/>
                <a:gd name="connsiteX9" fmla="*/ 352425 w 555307"/>
                <a:gd name="connsiteY9" fmla="*/ 666274 h 666273"/>
                <a:gd name="connsiteX10" fmla="*/ 386715 w 555307"/>
                <a:gd name="connsiteY10" fmla="*/ 631984 h 666273"/>
                <a:gd name="connsiteX11" fmla="*/ 386715 w 555307"/>
                <a:gd name="connsiteY11" fmla="*/ 528161 h 666273"/>
                <a:gd name="connsiteX12" fmla="*/ 414338 w 555307"/>
                <a:gd name="connsiteY12" fmla="*/ 528161 h 666273"/>
                <a:gd name="connsiteX13" fmla="*/ 441960 w 555307"/>
                <a:gd name="connsiteY13" fmla="*/ 500539 h 666273"/>
                <a:gd name="connsiteX14" fmla="*/ 441960 w 555307"/>
                <a:gd name="connsiteY14" fmla="*/ 222409 h 666273"/>
                <a:gd name="connsiteX15" fmla="*/ 108585 w 555307"/>
                <a:gd name="connsiteY15" fmla="*/ 222409 h 666273"/>
                <a:gd name="connsiteX16" fmla="*/ 108585 w 555307"/>
                <a:gd name="connsiteY16" fmla="*/ 500539 h 666273"/>
                <a:gd name="connsiteX17" fmla="*/ 34290 w 555307"/>
                <a:gd name="connsiteY17" fmla="*/ 236696 h 666273"/>
                <a:gd name="connsiteX18" fmla="*/ 0 w 555307"/>
                <a:gd name="connsiteY18" fmla="*/ 270986 h 666273"/>
                <a:gd name="connsiteX19" fmla="*/ 0 w 555307"/>
                <a:gd name="connsiteY19" fmla="*/ 479584 h 666273"/>
                <a:gd name="connsiteX20" fmla="*/ 34290 w 555307"/>
                <a:gd name="connsiteY20" fmla="*/ 513874 h 666273"/>
                <a:gd name="connsiteX21" fmla="*/ 68580 w 555307"/>
                <a:gd name="connsiteY21" fmla="*/ 479584 h 666273"/>
                <a:gd name="connsiteX22" fmla="*/ 68580 w 555307"/>
                <a:gd name="connsiteY22" fmla="*/ 270986 h 666273"/>
                <a:gd name="connsiteX23" fmla="*/ 34290 w 555307"/>
                <a:gd name="connsiteY23" fmla="*/ 236696 h 666273"/>
                <a:gd name="connsiteX24" fmla="*/ 521018 w 555307"/>
                <a:gd name="connsiteY24" fmla="*/ 236696 h 666273"/>
                <a:gd name="connsiteX25" fmla="*/ 486728 w 555307"/>
                <a:gd name="connsiteY25" fmla="*/ 270986 h 666273"/>
                <a:gd name="connsiteX26" fmla="*/ 486728 w 555307"/>
                <a:gd name="connsiteY26" fmla="*/ 479584 h 666273"/>
                <a:gd name="connsiteX27" fmla="*/ 521018 w 555307"/>
                <a:gd name="connsiteY27" fmla="*/ 513874 h 666273"/>
                <a:gd name="connsiteX28" fmla="*/ 555308 w 555307"/>
                <a:gd name="connsiteY28" fmla="*/ 479584 h 666273"/>
                <a:gd name="connsiteX29" fmla="*/ 555308 w 555307"/>
                <a:gd name="connsiteY29" fmla="*/ 270986 h 666273"/>
                <a:gd name="connsiteX30" fmla="*/ 521018 w 555307"/>
                <a:gd name="connsiteY30" fmla="*/ 236696 h 666273"/>
                <a:gd name="connsiteX31" fmla="*/ 412433 w 555307"/>
                <a:gd name="connsiteY31" fmla="*/ 24289 h 666273"/>
                <a:gd name="connsiteX32" fmla="*/ 412433 w 555307"/>
                <a:gd name="connsiteY32" fmla="*/ 4286 h 666273"/>
                <a:gd name="connsiteX33" fmla="*/ 392430 w 555307"/>
                <a:gd name="connsiteY33" fmla="*/ 4286 h 666273"/>
                <a:gd name="connsiteX34" fmla="*/ 351473 w 555307"/>
                <a:gd name="connsiteY34" fmla="*/ 45244 h 666273"/>
                <a:gd name="connsiteX35" fmla="*/ 278130 w 555307"/>
                <a:gd name="connsiteY35" fmla="*/ 28099 h 666273"/>
                <a:gd name="connsiteX36" fmla="*/ 203835 w 555307"/>
                <a:gd name="connsiteY36" fmla="*/ 45244 h 666273"/>
                <a:gd name="connsiteX37" fmla="*/ 162878 w 555307"/>
                <a:gd name="connsiteY37" fmla="*/ 4286 h 666273"/>
                <a:gd name="connsiteX38" fmla="*/ 142875 w 555307"/>
                <a:gd name="connsiteY38" fmla="*/ 4286 h 666273"/>
                <a:gd name="connsiteX39" fmla="*/ 142875 w 555307"/>
                <a:gd name="connsiteY39" fmla="*/ 24289 h 666273"/>
                <a:gd name="connsiteX40" fmla="*/ 179070 w 555307"/>
                <a:gd name="connsiteY40" fmla="*/ 60484 h 666273"/>
                <a:gd name="connsiteX41" fmla="*/ 111443 w 555307"/>
                <a:gd name="connsiteY41" fmla="*/ 194786 h 666273"/>
                <a:gd name="connsiteX42" fmla="*/ 444818 w 555307"/>
                <a:gd name="connsiteY42" fmla="*/ 194786 h 666273"/>
                <a:gd name="connsiteX43" fmla="*/ 376238 w 555307"/>
                <a:gd name="connsiteY43" fmla="*/ 60484 h 666273"/>
                <a:gd name="connsiteX44" fmla="*/ 412433 w 555307"/>
                <a:gd name="connsiteY44" fmla="*/ 24289 h 666273"/>
                <a:gd name="connsiteX45" fmla="*/ 236220 w 555307"/>
                <a:gd name="connsiteY45" fmla="*/ 132874 h 666273"/>
                <a:gd name="connsiteX46" fmla="*/ 215265 w 555307"/>
                <a:gd name="connsiteY46" fmla="*/ 153829 h 666273"/>
                <a:gd name="connsiteX47" fmla="*/ 194310 w 555307"/>
                <a:gd name="connsiteY47" fmla="*/ 132874 h 666273"/>
                <a:gd name="connsiteX48" fmla="*/ 215265 w 555307"/>
                <a:gd name="connsiteY48" fmla="*/ 111919 h 666273"/>
                <a:gd name="connsiteX49" fmla="*/ 236220 w 555307"/>
                <a:gd name="connsiteY49" fmla="*/ 132874 h 666273"/>
                <a:gd name="connsiteX50" fmla="*/ 360998 w 555307"/>
                <a:gd name="connsiteY50" fmla="*/ 132874 h 666273"/>
                <a:gd name="connsiteX51" fmla="*/ 340043 w 555307"/>
                <a:gd name="connsiteY51" fmla="*/ 153829 h 666273"/>
                <a:gd name="connsiteX52" fmla="*/ 319088 w 555307"/>
                <a:gd name="connsiteY52" fmla="*/ 132874 h 666273"/>
                <a:gd name="connsiteX53" fmla="*/ 340043 w 555307"/>
                <a:gd name="connsiteY53" fmla="*/ 111919 h 666273"/>
                <a:gd name="connsiteX54" fmla="*/ 360998 w 555307"/>
                <a:gd name="connsiteY54" fmla="*/ 132874 h 666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55307" h="666273">
                  <a:moveTo>
                    <a:pt x="111443" y="500539"/>
                  </a:moveTo>
                  <a:cubicBezTo>
                    <a:pt x="111443" y="515779"/>
                    <a:pt x="123825" y="528161"/>
                    <a:pt x="139065" y="528161"/>
                  </a:cubicBezTo>
                  <a:lnTo>
                    <a:pt x="166688" y="528161"/>
                  </a:lnTo>
                  <a:lnTo>
                    <a:pt x="166688" y="631984"/>
                  </a:lnTo>
                  <a:cubicBezTo>
                    <a:pt x="166688" y="651034"/>
                    <a:pt x="181928" y="666274"/>
                    <a:pt x="200978" y="666274"/>
                  </a:cubicBezTo>
                  <a:cubicBezTo>
                    <a:pt x="220028" y="666274"/>
                    <a:pt x="235268" y="651034"/>
                    <a:pt x="235268" y="631984"/>
                  </a:cubicBezTo>
                  <a:lnTo>
                    <a:pt x="235268" y="528161"/>
                  </a:lnTo>
                  <a:lnTo>
                    <a:pt x="318135" y="528161"/>
                  </a:lnTo>
                  <a:lnTo>
                    <a:pt x="318135" y="631984"/>
                  </a:lnTo>
                  <a:cubicBezTo>
                    <a:pt x="318135" y="651034"/>
                    <a:pt x="333375" y="666274"/>
                    <a:pt x="352425" y="666274"/>
                  </a:cubicBezTo>
                  <a:cubicBezTo>
                    <a:pt x="371475" y="666274"/>
                    <a:pt x="386715" y="651034"/>
                    <a:pt x="386715" y="631984"/>
                  </a:cubicBezTo>
                  <a:lnTo>
                    <a:pt x="386715" y="528161"/>
                  </a:lnTo>
                  <a:lnTo>
                    <a:pt x="414338" y="528161"/>
                  </a:lnTo>
                  <a:cubicBezTo>
                    <a:pt x="429578" y="528161"/>
                    <a:pt x="441960" y="515779"/>
                    <a:pt x="441960" y="500539"/>
                  </a:cubicBezTo>
                  <a:lnTo>
                    <a:pt x="441960" y="222409"/>
                  </a:lnTo>
                  <a:lnTo>
                    <a:pt x="108585" y="222409"/>
                  </a:lnTo>
                  <a:lnTo>
                    <a:pt x="108585" y="500539"/>
                  </a:lnTo>
                  <a:close/>
                  <a:moveTo>
                    <a:pt x="34290" y="236696"/>
                  </a:moveTo>
                  <a:cubicBezTo>
                    <a:pt x="15240" y="236696"/>
                    <a:pt x="0" y="251936"/>
                    <a:pt x="0" y="270986"/>
                  </a:cubicBezTo>
                  <a:lnTo>
                    <a:pt x="0" y="479584"/>
                  </a:lnTo>
                  <a:cubicBezTo>
                    <a:pt x="0" y="498634"/>
                    <a:pt x="15240" y="513874"/>
                    <a:pt x="34290" y="513874"/>
                  </a:cubicBezTo>
                  <a:cubicBezTo>
                    <a:pt x="53340" y="513874"/>
                    <a:pt x="68580" y="498634"/>
                    <a:pt x="68580" y="479584"/>
                  </a:cubicBezTo>
                  <a:lnTo>
                    <a:pt x="68580" y="270986"/>
                  </a:lnTo>
                  <a:cubicBezTo>
                    <a:pt x="69533" y="251936"/>
                    <a:pt x="54293" y="236696"/>
                    <a:pt x="34290" y="236696"/>
                  </a:cubicBezTo>
                  <a:close/>
                  <a:moveTo>
                    <a:pt x="521018" y="236696"/>
                  </a:moveTo>
                  <a:cubicBezTo>
                    <a:pt x="501968" y="236696"/>
                    <a:pt x="486728" y="251936"/>
                    <a:pt x="486728" y="270986"/>
                  </a:cubicBezTo>
                  <a:lnTo>
                    <a:pt x="486728" y="479584"/>
                  </a:lnTo>
                  <a:cubicBezTo>
                    <a:pt x="486728" y="498634"/>
                    <a:pt x="501968" y="513874"/>
                    <a:pt x="521018" y="513874"/>
                  </a:cubicBezTo>
                  <a:cubicBezTo>
                    <a:pt x="540068" y="513874"/>
                    <a:pt x="555308" y="498634"/>
                    <a:pt x="555308" y="479584"/>
                  </a:cubicBezTo>
                  <a:lnTo>
                    <a:pt x="555308" y="270986"/>
                  </a:lnTo>
                  <a:cubicBezTo>
                    <a:pt x="555308" y="251936"/>
                    <a:pt x="540068" y="236696"/>
                    <a:pt x="521018" y="236696"/>
                  </a:cubicBezTo>
                  <a:close/>
                  <a:moveTo>
                    <a:pt x="412433" y="24289"/>
                  </a:moveTo>
                  <a:cubicBezTo>
                    <a:pt x="418148" y="18574"/>
                    <a:pt x="418148" y="10001"/>
                    <a:pt x="412433" y="4286"/>
                  </a:cubicBezTo>
                  <a:cubicBezTo>
                    <a:pt x="406718" y="-1429"/>
                    <a:pt x="398145" y="-1429"/>
                    <a:pt x="392430" y="4286"/>
                  </a:cubicBezTo>
                  <a:lnTo>
                    <a:pt x="351473" y="45244"/>
                  </a:lnTo>
                  <a:cubicBezTo>
                    <a:pt x="329565" y="33814"/>
                    <a:pt x="304800" y="28099"/>
                    <a:pt x="278130" y="28099"/>
                  </a:cubicBezTo>
                  <a:cubicBezTo>
                    <a:pt x="251460" y="28099"/>
                    <a:pt x="226695" y="34766"/>
                    <a:pt x="203835" y="45244"/>
                  </a:cubicBezTo>
                  <a:lnTo>
                    <a:pt x="162878" y="4286"/>
                  </a:lnTo>
                  <a:cubicBezTo>
                    <a:pt x="157163" y="-1429"/>
                    <a:pt x="148590" y="-1429"/>
                    <a:pt x="142875" y="4286"/>
                  </a:cubicBezTo>
                  <a:cubicBezTo>
                    <a:pt x="137160" y="10001"/>
                    <a:pt x="137160" y="18574"/>
                    <a:pt x="142875" y="24289"/>
                  </a:cubicBezTo>
                  <a:lnTo>
                    <a:pt x="179070" y="60484"/>
                  </a:lnTo>
                  <a:cubicBezTo>
                    <a:pt x="138113" y="90964"/>
                    <a:pt x="111443" y="139541"/>
                    <a:pt x="111443" y="194786"/>
                  </a:cubicBezTo>
                  <a:lnTo>
                    <a:pt x="444818" y="194786"/>
                  </a:lnTo>
                  <a:cubicBezTo>
                    <a:pt x="444818" y="139541"/>
                    <a:pt x="418148" y="90964"/>
                    <a:pt x="376238" y="60484"/>
                  </a:cubicBezTo>
                  <a:lnTo>
                    <a:pt x="412433" y="24289"/>
                  </a:lnTo>
                  <a:close/>
                  <a:moveTo>
                    <a:pt x="236220" y="132874"/>
                  </a:moveTo>
                  <a:cubicBezTo>
                    <a:pt x="236220" y="144304"/>
                    <a:pt x="226695" y="153829"/>
                    <a:pt x="215265" y="153829"/>
                  </a:cubicBezTo>
                  <a:cubicBezTo>
                    <a:pt x="203835" y="153829"/>
                    <a:pt x="194310" y="144304"/>
                    <a:pt x="194310" y="132874"/>
                  </a:cubicBezTo>
                  <a:cubicBezTo>
                    <a:pt x="194310" y="121444"/>
                    <a:pt x="203835" y="111919"/>
                    <a:pt x="215265" y="111919"/>
                  </a:cubicBezTo>
                  <a:cubicBezTo>
                    <a:pt x="226695" y="111919"/>
                    <a:pt x="236220" y="120491"/>
                    <a:pt x="236220" y="132874"/>
                  </a:cubicBezTo>
                  <a:close/>
                  <a:moveTo>
                    <a:pt x="360998" y="132874"/>
                  </a:moveTo>
                  <a:cubicBezTo>
                    <a:pt x="360998" y="144304"/>
                    <a:pt x="351473" y="153829"/>
                    <a:pt x="340043" y="153829"/>
                  </a:cubicBezTo>
                  <a:cubicBezTo>
                    <a:pt x="328613" y="153829"/>
                    <a:pt x="319088" y="144304"/>
                    <a:pt x="319088" y="132874"/>
                  </a:cubicBezTo>
                  <a:cubicBezTo>
                    <a:pt x="319088" y="121444"/>
                    <a:pt x="328613" y="111919"/>
                    <a:pt x="340043" y="111919"/>
                  </a:cubicBezTo>
                  <a:cubicBezTo>
                    <a:pt x="351473" y="111919"/>
                    <a:pt x="360998" y="120491"/>
                    <a:pt x="360998" y="132874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08" name="文本框 107"/>
            <p:cNvSpPr txBox="1"/>
            <p:nvPr/>
          </p:nvSpPr>
          <p:spPr>
            <a:xfrm>
              <a:off x="907314" y="2324132"/>
              <a:ext cx="935802" cy="4298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100" dirty="0">
                  <a:solidFill>
                    <a:schemeClr val="bg1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LOGO HERE</a:t>
              </a:r>
              <a:endParaRPr lang="zh-CN" altLang="en-US" sz="11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</p:grpSp>
      <p:sp>
        <p:nvSpPr>
          <p:cNvPr id="109" name="文本框 108"/>
          <p:cNvSpPr txBox="1"/>
          <p:nvPr/>
        </p:nvSpPr>
        <p:spPr>
          <a:xfrm>
            <a:off x="4841767" y="4221442"/>
            <a:ext cx="1289563" cy="1747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zh-CN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Lorem ipsum dolor sit amet, consectetuer adipiscing elit. Maecenas porttitor congue massa. </a:t>
            </a:r>
            <a:endParaRPr lang="en-US" altLang="zh-CN" sz="11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sp>
        <p:nvSpPr>
          <p:cNvPr id="110" name="文本框 109"/>
          <p:cNvSpPr txBox="1"/>
          <p:nvPr/>
        </p:nvSpPr>
        <p:spPr>
          <a:xfrm>
            <a:off x="2425270" y="1611780"/>
            <a:ext cx="2024406" cy="800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Lorem ipsum dolor sit amet, consectetuer adipiscing elit. </a:t>
            </a:r>
            <a:endParaRPr lang="en-US" altLang="zh-CN" sz="1100" dirty="0">
              <a:solidFill>
                <a:schemeClr val="tx1">
                  <a:lumMod val="50000"/>
                  <a:lumOff val="50000"/>
                </a:schemeClr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sp>
        <p:nvSpPr>
          <p:cNvPr id="111" name="文本框 110"/>
          <p:cNvSpPr txBox="1"/>
          <p:nvPr/>
        </p:nvSpPr>
        <p:spPr>
          <a:xfrm>
            <a:off x="2439008" y="3705861"/>
            <a:ext cx="2024406" cy="800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Lorem ipsum dolor sit amet, consectetuer adipiscing elit. </a:t>
            </a:r>
            <a:endParaRPr lang="en-US" altLang="zh-CN" sz="1100" dirty="0">
              <a:solidFill>
                <a:schemeClr val="tx1">
                  <a:lumMod val="50000"/>
                  <a:lumOff val="50000"/>
                </a:schemeClr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sp>
        <p:nvSpPr>
          <p:cNvPr id="112" name="文本框 111"/>
          <p:cNvSpPr txBox="1"/>
          <p:nvPr/>
        </p:nvSpPr>
        <p:spPr>
          <a:xfrm>
            <a:off x="2439008" y="2661618"/>
            <a:ext cx="2024406" cy="800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zh-CN" sz="11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Lorem ipsum dolor sit amet, consectetuer adipiscing elit. </a:t>
            </a:r>
            <a:endParaRPr lang="en-US" altLang="zh-CN" sz="1100" dirty="0">
              <a:solidFill>
                <a:schemeClr val="bg1"/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grpSp>
        <p:nvGrpSpPr>
          <p:cNvPr id="113" name="组合 112"/>
          <p:cNvGrpSpPr/>
          <p:nvPr/>
        </p:nvGrpSpPr>
        <p:grpSpPr>
          <a:xfrm>
            <a:off x="410136" y="6426940"/>
            <a:ext cx="686117" cy="65823"/>
            <a:chOff x="1186181" y="2691657"/>
            <a:chExt cx="686117" cy="65823"/>
          </a:xfrm>
          <a:gradFill>
            <a:gsLst>
              <a:gs pos="100000">
                <a:srgbClr val="21C6FF"/>
              </a:gs>
              <a:gs pos="0">
                <a:srgbClr val="3859DA"/>
              </a:gs>
            </a:gsLst>
            <a:lin ang="0" scaled="0"/>
          </a:gradFill>
        </p:grpSpPr>
        <p:sp>
          <p:nvSpPr>
            <p:cNvPr id="114" name="平行四边形 113"/>
            <p:cNvSpPr/>
            <p:nvPr/>
          </p:nvSpPr>
          <p:spPr>
            <a:xfrm>
              <a:off x="118618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5" name="平行四边形 114"/>
            <p:cNvSpPr/>
            <p:nvPr/>
          </p:nvSpPr>
          <p:spPr>
            <a:xfrm>
              <a:off x="125733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6" name="平行四边形 115"/>
            <p:cNvSpPr/>
            <p:nvPr/>
          </p:nvSpPr>
          <p:spPr>
            <a:xfrm>
              <a:off x="132849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7" name="平行四边形 116"/>
            <p:cNvSpPr/>
            <p:nvPr/>
          </p:nvSpPr>
          <p:spPr>
            <a:xfrm>
              <a:off x="139964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8" name="平行四边形 117"/>
            <p:cNvSpPr/>
            <p:nvPr/>
          </p:nvSpPr>
          <p:spPr>
            <a:xfrm>
              <a:off x="147080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9" name="平行四边形 118"/>
            <p:cNvSpPr/>
            <p:nvPr/>
          </p:nvSpPr>
          <p:spPr>
            <a:xfrm>
              <a:off x="154195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0" name="平行四边形 119"/>
            <p:cNvSpPr/>
            <p:nvPr/>
          </p:nvSpPr>
          <p:spPr>
            <a:xfrm>
              <a:off x="161311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1" name="平行四边形 120"/>
            <p:cNvSpPr/>
            <p:nvPr/>
          </p:nvSpPr>
          <p:spPr>
            <a:xfrm>
              <a:off x="168426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2" name="平行四边形 121"/>
            <p:cNvSpPr/>
            <p:nvPr/>
          </p:nvSpPr>
          <p:spPr>
            <a:xfrm>
              <a:off x="175542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3" name="平行四边形 122"/>
            <p:cNvSpPr/>
            <p:nvPr/>
          </p:nvSpPr>
          <p:spPr>
            <a:xfrm>
              <a:off x="1826579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黑暗里有星球&#10;&#10;描述已自动生成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40" b="1455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80000"/>
                </a:schemeClr>
              </a:gs>
              <a:gs pos="62000">
                <a:schemeClr val="tx1">
                  <a:alpha val="9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</a:t>
            </a:r>
            <a:endParaRPr lang="zh-CN" altLang="en-US" dirty="0"/>
          </a:p>
        </p:txBody>
      </p:sp>
      <p:sp>
        <p:nvSpPr>
          <p:cNvPr id="4" name="椭圆 3"/>
          <p:cNvSpPr/>
          <p:nvPr/>
        </p:nvSpPr>
        <p:spPr>
          <a:xfrm>
            <a:off x="3591025" y="2452530"/>
            <a:ext cx="5012783" cy="2224993"/>
          </a:xfrm>
          <a:prstGeom prst="ellipse">
            <a:avLst/>
          </a:prstGeom>
          <a:noFill/>
          <a:ln>
            <a:solidFill>
              <a:srgbClr val="21C6FF">
                <a:alpha val="24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Microsoft YaHei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4662583" y="2793357"/>
            <a:ext cx="2879703" cy="894213"/>
          </a:xfrm>
          <a:prstGeom prst="ellipse">
            <a:avLst/>
          </a:prstGeom>
          <a:noFill/>
          <a:ln w="19050">
            <a:gradFill>
              <a:gsLst>
                <a:gs pos="0">
                  <a:srgbClr val="21C6FF">
                    <a:alpha val="60000"/>
                  </a:srgbClr>
                </a:gs>
                <a:gs pos="100000">
                  <a:srgbClr val="21C6FF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Microsoft YaHei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4318000" y="2649603"/>
            <a:ext cx="3606800" cy="1328179"/>
          </a:xfrm>
          <a:prstGeom prst="ellipse">
            <a:avLst/>
          </a:prstGeom>
          <a:noFill/>
          <a:ln>
            <a:solidFill>
              <a:srgbClr val="21C6FF">
                <a:alpha val="57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Microsoft YaHei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7" name="椭圆 6"/>
          <p:cNvSpPr/>
          <p:nvPr/>
        </p:nvSpPr>
        <p:spPr>
          <a:xfrm>
            <a:off x="2657930" y="2153398"/>
            <a:ext cx="6782795" cy="3208683"/>
          </a:xfrm>
          <a:prstGeom prst="ellipse">
            <a:avLst/>
          </a:prstGeom>
          <a:noFill/>
          <a:ln>
            <a:solidFill>
              <a:srgbClr val="21C6FF">
                <a:alpha val="19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ea typeface="Microsoft YaHei" panose="020B0503020204020204" charset="-122"/>
              <a:sym typeface="Arial" panose="020B0604020202020204" pitchFamily="34" charset="0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7731866" y="2649602"/>
            <a:ext cx="537518" cy="305618"/>
            <a:chOff x="11482606" y="6333981"/>
            <a:chExt cx="416952" cy="237067"/>
          </a:xfrm>
        </p:grpSpPr>
        <p:sp>
          <p:nvSpPr>
            <p:cNvPr id="12" name="椭圆 11"/>
            <p:cNvSpPr/>
            <p:nvPr/>
          </p:nvSpPr>
          <p:spPr>
            <a:xfrm>
              <a:off x="11576366" y="6333981"/>
              <a:ext cx="237067" cy="237067"/>
            </a:xfrm>
            <a:prstGeom prst="ellipse">
              <a:avLst/>
            </a:prstGeom>
            <a:gradFill flip="none" rotWithShape="1">
              <a:gsLst>
                <a:gs pos="39000">
                  <a:srgbClr val="21C6FF"/>
                </a:gs>
                <a:gs pos="0">
                  <a:srgbClr val="3859DA"/>
                </a:gs>
                <a:gs pos="75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椭圆 12"/>
            <p:cNvSpPr/>
            <p:nvPr/>
          </p:nvSpPr>
          <p:spPr>
            <a:xfrm rot="20700000">
              <a:off x="11482606" y="6423470"/>
              <a:ext cx="416952" cy="66255"/>
            </a:xfrm>
            <a:prstGeom prst="ellipse">
              <a:avLst/>
            </a:prstGeom>
            <a:noFill/>
            <a:ln w="3175">
              <a:gradFill>
                <a:gsLst>
                  <a:gs pos="0">
                    <a:srgbClr val="3859DA">
                      <a:alpha val="0"/>
                    </a:srgbClr>
                  </a:gs>
                  <a:gs pos="100000">
                    <a:srgbClr val="21C6FF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8" name="Title 1"/>
          <p:cNvSpPr txBox="1"/>
          <p:nvPr/>
        </p:nvSpPr>
        <p:spPr>
          <a:xfrm>
            <a:off x="8872698" y="1629770"/>
            <a:ext cx="238266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OPPOSans H" panose="00020600040101010101" pitchFamily="18" charset="-122"/>
              </a:defRPr>
            </a:lvl1pPr>
          </a:lstStyle>
          <a:p>
            <a:r>
              <a:rPr lang="zh-CN" altLang="en-US" dirty="0"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  <a:sym typeface="Arial" panose="020B0604020202020204" pitchFamily="34" charset="0"/>
              </a:rPr>
              <a:t>核心指標優化</a:t>
            </a:r>
            <a:endParaRPr lang="en-US" altLang="zh-CN" dirty="0">
              <a:latin typeface="Alibaba PuHuiTi Heavy" panose="00020600040101010101" pitchFamily="18" charset="-122"/>
              <a:ea typeface="Alibaba PuHuiTi Heavy" panose="00020600040101010101" pitchFamily="18" charset="-122"/>
              <a:cs typeface="Alibaba PuHuiTi Heavy" panose="00020600040101010101" pitchFamily="18" charset="-122"/>
              <a:sym typeface="Arial" panose="020B0604020202020204" pitchFamily="34" charset="0"/>
            </a:endParaRPr>
          </a:p>
        </p:txBody>
      </p:sp>
      <p:sp>
        <p:nvSpPr>
          <p:cNvPr id="19" name="TextBox 6"/>
          <p:cNvSpPr txBox="1"/>
          <p:nvPr/>
        </p:nvSpPr>
        <p:spPr>
          <a:xfrm>
            <a:off x="8591652" y="2384074"/>
            <a:ext cx="2905021" cy="694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400">
                <a:solidFill>
                  <a:schemeClr val="bg1">
                    <a:lumMod val="95000"/>
                  </a:schemeClr>
                </a:solidFill>
                <a:latin typeface="+mn-ea"/>
                <a:cs typeface="OPPOSans H" panose="00020600040101010101" pitchFamily="18" charset="-122"/>
              </a:defRPr>
            </a:lvl1pPr>
          </a:lstStyle>
          <a:p>
            <a:pPr>
              <a:lnSpc>
                <a:spcPct val="14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在此處輸入正文內容</a:t>
            </a:r>
            <a:r>
              <a:rPr lang="en-US" altLang="zh-CN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,</a:t>
            </a:r>
            <a:r>
              <a:rPr lang="zh-CN" altLang="en-US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在此處輸入正文內容</a:t>
            </a:r>
            <a:r>
              <a:rPr lang="en-US" altLang="zh-CN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.</a:t>
            </a:r>
            <a:r>
              <a:rPr lang="zh-CN" altLang="en-US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在此處輸入正文內容</a:t>
            </a:r>
            <a:r>
              <a:rPr lang="en-US" altLang="zh-CN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.</a:t>
            </a:r>
            <a:endParaRPr lang="zh-CN" altLang="en-US" sz="1400" dirty="0">
              <a:solidFill>
                <a:schemeClr val="bg1"/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8950858" y="1962914"/>
            <a:ext cx="2076035" cy="2393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200" dirty="0">
                <a:solidFill>
                  <a:srgbClr val="21C6FF">
                    <a:alpha val="80000"/>
                  </a:srgb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HE XIN ZHI BIAO YOU HUA</a:t>
            </a:r>
            <a:endParaRPr lang="en-US" altLang="zh-CN" sz="1200" dirty="0">
              <a:solidFill>
                <a:srgbClr val="21C6FF">
                  <a:alpha val="80000"/>
                </a:srgbClr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8706618" y="2029880"/>
            <a:ext cx="2320275" cy="233728"/>
            <a:chOff x="609600" y="4834467"/>
            <a:chExt cx="781579" cy="1625600"/>
          </a:xfrm>
        </p:grpSpPr>
        <p:cxnSp>
          <p:nvCxnSpPr>
            <p:cNvPr id="23" name="直接连接符 22"/>
            <p:cNvCxnSpPr/>
            <p:nvPr/>
          </p:nvCxnSpPr>
          <p:spPr>
            <a:xfrm flipH="1">
              <a:off x="609600" y="6460067"/>
              <a:ext cx="781579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/>
            <p:cNvCxnSpPr/>
            <p:nvPr/>
          </p:nvCxnSpPr>
          <p:spPr>
            <a:xfrm>
              <a:off x="609600" y="4834467"/>
              <a:ext cx="0" cy="16256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itle 1"/>
          <p:cNvSpPr txBox="1"/>
          <p:nvPr/>
        </p:nvSpPr>
        <p:spPr>
          <a:xfrm>
            <a:off x="8338018" y="4532975"/>
            <a:ext cx="238266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OPPOSans H" panose="00020600040101010101" pitchFamily="18" charset="-122"/>
              </a:defRPr>
            </a:lvl1pPr>
          </a:lstStyle>
          <a:p>
            <a:r>
              <a:rPr lang="zh-CN" altLang="en-US" dirty="0"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  <a:sym typeface="Arial" panose="020B0604020202020204" pitchFamily="34" charset="0"/>
              </a:rPr>
              <a:t>備選小組計畫</a:t>
            </a:r>
            <a:endParaRPr lang="en-US" altLang="zh-CN" dirty="0">
              <a:latin typeface="Alibaba PuHuiTi Heavy" panose="00020600040101010101" pitchFamily="18" charset="-122"/>
              <a:ea typeface="Alibaba PuHuiTi Heavy" panose="00020600040101010101" pitchFamily="18" charset="-122"/>
              <a:cs typeface="Alibaba PuHuiTi Heavy" panose="00020600040101010101" pitchFamily="18" charset="-122"/>
              <a:sym typeface="Arial" panose="020B0604020202020204" pitchFamily="34" charset="0"/>
            </a:endParaRPr>
          </a:p>
        </p:txBody>
      </p:sp>
      <p:sp>
        <p:nvSpPr>
          <p:cNvPr id="29" name="TextBox 6"/>
          <p:cNvSpPr txBox="1"/>
          <p:nvPr/>
        </p:nvSpPr>
        <p:spPr>
          <a:xfrm>
            <a:off x="8056972" y="5287279"/>
            <a:ext cx="2905021" cy="694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400">
                <a:solidFill>
                  <a:schemeClr val="bg1">
                    <a:lumMod val="95000"/>
                  </a:schemeClr>
                </a:solidFill>
                <a:latin typeface="+mn-ea"/>
                <a:cs typeface="OPPOSans H" panose="00020600040101010101" pitchFamily="18" charset="-122"/>
              </a:defRPr>
            </a:lvl1pPr>
          </a:lstStyle>
          <a:p>
            <a:pPr>
              <a:lnSpc>
                <a:spcPct val="14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在此處輸入正文內容</a:t>
            </a:r>
            <a:r>
              <a:rPr lang="en-US" altLang="zh-CN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,</a:t>
            </a:r>
            <a:r>
              <a:rPr lang="zh-CN" altLang="en-US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在此處輸入正文內容</a:t>
            </a:r>
            <a:r>
              <a:rPr lang="en-US" altLang="zh-CN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.</a:t>
            </a:r>
            <a:r>
              <a:rPr lang="zh-CN" altLang="en-US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在此處輸入正文內容</a:t>
            </a:r>
            <a:r>
              <a:rPr lang="en-US" altLang="zh-CN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.</a:t>
            </a:r>
            <a:endParaRPr lang="zh-CN" altLang="en-US" sz="1400" dirty="0">
              <a:solidFill>
                <a:schemeClr val="bg1"/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8416178" y="4866120"/>
            <a:ext cx="2076035" cy="2393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200" dirty="0">
                <a:solidFill>
                  <a:srgbClr val="21C6FF">
                    <a:alpha val="80000"/>
                  </a:srgb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BEI XUAN XIAO ZU JI HUA</a:t>
            </a:r>
            <a:endParaRPr lang="en-US" altLang="zh-CN" sz="1200" dirty="0">
              <a:solidFill>
                <a:srgbClr val="21C6FF">
                  <a:alpha val="80000"/>
                </a:srgbClr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grpSp>
        <p:nvGrpSpPr>
          <p:cNvPr id="32" name="组合 31"/>
          <p:cNvGrpSpPr/>
          <p:nvPr/>
        </p:nvGrpSpPr>
        <p:grpSpPr>
          <a:xfrm>
            <a:off x="8171938" y="4933085"/>
            <a:ext cx="2320275" cy="233728"/>
            <a:chOff x="609600" y="4834467"/>
            <a:chExt cx="781579" cy="1625600"/>
          </a:xfrm>
        </p:grpSpPr>
        <p:cxnSp>
          <p:nvCxnSpPr>
            <p:cNvPr id="33" name="直接连接符 32"/>
            <p:cNvCxnSpPr/>
            <p:nvPr/>
          </p:nvCxnSpPr>
          <p:spPr>
            <a:xfrm flipH="1">
              <a:off x="609600" y="6460067"/>
              <a:ext cx="781579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连接符 33"/>
            <p:cNvCxnSpPr/>
            <p:nvPr/>
          </p:nvCxnSpPr>
          <p:spPr>
            <a:xfrm>
              <a:off x="609600" y="4834467"/>
              <a:ext cx="0" cy="16256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Title 1"/>
          <p:cNvSpPr txBox="1"/>
          <p:nvPr/>
        </p:nvSpPr>
        <p:spPr>
          <a:xfrm>
            <a:off x="1384894" y="2601126"/>
            <a:ext cx="238266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OPPOSans H" panose="00020600040101010101" pitchFamily="18" charset="-122"/>
              </a:defRPr>
            </a:lvl1pPr>
          </a:lstStyle>
          <a:p>
            <a:pPr algn="r"/>
            <a:r>
              <a:rPr lang="zh-CN" altLang="en-US" dirty="0"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  <a:sym typeface="Arial" panose="020B0604020202020204" pitchFamily="34" charset="0"/>
              </a:rPr>
              <a:t>人才調整方案</a:t>
            </a:r>
            <a:endParaRPr lang="en-US" dirty="0">
              <a:latin typeface="Alibaba PuHuiTi Heavy" panose="00020600040101010101" pitchFamily="18" charset="-122"/>
              <a:ea typeface="Alibaba PuHuiTi Heavy" panose="00020600040101010101" pitchFamily="18" charset="-122"/>
              <a:cs typeface="Alibaba PuHuiTi Heavy" panose="00020600040101010101" pitchFamily="18" charset="-122"/>
              <a:sym typeface="Arial" panose="020B0604020202020204" pitchFamily="34" charset="0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684606" y="2934271"/>
            <a:ext cx="2996324" cy="2393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30000"/>
              </a:lnSpc>
            </a:pPr>
            <a:r>
              <a:rPr lang="en-US" altLang="zh-CN" sz="1200" dirty="0">
                <a:solidFill>
                  <a:srgbClr val="21C6FF">
                    <a:alpha val="80000"/>
                  </a:srgb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REN CAI TIAO ZHENG FANG AN</a:t>
            </a:r>
            <a:endParaRPr lang="en-US" altLang="zh-CN" sz="1200" dirty="0">
              <a:solidFill>
                <a:srgbClr val="21C6FF">
                  <a:alpha val="80000"/>
                </a:srgbClr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grpSp>
        <p:nvGrpSpPr>
          <p:cNvPr id="43" name="组合 42"/>
          <p:cNvGrpSpPr/>
          <p:nvPr/>
        </p:nvGrpSpPr>
        <p:grpSpPr>
          <a:xfrm flipH="1">
            <a:off x="1608148" y="3001236"/>
            <a:ext cx="2320275" cy="233728"/>
            <a:chOff x="609600" y="4834467"/>
            <a:chExt cx="781579" cy="1625600"/>
          </a:xfrm>
        </p:grpSpPr>
        <p:cxnSp>
          <p:nvCxnSpPr>
            <p:cNvPr id="44" name="直接连接符 43"/>
            <p:cNvCxnSpPr/>
            <p:nvPr/>
          </p:nvCxnSpPr>
          <p:spPr>
            <a:xfrm flipH="1">
              <a:off x="609600" y="6460067"/>
              <a:ext cx="781579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接连接符 44"/>
            <p:cNvCxnSpPr/>
            <p:nvPr/>
          </p:nvCxnSpPr>
          <p:spPr>
            <a:xfrm>
              <a:off x="609600" y="4834467"/>
              <a:ext cx="0" cy="16256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组合 45"/>
          <p:cNvGrpSpPr/>
          <p:nvPr/>
        </p:nvGrpSpPr>
        <p:grpSpPr>
          <a:xfrm>
            <a:off x="8603808" y="1699516"/>
            <a:ext cx="251447" cy="233970"/>
            <a:chOff x="10381862" y="1785053"/>
            <a:chExt cx="251447" cy="233970"/>
          </a:xfrm>
        </p:grpSpPr>
        <p:pic>
          <p:nvPicPr>
            <p:cNvPr id="47" name="图片 4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0386811" y="1785053"/>
              <a:ext cx="233970" cy="233970"/>
            </a:xfrm>
            <a:prstGeom prst="rect">
              <a:avLst/>
            </a:prstGeom>
          </p:spPr>
        </p:pic>
        <p:sp>
          <p:nvSpPr>
            <p:cNvPr id="48" name="椭圆 47"/>
            <p:cNvSpPr/>
            <p:nvPr/>
          </p:nvSpPr>
          <p:spPr>
            <a:xfrm rot="18900000">
              <a:off x="10381862" y="1869609"/>
              <a:ext cx="251447" cy="73722"/>
            </a:xfrm>
            <a:prstGeom prst="ellipse">
              <a:avLst/>
            </a:prstGeom>
            <a:noFill/>
            <a:ln>
              <a:gradFill flip="none" rotWithShape="1">
                <a:gsLst>
                  <a:gs pos="59000">
                    <a:srgbClr val="3859DA"/>
                  </a:gs>
                  <a:gs pos="6000">
                    <a:srgbClr val="21C6FF">
                      <a:alpha val="0"/>
                    </a:srgbClr>
                  </a:gs>
                  <a:gs pos="100000">
                    <a:srgbClr val="21C6FF"/>
                  </a:gs>
                </a:gsLst>
                <a:lin ang="54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9" name="组合 48"/>
          <p:cNvGrpSpPr/>
          <p:nvPr/>
        </p:nvGrpSpPr>
        <p:grpSpPr>
          <a:xfrm>
            <a:off x="8032631" y="4598855"/>
            <a:ext cx="251447" cy="233970"/>
            <a:chOff x="10381862" y="1785053"/>
            <a:chExt cx="251447" cy="233970"/>
          </a:xfrm>
        </p:grpSpPr>
        <p:pic>
          <p:nvPicPr>
            <p:cNvPr id="50" name="图片 4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0386811" y="1785053"/>
              <a:ext cx="233970" cy="233970"/>
            </a:xfrm>
            <a:prstGeom prst="rect">
              <a:avLst/>
            </a:prstGeom>
          </p:spPr>
        </p:pic>
        <p:sp>
          <p:nvSpPr>
            <p:cNvPr id="51" name="椭圆 50"/>
            <p:cNvSpPr/>
            <p:nvPr/>
          </p:nvSpPr>
          <p:spPr>
            <a:xfrm rot="18900000">
              <a:off x="10381862" y="1869609"/>
              <a:ext cx="251447" cy="73722"/>
            </a:xfrm>
            <a:prstGeom prst="ellipse">
              <a:avLst/>
            </a:prstGeom>
            <a:noFill/>
            <a:ln>
              <a:gradFill flip="none" rotWithShape="1">
                <a:gsLst>
                  <a:gs pos="59000">
                    <a:srgbClr val="3859DA"/>
                  </a:gs>
                  <a:gs pos="6000">
                    <a:srgbClr val="21C6FF">
                      <a:alpha val="0"/>
                    </a:srgbClr>
                  </a:gs>
                  <a:gs pos="100000">
                    <a:srgbClr val="21C6FF"/>
                  </a:gs>
                </a:gsLst>
                <a:lin ang="54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2" name="组合 51"/>
          <p:cNvGrpSpPr/>
          <p:nvPr/>
        </p:nvGrpSpPr>
        <p:grpSpPr>
          <a:xfrm>
            <a:off x="3791329" y="2643839"/>
            <a:ext cx="251447" cy="233970"/>
            <a:chOff x="10381862" y="1785053"/>
            <a:chExt cx="251447" cy="233970"/>
          </a:xfrm>
        </p:grpSpPr>
        <p:pic>
          <p:nvPicPr>
            <p:cNvPr id="53" name="图片 5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0386811" y="1785053"/>
              <a:ext cx="233970" cy="233970"/>
            </a:xfrm>
            <a:prstGeom prst="rect">
              <a:avLst/>
            </a:prstGeom>
          </p:spPr>
        </p:pic>
        <p:sp>
          <p:nvSpPr>
            <p:cNvPr id="54" name="椭圆 53"/>
            <p:cNvSpPr/>
            <p:nvPr/>
          </p:nvSpPr>
          <p:spPr>
            <a:xfrm rot="18900000">
              <a:off x="10381862" y="1869609"/>
              <a:ext cx="251447" cy="73722"/>
            </a:xfrm>
            <a:prstGeom prst="ellipse">
              <a:avLst/>
            </a:prstGeom>
            <a:noFill/>
            <a:ln>
              <a:gradFill flip="none" rotWithShape="1">
                <a:gsLst>
                  <a:gs pos="59000">
                    <a:srgbClr val="3859DA"/>
                  </a:gs>
                  <a:gs pos="6000">
                    <a:srgbClr val="21C6FF">
                      <a:alpha val="0"/>
                    </a:srgbClr>
                  </a:gs>
                  <a:gs pos="100000">
                    <a:srgbClr val="21C6FF"/>
                  </a:gs>
                </a:gsLst>
                <a:lin ang="54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5" name="TextBox 6"/>
          <p:cNvSpPr txBox="1"/>
          <p:nvPr/>
        </p:nvSpPr>
        <p:spPr>
          <a:xfrm>
            <a:off x="629909" y="3278680"/>
            <a:ext cx="3488266" cy="995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400">
                <a:solidFill>
                  <a:schemeClr val="bg1">
                    <a:lumMod val="95000"/>
                  </a:schemeClr>
                </a:solidFill>
                <a:latin typeface="+mn-ea"/>
                <a:cs typeface="OPPOSans H" panose="00020600040101010101" pitchFamily="18" charset="-122"/>
              </a:defRPr>
            </a:lvl1pPr>
          </a:lstStyle>
          <a:p>
            <a:pPr algn="r">
              <a:lnSpc>
                <a:spcPct val="14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在此處輸入正文內容</a:t>
            </a:r>
            <a:r>
              <a:rPr lang="en-US" altLang="zh-CN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,</a:t>
            </a:r>
            <a:r>
              <a:rPr lang="zh-CN" altLang="en-US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在此處輸入正文內容</a:t>
            </a:r>
            <a:r>
              <a:rPr lang="en-US" altLang="zh-CN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.</a:t>
            </a:r>
            <a:r>
              <a:rPr lang="zh-CN" altLang="en-US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在此處輸入正文內容</a:t>
            </a:r>
            <a:r>
              <a:rPr lang="en-US" altLang="zh-CN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.</a:t>
            </a:r>
            <a:r>
              <a:rPr lang="zh-CN" altLang="en-US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在此處輸入正文內容</a:t>
            </a:r>
            <a:r>
              <a:rPr lang="en-US" altLang="zh-CN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,</a:t>
            </a:r>
            <a:r>
              <a:rPr lang="zh-CN" altLang="en-US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在此處輸入正文內容</a:t>
            </a:r>
            <a:r>
              <a:rPr lang="en-US" altLang="zh-CN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.</a:t>
            </a:r>
            <a:endParaRPr lang="zh-CN" altLang="en-US" sz="1400" dirty="0">
              <a:solidFill>
                <a:schemeClr val="bg1"/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grpSp>
        <p:nvGrpSpPr>
          <p:cNvPr id="56" name="组合 55"/>
          <p:cNvGrpSpPr/>
          <p:nvPr/>
        </p:nvGrpSpPr>
        <p:grpSpPr>
          <a:xfrm>
            <a:off x="6494697" y="4722113"/>
            <a:ext cx="1555849" cy="884613"/>
            <a:chOff x="11482606" y="6333981"/>
            <a:chExt cx="416952" cy="237067"/>
          </a:xfrm>
        </p:grpSpPr>
        <p:sp>
          <p:nvSpPr>
            <p:cNvPr id="57" name="椭圆 56"/>
            <p:cNvSpPr/>
            <p:nvPr/>
          </p:nvSpPr>
          <p:spPr>
            <a:xfrm>
              <a:off x="11576366" y="6333981"/>
              <a:ext cx="237067" cy="237067"/>
            </a:xfrm>
            <a:prstGeom prst="ellipse">
              <a:avLst/>
            </a:prstGeom>
            <a:gradFill flip="none" rotWithShape="1">
              <a:gsLst>
                <a:gs pos="39000">
                  <a:srgbClr val="21C6FF"/>
                </a:gs>
                <a:gs pos="0">
                  <a:srgbClr val="3859DA"/>
                </a:gs>
                <a:gs pos="75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" name="椭圆 57"/>
            <p:cNvSpPr/>
            <p:nvPr/>
          </p:nvSpPr>
          <p:spPr>
            <a:xfrm rot="20700000">
              <a:off x="11482606" y="6423470"/>
              <a:ext cx="416952" cy="66255"/>
            </a:xfrm>
            <a:prstGeom prst="ellipse">
              <a:avLst/>
            </a:prstGeom>
            <a:noFill/>
            <a:ln w="3175">
              <a:gradFill>
                <a:gsLst>
                  <a:gs pos="0">
                    <a:srgbClr val="3859DA">
                      <a:alpha val="0"/>
                    </a:srgbClr>
                  </a:gs>
                  <a:gs pos="100000">
                    <a:srgbClr val="21C6FF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9" name="组合 58"/>
          <p:cNvGrpSpPr/>
          <p:nvPr/>
        </p:nvGrpSpPr>
        <p:grpSpPr>
          <a:xfrm>
            <a:off x="3836611" y="3053906"/>
            <a:ext cx="968591" cy="550714"/>
            <a:chOff x="11482606" y="6333981"/>
            <a:chExt cx="416952" cy="237067"/>
          </a:xfrm>
        </p:grpSpPr>
        <p:sp>
          <p:nvSpPr>
            <p:cNvPr id="60" name="椭圆 59"/>
            <p:cNvSpPr/>
            <p:nvPr/>
          </p:nvSpPr>
          <p:spPr>
            <a:xfrm>
              <a:off x="11576366" y="6333981"/>
              <a:ext cx="237067" cy="237067"/>
            </a:xfrm>
            <a:prstGeom prst="ellipse">
              <a:avLst/>
            </a:prstGeom>
            <a:gradFill flip="none" rotWithShape="1">
              <a:gsLst>
                <a:gs pos="39000">
                  <a:srgbClr val="21C6FF"/>
                </a:gs>
                <a:gs pos="0">
                  <a:srgbClr val="3859DA"/>
                </a:gs>
                <a:gs pos="75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" name="椭圆 60"/>
            <p:cNvSpPr/>
            <p:nvPr/>
          </p:nvSpPr>
          <p:spPr>
            <a:xfrm rot="20700000">
              <a:off x="11482606" y="6423470"/>
              <a:ext cx="416952" cy="66255"/>
            </a:xfrm>
            <a:prstGeom prst="ellipse">
              <a:avLst/>
            </a:prstGeom>
            <a:noFill/>
            <a:ln w="3175">
              <a:gradFill>
                <a:gsLst>
                  <a:gs pos="0">
                    <a:srgbClr val="3859DA">
                      <a:alpha val="0"/>
                    </a:srgbClr>
                  </a:gs>
                  <a:gs pos="100000">
                    <a:srgbClr val="21C6FF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2" name="组合 61"/>
          <p:cNvGrpSpPr/>
          <p:nvPr/>
        </p:nvGrpSpPr>
        <p:grpSpPr>
          <a:xfrm>
            <a:off x="413917" y="372631"/>
            <a:ext cx="1717354" cy="424313"/>
            <a:chOff x="342171" y="152400"/>
            <a:chExt cx="1717354" cy="424313"/>
          </a:xfrm>
        </p:grpSpPr>
        <p:sp>
          <p:nvSpPr>
            <p:cNvPr id="63" name="文本框 62"/>
            <p:cNvSpPr txBox="1"/>
            <p:nvPr/>
          </p:nvSpPr>
          <p:spPr>
            <a:xfrm>
              <a:off x="415608" y="173824"/>
              <a:ext cx="1590992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solidFill>
                    <a:schemeClr val="bg1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LOGO HERE</a:t>
              </a:r>
              <a:endParaRPr lang="zh-CN" altLang="en-US" sz="20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grpSp>
          <p:nvGrpSpPr>
            <p:cNvPr id="64" name="组合 63"/>
            <p:cNvGrpSpPr/>
            <p:nvPr/>
          </p:nvGrpSpPr>
          <p:grpSpPr>
            <a:xfrm>
              <a:off x="1458913" y="152400"/>
              <a:ext cx="600612" cy="108487"/>
              <a:chOff x="1458913" y="152400"/>
              <a:chExt cx="600612" cy="108487"/>
            </a:xfrm>
          </p:grpSpPr>
          <p:sp>
            <p:nvSpPr>
              <p:cNvPr id="68" name="任意多边形: 形状 67"/>
              <p:cNvSpPr/>
              <p:nvPr/>
            </p:nvSpPr>
            <p:spPr>
              <a:xfrm>
                <a:off x="1458913" y="152400"/>
                <a:ext cx="582612" cy="90487"/>
              </a:xfrm>
              <a:custGeom>
                <a:avLst/>
                <a:gdLst>
                  <a:gd name="connsiteX0" fmla="*/ 0 w 582612"/>
                  <a:gd name="connsiteY0" fmla="*/ 0 h 90487"/>
                  <a:gd name="connsiteX1" fmla="*/ 492125 w 582612"/>
                  <a:gd name="connsiteY1" fmla="*/ 0 h 90487"/>
                  <a:gd name="connsiteX2" fmla="*/ 582612 w 582612"/>
                  <a:gd name="connsiteY2" fmla="*/ 90487 h 90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82612" h="90487">
                    <a:moveTo>
                      <a:pt x="0" y="0"/>
                    </a:moveTo>
                    <a:lnTo>
                      <a:pt x="492125" y="0"/>
                    </a:lnTo>
                    <a:lnTo>
                      <a:pt x="582612" y="90487"/>
                    </a:lnTo>
                  </a:path>
                </a:pathLst>
              </a:custGeom>
              <a:noFill/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9" name="椭圆 68"/>
              <p:cNvSpPr/>
              <p:nvPr/>
            </p:nvSpPr>
            <p:spPr>
              <a:xfrm>
                <a:off x="2023525" y="224887"/>
                <a:ext cx="36000" cy="36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65" name="组合 64"/>
            <p:cNvGrpSpPr/>
            <p:nvPr/>
          </p:nvGrpSpPr>
          <p:grpSpPr>
            <a:xfrm flipH="1" flipV="1">
              <a:off x="342171" y="468226"/>
              <a:ext cx="600612" cy="108487"/>
              <a:chOff x="1458913" y="152400"/>
              <a:chExt cx="600612" cy="108487"/>
            </a:xfrm>
          </p:grpSpPr>
          <p:sp>
            <p:nvSpPr>
              <p:cNvPr id="66" name="任意多边形: 形状 65"/>
              <p:cNvSpPr/>
              <p:nvPr/>
            </p:nvSpPr>
            <p:spPr>
              <a:xfrm>
                <a:off x="1458913" y="152400"/>
                <a:ext cx="582612" cy="90487"/>
              </a:xfrm>
              <a:custGeom>
                <a:avLst/>
                <a:gdLst>
                  <a:gd name="connsiteX0" fmla="*/ 0 w 582612"/>
                  <a:gd name="connsiteY0" fmla="*/ 0 h 90487"/>
                  <a:gd name="connsiteX1" fmla="*/ 492125 w 582612"/>
                  <a:gd name="connsiteY1" fmla="*/ 0 h 90487"/>
                  <a:gd name="connsiteX2" fmla="*/ 582612 w 582612"/>
                  <a:gd name="connsiteY2" fmla="*/ 90487 h 90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82612" h="90487">
                    <a:moveTo>
                      <a:pt x="0" y="0"/>
                    </a:moveTo>
                    <a:lnTo>
                      <a:pt x="492125" y="0"/>
                    </a:lnTo>
                    <a:lnTo>
                      <a:pt x="582612" y="90487"/>
                    </a:lnTo>
                  </a:path>
                </a:pathLst>
              </a:custGeom>
              <a:noFill/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7" name="椭圆 66"/>
              <p:cNvSpPr/>
              <p:nvPr/>
            </p:nvSpPr>
            <p:spPr>
              <a:xfrm>
                <a:off x="2023525" y="224887"/>
                <a:ext cx="36000" cy="36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70" name="文本框 69"/>
          <p:cNvSpPr txBox="1"/>
          <p:nvPr/>
        </p:nvSpPr>
        <p:spPr>
          <a:xfrm>
            <a:off x="9084351" y="341116"/>
            <a:ext cx="2672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>
                <a:gradFill>
                  <a:gsLst>
                    <a:gs pos="0">
                      <a:srgbClr val="3859DA"/>
                    </a:gs>
                    <a:gs pos="100000">
                      <a:srgbClr val="21C6FF"/>
                    </a:gs>
                  </a:gsLst>
                  <a:path path="circle">
                    <a:fillToRect t="100000" r="100000"/>
                  </a:path>
                </a:gra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defRPr>
            </a:lvl1pPr>
          </a:lstStyle>
          <a:p>
            <a:r>
              <a:rPr lang="zh-CN" altLang="en-US" dirty="0"/>
              <a:t>請在此輸入標題</a:t>
            </a:r>
            <a:endParaRPr lang="zh-CN" altLang="en-US" dirty="0"/>
          </a:p>
        </p:txBody>
      </p:sp>
      <p:grpSp>
        <p:nvGrpSpPr>
          <p:cNvPr id="71" name="组合 70"/>
          <p:cNvGrpSpPr/>
          <p:nvPr/>
        </p:nvGrpSpPr>
        <p:grpSpPr>
          <a:xfrm>
            <a:off x="406712" y="6279053"/>
            <a:ext cx="979487" cy="209629"/>
            <a:chOff x="10780714" y="6400800"/>
            <a:chExt cx="979487" cy="209629"/>
          </a:xfrm>
          <a:gradFill>
            <a:gsLst>
              <a:gs pos="0">
                <a:srgbClr val="3859DA"/>
              </a:gs>
              <a:gs pos="100000">
                <a:schemeClr val="tx1">
                  <a:alpha val="90000"/>
                </a:schemeClr>
              </a:gs>
            </a:gsLst>
            <a:path path="circle">
              <a:fillToRect t="100000" r="100000"/>
            </a:path>
          </a:gradFill>
        </p:grpSpPr>
        <p:sp>
          <p:nvSpPr>
            <p:cNvPr id="72" name="平行四边形 71"/>
            <p:cNvSpPr/>
            <p:nvPr/>
          </p:nvSpPr>
          <p:spPr>
            <a:xfrm>
              <a:off x="10780714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3" name="平行四边形 72"/>
            <p:cNvSpPr/>
            <p:nvPr/>
          </p:nvSpPr>
          <p:spPr>
            <a:xfrm>
              <a:off x="10864322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4" name="平行四边形 73"/>
            <p:cNvSpPr/>
            <p:nvPr/>
          </p:nvSpPr>
          <p:spPr>
            <a:xfrm>
              <a:off x="10947931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5" name="平行四边形 74"/>
            <p:cNvSpPr/>
            <p:nvPr/>
          </p:nvSpPr>
          <p:spPr>
            <a:xfrm>
              <a:off x="11031539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6" name="平行四边形 75"/>
            <p:cNvSpPr/>
            <p:nvPr/>
          </p:nvSpPr>
          <p:spPr>
            <a:xfrm>
              <a:off x="11115147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7" name="平行四边形 76"/>
            <p:cNvSpPr/>
            <p:nvPr/>
          </p:nvSpPr>
          <p:spPr>
            <a:xfrm>
              <a:off x="11198756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8" name="平行四边形 77"/>
            <p:cNvSpPr/>
            <p:nvPr/>
          </p:nvSpPr>
          <p:spPr>
            <a:xfrm>
              <a:off x="11282364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9" name="平行四边形 78"/>
            <p:cNvSpPr/>
            <p:nvPr/>
          </p:nvSpPr>
          <p:spPr>
            <a:xfrm>
              <a:off x="11365972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0" name="平行四边形 79"/>
            <p:cNvSpPr/>
            <p:nvPr/>
          </p:nvSpPr>
          <p:spPr>
            <a:xfrm>
              <a:off x="11449581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1" name="平行四边形 80"/>
            <p:cNvSpPr/>
            <p:nvPr/>
          </p:nvSpPr>
          <p:spPr>
            <a:xfrm>
              <a:off x="11533189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2" name="平行四边形 81"/>
            <p:cNvSpPr/>
            <p:nvPr/>
          </p:nvSpPr>
          <p:spPr>
            <a:xfrm>
              <a:off x="11616797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黑暗里有星球&#10;&#10;描述已自动生成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40" b="1455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80000"/>
                </a:schemeClr>
              </a:gs>
              <a:gs pos="62000">
                <a:schemeClr val="tx1">
                  <a:alpha val="9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</a:t>
            </a:r>
            <a:endParaRPr lang="zh-CN" altLang="en-US" dirty="0"/>
          </a:p>
        </p:txBody>
      </p:sp>
      <p:sp>
        <p:nvSpPr>
          <p:cNvPr id="4" name="矩形: 剪去对角 3"/>
          <p:cNvSpPr/>
          <p:nvPr/>
        </p:nvSpPr>
        <p:spPr>
          <a:xfrm>
            <a:off x="705852" y="1791935"/>
            <a:ext cx="10780295" cy="4312117"/>
          </a:xfrm>
          <a:prstGeom prst="snip2DiagRect">
            <a:avLst>
              <a:gd name="adj1" fmla="val 3282"/>
              <a:gd name="adj2" fmla="val 0"/>
            </a:avLst>
          </a:prstGeom>
          <a:gradFill flip="none" rotWithShape="1">
            <a:gsLst>
              <a:gs pos="0">
                <a:srgbClr val="21C6FF">
                  <a:alpha val="0"/>
                </a:srgbClr>
              </a:gs>
              <a:gs pos="100000">
                <a:srgbClr val="3859DA">
                  <a:alpha val="3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19050">
            <a:gradFill flip="none" rotWithShape="1">
              <a:gsLst>
                <a:gs pos="0">
                  <a:srgbClr val="3859DA">
                    <a:alpha val="0"/>
                  </a:srgbClr>
                </a:gs>
                <a:gs pos="80000">
                  <a:srgbClr val="21C6FF"/>
                </a:gs>
              </a:gsLst>
              <a:path path="circle">
                <a:fillToRect t="100000" r="100000"/>
              </a:path>
              <a:tileRect l="-100000" b="-10000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27" name="组合 26"/>
          <p:cNvGrpSpPr/>
          <p:nvPr/>
        </p:nvGrpSpPr>
        <p:grpSpPr>
          <a:xfrm>
            <a:off x="919749" y="1384365"/>
            <a:ext cx="2380092" cy="345233"/>
            <a:chOff x="919749" y="1228725"/>
            <a:chExt cx="2380092" cy="345233"/>
          </a:xfrm>
          <a:gradFill>
            <a:gsLst>
              <a:gs pos="45000">
                <a:srgbClr val="3859DA"/>
              </a:gs>
              <a:gs pos="100000">
                <a:srgbClr val="21C6FF"/>
              </a:gs>
            </a:gsLst>
            <a:path path="circle">
              <a:fillToRect l="100000" b="100000"/>
            </a:path>
          </a:gradFill>
        </p:grpSpPr>
        <p:sp>
          <p:nvSpPr>
            <p:cNvPr id="15" name="平行四边形 14"/>
            <p:cNvSpPr/>
            <p:nvPr/>
          </p:nvSpPr>
          <p:spPr>
            <a:xfrm>
              <a:off x="919749" y="1228725"/>
              <a:ext cx="216372" cy="345233"/>
            </a:xfrm>
            <a:prstGeom prst="parallelogram">
              <a:avLst>
                <a:gd name="adj" fmla="val 4217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平行四边形 15"/>
            <p:cNvSpPr/>
            <p:nvPr/>
          </p:nvSpPr>
          <p:spPr>
            <a:xfrm>
              <a:off x="1116451" y="1228725"/>
              <a:ext cx="216372" cy="345233"/>
            </a:xfrm>
            <a:prstGeom prst="parallelogram">
              <a:avLst>
                <a:gd name="adj" fmla="val 4217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平行四边形 16"/>
            <p:cNvSpPr/>
            <p:nvPr/>
          </p:nvSpPr>
          <p:spPr>
            <a:xfrm>
              <a:off x="1313153" y="1228725"/>
              <a:ext cx="216372" cy="345233"/>
            </a:xfrm>
            <a:prstGeom prst="parallelogram">
              <a:avLst>
                <a:gd name="adj" fmla="val 4217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平行四边形 17"/>
            <p:cNvSpPr/>
            <p:nvPr/>
          </p:nvSpPr>
          <p:spPr>
            <a:xfrm>
              <a:off x="1509855" y="1228725"/>
              <a:ext cx="216372" cy="345233"/>
            </a:xfrm>
            <a:prstGeom prst="parallelogram">
              <a:avLst>
                <a:gd name="adj" fmla="val 4217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平行四边形 18"/>
            <p:cNvSpPr/>
            <p:nvPr/>
          </p:nvSpPr>
          <p:spPr>
            <a:xfrm>
              <a:off x="1706557" y="1228725"/>
              <a:ext cx="216372" cy="345233"/>
            </a:xfrm>
            <a:prstGeom prst="parallelogram">
              <a:avLst>
                <a:gd name="adj" fmla="val 4217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平行四边形 19"/>
            <p:cNvSpPr/>
            <p:nvPr/>
          </p:nvSpPr>
          <p:spPr>
            <a:xfrm>
              <a:off x="1903259" y="1228725"/>
              <a:ext cx="216372" cy="345233"/>
            </a:xfrm>
            <a:prstGeom prst="parallelogram">
              <a:avLst>
                <a:gd name="adj" fmla="val 4217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平行四边形 20"/>
            <p:cNvSpPr/>
            <p:nvPr/>
          </p:nvSpPr>
          <p:spPr>
            <a:xfrm>
              <a:off x="2099961" y="1228725"/>
              <a:ext cx="216372" cy="345233"/>
            </a:xfrm>
            <a:prstGeom prst="parallelogram">
              <a:avLst>
                <a:gd name="adj" fmla="val 4217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平行四边形 21"/>
            <p:cNvSpPr/>
            <p:nvPr/>
          </p:nvSpPr>
          <p:spPr>
            <a:xfrm>
              <a:off x="2296663" y="1228725"/>
              <a:ext cx="216372" cy="345233"/>
            </a:xfrm>
            <a:prstGeom prst="parallelogram">
              <a:avLst>
                <a:gd name="adj" fmla="val 4217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平行四边形 22"/>
            <p:cNvSpPr/>
            <p:nvPr/>
          </p:nvSpPr>
          <p:spPr>
            <a:xfrm>
              <a:off x="2493365" y="1228725"/>
              <a:ext cx="216372" cy="345233"/>
            </a:xfrm>
            <a:prstGeom prst="parallelogram">
              <a:avLst>
                <a:gd name="adj" fmla="val 4217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平行四边形 23"/>
            <p:cNvSpPr/>
            <p:nvPr/>
          </p:nvSpPr>
          <p:spPr>
            <a:xfrm>
              <a:off x="2690067" y="1228725"/>
              <a:ext cx="216372" cy="345233"/>
            </a:xfrm>
            <a:prstGeom prst="parallelogram">
              <a:avLst>
                <a:gd name="adj" fmla="val 4217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/>
            <p:cNvSpPr/>
            <p:nvPr/>
          </p:nvSpPr>
          <p:spPr>
            <a:xfrm>
              <a:off x="2886769" y="1228725"/>
              <a:ext cx="216372" cy="345233"/>
            </a:xfrm>
            <a:prstGeom prst="parallelogram">
              <a:avLst>
                <a:gd name="adj" fmla="val 4217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平行四边形 25"/>
            <p:cNvSpPr/>
            <p:nvPr/>
          </p:nvSpPr>
          <p:spPr>
            <a:xfrm>
              <a:off x="3083469" y="1228725"/>
              <a:ext cx="216372" cy="345233"/>
            </a:xfrm>
            <a:prstGeom prst="parallelogram">
              <a:avLst>
                <a:gd name="adj" fmla="val 4217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8" name="矩形 27"/>
          <p:cNvSpPr/>
          <p:nvPr/>
        </p:nvSpPr>
        <p:spPr>
          <a:xfrm>
            <a:off x="3403600" y="1086973"/>
            <a:ext cx="2624667" cy="5257800"/>
          </a:xfrm>
          <a:prstGeom prst="rect">
            <a:avLst/>
          </a:prstGeom>
          <a:solidFill>
            <a:srgbClr val="030507"/>
          </a:solidFill>
          <a:ln>
            <a:gradFill>
              <a:gsLst>
                <a:gs pos="0">
                  <a:srgbClr val="21C6FF"/>
                </a:gs>
                <a:gs pos="100000">
                  <a:srgbClr val="3859DA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矩形 28"/>
          <p:cNvSpPr/>
          <p:nvPr/>
        </p:nvSpPr>
        <p:spPr>
          <a:xfrm>
            <a:off x="6155269" y="1129305"/>
            <a:ext cx="2514600" cy="660402"/>
          </a:xfrm>
          <a:prstGeom prst="rect">
            <a:avLst/>
          </a:prstGeom>
          <a:gradFill flip="none" rotWithShape="1">
            <a:gsLst>
              <a:gs pos="30000">
                <a:srgbClr val="3859DA"/>
              </a:gs>
              <a:gs pos="100000">
                <a:srgbClr val="21C6FF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矩形 29"/>
          <p:cNvSpPr/>
          <p:nvPr/>
        </p:nvSpPr>
        <p:spPr>
          <a:xfrm>
            <a:off x="8906936" y="1120838"/>
            <a:ext cx="2514600" cy="660402"/>
          </a:xfrm>
          <a:prstGeom prst="rect">
            <a:avLst/>
          </a:prstGeom>
          <a:gradFill flip="none" rotWithShape="1">
            <a:gsLst>
              <a:gs pos="30000">
                <a:srgbClr val="3859DA"/>
              </a:gs>
              <a:gs pos="100000">
                <a:srgbClr val="21C6FF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文本框 31"/>
          <p:cNvSpPr txBox="1"/>
          <p:nvPr/>
        </p:nvSpPr>
        <p:spPr>
          <a:xfrm>
            <a:off x="6433776" y="1259451"/>
            <a:ext cx="1960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</a:rPr>
              <a:t>在此輸入小標題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9185442" y="1250984"/>
            <a:ext cx="1960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</a:rPr>
              <a:t>在此輸入小標題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3797252" y="1262595"/>
            <a:ext cx="1833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>
                <a:gradFill>
                  <a:gsLst>
                    <a:gs pos="0">
                      <a:srgbClr val="3859DA"/>
                    </a:gs>
                    <a:gs pos="100000">
                      <a:srgbClr val="21C6FF"/>
                    </a:gs>
                  </a:gsLst>
                  <a:path path="circle">
                    <a:fillToRect t="100000" r="100000"/>
                  </a:path>
                </a:gra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defRPr>
            </a:lvl1pPr>
          </a:lstStyle>
          <a:p>
            <a:r>
              <a:rPr lang="zh-CN" altLang="en-US" sz="1800" dirty="0"/>
              <a:t>在此</a:t>
            </a:r>
            <a:r>
              <a:rPr lang="zh-CN" altLang="en-US" sz="2000" dirty="0"/>
              <a:t>輸入</a:t>
            </a:r>
            <a:r>
              <a:rPr lang="zh-CN" altLang="en-US" sz="1800" dirty="0"/>
              <a:t>小標題</a:t>
            </a:r>
            <a:endParaRPr lang="zh-CN" altLang="en-US" sz="1800" dirty="0"/>
          </a:p>
        </p:txBody>
      </p:sp>
      <p:sp>
        <p:nvSpPr>
          <p:cNvPr id="36" name="文本框 35"/>
          <p:cNvSpPr txBox="1"/>
          <p:nvPr/>
        </p:nvSpPr>
        <p:spPr>
          <a:xfrm>
            <a:off x="298575" y="299905"/>
            <a:ext cx="2672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>
                <a:gradFill>
                  <a:gsLst>
                    <a:gs pos="0">
                      <a:srgbClr val="3859DA"/>
                    </a:gs>
                    <a:gs pos="100000">
                      <a:srgbClr val="21C6FF"/>
                    </a:gs>
                  </a:gsLst>
                  <a:path path="circle">
                    <a:fillToRect t="100000" r="100000"/>
                  </a:path>
                </a:gra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defRPr>
            </a:lvl1pPr>
          </a:lstStyle>
          <a:p>
            <a:r>
              <a:rPr lang="zh-CN" altLang="en-US" dirty="0"/>
              <a:t>請在此輸入標題</a:t>
            </a:r>
            <a:endParaRPr lang="zh-CN" altLang="en-US" dirty="0"/>
          </a:p>
        </p:txBody>
      </p:sp>
      <p:grpSp>
        <p:nvGrpSpPr>
          <p:cNvPr id="61" name="组合 60"/>
          <p:cNvGrpSpPr/>
          <p:nvPr/>
        </p:nvGrpSpPr>
        <p:grpSpPr>
          <a:xfrm>
            <a:off x="11313529" y="3177745"/>
            <a:ext cx="345233" cy="1406418"/>
            <a:chOff x="11313529" y="3022105"/>
            <a:chExt cx="345233" cy="1406418"/>
          </a:xfrm>
          <a:gradFill flip="none" rotWithShape="1">
            <a:gsLst>
              <a:gs pos="45000">
                <a:srgbClr val="3859DA"/>
              </a:gs>
              <a:gs pos="100000">
                <a:srgbClr val="21C6FF"/>
              </a:gs>
            </a:gsLst>
            <a:path path="circle">
              <a:fillToRect t="100000" r="100000"/>
            </a:path>
            <a:tileRect l="-100000" b="-100000"/>
          </a:gradFill>
        </p:grpSpPr>
        <p:sp>
          <p:nvSpPr>
            <p:cNvPr id="38" name="平行四边形 37"/>
            <p:cNvSpPr/>
            <p:nvPr/>
          </p:nvSpPr>
          <p:spPr>
            <a:xfrm rot="16200000" flipH="1">
              <a:off x="11377960" y="2957674"/>
              <a:ext cx="216372" cy="345233"/>
            </a:xfrm>
            <a:prstGeom prst="parallelogram">
              <a:avLst>
                <a:gd name="adj" fmla="val 6761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" name="平行四边形 49"/>
            <p:cNvSpPr/>
            <p:nvPr/>
          </p:nvSpPr>
          <p:spPr>
            <a:xfrm rot="16200000" flipH="1">
              <a:off x="11377960" y="3065860"/>
              <a:ext cx="216372" cy="345233"/>
            </a:xfrm>
            <a:prstGeom prst="parallelogram">
              <a:avLst>
                <a:gd name="adj" fmla="val 6761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" name="平行四边形 50"/>
            <p:cNvSpPr/>
            <p:nvPr/>
          </p:nvSpPr>
          <p:spPr>
            <a:xfrm rot="16200000" flipH="1">
              <a:off x="11377960" y="3174046"/>
              <a:ext cx="216372" cy="345233"/>
            </a:xfrm>
            <a:prstGeom prst="parallelogram">
              <a:avLst>
                <a:gd name="adj" fmla="val 6761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" name="平行四边形 51"/>
            <p:cNvSpPr/>
            <p:nvPr/>
          </p:nvSpPr>
          <p:spPr>
            <a:xfrm rot="16200000" flipH="1">
              <a:off x="11377960" y="3282232"/>
              <a:ext cx="216372" cy="345233"/>
            </a:xfrm>
            <a:prstGeom prst="parallelogram">
              <a:avLst>
                <a:gd name="adj" fmla="val 6761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" name="平行四边形 52"/>
            <p:cNvSpPr/>
            <p:nvPr/>
          </p:nvSpPr>
          <p:spPr>
            <a:xfrm rot="16200000" flipH="1">
              <a:off x="11377960" y="3390418"/>
              <a:ext cx="216372" cy="345233"/>
            </a:xfrm>
            <a:prstGeom prst="parallelogram">
              <a:avLst>
                <a:gd name="adj" fmla="val 6761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4" name="平行四边形 53"/>
            <p:cNvSpPr/>
            <p:nvPr/>
          </p:nvSpPr>
          <p:spPr>
            <a:xfrm rot="16200000" flipH="1">
              <a:off x="11377960" y="3498604"/>
              <a:ext cx="216372" cy="345233"/>
            </a:xfrm>
            <a:prstGeom prst="parallelogram">
              <a:avLst>
                <a:gd name="adj" fmla="val 6761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5" name="平行四边形 54"/>
            <p:cNvSpPr/>
            <p:nvPr/>
          </p:nvSpPr>
          <p:spPr>
            <a:xfrm rot="16200000" flipH="1">
              <a:off x="11377960" y="3606790"/>
              <a:ext cx="216372" cy="345233"/>
            </a:xfrm>
            <a:prstGeom prst="parallelogram">
              <a:avLst>
                <a:gd name="adj" fmla="val 6761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6" name="平行四边形 55"/>
            <p:cNvSpPr/>
            <p:nvPr/>
          </p:nvSpPr>
          <p:spPr>
            <a:xfrm rot="16200000" flipH="1">
              <a:off x="11377960" y="3714976"/>
              <a:ext cx="216372" cy="345233"/>
            </a:xfrm>
            <a:prstGeom prst="parallelogram">
              <a:avLst>
                <a:gd name="adj" fmla="val 6761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7" name="平行四边形 56"/>
            <p:cNvSpPr/>
            <p:nvPr/>
          </p:nvSpPr>
          <p:spPr>
            <a:xfrm rot="16200000" flipH="1">
              <a:off x="11377960" y="3823162"/>
              <a:ext cx="216372" cy="345233"/>
            </a:xfrm>
            <a:prstGeom prst="parallelogram">
              <a:avLst>
                <a:gd name="adj" fmla="val 6761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" name="平行四边形 57"/>
            <p:cNvSpPr/>
            <p:nvPr/>
          </p:nvSpPr>
          <p:spPr>
            <a:xfrm rot="16200000" flipH="1">
              <a:off x="11377960" y="3931348"/>
              <a:ext cx="216372" cy="345233"/>
            </a:xfrm>
            <a:prstGeom prst="parallelogram">
              <a:avLst>
                <a:gd name="adj" fmla="val 6761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9" name="平行四边形 58"/>
            <p:cNvSpPr/>
            <p:nvPr/>
          </p:nvSpPr>
          <p:spPr>
            <a:xfrm rot="16200000" flipH="1">
              <a:off x="11377960" y="4039534"/>
              <a:ext cx="216372" cy="345233"/>
            </a:xfrm>
            <a:prstGeom prst="parallelogram">
              <a:avLst>
                <a:gd name="adj" fmla="val 6761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0" name="平行四边形 59"/>
            <p:cNvSpPr/>
            <p:nvPr/>
          </p:nvSpPr>
          <p:spPr>
            <a:xfrm rot="16200000" flipH="1">
              <a:off x="11377960" y="4147720"/>
              <a:ext cx="216372" cy="345233"/>
            </a:xfrm>
            <a:prstGeom prst="parallelogram">
              <a:avLst>
                <a:gd name="adj" fmla="val 6761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7" name="组合 96"/>
          <p:cNvGrpSpPr/>
          <p:nvPr/>
        </p:nvGrpSpPr>
        <p:grpSpPr>
          <a:xfrm>
            <a:off x="1509855" y="2430490"/>
            <a:ext cx="1198880" cy="3224925"/>
            <a:chOff x="1509855" y="2430490"/>
            <a:chExt cx="1198880" cy="3224925"/>
          </a:xfrm>
        </p:grpSpPr>
        <p:sp>
          <p:nvSpPr>
            <p:cNvPr id="62" name="文本框 61"/>
            <p:cNvSpPr txBox="1"/>
            <p:nvPr/>
          </p:nvSpPr>
          <p:spPr>
            <a:xfrm>
              <a:off x="1509855" y="2430490"/>
              <a:ext cx="1198880" cy="337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2000">
                  <a:solidFill>
                    <a:schemeClr val="tx1">
                      <a:lumMod val="85000"/>
                      <a:lumOff val="15000"/>
                    </a:schemeClr>
                  </a:solidFill>
                  <a:latin typeface="Alibaba PuHuiTi Heavy" panose="00020600040101010101" pitchFamily="18" charset="-122"/>
                  <a:ea typeface="Alibaba PuHuiTi Heavy" panose="00020600040101010101" pitchFamily="18" charset="-122"/>
                  <a:cs typeface="Alibaba PuHuiTi Heavy" panose="00020600040101010101" pitchFamily="18" charset="-122"/>
                </a:defRPr>
              </a:lvl1pPr>
            </a:lstStyle>
            <a:p>
              <a:r>
                <a:rPr lang="zh-CN" altLang="en-US" sz="1600" dirty="0">
                  <a:solidFill>
                    <a:schemeClr val="bg1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專案內容一</a:t>
              </a:r>
              <a:endParaRPr lang="zh-CN" altLang="en-US" sz="16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sp>
          <p:nvSpPr>
            <p:cNvPr id="63" name="文本框 62"/>
            <p:cNvSpPr txBox="1"/>
            <p:nvPr/>
          </p:nvSpPr>
          <p:spPr>
            <a:xfrm>
              <a:off x="1509855" y="3008038"/>
              <a:ext cx="1198880" cy="337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2000">
                  <a:solidFill>
                    <a:schemeClr val="tx1">
                      <a:lumMod val="85000"/>
                      <a:lumOff val="15000"/>
                    </a:schemeClr>
                  </a:solidFill>
                  <a:latin typeface="Alibaba PuHuiTi Heavy" panose="00020600040101010101" pitchFamily="18" charset="-122"/>
                  <a:ea typeface="Alibaba PuHuiTi Heavy" panose="00020600040101010101" pitchFamily="18" charset="-122"/>
                  <a:cs typeface="Alibaba PuHuiTi Heavy" panose="00020600040101010101" pitchFamily="18" charset="-122"/>
                </a:defRPr>
              </a:lvl1pPr>
            </a:lstStyle>
            <a:p>
              <a:r>
                <a:rPr lang="zh-CN" altLang="en-US" sz="1600" dirty="0">
                  <a:solidFill>
                    <a:schemeClr val="bg1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專案內容二</a:t>
              </a:r>
              <a:endParaRPr lang="zh-CN" altLang="en-US" sz="16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sp>
          <p:nvSpPr>
            <p:cNvPr id="64" name="文本框 63"/>
            <p:cNvSpPr txBox="1"/>
            <p:nvPr/>
          </p:nvSpPr>
          <p:spPr>
            <a:xfrm>
              <a:off x="1509855" y="3585586"/>
              <a:ext cx="1198880" cy="337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2000">
                  <a:solidFill>
                    <a:schemeClr val="tx1">
                      <a:lumMod val="85000"/>
                      <a:lumOff val="15000"/>
                    </a:schemeClr>
                  </a:solidFill>
                  <a:latin typeface="Alibaba PuHuiTi Heavy" panose="00020600040101010101" pitchFamily="18" charset="-122"/>
                  <a:ea typeface="Alibaba PuHuiTi Heavy" panose="00020600040101010101" pitchFamily="18" charset="-122"/>
                  <a:cs typeface="Alibaba PuHuiTi Heavy" panose="00020600040101010101" pitchFamily="18" charset="-122"/>
                </a:defRPr>
              </a:lvl1pPr>
            </a:lstStyle>
            <a:p>
              <a:r>
                <a:rPr lang="zh-CN" altLang="en-US" sz="1600" dirty="0">
                  <a:solidFill>
                    <a:schemeClr val="bg1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專案內容三</a:t>
              </a:r>
              <a:endParaRPr lang="zh-CN" altLang="en-US" sz="16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sp>
          <p:nvSpPr>
            <p:cNvPr id="65" name="文本框 64"/>
            <p:cNvSpPr txBox="1"/>
            <p:nvPr/>
          </p:nvSpPr>
          <p:spPr>
            <a:xfrm>
              <a:off x="1509855" y="4163134"/>
              <a:ext cx="1198880" cy="337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2000">
                  <a:solidFill>
                    <a:schemeClr val="tx1">
                      <a:lumMod val="85000"/>
                      <a:lumOff val="15000"/>
                    </a:schemeClr>
                  </a:solidFill>
                  <a:latin typeface="Alibaba PuHuiTi Heavy" panose="00020600040101010101" pitchFamily="18" charset="-122"/>
                  <a:ea typeface="Alibaba PuHuiTi Heavy" panose="00020600040101010101" pitchFamily="18" charset="-122"/>
                  <a:cs typeface="Alibaba PuHuiTi Heavy" panose="00020600040101010101" pitchFamily="18" charset="-122"/>
                </a:defRPr>
              </a:lvl1pPr>
            </a:lstStyle>
            <a:p>
              <a:r>
                <a:rPr lang="zh-CN" altLang="en-US" sz="1600" dirty="0">
                  <a:solidFill>
                    <a:schemeClr val="bg1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專案內容四</a:t>
              </a:r>
              <a:endParaRPr lang="zh-CN" altLang="en-US" sz="16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sp>
          <p:nvSpPr>
            <p:cNvPr id="66" name="文本框 65"/>
            <p:cNvSpPr txBox="1"/>
            <p:nvPr/>
          </p:nvSpPr>
          <p:spPr>
            <a:xfrm>
              <a:off x="1509855" y="4740682"/>
              <a:ext cx="1198880" cy="337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2000">
                  <a:solidFill>
                    <a:schemeClr val="tx1">
                      <a:lumMod val="85000"/>
                      <a:lumOff val="15000"/>
                    </a:schemeClr>
                  </a:solidFill>
                  <a:latin typeface="Alibaba PuHuiTi Heavy" panose="00020600040101010101" pitchFamily="18" charset="-122"/>
                  <a:ea typeface="Alibaba PuHuiTi Heavy" panose="00020600040101010101" pitchFamily="18" charset="-122"/>
                  <a:cs typeface="Alibaba PuHuiTi Heavy" panose="00020600040101010101" pitchFamily="18" charset="-122"/>
                </a:defRPr>
              </a:lvl1pPr>
            </a:lstStyle>
            <a:p>
              <a:r>
                <a:rPr lang="zh-CN" altLang="en-US" sz="1600" dirty="0">
                  <a:solidFill>
                    <a:schemeClr val="bg1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專案內容五</a:t>
              </a:r>
              <a:endParaRPr lang="zh-CN" altLang="en-US" sz="16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sp>
          <p:nvSpPr>
            <p:cNvPr id="67" name="文本框 66"/>
            <p:cNvSpPr txBox="1"/>
            <p:nvPr/>
          </p:nvSpPr>
          <p:spPr>
            <a:xfrm>
              <a:off x="1509855" y="5318230"/>
              <a:ext cx="1198880" cy="337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2000">
                  <a:solidFill>
                    <a:schemeClr val="tx1">
                      <a:lumMod val="85000"/>
                      <a:lumOff val="15000"/>
                    </a:schemeClr>
                  </a:solidFill>
                  <a:latin typeface="Alibaba PuHuiTi Heavy" panose="00020600040101010101" pitchFamily="18" charset="-122"/>
                  <a:ea typeface="Alibaba PuHuiTi Heavy" panose="00020600040101010101" pitchFamily="18" charset="-122"/>
                  <a:cs typeface="Alibaba PuHuiTi Heavy" panose="00020600040101010101" pitchFamily="18" charset="-122"/>
                </a:defRPr>
              </a:lvl1pPr>
            </a:lstStyle>
            <a:p>
              <a:r>
                <a:rPr lang="zh-CN" altLang="en-US" sz="1600" dirty="0">
                  <a:solidFill>
                    <a:schemeClr val="bg1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專案內容六</a:t>
              </a:r>
              <a:endParaRPr lang="zh-CN" altLang="en-US" sz="16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</p:grpSp>
      <p:grpSp>
        <p:nvGrpSpPr>
          <p:cNvPr id="96" name="组合 95"/>
          <p:cNvGrpSpPr/>
          <p:nvPr/>
        </p:nvGrpSpPr>
        <p:grpSpPr>
          <a:xfrm>
            <a:off x="3828549" y="2415197"/>
            <a:ext cx="1763950" cy="3581795"/>
            <a:chOff x="3868326" y="2415197"/>
            <a:chExt cx="1763950" cy="3581795"/>
          </a:xfrm>
        </p:grpSpPr>
        <p:sp>
          <p:nvSpPr>
            <p:cNvPr id="68" name="文本框 67"/>
            <p:cNvSpPr txBox="1"/>
            <p:nvPr/>
          </p:nvSpPr>
          <p:spPr>
            <a:xfrm>
              <a:off x="3868326" y="2415197"/>
              <a:ext cx="1763950" cy="694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zh-CN" altLang="en-US" sz="1400" dirty="0">
                  <a:solidFill>
                    <a:schemeClr val="bg1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在此處輸入正文內容</a:t>
              </a:r>
              <a:endParaRPr lang="zh-CN" altLang="en-US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sp>
          <p:nvSpPr>
            <p:cNvPr id="69" name="文本框 68"/>
            <p:cNvSpPr txBox="1"/>
            <p:nvPr/>
          </p:nvSpPr>
          <p:spPr>
            <a:xfrm>
              <a:off x="3868326" y="2992745"/>
              <a:ext cx="1763950" cy="694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zh-CN" altLang="en-US" sz="1400" dirty="0">
                  <a:solidFill>
                    <a:schemeClr val="bg1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在此處輸入正文內容</a:t>
              </a:r>
              <a:endParaRPr lang="zh-CN" altLang="en-US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sp>
          <p:nvSpPr>
            <p:cNvPr id="70" name="文本框 69"/>
            <p:cNvSpPr txBox="1"/>
            <p:nvPr/>
          </p:nvSpPr>
          <p:spPr>
            <a:xfrm>
              <a:off x="3868326" y="3570293"/>
              <a:ext cx="1763950" cy="694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zh-CN" altLang="en-US" sz="1400" dirty="0">
                  <a:solidFill>
                    <a:schemeClr val="bg1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在此處輸入正文內容</a:t>
              </a:r>
              <a:endParaRPr lang="zh-CN" altLang="en-US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sp>
          <p:nvSpPr>
            <p:cNvPr id="71" name="文本框 70"/>
            <p:cNvSpPr txBox="1"/>
            <p:nvPr/>
          </p:nvSpPr>
          <p:spPr>
            <a:xfrm>
              <a:off x="3868326" y="4147841"/>
              <a:ext cx="1763950" cy="694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zh-CN" altLang="en-US" sz="1400" dirty="0">
                  <a:solidFill>
                    <a:schemeClr val="bg1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在此處輸入正文內容</a:t>
              </a:r>
              <a:endParaRPr lang="zh-CN" altLang="en-US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sp>
          <p:nvSpPr>
            <p:cNvPr id="72" name="文本框 71"/>
            <p:cNvSpPr txBox="1"/>
            <p:nvPr/>
          </p:nvSpPr>
          <p:spPr>
            <a:xfrm>
              <a:off x="3868326" y="4725389"/>
              <a:ext cx="1763950" cy="694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zh-CN" altLang="en-US" sz="1400" dirty="0">
                  <a:solidFill>
                    <a:schemeClr val="bg1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在此處輸入正文內容</a:t>
              </a:r>
              <a:endParaRPr lang="zh-CN" altLang="en-US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sp>
          <p:nvSpPr>
            <p:cNvPr id="73" name="文本框 72"/>
            <p:cNvSpPr txBox="1"/>
            <p:nvPr/>
          </p:nvSpPr>
          <p:spPr>
            <a:xfrm>
              <a:off x="3868326" y="5302937"/>
              <a:ext cx="1763950" cy="694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zh-CN" altLang="en-US" sz="1400" dirty="0">
                  <a:solidFill>
                    <a:schemeClr val="bg1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在此處輸入正文內容</a:t>
              </a:r>
              <a:endParaRPr lang="zh-CN" altLang="en-US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</p:grpSp>
      <p:grpSp>
        <p:nvGrpSpPr>
          <p:cNvPr id="95" name="组合 94"/>
          <p:cNvGrpSpPr/>
          <p:nvPr/>
        </p:nvGrpSpPr>
        <p:grpSpPr>
          <a:xfrm>
            <a:off x="6531796" y="2415197"/>
            <a:ext cx="1763950" cy="3581795"/>
            <a:chOff x="6690585" y="2415197"/>
            <a:chExt cx="1763950" cy="3581795"/>
          </a:xfrm>
        </p:grpSpPr>
        <p:sp>
          <p:nvSpPr>
            <p:cNvPr id="74" name="文本框 73"/>
            <p:cNvSpPr txBox="1"/>
            <p:nvPr/>
          </p:nvSpPr>
          <p:spPr>
            <a:xfrm>
              <a:off x="6690585" y="2415197"/>
              <a:ext cx="1763950" cy="694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zh-CN" altLang="en-US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在此處輸入正文內容</a:t>
              </a:r>
              <a:endPara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sp>
          <p:nvSpPr>
            <p:cNvPr id="75" name="文本框 74"/>
            <p:cNvSpPr txBox="1"/>
            <p:nvPr/>
          </p:nvSpPr>
          <p:spPr>
            <a:xfrm>
              <a:off x="6690585" y="2992745"/>
              <a:ext cx="1763950" cy="694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zh-CN" altLang="en-US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在此處輸入正文內容</a:t>
              </a:r>
              <a:endPara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sp>
          <p:nvSpPr>
            <p:cNvPr id="76" name="文本框 75"/>
            <p:cNvSpPr txBox="1"/>
            <p:nvPr/>
          </p:nvSpPr>
          <p:spPr>
            <a:xfrm>
              <a:off x="6690585" y="3570293"/>
              <a:ext cx="1763950" cy="694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zh-CN" altLang="en-US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在此處輸入正文內容</a:t>
              </a:r>
              <a:endPara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sp>
          <p:nvSpPr>
            <p:cNvPr id="77" name="文本框 76"/>
            <p:cNvSpPr txBox="1"/>
            <p:nvPr/>
          </p:nvSpPr>
          <p:spPr>
            <a:xfrm>
              <a:off x="6690585" y="4147841"/>
              <a:ext cx="1763950" cy="694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zh-CN" altLang="en-US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在此處輸入正文內容</a:t>
              </a:r>
              <a:endPara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sp>
          <p:nvSpPr>
            <p:cNvPr id="78" name="文本框 77"/>
            <p:cNvSpPr txBox="1"/>
            <p:nvPr/>
          </p:nvSpPr>
          <p:spPr>
            <a:xfrm>
              <a:off x="6690585" y="4725389"/>
              <a:ext cx="1763950" cy="694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zh-CN" altLang="en-US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在此處輸入正文內容</a:t>
              </a:r>
              <a:endPara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sp>
          <p:nvSpPr>
            <p:cNvPr id="79" name="文本框 78"/>
            <p:cNvSpPr txBox="1"/>
            <p:nvPr/>
          </p:nvSpPr>
          <p:spPr>
            <a:xfrm>
              <a:off x="6690585" y="5302937"/>
              <a:ext cx="1763950" cy="694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zh-CN" altLang="en-US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在此處輸入正文內容</a:t>
              </a:r>
              <a:endPara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</p:grpSp>
      <p:grpSp>
        <p:nvGrpSpPr>
          <p:cNvPr id="94" name="组合 93"/>
          <p:cNvGrpSpPr/>
          <p:nvPr/>
        </p:nvGrpSpPr>
        <p:grpSpPr>
          <a:xfrm>
            <a:off x="9279457" y="2415197"/>
            <a:ext cx="1763950" cy="3581795"/>
            <a:chOff x="9222095" y="2415197"/>
            <a:chExt cx="1763950" cy="3581795"/>
          </a:xfrm>
        </p:grpSpPr>
        <p:sp>
          <p:nvSpPr>
            <p:cNvPr id="80" name="文本框 79"/>
            <p:cNvSpPr txBox="1"/>
            <p:nvPr/>
          </p:nvSpPr>
          <p:spPr>
            <a:xfrm>
              <a:off x="9222095" y="2415197"/>
              <a:ext cx="1763950" cy="694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zh-CN" altLang="en-US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在此處輸入正文內容</a:t>
              </a:r>
              <a:endPara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sp>
          <p:nvSpPr>
            <p:cNvPr id="81" name="文本框 80"/>
            <p:cNvSpPr txBox="1"/>
            <p:nvPr/>
          </p:nvSpPr>
          <p:spPr>
            <a:xfrm>
              <a:off x="9222095" y="2992745"/>
              <a:ext cx="1763950" cy="694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zh-CN" altLang="en-US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在此處輸入正文內容</a:t>
              </a:r>
              <a:endPara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sp>
          <p:nvSpPr>
            <p:cNvPr id="82" name="文本框 81"/>
            <p:cNvSpPr txBox="1"/>
            <p:nvPr/>
          </p:nvSpPr>
          <p:spPr>
            <a:xfrm>
              <a:off x="9222095" y="3570293"/>
              <a:ext cx="1763950" cy="694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zh-CN" altLang="en-US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在此處輸入正文內容</a:t>
              </a:r>
              <a:endPara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sp>
          <p:nvSpPr>
            <p:cNvPr id="83" name="文本框 82"/>
            <p:cNvSpPr txBox="1"/>
            <p:nvPr/>
          </p:nvSpPr>
          <p:spPr>
            <a:xfrm>
              <a:off x="9222095" y="4147841"/>
              <a:ext cx="1763950" cy="694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zh-CN" altLang="en-US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在此處輸入正文內容</a:t>
              </a:r>
              <a:endPara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sp>
          <p:nvSpPr>
            <p:cNvPr id="84" name="文本框 83"/>
            <p:cNvSpPr txBox="1"/>
            <p:nvPr/>
          </p:nvSpPr>
          <p:spPr>
            <a:xfrm>
              <a:off x="9222095" y="4725389"/>
              <a:ext cx="1763950" cy="694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zh-CN" altLang="en-US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在此處輸入正文內容</a:t>
              </a:r>
              <a:endPara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sp>
          <p:nvSpPr>
            <p:cNvPr id="85" name="文本框 84"/>
            <p:cNvSpPr txBox="1"/>
            <p:nvPr/>
          </p:nvSpPr>
          <p:spPr>
            <a:xfrm>
              <a:off x="9222095" y="5302937"/>
              <a:ext cx="1763950" cy="694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zh-CN" altLang="en-US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在此處輸入正文內容</a:t>
              </a:r>
              <a:endPara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</p:grpSp>
      <p:grpSp>
        <p:nvGrpSpPr>
          <p:cNvPr id="86" name="组合 85"/>
          <p:cNvGrpSpPr/>
          <p:nvPr/>
        </p:nvGrpSpPr>
        <p:grpSpPr>
          <a:xfrm>
            <a:off x="10051787" y="390709"/>
            <a:ext cx="1717354" cy="424313"/>
            <a:chOff x="10051787" y="390709"/>
            <a:chExt cx="1717354" cy="424313"/>
          </a:xfrm>
        </p:grpSpPr>
        <p:sp>
          <p:nvSpPr>
            <p:cNvPr id="87" name="文本框 86"/>
            <p:cNvSpPr txBox="1"/>
            <p:nvPr/>
          </p:nvSpPr>
          <p:spPr>
            <a:xfrm>
              <a:off x="10125224" y="412133"/>
              <a:ext cx="1590992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solidFill>
                    <a:schemeClr val="bg1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LOGO HERE</a:t>
              </a:r>
              <a:endParaRPr lang="zh-CN" altLang="en-US" sz="20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grpSp>
          <p:nvGrpSpPr>
            <p:cNvPr id="88" name="组合 87"/>
            <p:cNvGrpSpPr/>
            <p:nvPr/>
          </p:nvGrpSpPr>
          <p:grpSpPr>
            <a:xfrm>
              <a:off x="11168529" y="390709"/>
              <a:ext cx="600612" cy="108487"/>
              <a:chOff x="1458913" y="152400"/>
              <a:chExt cx="600612" cy="108487"/>
            </a:xfrm>
          </p:grpSpPr>
          <p:sp>
            <p:nvSpPr>
              <p:cNvPr id="92" name="任意多边形: 形状 91"/>
              <p:cNvSpPr/>
              <p:nvPr/>
            </p:nvSpPr>
            <p:spPr>
              <a:xfrm>
                <a:off x="1458913" y="152400"/>
                <a:ext cx="582612" cy="90487"/>
              </a:xfrm>
              <a:custGeom>
                <a:avLst/>
                <a:gdLst>
                  <a:gd name="connsiteX0" fmla="*/ 0 w 582612"/>
                  <a:gd name="connsiteY0" fmla="*/ 0 h 90487"/>
                  <a:gd name="connsiteX1" fmla="*/ 492125 w 582612"/>
                  <a:gd name="connsiteY1" fmla="*/ 0 h 90487"/>
                  <a:gd name="connsiteX2" fmla="*/ 582612 w 582612"/>
                  <a:gd name="connsiteY2" fmla="*/ 90487 h 90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82612" h="90487">
                    <a:moveTo>
                      <a:pt x="0" y="0"/>
                    </a:moveTo>
                    <a:lnTo>
                      <a:pt x="492125" y="0"/>
                    </a:lnTo>
                    <a:lnTo>
                      <a:pt x="582612" y="90487"/>
                    </a:lnTo>
                  </a:path>
                </a:pathLst>
              </a:custGeom>
              <a:noFill/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3" name="椭圆 92"/>
              <p:cNvSpPr/>
              <p:nvPr/>
            </p:nvSpPr>
            <p:spPr>
              <a:xfrm>
                <a:off x="2023525" y="224887"/>
                <a:ext cx="36000" cy="36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89" name="组合 88"/>
            <p:cNvGrpSpPr/>
            <p:nvPr/>
          </p:nvGrpSpPr>
          <p:grpSpPr>
            <a:xfrm flipH="1" flipV="1">
              <a:off x="10051787" y="706535"/>
              <a:ext cx="600612" cy="108487"/>
              <a:chOff x="1458913" y="152400"/>
              <a:chExt cx="600612" cy="108487"/>
            </a:xfrm>
          </p:grpSpPr>
          <p:sp>
            <p:nvSpPr>
              <p:cNvPr id="90" name="任意多边形: 形状 89"/>
              <p:cNvSpPr/>
              <p:nvPr/>
            </p:nvSpPr>
            <p:spPr>
              <a:xfrm>
                <a:off x="1458913" y="152400"/>
                <a:ext cx="582612" cy="90487"/>
              </a:xfrm>
              <a:custGeom>
                <a:avLst/>
                <a:gdLst>
                  <a:gd name="connsiteX0" fmla="*/ 0 w 582612"/>
                  <a:gd name="connsiteY0" fmla="*/ 0 h 90487"/>
                  <a:gd name="connsiteX1" fmla="*/ 492125 w 582612"/>
                  <a:gd name="connsiteY1" fmla="*/ 0 h 90487"/>
                  <a:gd name="connsiteX2" fmla="*/ 582612 w 582612"/>
                  <a:gd name="connsiteY2" fmla="*/ 90487 h 90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82612" h="90487">
                    <a:moveTo>
                      <a:pt x="0" y="0"/>
                    </a:moveTo>
                    <a:lnTo>
                      <a:pt x="492125" y="0"/>
                    </a:lnTo>
                    <a:lnTo>
                      <a:pt x="582612" y="90487"/>
                    </a:lnTo>
                  </a:path>
                </a:pathLst>
              </a:custGeom>
              <a:noFill/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1" name="椭圆 90"/>
              <p:cNvSpPr/>
              <p:nvPr/>
            </p:nvSpPr>
            <p:spPr>
              <a:xfrm>
                <a:off x="2023525" y="224887"/>
                <a:ext cx="36000" cy="36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黑暗里有星球&#10;&#10;描述已自动生成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40" b="1455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80000"/>
                </a:schemeClr>
              </a:gs>
              <a:gs pos="62000">
                <a:schemeClr val="tx1">
                  <a:alpha val="9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</a:t>
            </a:r>
            <a:endParaRPr lang="zh-CN" altLang="en-US" dirty="0"/>
          </a:p>
        </p:txBody>
      </p:sp>
      <p:sp>
        <p:nvSpPr>
          <p:cNvPr id="4" name="任意多边形: 形状 3"/>
          <p:cNvSpPr/>
          <p:nvPr/>
        </p:nvSpPr>
        <p:spPr>
          <a:xfrm>
            <a:off x="4340322" y="-6061"/>
            <a:ext cx="5869813" cy="6870123"/>
          </a:xfrm>
          <a:custGeom>
            <a:avLst/>
            <a:gdLst>
              <a:gd name="connsiteX0" fmla="*/ 81118 w 5869813"/>
              <a:gd name="connsiteY0" fmla="*/ 0 h 6870123"/>
              <a:gd name="connsiteX1" fmla="*/ 4860711 w 5869813"/>
              <a:gd name="connsiteY1" fmla="*/ 0 h 6870123"/>
              <a:gd name="connsiteX2" fmla="*/ 4952364 w 5869813"/>
              <a:gd name="connsiteY2" fmla="*/ 142964 h 6870123"/>
              <a:gd name="connsiteX3" fmla="*/ 5869813 w 5869813"/>
              <a:gd name="connsiteY3" fmla="*/ 3429001 h 6870123"/>
              <a:gd name="connsiteX4" fmla="*/ 4952364 w 5869813"/>
              <a:gd name="connsiteY4" fmla="*/ 6715038 h 6870123"/>
              <a:gd name="connsiteX5" fmla="*/ 4852941 w 5869813"/>
              <a:gd name="connsiteY5" fmla="*/ 6870123 h 6870123"/>
              <a:gd name="connsiteX6" fmla="*/ 0 w 5869813"/>
              <a:gd name="connsiteY6" fmla="*/ 6870123 h 6870123"/>
              <a:gd name="connsiteX7" fmla="*/ 211932 w 5869813"/>
              <a:gd name="connsiteY7" fmla="*/ 6838456 h 6870123"/>
              <a:gd name="connsiteX8" fmla="*/ 3008468 w 5869813"/>
              <a:gd name="connsiteY8" fmla="*/ 3429001 h 6870123"/>
              <a:gd name="connsiteX9" fmla="*/ 211933 w 5869813"/>
              <a:gd name="connsiteY9" fmla="*/ 19547 h 6870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869813" h="6870123">
                <a:moveTo>
                  <a:pt x="81118" y="0"/>
                </a:moveTo>
                <a:lnTo>
                  <a:pt x="4860711" y="0"/>
                </a:lnTo>
                <a:lnTo>
                  <a:pt x="4952364" y="142964"/>
                </a:lnTo>
                <a:cubicBezTo>
                  <a:pt x="5534554" y="1101120"/>
                  <a:pt x="5869813" y="2225909"/>
                  <a:pt x="5869813" y="3429001"/>
                </a:cubicBezTo>
                <a:cubicBezTo>
                  <a:pt x="5869813" y="4632094"/>
                  <a:pt x="5534554" y="5756882"/>
                  <a:pt x="4952364" y="6715038"/>
                </a:cubicBezTo>
                <a:lnTo>
                  <a:pt x="4852941" y="6870123"/>
                </a:lnTo>
                <a:lnTo>
                  <a:pt x="0" y="6870123"/>
                </a:lnTo>
                <a:lnTo>
                  <a:pt x="211932" y="6838456"/>
                </a:lnTo>
                <a:cubicBezTo>
                  <a:pt x="1806367" y="6522582"/>
                  <a:pt x="3008468" y="5116175"/>
                  <a:pt x="3008468" y="3429001"/>
                </a:cubicBezTo>
                <a:cubicBezTo>
                  <a:pt x="3008468" y="1741828"/>
                  <a:pt x="1806367" y="335421"/>
                  <a:pt x="211933" y="19547"/>
                </a:cubicBezTo>
                <a:close/>
              </a:path>
            </a:pathLst>
          </a:custGeom>
          <a:noFill/>
          <a:ln>
            <a:gradFill>
              <a:gsLst>
                <a:gs pos="0">
                  <a:srgbClr val="21C6FF"/>
                </a:gs>
                <a:gs pos="100000">
                  <a:srgbClr val="3859DA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5" name="任意多边形: 形状 4"/>
          <p:cNvSpPr/>
          <p:nvPr/>
        </p:nvSpPr>
        <p:spPr>
          <a:xfrm>
            <a:off x="4509654" y="-6061"/>
            <a:ext cx="5869813" cy="6870123"/>
          </a:xfrm>
          <a:custGeom>
            <a:avLst/>
            <a:gdLst>
              <a:gd name="connsiteX0" fmla="*/ 81118 w 5869813"/>
              <a:gd name="connsiteY0" fmla="*/ 0 h 6870123"/>
              <a:gd name="connsiteX1" fmla="*/ 4860711 w 5869813"/>
              <a:gd name="connsiteY1" fmla="*/ 0 h 6870123"/>
              <a:gd name="connsiteX2" fmla="*/ 4952364 w 5869813"/>
              <a:gd name="connsiteY2" fmla="*/ 142964 h 6870123"/>
              <a:gd name="connsiteX3" fmla="*/ 5869813 w 5869813"/>
              <a:gd name="connsiteY3" fmla="*/ 3429001 h 6870123"/>
              <a:gd name="connsiteX4" fmla="*/ 4952364 w 5869813"/>
              <a:gd name="connsiteY4" fmla="*/ 6715038 h 6870123"/>
              <a:gd name="connsiteX5" fmla="*/ 4852941 w 5869813"/>
              <a:gd name="connsiteY5" fmla="*/ 6870123 h 6870123"/>
              <a:gd name="connsiteX6" fmla="*/ 0 w 5869813"/>
              <a:gd name="connsiteY6" fmla="*/ 6870123 h 6870123"/>
              <a:gd name="connsiteX7" fmla="*/ 211932 w 5869813"/>
              <a:gd name="connsiteY7" fmla="*/ 6838456 h 6870123"/>
              <a:gd name="connsiteX8" fmla="*/ 3008468 w 5869813"/>
              <a:gd name="connsiteY8" fmla="*/ 3429001 h 6870123"/>
              <a:gd name="connsiteX9" fmla="*/ 211933 w 5869813"/>
              <a:gd name="connsiteY9" fmla="*/ 19547 h 6870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869813" h="6870123">
                <a:moveTo>
                  <a:pt x="81118" y="0"/>
                </a:moveTo>
                <a:lnTo>
                  <a:pt x="4860711" y="0"/>
                </a:lnTo>
                <a:lnTo>
                  <a:pt x="4952364" y="142964"/>
                </a:lnTo>
                <a:cubicBezTo>
                  <a:pt x="5534554" y="1101120"/>
                  <a:pt x="5869813" y="2225909"/>
                  <a:pt x="5869813" y="3429001"/>
                </a:cubicBezTo>
                <a:cubicBezTo>
                  <a:pt x="5869813" y="4632094"/>
                  <a:pt x="5534554" y="5756882"/>
                  <a:pt x="4952364" y="6715038"/>
                </a:cubicBezTo>
                <a:lnTo>
                  <a:pt x="4852941" y="6870123"/>
                </a:lnTo>
                <a:lnTo>
                  <a:pt x="0" y="6870123"/>
                </a:lnTo>
                <a:lnTo>
                  <a:pt x="211932" y="6838456"/>
                </a:lnTo>
                <a:cubicBezTo>
                  <a:pt x="1806367" y="6522582"/>
                  <a:pt x="3008468" y="5116175"/>
                  <a:pt x="3008468" y="3429001"/>
                </a:cubicBezTo>
                <a:cubicBezTo>
                  <a:pt x="3008468" y="1741828"/>
                  <a:pt x="1806367" y="335421"/>
                  <a:pt x="211933" y="19547"/>
                </a:cubicBezTo>
                <a:close/>
              </a:path>
            </a:pathLst>
          </a:custGeom>
          <a:gradFill flip="none" rotWithShape="1">
            <a:gsLst>
              <a:gs pos="0">
                <a:srgbClr val="21C6FF"/>
              </a:gs>
              <a:gs pos="100000">
                <a:srgbClr val="3859DA"/>
              </a:gs>
            </a:gsLst>
            <a:lin ang="5400000" scaled="0"/>
            <a:tileRect/>
          </a:gradFill>
          <a:ln>
            <a:noFill/>
          </a:ln>
          <a:effectLst>
            <a:glow rad="762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34" name="图片 33" descr="黑暗里有星球&#10;&#10;描述已自动生成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47" t="10440" r="13373" b="14559"/>
          <a:stretch>
            <a:fillRect/>
          </a:stretch>
        </p:blipFill>
        <p:spPr>
          <a:xfrm>
            <a:off x="4531509" y="2"/>
            <a:ext cx="5788695" cy="6857999"/>
          </a:xfrm>
          <a:custGeom>
            <a:avLst/>
            <a:gdLst>
              <a:gd name="connsiteX0" fmla="*/ 0 w 5788695"/>
              <a:gd name="connsiteY0" fmla="*/ 0 h 6857999"/>
              <a:gd name="connsiteX1" fmla="*/ 4779593 w 5788695"/>
              <a:gd name="connsiteY1" fmla="*/ 0 h 6857999"/>
              <a:gd name="connsiteX2" fmla="*/ 4871246 w 5788695"/>
              <a:gd name="connsiteY2" fmla="*/ 142964 h 6857999"/>
              <a:gd name="connsiteX3" fmla="*/ 5788695 w 5788695"/>
              <a:gd name="connsiteY3" fmla="*/ 3429001 h 6857999"/>
              <a:gd name="connsiteX4" fmla="*/ 4871246 w 5788695"/>
              <a:gd name="connsiteY4" fmla="*/ 6715038 h 6857999"/>
              <a:gd name="connsiteX5" fmla="*/ 4779596 w 5788695"/>
              <a:gd name="connsiteY5" fmla="*/ 6857999 h 6857999"/>
              <a:gd name="connsiteX6" fmla="*/ 23 w 5788695"/>
              <a:gd name="connsiteY6" fmla="*/ 6857999 h 6857999"/>
              <a:gd name="connsiteX7" fmla="*/ 130814 w 5788695"/>
              <a:gd name="connsiteY7" fmla="*/ 6838456 h 6857999"/>
              <a:gd name="connsiteX8" fmla="*/ 2927350 w 5788695"/>
              <a:gd name="connsiteY8" fmla="*/ 3429001 h 6857999"/>
              <a:gd name="connsiteX9" fmla="*/ 130815 w 5788695"/>
              <a:gd name="connsiteY9" fmla="*/ 19547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788695" h="6857999">
                <a:moveTo>
                  <a:pt x="0" y="0"/>
                </a:moveTo>
                <a:lnTo>
                  <a:pt x="4779593" y="0"/>
                </a:lnTo>
                <a:lnTo>
                  <a:pt x="4871246" y="142964"/>
                </a:lnTo>
                <a:cubicBezTo>
                  <a:pt x="5453436" y="1101120"/>
                  <a:pt x="5788695" y="2225909"/>
                  <a:pt x="5788695" y="3429001"/>
                </a:cubicBezTo>
                <a:cubicBezTo>
                  <a:pt x="5788695" y="4632094"/>
                  <a:pt x="5453436" y="5756882"/>
                  <a:pt x="4871246" y="6715038"/>
                </a:cubicBezTo>
                <a:lnTo>
                  <a:pt x="4779596" y="6857999"/>
                </a:lnTo>
                <a:lnTo>
                  <a:pt x="23" y="6857999"/>
                </a:lnTo>
                <a:lnTo>
                  <a:pt x="130814" y="6838456"/>
                </a:lnTo>
                <a:cubicBezTo>
                  <a:pt x="1725249" y="6522582"/>
                  <a:pt x="2927350" y="5116175"/>
                  <a:pt x="2927350" y="3429001"/>
                </a:cubicBezTo>
                <a:cubicBezTo>
                  <a:pt x="2927350" y="1741828"/>
                  <a:pt x="1725249" y="335421"/>
                  <a:pt x="130815" y="19547"/>
                </a:cubicBezTo>
                <a:close/>
              </a:path>
            </a:pathLst>
          </a:custGeom>
        </p:spPr>
      </p:pic>
      <p:sp>
        <p:nvSpPr>
          <p:cNvPr id="35" name="文本框 34"/>
          <p:cNvSpPr txBox="1"/>
          <p:nvPr/>
        </p:nvSpPr>
        <p:spPr>
          <a:xfrm>
            <a:off x="298575" y="299905"/>
            <a:ext cx="2672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>
                <a:gradFill>
                  <a:gsLst>
                    <a:gs pos="0">
                      <a:srgbClr val="3859DA"/>
                    </a:gs>
                    <a:gs pos="100000">
                      <a:srgbClr val="21C6FF"/>
                    </a:gs>
                  </a:gsLst>
                  <a:path path="circle">
                    <a:fillToRect t="100000" r="100000"/>
                  </a:path>
                </a:gra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defRPr>
            </a:lvl1pPr>
          </a:lstStyle>
          <a:p>
            <a:r>
              <a:rPr lang="zh-CN" altLang="en-US" dirty="0"/>
              <a:t>請在此輸入標題</a:t>
            </a:r>
            <a:endParaRPr lang="zh-CN" altLang="en-US" dirty="0"/>
          </a:p>
        </p:txBody>
      </p:sp>
      <p:grpSp>
        <p:nvGrpSpPr>
          <p:cNvPr id="36" name="组合 35"/>
          <p:cNvGrpSpPr/>
          <p:nvPr/>
        </p:nvGrpSpPr>
        <p:grpSpPr>
          <a:xfrm>
            <a:off x="10051787" y="390709"/>
            <a:ext cx="1717354" cy="424313"/>
            <a:chOff x="10051787" y="390709"/>
            <a:chExt cx="1717354" cy="424313"/>
          </a:xfrm>
        </p:grpSpPr>
        <p:sp>
          <p:nvSpPr>
            <p:cNvPr id="37" name="文本框 36"/>
            <p:cNvSpPr txBox="1"/>
            <p:nvPr/>
          </p:nvSpPr>
          <p:spPr>
            <a:xfrm>
              <a:off x="10125224" y="412133"/>
              <a:ext cx="1590992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solidFill>
                    <a:schemeClr val="bg1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LOGO HERE</a:t>
              </a:r>
              <a:endParaRPr lang="zh-CN" altLang="en-US" sz="20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grpSp>
          <p:nvGrpSpPr>
            <p:cNvPr id="38" name="组合 37"/>
            <p:cNvGrpSpPr/>
            <p:nvPr/>
          </p:nvGrpSpPr>
          <p:grpSpPr>
            <a:xfrm>
              <a:off x="11168529" y="390709"/>
              <a:ext cx="600612" cy="108487"/>
              <a:chOff x="1458913" y="152400"/>
              <a:chExt cx="600612" cy="108487"/>
            </a:xfrm>
          </p:grpSpPr>
          <p:sp>
            <p:nvSpPr>
              <p:cNvPr id="42" name="任意多边形: 形状 41"/>
              <p:cNvSpPr/>
              <p:nvPr/>
            </p:nvSpPr>
            <p:spPr>
              <a:xfrm>
                <a:off x="1458913" y="152400"/>
                <a:ext cx="582612" cy="90487"/>
              </a:xfrm>
              <a:custGeom>
                <a:avLst/>
                <a:gdLst>
                  <a:gd name="connsiteX0" fmla="*/ 0 w 582612"/>
                  <a:gd name="connsiteY0" fmla="*/ 0 h 90487"/>
                  <a:gd name="connsiteX1" fmla="*/ 492125 w 582612"/>
                  <a:gd name="connsiteY1" fmla="*/ 0 h 90487"/>
                  <a:gd name="connsiteX2" fmla="*/ 582612 w 582612"/>
                  <a:gd name="connsiteY2" fmla="*/ 90487 h 90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82612" h="90487">
                    <a:moveTo>
                      <a:pt x="0" y="0"/>
                    </a:moveTo>
                    <a:lnTo>
                      <a:pt x="492125" y="0"/>
                    </a:lnTo>
                    <a:lnTo>
                      <a:pt x="582612" y="90487"/>
                    </a:lnTo>
                  </a:path>
                </a:pathLst>
              </a:custGeom>
              <a:noFill/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3" name="椭圆 42"/>
              <p:cNvSpPr/>
              <p:nvPr/>
            </p:nvSpPr>
            <p:spPr>
              <a:xfrm>
                <a:off x="2023525" y="224887"/>
                <a:ext cx="36000" cy="36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9" name="组合 38"/>
            <p:cNvGrpSpPr/>
            <p:nvPr/>
          </p:nvGrpSpPr>
          <p:grpSpPr>
            <a:xfrm flipH="1" flipV="1">
              <a:off x="10051787" y="706535"/>
              <a:ext cx="600612" cy="108487"/>
              <a:chOff x="1458913" y="152400"/>
              <a:chExt cx="600612" cy="108487"/>
            </a:xfrm>
          </p:grpSpPr>
          <p:sp>
            <p:nvSpPr>
              <p:cNvPr id="40" name="任意多边形: 形状 39"/>
              <p:cNvSpPr/>
              <p:nvPr/>
            </p:nvSpPr>
            <p:spPr>
              <a:xfrm>
                <a:off x="1458913" y="152400"/>
                <a:ext cx="582612" cy="90487"/>
              </a:xfrm>
              <a:custGeom>
                <a:avLst/>
                <a:gdLst>
                  <a:gd name="connsiteX0" fmla="*/ 0 w 582612"/>
                  <a:gd name="connsiteY0" fmla="*/ 0 h 90487"/>
                  <a:gd name="connsiteX1" fmla="*/ 492125 w 582612"/>
                  <a:gd name="connsiteY1" fmla="*/ 0 h 90487"/>
                  <a:gd name="connsiteX2" fmla="*/ 582612 w 582612"/>
                  <a:gd name="connsiteY2" fmla="*/ 90487 h 90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82612" h="90487">
                    <a:moveTo>
                      <a:pt x="0" y="0"/>
                    </a:moveTo>
                    <a:lnTo>
                      <a:pt x="492125" y="0"/>
                    </a:lnTo>
                    <a:lnTo>
                      <a:pt x="582612" y="90487"/>
                    </a:lnTo>
                  </a:path>
                </a:pathLst>
              </a:custGeom>
              <a:noFill/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1" name="椭圆 40"/>
              <p:cNvSpPr/>
              <p:nvPr/>
            </p:nvSpPr>
            <p:spPr>
              <a:xfrm>
                <a:off x="2023525" y="224887"/>
                <a:ext cx="36000" cy="36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44" name="组合 43"/>
          <p:cNvGrpSpPr/>
          <p:nvPr/>
        </p:nvGrpSpPr>
        <p:grpSpPr>
          <a:xfrm>
            <a:off x="11539231" y="2368550"/>
            <a:ext cx="220663" cy="2120900"/>
            <a:chOff x="8424863" y="2090738"/>
            <a:chExt cx="220663" cy="2120900"/>
          </a:xfrm>
          <a:gradFill flip="none" rotWithShape="1">
            <a:gsLst>
              <a:gs pos="0">
                <a:srgbClr val="21C6FF"/>
              </a:gs>
              <a:gs pos="100000">
                <a:srgbClr val="3859DA"/>
              </a:gs>
            </a:gsLst>
            <a:path path="circle">
              <a:fillToRect l="50000" t="50000" r="50000" b="50000"/>
            </a:path>
            <a:tileRect/>
          </a:gradFill>
          <a:effectLst>
            <a:glow rad="50800">
              <a:schemeClr val="accent1">
                <a:satMod val="175000"/>
                <a:alpha val="30000"/>
              </a:schemeClr>
            </a:glow>
          </a:effectLst>
        </p:grpSpPr>
        <p:sp>
          <p:nvSpPr>
            <p:cNvPr id="45" name="Freeform 400"/>
            <p:cNvSpPr/>
            <p:nvPr/>
          </p:nvSpPr>
          <p:spPr bwMode="auto">
            <a:xfrm>
              <a:off x="8464550" y="2090738"/>
              <a:ext cx="141288" cy="477838"/>
            </a:xfrm>
            <a:custGeom>
              <a:avLst/>
              <a:gdLst>
                <a:gd name="T0" fmla="*/ 20 w 89"/>
                <a:gd name="T1" fmla="*/ 158 h 301"/>
                <a:gd name="T2" fmla="*/ 89 w 89"/>
                <a:gd name="T3" fmla="*/ 228 h 301"/>
                <a:gd name="T4" fmla="*/ 89 w 89"/>
                <a:gd name="T5" fmla="*/ 301 h 301"/>
                <a:gd name="T6" fmla="*/ 0 w 89"/>
                <a:gd name="T7" fmla="*/ 211 h 301"/>
                <a:gd name="T8" fmla="*/ 0 w 89"/>
                <a:gd name="T9" fmla="*/ 0 h 301"/>
                <a:gd name="T10" fmla="*/ 20 w 89"/>
                <a:gd name="T11" fmla="*/ 24 h 301"/>
                <a:gd name="T12" fmla="*/ 20 w 89"/>
                <a:gd name="T13" fmla="*/ 158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9" h="301">
                  <a:moveTo>
                    <a:pt x="20" y="158"/>
                  </a:moveTo>
                  <a:lnTo>
                    <a:pt x="89" y="228"/>
                  </a:lnTo>
                  <a:lnTo>
                    <a:pt x="89" y="301"/>
                  </a:lnTo>
                  <a:lnTo>
                    <a:pt x="0" y="211"/>
                  </a:lnTo>
                  <a:lnTo>
                    <a:pt x="0" y="0"/>
                  </a:lnTo>
                  <a:lnTo>
                    <a:pt x="20" y="24"/>
                  </a:lnTo>
                  <a:lnTo>
                    <a:pt x="20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6" name="Freeform 401"/>
            <p:cNvSpPr/>
            <p:nvPr/>
          </p:nvSpPr>
          <p:spPr bwMode="auto">
            <a:xfrm>
              <a:off x="8424863" y="2368550"/>
              <a:ext cx="149225" cy="639763"/>
            </a:xfrm>
            <a:custGeom>
              <a:avLst/>
              <a:gdLst>
                <a:gd name="T0" fmla="*/ 94 w 94"/>
                <a:gd name="T1" fmla="*/ 403 h 403"/>
                <a:gd name="T2" fmla="*/ 90 w 94"/>
                <a:gd name="T3" fmla="*/ 403 h 403"/>
                <a:gd name="T4" fmla="*/ 90 w 94"/>
                <a:gd name="T5" fmla="*/ 138 h 403"/>
                <a:gd name="T6" fmla="*/ 0 w 94"/>
                <a:gd name="T7" fmla="*/ 49 h 403"/>
                <a:gd name="T8" fmla="*/ 0 w 94"/>
                <a:gd name="T9" fmla="*/ 0 h 403"/>
                <a:gd name="T10" fmla="*/ 4 w 94"/>
                <a:gd name="T11" fmla="*/ 0 h 403"/>
                <a:gd name="T12" fmla="*/ 4 w 94"/>
                <a:gd name="T13" fmla="*/ 49 h 403"/>
                <a:gd name="T14" fmla="*/ 94 w 94"/>
                <a:gd name="T15" fmla="*/ 138 h 403"/>
                <a:gd name="T16" fmla="*/ 94 w 94"/>
                <a:gd name="T17" fmla="*/ 403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4" h="403">
                  <a:moveTo>
                    <a:pt x="94" y="403"/>
                  </a:moveTo>
                  <a:lnTo>
                    <a:pt x="90" y="403"/>
                  </a:lnTo>
                  <a:lnTo>
                    <a:pt x="90" y="138"/>
                  </a:lnTo>
                  <a:lnTo>
                    <a:pt x="0" y="49"/>
                  </a:lnTo>
                  <a:lnTo>
                    <a:pt x="0" y="0"/>
                  </a:lnTo>
                  <a:lnTo>
                    <a:pt x="4" y="0"/>
                  </a:lnTo>
                  <a:lnTo>
                    <a:pt x="4" y="49"/>
                  </a:lnTo>
                  <a:lnTo>
                    <a:pt x="94" y="138"/>
                  </a:lnTo>
                  <a:lnTo>
                    <a:pt x="94" y="4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7" name="Freeform 402"/>
            <p:cNvSpPr>
              <a:spLocks noEditPoints="1"/>
            </p:cNvSpPr>
            <p:nvPr/>
          </p:nvSpPr>
          <p:spPr bwMode="auto">
            <a:xfrm>
              <a:off x="8496300" y="3073400"/>
              <a:ext cx="149225" cy="149225"/>
            </a:xfrm>
            <a:custGeom>
              <a:avLst/>
              <a:gdLst>
                <a:gd name="T0" fmla="*/ 12 w 23"/>
                <a:gd name="T1" fmla="*/ 23 h 23"/>
                <a:gd name="T2" fmla="*/ 0 w 23"/>
                <a:gd name="T3" fmla="*/ 11 h 23"/>
                <a:gd name="T4" fmla="*/ 12 w 23"/>
                <a:gd name="T5" fmla="*/ 0 h 23"/>
                <a:gd name="T6" fmla="*/ 23 w 23"/>
                <a:gd name="T7" fmla="*/ 11 h 23"/>
                <a:gd name="T8" fmla="*/ 12 w 23"/>
                <a:gd name="T9" fmla="*/ 23 h 23"/>
                <a:gd name="T10" fmla="*/ 12 w 23"/>
                <a:gd name="T11" fmla="*/ 2 h 23"/>
                <a:gd name="T12" fmla="*/ 2 w 23"/>
                <a:gd name="T13" fmla="*/ 11 h 23"/>
                <a:gd name="T14" fmla="*/ 12 w 23"/>
                <a:gd name="T15" fmla="*/ 21 h 23"/>
                <a:gd name="T16" fmla="*/ 21 w 23"/>
                <a:gd name="T17" fmla="*/ 11 h 23"/>
                <a:gd name="T18" fmla="*/ 12 w 23"/>
                <a:gd name="T19" fmla="*/ 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1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1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2"/>
                  </a:moveTo>
                  <a:cubicBezTo>
                    <a:pt x="6" y="2"/>
                    <a:pt x="2" y="6"/>
                    <a:pt x="2" y="11"/>
                  </a:cubicBezTo>
                  <a:cubicBezTo>
                    <a:pt x="2" y="17"/>
                    <a:pt x="6" y="21"/>
                    <a:pt x="12" y="21"/>
                  </a:cubicBezTo>
                  <a:cubicBezTo>
                    <a:pt x="17" y="21"/>
                    <a:pt x="21" y="17"/>
                    <a:pt x="21" y="11"/>
                  </a:cubicBezTo>
                  <a:cubicBezTo>
                    <a:pt x="21" y="6"/>
                    <a:pt x="17" y="2"/>
                    <a:pt x="12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8" name="Oval 403"/>
            <p:cNvSpPr>
              <a:spLocks noChangeArrowheads="1"/>
            </p:cNvSpPr>
            <p:nvPr/>
          </p:nvSpPr>
          <p:spPr bwMode="auto">
            <a:xfrm>
              <a:off x="8534400" y="3111500"/>
              <a:ext cx="71438" cy="714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Rectangle 404"/>
            <p:cNvSpPr>
              <a:spLocks noChangeArrowheads="1"/>
            </p:cNvSpPr>
            <p:nvPr/>
          </p:nvSpPr>
          <p:spPr bwMode="auto">
            <a:xfrm>
              <a:off x="8612188" y="2646363"/>
              <a:ext cx="33338" cy="2063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Rectangle 405"/>
            <p:cNvSpPr>
              <a:spLocks noChangeArrowheads="1"/>
            </p:cNvSpPr>
            <p:nvPr/>
          </p:nvSpPr>
          <p:spPr bwMode="auto">
            <a:xfrm>
              <a:off x="8612188" y="2892425"/>
              <a:ext cx="33338" cy="254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407"/>
            <p:cNvSpPr/>
            <p:nvPr/>
          </p:nvSpPr>
          <p:spPr bwMode="auto">
            <a:xfrm>
              <a:off x="8534400" y="2549525"/>
              <a:ext cx="39688" cy="271463"/>
            </a:xfrm>
            <a:custGeom>
              <a:avLst/>
              <a:gdLst>
                <a:gd name="T0" fmla="*/ 0 w 6"/>
                <a:gd name="T1" fmla="*/ 0 h 42"/>
                <a:gd name="T2" fmla="*/ 0 w 6"/>
                <a:gd name="T3" fmla="*/ 10 h 42"/>
                <a:gd name="T4" fmla="*/ 3 w 6"/>
                <a:gd name="T5" fmla="*/ 13 h 42"/>
                <a:gd name="T6" fmla="*/ 3 w 6"/>
                <a:gd name="T7" fmla="*/ 39 h 42"/>
                <a:gd name="T8" fmla="*/ 6 w 6"/>
                <a:gd name="T9" fmla="*/ 42 h 42"/>
                <a:gd name="T10" fmla="*/ 6 w 6"/>
                <a:gd name="T11" fmla="*/ 6 h 42"/>
                <a:gd name="T12" fmla="*/ 0 w 6"/>
                <a:gd name="T13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42">
                  <a:moveTo>
                    <a:pt x="0" y="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3" y="12"/>
                    <a:pt x="3" y="13"/>
                  </a:cubicBezTo>
                  <a:cubicBezTo>
                    <a:pt x="3" y="14"/>
                    <a:pt x="3" y="39"/>
                    <a:pt x="3" y="39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6" y="6"/>
                    <a:pt x="6" y="6"/>
                    <a:pt x="6" y="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2" name="Freeform 408"/>
            <p:cNvSpPr/>
            <p:nvPr/>
          </p:nvSpPr>
          <p:spPr bwMode="auto">
            <a:xfrm>
              <a:off x="8464550" y="3733800"/>
              <a:ext cx="141288" cy="477838"/>
            </a:xfrm>
            <a:custGeom>
              <a:avLst/>
              <a:gdLst>
                <a:gd name="T0" fmla="*/ 20 w 89"/>
                <a:gd name="T1" fmla="*/ 142 h 301"/>
                <a:gd name="T2" fmla="*/ 89 w 89"/>
                <a:gd name="T3" fmla="*/ 77 h 301"/>
                <a:gd name="T4" fmla="*/ 89 w 89"/>
                <a:gd name="T5" fmla="*/ 0 h 301"/>
                <a:gd name="T6" fmla="*/ 0 w 89"/>
                <a:gd name="T7" fmla="*/ 89 h 301"/>
                <a:gd name="T8" fmla="*/ 0 w 89"/>
                <a:gd name="T9" fmla="*/ 301 h 301"/>
                <a:gd name="T10" fmla="*/ 20 w 89"/>
                <a:gd name="T11" fmla="*/ 277 h 301"/>
                <a:gd name="T12" fmla="*/ 20 w 89"/>
                <a:gd name="T13" fmla="*/ 142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9" h="301">
                  <a:moveTo>
                    <a:pt x="20" y="142"/>
                  </a:moveTo>
                  <a:lnTo>
                    <a:pt x="89" y="77"/>
                  </a:lnTo>
                  <a:lnTo>
                    <a:pt x="89" y="0"/>
                  </a:lnTo>
                  <a:lnTo>
                    <a:pt x="0" y="89"/>
                  </a:lnTo>
                  <a:lnTo>
                    <a:pt x="0" y="301"/>
                  </a:lnTo>
                  <a:lnTo>
                    <a:pt x="20" y="277"/>
                  </a:lnTo>
                  <a:lnTo>
                    <a:pt x="20" y="1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3" name="Freeform 409"/>
            <p:cNvSpPr/>
            <p:nvPr/>
          </p:nvSpPr>
          <p:spPr bwMode="auto">
            <a:xfrm>
              <a:off x="8424863" y="3292475"/>
              <a:ext cx="149225" cy="647700"/>
            </a:xfrm>
            <a:custGeom>
              <a:avLst/>
              <a:gdLst>
                <a:gd name="T0" fmla="*/ 4 w 94"/>
                <a:gd name="T1" fmla="*/ 408 h 408"/>
                <a:gd name="T2" fmla="*/ 0 w 94"/>
                <a:gd name="T3" fmla="*/ 408 h 408"/>
                <a:gd name="T4" fmla="*/ 0 w 94"/>
                <a:gd name="T5" fmla="*/ 355 h 408"/>
                <a:gd name="T6" fmla="*/ 90 w 94"/>
                <a:gd name="T7" fmla="*/ 265 h 408"/>
                <a:gd name="T8" fmla="*/ 90 w 94"/>
                <a:gd name="T9" fmla="*/ 0 h 408"/>
                <a:gd name="T10" fmla="*/ 94 w 94"/>
                <a:gd name="T11" fmla="*/ 0 h 408"/>
                <a:gd name="T12" fmla="*/ 94 w 94"/>
                <a:gd name="T13" fmla="*/ 265 h 408"/>
                <a:gd name="T14" fmla="*/ 4 w 94"/>
                <a:gd name="T15" fmla="*/ 355 h 408"/>
                <a:gd name="T16" fmla="*/ 4 w 94"/>
                <a:gd name="T17" fmla="*/ 408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4" h="408">
                  <a:moveTo>
                    <a:pt x="4" y="408"/>
                  </a:moveTo>
                  <a:lnTo>
                    <a:pt x="0" y="408"/>
                  </a:lnTo>
                  <a:lnTo>
                    <a:pt x="0" y="355"/>
                  </a:lnTo>
                  <a:lnTo>
                    <a:pt x="90" y="265"/>
                  </a:lnTo>
                  <a:lnTo>
                    <a:pt x="90" y="0"/>
                  </a:lnTo>
                  <a:lnTo>
                    <a:pt x="94" y="0"/>
                  </a:lnTo>
                  <a:lnTo>
                    <a:pt x="94" y="265"/>
                  </a:lnTo>
                  <a:lnTo>
                    <a:pt x="4" y="355"/>
                  </a:lnTo>
                  <a:lnTo>
                    <a:pt x="4" y="4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4" name="Rectangle 410"/>
            <p:cNvSpPr>
              <a:spLocks noChangeArrowheads="1"/>
            </p:cNvSpPr>
            <p:nvPr/>
          </p:nvSpPr>
          <p:spPr bwMode="auto">
            <a:xfrm>
              <a:off x="8612188" y="3448050"/>
              <a:ext cx="33338" cy="2079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5" name="Rectangle 411"/>
            <p:cNvSpPr>
              <a:spLocks noChangeArrowheads="1"/>
            </p:cNvSpPr>
            <p:nvPr/>
          </p:nvSpPr>
          <p:spPr bwMode="auto">
            <a:xfrm>
              <a:off x="8612188" y="3382963"/>
              <a:ext cx="33338" cy="269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6" name="Freeform 412"/>
            <p:cNvSpPr/>
            <p:nvPr/>
          </p:nvSpPr>
          <p:spPr bwMode="auto">
            <a:xfrm>
              <a:off x="8534400" y="3481388"/>
              <a:ext cx="39688" cy="271463"/>
            </a:xfrm>
            <a:custGeom>
              <a:avLst/>
              <a:gdLst>
                <a:gd name="T0" fmla="*/ 0 w 6"/>
                <a:gd name="T1" fmla="*/ 42 h 42"/>
                <a:gd name="T2" fmla="*/ 0 w 6"/>
                <a:gd name="T3" fmla="*/ 32 h 42"/>
                <a:gd name="T4" fmla="*/ 3 w 6"/>
                <a:gd name="T5" fmla="*/ 29 h 42"/>
                <a:gd name="T6" fmla="*/ 3 w 6"/>
                <a:gd name="T7" fmla="*/ 3 h 42"/>
                <a:gd name="T8" fmla="*/ 6 w 6"/>
                <a:gd name="T9" fmla="*/ 0 h 42"/>
                <a:gd name="T10" fmla="*/ 6 w 6"/>
                <a:gd name="T11" fmla="*/ 36 h 42"/>
                <a:gd name="T12" fmla="*/ 0 w 6"/>
                <a:gd name="T13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42">
                  <a:moveTo>
                    <a:pt x="0" y="4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3" y="30"/>
                    <a:pt x="3" y="29"/>
                  </a:cubicBezTo>
                  <a:cubicBezTo>
                    <a:pt x="3" y="28"/>
                    <a:pt x="3" y="3"/>
                    <a:pt x="3" y="3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36"/>
                    <a:pt x="6" y="36"/>
                    <a:pt x="6" y="36"/>
                  </a:cubicBezTo>
                  <a:lnTo>
                    <a:pt x="0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58" name="任意多边形: 形状 57"/>
          <p:cNvSpPr/>
          <p:nvPr/>
        </p:nvSpPr>
        <p:spPr>
          <a:xfrm>
            <a:off x="819148" y="1431452"/>
            <a:ext cx="4296936" cy="1494264"/>
          </a:xfrm>
          <a:custGeom>
            <a:avLst/>
            <a:gdLst>
              <a:gd name="connsiteX0" fmla="*/ 241365 w 4296936"/>
              <a:gd name="connsiteY0" fmla="*/ 0 h 1494264"/>
              <a:gd name="connsiteX1" fmla="*/ 4296936 w 4296936"/>
              <a:gd name="connsiteY1" fmla="*/ 0 h 1494264"/>
              <a:gd name="connsiteX2" fmla="*/ 4296936 w 4296936"/>
              <a:gd name="connsiteY2" fmla="*/ 1205235 h 1494264"/>
              <a:gd name="connsiteX3" fmla="*/ 4007907 w 4296936"/>
              <a:gd name="connsiteY3" fmla="*/ 1494264 h 1494264"/>
              <a:gd name="connsiteX4" fmla="*/ 0 w 4296936"/>
              <a:gd name="connsiteY4" fmla="*/ 1494264 h 1494264"/>
              <a:gd name="connsiteX5" fmla="*/ 0 w 4296936"/>
              <a:gd name="connsiteY5" fmla="*/ 241364 h 1494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6936" h="1494264">
                <a:moveTo>
                  <a:pt x="241365" y="0"/>
                </a:moveTo>
                <a:lnTo>
                  <a:pt x="4296936" y="0"/>
                </a:lnTo>
                <a:lnTo>
                  <a:pt x="4296936" y="1205235"/>
                </a:lnTo>
                <a:lnTo>
                  <a:pt x="4007907" y="1494264"/>
                </a:lnTo>
                <a:lnTo>
                  <a:pt x="0" y="1494264"/>
                </a:lnTo>
                <a:lnTo>
                  <a:pt x="0" y="241364"/>
                </a:lnTo>
                <a:close/>
              </a:path>
            </a:pathLst>
          </a:custGeom>
          <a:gradFill flip="none" rotWithShape="1">
            <a:gsLst>
              <a:gs pos="0">
                <a:srgbClr val="21C6FF">
                  <a:alpha val="0"/>
                </a:srgbClr>
              </a:gs>
              <a:gs pos="100000">
                <a:srgbClr val="3859DA">
                  <a:alpha val="3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6350">
            <a:gradFill flip="none" rotWithShape="1">
              <a:gsLst>
                <a:gs pos="0">
                  <a:srgbClr val="3859DA">
                    <a:alpha val="0"/>
                  </a:srgbClr>
                </a:gs>
                <a:gs pos="80000">
                  <a:srgbClr val="21C6FF"/>
                </a:gs>
              </a:gsLst>
              <a:path path="circle">
                <a:fillToRect t="100000" r="100000"/>
              </a:path>
              <a:tileRect l="-100000" b="-10000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9" name="任意多边形: 形状 58"/>
          <p:cNvSpPr/>
          <p:nvPr/>
        </p:nvSpPr>
        <p:spPr>
          <a:xfrm>
            <a:off x="817847" y="1344721"/>
            <a:ext cx="2286000" cy="236220"/>
          </a:xfrm>
          <a:custGeom>
            <a:avLst/>
            <a:gdLst>
              <a:gd name="connsiteX0" fmla="*/ 2286000 w 2286000"/>
              <a:gd name="connsiteY0" fmla="*/ 0 h 236220"/>
              <a:gd name="connsiteX1" fmla="*/ 236220 w 2286000"/>
              <a:gd name="connsiteY1" fmla="*/ 0 h 236220"/>
              <a:gd name="connsiteX2" fmla="*/ 0 w 2286000"/>
              <a:gd name="connsiteY2" fmla="*/ 236220 h 236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86000" h="236220">
                <a:moveTo>
                  <a:pt x="2286000" y="0"/>
                </a:moveTo>
                <a:lnTo>
                  <a:pt x="236220" y="0"/>
                </a:lnTo>
                <a:lnTo>
                  <a:pt x="0" y="236220"/>
                </a:lnTo>
              </a:path>
            </a:pathLst>
          </a:custGeom>
          <a:noFill/>
          <a:ln w="12700">
            <a:gradFill>
              <a:gsLst>
                <a:gs pos="100000">
                  <a:srgbClr val="21C6FF"/>
                </a:gs>
                <a:gs pos="0">
                  <a:srgbClr val="21C6FF">
                    <a:alpha val="0"/>
                  </a:srgb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任意多边形: 形状 59"/>
          <p:cNvSpPr/>
          <p:nvPr/>
        </p:nvSpPr>
        <p:spPr>
          <a:xfrm>
            <a:off x="3865847" y="2713037"/>
            <a:ext cx="1264920" cy="289560"/>
          </a:xfrm>
          <a:custGeom>
            <a:avLst/>
            <a:gdLst>
              <a:gd name="connsiteX0" fmla="*/ 0 w 1264920"/>
              <a:gd name="connsiteY0" fmla="*/ 289560 h 289560"/>
              <a:gd name="connsiteX1" fmla="*/ 975360 w 1264920"/>
              <a:gd name="connsiteY1" fmla="*/ 289560 h 289560"/>
              <a:gd name="connsiteX2" fmla="*/ 1264920 w 1264920"/>
              <a:gd name="connsiteY2" fmla="*/ 0 h 289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64920" h="289560">
                <a:moveTo>
                  <a:pt x="0" y="289560"/>
                </a:moveTo>
                <a:lnTo>
                  <a:pt x="975360" y="289560"/>
                </a:lnTo>
                <a:lnTo>
                  <a:pt x="1264920" y="0"/>
                </a:lnTo>
              </a:path>
            </a:pathLst>
          </a:custGeom>
          <a:noFill/>
          <a:ln w="12700">
            <a:gradFill>
              <a:gsLst>
                <a:gs pos="100000">
                  <a:srgbClr val="21C6FF"/>
                </a:gs>
                <a:gs pos="0">
                  <a:srgbClr val="21C6FF">
                    <a:alpha val="0"/>
                  </a:srgb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1" name="组合 60"/>
          <p:cNvGrpSpPr/>
          <p:nvPr/>
        </p:nvGrpSpPr>
        <p:grpSpPr>
          <a:xfrm>
            <a:off x="888967" y="2805256"/>
            <a:ext cx="686117" cy="65823"/>
            <a:chOff x="1186181" y="2691657"/>
            <a:chExt cx="686117" cy="65823"/>
          </a:xfrm>
          <a:gradFill>
            <a:gsLst>
              <a:gs pos="100000">
                <a:srgbClr val="21C6FF"/>
              </a:gs>
              <a:gs pos="0">
                <a:srgbClr val="3859DA"/>
              </a:gs>
            </a:gsLst>
            <a:lin ang="0" scaled="0"/>
          </a:gradFill>
        </p:grpSpPr>
        <p:sp>
          <p:nvSpPr>
            <p:cNvPr id="75" name="平行四边形 74"/>
            <p:cNvSpPr/>
            <p:nvPr/>
          </p:nvSpPr>
          <p:spPr>
            <a:xfrm>
              <a:off x="118618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6" name="平行四边形 75"/>
            <p:cNvSpPr/>
            <p:nvPr/>
          </p:nvSpPr>
          <p:spPr>
            <a:xfrm>
              <a:off x="125733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7" name="平行四边形 76"/>
            <p:cNvSpPr/>
            <p:nvPr/>
          </p:nvSpPr>
          <p:spPr>
            <a:xfrm>
              <a:off x="132849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8" name="平行四边形 77"/>
            <p:cNvSpPr/>
            <p:nvPr/>
          </p:nvSpPr>
          <p:spPr>
            <a:xfrm>
              <a:off x="139964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9" name="平行四边形 78"/>
            <p:cNvSpPr/>
            <p:nvPr/>
          </p:nvSpPr>
          <p:spPr>
            <a:xfrm>
              <a:off x="147080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0" name="平行四边形 79"/>
            <p:cNvSpPr/>
            <p:nvPr/>
          </p:nvSpPr>
          <p:spPr>
            <a:xfrm>
              <a:off x="154195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1" name="平行四边形 80"/>
            <p:cNvSpPr/>
            <p:nvPr/>
          </p:nvSpPr>
          <p:spPr>
            <a:xfrm>
              <a:off x="161311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2" name="平行四边形 81"/>
            <p:cNvSpPr/>
            <p:nvPr/>
          </p:nvSpPr>
          <p:spPr>
            <a:xfrm>
              <a:off x="168426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3" name="平行四边形 82"/>
            <p:cNvSpPr/>
            <p:nvPr/>
          </p:nvSpPr>
          <p:spPr>
            <a:xfrm>
              <a:off x="175542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4" name="平行四边形 83"/>
            <p:cNvSpPr/>
            <p:nvPr/>
          </p:nvSpPr>
          <p:spPr>
            <a:xfrm>
              <a:off x="1826579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2" name="组合 61"/>
          <p:cNvGrpSpPr/>
          <p:nvPr/>
        </p:nvGrpSpPr>
        <p:grpSpPr>
          <a:xfrm>
            <a:off x="4378927" y="1326666"/>
            <a:ext cx="686117" cy="65823"/>
            <a:chOff x="1186181" y="2691657"/>
            <a:chExt cx="686117" cy="65823"/>
          </a:xfrm>
          <a:solidFill>
            <a:srgbClr val="21C6FF">
              <a:alpha val="30000"/>
            </a:srgbClr>
          </a:solidFill>
        </p:grpSpPr>
        <p:sp>
          <p:nvSpPr>
            <p:cNvPr id="65" name="平行四边形 64"/>
            <p:cNvSpPr/>
            <p:nvPr/>
          </p:nvSpPr>
          <p:spPr>
            <a:xfrm>
              <a:off x="118618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6" name="平行四边形 65"/>
            <p:cNvSpPr/>
            <p:nvPr/>
          </p:nvSpPr>
          <p:spPr>
            <a:xfrm>
              <a:off x="125733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7" name="平行四边形 66"/>
            <p:cNvSpPr/>
            <p:nvPr/>
          </p:nvSpPr>
          <p:spPr>
            <a:xfrm>
              <a:off x="132849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8" name="平行四边形 67"/>
            <p:cNvSpPr/>
            <p:nvPr/>
          </p:nvSpPr>
          <p:spPr>
            <a:xfrm>
              <a:off x="139964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9" name="平行四边形 68"/>
            <p:cNvSpPr/>
            <p:nvPr/>
          </p:nvSpPr>
          <p:spPr>
            <a:xfrm>
              <a:off x="147080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0" name="平行四边形 69"/>
            <p:cNvSpPr/>
            <p:nvPr/>
          </p:nvSpPr>
          <p:spPr>
            <a:xfrm>
              <a:off x="154195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1" name="平行四边形 70"/>
            <p:cNvSpPr/>
            <p:nvPr/>
          </p:nvSpPr>
          <p:spPr>
            <a:xfrm>
              <a:off x="161311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2" name="平行四边形 71"/>
            <p:cNvSpPr/>
            <p:nvPr/>
          </p:nvSpPr>
          <p:spPr>
            <a:xfrm>
              <a:off x="168426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3" name="平行四边形 72"/>
            <p:cNvSpPr/>
            <p:nvPr/>
          </p:nvSpPr>
          <p:spPr>
            <a:xfrm>
              <a:off x="175542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4" name="平行四边形 73"/>
            <p:cNvSpPr/>
            <p:nvPr/>
          </p:nvSpPr>
          <p:spPr>
            <a:xfrm>
              <a:off x="1826579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3" name="文本框 62"/>
          <p:cNvSpPr txBox="1"/>
          <p:nvPr/>
        </p:nvSpPr>
        <p:spPr>
          <a:xfrm>
            <a:off x="1027204" y="1514246"/>
            <a:ext cx="1706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</a:rPr>
              <a:t>在此輸入標題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64" name="文本框 63"/>
          <p:cNvSpPr txBox="1"/>
          <p:nvPr/>
        </p:nvSpPr>
        <p:spPr>
          <a:xfrm>
            <a:off x="1021565" y="2016687"/>
            <a:ext cx="3713137" cy="694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在此處輸入正文內容</a:t>
            </a:r>
            <a:r>
              <a:rPr lang="en-US" altLang="zh-CN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,</a:t>
            </a:r>
            <a:r>
              <a:rPr lang="zh-CN" altLang="en-US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在此處輸入正文內容</a:t>
            </a:r>
            <a:r>
              <a:rPr lang="en-US" altLang="zh-CN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,</a:t>
            </a:r>
            <a:endParaRPr lang="zh-CN" altLang="en-US" sz="1400" dirty="0">
              <a:solidFill>
                <a:schemeClr val="bg1">
                  <a:lumMod val="85000"/>
                </a:schemeClr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在此處輸入正文內容</a:t>
            </a:r>
            <a:r>
              <a:rPr lang="en-US" altLang="zh-CN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,</a:t>
            </a:r>
            <a:r>
              <a:rPr lang="zh-CN" altLang="en-US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在此處輸入正文內容</a:t>
            </a:r>
            <a:r>
              <a:rPr lang="en-US" altLang="zh-CN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.</a:t>
            </a:r>
            <a:endParaRPr lang="zh-CN" altLang="en-US" sz="1400" dirty="0">
              <a:solidFill>
                <a:schemeClr val="bg1">
                  <a:lumMod val="85000"/>
                </a:schemeClr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sp>
        <p:nvSpPr>
          <p:cNvPr id="86" name="任意多边形: 形状 85"/>
          <p:cNvSpPr/>
          <p:nvPr/>
        </p:nvSpPr>
        <p:spPr>
          <a:xfrm>
            <a:off x="812457" y="3998923"/>
            <a:ext cx="4296936" cy="1494264"/>
          </a:xfrm>
          <a:custGeom>
            <a:avLst/>
            <a:gdLst>
              <a:gd name="connsiteX0" fmla="*/ 241365 w 4296936"/>
              <a:gd name="connsiteY0" fmla="*/ 0 h 1494264"/>
              <a:gd name="connsiteX1" fmla="*/ 4296936 w 4296936"/>
              <a:gd name="connsiteY1" fmla="*/ 0 h 1494264"/>
              <a:gd name="connsiteX2" fmla="*/ 4296936 w 4296936"/>
              <a:gd name="connsiteY2" fmla="*/ 1205235 h 1494264"/>
              <a:gd name="connsiteX3" fmla="*/ 4007907 w 4296936"/>
              <a:gd name="connsiteY3" fmla="*/ 1494264 h 1494264"/>
              <a:gd name="connsiteX4" fmla="*/ 0 w 4296936"/>
              <a:gd name="connsiteY4" fmla="*/ 1494264 h 1494264"/>
              <a:gd name="connsiteX5" fmla="*/ 0 w 4296936"/>
              <a:gd name="connsiteY5" fmla="*/ 241364 h 1494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6936" h="1494264">
                <a:moveTo>
                  <a:pt x="241365" y="0"/>
                </a:moveTo>
                <a:lnTo>
                  <a:pt x="4296936" y="0"/>
                </a:lnTo>
                <a:lnTo>
                  <a:pt x="4296936" y="1205235"/>
                </a:lnTo>
                <a:lnTo>
                  <a:pt x="4007907" y="1494264"/>
                </a:lnTo>
                <a:lnTo>
                  <a:pt x="0" y="1494264"/>
                </a:lnTo>
                <a:lnTo>
                  <a:pt x="0" y="241364"/>
                </a:lnTo>
                <a:close/>
              </a:path>
            </a:pathLst>
          </a:custGeom>
          <a:gradFill flip="none" rotWithShape="1">
            <a:gsLst>
              <a:gs pos="0">
                <a:srgbClr val="21C6FF">
                  <a:alpha val="0"/>
                </a:srgbClr>
              </a:gs>
              <a:gs pos="100000">
                <a:srgbClr val="3859DA">
                  <a:alpha val="3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6350">
            <a:gradFill flip="none" rotWithShape="1">
              <a:gsLst>
                <a:gs pos="0">
                  <a:srgbClr val="3859DA">
                    <a:alpha val="0"/>
                  </a:srgbClr>
                </a:gs>
                <a:gs pos="80000">
                  <a:srgbClr val="21C6FF"/>
                </a:gs>
              </a:gsLst>
              <a:path path="circle">
                <a:fillToRect t="100000" r="100000"/>
              </a:path>
              <a:tileRect l="-100000" b="-10000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87" name="任意多边形: 形状 86"/>
          <p:cNvSpPr/>
          <p:nvPr/>
        </p:nvSpPr>
        <p:spPr>
          <a:xfrm>
            <a:off x="811156" y="3912192"/>
            <a:ext cx="2286000" cy="236220"/>
          </a:xfrm>
          <a:custGeom>
            <a:avLst/>
            <a:gdLst>
              <a:gd name="connsiteX0" fmla="*/ 2286000 w 2286000"/>
              <a:gd name="connsiteY0" fmla="*/ 0 h 236220"/>
              <a:gd name="connsiteX1" fmla="*/ 236220 w 2286000"/>
              <a:gd name="connsiteY1" fmla="*/ 0 h 236220"/>
              <a:gd name="connsiteX2" fmla="*/ 0 w 2286000"/>
              <a:gd name="connsiteY2" fmla="*/ 236220 h 236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86000" h="236220">
                <a:moveTo>
                  <a:pt x="2286000" y="0"/>
                </a:moveTo>
                <a:lnTo>
                  <a:pt x="236220" y="0"/>
                </a:lnTo>
                <a:lnTo>
                  <a:pt x="0" y="236220"/>
                </a:lnTo>
              </a:path>
            </a:pathLst>
          </a:custGeom>
          <a:noFill/>
          <a:ln w="12700">
            <a:gradFill>
              <a:gsLst>
                <a:gs pos="100000">
                  <a:srgbClr val="21C6FF"/>
                </a:gs>
                <a:gs pos="0">
                  <a:srgbClr val="21C6FF">
                    <a:alpha val="0"/>
                  </a:srgb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8" name="任意多边形: 形状 87"/>
          <p:cNvSpPr/>
          <p:nvPr/>
        </p:nvSpPr>
        <p:spPr>
          <a:xfrm>
            <a:off x="3859156" y="5280508"/>
            <a:ext cx="1264920" cy="289560"/>
          </a:xfrm>
          <a:custGeom>
            <a:avLst/>
            <a:gdLst>
              <a:gd name="connsiteX0" fmla="*/ 0 w 1264920"/>
              <a:gd name="connsiteY0" fmla="*/ 289560 h 289560"/>
              <a:gd name="connsiteX1" fmla="*/ 975360 w 1264920"/>
              <a:gd name="connsiteY1" fmla="*/ 289560 h 289560"/>
              <a:gd name="connsiteX2" fmla="*/ 1264920 w 1264920"/>
              <a:gd name="connsiteY2" fmla="*/ 0 h 289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64920" h="289560">
                <a:moveTo>
                  <a:pt x="0" y="289560"/>
                </a:moveTo>
                <a:lnTo>
                  <a:pt x="975360" y="289560"/>
                </a:lnTo>
                <a:lnTo>
                  <a:pt x="1264920" y="0"/>
                </a:lnTo>
              </a:path>
            </a:pathLst>
          </a:custGeom>
          <a:noFill/>
          <a:ln w="12700">
            <a:gradFill>
              <a:gsLst>
                <a:gs pos="100000">
                  <a:srgbClr val="21C6FF"/>
                </a:gs>
                <a:gs pos="0">
                  <a:srgbClr val="21C6FF">
                    <a:alpha val="0"/>
                  </a:srgb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9" name="组合 88"/>
          <p:cNvGrpSpPr/>
          <p:nvPr/>
        </p:nvGrpSpPr>
        <p:grpSpPr>
          <a:xfrm>
            <a:off x="882276" y="5372727"/>
            <a:ext cx="686117" cy="65823"/>
            <a:chOff x="1186181" y="2691657"/>
            <a:chExt cx="686117" cy="65823"/>
          </a:xfrm>
          <a:gradFill>
            <a:gsLst>
              <a:gs pos="100000">
                <a:srgbClr val="21C6FF"/>
              </a:gs>
              <a:gs pos="0">
                <a:srgbClr val="3859DA"/>
              </a:gs>
            </a:gsLst>
            <a:lin ang="0" scaled="0"/>
          </a:gradFill>
        </p:grpSpPr>
        <p:sp>
          <p:nvSpPr>
            <p:cNvPr id="103" name="平行四边形 102"/>
            <p:cNvSpPr/>
            <p:nvPr/>
          </p:nvSpPr>
          <p:spPr>
            <a:xfrm>
              <a:off x="118618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4" name="平行四边形 103"/>
            <p:cNvSpPr/>
            <p:nvPr/>
          </p:nvSpPr>
          <p:spPr>
            <a:xfrm>
              <a:off x="125733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5" name="平行四边形 104"/>
            <p:cNvSpPr/>
            <p:nvPr/>
          </p:nvSpPr>
          <p:spPr>
            <a:xfrm>
              <a:off x="132849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6" name="平行四边形 105"/>
            <p:cNvSpPr/>
            <p:nvPr/>
          </p:nvSpPr>
          <p:spPr>
            <a:xfrm>
              <a:off x="139964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7" name="平行四边形 106"/>
            <p:cNvSpPr/>
            <p:nvPr/>
          </p:nvSpPr>
          <p:spPr>
            <a:xfrm>
              <a:off x="147080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8" name="平行四边形 107"/>
            <p:cNvSpPr/>
            <p:nvPr/>
          </p:nvSpPr>
          <p:spPr>
            <a:xfrm>
              <a:off x="154195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9" name="平行四边形 108"/>
            <p:cNvSpPr/>
            <p:nvPr/>
          </p:nvSpPr>
          <p:spPr>
            <a:xfrm>
              <a:off x="161311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0" name="平行四边形 109"/>
            <p:cNvSpPr/>
            <p:nvPr/>
          </p:nvSpPr>
          <p:spPr>
            <a:xfrm>
              <a:off x="168426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1" name="平行四边形 110"/>
            <p:cNvSpPr/>
            <p:nvPr/>
          </p:nvSpPr>
          <p:spPr>
            <a:xfrm>
              <a:off x="175542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2" name="平行四边形 111"/>
            <p:cNvSpPr/>
            <p:nvPr/>
          </p:nvSpPr>
          <p:spPr>
            <a:xfrm>
              <a:off x="1826579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0" name="组合 89"/>
          <p:cNvGrpSpPr/>
          <p:nvPr/>
        </p:nvGrpSpPr>
        <p:grpSpPr>
          <a:xfrm>
            <a:off x="4372236" y="3894137"/>
            <a:ext cx="686117" cy="65823"/>
            <a:chOff x="1186181" y="2691657"/>
            <a:chExt cx="686117" cy="65823"/>
          </a:xfrm>
          <a:solidFill>
            <a:srgbClr val="21C6FF">
              <a:alpha val="30000"/>
            </a:srgbClr>
          </a:solidFill>
        </p:grpSpPr>
        <p:sp>
          <p:nvSpPr>
            <p:cNvPr id="93" name="平行四边形 92"/>
            <p:cNvSpPr/>
            <p:nvPr/>
          </p:nvSpPr>
          <p:spPr>
            <a:xfrm>
              <a:off x="118618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4" name="平行四边形 93"/>
            <p:cNvSpPr/>
            <p:nvPr/>
          </p:nvSpPr>
          <p:spPr>
            <a:xfrm>
              <a:off x="125733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5" name="平行四边形 94"/>
            <p:cNvSpPr/>
            <p:nvPr/>
          </p:nvSpPr>
          <p:spPr>
            <a:xfrm>
              <a:off x="132849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6" name="平行四边形 95"/>
            <p:cNvSpPr/>
            <p:nvPr/>
          </p:nvSpPr>
          <p:spPr>
            <a:xfrm>
              <a:off x="139964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7" name="平行四边形 96"/>
            <p:cNvSpPr/>
            <p:nvPr/>
          </p:nvSpPr>
          <p:spPr>
            <a:xfrm>
              <a:off x="147080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8" name="平行四边形 97"/>
            <p:cNvSpPr/>
            <p:nvPr/>
          </p:nvSpPr>
          <p:spPr>
            <a:xfrm>
              <a:off x="154195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9" name="平行四边形 98"/>
            <p:cNvSpPr/>
            <p:nvPr/>
          </p:nvSpPr>
          <p:spPr>
            <a:xfrm>
              <a:off x="161311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0" name="平行四边形 99"/>
            <p:cNvSpPr/>
            <p:nvPr/>
          </p:nvSpPr>
          <p:spPr>
            <a:xfrm>
              <a:off x="168426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1" name="平行四边形 100"/>
            <p:cNvSpPr/>
            <p:nvPr/>
          </p:nvSpPr>
          <p:spPr>
            <a:xfrm>
              <a:off x="175542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2" name="平行四边形 101"/>
            <p:cNvSpPr/>
            <p:nvPr/>
          </p:nvSpPr>
          <p:spPr>
            <a:xfrm>
              <a:off x="1826579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1" name="文本框 90"/>
          <p:cNvSpPr txBox="1"/>
          <p:nvPr/>
        </p:nvSpPr>
        <p:spPr>
          <a:xfrm>
            <a:off x="1020513" y="4081717"/>
            <a:ext cx="1706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</a:rPr>
              <a:t>在此輸入標題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92" name="文本框 91"/>
          <p:cNvSpPr txBox="1"/>
          <p:nvPr/>
        </p:nvSpPr>
        <p:spPr>
          <a:xfrm>
            <a:off x="1014874" y="4584158"/>
            <a:ext cx="3713137" cy="694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在此處輸入正文內容</a:t>
            </a:r>
            <a:r>
              <a:rPr lang="en-US" altLang="zh-CN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,</a:t>
            </a:r>
            <a:r>
              <a:rPr lang="zh-CN" altLang="en-US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在此處輸入正文內容</a:t>
            </a:r>
            <a:r>
              <a:rPr lang="en-US" altLang="zh-CN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,</a:t>
            </a:r>
            <a:endParaRPr lang="zh-CN" altLang="en-US" sz="1400" dirty="0">
              <a:solidFill>
                <a:schemeClr val="bg1">
                  <a:lumMod val="85000"/>
                </a:schemeClr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在此處輸入正文內容</a:t>
            </a:r>
            <a:r>
              <a:rPr lang="en-US" altLang="zh-CN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,</a:t>
            </a:r>
            <a:r>
              <a:rPr lang="zh-CN" altLang="en-US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在此處輸入正文內容</a:t>
            </a:r>
            <a:r>
              <a:rPr lang="en-US" altLang="zh-CN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.</a:t>
            </a:r>
            <a:endParaRPr lang="zh-CN" altLang="en-US" sz="1400" dirty="0">
              <a:solidFill>
                <a:schemeClr val="bg1">
                  <a:lumMod val="85000"/>
                </a:schemeClr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grpSp>
        <p:nvGrpSpPr>
          <p:cNvPr id="113" name="组合 112"/>
          <p:cNvGrpSpPr/>
          <p:nvPr/>
        </p:nvGrpSpPr>
        <p:grpSpPr>
          <a:xfrm>
            <a:off x="406712" y="6279053"/>
            <a:ext cx="979487" cy="209629"/>
            <a:chOff x="10780714" y="6400800"/>
            <a:chExt cx="979487" cy="209629"/>
          </a:xfrm>
          <a:gradFill>
            <a:gsLst>
              <a:gs pos="0">
                <a:srgbClr val="3859DA"/>
              </a:gs>
              <a:gs pos="100000">
                <a:schemeClr val="tx1">
                  <a:alpha val="90000"/>
                </a:schemeClr>
              </a:gs>
            </a:gsLst>
            <a:path path="circle">
              <a:fillToRect t="100000" r="100000"/>
            </a:path>
          </a:gradFill>
        </p:grpSpPr>
        <p:sp>
          <p:nvSpPr>
            <p:cNvPr id="114" name="平行四边形 113"/>
            <p:cNvSpPr/>
            <p:nvPr/>
          </p:nvSpPr>
          <p:spPr>
            <a:xfrm>
              <a:off x="10780714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5" name="平行四边形 114"/>
            <p:cNvSpPr/>
            <p:nvPr/>
          </p:nvSpPr>
          <p:spPr>
            <a:xfrm>
              <a:off x="10864322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6" name="平行四边形 115"/>
            <p:cNvSpPr/>
            <p:nvPr/>
          </p:nvSpPr>
          <p:spPr>
            <a:xfrm>
              <a:off x="10947931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7" name="平行四边形 116"/>
            <p:cNvSpPr/>
            <p:nvPr/>
          </p:nvSpPr>
          <p:spPr>
            <a:xfrm>
              <a:off x="11031539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8" name="平行四边形 117"/>
            <p:cNvSpPr/>
            <p:nvPr/>
          </p:nvSpPr>
          <p:spPr>
            <a:xfrm>
              <a:off x="11115147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9" name="平行四边形 118"/>
            <p:cNvSpPr/>
            <p:nvPr/>
          </p:nvSpPr>
          <p:spPr>
            <a:xfrm>
              <a:off x="11198756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0" name="平行四边形 119"/>
            <p:cNvSpPr/>
            <p:nvPr/>
          </p:nvSpPr>
          <p:spPr>
            <a:xfrm>
              <a:off x="11282364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1" name="平行四边形 120"/>
            <p:cNvSpPr/>
            <p:nvPr/>
          </p:nvSpPr>
          <p:spPr>
            <a:xfrm>
              <a:off x="11365972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2" name="平行四边形 121"/>
            <p:cNvSpPr/>
            <p:nvPr/>
          </p:nvSpPr>
          <p:spPr>
            <a:xfrm>
              <a:off x="11449581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3" name="平行四边形 122"/>
            <p:cNvSpPr/>
            <p:nvPr/>
          </p:nvSpPr>
          <p:spPr>
            <a:xfrm>
              <a:off x="11533189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4" name="平行四边形 123"/>
            <p:cNvSpPr/>
            <p:nvPr/>
          </p:nvSpPr>
          <p:spPr>
            <a:xfrm>
              <a:off x="11616797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黑暗里有星球&#10;&#10;描述已自动生成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40" b="1455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80000"/>
                </a:schemeClr>
              </a:gs>
              <a:gs pos="62000">
                <a:schemeClr val="tx1">
                  <a:alpha val="9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</a:t>
            </a:r>
            <a:endParaRPr lang="zh-CN" altLang="en-US" dirty="0"/>
          </a:p>
        </p:txBody>
      </p:sp>
      <p:pic>
        <p:nvPicPr>
          <p:cNvPr id="31" name="图片 30" descr="形状, 圆圈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0000">
            <a:off x="4876800" y="2209800"/>
            <a:ext cx="2438400" cy="2438400"/>
          </a:xfrm>
          <a:prstGeom prst="rect">
            <a:avLst/>
          </a:prstGeom>
        </p:spPr>
      </p:pic>
      <p:sp>
        <p:nvSpPr>
          <p:cNvPr id="39" name="椭圆 38"/>
          <p:cNvSpPr/>
          <p:nvPr/>
        </p:nvSpPr>
        <p:spPr>
          <a:xfrm>
            <a:off x="4802036" y="2190592"/>
            <a:ext cx="2560320" cy="2560320"/>
          </a:xfrm>
          <a:prstGeom prst="ellipse">
            <a:avLst/>
          </a:prstGeom>
          <a:solidFill>
            <a:schemeClr val="tx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弧形 31"/>
          <p:cNvSpPr/>
          <p:nvPr/>
        </p:nvSpPr>
        <p:spPr>
          <a:xfrm rot="19503880">
            <a:off x="4413703" y="2906616"/>
            <a:ext cx="3301796" cy="905933"/>
          </a:xfrm>
          <a:prstGeom prst="arc">
            <a:avLst>
              <a:gd name="adj1" fmla="val 20658540"/>
              <a:gd name="adj2" fmla="val 11726965"/>
            </a:avLst>
          </a:prstGeom>
          <a:ln w="25400">
            <a:gradFill>
              <a:gsLst>
                <a:gs pos="0">
                  <a:srgbClr val="3859DA">
                    <a:alpha val="0"/>
                  </a:srgbClr>
                </a:gs>
                <a:gs pos="41000">
                  <a:srgbClr val="21C6FF">
                    <a:alpha val="80000"/>
                  </a:srgbClr>
                </a:gs>
              </a:gsLst>
              <a:lin ang="5400000" scaled="1"/>
            </a:gradFill>
          </a:ln>
          <a:effectLst>
            <a:glow rad="38100">
              <a:schemeClr val="accent1">
                <a:satMod val="175000"/>
                <a:alpha val="5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弧形 34"/>
          <p:cNvSpPr/>
          <p:nvPr>
            <p:custDataLst>
              <p:tags r:id="rId3"/>
            </p:custDataLst>
          </p:nvPr>
        </p:nvSpPr>
        <p:spPr>
          <a:xfrm rot="1800000" flipH="1">
            <a:off x="2544403" y="1865068"/>
            <a:ext cx="6966299" cy="3654521"/>
          </a:xfrm>
          <a:prstGeom prst="arc">
            <a:avLst>
              <a:gd name="adj1" fmla="val 17305533"/>
              <a:gd name="adj2" fmla="val 14384652"/>
            </a:avLst>
          </a:prstGeom>
          <a:ln w="25400"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5400000" scaled="1"/>
            </a:gra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14" name="组合 113"/>
          <p:cNvGrpSpPr/>
          <p:nvPr/>
        </p:nvGrpSpPr>
        <p:grpSpPr>
          <a:xfrm>
            <a:off x="5342334" y="2496735"/>
            <a:ext cx="1493525" cy="1905891"/>
            <a:chOff x="5342334" y="2496735"/>
            <a:chExt cx="1493525" cy="1905891"/>
          </a:xfrm>
        </p:grpSpPr>
        <p:sp>
          <p:nvSpPr>
            <p:cNvPr id="10" name="文本框 9"/>
            <p:cNvSpPr txBox="1"/>
            <p:nvPr/>
          </p:nvSpPr>
          <p:spPr>
            <a:xfrm>
              <a:off x="5398108" y="4003846"/>
              <a:ext cx="1367790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dist"/>
              <a:r>
                <a:rPr lang="en-US" altLang="zh-CN" sz="2000" dirty="0">
                  <a:solidFill>
                    <a:schemeClr val="bg1"/>
                  </a:solidFill>
                  <a:latin typeface="优设标题黑" panose="00000500000000000000" pitchFamily="2" charset="-122"/>
                  <a:ea typeface="优设标题黑" panose="00000500000000000000" pitchFamily="2" charset="-122"/>
                </a:rPr>
                <a:t>contents</a:t>
              </a:r>
              <a:endParaRPr lang="zh-CN" altLang="en-US" sz="2000" dirty="0">
                <a:solidFill>
                  <a:schemeClr val="bg1"/>
                </a:solidFill>
                <a:latin typeface="优设标题黑" panose="00000500000000000000" pitchFamily="2" charset="-122"/>
                <a:ea typeface="优设标题黑" panose="00000500000000000000" pitchFamily="2" charset="-122"/>
              </a:endParaRPr>
            </a:p>
          </p:txBody>
        </p:sp>
        <p:grpSp>
          <p:nvGrpSpPr>
            <p:cNvPr id="18" name="组合 17"/>
            <p:cNvGrpSpPr/>
            <p:nvPr/>
          </p:nvGrpSpPr>
          <p:grpSpPr>
            <a:xfrm>
              <a:off x="5342334" y="2496735"/>
              <a:ext cx="1493525" cy="1707166"/>
              <a:chOff x="993206" y="976811"/>
              <a:chExt cx="1493525" cy="1707166"/>
            </a:xfrm>
          </p:grpSpPr>
          <p:sp>
            <p:nvSpPr>
              <p:cNvPr id="17" name="矩形 16"/>
              <p:cNvSpPr/>
              <p:nvPr/>
            </p:nvSpPr>
            <p:spPr>
              <a:xfrm>
                <a:off x="1551630" y="1464777"/>
                <a:ext cx="935101" cy="12192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21C6FF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8000" dirty="0">
                    <a:gradFill>
                      <a:gsLst>
                        <a:gs pos="0">
                          <a:srgbClr val="3859DA"/>
                        </a:gs>
                        <a:gs pos="100000">
                          <a:srgbClr val="21C6FF"/>
                        </a:gs>
                      </a:gsLst>
                      <a:lin ang="0" scaled="0"/>
                    </a:gradFill>
                    <a:effectLst>
                      <a:glow>
                        <a:srgbClr val="000000"/>
                      </a:glow>
                    </a:effectLst>
                    <a:latin typeface="优设标题黑" panose="00000500000000000000" pitchFamily="2" charset="-122"/>
                    <a:ea typeface="优设标题黑" panose="00000500000000000000" pitchFamily="2" charset="-122"/>
                  </a:rPr>
                  <a:t>錄</a:t>
                </a:r>
                <a:endParaRPr lang="zh-CN" altLang="en-US" sz="8000" dirty="0">
                  <a:gradFill>
                    <a:gsLst>
                      <a:gs pos="0">
                        <a:srgbClr val="3859DA"/>
                      </a:gs>
                      <a:gs pos="100000">
                        <a:srgbClr val="21C6FF"/>
                      </a:gs>
                    </a:gsLst>
                    <a:lin ang="0" scaled="0"/>
                  </a:gradFill>
                  <a:effectLst>
                    <a:glow>
                      <a:srgbClr val="000000"/>
                    </a:glow>
                  </a:effectLst>
                  <a:latin typeface="优设标题黑" panose="00000500000000000000" pitchFamily="2" charset="-122"/>
                  <a:ea typeface="优设标题黑" panose="00000500000000000000" pitchFamily="2" charset="-122"/>
                </a:endParaRPr>
              </a:p>
            </p:txBody>
          </p:sp>
          <p:sp>
            <p:nvSpPr>
              <p:cNvPr id="16" name="矩形 15"/>
              <p:cNvSpPr/>
              <p:nvPr/>
            </p:nvSpPr>
            <p:spPr>
              <a:xfrm>
                <a:off x="993206" y="976811"/>
                <a:ext cx="949234" cy="1237627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0800" dist="63500" dir="2700000" algn="tl" rotWithShape="0">
                  <a:prstClr val="black"/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21C6FF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7200" dirty="0">
                    <a:gradFill>
                      <a:gsLst>
                        <a:gs pos="0">
                          <a:srgbClr val="3859DA"/>
                        </a:gs>
                        <a:gs pos="100000">
                          <a:srgbClr val="21C6FF"/>
                        </a:gs>
                      </a:gsLst>
                      <a:lin ang="0" scaled="0"/>
                    </a:gradFill>
                    <a:effectLst>
                      <a:glow>
                        <a:srgbClr val="000000"/>
                      </a:glow>
                    </a:effectLst>
                    <a:latin typeface="优设标题黑" panose="00000500000000000000" pitchFamily="2" charset="-122"/>
                    <a:ea typeface="优设标题黑" panose="00000500000000000000" pitchFamily="2" charset="-122"/>
                  </a:rPr>
                  <a:t>目</a:t>
                </a:r>
                <a:endParaRPr lang="zh-CN" altLang="en-US" sz="7200" dirty="0">
                  <a:gradFill>
                    <a:gsLst>
                      <a:gs pos="0">
                        <a:srgbClr val="3859DA"/>
                      </a:gs>
                      <a:gs pos="100000">
                        <a:srgbClr val="21C6FF"/>
                      </a:gs>
                    </a:gsLst>
                    <a:lin ang="0" scaled="0"/>
                  </a:gradFill>
                  <a:effectLst>
                    <a:glow>
                      <a:srgbClr val="000000"/>
                    </a:glow>
                  </a:effectLst>
                  <a:latin typeface="优设标题黑" panose="00000500000000000000" pitchFamily="2" charset="-122"/>
                  <a:ea typeface="优设标题黑" panose="00000500000000000000" pitchFamily="2" charset="-122"/>
                </a:endParaRPr>
              </a:p>
            </p:txBody>
          </p:sp>
        </p:grpSp>
      </p:grpSp>
      <p:sp>
        <p:nvSpPr>
          <p:cNvPr id="62" name="矩形 61"/>
          <p:cNvSpPr/>
          <p:nvPr/>
        </p:nvSpPr>
        <p:spPr>
          <a:xfrm>
            <a:off x="693569" y="1143452"/>
            <a:ext cx="1453533" cy="398422"/>
          </a:xfrm>
          <a:prstGeom prst="rect">
            <a:avLst/>
          </a:prstGeom>
          <a:gradFill>
            <a:gsLst>
              <a:gs pos="0">
                <a:srgbClr val="3859DA"/>
              </a:gs>
              <a:gs pos="100000">
                <a:srgbClr val="21C6FF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3" name="文本框 62"/>
          <p:cNvSpPr txBox="1"/>
          <p:nvPr/>
        </p:nvSpPr>
        <p:spPr>
          <a:xfrm>
            <a:off x="687219" y="1157997"/>
            <a:ext cx="15351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  <a:latin typeface="优设标题黑" panose="00000500000000000000" pitchFamily="2" charset="-122"/>
                <a:ea typeface="优设标题黑" panose="00000500000000000000" pitchFamily="2" charset="-122"/>
              </a:rPr>
              <a:t>PART ONE</a:t>
            </a:r>
            <a:endParaRPr lang="zh-CN" altLang="en-US" dirty="0">
              <a:solidFill>
                <a:schemeClr val="bg1"/>
              </a:solidFill>
              <a:latin typeface="优设标题黑" panose="00000500000000000000" pitchFamily="2" charset="-122"/>
              <a:ea typeface="优设标题黑" panose="00000500000000000000" pitchFamily="2" charset="-122"/>
            </a:endParaRPr>
          </a:p>
        </p:txBody>
      </p:sp>
      <p:grpSp>
        <p:nvGrpSpPr>
          <p:cNvPr id="67" name="组合 66"/>
          <p:cNvGrpSpPr/>
          <p:nvPr/>
        </p:nvGrpSpPr>
        <p:grpSpPr>
          <a:xfrm>
            <a:off x="698671" y="1689688"/>
            <a:ext cx="3713136" cy="1237063"/>
            <a:chOff x="7836972" y="1853988"/>
            <a:chExt cx="3713136" cy="1237063"/>
          </a:xfrm>
        </p:grpSpPr>
        <p:sp>
          <p:nvSpPr>
            <p:cNvPr id="59" name="任意多边形: 形状 58"/>
            <p:cNvSpPr/>
            <p:nvPr/>
          </p:nvSpPr>
          <p:spPr>
            <a:xfrm flipH="1" flipV="1">
              <a:off x="7836972" y="1853988"/>
              <a:ext cx="3713136" cy="1237063"/>
            </a:xfrm>
            <a:custGeom>
              <a:avLst/>
              <a:gdLst>
                <a:gd name="connsiteX0" fmla="*/ 344529 w 3493397"/>
                <a:gd name="connsiteY0" fmla="*/ 0 h 1163855"/>
                <a:gd name="connsiteX1" fmla="*/ 3493397 w 3493397"/>
                <a:gd name="connsiteY1" fmla="*/ 0 h 1163855"/>
                <a:gd name="connsiteX2" fmla="*/ 3493397 w 3493397"/>
                <a:gd name="connsiteY2" fmla="*/ 1163855 h 1163855"/>
                <a:gd name="connsiteX3" fmla="*/ 0 w 3493397"/>
                <a:gd name="connsiteY3" fmla="*/ 1163855 h 1163855"/>
                <a:gd name="connsiteX4" fmla="*/ 0 w 3493397"/>
                <a:gd name="connsiteY4" fmla="*/ 344529 h 1163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93397" h="1163855">
                  <a:moveTo>
                    <a:pt x="344529" y="0"/>
                  </a:moveTo>
                  <a:lnTo>
                    <a:pt x="3493397" y="0"/>
                  </a:lnTo>
                  <a:lnTo>
                    <a:pt x="3493397" y="1163855"/>
                  </a:lnTo>
                  <a:lnTo>
                    <a:pt x="0" y="1163855"/>
                  </a:lnTo>
                  <a:lnTo>
                    <a:pt x="0" y="34452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/>
            </a:p>
          </p:txBody>
        </p:sp>
        <p:sp>
          <p:nvSpPr>
            <p:cNvPr id="64" name="矩形 63"/>
            <p:cNvSpPr>
              <a:spLocks noChangeAspect="1"/>
            </p:cNvSpPr>
            <p:nvPr/>
          </p:nvSpPr>
          <p:spPr>
            <a:xfrm>
              <a:off x="11343628" y="1935791"/>
              <a:ext cx="108000" cy="108000"/>
            </a:xfrm>
            <a:prstGeom prst="rect">
              <a:avLst/>
            </a:prstGeom>
            <a:solidFill>
              <a:srgbClr val="3859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65" name="文本框 64"/>
          <p:cNvSpPr txBox="1"/>
          <p:nvPr/>
        </p:nvSpPr>
        <p:spPr>
          <a:xfrm>
            <a:off x="729875" y="1850109"/>
            <a:ext cx="1960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rPr>
              <a:t>請在此輸入標題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Alibaba PuHuiTi Heavy" panose="00020600040101010101" pitchFamily="18" charset="-122"/>
              <a:ea typeface="Alibaba PuHuiTi Heavy" panose="00020600040101010101" pitchFamily="18" charset="-122"/>
              <a:cs typeface="Alibaba PuHuiTi Heavy" panose="00020600040101010101" pitchFamily="18" charset="-122"/>
            </a:endParaRPr>
          </a:p>
        </p:txBody>
      </p:sp>
      <p:sp>
        <p:nvSpPr>
          <p:cNvPr id="66" name="文本框 65"/>
          <p:cNvSpPr txBox="1"/>
          <p:nvPr/>
        </p:nvSpPr>
        <p:spPr>
          <a:xfrm>
            <a:off x="729875" y="2260096"/>
            <a:ext cx="371313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Lorem ipsum dolor sit amet, consectetuer adipiscing elit. 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sp>
        <p:nvSpPr>
          <p:cNvPr id="70" name="任意多边形: 形状 69"/>
          <p:cNvSpPr/>
          <p:nvPr/>
        </p:nvSpPr>
        <p:spPr>
          <a:xfrm>
            <a:off x="3223969" y="2066667"/>
            <a:ext cx="1261533" cy="918633"/>
          </a:xfrm>
          <a:custGeom>
            <a:avLst/>
            <a:gdLst>
              <a:gd name="connsiteX0" fmla="*/ 0 w 1261533"/>
              <a:gd name="connsiteY0" fmla="*/ 918633 h 918633"/>
              <a:gd name="connsiteX1" fmla="*/ 872067 w 1261533"/>
              <a:gd name="connsiteY1" fmla="*/ 918633 h 918633"/>
              <a:gd name="connsiteX2" fmla="*/ 1261533 w 1261533"/>
              <a:gd name="connsiteY2" fmla="*/ 529167 h 918633"/>
              <a:gd name="connsiteX3" fmla="*/ 1261533 w 1261533"/>
              <a:gd name="connsiteY3" fmla="*/ 0 h 918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61533" h="918633">
                <a:moveTo>
                  <a:pt x="0" y="918633"/>
                </a:moveTo>
                <a:lnTo>
                  <a:pt x="872067" y="918633"/>
                </a:lnTo>
                <a:lnTo>
                  <a:pt x="1261533" y="529167"/>
                </a:lnTo>
                <a:lnTo>
                  <a:pt x="1261533" y="0"/>
                </a:lnTo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3" name="矩形 72"/>
          <p:cNvSpPr/>
          <p:nvPr/>
        </p:nvSpPr>
        <p:spPr>
          <a:xfrm>
            <a:off x="7876643" y="1143452"/>
            <a:ext cx="1453533" cy="398422"/>
          </a:xfrm>
          <a:prstGeom prst="rect">
            <a:avLst/>
          </a:prstGeom>
          <a:gradFill>
            <a:gsLst>
              <a:gs pos="0">
                <a:srgbClr val="3859DA"/>
              </a:gs>
              <a:gs pos="100000">
                <a:srgbClr val="21C6FF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文本框 73"/>
          <p:cNvSpPr txBox="1"/>
          <p:nvPr/>
        </p:nvSpPr>
        <p:spPr>
          <a:xfrm>
            <a:off x="7844893" y="1157997"/>
            <a:ext cx="1591207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  <a:latin typeface="优设标题黑" panose="00000500000000000000" pitchFamily="2" charset="-122"/>
                <a:ea typeface="优设标题黑" panose="00000500000000000000" pitchFamily="2" charset="-122"/>
              </a:rPr>
              <a:t>PART TWO</a:t>
            </a:r>
            <a:endParaRPr lang="zh-CN" altLang="en-US" dirty="0">
              <a:solidFill>
                <a:schemeClr val="bg1"/>
              </a:solidFill>
              <a:latin typeface="优设标题黑" panose="00000500000000000000" pitchFamily="2" charset="-122"/>
              <a:ea typeface="优设标题黑" panose="00000500000000000000" pitchFamily="2" charset="-122"/>
            </a:endParaRPr>
          </a:p>
        </p:txBody>
      </p:sp>
      <p:grpSp>
        <p:nvGrpSpPr>
          <p:cNvPr id="75" name="组合 74"/>
          <p:cNvGrpSpPr/>
          <p:nvPr/>
        </p:nvGrpSpPr>
        <p:grpSpPr>
          <a:xfrm>
            <a:off x="7881745" y="1689688"/>
            <a:ext cx="3713136" cy="1237063"/>
            <a:chOff x="7836972" y="1853988"/>
            <a:chExt cx="3713136" cy="1237063"/>
          </a:xfrm>
        </p:grpSpPr>
        <p:sp>
          <p:nvSpPr>
            <p:cNvPr id="79" name="任意多边形: 形状 78"/>
            <p:cNvSpPr/>
            <p:nvPr/>
          </p:nvSpPr>
          <p:spPr>
            <a:xfrm flipH="1" flipV="1">
              <a:off x="7836972" y="1853988"/>
              <a:ext cx="3713136" cy="1237063"/>
            </a:xfrm>
            <a:custGeom>
              <a:avLst/>
              <a:gdLst>
                <a:gd name="connsiteX0" fmla="*/ 344529 w 3493397"/>
                <a:gd name="connsiteY0" fmla="*/ 0 h 1163855"/>
                <a:gd name="connsiteX1" fmla="*/ 3493397 w 3493397"/>
                <a:gd name="connsiteY1" fmla="*/ 0 h 1163855"/>
                <a:gd name="connsiteX2" fmla="*/ 3493397 w 3493397"/>
                <a:gd name="connsiteY2" fmla="*/ 1163855 h 1163855"/>
                <a:gd name="connsiteX3" fmla="*/ 0 w 3493397"/>
                <a:gd name="connsiteY3" fmla="*/ 1163855 h 1163855"/>
                <a:gd name="connsiteX4" fmla="*/ 0 w 3493397"/>
                <a:gd name="connsiteY4" fmla="*/ 344529 h 1163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93397" h="1163855">
                  <a:moveTo>
                    <a:pt x="344529" y="0"/>
                  </a:moveTo>
                  <a:lnTo>
                    <a:pt x="3493397" y="0"/>
                  </a:lnTo>
                  <a:lnTo>
                    <a:pt x="3493397" y="1163855"/>
                  </a:lnTo>
                  <a:lnTo>
                    <a:pt x="0" y="1163855"/>
                  </a:lnTo>
                  <a:lnTo>
                    <a:pt x="0" y="34452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/>
            </a:p>
          </p:txBody>
        </p:sp>
        <p:sp>
          <p:nvSpPr>
            <p:cNvPr id="80" name="矩形 79"/>
            <p:cNvSpPr>
              <a:spLocks noChangeAspect="1"/>
            </p:cNvSpPr>
            <p:nvPr/>
          </p:nvSpPr>
          <p:spPr>
            <a:xfrm>
              <a:off x="11343628" y="1935791"/>
              <a:ext cx="108000" cy="108000"/>
            </a:xfrm>
            <a:prstGeom prst="rect">
              <a:avLst/>
            </a:prstGeom>
            <a:solidFill>
              <a:srgbClr val="3859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6" name="文本框 75"/>
          <p:cNvSpPr txBox="1"/>
          <p:nvPr/>
        </p:nvSpPr>
        <p:spPr>
          <a:xfrm>
            <a:off x="7912949" y="1850109"/>
            <a:ext cx="1960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rPr>
              <a:t>請在此輸入標題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Alibaba PuHuiTi Heavy" panose="00020600040101010101" pitchFamily="18" charset="-122"/>
              <a:ea typeface="Alibaba PuHuiTi Heavy" panose="00020600040101010101" pitchFamily="18" charset="-122"/>
              <a:cs typeface="Alibaba PuHuiTi Heavy" panose="00020600040101010101" pitchFamily="18" charset="-122"/>
            </a:endParaRPr>
          </a:p>
        </p:txBody>
      </p:sp>
      <p:sp>
        <p:nvSpPr>
          <p:cNvPr id="77" name="文本框 76"/>
          <p:cNvSpPr txBox="1"/>
          <p:nvPr/>
        </p:nvSpPr>
        <p:spPr>
          <a:xfrm>
            <a:off x="7912949" y="2260096"/>
            <a:ext cx="371313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Lorem ipsum dolor sit amet, consectetuer adipiscing elit. 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sp>
        <p:nvSpPr>
          <p:cNvPr id="78" name="任意多边形: 形状 77"/>
          <p:cNvSpPr/>
          <p:nvPr/>
        </p:nvSpPr>
        <p:spPr>
          <a:xfrm>
            <a:off x="10407043" y="2066667"/>
            <a:ext cx="1261533" cy="918633"/>
          </a:xfrm>
          <a:custGeom>
            <a:avLst/>
            <a:gdLst>
              <a:gd name="connsiteX0" fmla="*/ 0 w 1261533"/>
              <a:gd name="connsiteY0" fmla="*/ 918633 h 918633"/>
              <a:gd name="connsiteX1" fmla="*/ 872067 w 1261533"/>
              <a:gd name="connsiteY1" fmla="*/ 918633 h 918633"/>
              <a:gd name="connsiteX2" fmla="*/ 1261533 w 1261533"/>
              <a:gd name="connsiteY2" fmla="*/ 529167 h 918633"/>
              <a:gd name="connsiteX3" fmla="*/ 1261533 w 1261533"/>
              <a:gd name="connsiteY3" fmla="*/ 0 h 918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61533" h="918633">
                <a:moveTo>
                  <a:pt x="0" y="918633"/>
                </a:moveTo>
                <a:lnTo>
                  <a:pt x="872067" y="918633"/>
                </a:lnTo>
                <a:lnTo>
                  <a:pt x="1261533" y="529167"/>
                </a:lnTo>
                <a:lnTo>
                  <a:pt x="1261533" y="0"/>
                </a:lnTo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2" name="矩形 81"/>
          <p:cNvSpPr/>
          <p:nvPr/>
        </p:nvSpPr>
        <p:spPr>
          <a:xfrm>
            <a:off x="700451" y="3946369"/>
            <a:ext cx="1793397" cy="398422"/>
          </a:xfrm>
          <a:prstGeom prst="rect">
            <a:avLst/>
          </a:prstGeom>
          <a:gradFill>
            <a:gsLst>
              <a:gs pos="0">
                <a:srgbClr val="3859DA"/>
              </a:gs>
              <a:gs pos="100000">
                <a:srgbClr val="21C6FF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3" name="文本框 82"/>
          <p:cNvSpPr txBox="1"/>
          <p:nvPr/>
        </p:nvSpPr>
        <p:spPr>
          <a:xfrm>
            <a:off x="659871" y="3960914"/>
            <a:ext cx="1874556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  <a:latin typeface="优设标题黑" panose="00000500000000000000" pitchFamily="2" charset="-122"/>
                <a:ea typeface="优设标题黑" panose="00000500000000000000" pitchFamily="2" charset="-122"/>
              </a:rPr>
              <a:t>PART THREE</a:t>
            </a:r>
            <a:endParaRPr lang="zh-CN" altLang="en-US" dirty="0">
              <a:solidFill>
                <a:schemeClr val="bg1"/>
              </a:solidFill>
              <a:latin typeface="优设标题黑" panose="00000500000000000000" pitchFamily="2" charset="-122"/>
              <a:ea typeface="优设标题黑" panose="00000500000000000000" pitchFamily="2" charset="-122"/>
            </a:endParaRPr>
          </a:p>
        </p:txBody>
      </p:sp>
      <p:grpSp>
        <p:nvGrpSpPr>
          <p:cNvPr id="84" name="组合 83"/>
          <p:cNvGrpSpPr/>
          <p:nvPr/>
        </p:nvGrpSpPr>
        <p:grpSpPr>
          <a:xfrm>
            <a:off x="664973" y="4492605"/>
            <a:ext cx="3713136" cy="1237063"/>
            <a:chOff x="7836972" y="1853988"/>
            <a:chExt cx="3713136" cy="1237063"/>
          </a:xfrm>
        </p:grpSpPr>
        <p:sp>
          <p:nvSpPr>
            <p:cNvPr id="88" name="任意多边形: 形状 87"/>
            <p:cNvSpPr/>
            <p:nvPr/>
          </p:nvSpPr>
          <p:spPr>
            <a:xfrm flipH="1" flipV="1">
              <a:off x="7836972" y="1853988"/>
              <a:ext cx="3713136" cy="1237063"/>
            </a:xfrm>
            <a:custGeom>
              <a:avLst/>
              <a:gdLst>
                <a:gd name="connsiteX0" fmla="*/ 344529 w 3493397"/>
                <a:gd name="connsiteY0" fmla="*/ 0 h 1163855"/>
                <a:gd name="connsiteX1" fmla="*/ 3493397 w 3493397"/>
                <a:gd name="connsiteY1" fmla="*/ 0 h 1163855"/>
                <a:gd name="connsiteX2" fmla="*/ 3493397 w 3493397"/>
                <a:gd name="connsiteY2" fmla="*/ 1163855 h 1163855"/>
                <a:gd name="connsiteX3" fmla="*/ 0 w 3493397"/>
                <a:gd name="connsiteY3" fmla="*/ 1163855 h 1163855"/>
                <a:gd name="connsiteX4" fmla="*/ 0 w 3493397"/>
                <a:gd name="connsiteY4" fmla="*/ 344529 h 1163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93397" h="1163855">
                  <a:moveTo>
                    <a:pt x="344529" y="0"/>
                  </a:moveTo>
                  <a:lnTo>
                    <a:pt x="3493397" y="0"/>
                  </a:lnTo>
                  <a:lnTo>
                    <a:pt x="3493397" y="1163855"/>
                  </a:lnTo>
                  <a:lnTo>
                    <a:pt x="0" y="1163855"/>
                  </a:lnTo>
                  <a:lnTo>
                    <a:pt x="0" y="34452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/>
            </a:p>
          </p:txBody>
        </p:sp>
        <p:sp>
          <p:nvSpPr>
            <p:cNvPr id="89" name="矩形 88"/>
            <p:cNvSpPr>
              <a:spLocks noChangeAspect="1"/>
            </p:cNvSpPr>
            <p:nvPr/>
          </p:nvSpPr>
          <p:spPr>
            <a:xfrm>
              <a:off x="11343628" y="1935791"/>
              <a:ext cx="108000" cy="108000"/>
            </a:xfrm>
            <a:prstGeom prst="rect">
              <a:avLst/>
            </a:prstGeom>
            <a:solidFill>
              <a:srgbClr val="3859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5" name="文本框 84"/>
          <p:cNvSpPr txBox="1"/>
          <p:nvPr/>
        </p:nvSpPr>
        <p:spPr>
          <a:xfrm>
            <a:off x="696177" y="4653026"/>
            <a:ext cx="1960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rPr>
              <a:t>請在此輸入標題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Alibaba PuHuiTi Heavy" panose="00020600040101010101" pitchFamily="18" charset="-122"/>
              <a:ea typeface="Alibaba PuHuiTi Heavy" panose="00020600040101010101" pitchFamily="18" charset="-122"/>
              <a:cs typeface="Alibaba PuHuiTi Heavy" panose="00020600040101010101" pitchFamily="18" charset="-122"/>
            </a:endParaRPr>
          </a:p>
        </p:txBody>
      </p:sp>
      <p:sp>
        <p:nvSpPr>
          <p:cNvPr id="86" name="文本框 85"/>
          <p:cNvSpPr txBox="1"/>
          <p:nvPr/>
        </p:nvSpPr>
        <p:spPr>
          <a:xfrm>
            <a:off x="696177" y="5063013"/>
            <a:ext cx="371313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Lorem ipsum dolor sit amet, consectetuer adipiscing elit. 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sp>
        <p:nvSpPr>
          <p:cNvPr id="87" name="任意多边形: 形状 86"/>
          <p:cNvSpPr/>
          <p:nvPr/>
        </p:nvSpPr>
        <p:spPr>
          <a:xfrm>
            <a:off x="3190271" y="4869584"/>
            <a:ext cx="1261533" cy="918633"/>
          </a:xfrm>
          <a:custGeom>
            <a:avLst/>
            <a:gdLst>
              <a:gd name="connsiteX0" fmla="*/ 0 w 1261533"/>
              <a:gd name="connsiteY0" fmla="*/ 918633 h 918633"/>
              <a:gd name="connsiteX1" fmla="*/ 872067 w 1261533"/>
              <a:gd name="connsiteY1" fmla="*/ 918633 h 918633"/>
              <a:gd name="connsiteX2" fmla="*/ 1261533 w 1261533"/>
              <a:gd name="connsiteY2" fmla="*/ 529167 h 918633"/>
              <a:gd name="connsiteX3" fmla="*/ 1261533 w 1261533"/>
              <a:gd name="connsiteY3" fmla="*/ 0 h 918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61533" h="918633">
                <a:moveTo>
                  <a:pt x="0" y="918633"/>
                </a:moveTo>
                <a:lnTo>
                  <a:pt x="872067" y="918633"/>
                </a:lnTo>
                <a:lnTo>
                  <a:pt x="1261533" y="529167"/>
                </a:lnTo>
                <a:lnTo>
                  <a:pt x="1261533" y="0"/>
                </a:lnTo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3" name="组合 92"/>
          <p:cNvGrpSpPr/>
          <p:nvPr/>
        </p:nvGrpSpPr>
        <p:grpSpPr>
          <a:xfrm>
            <a:off x="7848047" y="4492605"/>
            <a:ext cx="3713136" cy="1237063"/>
            <a:chOff x="7836972" y="1853988"/>
            <a:chExt cx="3713136" cy="1237063"/>
          </a:xfrm>
        </p:grpSpPr>
        <p:sp>
          <p:nvSpPr>
            <p:cNvPr id="97" name="任意多边形: 形状 96"/>
            <p:cNvSpPr/>
            <p:nvPr/>
          </p:nvSpPr>
          <p:spPr>
            <a:xfrm flipH="1" flipV="1">
              <a:off x="7836972" y="1853988"/>
              <a:ext cx="3713136" cy="1237063"/>
            </a:xfrm>
            <a:custGeom>
              <a:avLst/>
              <a:gdLst>
                <a:gd name="connsiteX0" fmla="*/ 344529 w 3493397"/>
                <a:gd name="connsiteY0" fmla="*/ 0 h 1163855"/>
                <a:gd name="connsiteX1" fmla="*/ 3493397 w 3493397"/>
                <a:gd name="connsiteY1" fmla="*/ 0 h 1163855"/>
                <a:gd name="connsiteX2" fmla="*/ 3493397 w 3493397"/>
                <a:gd name="connsiteY2" fmla="*/ 1163855 h 1163855"/>
                <a:gd name="connsiteX3" fmla="*/ 0 w 3493397"/>
                <a:gd name="connsiteY3" fmla="*/ 1163855 h 1163855"/>
                <a:gd name="connsiteX4" fmla="*/ 0 w 3493397"/>
                <a:gd name="connsiteY4" fmla="*/ 344529 h 1163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93397" h="1163855">
                  <a:moveTo>
                    <a:pt x="344529" y="0"/>
                  </a:moveTo>
                  <a:lnTo>
                    <a:pt x="3493397" y="0"/>
                  </a:lnTo>
                  <a:lnTo>
                    <a:pt x="3493397" y="1163855"/>
                  </a:lnTo>
                  <a:lnTo>
                    <a:pt x="0" y="1163855"/>
                  </a:lnTo>
                  <a:lnTo>
                    <a:pt x="0" y="34452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/>
            </a:p>
          </p:txBody>
        </p:sp>
        <p:sp>
          <p:nvSpPr>
            <p:cNvPr id="98" name="矩形 97"/>
            <p:cNvSpPr>
              <a:spLocks noChangeAspect="1"/>
            </p:cNvSpPr>
            <p:nvPr/>
          </p:nvSpPr>
          <p:spPr>
            <a:xfrm>
              <a:off x="11343628" y="1935791"/>
              <a:ext cx="108000" cy="108000"/>
            </a:xfrm>
            <a:prstGeom prst="rect">
              <a:avLst/>
            </a:prstGeom>
            <a:solidFill>
              <a:srgbClr val="3859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4" name="文本框 93"/>
          <p:cNvSpPr txBox="1"/>
          <p:nvPr/>
        </p:nvSpPr>
        <p:spPr>
          <a:xfrm>
            <a:off x="7879251" y="4653026"/>
            <a:ext cx="1960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rPr>
              <a:t>請在此輸入標題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Alibaba PuHuiTi Heavy" panose="00020600040101010101" pitchFamily="18" charset="-122"/>
              <a:ea typeface="Alibaba PuHuiTi Heavy" panose="00020600040101010101" pitchFamily="18" charset="-122"/>
              <a:cs typeface="Alibaba PuHuiTi Heavy" panose="00020600040101010101" pitchFamily="18" charset="-122"/>
            </a:endParaRPr>
          </a:p>
        </p:txBody>
      </p:sp>
      <p:sp>
        <p:nvSpPr>
          <p:cNvPr id="95" name="文本框 94"/>
          <p:cNvSpPr txBox="1"/>
          <p:nvPr/>
        </p:nvSpPr>
        <p:spPr>
          <a:xfrm>
            <a:off x="7879251" y="5063013"/>
            <a:ext cx="371313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Lorem ipsum dolor sit amet, consectetuer adipiscing elit. 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sp>
        <p:nvSpPr>
          <p:cNvPr id="96" name="任意多边形: 形状 95"/>
          <p:cNvSpPr/>
          <p:nvPr/>
        </p:nvSpPr>
        <p:spPr>
          <a:xfrm>
            <a:off x="10373345" y="4869584"/>
            <a:ext cx="1261533" cy="918633"/>
          </a:xfrm>
          <a:custGeom>
            <a:avLst/>
            <a:gdLst>
              <a:gd name="connsiteX0" fmla="*/ 0 w 1261533"/>
              <a:gd name="connsiteY0" fmla="*/ 918633 h 918633"/>
              <a:gd name="connsiteX1" fmla="*/ 872067 w 1261533"/>
              <a:gd name="connsiteY1" fmla="*/ 918633 h 918633"/>
              <a:gd name="connsiteX2" fmla="*/ 1261533 w 1261533"/>
              <a:gd name="connsiteY2" fmla="*/ 529167 h 918633"/>
              <a:gd name="connsiteX3" fmla="*/ 1261533 w 1261533"/>
              <a:gd name="connsiteY3" fmla="*/ 0 h 918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61533" h="918633">
                <a:moveTo>
                  <a:pt x="0" y="918633"/>
                </a:moveTo>
                <a:lnTo>
                  <a:pt x="872067" y="918633"/>
                </a:lnTo>
                <a:lnTo>
                  <a:pt x="1261533" y="529167"/>
                </a:lnTo>
                <a:lnTo>
                  <a:pt x="1261533" y="0"/>
                </a:lnTo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9" name="矩形 98"/>
          <p:cNvSpPr/>
          <p:nvPr/>
        </p:nvSpPr>
        <p:spPr>
          <a:xfrm>
            <a:off x="7847895" y="3951233"/>
            <a:ext cx="1793397" cy="398422"/>
          </a:xfrm>
          <a:prstGeom prst="rect">
            <a:avLst/>
          </a:prstGeom>
          <a:gradFill>
            <a:gsLst>
              <a:gs pos="0">
                <a:srgbClr val="3859DA"/>
              </a:gs>
              <a:gs pos="100000">
                <a:srgbClr val="21C6FF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文本框 99"/>
          <p:cNvSpPr txBox="1"/>
          <p:nvPr/>
        </p:nvSpPr>
        <p:spPr>
          <a:xfrm>
            <a:off x="7900832" y="3965778"/>
            <a:ext cx="1687523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  <a:latin typeface="优设标题黑" panose="00000500000000000000" pitchFamily="2" charset="-122"/>
                <a:ea typeface="优设标题黑" panose="00000500000000000000" pitchFamily="2" charset="-122"/>
              </a:rPr>
              <a:t>PART FOUR</a:t>
            </a:r>
            <a:endParaRPr lang="zh-CN" altLang="en-US" dirty="0">
              <a:solidFill>
                <a:schemeClr val="bg1"/>
              </a:solidFill>
              <a:latin typeface="优设标题黑" panose="00000500000000000000" pitchFamily="2" charset="-122"/>
              <a:ea typeface="优设标题黑" panose="00000500000000000000" pitchFamily="2" charset="-122"/>
            </a:endParaRPr>
          </a:p>
        </p:txBody>
      </p:sp>
      <p:sp>
        <p:nvSpPr>
          <p:cNvPr id="101" name="弧形 100"/>
          <p:cNvSpPr/>
          <p:nvPr>
            <p:custDataLst>
              <p:tags r:id="rId4"/>
            </p:custDataLst>
          </p:nvPr>
        </p:nvSpPr>
        <p:spPr>
          <a:xfrm rot="19800000">
            <a:off x="2534082" y="1865068"/>
            <a:ext cx="6966299" cy="3654521"/>
          </a:xfrm>
          <a:prstGeom prst="arc">
            <a:avLst>
              <a:gd name="adj1" fmla="val 17305533"/>
              <a:gd name="adj2" fmla="val 14384652"/>
            </a:avLst>
          </a:prstGeom>
          <a:ln w="25400"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alpha val="10000"/>
                  </a:schemeClr>
                </a:gs>
              </a:gsLst>
              <a:lin ang="5400000" scaled="1"/>
            </a:gra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2" name="组合 101"/>
          <p:cNvGrpSpPr/>
          <p:nvPr/>
        </p:nvGrpSpPr>
        <p:grpSpPr>
          <a:xfrm>
            <a:off x="406712" y="6384885"/>
            <a:ext cx="979487" cy="209629"/>
            <a:chOff x="10780714" y="6400800"/>
            <a:chExt cx="979487" cy="209629"/>
          </a:xfrm>
          <a:gradFill>
            <a:gsLst>
              <a:gs pos="0">
                <a:srgbClr val="3859DA"/>
              </a:gs>
              <a:gs pos="100000">
                <a:schemeClr val="tx1">
                  <a:alpha val="90000"/>
                </a:schemeClr>
              </a:gs>
            </a:gsLst>
            <a:path path="circle">
              <a:fillToRect t="100000" r="100000"/>
            </a:path>
          </a:gradFill>
        </p:grpSpPr>
        <p:sp>
          <p:nvSpPr>
            <p:cNvPr id="103" name="平行四边形 102"/>
            <p:cNvSpPr/>
            <p:nvPr/>
          </p:nvSpPr>
          <p:spPr>
            <a:xfrm>
              <a:off x="10780714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4" name="平行四边形 103"/>
            <p:cNvSpPr/>
            <p:nvPr/>
          </p:nvSpPr>
          <p:spPr>
            <a:xfrm>
              <a:off x="10864322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5" name="平行四边形 104"/>
            <p:cNvSpPr/>
            <p:nvPr/>
          </p:nvSpPr>
          <p:spPr>
            <a:xfrm>
              <a:off x="10947931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6" name="平行四边形 105"/>
            <p:cNvSpPr/>
            <p:nvPr/>
          </p:nvSpPr>
          <p:spPr>
            <a:xfrm>
              <a:off x="11031539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7" name="平行四边形 106"/>
            <p:cNvSpPr/>
            <p:nvPr/>
          </p:nvSpPr>
          <p:spPr>
            <a:xfrm>
              <a:off x="11115147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8" name="平行四边形 107"/>
            <p:cNvSpPr/>
            <p:nvPr/>
          </p:nvSpPr>
          <p:spPr>
            <a:xfrm>
              <a:off x="11198756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9" name="平行四边形 108"/>
            <p:cNvSpPr/>
            <p:nvPr/>
          </p:nvSpPr>
          <p:spPr>
            <a:xfrm>
              <a:off x="11282364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0" name="平行四边形 109"/>
            <p:cNvSpPr/>
            <p:nvPr/>
          </p:nvSpPr>
          <p:spPr>
            <a:xfrm>
              <a:off x="11365972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1" name="平行四边形 110"/>
            <p:cNvSpPr/>
            <p:nvPr/>
          </p:nvSpPr>
          <p:spPr>
            <a:xfrm>
              <a:off x="11449581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2" name="平行四边形 111"/>
            <p:cNvSpPr/>
            <p:nvPr/>
          </p:nvSpPr>
          <p:spPr>
            <a:xfrm>
              <a:off x="11533189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3" name="平行四边形 112"/>
            <p:cNvSpPr/>
            <p:nvPr/>
          </p:nvSpPr>
          <p:spPr>
            <a:xfrm>
              <a:off x="11616797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8" name="组合 67"/>
          <p:cNvGrpSpPr/>
          <p:nvPr/>
        </p:nvGrpSpPr>
        <p:grpSpPr>
          <a:xfrm>
            <a:off x="519792" y="372631"/>
            <a:ext cx="1717354" cy="424313"/>
            <a:chOff x="342171" y="152400"/>
            <a:chExt cx="1717354" cy="424313"/>
          </a:xfrm>
        </p:grpSpPr>
        <p:sp>
          <p:nvSpPr>
            <p:cNvPr id="69" name="文本框 68"/>
            <p:cNvSpPr txBox="1"/>
            <p:nvPr/>
          </p:nvSpPr>
          <p:spPr>
            <a:xfrm>
              <a:off x="415608" y="173824"/>
              <a:ext cx="1590992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solidFill>
                    <a:schemeClr val="bg1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LOGO HERE</a:t>
              </a:r>
              <a:endParaRPr lang="zh-CN" altLang="en-US" sz="20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grpSp>
          <p:nvGrpSpPr>
            <p:cNvPr id="71" name="组合 70"/>
            <p:cNvGrpSpPr/>
            <p:nvPr/>
          </p:nvGrpSpPr>
          <p:grpSpPr>
            <a:xfrm>
              <a:off x="1458913" y="152400"/>
              <a:ext cx="600612" cy="108487"/>
              <a:chOff x="1458913" y="152400"/>
              <a:chExt cx="600612" cy="108487"/>
            </a:xfrm>
          </p:grpSpPr>
          <p:sp>
            <p:nvSpPr>
              <p:cNvPr id="91" name="任意多边形: 形状 90"/>
              <p:cNvSpPr/>
              <p:nvPr/>
            </p:nvSpPr>
            <p:spPr>
              <a:xfrm>
                <a:off x="1458913" y="152400"/>
                <a:ext cx="582612" cy="90487"/>
              </a:xfrm>
              <a:custGeom>
                <a:avLst/>
                <a:gdLst>
                  <a:gd name="connsiteX0" fmla="*/ 0 w 582612"/>
                  <a:gd name="connsiteY0" fmla="*/ 0 h 90487"/>
                  <a:gd name="connsiteX1" fmla="*/ 492125 w 582612"/>
                  <a:gd name="connsiteY1" fmla="*/ 0 h 90487"/>
                  <a:gd name="connsiteX2" fmla="*/ 582612 w 582612"/>
                  <a:gd name="connsiteY2" fmla="*/ 90487 h 90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82612" h="90487">
                    <a:moveTo>
                      <a:pt x="0" y="0"/>
                    </a:moveTo>
                    <a:lnTo>
                      <a:pt x="492125" y="0"/>
                    </a:lnTo>
                    <a:lnTo>
                      <a:pt x="582612" y="90487"/>
                    </a:lnTo>
                  </a:path>
                </a:pathLst>
              </a:custGeom>
              <a:noFill/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2" name="椭圆 91"/>
              <p:cNvSpPr/>
              <p:nvPr/>
            </p:nvSpPr>
            <p:spPr>
              <a:xfrm>
                <a:off x="2023525" y="224887"/>
                <a:ext cx="36000" cy="36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72" name="组合 71"/>
            <p:cNvGrpSpPr/>
            <p:nvPr/>
          </p:nvGrpSpPr>
          <p:grpSpPr>
            <a:xfrm flipH="1" flipV="1">
              <a:off x="342171" y="468226"/>
              <a:ext cx="600612" cy="108487"/>
              <a:chOff x="1458913" y="152400"/>
              <a:chExt cx="600612" cy="108487"/>
            </a:xfrm>
          </p:grpSpPr>
          <p:sp>
            <p:nvSpPr>
              <p:cNvPr id="81" name="任意多边形: 形状 80"/>
              <p:cNvSpPr/>
              <p:nvPr/>
            </p:nvSpPr>
            <p:spPr>
              <a:xfrm>
                <a:off x="1458913" y="152400"/>
                <a:ext cx="582612" cy="90487"/>
              </a:xfrm>
              <a:custGeom>
                <a:avLst/>
                <a:gdLst>
                  <a:gd name="connsiteX0" fmla="*/ 0 w 582612"/>
                  <a:gd name="connsiteY0" fmla="*/ 0 h 90487"/>
                  <a:gd name="connsiteX1" fmla="*/ 492125 w 582612"/>
                  <a:gd name="connsiteY1" fmla="*/ 0 h 90487"/>
                  <a:gd name="connsiteX2" fmla="*/ 582612 w 582612"/>
                  <a:gd name="connsiteY2" fmla="*/ 90487 h 90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82612" h="90487">
                    <a:moveTo>
                      <a:pt x="0" y="0"/>
                    </a:moveTo>
                    <a:lnTo>
                      <a:pt x="492125" y="0"/>
                    </a:lnTo>
                    <a:lnTo>
                      <a:pt x="582612" y="90487"/>
                    </a:lnTo>
                  </a:path>
                </a:pathLst>
              </a:custGeom>
              <a:noFill/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0" name="椭圆 89"/>
              <p:cNvSpPr/>
              <p:nvPr/>
            </p:nvSpPr>
            <p:spPr>
              <a:xfrm>
                <a:off x="2023525" y="224887"/>
                <a:ext cx="36000" cy="36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115" name="组合 114"/>
          <p:cNvGrpSpPr/>
          <p:nvPr/>
        </p:nvGrpSpPr>
        <p:grpSpPr>
          <a:xfrm>
            <a:off x="11542852" y="396591"/>
            <a:ext cx="251447" cy="233970"/>
            <a:chOff x="10381862" y="1785053"/>
            <a:chExt cx="251447" cy="233970"/>
          </a:xfrm>
        </p:grpSpPr>
        <p:pic>
          <p:nvPicPr>
            <p:cNvPr id="116" name="图片 11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0386811" y="1785053"/>
              <a:ext cx="233970" cy="233970"/>
            </a:xfrm>
            <a:prstGeom prst="rect">
              <a:avLst/>
            </a:prstGeom>
          </p:spPr>
        </p:pic>
        <p:sp>
          <p:nvSpPr>
            <p:cNvPr id="123" name="椭圆 122"/>
            <p:cNvSpPr/>
            <p:nvPr/>
          </p:nvSpPr>
          <p:spPr>
            <a:xfrm rot="18900000">
              <a:off x="10381862" y="1869609"/>
              <a:ext cx="251447" cy="73722"/>
            </a:xfrm>
            <a:prstGeom prst="ellipse">
              <a:avLst/>
            </a:prstGeom>
            <a:noFill/>
            <a:ln>
              <a:gradFill flip="none" rotWithShape="1">
                <a:gsLst>
                  <a:gs pos="59000">
                    <a:srgbClr val="3859DA"/>
                  </a:gs>
                  <a:gs pos="6000">
                    <a:srgbClr val="21C6FF">
                      <a:alpha val="0"/>
                    </a:srgbClr>
                  </a:gs>
                  <a:gs pos="100000">
                    <a:srgbClr val="21C6FF"/>
                  </a:gs>
                </a:gsLst>
                <a:lin ang="54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黑暗里有星球&#10;&#10;描述已自动生成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40" b="1455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80000"/>
                </a:schemeClr>
              </a:gs>
              <a:gs pos="62000">
                <a:schemeClr val="tx1">
                  <a:alpha val="9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</a:t>
            </a:r>
            <a:endParaRPr lang="zh-CN" altLang="en-US" dirty="0"/>
          </a:p>
        </p:txBody>
      </p:sp>
      <p:sp>
        <p:nvSpPr>
          <p:cNvPr id="17" name="椭圆 16"/>
          <p:cNvSpPr/>
          <p:nvPr/>
        </p:nvSpPr>
        <p:spPr>
          <a:xfrm>
            <a:off x="5580434" y="-22348602"/>
            <a:ext cx="1031132" cy="10311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/>
          <p:cNvSpPr/>
          <p:nvPr/>
        </p:nvSpPr>
        <p:spPr>
          <a:xfrm>
            <a:off x="5580434" y="25461455"/>
            <a:ext cx="1031132" cy="10311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椭圆 18"/>
          <p:cNvSpPr/>
          <p:nvPr/>
        </p:nvSpPr>
        <p:spPr>
          <a:xfrm>
            <a:off x="41111405" y="2913434"/>
            <a:ext cx="1031132" cy="10311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椭圆 19"/>
          <p:cNvSpPr/>
          <p:nvPr/>
        </p:nvSpPr>
        <p:spPr>
          <a:xfrm>
            <a:off x="-28919405" y="2913434"/>
            <a:ext cx="1031132" cy="10311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10" name="组合 109"/>
          <p:cNvGrpSpPr/>
          <p:nvPr/>
        </p:nvGrpSpPr>
        <p:grpSpPr>
          <a:xfrm>
            <a:off x="10813480" y="393979"/>
            <a:ext cx="979487" cy="209629"/>
            <a:chOff x="10780714" y="6400800"/>
            <a:chExt cx="979487" cy="209629"/>
          </a:xfrm>
        </p:grpSpPr>
        <p:sp>
          <p:nvSpPr>
            <p:cNvPr id="41" name="平行四边形 40"/>
            <p:cNvSpPr/>
            <p:nvPr/>
          </p:nvSpPr>
          <p:spPr>
            <a:xfrm>
              <a:off x="10780714" y="6400800"/>
              <a:ext cx="143404" cy="209629"/>
            </a:xfrm>
            <a:prstGeom prst="parallelogram">
              <a:avLst>
                <a:gd name="adj" fmla="val 6958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平行四边形 41"/>
            <p:cNvSpPr/>
            <p:nvPr/>
          </p:nvSpPr>
          <p:spPr>
            <a:xfrm>
              <a:off x="10864322" y="6400800"/>
              <a:ext cx="143404" cy="209629"/>
            </a:xfrm>
            <a:prstGeom prst="parallelogram">
              <a:avLst>
                <a:gd name="adj" fmla="val 6958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平行四边形 42"/>
            <p:cNvSpPr/>
            <p:nvPr/>
          </p:nvSpPr>
          <p:spPr>
            <a:xfrm>
              <a:off x="10947931" y="6400800"/>
              <a:ext cx="143404" cy="209629"/>
            </a:xfrm>
            <a:prstGeom prst="parallelogram">
              <a:avLst>
                <a:gd name="adj" fmla="val 6958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平行四边形 43"/>
            <p:cNvSpPr/>
            <p:nvPr/>
          </p:nvSpPr>
          <p:spPr>
            <a:xfrm>
              <a:off x="11031539" y="6400800"/>
              <a:ext cx="143404" cy="209629"/>
            </a:xfrm>
            <a:prstGeom prst="parallelogram">
              <a:avLst>
                <a:gd name="adj" fmla="val 6958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" name="平行四边形 44"/>
            <p:cNvSpPr/>
            <p:nvPr/>
          </p:nvSpPr>
          <p:spPr>
            <a:xfrm>
              <a:off x="11115147" y="6400800"/>
              <a:ext cx="143404" cy="209629"/>
            </a:xfrm>
            <a:prstGeom prst="parallelogram">
              <a:avLst>
                <a:gd name="adj" fmla="val 6958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6" name="平行四边形 45"/>
            <p:cNvSpPr/>
            <p:nvPr/>
          </p:nvSpPr>
          <p:spPr>
            <a:xfrm>
              <a:off x="11198756" y="6400800"/>
              <a:ext cx="143404" cy="209629"/>
            </a:xfrm>
            <a:prstGeom prst="parallelogram">
              <a:avLst>
                <a:gd name="adj" fmla="val 6958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平行四边形 46"/>
            <p:cNvSpPr/>
            <p:nvPr/>
          </p:nvSpPr>
          <p:spPr>
            <a:xfrm>
              <a:off x="11282364" y="6400800"/>
              <a:ext cx="143404" cy="209629"/>
            </a:xfrm>
            <a:prstGeom prst="parallelogram">
              <a:avLst>
                <a:gd name="adj" fmla="val 6958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平行四边形 47"/>
            <p:cNvSpPr/>
            <p:nvPr/>
          </p:nvSpPr>
          <p:spPr>
            <a:xfrm>
              <a:off x="11365972" y="6400800"/>
              <a:ext cx="143404" cy="209629"/>
            </a:xfrm>
            <a:prstGeom prst="parallelogram">
              <a:avLst>
                <a:gd name="adj" fmla="val 6958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9" name="平行四边形 48"/>
            <p:cNvSpPr/>
            <p:nvPr/>
          </p:nvSpPr>
          <p:spPr>
            <a:xfrm>
              <a:off x="11449581" y="6400800"/>
              <a:ext cx="143404" cy="209629"/>
            </a:xfrm>
            <a:prstGeom prst="parallelogram">
              <a:avLst>
                <a:gd name="adj" fmla="val 6958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" name="平行四边形 49"/>
            <p:cNvSpPr/>
            <p:nvPr/>
          </p:nvSpPr>
          <p:spPr>
            <a:xfrm>
              <a:off x="11533189" y="6400800"/>
              <a:ext cx="143404" cy="209629"/>
            </a:xfrm>
            <a:prstGeom prst="parallelogram">
              <a:avLst>
                <a:gd name="adj" fmla="val 6958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" name="平行四边形 50"/>
            <p:cNvSpPr/>
            <p:nvPr/>
          </p:nvSpPr>
          <p:spPr>
            <a:xfrm>
              <a:off x="11616797" y="6400800"/>
              <a:ext cx="143404" cy="209629"/>
            </a:xfrm>
            <a:prstGeom prst="parallelogram">
              <a:avLst>
                <a:gd name="adj" fmla="val 6958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06" name="组合 105"/>
          <p:cNvGrpSpPr/>
          <p:nvPr/>
        </p:nvGrpSpPr>
        <p:grpSpPr>
          <a:xfrm>
            <a:off x="519792" y="372631"/>
            <a:ext cx="1717354" cy="424313"/>
            <a:chOff x="342171" y="152400"/>
            <a:chExt cx="1717354" cy="424313"/>
          </a:xfrm>
        </p:grpSpPr>
        <p:sp>
          <p:nvSpPr>
            <p:cNvPr id="88" name="文本框 87"/>
            <p:cNvSpPr txBox="1"/>
            <p:nvPr/>
          </p:nvSpPr>
          <p:spPr>
            <a:xfrm>
              <a:off x="415608" y="173824"/>
              <a:ext cx="1590992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solidFill>
                    <a:schemeClr val="bg1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LOGO HERE</a:t>
              </a:r>
              <a:endParaRPr lang="zh-CN" altLang="en-US" sz="20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grpSp>
          <p:nvGrpSpPr>
            <p:cNvPr id="94" name="组合 93"/>
            <p:cNvGrpSpPr/>
            <p:nvPr/>
          </p:nvGrpSpPr>
          <p:grpSpPr>
            <a:xfrm>
              <a:off x="1458913" y="152400"/>
              <a:ext cx="600612" cy="108487"/>
              <a:chOff x="1458913" y="152400"/>
              <a:chExt cx="600612" cy="108487"/>
            </a:xfrm>
          </p:grpSpPr>
          <p:sp>
            <p:nvSpPr>
              <p:cNvPr id="92" name="任意多边形: 形状 91"/>
              <p:cNvSpPr/>
              <p:nvPr/>
            </p:nvSpPr>
            <p:spPr>
              <a:xfrm>
                <a:off x="1458913" y="152400"/>
                <a:ext cx="582612" cy="90487"/>
              </a:xfrm>
              <a:custGeom>
                <a:avLst/>
                <a:gdLst>
                  <a:gd name="connsiteX0" fmla="*/ 0 w 582612"/>
                  <a:gd name="connsiteY0" fmla="*/ 0 h 90487"/>
                  <a:gd name="connsiteX1" fmla="*/ 492125 w 582612"/>
                  <a:gd name="connsiteY1" fmla="*/ 0 h 90487"/>
                  <a:gd name="connsiteX2" fmla="*/ 582612 w 582612"/>
                  <a:gd name="connsiteY2" fmla="*/ 90487 h 90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82612" h="90487">
                    <a:moveTo>
                      <a:pt x="0" y="0"/>
                    </a:moveTo>
                    <a:lnTo>
                      <a:pt x="492125" y="0"/>
                    </a:lnTo>
                    <a:lnTo>
                      <a:pt x="582612" y="90487"/>
                    </a:lnTo>
                  </a:path>
                </a:pathLst>
              </a:custGeom>
              <a:noFill/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3" name="椭圆 92"/>
              <p:cNvSpPr/>
              <p:nvPr/>
            </p:nvSpPr>
            <p:spPr>
              <a:xfrm>
                <a:off x="2023525" y="224887"/>
                <a:ext cx="36000" cy="36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03" name="组合 102"/>
            <p:cNvGrpSpPr/>
            <p:nvPr/>
          </p:nvGrpSpPr>
          <p:grpSpPr>
            <a:xfrm flipH="1" flipV="1">
              <a:off x="342171" y="468226"/>
              <a:ext cx="600612" cy="108487"/>
              <a:chOff x="1458913" y="152400"/>
              <a:chExt cx="600612" cy="108487"/>
            </a:xfrm>
          </p:grpSpPr>
          <p:sp>
            <p:nvSpPr>
              <p:cNvPr id="104" name="任意多边形: 形状 103"/>
              <p:cNvSpPr/>
              <p:nvPr/>
            </p:nvSpPr>
            <p:spPr>
              <a:xfrm>
                <a:off x="1458913" y="152400"/>
                <a:ext cx="582612" cy="90487"/>
              </a:xfrm>
              <a:custGeom>
                <a:avLst/>
                <a:gdLst>
                  <a:gd name="connsiteX0" fmla="*/ 0 w 582612"/>
                  <a:gd name="connsiteY0" fmla="*/ 0 h 90487"/>
                  <a:gd name="connsiteX1" fmla="*/ 492125 w 582612"/>
                  <a:gd name="connsiteY1" fmla="*/ 0 h 90487"/>
                  <a:gd name="connsiteX2" fmla="*/ 582612 w 582612"/>
                  <a:gd name="connsiteY2" fmla="*/ 90487 h 90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82612" h="90487">
                    <a:moveTo>
                      <a:pt x="0" y="0"/>
                    </a:moveTo>
                    <a:lnTo>
                      <a:pt x="492125" y="0"/>
                    </a:lnTo>
                    <a:lnTo>
                      <a:pt x="582612" y="90487"/>
                    </a:lnTo>
                  </a:path>
                </a:pathLst>
              </a:custGeom>
              <a:noFill/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5" name="椭圆 104"/>
              <p:cNvSpPr/>
              <p:nvPr/>
            </p:nvSpPr>
            <p:spPr>
              <a:xfrm>
                <a:off x="2023525" y="224887"/>
                <a:ext cx="36000" cy="36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82" name="平行四边形 81"/>
          <p:cNvSpPr/>
          <p:nvPr/>
        </p:nvSpPr>
        <p:spPr>
          <a:xfrm>
            <a:off x="6151908" y="4872868"/>
            <a:ext cx="2659971" cy="388992"/>
          </a:xfrm>
          <a:prstGeom prst="parallelogram">
            <a:avLst>
              <a:gd name="adj" fmla="val 0"/>
            </a:avLst>
          </a:prstGeom>
          <a:gradFill>
            <a:gsLst>
              <a:gs pos="30000">
                <a:srgbClr val="3859DA"/>
              </a:gs>
              <a:gs pos="100000">
                <a:srgbClr val="21C6FF"/>
              </a:gs>
            </a:gsLst>
            <a:path path="circle">
              <a:fillToRect l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1" name="文本框 80"/>
          <p:cNvSpPr txBox="1"/>
          <p:nvPr/>
        </p:nvSpPr>
        <p:spPr>
          <a:xfrm>
            <a:off x="6704420" y="4867309"/>
            <a:ext cx="1554947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彙報人</a:t>
            </a:r>
            <a:r>
              <a:rPr lang="en-US" altLang="zh-CN" sz="20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:XXX</a:t>
            </a:r>
            <a:endParaRPr lang="zh-CN" altLang="en-US" sz="2000" dirty="0">
              <a:solidFill>
                <a:schemeClr val="bg1"/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6086091" y="1323981"/>
            <a:ext cx="5900246" cy="2553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000" dirty="0">
                <a:gradFill>
                  <a:gsLst>
                    <a:gs pos="0">
                      <a:srgbClr val="3859DA"/>
                    </a:gs>
                    <a:gs pos="100000">
                      <a:srgbClr val="21C6FF"/>
                    </a:gs>
                  </a:gsLst>
                  <a:path path="circle">
                    <a:fillToRect l="100000" b="100000"/>
                  </a:path>
                </a:gradFill>
                <a:latin typeface="优设标题黑" panose="00000500000000000000" pitchFamily="2" charset="-122"/>
                <a:ea typeface="优设标题黑" panose="00000500000000000000" pitchFamily="2" charset="-122"/>
              </a:rPr>
              <a:t>感謝您的收看</a:t>
            </a:r>
            <a:endParaRPr lang="zh-CN" altLang="en-US" sz="8000" dirty="0">
              <a:gradFill>
                <a:gsLst>
                  <a:gs pos="0">
                    <a:srgbClr val="3859DA"/>
                  </a:gs>
                  <a:gs pos="100000">
                    <a:srgbClr val="21C6FF"/>
                  </a:gs>
                </a:gsLst>
                <a:path path="circle">
                  <a:fillToRect l="100000" b="100000"/>
                </a:path>
              </a:gradFill>
              <a:latin typeface="优设标题黑" panose="00000500000000000000" pitchFamily="2" charset="-122"/>
              <a:ea typeface="优设标题黑" panose="00000500000000000000" pitchFamily="2" charset="-122"/>
            </a:endParaRPr>
          </a:p>
        </p:txBody>
      </p:sp>
      <p:sp>
        <p:nvSpPr>
          <p:cNvPr id="83" name="文本框 82"/>
          <p:cNvSpPr txBox="1"/>
          <p:nvPr/>
        </p:nvSpPr>
        <p:spPr>
          <a:xfrm>
            <a:off x="6088399" y="2448755"/>
            <a:ext cx="4647091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dirty="0">
                <a:ln w="15875">
                  <a:solidFill>
                    <a:schemeClr val="bg1"/>
                  </a:solidFill>
                </a:ln>
                <a:noFill/>
                <a:latin typeface="优设标题黑" panose="00000500000000000000" pitchFamily="2" charset="-122"/>
                <a:ea typeface="优设标题黑" panose="00000500000000000000" pitchFamily="2" charset="-122"/>
              </a:rPr>
              <a:t>專案彙報範本</a:t>
            </a:r>
            <a:endParaRPr lang="zh-CN" altLang="en-US" sz="6000" dirty="0">
              <a:ln w="15875">
                <a:solidFill>
                  <a:schemeClr val="bg1"/>
                </a:solidFill>
              </a:ln>
              <a:noFill/>
              <a:latin typeface="优设标题黑" panose="00000500000000000000" pitchFamily="2" charset="-122"/>
              <a:ea typeface="优设标题黑" panose="00000500000000000000" pitchFamily="2" charset="-122"/>
            </a:endParaRPr>
          </a:p>
        </p:txBody>
      </p:sp>
      <p:sp>
        <p:nvSpPr>
          <p:cNvPr id="85" name="文本框 84"/>
          <p:cNvSpPr txBox="1"/>
          <p:nvPr/>
        </p:nvSpPr>
        <p:spPr>
          <a:xfrm>
            <a:off x="6114471" y="3431117"/>
            <a:ext cx="454194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pc="3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PROJECT REPORT TEMPLATE</a:t>
            </a:r>
            <a:endParaRPr lang="zh-CN" altLang="en-US" spc="300" dirty="0">
              <a:solidFill>
                <a:schemeClr val="bg1"/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sp>
        <p:nvSpPr>
          <p:cNvPr id="86" name="平行四边形 85"/>
          <p:cNvSpPr/>
          <p:nvPr/>
        </p:nvSpPr>
        <p:spPr>
          <a:xfrm>
            <a:off x="8956869" y="4872868"/>
            <a:ext cx="2659971" cy="388992"/>
          </a:xfrm>
          <a:prstGeom prst="parallelogram">
            <a:avLst>
              <a:gd name="adj" fmla="val 0"/>
            </a:avLst>
          </a:prstGeom>
          <a:gradFill>
            <a:gsLst>
              <a:gs pos="30000">
                <a:srgbClr val="3859DA"/>
              </a:gs>
              <a:gs pos="100000">
                <a:srgbClr val="21C6FF"/>
              </a:gs>
            </a:gsLst>
            <a:path path="circle">
              <a:fillToRect l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7" name="文本框 86"/>
          <p:cNvSpPr txBox="1"/>
          <p:nvPr/>
        </p:nvSpPr>
        <p:spPr>
          <a:xfrm>
            <a:off x="9069201" y="4867309"/>
            <a:ext cx="2435306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彙報時間</a:t>
            </a:r>
            <a:r>
              <a:rPr lang="en-US" altLang="zh-CN" sz="20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:20XX.X.X</a:t>
            </a:r>
            <a:endParaRPr lang="zh-CN" altLang="en-US" sz="2000" dirty="0">
              <a:solidFill>
                <a:schemeClr val="bg1"/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sp>
        <p:nvSpPr>
          <p:cNvPr id="114" name="任意多边形: 形状 113"/>
          <p:cNvSpPr/>
          <p:nvPr/>
        </p:nvSpPr>
        <p:spPr>
          <a:xfrm>
            <a:off x="6190275" y="3625113"/>
            <a:ext cx="4699000" cy="355600"/>
          </a:xfrm>
          <a:custGeom>
            <a:avLst/>
            <a:gdLst>
              <a:gd name="connsiteX0" fmla="*/ 0 w 4699000"/>
              <a:gd name="connsiteY0" fmla="*/ 355600 h 355600"/>
              <a:gd name="connsiteX1" fmla="*/ 4343400 w 4699000"/>
              <a:gd name="connsiteY1" fmla="*/ 355600 h 355600"/>
              <a:gd name="connsiteX2" fmla="*/ 4699000 w 4699000"/>
              <a:gd name="connsiteY2" fmla="*/ 0 h 3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699000" h="355600">
                <a:moveTo>
                  <a:pt x="0" y="355600"/>
                </a:moveTo>
                <a:lnTo>
                  <a:pt x="4343400" y="355600"/>
                </a:lnTo>
                <a:lnTo>
                  <a:pt x="4699000" y="0"/>
                </a:lnTo>
              </a:path>
            </a:pathLst>
          </a:cu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5" name="椭圆 114"/>
          <p:cNvSpPr>
            <a:spLocks noChangeAspect="1"/>
          </p:cNvSpPr>
          <p:nvPr/>
        </p:nvSpPr>
        <p:spPr>
          <a:xfrm>
            <a:off x="10852193" y="3592010"/>
            <a:ext cx="72000" cy="72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2" name="文本框 121"/>
          <p:cNvSpPr txBox="1"/>
          <p:nvPr/>
        </p:nvSpPr>
        <p:spPr>
          <a:xfrm>
            <a:off x="407987" y="6045388"/>
            <a:ext cx="11376026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8000" dirty="0">
                <a:ln w="3175">
                  <a:solidFill>
                    <a:schemeClr val="bg1">
                      <a:alpha val="10000"/>
                    </a:schemeClr>
                  </a:solidFill>
                </a:ln>
                <a:noFill/>
                <a:latin typeface="优设标题黑" panose="00000500000000000000" pitchFamily="2" charset="-122"/>
                <a:ea typeface="优设标题黑" panose="00000500000000000000" pitchFamily="2" charset="-122"/>
              </a:rPr>
              <a:t>TECHNOLOGY WIND</a:t>
            </a:r>
            <a:endParaRPr lang="zh-CN" altLang="en-US" sz="8000" dirty="0">
              <a:ln w="3175">
                <a:solidFill>
                  <a:schemeClr val="bg1">
                    <a:alpha val="10000"/>
                  </a:schemeClr>
                </a:solidFill>
              </a:ln>
              <a:noFill/>
              <a:latin typeface="优设标题黑" panose="00000500000000000000" pitchFamily="2" charset="-122"/>
              <a:ea typeface="优设标题黑" panose="00000500000000000000" pitchFamily="2" charset="-122"/>
            </a:endParaRPr>
          </a:p>
        </p:txBody>
      </p:sp>
      <p:grpSp>
        <p:nvGrpSpPr>
          <p:cNvPr id="84" name="组合 83"/>
          <p:cNvGrpSpPr/>
          <p:nvPr/>
        </p:nvGrpSpPr>
        <p:grpSpPr>
          <a:xfrm flipH="1">
            <a:off x="418846" y="2368550"/>
            <a:ext cx="220663" cy="2120900"/>
            <a:chOff x="8424863" y="2090738"/>
            <a:chExt cx="220663" cy="2120900"/>
          </a:xfrm>
          <a:gradFill flip="none" rotWithShape="1">
            <a:gsLst>
              <a:gs pos="0">
                <a:srgbClr val="21C6FF"/>
              </a:gs>
              <a:gs pos="100000">
                <a:srgbClr val="3859DA"/>
              </a:gs>
            </a:gsLst>
            <a:path path="circle">
              <a:fillToRect l="50000" t="50000" r="50000" b="50000"/>
            </a:path>
            <a:tileRect/>
          </a:gradFill>
          <a:effectLst>
            <a:glow rad="50800">
              <a:schemeClr val="accent1">
                <a:satMod val="175000"/>
                <a:alpha val="30000"/>
              </a:schemeClr>
            </a:glow>
          </a:effectLst>
        </p:grpSpPr>
        <p:sp>
          <p:nvSpPr>
            <p:cNvPr id="89" name="Freeform 400"/>
            <p:cNvSpPr/>
            <p:nvPr/>
          </p:nvSpPr>
          <p:spPr bwMode="auto">
            <a:xfrm>
              <a:off x="8464550" y="2090738"/>
              <a:ext cx="141288" cy="477838"/>
            </a:xfrm>
            <a:custGeom>
              <a:avLst/>
              <a:gdLst>
                <a:gd name="T0" fmla="*/ 20 w 89"/>
                <a:gd name="T1" fmla="*/ 158 h 301"/>
                <a:gd name="T2" fmla="*/ 89 w 89"/>
                <a:gd name="T3" fmla="*/ 228 h 301"/>
                <a:gd name="T4" fmla="*/ 89 w 89"/>
                <a:gd name="T5" fmla="*/ 301 h 301"/>
                <a:gd name="T6" fmla="*/ 0 w 89"/>
                <a:gd name="T7" fmla="*/ 211 h 301"/>
                <a:gd name="T8" fmla="*/ 0 w 89"/>
                <a:gd name="T9" fmla="*/ 0 h 301"/>
                <a:gd name="T10" fmla="*/ 20 w 89"/>
                <a:gd name="T11" fmla="*/ 24 h 301"/>
                <a:gd name="T12" fmla="*/ 20 w 89"/>
                <a:gd name="T13" fmla="*/ 158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9" h="301">
                  <a:moveTo>
                    <a:pt x="20" y="158"/>
                  </a:moveTo>
                  <a:lnTo>
                    <a:pt x="89" y="228"/>
                  </a:lnTo>
                  <a:lnTo>
                    <a:pt x="89" y="301"/>
                  </a:lnTo>
                  <a:lnTo>
                    <a:pt x="0" y="211"/>
                  </a:lnTo>
                  <a:lnTo>
                    <a:pt x="0" y="0"/>
                  </a:lnTo>
                  <a:lnTo>
                    <a:pt x="20" y="24"/>
                  </a:lnTo>
                  <a:lnTo>
                    <a:pt x="20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0" name="Freeform 401"/>
            <p:cNvSpPr/>
            <p:nvPr/>
          </p:nvSpPr>
          <p:spPr bwMode="auto">
            <a:xfrm>
              <a:off x="8424863" y="2368550"/>
              <a:ext cx="149225" cy="639763"/>
            </a:xfrm>
            <a:custGeom>
              <a:avLst/>
              <a:gdLst>
                <a:gd name="T0" fmla="*/ 94 w 94"/>
                <a:gd name="T1" fmla="*/ 403 h 403"/>
                <a:gd name="T2" fmla="*/ 90 w 94"/>
                <a:gd name="T3" fmla="*/ 403 h 403"/>
                <a:gd name="T4" fmla="*/ 90 w 94"/>
                <a:gd name="T5" fmla="*/ 138 h 403"/>
                <a:gd name="T6" fmla="*/ 0 w 94"/>
                <a:gd name="T7" fmla="*/ 49 h 403"/>
                <a:gd name="T8" fmla="*/ 0 w 94"/>
                <a:gd name="T9" fmla="*/ 0 h 403"/>
                <a:gd name="T10" fmla="*/ 4 w 94"/>
                <a:gd name="T11" fmla="*/ 0 h 403"/>
                <a:gd name="T12" fmla="*/ 4 w 94"/>
                <a:gd name="T13" fmla="*/ 49 h 403"/>
                <a:gd name="T14" fmla="*/ 94 w 94"/>
                <a:gd name="T15" fmla="*/ 138 h 403"/>
                <a:gd name="T16" fmla="*/ 94 w 94"/>
                <a:gd name="T17" fmla="*/ 403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4" h="403">
                  <a:moveTo>
                    <a:pt x="94" y="403"/>
                  </a:moveTo>
                  <a:lnTo>
                    <a:pt x="90" y="403"/>
                  </a:lnTo>
                  <a:lnTo>
                    <a:pt x="90" y="138"/>
                  </a:lnTo>
                  <a:lnTo>
                    <a:pt x="0" y="49"/>
                  </a:lnTo>
                  <a:lnTo>
                    <a:pt x="0" y="0"/>
                  </a:lnTo>
                  <a:lnTo>
                    <a:pt x="4" y="0"/>
                  </a:lnTo>
                  <a:lnTo>
                    <a:pt x="4" y="49"/>
                  </a:lnTo>
                  <a:lnTo>
                    <a:pt x="94" y="138"/>
                  </a:lnTo>
                  <a:lnTo>
                    <a:pt x="94" y="4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1" name="Freeform 402"/>
            <p:cNvSpPr>
              <a:spLocks noEditPoints="1"/>
            </p:cNvSpPr>
            <p:nvPr/>
          </p:nvSpPr>
          <p:spPr bwMode="auto">
            <a:xfrm>
              <a:off x="8496300" y="3073400"/>
              <a:ext cx="149225" cy="149225"/>
            </a:xfrm>
            <a:custGeom>
              <a:avLst/>
              <a:gdLst>
                <a:gd name="T0" fmla="*/ 12 w 23"/>
                <a:gd name="T1" fmla="*/ 23 h 23"/>
                <a:gd name="T2" fmla="*/ 0 w 23"/>
                <a:gd name="T3" fmla="*/ 11 h 23"/>
                <a:gd name="T4" fmla="*/ 12 w 23"/>
                <a:gd name="T5" fmla="*/ 0 h 23"/>
                <a:gd name="T6" fmla="*/ 23 w 23"/>
                <a:gd name="T7" fmla="*/ 11 h 23"/>
                <a:gd name="T8" fmla="*/ 12 w 23"/>
                <a:gd name="T9" fmla="*/ 23 h 23"/>
                <a:gd name="T10" fmla="*/ 12 w 23"/>
                <a:gd name="T11" fmla="*/ 2 h 23"/>
                <a:gd name="T12" fmla="*/ 2 w 23"/>
                <a:gd name="T13" fmla="*/ 11 h 23"/>
                <a:gd name="T14" fmla="*/ 12 w 23"/>
                <a:gd name="T15" fmla="*/ 21 h 23"/>
                <a:gd name="T16" fmla="*/ 21 w 23"/>
                <a:gd name="T17" fmla="*/ 11 h 23"/>
                <a:gd name="T18" fmla="*/ 12 w 23"/>
                <a:gd name="T19" fmla="*/ 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1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1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2"/>
                  </a:moveTo>
                  <a:cubicBezTo>
                    <a:pt x="6" y="2"/>
                    <a:pt x="2" y="6"/>
                    <a:pt x="2" y="11"/>
                  </a:cubicBezTo>
                  <a:cubicBezTo>
                    <a:pt x="2" y="17"/>
                    <a:pt x="6" y="21"/>
                    <a:pt x="12" y="21"/>
                  </a:cubicBezTo>
                  <a:cubicBezTo>
                    <a:pt x="17" y="21"/>
                    <a:pt x="21" y="17"/>
                    <a:pt x="21" y="11"/>
                  </a:cubicBezTo>
                  <a:cubicBezTo>
                    <a:pt x="21" y="6"/>
                    <a:pt x="17" y="2"/>
                    <a:pt x="12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5" name="Oval 403"/>
            <p:cNvSpPr>
              <a:spLocks noChangeArrowheads="1"/>
            </p:cNvSpPr>
            <p:nvPr/>
          </p:nvSpPr>
          <p:spPr bwMode="auto">
            <a:xfrm>
              <a:off x="8534400" y="3111500"/>
              <a:ext cx="71438" cy="714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9" name="Rectangle 404"/>
            <p:cNvSpPr>
              <a:spLocks noChangeArrowheads="1"/>
            </p:cNvSpPr>
            <p:nvPr/>
          </p:nvSpPr>
          <p:spPr bwMode="auto">
            <a:xfrm>
              <a:off x="8612188" y="2646363"/>
              <a:ext cx="33338" cy="2063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1" name="Rectangle 405"/>
            <p:cNvSpPr>
              <a:spLocks noChangeArrowheads="1"/>
            </p:cNvSpPr>
            <p:nvPr/>
          </p:nvSpPr>
          <p:spPr bwMode="auto">
            <a:xfrm>
              <a:off x="8612188" y="2892425"/>
              <a:ext cx="33338" cy="254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2" name="Freeform 407"/>
            <p:cNvSpPr/>
            <p:nvPr/>
          </p:nvSpPr>
          <p:spPr bwMode="auto">
            <a:xfrm>
              <a:off x="8534400" y="2549525"/>
              <a:ext cx="39688" cy="271463"/>
            </a:xfrm>
            <a:custGeom>
              <a:avLst/>
              <a:gdLst>
                <a:gd name="T0" fmla="*/ 0 w 6"/>
                <a:gd name="T1" fmla="*/ 0 h 42"/>
                <a:gd name="T2" fmla="*/ 0 w 6"/>
                <a:gd name="T3" fmla="*/ 10 h 42"/>
                <a:gd name="T4" fmla="*/ 3 w 6"/>
                <a:gd name="T5" fmla="*/ 13 h 42"/>
                <a:gd name="T6" fmla="*/ 3 w 6"/>
                <a:gd name="T7" fmla="*/ 39 h 42"/>
                <a:gd name="T8" fmla="*/ 6 w 6"/>
                <a:gd name="T9" fmla="*/ 42 h 42"/>
                <a:gd name="T10" fmla="*/ 6 w 6"/>
                <a:gd name="T11" fmla="*/ 6 h 42"/>
                <a:gd name="T12" fmla="*/ 0 w 6"/>
                <a:gd name="T13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42">
                  <a:moveTo>
                    <a:pt x="0" y="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3" y="12"/>
                    <a:pt x="3" y="13"/>
                  </a:cubicBezTo>
                  <a:cubicBezTo>
                    <a:pt x="3" y="14"/>
                    <a:pt x="3" y="39"/>
                    <a:pt x="3" y="39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6" y="6"/>
                    <a:pt x="6" y="6"/>
                    <a:pt x="6" y="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3" name="Freeform 408"/>
            <p:cNvSpPr/>
            <p:nvPr/>
          </p:nvSpPr>
          <p:spPr bwMode="auto">
            <a:xfrm>
              <a:off x="8464550" y="3733800"/>
              <a:ext cx="141288" cy="477838"/>
            </a:xfrm>
            <a:custGeom>
              <a:avLst/>
              <a:gdLst>
                <a:gd name="T0" fmla="*/ 20 w 89"/>
                <a:gd name="T1" fmla="*/ 142 h 301"/>
                <a:gd name="T2" fmla="*/ 89 w 89"/>
                <a:gd name="T3" fmla="*/ 77 h 301"/>
                <a:gd name="T4" fmla="*/ 89 w 89"/>
                <a:gd name="T5" fmla="*/ 0 h 301"/>
                <a:gd name="T6" fmla="*/ 0 w 89"/>
                <a:gd name="T7" fmla="*/ 89 h 301"/>
                <a:gd name="T8" fmla="*/ 0 w 89"/>
                <a:gd name="T9" fmla="*/ 301 h 301"/>
                <a:gd name="T10" fmla="*/ 20 w 89"/>
                <a:gd name="T11" fmla="*/ 277 h 301"/>
                <a:gd name="T12" fmla="*/ 20 w 89"/>
                <a:gd name="T13" fmla="*/ 142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9" h="301">
                  <a:moveTo>
                    <a:pt x="20" y="142"/>
                  </a:moveTo>
                  <a:lnTo>
                    <a:pt x="89" y="77"/>
                  </a:lnTo>
                  <a:lnTo>
                    <a:pt x="89" y="0"/>
                  </a:lnTo>
                  <a:lnTo>
                    <a:pt x="0" y="89"/>
                  </a:lnTo>
                  <a:lnTo>
                    <a:pt x="0" y="301"/>
                  </a:lnTo>
                  <a:lnTo>
                    <a:pt x="20" y="277"/>
                  </a:lnTo>
                  <a:lnTo>
                    <a:pt x="20" y="1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6" name="Freeform 409"/>
            <p:cNvSpPr/>
            <p:nvPr/>
          </p:nvSpPr>
          <p:spPr bwMode="auto">
            <a:xfrm>
              <a:off x="8424863" y="3292475"/>
              <a:ext cx="149225" cy="647700"/>
            </a:xfrm>
            <a:custGeom>
              <a:avLst/>
              <a:gdLst>
                <a:gd name="T0" fmla="*/ 4 w 94"/>
                <a:gd name="T1" fmla="*/ 408 h 408"/>
                <a:gd name="T2" fmla="*/ 0 w 94"/>
                <a:gd name="T3" fmla="*/ 408 h 408"/>
                <a:gd name="T4" fmla="*/ 0 w 94"/>
                <a:gd name="T5" fmla="*/ 355 h 408"/>
                <a:gd name="T6" fmla="*/ 90 w 94"/>
                <a:gd name="T7" fmla="*/ 265 h 408"/>
                <a:gd name="T8" fmla="*/ 90 w 94"/>
                <a:gd name="T9" fmla="*/ 0 h 408"/>
                <a:gd name="T10" fmla="*/ 94 w 94"/>
                <a:gd name="T11" fmla="*/ 0 h 408"/>
                <a:gd name="T12" fmla="*/ 94 w 94"/>
                <a:gd name="T13" fmla="*/ 265 h 408"/>
                <a:gd name="T14" fmla="*/ 4 w 94"/>
                <a:gd name="T15" fmla="*/ 355 h 408"/>
                <a:gd name="T16" fmla="*/ 4 w 94"/>
                <a:gd name="T17" fmla="*/ 408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4" h="408">
                  <a:moveTo>
                    <a:pt x="4" y="408"/>
                  </a:moveTo>
                  <a:lnTo>
                    <a:pt x="0" y="408"/>
                  </a:lnTo>
                  <a:lnTo>
                    <a:pt x="0" y="355"/>
                  </a:lnTo>
                  <a:lnTo>
                    <a:pt x="90" y="265"/>
                  </a:lnTo>
                  <a:lnTo>
                    <a:pt x="90" y="0"/>
                  </a:lnTo>
                  <a:lnTo>
                    <a:pt x="94" y="0"/>
                  </a:lnTo>
                  <a:lnTo>
                    <a:pt x="94" y="265"/>
                  </a:lnTo>
                  <a:lnTo>
                    <a:pt x="4" y="355"/>
                  </a:lnTo>
                  <a:lnTo>
                    <a:pt x="4" y="4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7" name="Rectangle 410"/>
            <p:cNvSpPr>
              <a:spLocks noChangeArrowheads="1"/>
            </p:cNvSpPr>
            <p:nvPr/>
          </p:nvSpPr>
          <p:spPr bwMode="auto">
            <a:xfrm>
              <a:off x="8612188" y="3448050"/>
              <a:ext cx="33338" cy="2079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8" name="Rectangle 411"/>
            <p:cNvSpPr>
              <a:spLocks noChangeArrowheads="1"/>
            </p:cNvSpPr>
            <p:nvPr/>
          </p:nvSpPr>
          <p:spPr bwMode="auto">
            <a:xfrm>
              <a:off x="8612188" y="3382963"/>
              <a:ext cx="33338" cy="269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9" name="Freeform 412"/>
            <p:cNvSpPr/>
            <p:nvPr/>
          </p:nvSpPr>
          <p:spPr bwMode="auto">
            <a:xfrm>
              <a:off x="8534400" y="3481388"/>
              <a:ext cx="39688" cy="271463"/>
            </a:xfrm>
            <a:custGeom>
              <a:avLst/>
              <a:gdLst>
                <a:gd name="T0" fmla="*/ 0 w 6"/>
                <a:gd name="T1" fmla="*/ 42 h 42"/>
                <a:gd name="T2" fmla="*/ 0 w 6"/>
                <a:gd name="T3" fmla="*/ 32 h 42"/>
                <a:gd name="T4" fmla="*/ 3 w 6"/>
                <a:gd name="T5" fmla="*/ 29 h 42"/>
                <a:gd name="T6" fmla="*/ 3 w 6"/>
                <a:gd name="T7" fmla="*/ 3 h 42"/>
                <a:gd name="T8" fmla="*/ 6 w 6"/>
                <a:gd name="T9" fmla="*/ 0 h 42"/>
                <a:gd name="T10" fmla="*/ 6 w 6"/>
                <a:gd name="T11" fmla="*/ 36 h 42"/>
                <a:gd name="T12" fmla="*/ 0 w 6"/>
                <a:gd name="T13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42">
                  <a:moveTo>
                    <a:pt x="0" y="4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3" y="30"/>
                    <a:pt x="3" y="29"/>
                  </a:cubicBezTo>
                  <a:cubicBezTo>
                    <a:pt x="3" y="28"/>
                    <a:pt x="3" y="3"/>
                    <a:pt x="3" y="3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36"/>
                    <a:pt x="6" y="36"/>
                    <a:pt x="6" y="36"/>
                  </a:cubicBezTo>
                  <a:lnTo>
                    <a:pt x="0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1554361" y="894939"/>
            <a:ext cx="3860906" cy="5340350"/>
            <a:chOff x="1120404" y="866652"/>
            <a:chExt cx="3860906" cy="5340350"/>
          </a:xfrm>
        </p:grpSpPr>
        <p:sp>
          <p:nvSpPr>
            <p:cNvPr id="35" name="任意多边形: 形状 34"/>
            <p:cNvSpPr/>
            <p:nvPr/>
          </p:nvSpPr>
          <p:spPr>
            <a:xfrm flipH="1">
              <a:off x="1190240" y="941666"/>
              <a:ext cx="3709733" cy="5196671"/>
            </a:xfrm>
            <a:custGeom>
              <a:avLst/>
              <a:gdLst>
                <a:gd name="connsiteX0" fmla="*/ 391522 w 3709733"/>
                <a:gd name="connsiteY0" fmla="*/ 0 h 5196671"/>
                <a:gd name="connsiteX1" fmla="*/ 3709733 w 3709733"/>
                <a:gd name="connsiteY1" fmla="*/ 0 h 5196671"/>
                <a:gd name="connsiteX2" fmla="*/ 3709733 w 3709733"/>
                <a:gd name="connsiteY2" fmla="*/ 532470 h 5196671"/>
                <a:gd name="connsiteX3" fmla="*/ 3641456 w 3709733"/>
                <a:gd name="connsiteY3" fmla="*/ 532470 h 5196671"/>
                <a:gd name="connsiteX4" fmla="*/ 3641456 w 3709733"/>
                <a:gd name="connsiteY4" fmla="*/ 1523070 h 5196671"/>
                <a:gd name="connsiteX5" fmla="*/ 3709733 w 3709733"/>
                <a:gd name="connsiteY5" fmla="*/ 1523070 h 5196671"/>
                <a:gd name="connsiteX6" fmla="*/ 3709733 w 3709733"/>
                <a:gd name="connsiteY6" fmla="*/ 2420537 h 5196671"/>
                <a:gd name="connsiteX7" fmla="*/ 3582189 w 3709733"/>
                <a:gd name="connsiteY7" fmla="*/ 2420537 h 5196671"/>
                <a:gd name="connsiteX8" fmla="*/ 3582189 w 3709733"/>
                <a:gd name="connsiteY8" fmla="*/ 3334937 h 5196671"/>
                <a:gd name="connsiteX9" fmla="*/ 3709733 w 3709733"/>
                <a:gd name="connsiteY9" fmla="*/ 3462481 h 5196671"/>
                <a:gd name="connsiteX10" fmla="*/ 3709733 w 3709733"/>
                <a:gd name="connsiteY10" fmla="*/ 3943993 h 5196671"/>
                <a:gd name="connsiteX11" fmla="*/ 3599122 w 3709733"/>
                <a:gd name="connsiteY11" fmla="*/ 4054604 h 5196671"/>
                <a:gd name="connsiteX12" fmla="*/ 3599122 w 3709733"/>
                <a:gd name="connsiteY12" fmla="*/ 4266270 h 5196671"/>
                <a:gd name="connsiteX13" fmla="*/ 3709733 w 3709733"/>
                <a:gd name="connsiteY13" fmla="*/ 4266270 h 5196671"/>
                <a:gd name="connsiteX14" fmla="*/ 3709733 w 3709733"/>
                <a:gd name="connsiteY14" fmla="*/ 4669958 h 5196671"/>
                <a:gd name="connsiteX15" fmla="*/ 3183020 w 3709733"/>
                <a:gd name="connsiteY15" fmla="*/ 5196671 h 5196671"/>
                <a:gd name="connsiteX16" fmla="*/ 0 w 3709733"/>
                <a:gd name="connsiteY16" fmla="*/ 5196671 h 5196671"/>
                <a:gd name="connsiteX17" fmla="*/ 0 w 3709733"/>
                <a:gd name="connsiteY17" fmla="*/ 3344193 h 5196671"/>
                <a:gd name="connsiteX18" fmla="*/ 127789 w 3709733"/>
                <a:gd name="connsiteY18" fmla="*/ 3216404 h 5196671"/>
                <a:gd name="connsiteX19" fmla="*/ 127789 w 3709733"/>
                <a:gd name="connsiteY19" fmla="*/ 1768604 h 5196671"/>
                <a:gd name="connsiteX20" fmla="*/ 0 w 3709733"/>
                <a:gd name="connsiteY20" fmla="*/ 1768604 h 5196671"/>
                <a:gd name="connsiteX21" fmla="*/ 0 w 3709733"/>
                <a:gd name="connsiteY21" fmla="*/ 391522 h 5196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709733" h="5196671">
                  <a:moveTo>
                    <a:pt x="391522" y="0"/>
                  </a:moveTo>
                  <a:lnTo>
                    <a:pt x="3709733" y="0"/>
                  </a:lnTo>
                  <a:lnTo>
                    <a:pt x="3709733" y="532470"/>
                  </a:lnTo>
                  <a:lnTo>
                    <a:pt x="3641456" y="532470"/>
                  </a:lnTo>
                  <a:lnTo>
                    <a:pt x="3641456" y="1523070"/>
                  </a:lnTo>
                  <a:lnTo>
                    <a:pt x="3709733" y="1523070"/>
                  </a:lnTo>
                  <a:lnTo>
                    <a:pt x="3709733" y="2420537"/>
                  </a:lnTo>
                  <a:lnTo>
                    <a:pt x="3582189" y="2420537"/>
                  </a:lnTo>
                  <a:lnTo>
                    <a:pt x="3582189" y="3334937"/>
                  </a:lnTo>
                  <a:lnTo>
                    <a:pt x="3709733" y="3462481"/>
                  </a:lnTo>
                  <a:lnTo>
                    <a:pt x="3709733" y="3943993"/>
                  </a:lnTo>
                  <a:lnTo>
                    <a:pt x="3599122" y="4054604"/>
                  </a:lnTo>
                  <a:lnTo>
                    <a:pt x="3599122" y="4266270"/>
                  </a:lnTo>
                  <a:lnTo>
                    <a:pt x="3709733" y="4266270"/>
                  </a:lnTo>
                  <a:lnTo>
                    <a:pt x="3709733" y="4669958"/>
                  </a:lnTo>
                  <a:lnTo>
                    <a:pt x="3183020" y="5196671"/>
                  </a:lnTo>
                  <a:lnTo>
                    <a:pt x="0" y="5196671"/>
                  </a:lnTo>
                  <a:lnTo>
                    <a:pt x="0" y="3344193"/>
                  </a:lnTo>
                  <a:lnTo>
                    <a:pt x="127789" y="3216404"/>
                  </a:lnTo>
                  <a:lnTo>
                    <a:pt x="127789" y="1768604"/>
                  </a:lnTo>
                  <a:lnTo>
                    <a:pt x="0" y="1768604"/>
                  </a:lnTo>
                  <a:lnTo>
                    <a:pt x="0" y="391522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ctr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/>
            <p:cNvSpPr/>
            <p:nvPr/>
          </p:nvSpPr>
          <p:spPr>
            <a:xfrm flipH="1">
              <a:off x="4001717" y="873002"/>
              <a:ext cx="973666" cy="1075267"/>
            </a:xfrm>
            <a:custGeom>
              <a:avLst/>
              <a:gdLst>
                <a:gd name="connsiteX0" fmla="*/ 973666 w 973666"/>
                <a:gd name="connsiteY0" fmla="*/ 0 h 1075267"/>
                <a:gd name="connsiteX1" fmla="*/ 347133 w 973666"/>
                <a:gd name="connsiteY1" fmla="*/ 0 h 1075267"/>
                <a:gd name="connsiteX2" fmla="*/ 0 w 973666"/>
                <a:gd name="connsiteY2" fmla="*/ 347133 h 1075267"/>
                <a:gd name="connsiteX3" fmla="*/ 0 w 973666"/>
                <a:gd name="connsiteY3" fmla="*/ 1075267 h 107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3666" h="1075267">
                  <a:moveTo>
                    <a:pt x="973666" y="0"/>
                  </a:moveTo>
                  <a:lnTo>
                    <a:pt x="347133" y="0"/>
                  </a:lnTo>
                  <a:lnTo>
                    <a:pt x="0" y="347133"/>
                  </a:lnTo>
                  <a:lnTo>
                    <a:pt x="0" y="1075267"/>
                  </a:lnTo>
                </a:path>
              </a:pathLst>
            </a:custGeom>
            <a:noFill/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" name="任意多边形: 形状 38"/>
            <p:cNvSpPr/>
            <p:nvPr/>
          </p:nvSpPr>
          <p:spPr>
            <a:xfrm flipH="1">
              <a:off x="1684390" y="4139442"/>
              <a:ext cx="3296920" cy="2067560"/>
            </a:xfrm>
            <a:custGeom>
              <a:avLst/>
              <a:gdLst>
                <a:gd name="connsiteX0" fmla="*/ 157480 w 3296920"/>
                <a:gd name="connsiteY0" fmla="*/ 0 h 2067560"/>
                <a:gd name="connsiteX1" fmla="*/ 0 w 3296920"/>
                <a:gd name="connsiteY1" fmla="*/ 157480 h 2067560"/>
                <a:gd name="connsiteX2" fmla="*/ 0 w 3296920"/>
                <a:gd name="connsiteY2" fmla="*/ 2067560 h 2067560"/>
                <a:gd name="connsiteX3" fmla="*/ 3296920 w 3296920"/>
                <a:gd name="connsiteY3" fmla="*/ 2067560 h 2067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96920" h="2067560">
                  <a:moveTo>
                    <a:pt x="157480" y="0"/>
                  </a:moveTo>
                  <a:lnTo>
                    <a:pt x="0" y="157480"/>
                  </a:lnTo>
                  <a:lnTo>
                    <a:pt x="0" y="2067560"/>
                  </a:lnTo>
                  <a:lnTo>
                    <a:pt x="3296920" y="2067560"/>
                  </a:lnTo>
                </a:path>
              </a:pathLst>
            </a:custGeom>
            <a:noFill/>
            <a:ln w="9525">
              <a:gradFill>
                <a:gsLst>
                  <a:gs pos="0">
                    <a:srgbClr val="21C6FF"/>
                  </a:gs>
                  <a:gs pos="100000">
                    <a:srgbClr val="3859DA"/>
                  </a:gs>
                </a:gsLst>
                <a:lin ang="5400000" scaled="1"/>
              </a:gradFill>
              <a:headEnd type="oval" w="sm" len="sm"/>
              <a:tailEnd type="oval" w="sm" len="sm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" name="任意多边形: 形状 51"/>
            <p:cNvSpPr/>
            <p:nvPr/>
          </p:nvSpPr>
          <p:spPr>
            <a:xfrm flipH="1">
              <a:off x="1120404" y="866652"/>
              <a:ext cx="663575" cy="739775"/>
            </a:xfrm>
            <a:custGeom>
              <a:avLst/>
              <a:gdLst>
                <a:gd name="connsiteX0" fmla="*/ 0 w 663575"/>
                <a:gd name="connsiteY0" fmla="*/ 0 h 739775"/>
                <a:gd name="connsiteX1" fmla="*/ 361950 w 663575"/>
                <a:gd name="connsiteY1" fmla="*/ 0 h 739775"/>
                <a:gd name="connsiteX2" fmla="*/ 663575 w 663575"/>
                <a:gd name="connsiteY2" fmla="*/ 301625 h 739775"/>
                <a:gd name="connsiteX3" fmla="*/ 663575 w 663575"/>
                <a:gd name="connsiteY3" fmla="*/ 739775 h 739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3575" h="739775">
                  <a:moveTo>
                    <a:pt x="0" y="0"/>
                  </a:moveTo>
                  <a:lnTo>
                    <a:pt x="361950" y="0"/>
                  </a:lnTo>
                  <a:lnTo>
                    <a:pt x="663575" y="301625"/>
                  </a:lnTo>
                  <a:lnTo>
                    <a:pt x="663575" y="739775"/>
                  </a:lnTo>
                </a:path>
              </a:pathLst>
            </a:custGeom>
            <a:noFill/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grpSp>
          <p:nvGrpSpPr>
            <p:cNvPr id="79" name="组合 78"/>
            <p:cNvGrpSpPr/>
            <p:nvPr/>
          </p:nvGrpSpPr>
          <p:grpSpPr>
            <a:xfrm flipH="1">
              <a:off x="1161672" y="3376586"/>
              <a:ext cx="142325" cy="980979"/>
              <a:chOff x="11335299" y="3262409"/>
              <a:chExt cx="142325" cy="980979"/>
            </a:xfrm>
            <a:gradFill>
              <a:gsLst>
                <a:gs pos="100000">
                  <a:srgbClr val="3859DA"/>
                </a:gs>
                <a:gs pos="0">
                  <a:srgbClr val="21C6FF"/>
                </a:gs>
              </a:gsLst>
              <a:path path="circle">
                <a:fillToRect l="100000" b="100000"/>
              </a:path>
            </a:gradFill>
          </p:grpSpPr>
          <p:sp>
            <p:nvSpPr>
              <p:cNvPr id="67" name="平行四边形 66"/>
              <p:cNvSpPr/>
              <p:nvPr/>
            </p:nvSpPr>
            <p:spPr>
              <a:xfrm rot="5400000">
                <a:off x="11334012" y="3263696"/>
                <a:ext cx="144899" cy="142325"/>
              </a:xfrm>
              <a:prstGeom prst="parallelogram">
                <a:avLst>
                  <a:gd name="adj" fmla="val 6958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8" name="平行四边形 67"/>
              <p:cNvSpPr/>
              <p:nvPr/>
            </p:nvSpPr>
            <p:spPr>
              <a:xfrm rot="5400000">
                <a:off x="11334012" y="3347305"/>
                <a:ext cx="144899" cy="142325"/>
              </a:xfrm>
              <a:prstGeom prst="parallelogram">
                <a:avLst>
                  <a:gd name="adj" fmla="val 6958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9" name="平行四边形 68"/>
              <p:cNvSpPr/>
              <p:nvPr/>
            </p:nvSpPr>
            <p:spPr>
              <a:xfrm rot="5400000">
                <a:off x="11334012" y="3430913"/>
                <a:ext cx="144899" cy="142325"/>
              </a:xfrm>
              <a:prstGeom prst="parallelogram">
                <a:avLst>
                  <a:gd name="adj" fmla="val 6958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" name="平行四边形 69"/>
              <p:cNvSpPr/>
              <p:nvPr/>
            </p:nvSpPr>
            <p:spPr>
              <a:xfrm rot="5400000">
                <a:off x="11334012" y="3514521"/>
                <a:ext cx="144899" cy="142325"/>
              </a:xfrm>
              <a:prstGeom prst="parallelogram">
                <a:avLst>
                  <a:gd name="adj" fmla="val 6958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1" name="平行四边形 70"/>
              <p:cNvSpPr/>
              <p:nvPr/>
            </p:nvSpPr>
            <p:spPr>
              <a:xfrm rot="5400000">
                <a:off x="11334012" y="3598130"/>
                <a:ext cx="144899" cy="142325"/>
              </a:xfrm>
              <a:prstGeom prst="parallelogram">
                <a:avLst>
                  <a:gd name="adj" fmla="val 6958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2" name="平行四边形 71"/>
              <p:cNvSpPr/>
              <p:nvPr/>
            </p:nvSpPr>
            <p:spPr>
              <a:xfrm rot="5400000">
                <a:off x="11334012" y="3681738"/>
                <a:ext cx="144899" cy="142325"/>
              </a:xfrm>
              <a:prstGeom prst="parallelogram">
                <a:avLst>
                  <a:gd name="adj" fmla="val 6958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" name="平行四边形 72"/>
              <p:cNvSpPr/>
              <p:nvPr/>
            </p:nvSpPr>
            <p:spPr>
              <a:xfrm rot="5400000">
                <a:off x="11334012" y="3765346"/>
                <a:ext cx="144899" cy="142325"/>
              </a:xfrm>
              <a:prstGeom prst="parallelogram">
                <a:avLst>
                  <a:gd name="adj" fmla="val 6958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4" name="平行四边形 73"/>
              <p:cNvSpPr/>
              <p:nvPr/>
            </p:nvSpPr>
            <p:spPr>
              <a:xfrm rot="5400000">
                <a:off x="11334012" y="3848955"/>
                <a:ext cx="144899" cy="142325"/>
              </a:xfrm>
              <a:prstGeom prst="parallelogram">
                <a:avLst>
                  <a:gd name="adj" fmla="val 6958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5" name="平行四边形 74"/>
              <p:cNvSpPr/>
              <p:nvPr/>
            </p:nvSpPr>
            <p:spPr>
              <a:xfrm rot="5400000">
                <a:off x="11334012" y="3932563"/>
                <a:ext cx="144899" cy="142325"/>
              </a:xfrm>
              <a:prstGeom prst="parallelogram">
                <a:avLst>
                  <a:gd name="adj" fmla="val 6958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6" name="平行四边形 75"/>
              <p:cNvSpPr/>
              <p:nvPr/>
            </p:nvSpPr>
            <p:spPr>
              <a:xfrm rot="5400000">
                <a:off x="11334012" y="4016171"/>
                <a:ext cx="144899" cy="142325"/>
              </a:xfrm>
              <a:prstGeom prst="parallelogram">
                <a:avLst>
                  <a:gd name="adj" fmla="val 6958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7" name="平行四边形 76"/>
              <p:cNvSpPr/>
              <p:nvPr/>
            </p:nvSpPr>
            <p:spPr>
              <a:xfrm rot="5400000">
                <a:off x="11334014" y="4099777"/>
                <a:ext cx="144896" cy="142325"/>
              </a:xfrm>
              <a:prstGeom prst="parallelogram">
                <a:avLst>
                  <a:gd name="adj" fmla="val 6958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80" name="任意多边形: 形状 79"/>
            <p:cNvSpPr/>
            <p:nvPr/>
          </p:nvSpPr>
          <p:spPr>
            <a:xfrm flipH="1">
              <a:off x="1137337" y="4762377"/>
              <a:ext cx="96838" cy="555625"/>
            </a:xfrm>
            <a:custGeom>
              <a:avLst/>
              <a:gdLst>
                <a:gd name="connsiteX0" fmla="*/ 96838 w 96838"/>
                <a:gd name="connsiteY0" fmla="*/ 0 h 555625"/>
                <a:gd name="connsiteX1" fmla="*/ 96838 w 96838"/>
                <a:gd name="connsiteY1" fmla="*/ 127000 h 555625"/>
                <a:gd name="connsiteX2" fmla="*/ 0 w 96838"/>
                <a:gd name="connsiteY2" fmla="*/ 223838 h 555625"/>
                <a:gd name="connsiteX3" fmla="*/ 0 w 96838"/>
                <a:gd name="connsiteY3" fmla="*/ 406400 h 555625"/>
                <a:gd name="connsiteX4" fmla="*/ 93663 w 96838"/>
                <a:gd name="connsiteY4" fmla="*/ 406400 h 555625"/>
                <a:gd name="connsiteX5" fmla="*/ 93663 w 96838"/>
                <a:gd name="connsiteY5" fmla="*/ 555625 h 555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6838" h="555625">
                  <a:moveTo>
                    <a:pt x="96838" y="0"/>
                  </a:moveTo>
                  <a:lnTo>
                    <a:pt x="96838" y="127000"/>
                  </a:lnTo>
                  <a:lnTo>
                    <a:pt x="0" y="223838"/>
                  </a:lnTo>
                  <a:lnTo>
                    <a:pt x="0" y="406400"/>
                  </a:lnTo>
                  <a:lnTo>
                    <a:pt x="93663" y="406400"/>
                  </a:lnTo>
                  <a:lnTo>
                    <a:pt x="93663" y="555625"/>
                  </a:lnTo>
                </a:path>
              </a:pathLst>
            </a:custGeom>
            <a:noFill/>
            <a:ln w="6350">
              <a:solidFill>
                <a:schemeClr val="bg1"/>
              </a:solidFill>
              <a:prstDash val="solid"/>
              <a:headEnd type="none" w="sm" len="sm"/>
              <a:tailEnd type="none" w="sm" len="sm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3" name="组合 2"/>
            <p:cNvGrpSpPr/>
            <p:nvPr/>
          </p:nvGrpSpPr>
          <p:grpSpPr>
            <a:xfrm>
              <a:off x="4817114" y="2791071"/>
              <a:ext cx="65823" cy="1180622"/>
              <a:chOff x="4817114" y="2791071"/>
              <a:chExt cx="65823" cy="1180622"/>
            </a:xfrm>
          </p:grpSpPr>
          <p:sp>
            <p:nvSpPr>
              <p:cNvPr id="96" name="平行四边形 95"/>
              <p:cNvSpPr/>
              <p:nvPr/>
            </p:nvSpPr>
            <p:spPr>
              <a:xfrm rot="5400000">
                <a:off x="4827166" y="2781019"/>
                <a:ext cx="45719" cy="65823"/>
              </a:xfrm>
              <a:prstGeom prst="parallelogram">
                <a:avLst/>
              </a:prstGeom>
              <a:gradFill>
                <a:gsLst>
                  <a:gs pos="100000">
                    <a:srgbClr val="21C6FF"/>
                  </a:gs>
                  <a:gs pos="0">
                    <a:srgbClr val="3859DA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7" name="平行四边形 96"/>
              <p:cNvSpPr/>
              <p:nvPr/>
            </p:nvSpPr>
            <p:spPr>
              <a:xfrm rot="5400000">
                <a:off x="4827166" y="2852174"/>
                <a:ext cx="45719" cy="65823"/>
              </a:xfrm>
              <a:prstGeom prst="parallelogram">
                <a:avLst/>
              </a:prstGeom>
              <a:gradFill>
                <a:gsLst>
                  <a:gs pos="100000">
                    <a:srgbClr val="21C6FF"/>
                  </a:gs>
                  <a:gs pos="0">
                    <a:srgbClr val="3859DA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8" name="平行四边形 97"/>
              <p:cNvSpPr/>
              <p:nvPr/>
            </p:nvSpPr>
            <p:spPr>
              <a:xfrm rot="5400000">
                <a:off x="4827166" y="2923329"/>
                <a:ext cx="45719" cy="65823"/>
              </a:xfrm>
              <a:prstGeom prst="parallelogram">
                <a:avLst/>
              </a:prstGeom>
              <a:gradFill>
                <a:gsLst>
                  <a:gs pos="100000">
                    <a:srgbClr val="21C6FF"/>
                  </a:gs>
                  <a:gs pos="0">
                    <a:srgbClr val="3859DA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9" name="平行四边形 98"/>
              <p:cNvSpPr/>
              <p:nvPr/>
            </p:nvSpPr>
            <p:spPr>
              <a:xfrm rot="5400000">
                <a:off x="4827166" y="2994484"/>
                <a:ext cx="45719" cy="65823"/>
              </a:xfrm>
              <a:prstGeom prst="parallelogram">
                <a:avLst/>
              </a:prstGeom>
              <a:gradFill>
                <a:gsLst>
                  <a:gs pos="100000">
                    <a:srgbClr val="21C6FF"/>
                  </a:gs>
                  <a:gs pos="0">
                    <a:srgbClr val="3859DA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0" name="平行四边形 99"/>
              <p:cNvSpPr/>
              <p:nvPr/>
            </p:nvSpPr>
            <p:spPr>
              <a:xfrm rot="5400000">
                <a:off x="4827166" y="3065639"/>
                <a:ext cx="45719" cy="65823"/>
              </a:xfrm>
              <a:prstGeom prst="parallelogram">
                <a:avLst/>
              </a:prstGeom>
              <a:gradFill>
                <a:gsLst>
                  <a:gs pos="100000">
                    <a:srgbClr val="21C6FF"/>
                  </a:gs>
                  <a:gs pos="0">
                    <a:srgbClr val="3859DA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1" name="平行四边形 100"/>
              <p:cNvSpPr/>
              <p:nvPr/>
            </p:nvSpPr>
            <p:spPr>
              <a:xfrm rot="5400000">
                <a:off x="4827166" y="3136794"/>
                <a:ext cx="45719" cy="65823"/>
              </a:xfrm>
              <a:prstGeom prst="parallelogram">
                <a:avLst/>
              </a:prstGeom>
              <a:gradFill>
                <a:gsLst>
                  <a:gs pos="100000">
                    <a:srgbClr val="21C6FF"/>
                  </a:gs>
                  <a:gs pos="0">
                    <a:srgbClr val="3859DA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2" name="平行四边形 101"/>
              <p:cNvSpPr/>
              <p:nvPr/>
            </p:nvSpPr>
            <p:spPr>
              <a:xfrm rot="5400000">
                <a:off x="4827166" y="3207949"/>
                <a:ext cx="45719" cy="65823"/>
              </a:xfrm>
              <a:prstGeom prst="parallelogram">
                <a:avLst/>
              </a:prstGeom>
              <a:gradFill>
                <a:gsLst>
                  <a:gs pos="100000">
                    <a:srgbClr val="21C6FF"/>
                  </a:gs>
                  <a:gs pos="0">
                    <a:srgbClr val="3859DA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7" name="平行四边形 106"/>
              <p:cNvSpPr/>
              <p:nvPr/>
            </p:nvSpPr>
            <p:spPr>
              <a:xfrm rot="5400000">
                <a:off x="4827166" y="3279104"/>
                <a:ext cx="45719" cy="65823"/>
              </a:xfrm>
              <a:prstGeom prst="parallelogram">
                <a:avLst/>
              </a:prstGeom>
              <a:gradFill>
                <a:gsLst>
                  <a:gs pos="100000">
                    <a:srgbClr val="21C6FF"/>
                  </a:gs>
                  <a:gs pos="0">
                    <a:srgbClr val="3859DA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8" name="平行四边形 107"/>
              <p:cNvSpPr/>
              <p:nvPr/>
            </p:nvSpPr>
            <p:spPr>
              <a:xfrm rot="5400000">
                <a:off x="4827166" y="3350259"/>
                <a:ext cx="45719" cy="65823"/>
              </a:xfrm>
              <a:prstGeom prst="parallelogram">
                <a:avLst/>
              </a:prstGeom>
              <a:gradFill>
                <a:gsLst>
                  <a:gs pos="100000">
                    <a:srgbClr val="21C6FF"/>
                  </a:gs>
                  <a:gs pos="0">
                    <a:srgbClr val="3859DA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0" name="平行四边形 119"/>
              <p:cNvSpPr/>
              <p:nvPr/>
            </p:nvSpPr>
            <p:spPr>
              <a:xfrm rot="5400000">
                <a:off x="4827166" y="3421417"/>
                <a:ext cx="45719" cy="65823"/>
              </a:xfrm>
              <a:prstGeom prst="parallelogram">
                <a:avLst/>
              </a:prstGeom>
              <a:gradFill>
                <a:gsLst>
                  <a:gs pos="100000">
                    <a:srgbClr val="21C6FF"/>
                  </a:gs>
                  <a:gs pos="0">
                    <a:srgbClr val="3859DA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1" name="平行四边形 120"/>
              <p:cNvSpPr/>
              <p:nvPr/>
            </p:nvSpPr>
            <p:spPr>
              <a:xfrm rot="5400000">
                <a:off x="4827166" y="3488992"/>
                <a:ext cx="45719" cy="65823"/>
              </a:xfrm>
              <a:prstGeom prst="parallelogram">
                <a:avLst/>
              </a:prstGeom>
              <a:gradFill>
                <a:gsLst>
                  <a:gs pos="100000">
                    <a:srgbClr val="21C6FF"/>
                  </a:gs>
                  <a:gs pos="0">
                    <a:srgbClr val="3859DA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3" name="平行四边形 122"/>
              <p:cNvSpPr/>
              <p:nvPr/>
            </p:nvSpPr>
            <p:spPr>
              <a:xfrm rot="5400000">
                <a:off x="4827166" y="3560147"/>
                <a:ext cx="45719" cy="65823"/>
              </a:xfrm>
              <a:prstGeom prst="parallelogram">
                <a:avLst/>
              </a:prstGeom>
              <a:gradFill>
                <a:gsLst>
                  <a:gs pos="100000">
                    <a:srgbClr val="21C6FF"/>
                  </a:gs>
                  <a:gs pos="0">
                    <a:srgbClr val="3859DA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4" name="平行四边形 123"/>
              <p:cNvSpPr/>
              <p:nvPr/>
            </p:nvSpPr>
            <p:spPr>
              <a:xfrm rot="5400000">
                <a:off x="4827166" y="3631302"/>
                <a:ext cx="45719" cy="65823"/>
              </a:xfrm>
              <a:prstGeom prst="parallelogram">
                <a:avLst/>
              </a:prstGeom>
              <a:gradFill>
                <a:gsLst>
                  <a:gs pos="100000">
                    <a:srgbClr val="21C6FF"/>
                  </a:gs>
                  <a:gs pos="0">
                    <a:srgbClr val="3859DA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5" name="平行四边形 124"/>
              <p:cNvSpPr/>
              <p:nvPr/>
            </p:nvSpPr>
            <p:spPr>
              <a:xfrm rot="5400000">
                <a:off x="4827166" y="3702457"/>
                <a:ext cx="45719" cy="65823"/>
              </a:xfrm>
              <a:prstGeom prst="parallelogram">
                <a:avLst/>
              </a:prstGeom>
              <a:gradFill>
                <a:gsLst>
                  <a:gs pos="100000">
                    <a:srgbClr val="21C6FF"/>
                  </a:gs>
                  <a:gs pos="0">
                    <a:srgbClr val="3859DA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6" name="平行四边形 125"/>
              <p:cNvSpPr/>
              <p:nvPr/>
            </p:nvSpPr>
            <p:spPr>
              <a:xfrm rot="5400000">
                <a:off x="4827166" y="3773612"/>
                <a:ext cx="45719" cy="65823"/>
              </a:xfrm>
              <a:prstGeom prst="parallelogram">
                <a:avLst/>
              </a:prstGeom>
              <a:gradFill>
                <a:gsLst>
                  <a:gs pos="100000">
                    <a:srgbClr val="21C6FF"/>
                  </a:gs>
                  <a:gs pos="0">
                    <a:srgbClr val="3859DA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7" name="平行四边形 126"/>
              <p:cNvSpPr/>
              <p:nvPr/>
            </p:nvSpPr>
            <p:spPr>
              <a:xfrm rot="5400000">
                <a:off x="4827166" y="3844767"/>
                <a:ext cx="45719" cy="65823"/>
              </a:xfrm>
              <a:prstGeom prst="parallelogram">
                <a:avLst/>
              </a:prstGeom>
              <a:gradFill>
                <a:gsLst>
                  <a:gs pos="100000">
                    <a:srgbClr val="21C6FF"/>
                  </a:gs>
                  <a:gs pos="0">
                    <a:srgbClr val="3859DA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9" name="平行四边形 128"/>
              <p:cNvSpPr/>
              <p:nvPr/>
            </p:nvSpPr>
            <p:spPr>
              <a:xfrm rot="5400000">
                <a:off x="4827166" y="3915922"/>
                <a:ext cx="45719" cy="65823"/>
              </a:xfrm>
              <a:prstGeom prst="parallelogram">
                <a:avLst/>
              </a:prstGeom>
              <a:gradFill>
                <a:gsLst>
                  <a:gs pos="100000">
                    <a:srgbClr val="21C6FF"/>
                  </a:gs>
                  <a:gs pos="0">
                    <a:srgbClr val="3859DA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黑暗里有星球&#10;&#10;描述已自动生成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40" b="1455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80000"/>
                </a:schemeClr>
              </a:gs>
              <a:gs pos="62000">
                <a:schemeClr val="tx1">
                  <a:alpha val="9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</a:t>
            </a:r>
            <a:endParaRPr lang="zh-CN" altLang="en-US" dirty="0"/>
          </a:p>
        </p:txBody>
      </p:sp>
      <p:grpSp>
        <p:nvGrpSpPr>
          <p:cNvPr id="8" name="组合 7"/>
          <p:cNvGrpSpPr/>
          <p:nvPr/>
        </p:nvGrpSpPr>
        <p:grpSpPr>
          <a:xfrm>
            <a:off x="-1281387" y="1758120"/>
            <a:ext cx="7793947" cy="3291400"/>
            <a:chOff x="-1281387" y="1758120"/>
            <a:chExt cx="7793947" cy="3291400"/>
          </a:xfrm>
        </p:grpSpPr>
        <p:sp>
          <p:nvSpPr>
            <p:cNvPr id="70" name="任意多边形: 形状 69"/>
            <p:cNvSpPr/>
            <p:nvPr/>
          </p:nvSpPr>
          <p:spPr>
            <a:xfrm>
              <a:off x="-1281387" y="1758120"/>
              <a:ext cx="7737125" cy="3213297"/>
            </a:xfrm>
            <a:custGeom>
              <a:avLst/>
              <a:gdLst>
                <a:gd name="connsiteX0" fmla="*/ 0 w 7737125"/>
                <a:gd name="connsiteY0" fmla="*/ 0 h 3213297"/>
                <a:gd name="connsiteX1" fmla="*/ 7737125 w 7737125"/>
                <a:gd name="connsiteY1" fmla="*/ 0 h 3213297"/>
                <a:gd name="connsiteX2" fmla="*/ 7737125 w 7737125"/>
                <a:gd name="connsiteY2" fmla="*/ 2846976 h 3213297"/>
                <a:gd name="connsiteX3" fmla="*/ 7370804 w 7737125"/>
                <a:gd name="connsiteY3" fmla="*/ 3213297 h 3213297"/>
                <a:gd name="connsiteX4" fmla="*/ 0 w 7737125"/>
                <a:gd name="connsiteY4" fmla="*/ 3213297 h 3213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37125" h="3213297">
                  <a:moveTo>
                    <a:pt x="0" y="0"/>
                  </a:moveTo>
                  <a:lnTo>
                    <a:pt x="7737125" y="0"/>
                  </a:lnTo>
                  <a:lnTo>
                    <a:pt x="7737125" y="2846976"/>
                  </a:lnTo>
                  <a:lnTo>
                    <a:pt x="7370804" y="3213297"/>
                  </a:lnTo>
                  <a:lnTo>
                    <a:pt x="0" y="3213297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rgbClr val="3859DA"/>
                </a:gs>
              </a:gsLst>
              <a:lin ang="0" scaled="0"/>
            </a:gradFill>
            <a:ln>
              <a:gradFill>
                <a:gsLst>
                  <a:gs pos="0">
                    <a:srgbClr val="3859DA">
                      <a:alpha val="0"/>
                    </a:srgbClr>
                  </a:gs>
                  <a:gs pos="100000">
                    <a:srgbClr val="21C6FF"/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5" name="任意多边形: 形状 4"/>
            <p:cNvSpPr/>
            <p:nvPr/>
          </p:nvSpPr>
          <p:spPr>
            <a:xfrm>
              <a:off x="4876800" y="3911600"/>
              <a:ext cx="1635760" cy="1137920"/>
            </a:xfrm>
            <a:custGeom>
              <a:avLst/>
              <a:gdLst>
                <a:gd name="connsiteX0" fmla="*/ 0 w 1635760"/>
                <a:gd name="connsiteY0" fmla="*/ 1137920 h 1137920"/>
                <a:gd name="connsiteX1" fmla="*/ 1224280 w 1635760"/>
                <a:gd name="connsiteY1" fmla="*/ 1137920 h 1137920"/>
                <a:gd name="connsiteX2" fmla="*/ 1635760 w 1635760"/>
                <a:gd name="connsiteY2" fmla="*/ 726440 h 1137920"/>
                <a:gd name="connsiteX3" fmla="*/ 1635760 w 1635760"/>
                <a:gd name="connsiteY3" fmla="*/ 0 h 1137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35760" h="1137920">
                  <a:moveTo>
                    <a:pt x="0" y="1137920"/>
                  </a:moveTo>
                  <a:lnTo>
                    <a:pt x="1224280" y="1137920"/>
                  </a:lnTo>
                  <a:lnTo>
                    <a:pt x="1635760" y="726440"/>
                  </a:lnTo>
                  <a:lnTo>
                    <a:pt x="1635760" y="0"/>
                  </a:lnTo>
                </a:path>
              </a:pathLst>
            </a:custGeom>
            <a:noFill/>
            <a:ln>
              <a:gradFill flip="none" rotWithShape="1">
                <a:gsLst>
                  <a:gs pos="0">
                    <a:srgbClr val="21C6FF">
                      <a:alpha val="0"/>
                    </a:srgbClr>
                  </a:gs>
                  <a:gs pos="100000">
                    <a:srgbClr val="21C6FF"/>
                  </a:gs>
                </a:gsLst>
                <a:path path="circle">
                  <a:fillToRect t="100000" r="100000"/>
                </a:path>
                <a:tileRect l="-100000" b="-100000"/>
              </a:gradFill>
              <a:tailEnd type="oval" w="sm" len="sm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657537" y="1806689"/>
            <a:ext cx="1325880" cy="13220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0" dirty="0">
                <a:ln w="15875">
                  <a:noFill/>
                </a:ln>
                <a:solidFill>
                  <a:schemeClr val="bg1"/>
                </a:solidFill>
                <a:latin typeface="优设标题黑" panose="00000500000000000000" pitchFamily="2" charset="-122"/>
                <a:ea typeface="优设标题黑" panose="00000500000000000000" pitchFamily="2" charset="-122"/>
              </a:rPr>
              <a:t>01</a:t>
            </a:r>
            <a:endParaRPr lang="zh-CN" altLang="en-US" sz="8000" dirty="0">
              <a:ln w="15875">
                <a:noFill/>
              </a:ln>
              <a:solidFill>
                <a:schemeClr val="bg1"/>
              </a:solidFill>
              <a:latin typeface="优设标题黑" panose="00000500000000000000" pitchFamily="2" charset="-122"/>
              <a:ea typeface="优设标题黑" panose="00000500000000000000" pitchFamily="2" charset="-122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413917" y="372631"/>
            <a:ext cx="1717354" cy="424313"/>
            <a:chOff x="342171" y="152400"/>
            <a:chExt cx="1717354" cy="424313"/>
          </a:xfrm>
        </p:grpSpPr>
        <p:sp>
          <p:nvSpPr>
            <p:cNvPr id="18" name="文本框 17"/>
            <p:cNvSpPr txBox="1"/>
            <p:nvPr/>
          </p:nvSpPr>
          <p:spPr>
            <a:xfrm>
              <a:off x="415608" y="173824"/>
              <a:ext cx="1590992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solidFill>
                    <a:schemeClr val="bg1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LOGO HERE</a:t>
              </a:r>
              <a:endParaRPr lang="zh-CN" altLang="en-US" sz="20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grpSp>
          <p:nvGrpSpPr>
            <p:cNvPr id="19" name="组合 18"/>
            <p:cNvGrpSpPr/>
            <p:nvPr/>
          </p:nvGrpSpPr>
          <p:grpSpPr>
            <a:xfrm>
              <a:off x="1458913" y="152400"/>
              <a:ext cx="600612" cy="108487"/>
              <a:chOff x="1458913" y="152400"/>
              <a:chExt cx="600612" cy="108487"/>
            </a:xfrm>
          </p:grpSpPr>
          <p:sp>
            <p:nvSpPr>
              <p:cNvPr id="23" name="任意多边形: 形状 22"/>
              <p:cNvSpPr/>
              <p:nvPr/>
            </p:nvSpPr>
            <p:spPr>
              <a:xfrm>
                <a:off x="1458913" y="152400"/>
                <a:ext cx="582612" cy="90487"/>
              </a:xfrm>
              <a:custGeom>
                <a:avLst/>
                <a:gdLst>
                  <a:gd name="connsiteX0" fmla="*/ 0 w 582612"/>
                  <a:gd name="connsiteY0" fmla="*/ 0 h 90487"/>
                  <a:gd name="connsiteX1" fmla="*/ 492125 w 582612"/>
                  <a:gd name="connsiteY1" fmla="*/ 0 h 90487"/>
                  <a:gd name="connsiteX2" fmla="*/ 582612 w 582612"/>
                  <a:gd name="connsiteY2" fmla="*/ 90487 h 90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82612" h="90487">
                    <a:moveTo>
                      <a:pt x="0" y="0"/>
                    </a:moveTo>
                    <a:lnTo>
                      <a:pt x="492125" y="0"/>
                    </a:lnTo>
                    <a:lnTo>
                      <a:pt x="582612" y="90487"/>
                    </a:lnTo>
                  </a:path>
                </a:pathLst>
              </a:custGeom>
              <a:noFill/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" name="椭圆 23"/>
              <p:cNvSpPr/>
              <p:nvPr/>
            </p:nvSpPr>
            <p:spPr>
              <a:xfrm>
                <a:off x="2023525" y="224887"/>
                <a:ext cx="36000" cy="36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 flipH="1" flipV="1">
              <a:off x="342171" y="468226"/>
              <a:ext cx="600612" cy="108487"/>
              <a:chOff x="1458913" y="152400"/>
              <a:chExt cx="600612" cy="108487"/>
            </a:xfrm>
          </p:grpSpPr>
          <p:sp>
            <p:nvSpPr>
              <p:cNvPr id="21" name="任意多边形: 形状 20"/>
              <p:cNvSpPr/>
              <p:nvPr/>
            </p:nvSpPr>
            <p:spPr>
              <a:xfrm>
                <a:off x="1458913" y="152400"/>
                <a:ext cx="582612" cy="90487"/>
              </a:xfrm>
              <a:custGeom>
                <a:avLst/>
                <a:gdLst>
                  <a:gd name="connsiteX0" fmla="*/ 0 w 582612"/>
                  <a:gd name="connsiteY0" fmla="*/ 0 h 90487"/>
                  <a:gd name="connsiteX1" fmla="*/ 492125 w 582612"/>
                  <a:gd name="connsiteY1" fmla="*/ 0 h 90487"/>
                  <a:gd name="connsiteX2" fmla="*/ 582612 w 582612"/>
                  <a:gd name="connsiteY2" fmla="*/ 90487 h 90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82612" h="90487">
                    <a:moveTo>
                      <a:pt x="0" y="0"/>
                    </a:moveTo>
                    <a:lnTo>
                      <a:pt x="492125" y="0"/>
                    </a:lnTo>
                    <a:lnTo>
                      <a:pt x="582612" y="90487"/>
                    </a:lnTo>
                  </a:path>
                </a:pathLst>
              </a:custGeom>
              <a:noFill/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" name="椭圆 21"/>
              <p:cNvSpPr/>
              <p:nvPr/>
            </p:nvSpPr>
            <p:spPr>
              <a:xfrm>
                <a:off x="2023525" y="224887"/>
                <a:ext cx="36000" cy="36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7" name="文本框 26"/>
          <p:cNvSpPr txBox="1"/>
          <p:nvPr/>
        </p:nvSpPr>
        <p:spPr>
          <a:xfrm>
            <a:off x="633724" y="2875002"/>
            <a:ext cx="3535680" cy="11068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600" dirty="0">
                <a:solidFill>
                  <a:schemeClr val="bg1"/>
                </a:soli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rPr>
              <a:t>專案彙報</a:t>
            </a:r>
            <a:endParaRPr lang="zh-CN" altLang="en-US" sz="6600" dirty="0">
              <a:solidFill>
                <a:schemeClr val="bg1"/>
              </a:solidFill>
              <a:latin typeface="Alibaba PuHuiTi Heavy" panose="00020600040101010101" pitchFamily="18" charset="-122"/>
              <a:ea typeface="Alibaba PuHuiTi Heavy" panose="00020600040101010101" pitchFamily="18" charset="-122"/>
              <a:cs typeface="Alibaba PuHuiTi Heavy" panose="00020600040101010101" pitchFamily="18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633724" y="4075189"/>
            <a:ext cx="5756328" cy="598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>
                <a:solidFill>
                  <a:schemeClr val="bg1">
                    <a:lumMod val="6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  <a:endParaRPr lang="en-US" altLang="zh-CN" sz="1100" dirty="0">
              <a:solidFill>
                <a:schemeClr val="bg1">
                  <a:lumMod val="65000"/>
                </a:schemeClr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grpSp>
        <p:nvGrpSpPr>
          <p:cNvPr id="29" name="组合 28"/>
          <p:cNvGrpSpPr/>
          <p:nvPr/>
        </p:nvGrpSpPr>
        <p:grpSpPr>
          <a:xfrm>
            <a:off x="406712" y="6279053"/>
            <a:ext cx="979487" cy="209629"/>
            <a:chOff x="10780714" y="6400800"/>
            <a:chExt cx="979487" cy="209629"/>
          </a:xfrm>
          <a:gradFill>
            <a:gsLst>
              <a:gs pos="0">
                <a:srgbClr val="3859DA"/>
              </a:gs>
              <a:gs pos="100000">
                <a:schemeClr val="tx1">
                  <a:alpha val="90000"/>
                </a:schemeClr>
              </a:gs>
            </a:gsLst>
            <a:path path="circle">
              <a:fillToRect t="100000" r="100000"/>
            </a:path>
          </a:gradFill>
        </p:grpSpPr>
        <p:sp>
          <p:nvSpPr>
            <p:cNvPr id="30" name="平行四边形 29"/>
            <p:cNvSpPr/>
            <p:nvPr/>
          </p:nvSpPr>
          <p:spPr>
            <a:xfrm>
              <a:off x="10780714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平行四边形 30"/>
            <p:cNvSpPr/>
            <p:nvPr/>
          </p:nvSpPr>
          <p:spPr>
            <a:xfrm>
              <a:off x="10864322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平行四边形 31"/>
            <p:cNvSpPr/>
            <p:nvPr/>
          </p:nvSpPr>
          <p:spPr>
            <a:xfrm>
              <a:off x="10947931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平行四边形 32"/>
            <p:cNvSpPr/>
            <p:nvPr/>
          </p:nvSpPr>
          <p:spPr>
            <a:xfrm>
              <a:off x="11031539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平行四边形 33"/>
            <p:cNvSpPr/>
            <p:nvPr/>
          </p:nvSpPr>
          <p:spPr>
            <a:xfrm>
              <a:off x="11115147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平行四边形 34"/>
            <p:cNvSpPr/>
            <p:nvPr/>
          </p:nvSpPr>
          <p:spPr>
            <a:xfrm>
              <a:off x="11198756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" name="平行四边形 35"/>
            <p:cNvSpPr/>
            <p:nvPr/>
          </p:nvSpPr>
          <p:spPr>
            <a:xfrm>
              <a:off x="11282364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平行四边形 36"/>
            <p:cNvSpPr/>
            <p:nvPr/>
          </p:nvSpPr>
          <p:spPr>
            <a:xfrm>
              <a:off x="11365972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平行四边形 37"/>
            <p:cNvSpPr/>
            <p:nvPr/>
          </p:nvSpPr>
          <p:spPr>
            <a:xfrm>
              <a:off x="11449581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" name="平行四边形 38"/>
            <p:cNvSpPr/>
            <p:nvPr/>
          </p:nvSpPr>
          <p:spPr>
            <a:xfrm>
              <a:off x="11533189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" name="平行四边形 39"/>
            <p:cNvSpPr/>
            <p:nvPr/>
          </p:nvSpPr>
          <p:spPr>
            <a:xfrm>
              <a:off x="11616797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3" name="组合 52"/>
          <p:cNvGrpSpPr/>
          <p:nvPr/>
        </p:nvGrpSpPr>
        <p:grpSpPr>
          <a:xfrm>
            <a:off x="437139" y="2195642"/>
            <a:ext cx="0" cy="2367126"/>
            <a:chOff x="437139" y="2043242"/>
            <a:chExt cx="0" cy="2367126"/>
          </a:xfrm>
        </p:grpSpPr>
        <p:cxnSp>
          <p:nvCxnSpPr>
            <p:cNvPr id="47" name="直接连接符 46"/>
            <p:cNvCxnSpPr/>
            <p:nvPr/>
          </p:nvCxnSpPr>
          <p:spPr>
            <a:xfrm>
              <a:off x="437139" y="2043242"/>
              <a:ext cx="0" cy="360000"/>
            </a:xfrm>
            <a:prstGeom prst="line">
              <a:avLst/>
            </a:prstGeom>
            <a:ln w="38100" cap="rnd">
              <a:solidFill>
                <a:srgbClr val="21C6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接连接符 47"/>
            <p:cNvCxnSpPr/>
            <p:nvPr/>
          </p:nvCxnSpPr>
          <p:spPr>
            <a:xfrm>
              <a:off x="437139" y="2712284"/>
              <a:ext cx="0" cy="360000"/>
            </a:xfrm>
            <a:prstGeom prst="line">
              <a:avLst/>
            </a:prstGeom>
            <a:ln w="381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接连接符 48"/>
            <p:cNvCxnSpPr/>
            <p:nvPr/>
          </p:nvCxnSpPr>
          <p:spPr>
            <a:xfrm>
              <a:off x="437139" y="3381326"/>
              <a:ext cx="0" cy="360000"/>
            </a:xfrm>
            <a:prstGeom prst="line">
              <a:avLst/>
            </a:prstGeom>
            <a:ln w="381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接连接符 49"/>
            <p:cNvCxnSpPr/>
            <p:nvPr/>
          </p:nvCxnSpPr>
          <p:spPr>
            <a:xfrm>
              <a:off x="437139" y="4050368"/>
              <a:ext cx="0" cy="360000"/>
            </a:xfrm>
            <a:prstGeom prst="line">
              <a:avLst/>
            </a:prstGeom>
            <a:ln w="381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组合 6"/>
          <p:cNvGrpSpPr/>
          <p:nvPr/>
        </p:nvGrpSpPr>
        <p:grpSpPr>
          <a:xfrm>
            <a:off x="1685873" y="1801899"/>
            <a:ext cx="957781" cy="1326860"/>
            <a:chOff x="1685873" y="1801899"/>
            <a:chExt cx="957781" cy="1326860"/>
          </a:xfrm>
        </p:grpSpPr>
        <p:sp>
          <p:nvSpPr>
            <p:cNvPr id="41" name="文本框 40"/>
            <p:cNvSpPr txBox="1"/>
            <p:nvPr/>
          </p:nvSpPr>
          <p:spPr>
            <a:xfrm>
              <a:off x="1685873" y="1806689"/>
              <a:ext cx="575310" cy="13220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8000">
                  <a:ln w="15875">
                    <a:gradFill flip="none" rotWithShape="1">
                      <a:gsLst>
                        <a:gs pos="0">
                          <a:srgbClr val="3859DA"/>
                        </a:gs>
                        <a:gs pos="100000">
                          <a:srgbClr val="21C6FF"/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ln>
                  <a:solidFill>
                    <a:schemeClr val="bg1"/>
                  </a:solidFill>
                  <a:latin typeface="优设标题黑" panose="00000500000000000000" pitchFamily="2" charset="-122"/>
                  <a:ea typeface="优设标题黑" panose="00000500000000000000" pitchFamily="2" charset="-122"/>
                </a:defRPr>
              </a:lvl1pPr>
            </a:lstStyle>
            <a:p>
              <a:r>
                <a:rPr lang="en-US" altLang="zh-CN" dirty="0">
                  <a:ln w="15875">
                    <a:gradFill flip="none" rotWithShape="1">
                      <a:gsLst>
                        <a:gs pos="15000">
                          <a:srgbClr val="3859DA">
                            <a:alpha val="0"/>
                          </a:srgbClr>
                        </a:gs>
                        <a:gs pos="100000">
                          <a:srgbClr val="21C6FF"/>
                        </a:gs>
                      </a:gsLst>
                      <a:lin ang="5400000" scaled="0"/>
                      <a:tileRect/>
                    </a:gradFill>
                  </a:ln>
                  <a:noFill/>
                </a:rPr>
                <a:t>1</a:t>
              </a:r>
              <a:endParaRPr lang="zh-CN" altLang="en-US" dirty="0">
                <a:ln w="15875">
                  <a:gradFill flip="none" rotWithShape="1">
                    <a:gsLst>
                      <a:gs pos="15000">
                        <a:srgbClr val="3859DA">
                          <a:alpha val="0"/>
                        </a:srgbClr>
                      </a:gs>
                      <a:gs pos="100000">
                        <a:srgbClr val="21C6FF"/>
                      </a:gs>
                    </a:gsLst>
                    <a:lin ang="5400000" scaled="0"/>
                    <a:tileRect/>
                  </a:gradFill>
                </a:ln>
                <a:noFill/>
              </a:endParaRPr>
            </a:p>
          </p:txBody>
        </p:sp>
        <p:sp>
          <p:nvSpPr>
            <p:cNvPr id="42" name="文本框 41"/>
            <p:cNvSpPr txBox="1"/>
            <p:nvPr/>
          </p:nvSpPr>
          <p:spPr>
            <a:xfrm>
              <a:off x="1876637" y="1803910"/>
              <a:ext cx="575310" cy="13220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8000">
                  <a:ln w="15875">
                    <a:gradFill flip="none" rotWithShape="1">
                      <a:gsLst>
                        <a:gs pos="15000">
                          <a:srgbClr val="3859DA">
                            <a:alpha val="0"/>
                          </a:srgbClr>
                        </a:gs>
                        <a:gs pos="100000">
                          <a:srgbClr val="21C6FF"/>
                        </a:gs>
                      </a:gsLst>
                      <a:lin ang="5400000" scaled="0"/>
                      <a:tileRect/>
                    </a:gradFill>
                  </a:ln>
                  <a:noFill/>
                  <a:latin typeface="优设标题黑" panose="00000500000000000000" pitchFamily="2" charset="-122"/>
                  <a:ea typeface="优设标题黑" panose="00000500000000000000" pitchFamily="2" charset="-122"/>
                </a:defRPr>
              </a:lvl1pPr>
            </a:lstStyle>
            <a:p>
              <a:r>
                <a:rPr lang="en-US" altLang="zh-CN" dirty="0"/>
                <a:t>1</a:t>
              </a:r>
              <a:endParaRPr lang="zh-CN" altLang="en-US" dirty="0"/>
            </a:p>
          </p:txBody>
        </p:sp>
        <p:sp>
          <p:nvSpPr>
            <p:cNvPr id="44" name="文本框 43"/>
            <p:cNvSpPr txBox="1"/>
            <p:nvPr/>
          </p:nvSpPr>
          <p:spPr>
            <a:xfrm>
              <a:off x="2068344" y="1801899"/>
              <a:ext cx="575310" cy="13220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8000">
                  <a:ln w="15875">
                    <a:gradFill flip="none" rotWithShape="1">
                      <a:gsLst>
                        <a:gs pos="15000">
                          <a:srgbClr val="3859DA">
                            <a:alpha val="0"/>
                          </a:srgbClr>
                        </a:gs>
                        <a:gs pos="100000">
                          <a:srgbClr val="21C6FF"/>
                        </a:gs>
                      </a:gsLst>
                      <a:lin ang="5400000" scaled="0"/>
                      <a:tileRect/>
                    </a:gradFill>
                  </a:ln>
                  <a:noFill/>
                  <a:latin typeface="优设标题黑" panose="00000500000000000000" pitchFamily="2" charset="-122"/>
                  <a:ea typeface="优设标题黑" panose="00000500000000000000" pitchFamily="2" charset="-122"/>
                </a:defRPr>
              </a:lvl1pPr>
            </a:lstStyle>
            <a:p>
              <a:r>
                <a:rPr lang="en-US" altLang="zh-CN" dirty="0"/>
                <a:t>1</a:t>
              </a:r>
              <a:endParaRPr lang="zh-CN" altLang="en-US" dirty="0"/>
            </a:p>
          </p:txBody>
        </p:sp>
      </p:grpSp>
      <p:grpSp>
        <p:nvGrpSpPr>
          <p:cNvPr id="46" name="组合 45"/>
          <p:cNvGrpSpPr/>
          <p:nvPr/>
        </p:nvGrpSpPr>
        <p:grpSpPr>
          <a:xfrm>
            <a:off x="2260318" y="1795944"/>
            <a:ext cx="957781" cy="1326860"/>
            <a:chOff x="1685873" y="1801899"/>
            <a:chExt cx="957781" cy="1326860"/>
          </a:xfrm>
        </p:grpSpPr>
        <p:sp>
          <p:nvSpPr>
            <p:cNvPr id="51" name="文本框 50"/>
            <p:cNvSpPr txBox="1"/>
            <p:nvPr/>
          </p:nvSpPr>
          <p:spPr>
            <a:xfrm>
              <a:off x="1685873" y="1806689"/>
              <a:ext cx="575310" cy="13220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8000">
                  <a:ln w="15875">
                    <a:gradFill flip="none" rotWithShape="1">
                      <a:gsLst>
                        <a:gs pos="0">
                          <a:srgbClr val="3859DA"/>
                        </a:gs>
                        <a:gs pos="100000">
                          <a:srgbClr val="21C6FF"/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ln>
                  <a:solidFill>
                    <a:schemeClr val="bg1"/>
                  </a:solidFill>
                  <a:latin typeface="优设标题黑" panose="00000500000000000000" pitchFamily="2" charset="-122"/>
                  <a:ea typeface="优设标题黑" panose="00000500000000000000" pitchFamily="2" charset="-122"/>
                </a:defRPr>
              </a:lvl1pPr>
            </a:lstStyle>
            <a:p>
              <a:r>
                <a:rPr lang="en-US" altLang="zh-CN" dirty="0">
                  <a:ln w="15875">
                    <a:gradFill flip="none" rotWithShape="1">
                      <a:gsLst>
                        <a:gs pos="15000">
                          <a:srgbClr val="3859DA">
                            <a:alpha val="0"/>
                          </a:srgbClr>
                        </a:gs>
                        <a:gs pos="100000">
                          <a:srgbClr val="21C6FF"/>
                        </a:gs>
                      </a:gsLst>
                      <a:lin ang="5400000" scaled="0"/>
                      <a:tileRect/>
                    </a:gradFill>
                  </a:ln>
                  <a:noFill/>
                </a:rPr>
                <a:t>1</a:t>
              </a:r>
              <a:endParaRPr lang="zh-CN" altLang="en-US" dirty="0">
                <a:ln w="15875">
                  <a:gradFill flip="none" rotWithShape="1">
                    <a:gsLst>
                      <a:gs pos="15000">
                        <a:srgbClr val="3859DA">
                          <a:alpha val="0"/>
                        </a:srgbClr>
                      </a:gs>
                      <a:gs pos="100000">
                        <a:srgbClr val="21C6FF"/>
                      </a:gs>
                    </a:gsLst>
                    <a:lin ang="5400000" scaled="0"/>
                    <a:tileRect/>
                  </a:gradFill>
                </a:ln>
                <a:noFill/>
              </a:endParaRPr>
            </a:p>
          </p:txBody>
        </p:sp>
        <p:sp>
          <p:nvSpPr>
            <p:cNvPr id="52" name="文本框 51"/>
            <p:cNvSpPr txBox="1"/>
            <p:nvPr/>
          </p:nvSpPr>
          <p:spPr>
            <a:xfrm>
              <a:off x="1876637" y="1803910"/>
              <a:ext cx="575310" cy="13220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8000">
                  <a:ln w="15875">
                    <a:gradFill flip="none" rotWithShape="1">
                      <a:gsLst>
                        <a:gs pos="15000">
                          <a:srgbClr val="3859DA">
                            <a:alpha val="0"/>
                          </a:srgbClr>
                        </a:gs>
                        <a:gs pos="100000">
                          <a:srgbClr val="21C6FF"/>
                        </a:gs>
                      </a:gsLst>
                      <a:lin ang="5400000" scaled="0"/>
                      <a:tileRect/>
                    </a:gradFill>
                  </a:ln>
                  <a:noFill/>
                  <a:latin typeface="优设标题黑" panose="00000500000000000000" pitchFamily="2" charset="-122"/>
                  <a:ea typeface="优设标题黑" panose="00000500000000000000" pitchFamily="2" charset="-122"/>
                </a:defRPr>
              </a:lvl1pPr>
            </a:lstStyle>
            <a:p>
              <a:r>
                <a:rPr lang="en-US" altLang="zh-CN" dirty="0"/>
                <a:t>1</a:t>
              </a:r>
              <a:endParaRPr lang="zh-CN" altLang="en-US" dirty="0"/>
            </a:p>
          </p:txBody>
        </p:sp>
        <p:sp>
          <p:nvSpPr>
            <p:cNvPr id="57" name="文本框 56"/>
            <p:cNvSpPr txBox="1"/>
            <p:nvPr/>
          </p:nvSpPr>
          <p:spPr>
            <a:xfrm>
              <a:off x="2068344" y="1801899"/>
              <a:ext cx="575310" cy="13220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8000">
                  <a:ln w="15875">
                    <a:gradFill flip="none" rotWithShape="1">
                      <a:gsLst>
                        <a:gs pos="15000">
                          <a:srgbClr val="3859DA">
                            <a:alpha val="0"/>
                          </a:srgbClr>
                        </a:gs>
                        <a:gs pos="100000">
                          <a:srgbClr val="21C6FF"/>
                        </a:gs>
                      </a:gsLst>
                      <a:lin ang="5400000" scaled="0"/>
                      <a:tileRect/>
                    </a:gradFill>
                  </a:ln>
                  <a:noFill/>
                  <a:latin typeface="优设标题黑" panose="00000500000000000000" pitchFamily="2" charset="-122"/>
                  <a:ea typeface="优设标题黑" panose="00000500000000000000" pitchFamily="2" charset="-122"/>
                </a:defRPr>
              </a:lvl1pPr>
            </a:lstStyle>
            <a:p>
              <a:r>
                <a:rPr lang="en-US" altLang="zh-CN" dirty="0"/>
                <a:t>1</a:t>
              </a:r>
              <a:endParaRPr lang="zh-CN" altLang="en-US" dirty="0"/>
            </a:p>
          </p:txBody>
        </p:sp>
      </p:grpSp>
      <p:sp>
        <p:nvSpPr>
          <p:cNvPr id="59" name="文本框 58"/>
          <p:cNvSpPr txBox="1"/>
          <p:nvPr/>
        </p:nvSpPr>
        <p:spPr>
          <a:xfrm>
            <a:off x="9982200" y="306347"/>
            <a:ext cx="2000153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spc="600" dirty="0">
                <a:solidFill>
                  <a:schemeClr val="bg1"/>
                </a:solidFill>
                <a:latin typeface="优设标题黑" panose="00000500000000000000" pitchFamily="2" charset="-122"/>
                <a:ea typeface="优设标题黑" panose="00000500000000000000" pitchFamily="2" charset="-122"/>
              </a:rPr>
              <a:t>universe</a:t>
            </a:r>
            <a:endParaRPr lang="zh-CN" altLang="en-US" sz="2000" spc="600" dirty="0">
              <a:solidFill>
                <a:schemeClr val="bg1"/>
              </a:solidFill>
              <a:latin typeface="优设标题黑" panose="00000500000000000000" pitchFamily="2" charset="-122"/>
              <a:ea typeface="优设标题黑" panose="00000500000000000000" pitchFamily="2" charset="-122"/>
            </a:endParaRPr>
          </a:p>
        </p:txBody>
      </p:sp>
      <p:pic>
        <p:nvPicPr>
          <p:cNvPr id="60" name="图片 59" descr="人戴着头盔&#10;&#10;中度可信度描述已自动生成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84" t="24201" r="19926" b="8934"/>
          <a:stretch>
            <a:fillRect/>
          </a:stretch>
        </p:blipFill>
        <p:spPr>
          <a:xfrm flipH="1">
            <a:off x="6406973" y="372631"/>
            <a:ext cx="4994045" cy="6485369"/>
          </a:xfrm>
          <a:prstGeom prst="rect">
            <a:avLst/>
          </a:prstGeom>
        </p:spPr>
      </p:pic>
      <p:grpSp>
        <p:nvGrpSpPr>
          <p:cNvPr id="45" name="组合 44"/>
          <p:cNvGrpSpPr/>
          <p:nvPr/>
        </p:nvGrpSpPr>
        <p:grpSpPr>
          <a:xfrm>
            <a:off x="11539231" y="2368550"/>
            <a:ext cx="220663" cy="2120900"/>
            <a:chOff x="8424863" y="2090738"/>
            <a:chExt cx="220663" cy="2120900"/>
          </a:xfrm>
          <a:gradFill flip="none" rotWithShape="1">
            <a:gsLst>
              <a:gs pos="0">
                <a:srgbClr val="21C6FF"/>
              </a:gs>
              <a:gs pos="100000">
                <a:srgbClr val="3859DA"/>
              </a:gs>
            </a:gsLst>
            <a:path path="circle">
              <a:fillToRect l="50000" t="50000" r="50000" b="50000"/>
            </a:path>
            <a:tileRect/>
          </a:gradFill>
          <a:effectLst>
            <a:glow rad="50800">
              <a:schemeClr val="accent1">
                <a:satMod val="175000"/>
                <a:alpha val="30000"/>
              </a:schemeClr>
            </a:glow>
          </a:effectLst>
        </p:grpSpPr>
        <p:sp>
          <p:nvSpPr>
            <p:cNvPr id="54" name="Freeform 400"/>
            <p:cNvSpPr/>
            <p:nvPr/>
          </p:nvSpPr>
          <p:spPr bwMode="auto">
            <a:xfrm>
              <a:off x="8464550" y="2090738"/>
              <a:ext cx="141288" cy="477838"/>
            </a:xfrm>
            <a:custGeom>
              <a:avLst/>
              <a:gdLst>
                <a:gd name="T0" fmla="*/ 20 w 89"/>
                <a:gd name="T1" fmla="*/ 158 h 301"/>
                <a:gd name="T2" fmla="*/ 89 w 89"/>
                <a:gd name="T3" fmla="*/ 228 h 301"/>
                <a:gd name="T4" fmla="*/ 89 w 89"/>
                <a:gd name="T5" fmla="*/ 301 h 301"/>
                <a:gd name="T6" fmla="*/ 0 w 89"/>
                <a:gd name="T7" fmla="*/ 211 h 301"/>
                <a:gd name="T8" fmla="*/ 0 w 89"/>
                <a:gd name="T9" fmla="*/ 0 h 301"/>
                <a:gd name="T10" fmla="*/ 20 w 89"/>
                <a:gd name="T11" fmla="*/ 24 h 301"/>
                <a:gd name="T12" fmla="*/ 20 w 89"/>
                <a:gd name="T13" fmla="*/ 158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9" h="301">
                  <a:moveTo>
                    <a:pt x="20" y="158"/>
                  </a:moveTo>
                  <a:lnTo>
                    <a:pt x="89" y="228"/>
                  </a:lnTo>
                  <a:lnTo>
                    <a:pt x="89" y="301"/>
                  </a:lnTo>
                  <a:lnTo>
                    <a:pt x="0" y="211"/>
                  </a:lnTo>
                  <a:lnTo>
                    <a:pt x="0" y="0"/>
                  </a:lnTo>
                  <a:lnTo>
                    <a:pt x="20" y="24"/>
                  </a:lnTo>
                  <a:lnTo>
                    <a:pt x="20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5" name="Freeform 401"/>
            <p:cNvSpPr/>
            <p:nvPr/>
          </p:nvSpPr>
          <p:spPr bwMode="auto">
            <a:xfrm>
              <a:off x="8424863" y="2368550"/>
              <a:ext cx="149225" cy="639763"/>
            </a:xfrm>
            <a:custGeom>
              <a:avLst/>
              <a:gdLst>
                <a:gd name="T0" fmla="*/ 94 w 94"/>
                <a:gd name="T1" fmla="*/ 403 h 403"/>
                <a:gd name="T2" fmla="*/ 90 w 94"/>
                <a:gd name="T3" fmla="*/ 403 h 403"/>
                <a:gd name="T4" fmla="*/ 90 w 94"/>
                <a:gd name="T5" fmla="*/ 138 h 403"/>
                <a:gd name="T6" fmla="*/ 0 w 94"/>
                <a:gd name="T7" fmla="*/ 49 h 403"/>
                <a:gd name="T8" fmla="*/ 0 w 94"/>
                <a:gd name="T9" fmla="*/ 0 h 403"/>
                <a:gd name="T10" fmla="*/ 4 w 94"/>
                <a:gd name="T11" fmla="*/ 0 h 403"/>
                <a:gd name="T12" fmla="*/ 4 w 94"/>
                <a:gd name="T13" fmla="*/ 49 h 403"/>
                <a:gd name="T14" fmla="*/ 94 w 94"/>
                <a:gd name="T15" fmla="*/ 138 h 403"/>
                <a:gd name="T16" fmla="*/ 94 w 94"/>
                <a:gd name="T17" fmla="*/ 403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4" h="403">
                  <a:moveTo>
                    <a:pt x="94" y="403"/>
                  </a:moveTo>
                  <a:lnTo>
                    <a:pt x="90" y="403"/>
                  </a:lnTo>
                  <a:lnTo>
                    <a:pt x="90" y="138"/>
                  </a:lnTo>
                  <a:lnTo>
                    <a:pt x="0" y="49"/>
                  </a:lnTo>
                  <a:lnTo>
                    <a:pt x="0" y="0"/>
                  </a:lnTo>
                  <a:lnTo>
                    <a:pt x="4" y="0"/>
                  </a:lnTo>
                  <a:lnTo>
                    <a:pt x="4" y="49"/>
                  </a:lnTo>
                  <a:lnTo>
                    <a:pt x="94" y="138"/>
                  </a:lnTo>
                  <a:lnTo>
                    <a:pt x="94" y="4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6" name="Freeform 402"/>
            <p:cNvSpPr>
              <a:spLocks noEditPoints="1"/>
            </p:cNvSpPr>
            <p:nvPr/>
          </p:nvSpPr>
          <p:spPr bwMode="auto">
            <a:xfrm>
              <a:off x="8496300" y="3073400"/>
              <a:ext cx="149225" cy="149225"/>
            </a:xfrm>
            <a:custGeom>
              <a:avLst/>
              <a:gdLst>
                <a:gd name="T0" fmla="*/ 12 w 23"/>
                <a:gd name="T1" fmla="*/ 23 h 23"/>
                <a:gd name="T2" fmla="*/ 0 w 23"/>
                <a:gd name="T3" fmla="*/ 11 h 23"/>
                <a:gd name="T4" fmla="*/ 12 w 23"/>
                <a:gd name="T5" fmla="*/ 0 h 23"/>
                <a:gd name="T6" fmla="*/ 23 w 23"/>
                <a:gd name="T7" fmla="*/ 11 h 23"/>
                <a:gd name="T8" fmla="*/ 12 w 23"/>
                <a:gd name="T9" fmla="*/ 23 h 23"/>
                <a:gd name="T10" fmla="*/ 12 w 23"/>
                <a:gd name="T11" fmla="*/ 2 h 23"/>
                <a:gd name="T12" fmla="*/ 2 w 23"/>
                <a:gd name="T13" fmla="*/ 11 h 23"/>
                <a:gd name="T14" fmla="*/ 12 w 23"/>
                <a:gd name="T15" fmla="*/ 21 h 23"/>
                <a:gd name="T16" fmla="*/ 21 w 23"/>
                <a:gd name="T17" fmla="*/ 11 h 23"/>
                <a:gd name="T18" fmla="*/ 12 w 23"/>
                <a:gd name="T19" fmla="*/ 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1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1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2"/>
                  </a:moveTo>
                  <a:cubicBezTo>
                    <a:pt x="6" y="2"/>
                    <a:pt x="2" y="6"/>
                    <a:pt x="2" y="11"/>
                  </a:cubicBezTo>
                  <a:cubicBezTo>
                    <a:pt x="2" y="17"/>
                    <a:pt x="6" y="21"/>
                    <a:pt x="12" y="21"/>
                  </a:cubicBezTo>
                  <a:cubicBezTo>
                    <a:pt x="17" y="21"/>
                    <a:pt x="21" y="17"/>
                    <a:pt x="21" y="11"/>
                  </a:cubicBezTo>
                  <a:cubicBezTo>
                    <a:pt x="21" y="6"/>
                    <a:pt x="17" y="2"/>
                    <a:pt x="12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8" name="Oval 403"/>
            <p:cNvSpPr>
              <a:spLocks noChangeArrowheads="1"/>
            </p:cNvSpPr>
            <p:nvPr/>
          </p:nvSpPr>
          <p:spPr bwMode="auto">
            <a:xfrm>
              <a:off x="8534400" y="3111500"/>
              <a:ext cx="71438" cy="714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1" name="Rectangle 404"/>
            <p:cNvSpPr>
              <a:spLocks noChangeArrowheads="1"/>
            </p:cNvSpPr>
            <p:nvPr/>
          </p:nvSpPr>
          <p:spPr bwMode="auto">
            <a:xfrm>
              <a:off x="8612188" y="2646363"/>
              <a:ext cx="33338" cy="2063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2" name="Rectangle 405"/>
            <p:cNvSpPr>
              <a:spLocks noChangeArrowheads="1"/>
            </p:cNvSpPr>
            <p:nvPr/>
          </p:nvSpPr>
          <p:spPr bwMode="auto">
            <a:xfrm>
              <a:off x="8612188" y="2892425"/>
              <a:ext cx="33338" cy="254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3" name="Freeform 407"/>
            <p:cNvSpPr/>
            <p:nvPr/>
          </p:nvSpPr>
          <p:spPr bwMode="auto">
            <a:xfrm>
              <a:off x="8534400" y="2549525"/>
              <a:ext cx="39688" cy="271463"/>
            </a:xfrm>
            <a:custGeom>
              <a:avLst/>
              <a:gdLst>
                <a:gd name="T0" fmla="*/ 0 w 6"/>
                <a:gd name="T1" fmla="*/ 0 h 42"/>
                <a:gd name="T2" fmla="*/ 0 w 6"/>
                <a:gd name="T3" fmla="*/ 10 h 42"/>
                <a:gd name="T4" fmla="*/ 3 w 6"/>
                <a:gd name="T5" fmla="*/ 13 h 42"/>
                <a:gd name="T6" fmla="*/ 3 w 6"/>
                <a:gd name="T7" fmla="*/ 39 h 42"/>
                <a:gd name="T8" fmla="*/ 6 w 6"/>
                <a:gd name="T9" fmla="*/ 42 h 42"/>
                <a:gd name="T10" fmla="*/ 6 w 6"/>
                <a:gd name="T11" fmla="*/ 6 h 42"/>
                <a:gd name="T12" fmla="*/ 0 w 6"/>
                <a:gd name="T13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42">
                  <a:moveTo>
                    <a:pt x="0" y="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3" y="12"/>
                    <a:pt x="3" y="13"/>
                  </a:cubicBezTo>
                  <a:cubicBezTo>
                    <a:pt x="3" y="14"/>
                    <a:pt x="3" y="39"/>
                    <a:pt x="3" y="39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6" y="6"/>
                    <a:pt x="6" y="6"/>
                    <a:pt x="6" y="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4" name="Freeform 408"/>
            <p:cNvSpPr/>
            <p:nvPr/>
          </p:nvSpPr>
          <p:spPr bwMode="auto">
            <a:xfrm>
              <a:off x="8464550" y="3733800"/>
              <a:ext cx="141288" cy="477838"/>
            </a:xfrm>
            <a:custGeom>
              <a:avLst/>
              <a:gdLst>
                <a:gd name="T0" fmla="*/ 20 w 89"/>
                <a:gd name="T1" fmla="*/ 142 h 301"/>
                <a:gd name="T2" fmla="*/ 89 w 89"/>
                <a:gd name="T3" fmla="*/ 77 h 301"/>
                <a:gd name="T4" fmla="*/ 89 w 89"/>
                <a:gd name="T5" fmla="*/ 0 h 301"/>
                <a:gd name="T6" fmla="*/ 0 w 89"/>
                <a:gd name="T7" fmla="*/ 89 h 301"/>
                <a:gd name="T8" fmla="*/ 0 w 89"/>
                <a:gd name="T9" fmla="*/ 301 h 301"/>
                <a:gd name="T10" fmla="*/ 20 w 89"/>
                <a:gd name="T11" fmla="*/ 277 h 301"/>
                <a:gd name="T12" fmla="*/ 20 w 89"/>
                <a:gd name="T13" fmla="*/ 142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9" h="301">
                  <a:moveTo>
                    <a:pt x="20" y="142"/>
                  </a:moveTo>
                  <a:lnTo>
                    <a:pt x="89" y="77"/>
                  </a:lnTo>
                  <a:lnTo>
                    <a:pt x="89" y="0"/>
                  </a:lnTo>
                  <a:lnTo>
                    <a:pt x="0" y="89"/>
                  </a:lnTo>
                  <a:lnTo>
                    <a:pt x="0" y="301"/>
                  </a:lnTo>
                  <a:lnTo>
                    <a:pt x="20" y="277"/>
                  </a:lnTo>
                  <a:lnTo>
                    <a:pt x="20" y="1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5" name="Freeform 409"/>
            <p:cNvSpPr/>
            <p:nvPr/>
          </p:nvSpPr>
          <p:spPr bwMode="auto">
            <a:xfrm>
              <a:off x="8424863" y="3292475"/>
              <a:ext cx="149225" cy="647700"/>
            </a:xfrm>
            <a:custGeom>
              <a:avLst/>
              <a:gdLst>
                <a:gd name="T0" fmla="*/ 4 w 94"/>
                <a:gd name="T1" fmla="*/ 408 h 408"/>
                <a:gd name="T2" fmla="*/ 0 w 94"/>
                <a:gd name="T3" fmla="*/ 408 h 408"/>
                <a:gd name="T4" fmla="*/ 0 w 94"/>
                <a:gd name="T5" fmla="*/ 355 h 408"/>
                <a:gd name="T6" fmla="*/ 90 w 94"/>
                <a:gd name="T7" fmla="*/ 265 h 408"/>
                <a:gd name="T8" fmla="*/ 90 w 94"/>
                <a:gd name="T9" fmla="*/ 0 h 408"/>
                <a:gd name="T10" fmla="*/ 94 w 94"/>
                <a:gd name="T11" fmla="*/ 0 h 408"/>
                <a:gd name="T12" fmla="*/ 94 w 94"/>
                <a:gd name="T13" fmla="*/ 265 h 408"/>
                <a:gd name="T14" fmla="*/ 4 w 94"/>
                <a:gd name="T15" fmla="*/ 355 h 408"/>
                <a:gd name="T16" fmla="*/ 4 w 94"/>
                <a:gd name="T17" fmla="*/ 408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4" h="408">
                  <a:moveTo>
                    <a:pt x="4" y="408"/>
                  </a:moveTo>
                  <a:lnTo>
                    <a:pt x="0" y="408"/>
                  </a:lnTo>
                  <a:lnTo>
                    <a:pt x="0" y="355"/>
                  </a:lnTo>
                  <a:lnTo>
                    <a:pt x="90" y="265"/>
                  </a:lnTo>
                  <a:lnTo>
                    <a:pt x="90" y="0"/>
                  </a:lnTo>
                  <a:lnTo>
                    <a:pt x="94" y="0"/>
                  </a:lnTo>
                  <a:lnTo>
                    <a:pt x="94" y="265"/>
                  </a:lnTo>
                  <a:lnTo>
                    <a:pt x="4" y="355"/>
                  </a:lnTo>
                  <a:lnTo>
                    <a:pt x="4" y="4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6" name="Rectangle 410"/>
            <p:cNvSpPr>
              <a:spLocks noChangeArrowheads="1"/>
            </p:cNvSpPr>
            <p:nvPr/>
          </p:nvSpPr>
          <p:spPr bwMode="auto">
            <a:xfrm>
              <a:off x="8612188" y="3448050"/>
              <a:ext cx="33338" cy="2079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7" name="Rectangle 411"/>
            <p:cNvSpPr>
              <a:spLocks noChangeArrowheads="1"/>
            </p:cNvSpPr>
            <p:nvPr/>
          </p:nvSpPr>
          <p:spPr bwMode="auto">
            <a:xfrm>
              <a:off x="8612188" y="3382963"/>
              <a:ext cx="33338" cy="269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8" name="Freeform 412"/>
            <p:cNvSpPr/>
            <p:nvPr/>
          </p:nvSpPr>
          <p:spPr bwMode="auto">
            <a:xfrm>
              <a:off x="8534400" y="3481388"/>
              <a:ext cx="39688" cy="271463"/>
            </a:xfrm>
            <a:custGeom>
              <a:avLst/>
              <a:gdLst>
                <a:gd name="T0" fmla="*/ 0 w 6"/>
                <a:gd name="T1" fmla="*/ 42 h 42"/>
                <a:gd name="T2" fmla="*/ 0 w 6"/>
                <a:gd name="T3" fmla="*/ 32 h 42"/>
                <a:gd name="T4" fmla="*/ 3 w 6"/>
                <a:gd name="T5" fmla="*/ 29 h 42"/>
                <a:gd name="T6" fmla="*/ 3 w 6"/>
                <a:gd name="T7" fmla="*/ 3 h 42"/>
                <a:gd name="T8" fmla="*/ 6 w 6"/>
                <a:gd name="T9" fmla="*/ 0 h 42"/>
                <a:gd name="T10" fmla="*/ 6 w 6"/>
                <a:gd name="T11" fmla="*/ 36 h 42"/>
                <a:gd name="T12" fmla="*/ 0 w 6"/>
                <a:gd name="T13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42">
                  <a:moveTo>
                    <a:pt x="0" y="4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3" y="30"/>
                    <a:pt x="3" y="29"/>
                  </a:cubicBezTo>
                  <a:cubicBezTo>
                    <a:pt x="3" y="28"/>
                    <a:pt x="3" y="3"/>
                    <a:pt x="3" y="3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36"/>
                    <a:pt x="6" y="36"/>
                    <a:pt x="6" y="36"/>
                  </a:cubicBezTo>
                  <a:lnTo>
                    <a:pt x="0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43" name="文本框 42"/>
          <p:cNvSpPr txBox="1"/>
          <p:nvPr/>
        </p:nvSpPr>
        <p:spPr>
          <a:xfrm>
            <a:off x="2833095" y="1325816"/>
            <a:ext cx="3714944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ln w="9525">
                  <a:solidFill>
                    <a:srgbClr val="21C6FF">
                      <a:alpha val="50000"/>
                    </a:srgbClr>
                  </a:solidFill>
                </a:ln>
                <a:noFill/>
                <a:effectLst>
                  <a:glow rad="38100">
                    <a:srgbClr val="21C6FF">
                      <a:alpha val="10000"/>
                    </a:srgbClr>
                  </a:glow>
                </a:effectLst>
                <a:latin typeface="优设标题黑" panose="00000500000000000000" pitchFamily="2" charset="-122"/>
                <a:ea typeface="优设标题黑" panose="00000500000000000000" pitchFamily="2" charset="-122"/>
              </a:rPr>
              <a:t>PROJECT REPORT</a:t>
            </a:r>
            <a:endParaRPr lang="zh-CN" altLang="en-US" sz="2800" dirty="0">
              <a:ln w="9525">
                <a:solidFill>
                  <a:srgbClr val="21C6FF">
                    <a:alpha val="50000"/>
                  </a:srgbClr>
                </a:solidFill>
              </a:ln>
              <a:noFill/>
              <a:effectLst>
                <a:glow rad="38100">
                  <a:srgbClr val="21C6FF">
                    <a:alpha val="10000"/>
                  </a:srgbClr>
                </a:glow>
              </a:effectLst>
              <a:latin typeface="优设标题黑" panose="00000500000000000000" pitchFamily="2" charset="-122"/>
              <a:ea typeface="优设标题黑" panose="00000500000000000000" pitchFamily="2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黑暗里有星球&#10;&#10;描述已自动生成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40" b="1455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80000"/>
                </a:schemeClr>
              </a:gs>
              <a:gs pos="62000">
                <a:schemeClr val="tx1">
                  <a:alpha val="9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</a:t>
            </a:r>
            <a:endParaRPr lang="zh-CN" altLang="en-US" dirty="0"/>
          </a:p>
        </p:txBody>
      </p:sp>
      <p:sp>
        <p:nvSpPr>
          <p:cNvPr id="4" name="椭圆 3"/>
          <p:cNvSpPr/>
          <p:nvPr/>
        </p:nvSpPr>
        <p:spPr>
          <a:xfrm>
            <a:off x="1239391" y="2101527"/>
            <a:ext cx="1255016" cy="1255016"/>
          </a:xfrm>
          <a:prstGeom prst="ellipse">
            <a:avLst/>
          </a:prstGeom>
          <a:blipFill dpi="0" rotWithShape="1">
            <a:blip r:embed="rId2"/>
            <a:srcRect/>
            <a:tile tx="-361950" ty="717550" sx="100000" sy="100000" flip="none" algn="ctr"/>
          </a:blip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" name="椭圆 4"/>
          <p:cNvSpPr/>
          <p:nvPr/>
        </p:nvSpPr>
        <p:spPr>
          <a:xfrm>
            <a:off x="1161509" y="2023645"/>
            <a:ext cx="1410781" cy="1410781"/>
          </a:xfrm>
          <a:prstGeom prst="ellipse">
            <a:avLst/>
          </a:prstGeom>
          <a:noFill/>
          <a:ln w="6350">
            <a:solidFill>
              <a:schemeClr val="bg1">
                <a:alpha val="92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弧形 5"/>
          <p:cNvSpPr/>
          <p:nvPr/>
        </p:nvSpPr>
        <p:spPr>
          <a:xfrm>
            <a:off x="1009916" y="1872052"/>
            <a:ext cx="1713966" cy="1713966"/>
          </a:xfrm>
          <a:prstGeom prst="arc">
            <a:avLst>
              <a:gd name="adj1" fmla="val 13721507"/>
              <a:gd name="adj2" fmla="val 0"/>
            </a:avLst>
          </a:prstGeom>
          <a:ln w="12700">
            <a:gradFill flip="none" rotWithShape="1">
              <a:gsLst>
                <a:gs pos="19000">
                  <a:srgbClr val="3859DA">
                    <a:alpha val="0"/>
                  </a:srgbClr>
                </a:gs>
                <a:gs pos="74000">
                  <a:srgbClr val="21C6FF"/>
                </a:gs>
                <a:gs pos="100000">
                  <a:srgbClr val="3859DA"/>
                </a:gs>
              </a:gsLst>
              <a:path path="circle">
                <a:fillToRect r="100000" b="100000"/>
              </a:path>
              <a:tileRect l="-100000" t="-100000"/>
            </a:gradFill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弧形 6"/>
          <p:cNvSpPr/>
          <p:nvPr/>
        </p:nvSpPr>
        <p:spPr>
          <a:xfrm>
            <a:off x="1009916" y="1872052"/>
            <a:ext cx="1713966" cy="1713966"/>
          </a:xfrm>
          <a:prstGeom prst="arc">
            <a:avLst>
              <a:gd name="adj1" fmla="val 3237637"/>
              <a:gd name="adj2" fmla="val 12238770"/>
            </a:avLst>
          </a:prstGeom>
          <a:ln w="12700">
            <a:gradFill flip="none" rotWithShape="1">
              <a:gsLst>
                <a:gs pos="19000">
                  <a:srgbClr val="21C6FF">
                    <a:alpha val="0"/>
                  </a:srgbClr>
                </a:gs>
                <a:gs pos="49000">
                  <a:srgbClr val="3859DA"/>
                </a:gs>
                <a:gs pos="100000">
                  <a:srgbClr val="21C6FF"/>
                </a:gs>
              </a:gsLst>
              <a:path path="circle">
                <a:fillToRect l="100000" t="100000"/>
              </a:path>
              <a:tileRect r="-100000" b="-100000"/>
            </a:gradFill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950685" y="3781711"/>
            <a:ext cx="1832429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3200" dirty="0">
                <a:solidFill>
                  <a:schemeClr val="bg1"/>
                </a:soli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rPr>
              <a:t>專案統籌</a:t>
            </a:r>
            <a:endParaRPr lang="zh-CN" altLang="en-US" sz="3200" dirty="0">
              <a:solidFill>
                <a:schemeClr val="bg1"/>
              </a:solidFill>
              <a:latin typeface="Alibaba PuHuiTi Heavy" panose="00020600040101010101" pitchFamily="18" charset="-122"/>
              <a:ea typeface="Alibaba PuHuiTi Heavy" panose="00020600040101010101" pitchFamily="18" charset="-122"/>
              <a:cs typeface="Alibaba PuHuiTi Heavy" panose="00020600040101010101" pitchFamily="18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132114" y="4429505"/>
            <a:ext cx="1469571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Simon</a:t>
            </a:r>
            <a:endParaRPr lang="zh-CN" altLang="en-US" dirty="0">
              <a:solidFill>
                <a:schemeClr val="bg1"/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sp>
        <p:nvSpPr>
          <p:cNvPr id="10" name="椭圆 9"/>
          <p:cNvSpPr/>
          <p:nvPr/>
        </p:nvSpPr>
        <p:spPr>
          <a:xfrm>
            <a:off x="3353941" y="2101527"/>
            <a:ext cx="1255016" cy="1255016"/>
          </a:xfrm>
          <a:prstGeom prst="ellipse">
            <a:avLst/>
          </a:prstGeom>
          <a:blipFill dpi="0" rotWithShape="1">
            <a:blip r:embed="rId3"/>
            <a:srcRect/>
            <a:tile tx="177800" ty="-558800" sx="100000" sy="100000" flip="none" algn="t"/>
          </a:blip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1" name="椭圆 10"/>
          <p:cNvSpPr/>
          <p:nvPr/>
        </p:nvSpPr>
        <p:spPr>
          <a:xfrm>
            <a:off x="3276059" y="2023645"/>
            <a:ext cx="1410781" cy="1410781"/>
          </a:xfrm>
          <a:prstGeom prst="ellipse">
            <a:avLst/>
          </a:prstGeom>
          <a:noFill/>
          <a:ln w="6350">
            <a:solidFill>
              <a:schemeClr val="bg1">
                <a:alpha val="92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弧形 11"/>
          <p:cNvSpPr/>
          <p:nvPr/>
        </p:nvSpPr>
        <p:spPr>
          <a:xfrm>
            <a:off x="3124466" y="1872052"/>
            <a:ext cx="1713966" cy="1713966"/>
          </a:xfrm>
          <a:prstGeom prst="arc">
            <a:avLst>
              <a:gd name="adj1" fmla="val 13721507"/>
              <a:gd name="adj2" fmla="val 0"/>
            </a:avLst>
          </a:prstGeom>
          <a:ln w="12700">
            <a:gradFill flip="none" rotWithShape="1">
              <a:gsLst>
                <a:gs pos="19000">
                  <a:srgbClr val="3859DA">
                    <a:alpha val="0"/>
                  </a:srgbClr>
                </a:gs>
                <a:gs pos="74000">
                  <a:srgbClr val="21C6FF"/>
                </a:gs>
                <a:gs pos="100000">
                  <a:srgbClr val="3859DA"/>
                </a:gs>
              </a:gsLst>
              <a:path path="circle">
                <a:fillToRect r="100000" b="100000"/>
              </a:path>
              <a:tileRect l="-100000" t="-100000"/>
            </a:gradFill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3" name="弧形 12"/>
          <p:cNvSpPr/>
          <p:nvPr/>
        </p:nvSpPr>
        <p:spPr>
          <a:xfrm>
            <a:off x="3124466" y="1872052"/>
            <a:ext cx="1713966" cy="1713966"/>
          </a:xfrm>
          <a:prstGeom prst="arc">
            <a:avLst>
              <a:gd name="adj1" fmla="val 3237637"/>
              <a:gd name="adj2" fmla="val 12238770"/>
            </a:avLst>
          </a:prstGeom>
          <a:ln w="12700">
            <a:gradFill flip="none" rotWithShape="1">
              <a:gsLst>
                <a:gs pos="19000">
                  <a:srgbClr val="21C6FF">
                    <a:alpha val="0"/>
                  </a:srgbClr>
                </a:gs>
                <a:gs pos="49000">
                  <a:srgbClr val="3859DA"/>
                </a:gs>
                <a:gs pos="100000">
                  <a:srgbClr val="21C6FF"/>
                </a:gs>
              </a:gsLst>
              <a:path path="circle">
                <a:fillToRect l="100000" t="100000"/>
              </a:path>
              <a:tileRect r="-100000" b="-100000"/>
            </a:gradFill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3065235" y="3781711"/>
            <a:ext cx="1832429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3200" dirty="0">
                <a:solidFill>
                  <a:schemeClr val="bg1"/>
                </a:soli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rPr>
              <a:t>產品設計</a:t>
            </a:r>
            <a:endParaRPr lang="zh-CN" altLang="en-US" sz="3200" dirty="0">
              <a:solidFill>
                <a:schemeClr val="bg1"/>
              </a:solidFill>
              <a:latin typeface="Alibaba PuHuiTi Heavy" panose="00020600040101010101" pitchFamily="18" charset="-122"/>
              <a:ea typeface="Alibaba PuHuiTi Heavy" panose="00020600040101010101" pitchFamily="18" charset="-122"/>
              <a:cs typeface="Alibaba PuHuiTi Heavy" panose="00020600040101010101" pitchFamily="18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3246664" y="4429505"/>
            <a:ext cx="1469571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Alice</a:t>
            </a:r>
            <a:endParaRPr lang="zh-CN" altLang="en-US" dirty="0">
              <a:solidFill>
                <a:schemeClr val="bg1"/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sp>
        <p:nvSpPr>
          <p:cNvPr id="16" name="椭圆 15"/>
          <p:cNvSpPr/>
          <p:nvPr/>
        </p:nvSpPr>
        <p:spPr>
          <a:xfrm>
            <a:off x="5468491" y="2101527"/>
            <a:ext cx="1255016" cy="1255016"/>
          </a:xfrm>
          <a:prstGeom prst="ellipse">
            <a:avLst/>
          </a:prstGeom>
          <a:blipFill dpi="0" rotWithShape="1">
            <a:blip r:embed="rId2"/>
            <a:srcRect/>
            <a:tile tx="-361950" ty="717550" sx="100000" sy="100000" flip="none" algn="ctr"/>
          </a:blip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椭圆 16"/>
          <p:cNvSpPr/>
          <p:nvPr/>
        </p:nvSpPr>
        <p:spPr>
          <a:xfrm>
            <a:off x="5390609" y="2023645"/>
            <a:ext cx="1410781" cy="1410781"/>
          </a:xfrm>
          <a:prstGeom prst="ellipse">
            <a:avLst/>
          </a:prstGeom>
          <a:noFill/>
          <a:ln w="6350">
            <a:solidFill>
              <a:schemeClr val="bg1">
                <a:alpha val="92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弧形 17"/>
          <p:cNvSpPr/>
          <p:nvPr/>
        </p:nvSpPr>
        <p:spPr>
          <a:xfrm>
            <a:off x="5239016" y="1872052"/>
            <a:ext cx="1713966" cy="1713966"/>
          </a:xfrm>
          <a:prstGeom prst="arc">
            <a:avLst>
              <a:gd name="adj1" fmla="val 13721507"/>
              <a:gd name="adj2" fmla="val 0"/>
            </a:avLst>
          </a:prstGeom>
          <a:ln w="12700">
            <a:gradFill flip="none" rotWithShape="1">
              <a:gsLst>
                <a:gs pos="19000">
                  <a:srgbClr val="3859DA">
                    <a:alpha val="0"/>
                  </a:srgbClr>
                </a:gs>
                <a:gs pos="74000">
                  <a:srgbClr val="21C6FF"/>
                </a:gs>
                <a:gs pos="100000">
                  <a:srgbClr val="3859DA"/>
                </a:gs>
              </a:gsLst>
              <a:path path="circle">
                <a:fillToRect r="100000" b="100000"/>
              </a:path>
              <a:tileRect l="-100000" t="-100000"/>
            </a:gradFill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弧形 18"/>
          <p:cNvSpPr/>
          <p:nvPr/>
        </p:nvSpPr>
        <p:spPr>
          <a:xfrm>
            <a:off x="5239016" y="1872052"/>
            <a:ext cx="1713966" cy="1713966"/>
          </a:xfrm>
          <a:prstGeom prst="arc">
            <a:avLst>
              <a:gd name="adj1" fmla="val 3237637"/>
              <a:gd name="adj2" fmla="val 12238770"/>
            </a:avLst>
          </a:prstGeom>
          <a:ln w="12700">
            <a:gradFill flip="none" rotWithShape="1">
              <a:gsLst>
                <a:gs pos="19000">
                  <a:srgbClr val="21C6FF">
                    <a:alpha val="0"/>
                  </a:srgbClr>
                </a:gs>
                <a:gs pos="49000">
                  <a:srgbClr val="3859DA"/>
                </a:gs>
                <a:gs pos="100000">
                  <a:srgbClr val="21C6FF"/>
                </a:gs>
              </a:gsLst>
              <a:path path="circle">
                <a:fillToRect l="100000" t="100000"/>
              </a:path>
              <a:tileRect r="-100000" b="-100000"/>
            </a:gradFill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框 19"/>
          <p:cNvSpPr txBox="1"/>
          <p:nvPr/>
        </p:nvSpPr>
        <p:spPr>
          <a:xfrm>
            <a:off x="5179785" y="3781711"/>
            <a:ext cx="1832429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3200" dirty="0">
                <a:solidFill>
                  <a:schemeClr val="bg1"/>
                </a:soli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rPr>
              <a:t>功能研發</a:t>
            </a:r>
            <a:endParaRPr lang="zh-CN" altLang="en-US" sz="3200" dirty="0">
              <a:solidFill>
                <a:schemeClr val="bg1"/>
              </a:solidFill>
              <a:latin typeface="Alibaba PuHuiTi Heavy" panose="00020600040101010101" pitchFamily="18" charset="-122"/>
              <a:ea typeface="Alibaba PuHuiTi Heavy" panose="00020600040101010101" pitchFamily="18" charset="-122"/>
              <a:cs typeface="Alibaba PuHuiTi Heavy" panose="00020600040101010101" pitchFamily="18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5361214" y="4429505"/>
            <a:ext cx="1469571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John</a:t>
            </a:r>
            <a:endParaRPr lang="zh-CN" altLang="en-US" dirty="0">
              <a:solidFill>
                <a:schemeClr val="bg1"/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sp>
        <p:nvSpPr>
          <p:cNvPr id="22" name="椭圆 21"/>
          <p:cNvSpPr/>
          <p:nvPr/>
        </p:nvSpPr>
        <p:spPr>
          <a:xfrm>
            <a:off x="7583041" y="2101527"/>
            <a:ext cx="1255016" cy="1255016"/>
          </a:xfrm>
          <a:prstGeom prst="ellipse">
            <a:avLst/>
          </a:prstGeom>
          <a:blipFill dpi="0" rotWithShape="1">
            <a:blip r:embed="rId3"/>
            <a:srcRect/>
            <a:tile tx="177800" ty="-558800" sx="100000" sy="100000" flip="none" algn="t"/>
          </a:blip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椭圆 22"/>
          <p:cNvSpPr/>
          <p:nvPr/>
        </p:nvSpPr>
        <p:spPr>
          <a:xfrm>
            <a:off x="7505159" y="2023645"/>
            <a:ext cx="1410781" cy="1410781"/>
          </a:xfrm>
          <a:prstGeom prst="ellipse">
            <a:avLst/>
          </a:prstGeom>
          <a:noFill/>
          <a:ln w="6350">
            <a:solidFill>
              <a:schemeClr val="bg1">
                <a:alpha val="92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弧形 23"/>
          <p:cNvSpPr/>
          <p:nvPr/>
        </p:nvSpPr>
        <p:spPr>
          <a:xfrm>
            <a:off x="7353566" y="1872052"/>
            <a:ext cx="1713966" cy="1713966"/>
          </a:xfrm>
          <a:prstGeom prst="arc">
            <a:avLst>
              <a:gd name="adj1" fmla="val 13721507"/>
              <a:gd name="adj2" fmla="val 0"/>
            </a:avLst>
          </a:prstGeom>
          <a:ln w="12700">
            <a:gradFill flip="none" rotWithShape="1">
              <a:gsLst>
                <a:gs pos="19000">
                  <a:srgbClr val="3859DA">
                    <a:alpha val="0"/>
                  </a:srgbClr>
                </a:gs>
                <a:gs pos="74000">
                  <a:srgbClr val="21C6FF"/>
                </a:gs>
                <a:gs pos="100000">
                  <a:srgbClr val="3859DA"/>
                </a:gs>
              </a:gsLst>
              <a:path path="circle">
                <a:fillToRect r="100000" b="100000"/>
              </a:path>
              <a:tileRect l="-100000" t="-100000"/>
            </a:gradFill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弧形 24"/>
          <p:cNvSpPr/>
          <p:nvPr/>
        </p:nvSpPr>
        <p:spPr>
          <a:xfrm>
            <a:off x="7353566" y="1872052"/>
            <a:ext cx="1713966" cy="1713966"/>
          </a:xfrm>
          <a:prstGeom prst="arc">
            <a:avLst>
              <a:gd name="adj1" fmla="val 3237637"/>
              <a:gd name="adj2" fmla="val 12238770"/>
            </a:avLst>
          </a:prstGeom>
          <a:ln w="12700">
            <a:gradFill flip="none" rotWithShape="1">
              <a:gsLst>
                <a:gs pos="19000">
                  <a:srgbClr val="21C6FF">
                    <a:alpha val="0"/>
                  </a:srgbClr>
                </a:gs>
                <a:gs pos="49000">
                  <a:srgbClr val="3859DA"/>
                </a:gs>
                <a:gs pos="100000">
                  <a:srgbClr val="21C6FF"/>
                </a:gs>
              </a:gsLst>
              <a:path path="circle">
                <a:fillToRect l="100000" t="100000"/>
              </a:path>
              <a:tileRect r="-100000" b="-100000"/>
            </a:gradFill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文本框 25"/>
          <p:cNvSpPr txBox="1"/>
          <p:nvPr/>
        </p:nvSpPr>
        <p:spPr>
          <a:xfrm>
            <a:off x="7294335" y="3781711"/>
            <a:ext cx="1832429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3200" dirty="0">
                <a:solidFill>
                  <a:schemeClr val="bg1"/>
                </a:soli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rPr>
              <a:t>系統測試</a:t>
            </a:r>
            <a:endParaRPr lang="zh-CN" altLang="en-US" sz="3200" dirty="0">
              <a:solidFill>
                <a:schemeClr val="bg1"/>
              </a:solidFill>
              <a:latin typeface="Alibaba PuHuiTi Heavy" panose="00020600040101010101" pitchFamily="18" charset="-122"/>
              <a:ea typeface="Alibaba PuHuiTi Heavy" panose="00020600040101010101" pitchFamily="18" charset="-122"/>
              <a:cs typeface="Alibaba PuHuiTi Heavy" panose="00020600040101010101" pitchFamily="18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7475764" y="4429505"/>
            <a:ext cx="1469571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June</a:t>
            </a:r>
            <a:endParaRPr lang="zh-CN" altLang="en-US" dirty="0">
              <a:solidFill>
                <a:schemeClr val="bg1"/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sp>
        <p:nvSpPr>
          <p:cNvPr id="28" name="椭圆 27"/>
          <p:cNvSpPr/>
          <p:nvPr/>
        </p:nvSpPr>
        <p:spPr>
          <a:xfrm>
            <a:off x="9697591" y="2101527"/>
            <a:ext cx="1255016" cy="1255016"/>
          </a:xfrm>
          <a:prstGeom prst="ellipse">
            <a:avLst/>
          </a:prstGeom>
          <a:blipFill dpi="0" rotWithShape="1">
            <a:blip r:embed="rId2"/>
            <a:srcRect/>
            <a:tile tx="-361950" ty="717550" sx="100000" sy="100000" flip="none" algn="ctr"/>
          </a:blip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椭圆 28"/>
          <p:cNvSpPr/>
          <p:nvPr/>
        </p:nvSpPr>
        <p:spPr>
          <a:xfrm>
            <a:off x="9619709" y="2023645"/>
            <a:ext cx="1410781" cy="1410781"/>
          </a:xfrm>
          <a:prstGeom prst="ellipse">
            <a:avLst/>
          </a:prstGeom>
          <a:noFill/>
          <a:ln w="6350">
            <a:solidFill>
              <a:schemeClr val="bg1">
                <a:alpha val="92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弧形 29"/>
          <p:cNvSpPr/>
          <p:nvPr/>
        </p:nvSpPr>
        <p:spPr>
          <a:xfrm>
            <a:off x="9468116" y="1872052"/>
            <a:ext cx="1713966" cy="1713966"/>
          </a:xfrm>
          <a:prstGeom prst="arc">
            <a:avLst>
              <a:gd name="adj1" fmla="val 13721507"/>
              <a:gd name="adj2" fmla="val 0"/>
            </a:avLst>
          </a:prstGeom>
          <a:ln w="12700">
            <a:gradFill flip="none" rotWithShape="1">
              <a:gsLst>
                <a:gs pos="19000">
                  <a:srgbClr val="3859DA">
                    <a:alpha val="0"/>
                  </a:srgbClr>
                </a:gs>
                <a:gs pos="74000">
                  <a:srgbClr val="21C6FF"/>
                </a:gs>
                <a:gs pos="100000">
                  <a:srgbClr val="3859DA"/>
                </a:gs>
              </a:gsLst>
              <a:path path="circle">
                <a:fillToRect r="100000" b="100000"/>
              </a:path>
              <a:tileRect l="-100000" t="-100000"/>
            </a:gradFill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弧形 30"/>
          <p:cNvSpPr/>
          <p:nvPr/>
        </p:nvSpPr>
        <p:spPr>
          <a:xfrm>
            <a:off x="9468116" y="1872052"/>
            <a:ext cx="1713966" cy="1713966"/>
          </a:xfrm>
          <a:prstGeom prst="arc">
            <a:avLst>
              <a:gd name="adj1" fmla="val 3237637"/>
              <a:gd name="adj2" fmla="val 12238770"/>
            </a:avLst>
          </a:prstGeom>
          <a:ln w="12700">
            <a:gradFill flip="none" rotWithShape="1">
              <a:gsLst>
                <a:gs pos="19000">
                  <a:srgbClr val="21C6FF">
                    <a:alpha val="0"/>
                  </a:srgbClr>
                </a:gs>
                <a:gs pos="49000">
                  <a:srgbClr val="3859DA"/>
                </a:gs>
                <a:gs pos="100000">
                  <a:srgbClr val="21C6FF"/>
                </a:gs>
              </a:gsLst>
              <a:path path="circle">
                <a:fillToRect l="100000" t="100000"/>
              </a:path>
              <a:tileRect r="-100000" b="-100000"/>
            </a:gradFill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文本框 31"/>
          <p:cNvSpPr txBox="1"/>
          <p:nvPr/>
        </p:nvSpPr>
        <p:spPr>
          <a:xfrm>
            <a:off x="9408885" y="3781711"/>
            <a:ext cx="1832429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3200" dirty="0">
                <a:solidFill>
                  <a:schemeClr val="bg1"/>
                </a:soli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rPr>
              <a:t>運營推廣</a:t>
            </a:r>
            <a:endParaRPr lang="zh-CN" altLang="en-US" sz="3200" dirty="0">
              <a:solidFill>
                <a:schemeClr val="bg1"/>
              </a:solidFill>
              <a:latin typeface="Alibaba PuHuiTi Heavy" panose="00020600040101010101" pitchFamily="18" charset="-122"/>
              <a:ea typeface="Alibaba PuHuiTi Heavy" panose="00020600040101010101" pitchFamily="18" charset="-122"/>
              <a:cs typeface="Alibaba PuHuiTi Heavy" panose="00020600040101010101" pitchFamily="18" charset="-122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9590314" y="4429505"/>
            <a:ext cx="1469571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Jackie</a:t>
            </a:r>
            <a:endParaRPr lang="zh-CN" altLang="en-US" dirty="0">
              <a:solidFill>
                <a:schemeClr val="bg1"/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298575" y="299905"/>
            <a:ext cx="2672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>
                <a:gradFill>
                  <a:gsLst>
                    <a:gs pos="0">
                      <a:srgbClr val="3859DA"/>
                    </a:gs>
                    <a:gs pos="100000">
                      <a:srgbClr val="21C6FF"/>
                    </a:gs>
                  </a:gsLst>
                  <a:path path="circle">
                    <a:fillToRect t="100000" r="100000"/>
                  </a:path>
                </a:gra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defRPr>
            </a:lvl1pPr>
          </a:lstStyle>
          <a:p>
            <a:r>
              <a:rPr lang="zh-CN" altLang="en-US" dirty="0"/>
              <a:t>請在此輸入標題</a:t>
            </a:r>
            <a:endParaRPr lang="zh-CN" altLang="en-US" dirty="0"/>
          </a:p>
        </p:txBody>
      </p:sp>
      <p:grpSp>
        <p:nvGrpSpPr>
          <p:cNvPr id="35" name="组合 34"/>
          <p:cNvGrpSpPr/>
          <p:nvPr/>
        </p:nvGrpSpPr>
        <p:grpSpPr>
          <a:xfrm>
            <a:off x="10051787" y="390709"/>
            <a:ext cx="1717354" cy="424313"/>
            <a:chOff x="342171" y="152400"/>
            <a:chExt cx="1717354" cy="424313"/>
          </a:xfrm>
        </p:grpSpPr>
        <p:sp>
          <p:nvSpPr>
            <p:cNvPr id="36" name="文本框 35"/>
            <p:cNvSpPr txBox="1"/>
            <p:nvPr/>
          </p:nvSpPr>
          <p:spPr>
            <a:xfrm>
              <a:off x="415608" y="173824"/>
              <a:ext cx="1590992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solidFill>
                    <a:schemeClr val="bg1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LOGO HERE</a:t>
              </a:r>
              <a:endParaRPr lang="zh-CN" altLang="en-US" sz="20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grpSp>
          <p:nvGrpSpPr>
            <p:cNvPr id="37" name="组合 36"/>
            <p:cNvGrpSpPr/>
            <p:nvPr/>
          </p:nvGrpSpPr>
          <p:grpSpPr>
            <a:xfrm>
              <a:off x="1458913" y="152400"/>
              <a:ext cx="600612" cy="108487"/>
              <a:chOff x="1458913" y="152400"/>
              <a:chExt cx="600612" cy="108487"/>
            </a:xfrm>
          </p:grpSpPr>
          <p:sp>
            <p:nvSpPr>
              <p:cNvPr id="41" name="任意多边形: 形状 40"/>
              <p:cNvSpPr/>
              <p:nvPr/>
            </p:nvSpPr>
            <p:spPr>
              <a:xfrm>
                <a:off x="1458913" y="152400"/>
                <a:ext cx="582612" cy="90487"/>
              </a:xfrm>
              <a:custGeom>
                <a:avLst/>
                <a:gdLst>
                  <a:gd name="connsiteX0" fmla="*/ 0 w 582612"/>
                  <a:gd name="connsiteY0" fmla="*/ 0 h 90487"/>
                  <a:gd name="connsiteX1" fmla="*/ 492125 w 582612"/>
                  <a:gd name="connsiteY1" fmla="*/ 0 h 90487"/>
                  <a:gd name="connsiteX2" fmla="*/ 582612 w 582612"/>
                  <a:gd name="connsiteY2" fmla="*/ 90487 h 90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82612" h="90487">
                    <a:moveTo>
                      <a:pt x="0" y="0"/>
                    </a:moveTo>
                    <a:lnTo>
                      <a:pt x="492125" y="0"/>
                    </a:lnTo>
                    <a:lnTo>
                      <a:pt x="582612" y="90487"/>
                    </a:lnTo>
                  </a:path>
                </a:pathLst>
              </a:custGeom>
              <a:noFill/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2" name="椭圆 41"/>
              <p:cNvSpPr/>
              <p:nvPr/>
            </p:nvSpPr>
            <p:spPr>
              <a:xfrm>
                <a:off x="2023525" y="224887"/>
                <a:ext cx="36000" cy="36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8" name="组合 37"/>
            <p:cNvGrpSpPr/>
            <p:nvPr/>
          </p:nvGrpSpPr>
          <p:grpSpPr>
            <a:xfrm flipH="1" flipV="1">
              <a:off x="342171" y="468226"/>
              <a:ext cx="600612" cy="108487"/>
              <a:chOff x="1458913" y="152400"/>
              <a:chExt cx="600612" cy="108487"/>
            </a:xfrm>
          </p:grpSpPr>
          <p:sp>
            <p:nvSpPr>
              <p:cNvPr id="39" name="任意多边形: 形状 38"/>
              <p:cNvSpPr/>
              <p:nvPr/>
            </p:nvSpPr>
            <p:spPr>
              <a:xfrm>
                <a:off x="1458913" y="152400"/>
                <a:ext cx="582612" cy="90487"/>
              </a:xfrm>
              <a:custGeom>
                <a:avLst/>
                <a:gdLst>
                  <a:gd name="connsiteX0" fmla="*/ 0 w 582612"/>
                  <a:gd name="connsiteY0" fmla="*/ 0 h 90487"/>
                  <a:gd name="connsiteX1" fmla="*/ 492125 w 582612"/>
                  <a:gd name="connsiteY1" fmla="*/ 0 h 90487"/>
                  <a:gd name="connsiteX2" fmla="*/ 582612 w 582612"/>
                  <a:gd name="connsiteY2" fmla="*/ 90487 h 90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82612" h="90487">
                    <a:moveTo>
                      <a:pt x="0" y="0"/>
                    </a:moveTo>
                    <a:lnTo>
                      <a:pt x="492125" y="0"/>
                    </a:lnTo>
                    <a:lnTo>
                      <a:pt x="582612" y="90487"/>
                    </a:lnTo>
                  </a:path>
                </a:pathLst>
              </a:custGeom>
              <a:noFill/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0" name="椭圆 39"/>
              <p:cNvSpPr/>
              <p:nvPr/>
            </p:nvSpPr>
            <p:spPr>
              <a:xfrm>
                <a:off x="2023525" y="224887"/>
                <a:ext cx="36000" cy="36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44" name="文本框 43"/>
          <p:cNvSpPr txBox="1"/>
          <p:nvPr/>
        </p:nvSpPr>
        <p:spPr>
          <a:xfrm>
            <a:off x="1665089" y="6048750"/>
            <a:ext cx="8861822" cy="542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40000"/>
              </a:lnSpc>
            </a:pPr>
            <a:r>
              <a:rPr lang="en-US" altLang="zh-CN" sz="1050" dirty="0">
                <a:solidFill>
                  <a:schemeClr val="bg1">
                    <a:lumMod val="6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  <a:endParaRPr lang="en-US" altLang="zh-CN" sz="1050" dirty="0">
              <a:solidFill>
                <a:schemeClr val="bg1">
                  <a:lumMod val="65000"/>
                </a:schemeClr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 descr="黑暗里有星球&#10;&#10;描述已自动生成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40" b="1455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80000"/>
                </a:schemeClr>
              </a:gs>
              <a:gs pos="62000">
                <a:schemeClr val="tx1">
                  <a:alpha val="9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</a:t>
            </a:r>
            <a:endParaRPr lang="zh-CN" altLang="en-US" dirty="0"/>
          </a:p>
        </p:txBody>
      </p:sp>
      <p:grpSp>
        <p:nvGrpSpPr>
          <p:cNvPr id="46" name="组合 45"/>
          <p:cNvGrpSpPr/>
          <p:nvPr/>
        </p:nvGrpSpPr>
        <p:grpSpPr>
          <a:xfrm>
            <a:off x="5234550" y="4791656"/>
            <a:ext cx="1515531" cy="1515531"/>
            <a:chOff x="5524594" y="4717388"/>
            <a:chExt cx="1515531" cy="1515531"/>
          </a:xfrm>
        </p:grpSpPr>
        <p:sp>
          <p:nvSpPr>
            <p:cNvPr id="8" name="椭圆 7"/>
            <p:cNvSpPr/>
            <p:nvPr/>
          </p:nvSpPr>
          <p:spPr>
            <a:xfrm>
              <a:off x="5524594" y="4717388"/>
              <a:ext cx="1515531" cy="1515531"/>
            </a:xfrm>
            <a:prstGeom prst="ellipse">
              <a:avLst/>
            </a:prstGeom>
            <a:gradFill flip="none" rotWithShape="1">
              <a:gsLst>
                <a:gs pos="100000">
                  <a:srgbClr val="3859DA"/>
                </a:gs>
                <a:gs pos="65000">
                  <a:srgbClr val="21C6FF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2700">
              <a:solidFill>
                <a:srgbClr val="21C6FF"/>
              </a:solidFill>
            </a:ln>
            <a:effectLst>
              <a:glow rad="63500">
                <a:srgbClr val="21C6FF">
                  <a:alpha val="10000"/>
                </a:srgbClr>
              </a:glow>
              <a:reflection stA="50000" endA="300" endPos="1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" name="文本框 44"/>
            <p:cNvSpPr txBox="1"/>
            <p:nvPr/>
          </p:nvSpPr>
          <p:spPr>
            <a:xfrm>
              <a:off x="5834160" y="4998100"/>
              <a:ext cx="894080" cy="9531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2000">
                  <a:solidFill>
                    <a:schemeClr val="tx1">
                      <a:lumMod val="85000"/>
                      <a:lumOff val="15000"/>
                    </a:schemeClr>
                  </a:solidFill>
                  <a:latin typeface="Alibaba PuHuiTi Heavy" panose="00020600040101010101" pitchFamily="18" charset="-122"/>
                  <a:ea typeface="Alibaba PuHuiTi Heavy" panose="00020600040101010101" pitchFamily="18" charset="-122"/>
                  <a:cs typeface="Alibaba PuHuiTi Heavy" panose="00020600040101010101" pitchFamily="18" charset="-122"/>
                </a:defRPr>
              </a:lvl1pPr>
            </a:lstStyle>
            <a:p>
              <a:r>
                <a:rPr lang="zh-CN" altLang="en-US" sz="2800" dirty="0">
                  <a:gradFill>
                    <a:gsLst>
                      <a:gs pos="0">
                        <a:srgbClr val="3859DA"/>
                      </a:gs>
                      <a:gs pos="100000">
                        <a:srgbClr val="21C6FF"/>
                      </a:gs>
                    </a:gsLst>
                    <a:path path="circle">
                      <a:fillToRect t="100000" r="100000"/>
                    </a:path>
                  </a:gradFill>
                </a:rPr>
                <a:t>數據</a:t>
              </a:r>
              <a:br>
                <a:rPr lang="en-US" altLang="zh-CN" sz="2800" dirty="0">
                  <a:gradFill>
                    <a:gsLst>
                      <a:gs pos="0">
                        <a:srgbClr val="3859DA"/>
                      </a:gs>
                      <a:gs pos="100000">
                        <a:srgbClr val="21C6FF"/>
                      </a:gs>
                    </a:gsLst>
                    <a:path path="circle">
                      <a:fillToRect t="100000" r="100000"/>
                    </a:path>
                  </a:gradFill>
                </a:rPr>
              </a:br>
              <a:r>
                <a:rPr lang="zh-CN" altLang="en-US" sz="2800" dirty="0">
                  <a:gradFill>
                    <a:gsLst>
                      <a:gs pos="0">
                        <a:srgbClr val="3859DA"/>
                      </a:gs>
                      <a:gs pos="100000">
                        <a:srgbClr val="21C6FF"/>
                      </a:gs>
                    </a:gsLst>
                    <a:path path="circle">
                      <a:fillToRect t="100000" r="100000"/>
                    </a:path>
                  </a:gradFill>
                </a:rPr>
                <a:t>要點</a:t>
              </a:r>
              <a:endParaRPr lang="zh-CN" altLang="en-US" sz="2800" dirty="0">
                <a:gradFill>
                  <a:gsLst>
                    <a:gs pos="0">
                      <a:srgbClr val="3859DA"/>
                    </a:gs>
                    <a:gs pos="100000">
                      <a:srgbClr val="21C6FF"/>
                    </a:gs>
                  </a:gsLst>
                  <a:path path="circle">
                    <a:fillToRect t="100000" r="100000"/>
                  </a:path>
                </a:gradFill>
              </a:endParaRPr>
            </a:p>
          </p:txBody>
        </p:sp>
      </p:grpSp>
      <p:grpSp>
        <p:nvGrpSpPr>
          <p:cNvPr id="47" name="组合 46"/>
          <p:cNvGrpSpPr/>
          <p:nvPr/>
        </p:nvGrpSpPr>
        <p:grpSpPr>
          <a:xfrm>
            <a:off x="7397742" y="4791656"/>
            <a:ext cx="1515531" cy="1515531"/>
            <a:chOff x="5524594" y="4717388"/>
            <a:chExt cx="1515531" cy="1515531"/>
          </a:xfrm>
        </p:grpSpPr>
        <p:sp>
          <p:nvSpPr>
            <p:cNvPr id="48" name="椭圆 47"/>
            <p:cNvSpPr/>
            <p:nvPr/>
          </p:nvSpPr>
          <p:spPr>
            <a:xfrm>
              <a:off x="5524594" y="4717388"/>
              <a:ext cx="1515531" cy="1515531"/>
            </a:xfrm>
            <a:prstGeom prst="ellipse">
              <a:avLst/>
            </a:prstGeom>
            <a:gradFill flip="none" rotWithShape="1">
              <a:gsLst>
                <a:gs pos="100000">
                  <a:srgbClr val="3859DA"/>
                </a:gs>
                <a:gs pos="65000">
                  <a:srgbClr val="21C6FF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2700">
              <a:solidFill>
                <a:srgbClr val="21C6FF"/>
              </a:solidFill>
            </a:ln>
            <a:effectLst>
              <a:glow rad="63500">
                <a:srgbClr val="21C6FF">
                  <a:alpha val="10000"/>
                </a:srgbClr>
              </a:glow>
              <a:reflection stA="50000" endA="300" endPos="1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9" name="文本框 48"/>
            <p:cNvSpPr txBox="1"/>
            <p:nvPr/>
          </p:nvSpPr>
          <p:spPr>
            <a:xfrm>
              <a:off x="5834160" y="4998100"/>
              <a:ext cx="894080" cy="9531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2000">
                  <a:solidFill>
                    <a:schemeClr val="tx1">
                      <a:lumMod val="85000"/>
                      <a:lumOff val="15000"/>
                    </a:schemeClr>
                  </a:solidFill>
                  <a:latin typeface="Alibaba PuHuiTi Heavy" panose="00020600040101010101" pitchFamily="18" charset="-122"/>
                  <a:ea typeface="Alibaba PuHuiTi Heavy" panose="00020600040101010101" pitchFamily="18" charset="-122"/>
                  <a:cs typeface="Alibaba PuHuiTi Heavy" panose="00020600040101010101" pitchFamily="18" charset="-122"/>
                </a:defRPr>
              </a:lvl1pPr>
            </a:lstStyle>
            <a:p>
              <a:r>
                <a:rPr lang="zh-CN" altLang="en-US" sz="2800" dirty="0">
                  <a:gradFill>
                    <a:gsLst>
                      <a:gs pos="0">
                        <a:srgbClr val="3859DA"/>
                      </a:gs>
                      <a:gs pos="100000">
                        <a:srgbClr val="21C6FF"/>
                      </a:gs>
                    </a:gsLst>
                    <a:path path="circle">
                      <a:fillToRect t="100000" r="100000"/>
                    </a:path>
                  </a:gradFill>
                </a:rPr>
                <a:t>數據</a:t>
              </a:r>
              <a:br>
                <a:rPr lang="en-US" altLang="zh-CN" sz="2800" dirty="0">
                  <a:gradFill>
                    <a:gsLst>
                      <a:gs pos="0">
                        <a:srgbClr val="3859DA"/>
                      </a:gs>
                      <a:gs pos="100000">
                        <a:srgbClr val="21C6FF"/>
                      </a:gs>
                    </a:gsLst>
                    <a:path path="circle">
                      <a:fillToRect t="100000" r="100000"/>
                    </a:path>
                  </a:gradFill>
                </a:rPr>
              </a:br>
              <a:r>
                <a:rPr lang="zh-CN" altLang="en-US" sz="2800" dirty="0">
                  <a:gradFill>
                    <a:gsLst>
                      <a:gs pos="0">
                        <a:srgbClr val="3859DA"/>
                      </a:gs>
                      <a:gs pos="100000">
                        <a:srgbClr val="21C6FF"/>
                      </a:gs>
                    </a:gsLst>
                    <a:path path="circle">
                      <a:fillToRect t="100000" r="100000"/>
                    </a:path>
                  </a:gradFill>
                </a:rPr>
                <a:t>要點</a:t>
              </a:r>
              <a:endParaRPr lang="zh-CN" altLang="en-US" sz="2800" dirty="0">
                <a:gradFill>
                  <a:gsLst>
                    <a:gs pos="0">
                      <a:srgbClr val="3859DA"/>
                    </a:gs>
                    <a:gs pos="100000">
                      <a:srgbClr val="21C6FF"/>
                    </a:gs>
                  </a:gsLst>
                  <a:path path="circle">
                    <a:fillToRect t="100000" r="100000"/>
                  </a:path>
                </a:gradFill>
              </a:endParaRPr>
            </a:p>
          </p:txBody>
        </p:sp>
      </p:grpSp>
      <p:grpSp>
        <p:nvGrpSpPr>
          <p:cNvPr id="50" name="组合 49"/>
          <p:cNvGrpSpPr/>
          <p:nvPr/>
        </p:nvGrpSpPr>
        <p:grpSpPr>
          <a:xfrm>
            <a:off x="9560933" y="4791656"/>
            <a:ext cx="1515531" cy="1515531"/>
            <a:chOff x="5524594" y="4717388"/>
            <a:chExt cx="1515531" cy="1515531"/>
          </a:xfrm>
        </p:grpSpPr>
        <p:sp>
          <p:nvSpPr>
            <p:cNvPr id="51" name="椭圆 50"/>
            <p:cNvSpPr/>
            <p:nvPr/>
          </p:nvSpPr>
          <p:spPr>
            <a:xfrm>
              <a:off x="5524594" y="4717388"/>
              <a:ext cx="1515531" cy="1515531"/>
            </a:xfrm>
            <a:prstGeom prst="ellipse">
              <a:avLst/>
            </a:prstGeom>
            <a:gradFill flip="none" rotWithShape="1">
              <a:gsLst>
                <a:gs pos="100000">
                  <a:srgbClr val="3859DA"/>
                </a:gs>
                <a:gs pos="65000">
                  <a:srgbClr val="21C6FF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2700">
              <a:solidFill>
                <a:srgbClr val="21C6FF"/>
              </a:solidFill>
            </a:ln>
            <a:effectLst>
              <a:glow rad="63500">
                <a:srgbClr val="21C6FF">
                  <a:alpha val="10000"/>
                </a:srgbClr>
              </a:glow>
              <a:reflection stA="50000" endA="300" endPos="1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" name="文本框 51"/>
            <p:cNvSpPr txBox="1"/>
            <p:nvPr/>
          </p:nvSpPr>
          <p:spPr>
            <a:xfrm>
              <a:off x="5834160" y="4998100"/>
              <a:ext cx="894080" cy="9531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2000">
                  <a:solidFill>
                    <a:schemeClr val="tx1">
                      <a:lumMod val="85000"/>
                      <a:lumOff val="15000"/>
                    </a:schemeClr>
                  </a:solidFill>
                  <a:latin typeface="Alibaba PuHuiTi Heavy" panose="00020600040101010101" pitchFamily="18" charset="-122"/>
                  <a:ea typeface="Alibaba PuHuiTi Heavy" panose="00020600040101010101" pitchFamily="18" charset="-122"/>
                  <a:cs typeface="Alibaba PuHuiTi Heavy" panose="00020600040101010101" pitchFamily="18" charset="-122"/>
                </a:defRPr>
              </a:lvl1pPr>
            </a:lstStyle>
            <a:p>
              <a:r>
                <a:rPr lang="zh-CN" altLang="en-US" sz="2800" dirty="0">
                  <a:gradFill>
                    <a:gsLst>
                      <a:gs pos="0">
                        <a:srgbClr val="3859DA"/>
                      </a:gs>
                      <a:gs pos="100000">
                        <a:srgbClr val="21C6FF"/>
                      </a:gs>
                    </a:gsLst>
                    <a:path path="circle">
                      <a:fillToRect t="100000" r="100000"/>
                    </a:path>
                  </a:gradFill>
                </a:rPr>
                <a:t>數據</a:t>
              </a:r>
              <a:br>
                <a:rPr lang="en-US" altLang="zh-CN" sz="2800" dirty="0">
                  <a:gradFill>
                    <a:gsLst>
                      <a:gs pos="0">
                        <a:srgbClr val="3859DA"/>
                      </a:gs>
                      <a:gs pos="100000">
                        <a:srgbClr val="21C6FF"/>
                      </a:gs>
                    </a:gsLst>
                    <a:path path="circle">
                      <a:fillToRect t="100000" r="100000"/>
                    </a:path>
                  </a:gradFill>
                </a:rPr>
              </a:br>
              <a:r>
                <a:rPr lang="zh-CN" altLang="en-US" sz="2800" dirty="0">
                  <a:gradFill>
                    <a:gsLst>
                      <a:gs pos="0">
                        <a:srgbClr val="3859DA"/>
                      </a:gs>
                      <a:gs pos="100000">
                        <a:srgbClr val="21C6FF"/>
                      </a:gs>
                    </a:gsLst>
                    <a:path path="circle">
                      <a:fillToRect t="100000" r="100000"/>
                    </a:path>
                  </a:gradFill>
                </a:rPr>
                <a:t>要點</a:t>
              </a:r>
              <a:endParaRPr lang="zh-CN" altLang="en-US" sz="2800" dirty="0">
                <a:gradFill>
                  <a:gsLst>
                    <a:gs pos="0">
                      <a:srgbClr val="3859DA"/>
                    </a:gs>
                    <a:gs pos="100000">
                      <a:srgbClr val="21C6FF"/>
                    </a:gs>
                  </a:gsLst>
                  <a:path path="circle">
                    <a:fillToRect t="100000" r="100000"/>
                  </a:path>
                </a:gradFill>
              </a:endParaRPr>
            </a:p>
          </p:txBody>
        </p:sp>
      </p:grpSp>
      <p:sp>
        <p:nvSpPr>
          <p:cNvPr id="5" name="椭圆 4"/>
          <p:cNvSpPr/>
          <p:nvPr/>
        </p:nvSpPr>
        <p:spPr>
          <a:xfrm>
            <a:off x="5417767" y="1053283"/>
            <a:ext cx="694266" cy="694266"/>
          </a:xfrm>
          <a:prstGeom prst="ellipse">
            <a:avLst/>
          </a:prstGeom>
          <a:gradFill flip="none" rotWithShape="1">
            <a:gsLst>
              <a:gs pos="100000">
                <a:srgbClr val="3859DA"/>
              </a:gs>
              <a:gs pos="0">
                <a:srgbClr val="21C6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椭圆 5"/>
          <p:cNvSpPr/>
          <p:nvPr>
            <p:custDataLst>
              <p:tags r:id="rId2"/>
            </p:custDataLst>
          </p:nvPr>
        </p:nvSpPr>
        <p:spPr>
          <a:xfrm>
            <a:off x="5360616" y="996132"/>
            <a:ext cx="808568" cy="808568"/>
          </a:xfrm>
          <a:prstGeom prst="ellipse">
            <a:avLst/>
          </a:prstGeom>
          <a:noFill/>
          <a:ln w="3175">
            <a:solidFill>
              <a:srgbClr val="21C6FF">
                <a:alpha val="3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>
            <p:custDataLst>
              <p:tags r:id="rId3"/>
            </p:custDataLst>
          </p:nvPr>
        </p:nvSpPr>
        <p:spPr>
          <a:xfrm>
            <a:off x="5301349" y="936865"/>
            <a:ext cx="927102" cy="927102"/>
          </a:xfrm>
          <a:prstGeom prst="ellipse">
            <a:avLst/>
          </a:prstGeom>
          <a:noFill/>
          <a:ln w="6350">
            <a:solidFill>
              <a:srgbClr val="21C6FF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/>
          <p:cNvSpPr/>
          <p:nvPr>
            <p:custDataLst>
              <p:tags r:id="rId4"/>
            </p:custDataLst>
          </p:nvPr>
        </p:nvSpPr>
        <p:spPr>
          <a:xfrm>
            <a:off x="5238512" y="874028"/>
            <a:ext cx="1052776" cy="1052776"/>
          </a:xfrm>
          <a:prstGeom prst="ellipse">
            <a:avLst/>
          </a:prstGeom>
          <a:noFill/>
          <a:ln w="9525">
            <a:solidFill>
              <a:srgbClr val="21C6FF">
                <a:alpha val="7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文本框 42"/>
          <p:cNvSpPr txBox="1"/>
          <p:nvPr/>
        </p:nvSpPr>
        <p:spPr>
          <a:xfrm>
            <a:off x="6828725" y="985121"/>
            <a:ext cx="1706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defRPr>
            </a:lvl1pPr>
          </a:lstStyle>
          <a:p>
            <a:r>
              <a:rPr lang="zh-CN" altLang="en-US" dirty="0">
                <a:gradFill>
                  <a:gsLst>
                    <a:gs pos="0">
                      <a:srgbClr val="3859DA"/>
                    </a:gs>
                    <a:gs pos="100000">
                      <a:srgbClr val="21C6FF"/>
                    </a:gs>
                  </a:gsLst>
                  <a:path path="circle">
                    <a:fillToRect t="100000" r="100000"/>
                  </a:path>
                </a:gradFill>
              </a:rPr>
              <a:t>在此輸入標題</a:t>
            </a:r>
            <a:endParaRPr lang="zh-CN" altLang="en-US" dirty="0">
              <a:gradFill>
                <a:gsLst>
                  <a:gs pos="0">
                    <a:srgbClr val="3859DA"/>
                  </a:gs>
                  <a:gs pos="100000">
                    <a:srgbClr val="21C6FF"/>
                  </a:gs>
                </a:gsLst>
                <a:path path="circle">
                  <a:fillToRect t="100000" r="100000"/>
                </a:path>
              </a:gradFill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6828725" y="1333229"/>
            <a:ext cx="3713137" cy="392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在此處輸入正文內容</a:t>
            </a:r>
            <a:r>
              <a:rPr lang="en-US" altLang="zh-CN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,</a:t>
            </a:r>
            <a:r>
              <a:rPr lang="zh-CN" altLang="en-US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在此處輸入正文內容</a:t>
            </a:r>
            <a:r>
              <a:rPr lang="en-US" altLang="zh-CN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.</a:t>
            </a:r>
            <a:endParaRPr lang="zh-CN" altLang="en-US" sz="1400" dirty="0">
              <a:solidFill>
                <a:schemeClr val="bg1">
                  <a:lumMod val="85000"/>
                </a:schemeClr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grpSp>
        <p:nvGrpSpPr>
          <p:cNvPr id="58" name="组合 57"/>
          <p:cNvGrpSpPr/>
          <p:nvPr/>
        </p:nvGrpSpPr>
        <p:grpSpPr>
          <a:xfrm>
            <a:off x="6616224" y="788689"/>
            <a:ext cx="4460240" cy="1142348"/>
            <a:chOff x="6543040" y="1118252"/>
            <a:chExt cx="4460240" cy="1142348"/>
          </a:xfrm>
        </p:grpSpPr>
        <p:sp>
          <p:nvSpPr>
            <p:cNvPr id="18" name="任意多边形: 形状 17"/>
            <p:cNvSpPr/>
            <p:nvPr/>
          </p:nvSpPr>
          <p:spPr>
            <a:xfrm>
              <a:off x="6607752" y="1258187"/>
              <a:ext cx="4312920" cy="930672"/>
            </a:xfrm>
            <a:custGeom>
              <a:avLst/>
              <a:gdLst>
                <a:gd name="connsiteX0" fmla="*/ 241365 w 4296936"/>
                <a:gd name="connsiteY0" fmla="*/ 0 h 1494264"/>
                <a:gd name="connsiteX1" fmla="*/ 4296936 w 4296936"/>
                <a:gd name="connsiteY1" fmla="*/ 0 h 1494264"/>
                <a:gd name="connsiteX2" fmla="*/ 4296936 w 4296936"/>
                <a:gd name="connsiteY2" fmla="*/ 1205235 h 1494264"/>
                <a:gd name="connsiteX3" fmla="*/ 4007907 w 4296936"/>
                <a:gd name="connsiteY3" fmla="*/ 1494264 h 1494264"/>
                <a:gd name="connsiteX4" fmla="*/ 0 w 4296936"/>
                <a:gd name="connsiteY4" fmla="*/ 1494264 h 1494264"/>
                <a:gd name="connsiteX5" fmla="*/ 0 w 4296936"/>
                <a:gd name="connsiteY5" fmla="*/ 241364 h 149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96936" h="1494264">
                  <a:moveTo>
                    <a:pt x="241365" y="0"/>
                  </a:moveTo>
                  <a:lnTo>
                    <a:pt x="4296936" y="0"/>
                  </a:lnTo>
                  <a:lnTo>
                    <a:pt x="4296936" y="1205235"/>
                  </a:lnTo>
                  <a:lnTo>
                    <a:pt x="4007907" y="1494264"/>
                  </a:lnTo>
                  <a:lnTo>
                    <a:pt x="0" y="1494264"/>
                  </a:lnTo>
                  <a:lnTo>
                    <a:pt x="0" y="241364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1C6FF">
                    <a:alpha val="0"/>
                  </a:srgbClr>
                </a:gs>
                <a:gs pos="100000">
                  <a:srgbClr val="3859DA">
                    <a:alpha val="3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 w="6350">
              <a:gradFill flip="none" rotWithShape="1">
                <a:gsLst>
                  <a:gs pos="0">
                    <a:srgbClr val="3859DA">
                      <a:alpha val="0"/>
                    </a:srgbClr>
                  </a:gs>
                  <a:gs pos="80000">
                    <a:srgbClr val="21C6FF"/>
                  </a:gs>
                </a:gsLst>
                <a:path path="circle">
                  <a:fillToRect t="100000" r="100000"/>
                </a:path>
                <a:tileRect l="-100000" b="-10000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grpSp>
          <p:nvGrpSpPr>
            <p:cNvPr id="21" name="组合 20"/>
            <p:cNvGrpSpPr/>
            <p:nvPr/>
          </p:nvGrpSpPr>
          <p:grpSpPr>
            <a:xfrm>
              <a:off x="6709786" y="2077112"/>
              <a:ext cx="686117" cy="65823"/>
              <a:chOff x="1186181" y="2691657"/>
              <a:chExt cx="686117" cy="65823"/>
            </a:xfrm>
            <a:gradFill>
              <a:gsLst>
                <a:gs pos="100000">
                  <a:srgbClr val="21C6FF"/>
                </a:gs>
                <a:gs pos="0">
                  <a:srgbClr val="3859DA"/>
                </a:gs>
              </a:gsLst>
              <a:lin ang="0" scaled="0"/>
            </a:gradFill>
          </p:grpSpPr>
          <p:sp>
            <p:nvSpPr>
              <p:cNvPr id="22" name="平行四边形 21"/>
              <p:cNvSpPr/>
              <p:nvPr/>
            </p:nvSpPr>
            <p:spPr>
              <a:xfrm>
                <a:off x="118618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" name="平行四边形 22"/>
              <p:cNvSpPr/>
              <p:nvPr/>
            </p:nvSpPr>
            <p:spPr>
              <a:xfrm>
                <a:off x="1257336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" name="平行四边形 23"/>
              <p:cNvSpPr/>
              <p:nvPr/>
            </p:nvSpPr>
            <p:spPr>
              <a:xfrm>
                <a:off x="132849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5" name="平行四边形 24"/>
              <p:cNvSpPr/>
              <p:nvPr/>
            </p:nvSpPr>
            <p:spPr>
              <a:xfrm>
                <a:off x="1399646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6" name="平行四边形 25"/>
              <p:cNvSpPr/>
              <p:nvPr/>
            </p:nvSpPr>
            <p:spPr>
              <a:xfrm>
                <a:off x="147080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7" name="平行四边形 26"/>
              <p:cNvSpPr/>
              <p:nvPr/>
            </p:nvSpPr>
            <p:spPr>
              <a:xfrm>
                <a:off x="1541956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8" name="平行四边形 27"/>
              <p:cNvSpPr/>
              <p:nvPr/>
            </p:nvSpPr>
            <p:spPr>
              <a:xfrm>
                <a:off x="161311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9" name="平行四边形 28"/>
              <p:cNvSpPr/>
              <p:nvPr/>
            </p:nvSpPr>
            <p:spPr>
              <a:xfrm>
                <a:off x="1684266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0" name="平行四边形 29"/>
              <p:cNvSpPr/>
              <p:nvPr/>
            </p:nvSpPr>
            <p:spPr>
              <a:xfrm>
                <a:off x="175542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1" name="平行四边形 30"/>
              <p:cNvSpPr/>
              <p:nvPr/>
            </p:nvSpPr>
            <p:spPr>
              <a:xfrm>
                <a:off x="1826579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2" name="组合 31"/>
            <p:cNvGrpSpPr/>
            <p:nvPr/>
          </p:nvGrpSpPr>
          <p:grpSpPr>
            <a:xfrm>
              <a:off x="10189315" y="1118252"/>
              <a:ext cx="686117" cy="65823"/>
              <a:chOff x="1186181" y="2691657"/>
              <a:chExt cx="686117" cy="65823"/>
            </a:xfrm>
            <a:solidFill>
              <a:srgbClr val="21C6FF">
                <a:alpha val="30000"/>
              </a:srgbClr>
            </a:solidFill>
          </p:grpSpPr>
          <p:sp>
            <p:nvSpPr>
              <p:cNvPr id="33" name="平行四边形 32"/>
              <p:cNvSpPr/>
              <p:nvPr/>
            </p:nvSpPr>
            <p:spPr>
              <a:xfrm>
                <a:off x="118618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4" name="平行四边形 33"/>
              <p:cNvSpPr/>
              <p:nvPr/>
            </p:nvSpPr>
            <p:spPr>
              <a:xfrm>
                <a:off x="1257336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5" name="平行四边形 34"/>
              <p:cNvSpPr/>
              <p:nvPr/>
            </p:nvSpPr>
            <p:spPr>
              <a:xfrm>
                <a:off x="132849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6" name="平行四边形 35"/>
              <p:cNvSpPr/>
              <p:nvPr/>
            </p:nvSpPr>
            <p:spPr>
              <a:xfrm>
                <a:off x="1399646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7" name="平行四边形 36"/>
              <p:cNvSpPr/>
              <p:nvPr/>
            </p:nvSpPr>
            <p:spPr>
              <a:xfrm>
                <a:off x="147080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8" name="平行四边形 37"/>
              <p:cNvSpPr/>
              <p:nvPr/>
            </p:nvSpPr>
            <p:spPr>
              <a:xfrm>
                <a:off x="1541956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9" name="平行四边形 38"/>
              <p:cNvSpPr/>
              <p:nvPr/>
            </p:nvSpPr>
            <p:spPr>
              <a:xfrm>
                <a:off x="161311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0" name="平行四边形 39"/>
              <p:cNvSpPr/>
              <p:nvPr/>
            </p:nvSpPr>
            <p:spPr>
              <a:xfrm>
                <a:off x="1684266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1" name="平行四边形 40"/>
              <p:cNvSpPr/>
              <p:nvPr/>
            </p:nvSpPr>
            <p:spPr>
              <a:xfrm>
                <a:off x="175542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2" name="平行四边形 41"/>
              <p:cNvSpPr/>
              <p:nvPr/>
            </p:nvSpPr>
            <p:spPr>
              <a:xfrm>
                <a:off x="1826579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55" name="任意多边形: 形状 54"/>
            <p:cNvSpPr/>
            <p:nvPr/>
          </p:nvSpPr>
          <p:spPr>
            <a:xfrm>
              <a:off x="6543040" y="1188720"/>
              <a:ext cx="960120" cy="589280"/>
            </a:xfrm>
            <a:custGeom>
              <a:avLst/>
              <a:gdLst>
                <a:gd name="connsiteX0" fmla="*/ 960120 w 960120"/>
                <a:gd name="connsiteY0" fmla="*/ 0 h 589280"/>
                <a:gd name="connsiteX1" fmla="*/ 309880 w 960120"/>
                <a:gd name="connsiteY1" fmla="*/ 0 h 589280"/>
                <a:gd name="connsiteX2" fmla="*/ 0 w 960120"/>
                <a:gd name="connsiteY2" fmla="*/ 203200 h 589280"/>
                <a:gd name="connsiteX3" fmla="*/ 0 w 960120"/>
                <a:gd name="connsiteY3" fmla="*/ 589280 h 589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0120" h="589280">
                  <a:moveTo>
                    <a:pt x="960120" y="0"/>
                  </a:moveTo>
                  <a:lnTo>
                    <a:pt x="309880" y="0"/>
                  </a:lnTo>
                  <a:lnTo>
                    <a:pt x="0" y="203200"/>
                  </a:lnTo>
                  <a:lnTo>
                    <a:pt x="0" y="589280"/>
                  </a:lnTo>
                </a:path>
              </a:pathLst>
            </a:custGeom>
            <a:noFill/>
            <a:ln w="12700">
              <a:gradFill>
                <a:gsLst>
                  <a:gs pos="100000">
                    <a:srgbClr val="21C6FF"/>
                  </a:gs>
                  <a:gs pos="0">
                    <a:srgbClr val="21C6FF">
                      <a:alpha val="0"/>
                    </a:srgbClr>
                  </a:gs>
                </a:gsLst>
                <a:lin ang="0" scaled="0"/>
              </a:gradFill>
              <a:headEnd type="oval" w="sm" len="sm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7" name="任意多边形: 形状 56"/>
            <p:cNvSpPr/>
            <p:nvPr/>
          </p:nvSpPr>
          <p:spPr>
            <a:xfrm>
              <a:off x="10185400" y="1722120"/>
              <a:ext cx="817880" cy="538480"/>
            </a:xfrm>
            <a:custGeom>
              <a:avLst/>
              <a:gdLst>
                <a:gd name="connsiteX0" fmla="*/ 0 w 817880"/>
                <a:gd name="connsiteY0" fmla="*/ 538480 h 538480"/>
                <a:gd name="connsiteX1" fmla="*/ 462280 w 817880"/>
                <a:gd name="connsiteY1" fmla="*/ 538480 h 538480"/>
                <a:gd name="connsiteX2" fmla="*/ 817880 w 817880"/>
                <a:gd name="connsiteY2" fmla="*/ 289560 h 538480"/>
                <a:gd name="connsiteX3" fmla="*/ 817880 w 817880"/>
                <a:gd name="connsiteY3" fmla="*/ 0 h 538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7880" h="538480">
                  <a:moveTo>
                    <a:pt x="0" y="538480"/>
                  </a:moveTo>
                  <a:lnTo>
                    <a:pt x="462280" y="538480"/>
                  </a:lnTo>
                  <a:lnTo>
                    <a:pt x="817880" y="289560"/>
                  </a:lnTo>
                  <a:lnTo>
                    <a:pt x="817880" y="0"/>
                  </a:lnTo>
                </a:path>
              </a:pathLst>
            </a:custGeom>
            <a:noFill/>
            <a:ln w="12700">
              <a:gradFill>
                <a:gsLst>
                  <a:gs pos="100000">
                    <a:srgbClr val="21C6FF"/>
                  </a:gs>
                  <a:gs pos="0">
                    <a:srgbClr val="21C6FF">
                      <a:alpha val="0"/>
                    </a:srgbClr>
                  </a:gs>
                </a:gsLst>
                <a:lin ang="0" scaled="0"/>
              </a:gradFill>
              <a:tailEnd type="oval" w="sm" len="sm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1" name="椭圆 60"/>
          <p:cNvSpPr/>
          <p:nvPr/>
        </p:nvSpPr>
        <p:spPr>
          <a:xfrm>
            <a:off x="5417767" y="2333415"/>
            <a:ext cx="694266" cy="694266"/>
          </a:xfrm>
          <a:prstGeom prst="ellipse">
            <a:avLst/>
          </a:prstGeom>
          <a:gradFill flip="none" rotWithShape="1">
            <a:gsLst>
              <a:gs pos="100000">
                <a:srgbClr val="3859DA"/>
              </a:gs>
              <a:gs pos="0">
                <a:srgbClr val="21C6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椭圆 61"/>
          <p:cNvSpPr/>
          <p:nvPr>
            <p:custDataLst>
              <p:tags r:id="rId5"/>
            </p:custDataLst>
          </p:nvPr>
        </p:nvSpPr>
        <p:spPr>
          <a:xfrm>
            <a:off x="5360616" y="2276264"/>
            <a:ext cx="808568" cy="808568"/>
          </a:xfrm>
          <a:prstGeom prst="ellipse">
            <a:avLst/>
          </a:prstGeom>
          <a:noFill/>
          <a:ln w="3175">
            <a:solidFill>
              <a:srgbClr val="21C6FF">
                <a:alpha val="3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3" name="椭圆 62"/>
          <p:cNvSpPr/>
          <p:nvPr>
            <p:custDataLst>
              <p:tags r:id="rId6"/>
            </p:custDataLst>
          </p:nvPr>
        </p:nvSpPr>
        <p:spPr>
          <a:xfrm>
            <a:off x="5301349" y="2216997"/>
            <a:ext cx="927102" cy="927102"/>
          </a:xfrm>
          <a:prstGeom prst="ellipse">
            <a:avLst/>
          </a:prstGeom>
          <a:noFill/>
          <a:ln w="6350">
            <a:solidFill>
              <a:srgbClr val="21C6FF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4" name="椭圆 63"/>
          <p:cNvSpPr/>
          <p:nvPr>
            <p:custDataLst>
              <p:tags r:id="rId7"/>
            </p:custDataLst>
          </p:nvPr>
        </p:nvSpPr>
        <p:spPr>
          <a:xfrm>
            <a:off x="5238512" y="2154160"/>
            <a:ext cx="1052776" cy="1052776"/>
          </a:xfrm>
          <a:prstGeom prst="ellipse">
            <a:avLst/>
          </a:prstGeom>
          <a:noFill/>
          <a:ln w="9525">
            <a:solidFill>
              <a:srgbClr val="21C6FF">
                <a:alpha val="7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文本框 64"/>
          <p:cNvSpPr txBox="1"/>
          <p:nvPr/>
        </p:nvSpPr>
        <p:spPr>
          <a:xfrm>
            <a:off x="6828725" y="2265253"/>
            <a:ext cx="1706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defRPr>
            </a:lvl1pPr>
          </a:lstStyle>
          <a:p>
            <a:r>
              <a:rPr lang="zh-CN" altLang="en-US" dirty="0">
                <a:gradFill>
                  <a:gsLst>
                    <a:gs pos="0">
                      <a:srgbClr val="3859DA"/>
                    </a:gs>
                    <a:gs pos="100000">
                      <a:srgbClr val="21C6FF"/>
                    </a:gs>
                  </a:gsLst>
                  <a:path path="circle">
                    <a:fillToRect t="100000" r="100000"/>
                  </a:path>
                </a:gradFill>
              </a:rPr>
              <a:t>在此輸入標題</a:t>
            </a:r>
            <a:endParaRPr lang="zh-CN" altLang="en-US" dirty="0">
              <a:gradFill>
                <a:gsLst>
                  <a:gs pos="0">
                    <a:srgbClr val="3859DA"/>
                  </a:gs>
                  <a:gs pos="100000">
                    <a:srgbClr val="21C6FF"/>
                  </a:gs>
                </a:gsLst>
                <a:path path="circle">
                  <a:fillToRect t="100000" r="100000"/>
                </a:path>
              </a:gradFill>
            </a:endParaRPr>
          </a:p>
        </p:txBody>
      </p:sp>
      <p:sp>
        <p:nvSpPr>
          <p:cNvPr id="66" name="文本框 65"/>
          <p:cNvSpPr txBox="1"/>
          <p:nvPr/>
        </p:nvSpPr>
        <p:spPr>
          <a:xfrm>
            <a:off x="6828725" y="2613361"/>
            <a:ext cx="3713137" cy="392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在此處輸入正文內容</a:t>
            </a:r>
            <a:r>
              <a:rPr lang="en-US" altLang="zh-CN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,</a:t>
            </a:r>
            <a:r>
              <a:rPr lang="zh-CN" altLang="en-US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在此處輸入正文內容</a:t>
            </a:r>
            <a:r>
              <a:rPr lang="en-US" altLang="zh-CN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.</a:t>
            </a:r>
            <a:endParaRPr lang="zh-CN" altLang="en-US" sz="1400" dirty="0">
              <a:solidFill>
                <a:schemeClr val="bg1">
                  <a:lumMod val="85000"/>
                </a:schemeClr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grpSp>
        <p:nvGrpSpPr>
          <p:cNvPr id="67" name="组合 66"/>
          <p:cNvGrpSpPr/>
          <p:nvPr/>
        </p:nvGrpSpPr>
        <p:grpSpPr>
          <a:xfrm>
            <a:off x="6616224" y="2068821"/>
            <a:ext cx="4460240" cy="1142348"/>
            <a:chOff x="6543040" y="1118252"/>
            <a:chExt cx="4460240" cy="1142348"/>
          </a:xfrm>
        </p:grpSpPr>
        <p:sp>
          <p:nvSpPr>
            <p:cNvPr id="68" name="任意多边形: 形状 67"/>
            <p:cNvSpPr/>
            <p:nvPr/>
          </p:nvSpPr>
          <p:spPr>
            <a:xfrm>
              <a:off x="6607752" y="1258187"/>
              <a:ext cx="4312920" cy="930672"/>
            </a:xfrm>
            <a:custGeom>
              <a:avLst/>
              <a:gdLst>
                <a:gd name="connsiteX0" fmla="*/ 241365 w 4296936"/>
                <a:gd name="connsiteY0" fmla="*/ 0 h 1494264"/>
                <a:gd name="connsiteX1" fmla="*/ 4296936 w 4296936"/>
                <a:gd name="connsiteY1" fmla="*/ 0 h 1494264"/>
                <a:gd name="connsiteX2" fmla="*/ 4296936 w 4296936"/>
                <a:gd name="connsiteY2" fmla="*/ 1205235 h 1494264"/>
                <a:gd name="connsiteX3" fmla="*/ 4007907 w 4296936"/>
                <a:gd name="connsiteY3" fmla="*/ 1494264 h 1494264"/>
                <a:gd name="connsiteX4" fmla="*/ 0 w 4296936"/>
                <a:gd name="connsiteY4" fmla="*/ 1494264 h 1494264"/>
                <a:gd name="connsiteX5" fmla="*/ 0 w 4296936"/>
                <a:gd name="connsiteY5" fmla="*/ 241364 h 149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96936" h="1494264">
                  <a:moveTo>
                    <a:pt x="241365" y="0"/>
                  </a:moveTo>
                  <a:lnTo>
                    <a:pt x="4296936" y="0"/>
                  </a:lnTo>
                  <a:lnTo>
                    <a:pt x="4296936" y="1205235"/>
                  </a:lnTo>
                  <a:lnTo>
                    <a:pt x="4007907" y="1494264"/>
                  </a:lnTo>
                  <a:lnTo>
                    <a:pt x="0" y="1494264"/>
                  </a:lnTo>
                  <a:lnTo>
                    <a:pt x="0" y="241364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1C6FF">
                    <a:alpha val="0"/>
                  </a:srgbClr>
                </a:gs>
                <a:gs pos="100000">
                  <a:srgbClr val="3859DA">
                    <a:alpha val="3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 w="6350">
              <a:gradFill flip="none" rotWithShape="1">
                <a:gsLst>
                  <a:gs pos="0">
                    <a:srgbClr val="3859DA">
                      <a:alpha val="0"/>
                    </a:srgbClr>
                  </a:gs>
                  <a:gs pos="80000">
                    <a:srgbClr val="21C6FF"/>
                  </a:gs>
                </a:gsLst>
                <a:path path="circle">
                  <a:fillToRect t="100000" r="100000"/>
                </a:path>
                <a:tileRect l="-100000" b="-10000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grpSp>
          <p:nvGrpSpPr>
            <p:cNvPr id="69" name="组合 68"/>
            <p:cNvGrpSpPr/>
            <p:nvPr/>
          </p:nvGrpSpPr>
          <p:grpSpPr>
            <a:xfrm>
              <a:off x="6709786" y="2077112"/>
              <a:ext cx="686117" cy="65823"/>
              <a:chOff x="1186181" y="2691657"/>
              <a:chExt cx="686117" cy="65823"/>
            </a:xfrm>
            <a:gradFill>
              <a:gsLst>
                <a:gs pos="100000">
                  <a:srgbClr val="21C6FF"/>
                </a:gs>
                <a:gs pos="0">
                  <a:srgbClr val="3859DA"/>
                </a:gs>
              </a:gsLst>
              <a:lin ang="0" scaled="0"/>
            </a:gradFill>
          </p:grpSpPr>
          <p:sp>
            <p:nvSpPr>
              <p:cNvPr id="83" name="平行四边形 82"/>
              <p:cNvSpPr/>
              <p:nvPr/>
            </p:nvSpPr>
            <p:spPr>
              <a:xfrm>
                <a:off x="118618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4" name="平行四边形 83"/>
              <p:cNvSpPr/>
              <p:nvPr/>
            </p:nvSpPr>
            <p:spPr>
              <a:xfrm>
                <a:off x="1257336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5" name="平行四边形 84"/>
              <p:cNvSpPr/>
              <p:nvPr/>
            </p:nvSpPr>
            <p:spPr>
              <a:xfrm>
                <a:off x="132849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6" name="平行四边形 85"/>
              <p:cNvSpPr/>
              <p:nvPr/>
            </p:nvSpPr>
            <p:spPr>
              <a:xfrm>
                <a:off x="1399646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7" name="平行四边形 86"/>
              <p:cNvSpPr/>
              <p:nvPr/>
            </p:nvSpPr>
            <p:spPr>
              <a:xfrm>
                <a:off x="147080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8" name="平行四边形 87"/>
              <p:cNvSpPr/>
              <p:nvPr/>
            </p:nvSpPr>
            <p:spPr>
              <a:xfrm>
                <a:off x="1541956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9" name="平行四边形 88"/>
              <p:cNvSpPr/>
              <p:nvPr/>
            </p:nvSpPr>
            <p:spPr>
              <a:xfrm>
                <a:off x="161311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0" name="平行四边形 89"/>
              <p:cNvSpPr/>
              <p:nvPr/>
            </p:nvSpPr>
            <p:spPr>
              <a:xfrm>
                <a:off x="1684266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1" name="平行四边形 90"/>
              <p:cNvSpPr/>
              <p:nvPr/>
            </p:nvSpPr>
            <p:spPr>
              <a:xfrm>
                <a:off x="175542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2" name="平行四边形 91"/>
              <p:cNvSpPr/>
              <p:nvPr/>
            </p:nvSpPr>
            <p:spPr>
              <a:xfrm>
                <a:off x="1826579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70" name="组合 69"/>
            <p:cNvGrpSpPr/>
            <p:nvPr/>
          </p:nvGrpSpPr>
          <p:grpSpPr>
            <a:xfrm>
              <a:off x="10189315" y="1118252"/>
              <a:ext cx="686117" cy="65823"/>
              <a:chOff x="1186181" y="2691657"/>
              <a:chExt cx="686117" cy="65823"/>
            </a:xfrm>
            <a:solidFill>
              <a:srgbClr val="21C6FF">
                <a:alpha val="30000"/>
              </a:srgbClr>
            </a:solidFill>
          </p:grpSpPr>
          <p:sp>
            <p:nvSpPr>
              <p:cNvPr id="73" name="平行四边形 72"/>
              <p:cNvSpPr/>
              <p:nvPr/>
            </p:nvSpPr>
            <p:spPr>
              <a:xfrm>
                <a:off x="118618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4" name="平行四边形 73"/>
              <p:cNvSpPr/>
              <p:nvPr/>
            </p:nvSpPr>
            <p:spPr>
              <a:xfrm>
                <a:off x="1257336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5" name="平行四边形 74"/>
              <p:cNvSpPr/>
              <p:nvPr/>
            </p:nvSpPr>
            <p:spPr>
              <a:xfrm>
                <a:off x="132849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6" name="平行四边形 75"/>
              <p:cNvSpPr/>
              <p:nvPr/>
            </p:nvSpPr>
            <p:spPr>
              <a:xfrm>
                <a:off x="1399646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7" name="平行四边形 76"/>
              <p:cNvSpPr/>
              <p:nvPr/>
            </p:nvSpPr>
            <p:spPr>
              <a:xfrm>
                <a:off x="147080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" name="平行四边形 77"/>
              <p:cNvSpPr/>
              <p:nvPr/>
            </p:nvSpPr>
            <p:spPr>
              <a:xfrm>
                <a:off x="1541956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9" name="平行四边形 78"/>
              <p:cNvSpPr/>
              <p:nvPr/>
            </p:nvSpPr>
            <p:spPr>
              <a:xfrm>
                <a:off x="161311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0" name="平行四边形 79"/>
              <p:cNvSpPr/>
              <p:nvPr/>
            </p:nvSpPr>
            <p:spPr>
              <a:xfrm>
                <a:off x="1684266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1" name="平行四边形 80"/>
              <p:cNvSpPr/>
              <p:nvPr/>
            </p:nvSpPr>
            <p:spPr>
              <a:xfrm>
                <a:off x="175542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2" name="平行四边形 81"/>
              <p:cNvSpPr/>
              <p:nvPr/>
            </p:nvSpPr>
            <p:spPr>
              <a:xfrm>
                <a:off x="1826579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71" name="任意多边形: 形状 70"/>
            <p:cNvSpPr/>
            <p:nvPr/>
          </p:nvSpPr>
          <p:spPr>
            <a:xfrm>
              <a:off x="6543040" y="1188720"/>
              <a:ext cx="960120" cy="589280"/>
            </a:xfrm>
            <a:custGeom>
              <a:avLst/>
              <a:gdLst>
                <a:gd name="connsiteX0" fmla="*/ 960120 w 960120"/>
                <a:gd name="connsiteY0" fmla="*/ 0 h 589280"/>
                <a:gd name="connsiteX1" fmla="*/ 309880 w 960120"/>
                <a:gd name="connsiteY1" fmla="*/ 0 h 589280"/>
                <a:gd name="connsiteX2" fmla="*/ 0 w 960120"/>
                <a:gd name="connsiteY2" fmla="*/ 203200 h 589280"/>
                <a:gd name="connsiteX3" fmla="*/ 0 w 960120"/>
                <a:gd name="connsiteY3" fmla="*/ 589280 h 589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0120" h="589280">
                  <a:moveTo>
                    <a:pt x="960120" y="0"/>
                  </a:moveTo>
                  <a:lnTo>
                    <a:pt x="309880" y="0"/>
                  </a:lnTo>
                  <a:lnTo>
                    <a:pt x="0" y="203200"/>
                  </a:lnTo>
                  <a:lnTo>
                    <a:pt x="0" y="589280"/>
                  </a:lnTo>
                </a:path>
              </a:pathLst>
            </a:custGeom>
            <a:noFill/>
            <a:ln w="12700">
              <a:gradFill>
                <a:gsLst>
                  <a:gs pos="100000">
                    <a:srgbClr val="21C6FF"/>
                  </a:gs>
                  <a:gs pos="0">
                    <a:srgbClr val="21C6FF">
                      <a:alpha val="0"/>
                    </a:srgbClr>
                  </a:gs>
                </a:gsLst>
                <a:lin ang="0" scaled="0"/>
              </a:gradFill>
              <a:headEnd type="oval" w="sm" len="sm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2" name="任意多边形: 形状 71"/>
            <p:cNvSpPr/>
            <p:nvPr/>
          </p:nvSpPr>
          <p:spPr>
            <a:xfrm>
              <a:off x="10185400" y="1722120"/>
              <a:ext cx="817880" cy="538480"/>
            </a:xfrm>
            <a:custGeom>
              <a:avLst/>
              <a:gdLst>
                <a:gd name="connsiteX0" fmla="*/ 0 w 817880"/>
                <a:gd name="connsiteY0" fmla="*/ 538480 h 538480"/>
                <a:gd name="connsiteX1" fmla="*/ 462280 w 817880"/>
                <a:gd name="connsiteY1" fmla="*/ 538480 h 538480"/>
                <a:gd name="connsiteX2" fmla="*/ 817880 w 817880"/>
                <a:gd name="connsiteY2" fmla="*/ 289560 h 538480"/>
                <a:gd name="connsiteX3" fmla="*/ 817880 w 817880"/>
                <a:gd name="connsiteY3" fmla="*/ 0 h 538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7880" h="538480">
                  <a:moveTo>
                    <a:pt x="0" y="538480"/>
                  </a:moveTo>
                  <a:lnTo>
                    <a:pt x="462280" y="538480"/>
                  </a:lnTo>
                  <a:lnTo>
                    <a:pt x="817880" y="289560"/>
                  </a:lnTo>
                  <a:lnTo>
                    <a:pt x="817880" y="0"/>
                  </a:lnTo>
                </a:path>
              </a:pathLst>
            </a:custGeom>
            <a:noFill/>
            <a:ln w="12700">
              <a:gradFill>
                <a:gsLst>
                  <a:gs pos="100000">
                    <a:srgbClr val="21C6FF"/>
                  </a:gs>
                  <a:gs pos="0">
                    <a:srgbClr val="21C6FF">
                      <a:alpha val="0"/>
                    </a:srgbClr>
                  </a:gs>
                </a:gsLst>
                <a:lin ang="0" scaled="0"/>
              </a:gradFill>
              <a:tailEnd type="oval" w="sm" len="sm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4" name="椭圆 93"/>
          <p:cNvSpPr/>
          <p:nvPr/>
        </p:nvSpPr>
        <p:spPr>
          <a:xfrm>
            <a:off x="5417767" y="3613548"/>
            <a:ext cx="694266" cy="694266"/>
          </a:xfrm>
          <a:prstGeom prst="ellipse">
            <a:avLst/>
          </a:prstGeom>
          <a:gradFill flip="none" rotWithShape="1">
            <a:gsLst>
              <a:gs pos="100000">
                <a:srgbClr val="3859DA"/>
              </a:gs>
              <a:gs pos="0">
                <a:srgbClr val="21C6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5" name="椭圆 94"/>
          <p:cNvSpPr/>
          <p:nvPr>
            <p:custDataLst>
              <p:tags r:id="rId8"/>
            </p:custDataLst>
          </p:nvPr>
        </p:nvSpPr>
        <p:spPr>
          <a:xfrm>
            <a:off x="5360616" y="3556397"/>
            <a:ext cx="808568" cy="808568"/>
          </a:xfrm>
          <a:prstGeom prst="ellipse">
            <a:avLst/>
          </a:prstGeom>
          <a:noFill/>
          <a:ln w="3175">
            <a:solidFill>
              <a:srgbClr val="21C6FF">
                <a:alpha val="3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6" name="椭圆 95"/>
          <p:cNvSpPr/>
          <p:nvPr>
            <p:custDataLst>
              <p:tags r:id="rId9"/>
            </p:custDataLst>
          </p:nvPr>
        </p:nvSpPr>
        <p:spPr>
          <a:xfrm>
            <a:off x="5301349" y="3497130"/>
            <a:ext cx="927102" cy="927102"/>
          </a:xfrm>
          <a:prstGeom prst="ellipse">
            <a:avLst/>
          </a:prstGeom>
          <a:noFill/>
          <a:ln w="6350">
            <a:solidFill>
              <a:srgbClr val="21C6FF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7" name="椭圆 96"/>
          <p:cNvSpPr/>
          <p:nvPr>
            <p:custDataLst>
              <p:tags r:id="rId10"/>
            </p:custDataLst>
          </p:nvPr>
        </p:nvSpPr>
        <p:spPr>
          <a:xfrm>
            <a:off x="5238512" y="3434293"/>
            <a:ext cx="1052776" cy="1052776"/>
          </a:xfrm>
          <a:prstGeom prst="ellipse">
            <a:avLst/>
          </a:prstGeom>
          <a:noFill/>
          <a:ln w="9525">
            <a:solidFill>
              <a:srgbClr val="21C6FF">
                <a:alpha val="7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8" name="文本框 97"/>
          <p:cNvSpPr txBox="1"/>
          <p:nvPr/>
        </p:nvSpPr>
        <p:spPr>
          <a:xfrm>
            <a:off x="6828725" y="3545386"/>
            <a:ext cx="1706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defRPr>
            </a:lvl1pPr>
          </a:lstStyle>
          <a:p>
            <a:r>
              <a:rPr lang="zh-CN" altLang="en-US" dirty="0">
                <a:gradFill>
                  <a:gsLst>
                    <a:gs pos="0">
                      <a:srgbClr val="3859DA"/>
                    </a:gs>
                    <a:gs pos="100000">
                      <a:srgbClr val="21C6FF"/>
                    </a:gs>
                  </a:gsLst>
                  <a:path path="circle">
                    <a:fillToRect t="100000" r="100000"/>
                  </a:path>
                </a:gradFill>
              </a:rPr>
              <a:t>在此輸入標題</a:t>
            </a:r>
            <a:endParaRPr lang="zh-CN" altLang="en-US" dirty="0">
              <a:gradFill>
                <a:gsLst>
                  <a:gs pos="0">
                    <a:srgbClr val="3859DA"/>
                  </a:gs>
                  <a:gs pos="100000">
                    <a:srgbClr val="21C6FF"/>
                  </a:gs>
                </a:gsLst>
                <a:path path="circle">
                  <a:fillToRect t="100000" r="100000"/>
                </a:path>
              </a:gradFill>
            </a:endParaRPr>
          </a:p>
        </p:txBody>
      </p:sp>
      <p:sp>
        <p:nvSpPr>
          <p:cNvPr id="99" name="文本框 98"/>
          <p:cNvSpPr txBox="1"/>
          <p:nvPr/>
        </p:nvSpPr>
        <p:spPr>
          <a:xfrm>
            <a:off x="6828725" y="3893494"/>
            <a:ext cx="3713137" cy="392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在此處輸入正文內容</a:t>
            </a:r>
            <a:r>
              <a:rPr lang="en-US" altLang="zh-CN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,</a:t>
            </a:r>
            <a:r>
              <a:rPr lang="zh-CN" altLang="en-US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在此處輸入正文內容</a:t>
            </a:r>
            <a:r>
              <a:rPr lang="en-US" altLang="zh-CN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.</a:t>
            </a:r>
            <a:endParaRPr lang="zh-CN" altLang="en-US" sz="1400" dirty="0">
              <a:solidFill>
                <a:schemeClr val="bg1">
                  <a:lumMod val="85000"/>
                </a:schemeClr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sp>
        <p:nvSpPr>
          <p:cNvPr id="101" name="任意多边形: 形状 100"/>
          <p:cNvSpPr/>
          <p:nvPr/>
        </p:nvSpPr>
        <p:spPr>
          <a:xfrm>
            <a:off x="6680936" y="3488889"/>
            <a:ext cx="4312920" cy="930672"/>
          </a:xfrm>
          <a:custGeom>
            <a:avLst/>
            <a:gdLst>
              <a:gd name="connsiteX0" fmla="*/ 241365 w 4296936"/>
              <a:gd name="connsiteY0" fmla="*/ 0 h 1494264"/>
              <a:gd name="connsiteX1" fmla="*/ 4296936 w 4296936"/>
              <a:gd name="connsiteY1" fmla="*/ 0 h 1494264"/>
              <a:gd name="connsiteX2" fmla="*/ 4296936 w 4296936"/>
              <a:gd name="connsiteY2" fmla="*/ 1205235 h 1494264"/>
              <a:gd name="connsiteX3" fmla="*/ 4007907 w 4296936"/>
              <a:gd name="connsiteY3" fmla="*/ 1494264 h 1494264"/>
              <a:gd name="connsiteX4" fmla="*/ 0 w 4296936"/>
              <a:gd name="connsiteY4" fmla="*/ 1494264 h 1494264"/>
              <a:gd name="connsiteX5" fmla="*/ 0 w 4296936"/>
              <a:gd name="connsiteY5" fmla="*/ 241364 h 1494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6936" h="1494264">
                <a:moveTo>
                  <a:pt x="241365" y="0"/>
                </a:moveTo>
                <a:lnTo>
                  <a:pt x="4296936" y="0"/>
                </a:lnTo>
                <a:lnTo>
                  <a:pt x="4296936" y="1205235"/>
                </a:lnTo>
                <a:lnTo>
                  <a:pt x="4007907" y="1494264"/>
                </a:lnTo>
                <a:lnTo>
                  <a:pt x="0" y="1494264"/>
                </a:lnTo>
                <a:lnTo>
                  <a:pt x="0" y="241364"/>
                </a:lnTo>
                <a:close/>
              </a:path>
            </a:pathLst>
          </a:custGeom>
          <a:gradFill flip="none" rotWithShape="1">
            <a:gsLst>
              <a:gs pos="0">
                <a:srgbClr val="21C6FF">
                  <a:alpha val="0"/>
                </a:srgbClr>
              </a:gs>
              <a:gs pos="100000">
                <a:srgbClr val="3859DA">
                  <a:alpha val="3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6350">
            <a:gradFill flip="none" rotWithShape="1">
              <a:gsLst>
                <a:gs pos="0">
                  <a:srgbClr val="3859DA">
                    <a:alpha val="0"/>
                  </a:srgbClr>
                </a:gs>
                <a:gs pos="80000">
                  <a:srgbClr val="21C6FF"/>
                </a:gs>
              </a:gsLst>
              <a:path path="circle">
                <a:fillToRect t="100000" r="100000"/>
              </a:path>
              <a:tileRect l="-100000" b="-10000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102" name="组合 101"/>
          <p:cNvGrpSpPr/>
          <p:nvPr/>
        </p:nvGrpSpPr>
        <p:grpSpPr>
          <a:xfrm>
            <a:off x="6782970" y="4307814"/>
            <a:ext cx="686117" cy="65823"/>
            <a:chOff x="1186181" y="2691657"/>
            <a:chExt cx="686117" cy="65823"/>
          </a:xfrm>
          <a:gradFill>
            <a:gsLst>
              <a:gs pos="100000">
                <a:srgbClr val="21C6FF"/>
              </a:gs>
              <a:gs pos="0">
                <a:srgbClr val="3859DA"/>
              </a:gs>
            </a:gsLst>
            <a:lin ang="0" scaled="0"/>
          </a:gradFill>
        </p:grpSpPr>
        <p:sp>
          <p:nvSpPr>
            <p:cNvPr id="116" name="平行四边形 115"/>
            <p:cNvSpPr/>
            <p:nvPr/>
          </p:nvSpPr>
          <p:spPr>
            <a:xfrm>
              <a:off x="118618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7" name="平行四边形 116"/>
            <p:cNvSpPr/>
            <p:nvPr/>
          </p:nvSpPr>
          <p:spPr>
            <a:xfrm>
              <a:off x="125733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8" name="平行四边形 117"/>
            <p:cNvSpPr/>
            <p:nvPr/>
          </p:nvSpPr>
          <p:spPr>
            <a:xfrm>
              <a:off x="132849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9" name="平行四边形 118"/>
            <p:cNvSpPr/>
            <p:nvPr/>
          </p:nvSpPr>
          <p:spPr>
            <a:xfrm>
              <a:off x="139964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0" name="平行四边形 119"/>
            <p:cNvSpPr/>
            <p:nvPr/>
          </p:nvSpPr>
          <p:spPr>
            <a:xfrm>
              <a:off x="147080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1" name="平行四边形 120"/>
            <p:cNvSpPr/>
            <p:nvPr/>
          </p:nvSpPr>
          <p:spPr>
            <a:xfrm>
              <a:off x="154195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2" name="平行四边形 121"/>
            <p:cNvSpPr/>
            <p:nvPr/>
          </p:nvSpPr>
          <p:spPr>
            <a:xfrm>
              <a:off x="161311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3" name="平行四边形 122"/>
            <p:cNvSpPr/>
            <p:nvPr/>
          </p:nvSpPr>
          <p:spPr>
            <a:xfrm>
              <a:off x="168426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4" name="平行四边形 123"/>
            <p:cNvSpPr/>
            <p:nvPr/>
          </p:nvSpPr>
          <p:spPr>
            <a:xfrm>
              <a:off x="175542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5" name="平行四边形 124"/>
            <p:cNvSpPr/>
            <p:nvPr/>
          </p:nvSpPr>
          <p:spPr>
            <a:xfrm>
              <a:off x="1826579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03" name="组合 102"/>
          <p:cNvGrpSpPr/>
          <p:nvPr/>
        </p:nvGrpSpPr>
        <p:grpSpPr>
          <a:xfrm>
            <a:off x="10262499" y="3348954"/>
            <a:ext cx="686117" cy="65823"/>
            <a:chOff x="1186181" y="2691657"/>
            <a:chExt cx="686117" cy="65823"/>
          </a:xfrm>
          <a:solidFill>
            <a:srgbClr val="21C6FF">
              <a:alpha val="30000"/>
            </a:srgbClr>
          </a:solidFill>
        </p:grpSpPr>
        <p:sp>
          <p:nvSpPr>
            <p:cNvPr id="106" name="平行四边形 105"/>
            <p:cNvSpPr/>
            <p:nvPr/>
          </p:nvSpPr>
          <p:spPr>
            <a:xfrm>
              <a:off x="118618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7" name="平行四边形 106"/>
            <p:cNvSpPr/>
            <p:nvPr/>
          </p:nvSpPr>
          <p:spPr>
            <a:xfrm>
              <a:off x="125733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8" name="平行四边形 107"/>
            <p:cNvSpPr/>
            <p:nvPr/>
          </p:nvSpPr>
          <p:spPr>
            <a:xfrm>
              <a:off x="132849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9" name="平行四边形 108"/>
            <p:cNvSpPr/>
            <p:nvPr/>
          </p:nvSpPr>
          <p:spPr>
            <a:xfrm>
              <a:off x="139964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0" name="平行四边形 109"/>
            <p:cNvSpPr/>
            <p:nvPr/>
          </p:nvSpPr>
          <p:spPr>
            <a:xfrm>
              <a:off x="147080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1" name="平行四边形 110"/>
            <p:cNvSpPr/>
            <p:nvPr/>
          </p:nvSpPr>
          <p:spPr>
            <a:xfrm>
              <a:off x="154195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2" name="平行四边形 111"/>
            <p:cNvSpPr/>
            <p:nvPr/>
          </p:nvSpPr>
          <p:spPr>
            <a:xfrm>
              <a:off x="161311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3" name="平行四边形 112"/>
            <p:cNvSpPr/>
            <p:nvPr/>
          </p:nvSpPr>
          <p:spPr>
            <a:xfrm>
              <a:off x="168426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4" name="平行四边形 113"/>
            <p:cNvSpPr/>
            <p:nvPr/>
          </p:nvSpPr>
          <p:spPr>
            <a:xfrm>
              <a:off x="175542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5" name="平行四边形 114"/>
            <p:cNvSpPr/>
            <p:nvPr/>
          </p:nvSpPr>
          <p:spPr>
            <a:xfrm>
              <a:off x="1826579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4" name="任意多边形: 形状 103"/>
          <p:cNvSpPr/>
          <p:nvPr/>
        </p:nvSpPr>
        <p:spPr>
          <a:xfrm>
            <a:off x="6616224" y="3419422"/>
            <a:ext cx="960120" cy="589280"/>
          </a:xfrm>
          <a:custGeom>
            <a:avLst/>
            <a:gdLst>
              <a:gd name="connsiteX0" fmla="*/ 960120 w 960120"/>
              <a:gd name="connsiteY0" fmla="*/ 0 h 589280"/>
              <a:gd name="connsiteX1" fmla="*/ 309880 w 960120"/>
              <a:gd name="connsiteY1" fmla="*/ 0 h 589280"/>
              <a:gd name="connsiteX2" fmla="*/ 0 w 960120"/>
              <a:gd name="connsiteY2" fmla="*/ 203200 h 589280"/>
              <a:gd name="connsiteX3" fmla="*/ 0 w 960120"/>
              <a:gd name="connsiteY3" fmla="*/ 589280 h 589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0120" h="589280">
                <a:moveTo>
                  <a:pt x="960120" y="0"/>
                </a:moveTo>
                <a:lnTo>
                  <a:pt x="309880" y="0"/>
                </a:lnTo>
                <a:lnTo>
                  <a:pt x="0" y="203200"/>
                </a:lnTo>
                <a:lnTo>
                  <a:pt x="0" y="589280"/>
                </a:lnTo>
              </a:path>
            </a:pathLst>
          </a:custGeom>
          <a:noFill/>
          <a:ln w="12700">
            <a:gradFill>
              <a:gsLst>
                <a:gs pos="100000">
                  <a:srgbClr val="21C6FF"/>
                </a:gs>
                <a:gs pos="0">
                  <a:srgbClr val="21C6FF">
                    <a:alpha val="0"/>
                  </a:srgbClr>
                </a:gs>
              </a:gsLst>
              <a:lin ang="0" scaled="0"/>
            </a:gradFill>
            <a:headEnd type="oval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5" name="任意多边形: 形状 104"/>
          <p:cNvSpPr/>
          <p:nvPr/>
        </p:nvSpPr>
        <p:spPr>
          <a:xfrm>
            <a:off x="10258584" y="3952822"/>
            <a:ext cx="817880" cy="538480"/>
          </a:xfrm>
          <a:custGeom>
            <a:avLst/>
            <a:gdLst>
              <a:gd name="connsiteX0" fmla="*/ 0 w 817880"/>
              <a:gd name="connsiteY0" fmla="*/ 538480 h 538480"/>
              <a:gd name="connsiteX1" fmla="*/ 462280 w 817880"/>
              <a:gd name="connsiteY1" fmla="*/ 538480 h 538480"/>
              <a:gd name="connsiteX2" fmla="*/ 817880 w 817880"/>
              <a:gd name="connsiteY2" fmla="*/ 289560 h 538480"/>
              <a:gd name="connsiteX3" fmla="*/ 817880 w 817880"/>
              <a:gd name="connsiteY3" fmla="*/ 0 h 538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7880" h="538480">
                <a:moveTo>
                  <a:pt x="0" y="538480"/>
                </a:moveTo>
                <a:lnTo>
                  <a:pt x="462280" y="538480"/>
                </a:lnTo>
                <a:lnTo>
                  <a:pt x="817880" y="289560"/>
                </a:lnTo>
                <a:lnTo>
                  <a:pt x="817880" y="0"/>
                </a:lnTo>
              </a:path>
            </a:pathLst>
          </a:custGeom>
          <a:noFill/>
          <a:ln w="12700">
            <a:gradFill>
              <a:gsLst>
                <a:gs pos="100000">
                  <a:srgbClr val="21C6FF"/>
                </a:gs>
                <a:gs pos="0">
                  <a:srgbClr val="21C6FF">
                    <a:alpha val="0"/>
                  </a:srgbClr>
                </a:gs>
              </a:gsLst>
              <a:lin ang="0" scaled="0"/>
            </a:gradFill>
            <a:tailEnd type="oval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26" name="组合 125"/>
          <p:cNvGrpSpPr/>
          <p:nvPr/>
        </p:nvGrpSpPr>
        <p:grpSpPr>
          <a:xfrm>
            <a:off x="413917" y="372631"/>
            <a:ext cx="1717354" cy="424313"/>
            <a:chOff x="342171" y="152400"/>
            <a:chExt cx="1717354" cy="424313"/>
          </a:xfrm>
        </p:grpSpPr>
        <p:sp>
          <p:nvSpPr>
            <p:cNvPr id="127" name="文本框 126"/>
            <p:cNvSpPr txBox="1"/>
            <p:nvPr/>
          </p:nvSpPr>
          <p:spPr>
            <a:xfrm>
              <a:off x="415608" y="173824"/>
              <a:ext cx="1590992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solidFill>
                    <a:schemeClr val="bg1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LOGO HERE</a:t>
              </a:r>
              <a:endParaRPr lang="zh-CN" altLang="en-US" sz="20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grpSp>
          <p:nvGrpSpPr>
            <p:cNvPr id="128" name="组合 127"/>
            <p:cNvGrpSpPr/>
            <p:nvPr/>
          </p:nvGrpSpPr>
          <p:grpSpPr>
            <a:xfrm>
              <a:off x="1458913" y="152400"/>
              <a:ext cx="600612" cy="108487"/>
              <a:chOff x="1458913" y="152400"/>
              <a:chExt cx="600612" cy="108487"/>
            </a:xfrm>
          </p:grpSpPr>
          <p:sp>
            <p:nvSpPr>
              <p:cNvPr id="132" name="任意多边形: 形状 131"/>
              <p:cNvSpPr/>
              <p:nvPr/>
            </p:nvSpPr>
            <p:spPr>
              <a:xfrm>
                <a:off x="1458913" y="152400"/>
                <a:ext cx="582612" cy="90487"/>
              </a:xfrm>
              <a:custGeom>
                <a:avLst/>
                <a:gdLst>
                  <a:gd name="connsiteX0" fmla="*/ 0 w 582612"/>
                  <a:gd name="connsiteY0" fmla="*/ 0 h 90487"/>
                  <a:gd name="connsiteX1" fmla="*/ 492125 w 582612"/>
                  <a:gd name="connsiteY1" fmla="*/ 0 h 90487"/>
                  <a:gd name="connsiteX2" fmla="*/ 582612 w 582612"/>
                  <a:gd name="connsiteY2" fmla="*/ 90487 h 90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82612" h="90487">
                    <a:moveTo>
                      <a:pt x="0" y="0"/>
                    </a:moveTo>
                    <a:lnTo>
                      <a:pt x="492125" y="0"/>
                    </a:lnTo>
                    <a:lnTo>
                      <a:pt x="582612" y="90487"/>
                    </a:lnTo>
                  </a:path>
                </a:pathLst>
              </a:custGeom>
              <a:noFill/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3" name="椭圆 132"/>
              <p:cNvSpPr/>
              <p:nvPr/>
            </p:nvSpPr>
            <p:spPr>
              <a:xfrm>
                <a:off x="2023525" y="224887"/>
                <a:ext cx="36000" cy="36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29" name="组合 128"/>
            <p:cNvGrpSpPr/>
            <p:nvPr/>
          </p:nvGrpSpPr>
          <p:grpSpPr>
            <a:xfrm flipH="1" flipV="1">
              <a:off x="342171" y="468226"/>
              <a:ext cx="600612" cy="108487"/>
              <a:chOff x="1458913" y="152400"/>
              <a:chExt cx="600612" cy="108487"/>
            </a:xfrm>
          </p:grpSpPr>
          <p:sp>
            <p:nvSpPr>
              <p:cNvPr id="130" name="任意多边形: 形状 129"/>
              <p:cNvSpPr/>
              <p:nvPr/>
            </p:nvSpPr>
            <p:spPr>
              <a:xfrm>
                <a:off x="1458913" y="152400"/>
                <a:ext cx="582612" cy="90487"/>
              </a:xfrm>
              <a:custGeom>
                <a:avLst/>
                <a:gdLst>
                  <a:gd name="connsiteX0" fmla="*/ 0 w 582612"/>
                  <a:gd name="connsiteY0" fmla="*/ 0 h 90487"/>
                  <a:gd name="connsiteX1" fmla="*/ 492125 w 582612"/>
                  <a:gd name="connsiteY1" fmla="*/ 0 h 90487"/>
                  <a:gd name="connsiteX2" fmla="*/ 582612 w 582612"/>
                  <a:gd name="connsiteY2" fmla="*/ 90487 h 90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82612" h="90487">
                    <a:moveTo>
                      <a:pt x="0" y="0"/>
                    </a:moveTo>
                    <a:lnTo>
                      <a:pt x="492125" y="0"/>
                    </a:lnTo>
                    <a:lnTo>
                      <a:pt x="582612" y="90487"/>
                    </a:lnTo>
                  </a:path>
                </a:pathLst>
              </a:custGeom>
              <a:noFill/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1" name="椭圆 130"/>
              <p:cNvSpPr/>
              <p:nvPr/>
            </p:nvSpPr>
            <p:spPr>
              <a:xfrm>
                <a:off x="2023525" y="224887"/>
                <a:ext cx="36000" cy="36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134" name="组合 133"/>
          <p:cNvGrpSpPr/>
          <p:nvPr/>
        </p:nvGrpSpPr>
        <p:grpSpPr>
          <a:xfrm>
            <a:off x="407567" y="6272068"/>
            <a:ext cx="979487" cy="209629"/>
            <a:chOff x="10780714" y="6400800"/>
            <a:chExt cx="979487" cy="209629"/>
          </a:xfrm>
          <a:gradFill>
            <a:gsLst>
              <a:gs pos="0">
                <a:srgbClr val="3859DA"/>
              </a:gs>
              <a:gs pos="100000">
                <a:schemeClr val="tx1">
                  <a:alpha val="90000"/>
                </a:schemeClr>
              </a:gs>
            </a:gsLst>
            <a:path path="circle">
              <a:fillToRect t="100000" r="100000"/>
            </a:path>
          </a:gradFill>
        </p:grpSpPr>
        <p:sp>
          <p:nvSpPr>
            <p:cNvPr id="135" name="平行四边形 134"/>
            <p:cNvSpPr/>
            <p:nvPr/>
          </p:nvSpPr>
          <p:spPr>
            <a:xfrm>
              <a:off x="10780714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6" name="平行四边形 135"/>
            <p:cNvSpPr/>
            <p:nvPr/>
          </p:nvSpPr>
          <p:spPr>
            <a:xfrm>
              <a:off x="10864322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7" name="平行四边形 136"/>
            <p:cNvSpPr/>
            <p:nvPr/>
          </p:nvSpPr>
          <p:spPr>
            <a:xfrm>
              <a:off x="10947931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8" name="平行四边形 137"/>
            <p:cNvSpPr/>
            <p:nvPr/>
          </p:nvSpPr>
          <p:spPr>
            <a:xfrm>
              <a:off x="11031539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9" name="平行四边形 138"/>
            <p:cNvSpPr/>
            <p:nvPr/>
          </p:nvSpPr>
          <p:spPr>
            <a:xfrm>
              <a:off x="11115147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0" name="平行四边形 139"/>
            <p:cNvSpPr/>
            <p:nvPr/>
          </p:nvSpPr>
          <p:spPr>
            <a:xfrm>
              <a:off x="11198756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1" name="平行四边形 140"/>
            <p:cNvSpPr/>
            <p:nvPr/>
          </p:nvSpPr>
          <p:spPr>
            <a:xfrm>
              <a:off x="11282364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2" name="平行四边形 141"/>
            <p:cNvSpPr/>
            <p:nvPr/>
          </p:nvSpPr>
          <p:spPr>
            <a:xfrm>
              <a:off x="11365972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" name="平行四边形 142"/>
            <p:cNvSpPr/>
            <p:nvPr/>
          </p:nvSpPr>
          <p:spPr>
            <a:xfrm>
              <a:off x="11449581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4" name="平行四边形 143"/>
            <p:cNvSpPr/>
            <p:nvPr/>
          </p:nvSpPr>
          <p:spPr>
            <a:xfrm>
              <a:off x="11533189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5" name="平行四边形 144"/>
            <p:cNvSpPr/>
            <p:nvPr/>
          </p:nvSpPr>
          <p:spPr>
            <a:xfrm>
              <a:off x="11616797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" name="任意多边形: 形状 16"/>
          <p:cNvSpPr/>
          <p:nvPr/>
        </p:nvSpPr>
        <p:spPr>
          <a:xfrm>
            <a:off x="1148947" y="1023696"/>
            <a:ext cx="3556568" cy="4982115"/>
          </a:xfrm>
          <a:custGeom>
            <a:avLst/>
            <a:gdLst>
              <a:gd name="connsiteX0" fmla="*/ 391522 w 3709733"/>
              <a:gd name="connsiteY0" fmla="*/ 0 h 5196671"/>
              <a:gd name="connsiteX1" fmla="*/ 3709733 w 3709733"/>
              <a:gd name="connsiteY1" fmla="*/ 0 h 5196671"/>
              <a:gd name="connsiteX2" fmla="*/ 3709733 w 3709733"/>
              <a:gd name="connsiteY2" fmla="*/ 532470 h 5196671"/>
              <a:gd name="connsiteX3" fmla="*/ 3641456 w 3709733"/>
              <a:gd name="connsiteY3" fmla="*/ 532470 h 5196671"/>
              <a:gd name="connsiteX4" fmla="*/ 3641456 w 3709733"/>
              <a:gd name="connsiteY4" fmla="*/ 1523070 h 5196671"/>
              <a:gd name="connsiteX5" fmla="*/ 3709733 w 3709733"/>
              <a:gd name="connsiteY5" fmla="*/ 1523070 h 5196671"/>
              <a:gd name="connsiteX6" fmla="*/ 3709733 w 3709733"/>
              <a:gd name="connsiteY6" fmla="*/ 2420537 h 5196671"/>
              <a:gd name="connsiteX7" fmla="*/ 3582189 w 3709733"/>
              <a:gd name="connsiteY7" fmla="*/ 2420537 h 5196671"/>
              <a:gd name="connsiteX8" fmla="*/ 3582189 w 3709733"/>
              <a:gd name="connsiteY8" fmla="*/ 3334937 h 5196671"/>
              <a:gd name="connsiteX9" fmla="*/ 3709733 w 3709733"/>
              <a:gd name="connsiteY9" fmla="*/ 3462481 h 5196671"/>
              <a:gd name="connsiteX10" fmla="*/ 3709733 w 3709733"/>
              <a:gd name="connsiteY10" fmla="*/ 3943993 h 5196671"/>
              <a:gd name="connsiteX11" fmla="*/ 3599122 w 3709733"/>
              <a:gd name="connsiteY11" fmla="*/ 4054604 h 5196671"/>
              <a:gd name="connsiteX12" fmla="*/ 3599122 w 3709733"/>
              <a:gd name="connsiteY12" fmla="*/ 4266270 h 5196671"/>
              <a:gd name="connsiteX13" fmla="*/ 3709733 w 3709733"/>
              <a:gd name="connsiteY13" fmla="*/ 4266270 h 5196671"/>
              <a:gd name="connsiteX14" fmla="*/ 3709733 w 3709733"/>
              <a:gd name="connsiteY14" fmla="*/ 4669958 h 5196671"/>
              <a:gd name="connsiteX15" fmla="*/ 3183020 w 3709733"/>
              <a:gd name="connsiteY15" fmla="*/ 5196671 h 5196671"/>
              <a:gd name="connsiteX16" fmla="*/ 0 w 3709733"/>
              <a:gd name="connsiteY16" fmla="*/ 5196671 h 5196671"/>
              <a:gd name="connsiteX17" fmla="*/ 0 w 3709733"/>
              <a:gd name="connsiteY17" fmla="*/ 3344193 h 5196671"/>
              <a:gd name="connsiteX18" fmla="*/ 127789 w 3709733"/>
              <a:gd name="connsiteY18" fmla="*/ 3216404 h 5196671"/>
              <a:gd name="connsiteX19" fmla="*/ 127789 w 3709733"/>
              <a:gd name="connsiteY19" fmla="*/ 1768604 h 5196671"/>
              <a:gd name="connsiteX20" fmla="*/ 0 w 3709733"/>
              <a:gd name="connsiteY20" fmla="*/ 1768604 h 5196671"/>
              <a:gd name="connsiteX21" fmla="*/ 0 w 3709733"/>
              <a:gd name="connsiteY21" fmla="*/ 391522 h 5196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709733" h="5196671">
                <a:moveTo>
                  <a:pt x="391522" y="0"/>
                </a:moveTo>
                <a:lnTo>
                  <a:pt x="3709733" y="0"/>
                </a:lnTo>
                <a:lnTo>
                  <a:pt x="3709733" y="532470"/>
                </a:lnTo>
                <a:lnTo>
                  <a:pt x="3641456" y="532470"/>
                </a:lnTo>
                <a:lnTo>
                  <a:pt x="3641456" y="1523070"/>
                </a:lnTo>
                <a:lnTo>
                  <a:pt x="3709733" y="1523070"/>
                </a:lnTo>
                <a:lnTo>
                  <a:pt x="3709733" y="2420537"/>
                </a:lnTo>
                <a:lnTo>
                  <a:pt x="3582189" y="2420537"/>
                </a:lnTo>
                <a:lnTo>
                  <a:pt x="3582189" y="3334937"/>
                </a:lnTo>
                <a:lnTo>
                  <a:pt x="3709733" y="3462481"/>
                </a:lnTo>
                <a:lnTo>
                  <a:pt x="3709733" y="3943993"/>
                </a:lnTo>
                <a:lnTo>
                  <a:pt x="3599122" y="4054604"/>
                </a:lnTo>
                <a:lnTo>
                  <a:pt x="3599122" y="4266270"/>
                </a:lnTo>
                <a:lnTo>
                  <a:pt x="3709733" y="4266270"/>
                </a:lnTo>
                <a:lnTo>
                  <a:pt x="3709733" y="4669958"/>
                </a:lnTo>
                <a:lnTo>
                  <a:pt x="3183020" y="5196671"/>
                </a:lnTo>
                <a:lnTo>
                  <a:pt x="0" y="5196671"/>
                </a:lnTo>
                <a:lnTo>
                  <a:pt x="0" y="3344193"/>
                </a:lnTo>
                <a:lnTo>
                  <a:pt x="127789" y="3216404"/>
                </a:lnTo>
                <a:lnTo>
                  <a:pt x="127789" y="1768604"/>
                </a:lnTo>
                <a:lnTo>
                  <a:pt x="0" y="1768604"/>
                </a:lnTo>
                <a:lnTo>
                  <a:pt x="0" y="391522"/>
                </a:lnTo>
                <a:close/>
              </a:path>
            </a:pathLst>
          </a:custGeom>
          <a:blipFill dpi="0" rotWithShape="1">
            <a:blip r:embed="rId11"/>
            <a:srcRect/>
            <a:tile tx="0" ty="762000" sx="100000" sy="100000" flip="none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158" name="组合 157"/>
          <p:cNvGrpSpPr/>
          <p:nvPr/>
        </p:nvGrpSpPr>
        <p:grpSpPr>
          <a:xfrm rot="5400000">
            <a:off x="4326267" y="3777765"/>
            <a:ext cx="686117" cy="65823"/>
            <a:chOff x="1186181" y="2691657"/>
            <a:chExt cx="686117" cy="65823"/>
          </a:xfrm>
          <a:gradFill>
            <a:gsLst>
              <a:gs pos="100000">
                <a:srgbClr val="21C6FF"/>
              </a:gs>
              <a:gs pos="0">
                <a:srgbClr val="3859DA"/>
              </a:gs>
            </a:gsLst>
            <a:lin ang="0" scaled="0"/>
          </a:gradFill>
        </p:grpSpPr>
        <p:sp>
          <p:nvSpPr>
            <p:cNvPr id="159" name="平行四边形 158"/>
            <p:cNvSpPr/>
            <p:nvPr/>
          </p:nvSpPr>
          <p:spPr>
            <a:xfrm>
              <a:off x="118618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0" name="平行四边形 159"/>
            <p:cNvSpPr/>
            <p:nvPr/>
          </p:nvSpPr>
          <p:spPr>
            <a:xfrm>
              <a:off x="125733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1" name="平行四边形 160"/>
            <p:cNvSpPr/>
            <p:nvPr/>
          </p:nvSpPr>
          <p:spPr>
            <a:xfrm>
              <a:off x="132849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2" name="平行四边形 161"/>
            <p:cNvSpPr/>
            <p:nvPr/>
          </p:nvSpPr>
          <p:spPr>
            <a:xfrm>
              <a:off x="139964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3" name="平行四边形 162"/>
            <p:cNvSpPr/>
            <p:nvPr/>
          </p:nvSpPr>
          <p:spPr>
            <a:xfrm>
              <a:off x="147080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4" name="平行四边形 163"/>
            <p:cNvSpPr/>
            <p:nvPr/>
          </p:nvSpPr>
          <p:spPr>
            <a:xfrm>
              <a:off x="154195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5" name="平行四边形 164"/>
            <p:cNvSpPr/>
            <p:nvPr/>
          </p:nvSpPr>
          <p:spPr>
            <a:xfrm>
              <a:off x="161311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6" name="平行四边形 165"/>
            <p:cNvSpPr/>
            <p:nvPr/>
          </p:nvSpPr>
          <p:spPr>
            <a:xfrm>
              <a:off x="168426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7" name="平行四边形 166"/>
            <p:cNvSpPr/>
            <p:nvPr/>
          </p:nvSpPr>
          <p:spPr>
            <a:xfrm>
              <a:off x="175542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8" name="平行四边形 167"/>
            <p:cNvSpPr/>
            <p:nvPr/>
          </p:nvSpPr>
          <p:spPr>
            <a:xfrm>
              <a:off x="1826579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1173981" y="2758442"/>
            <a:ext cx="65823" cy="1393001"/>
            <a:chOff x="1078699" y="2672689"/>
            <a:chExt cx="65823" cy="1393001"/>
          </a:xfrm>
        </p:grpSpPr>
        <p:sp>
          <p:nvSpPr>
            <p:cNvPr id="170" name="平行四边形 169"/>
            <p:cNvSpPr/>
            <p:nvPr/>
          </p:nvSpPr>
          <p:spPr>
            <a:xfrm rot="5400000">
              <a:off x="1088751" y="2662637"/>
              <a:ext cx="45719" cy="65823"/>
            </a:xfrm>
            <a:prstGeom prst="parallelogram">
              <a:avLst/>
            </a:prstGeom>
            <a:gradFill>
              <a:gsLst>
                <a:gs pos="100000">
                  <a:srgbClr val="21C6FF"/>
                </a:gs>
                <a:gs pos="0">
                  <a:srgbClr val="3859DA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1" name="平行四边形 170"/>
            <p:cNvSpPr/>
            <p:nvPr/>
          </p:nvSpPr>
          <p:spPr>
            <a:xfrm rot="5400000">
              <a:off x="1088751" y="2733792"/>
              <a:ext cx="45719" cy="65823"/>
            </a:xfrm>
            <a:prstGeom prst="parallelogram">
              <a:avLst/>
            </a:prstGeom>
            <a:gradFill>
              <a:gsLst>
                <a:gs pos="100000">
                  <a:srgbClr val="21C6FF"/>
                </a:gs>
                <a:gs pos="0">
                  <a:srgbClr val="3859DA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2" name="平行四边形 171"/>
            <p:cNvSpPr/>
            <p:nvPr/>
          </p:nvSpPr>
          <p:spPr>
            <a:xfrm rot="5400000">
              <a:off x="1088751" y="2804947"/>
              <a:ext cx="45719" cy="65823"/>
            </a:xfrm>
            <a:prstGeom prst="parallelogram">
              <a:avLst/>
            </a:prstGeom>
            <a:gradFill>
              <a:gsLst>
                <a:gs pos="100000">
                  <a:srgbClr val="21C6FF"/>
                </a:gs>
                <a:gs pos="0">
                  <a:srgbClr val="3859DA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3" name="平行四边形 172"/>
            <p:cNvSpPr/>
            <p:nvPr/>
          </p:nvSpPr>
          <p:spPr>
            <a:xfrm rot="5400000">
              <a:off x="1088751" y="2876102"/>
              <a:ext cx="45719" cy="65823"/>
            </a:xfrm>
            <a:prstGeom prst="parallelogram">
              <a:avLst/>
            </a:prstGeom>
            <a:gradFill>
              <a:gsLst>
                <a:gs pos="100000">
                  <a:srgbClr val="21C6FF"/>
                </a:gs>
                <a:gs pos="0">
                  <a:srgbClr val="3859DA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4" name="平行四边形 173"/>
            <p:cNvSpPr/>
            <p:nvPr/>
          </p:nvSpPr>
          <p:spPr>
            <a:xfrm rot="5400000">
              <a:off x="1088751" y="2947257"/>
              <a:ext cx="45719" cy="65823"/>
            </a:xfrm>
            <a:prstGeom prst="parallelogram">
              <a:avLst/>
            </a:prstGeom>
            <a:gradFill>
              <a:gsLst>
                <a:gs pos="100000">
                  <a:srgbClr val="21C6FF"/>
                </a:gs>
                <a:gs pos="0">
                  <a:srgbClr val="3859DA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5" name="平行四边形 174"/>
            <p:cNvSpPr/>
            <p:nvPr/>
          </p:nvSpPr>
          <p:spPr>
            <a:xfrm rot="5400000">
              <a:off x="1088751" y="3018412"/>
              <a:ext cx="45719" cy="65823"/>
            </a:xfrm>
            <a:prstGeom prst="parallelogram">
              <a:avLst/>
            </a:prstGeom>
            <a:gradFill>
              <a:gsLst>
                <a:gs pos="100000">
                  <a:srgbClr val="21C6FF"/>
                </a:gs>
                <a:gs pos="0">
                  <a:srgbClr val="3859DA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6" name="平行四边形 175"/>
            <p:cNvSpPr/>
            <p:nvPr/>
          </p:nvSpPr>
          <p:spPr>
            <a:xfrm rot="5400000">
              <a:off x="1088751" y="3089567"/>
              <a:ext cx="45719" cy="65823"/>
            </a:xfrm>
            <a:prstGeom prst="parallelogram">
              <a:avLst/>
            </a:prstGeom>
            <a:gradFill>
              <a:gsLst>
                <a:gs pos="100000">
                  <a:srgbClr val="21C6FF"/>
                </a:gs>
                <a:gs pos="0">
                  <a:srgbClr val="3859DA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7" name="平行四边形 176"/>
            <p:cNvSpPr/>
            <p:nvPr/>
          </p:nvSpPr>
          <p:spPr>
            <a:xfrm rot="5400000">
              <a:off x="1088751" y="3160722"/>
              <a:ext cx="45719" cy="65823"/>
            </a:xfrm>
            <a:prstGeom prst="parallelogram">
              <a:avLst/>
            </a:prstGeom>
            <a:gradFill>
              <a:gsLst>
                <a:gs pos="100000">
                  <a:srgbClr val="21C6FF"/>
                </a:gs>
                <a:gs pos="0">
                  <a:srgbClr val="3859DA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8" name="平行四边形 177"/>
            <p:cNvSpPr/>
            <p:nvPr/>
          </p:nvSpPr>
          <p:spPr>
            <a:xfrm rot="5400000">
              <a:off x="1088751" y="3231877"/>
              <a:ext cx="45719" cy="65823"/>
            </a:xfrm>
            <a:prstGeom prst="parallelogram">
              <a:avLst/>
            </a:prstGeom>
            <a:gradFill>
              <a:gsLst>
                <a:gs pos="100000">
                  <a:srgbClr val="21C6FF"/>
                </a:gs>
                <a:gs pos="0">
                  <a:srgbClr val="3859DA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9" name="平行四边形 178"/>
            <p:cNvSpPr/>
            <p:nvPr/>
          </p:nvSpPr>
          <p:spPr>
            <a:xfrm rot="5400000">
              <a:off x="1088751" y="3303035"/>
              <a:ext cx="45719" cy="65823"/>
            </a:xfrm>
            <a:prstGeom prst="parallelogram">
              <a:avLst/>
            </a:prstGeom>
            <a:gradFill>
              <a:gsLst>
                <a:gs pos="100000">
                  <a:srgbClr val="21C6FF"/>
                </a:gs>
                <a:gs pos="0">
                  <a:srgbClr val="3859DA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0" name="平行四边形 179"/>
            <p:cNvSpPr/>
            <p:nvPr/>
          </p:nvSpPr>
          <p:spPr>
            <a:xfrm rot="5400000">
              <a:off x="1088751" y="3373289"/>
              <a:ext cx="45719" cy="65823"/>
            </a:xfrm>
            <a:prstGeom prst="parallelogram">
              <a:avLst/>
            </a:prstGeom>
            <a:gradFill>
              <a:gsLst>
                <a:gs pos="100000">
                  <a:srgbClr val="21C6FF"/>
                </a:gs>
                <a:gs pos="0">
                  <a:srgbClr val="3859DA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1" name="平行四边形 180"/>
            <p:cNvSpPr/>
            <p:nvPr/>
          </p:nvSpPr>
          <p:spPr>
            <a:xfrm rot="5400000">
              <a:off x="1088751" y="3444444"/>
              <a:ext cx="45719" cy="65823"/>
            </a:xfrm>
            <a:prstGeom prst="parallelogram">
              <a:avLst/>
            </a:prstGeom>
            <a:gradFill>
              <a:gsLst>
                <a:gs pos="100000">
                  <a:srgbClr val="21C6FF"/>
                </a:gs>
                <a:gs pos="0">
                  <a:srgbClr val="3859DA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2" name="平行四边形 181"/>
            <p:cNvSpPr/>
            <p:nvPr/>
          </p:nvSpPr>
          <p:spPr>
            <a:xfrm rot="5400000">
              <a:off x="1088751" y="3515599"/>
              <a:ext cx="45719" cy="65823"/>
            </a:xfrm>
            <a:prstGeom prst="parallelogram">
              <a:avLst/>
            </a:prstGeom>
            <a:gradFill>
              <a:gsLst>
                <a:gs pos="100000">
                  <a:srgbClr val="21C6FF"/>
                </a:gs>
                <a:gs pos="0">
                  <a:srgbClr val="3859DA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3" name="平行四边形 182"/>
            <p:cNvSpPr/>
            <p:nvPr/>
          </p:nvSpPr>
          <p:spPr>
            <a:xfrm rot="5400000">
              <a:off x="1088751" y="3586754"/>
              <a:ext cx="45719" cy="65823"/>
            </a:xfrm>
            <a:prstGeom prst="parallelogram">
              <a:avLst/>
            </a:prstGeom>
            <a:gradFill>
              <a:gsLst>
                <a:gs pos="100000">
                  <a:srgbClr val="21C6FF"/>
                </a:gs>
                <a:gs pos="0">
                  <a:srgbClr val="3859DA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4" name="平行四边形 183"/>
            <p:cNvSpPr/>
            <p:nvPr/>
          </p:nvSpPr>
          <p:spPr>
            <a:xfrm rot="5400000">
              <a:off x="1088751" y="3657909"/>
              <a:ext cx="45719" cy="65823"/>
            </a:xfrm>
            <a:prstGeom prst="parallelogram">
              <a:avLst/>
            </a:prstGeom>
            <a:gradFill>
              <a:gsLst>
                <a:gs pos="100000">
                  <a:srgbClr val="21C6FF"/>
                </a:gs>
                <a:gs pos="0">
                  <a:srgbClr val="3859DA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5" name="平行四边形 184"/>
            <p:cNvSpPr/>
            <p:nvPr/>
          </p:nvSpPr>
          <p:spPr>
            <a:xfrm rot="5400000">
              <a:off x="1088751" y="3729064"/>
              <a:ext cx="45719" cy="65823"/>
            </a:xfrm>
            <a:prstGeom prst="parallelogram">
              <a:avLst/>
            </a:prstGeom>
            <a:gradFill>
              <a:gsLst>
                <a:gs pos="100000">
                  <a:srgbClr val="21C6FF"/>
                </a:gs>
                <a:gs pos="0">
                  <a:srgbClr val="3859DA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6" name="平行四边形 185"/>
            <p:cNvSpPr/>
            <p:nvPr/>
          </p:nvSpPr>
          <p:spPr>
            <a:xfrm rot="5400000">
              <a:off x="1088751" y="3800222"/>
              <a:ext cx="45719" cy="65823"/>
            </a:xfrm>
            <a:prstGeom prst="parallelogram">
              <a:avLst/>
            </a:prstGeom>
            <a:gradFill>
              <a:gsLst>
                <a:gs pos="100000">
                  <a:srgbClr val="21C6FF"/>
                </a:gs>
                <a:gs pos="0">
                  <a:srgbClr val="3859DA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7" name="平行四边形 186"/>
            <p:cNvSpPr/>
            <p:nvPr/>
          </p:nvSpPr>
          <p:spPr>
            <a:xfrm rot="5400000">
              <a:off x="1088751" y="3867609"/>
              <a:ext cx="45719" cy="65823"/>
            </a:xfrm>
            <a:prstGeom prst="parallelogram">
              <a:avLst/>
            </a:prstGeom>
            <a:gradFill>
              <a:gsLst>
                <a:gs pos="100000">
                  <a:srgbClr val="21C6FF"/>
                </a:gs>
                <a:gs pos="0">
                  <a:srgbClr val="3859DA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8" name="平行四边形 187"/>
            <p:cNvSpPr/>
            <p:nvPr/>
          </p:nvSpPr>
          <p:spPr>
            <a:xfrm rot="5400000">
              <a:off x="1088751" y="3938764"/>
              <a:ext cx="45719" cy="65823"/>
            </a:xfrm>
            <a:prstGeom prst="parallelogram">
              <a:avLst/>
            </a:prstGeom>
            <a:gradFill>
              <a:gsLst>
                <a:gs pos="100000">
                  <a:srgbClr val="21C6FF"/>
                </a:gs>
                <a:gs pos="0">
                  <a:srgbClr val="3859DA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9" name="平行四边形 188"/>
            <p:cNvSpPr/>
            <p:nvPr/>
          </p:nvSpPr>
          <p:spPr>
            <a:xfrm rot="5400000">
              <a:off x="1088751" y="4009919"/>
              <a:ext cx="45719" cy="65823"/>
            </a:xfrm>
            <a:prstGeom prst="parallelogram">
              <a:avLst/>
            </a:prstGeom>
            <a:gradFill>
              <a:gsLst>
                <a:gs pos="100000">
                  <a:srgbClr val="21C6FF"/>
                </a:gs>
                <a:gs pos="0">
                  <a:srgbClr val="3859DA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任意多边形: 形状 9"/>
          <p:cNvSpPr/>
          <p:nvPr/>
        </p:nvSpPr>
        <p:spPr>
          <a:xfrm>
            <a:off x="3105182" y="4810153"/>
            <a:ext cx="1634067" cy="1253067"/>
          </a:xfrm>
          <a:custGeom>
            <a:avLst/>
            <a:gdLst>
              <a:gd name="connsiteX0" fmla="*/ 0 w 1634067"/>
              <a:gd name="connsiteY0" fmla="*/ 1253067 h 1253067"/>
              <a:gd name="connsiteX1" fmla="*/ 1092200 w 1634067"/>
              <a:gd name="connsiteY1" fmla="*/ 1253067 h 1253067"/>
              <a:gd name="connsiteX2" fmla="*/ 1634067 w 1634067"/>
              <a:gd name="connsiteY2" fmla="*/ 711200 h 1253067"/>
              <a:gd name="connsiteX3" fmla="*/ 1634067 w 1634067"/>
              <a:gd name="connsiteY3" fmla="*/ 275167 h 1253067"/>
              <a:gd name="connsiteX4" fmla="*/ 1524000 w 1634067"/>
              <a:gd name="connsiteY4" fmla="*/ 275167 h 1253067"/>
              <a:gd name="connsiteX5" fmla="*/ 1524000 w 1634067"/>
              <a:gd name="connsiteY5" fmla="*/ 110067 h 1253067"/>
              <a:gd name="connsiteX6" fmla="*/ 1634067 w 1634067"/>
              <a:gd name="connsiteY6" fmla="*/ 0 h 1253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34067" h="1253067">
                <a:moveTo>
                  <a:pt x="0" y="1253067"/>
                </a:moveTo>
                <a:lnTo>
                  <a:pt x="1092200" y="1253067"/>
                </a:lnTo>
                <a:lnTo>
                  <a:pt x="1634067" y="711200"/>
                </a:lnTo>
                <a:lnTo>
                  <a:pt x="1634067" y="275167"/>
                </a:lnTo>
                <a:lnTo>
                  <a:pt x="1524000" y="275167"/>
                </a:lnTo>
                <a:lnTo>
                  <a:pt x="1524000" y="110067"/>
                </a:lnTo>
                <a:lnTo>
                  <a:pt x="1634067" y="0"/>
                </a:lnTo>
              </a:path>
            </a:pathLst>
          </a:custGeom>
          <a:noFill/>
          <a:ln w="6350">
            <a:solidFill>
              <a:srgbClr val="21C6FF"/>
            </a:solidFill>
            <a:headEnd type="oval" w="sm" len="sm"/>
            <a:tailEnd type="oval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5" name="组合 14"/>
          <p:cNvGrpSpPr/>
          <p:nvPr/>
        </p:nvGrpSpPr>
        <p:grpSpPr>
          <a:xfrm>
            <a:off x="4656271" y="1553796"/>
            <a:ext cx="66111" cy="897514"/>
            <a:chOff x="4560989" y="1468043"/>
            <a:chExt cx="66111" cy="897514"/>
          </a:xfrm>
        </p:grpSpPr>
        <p:sp>
          <p:nvSpPr>
            <p:cNvPr id="195" name="平行四边形 194"/>
            <p:cNvSpPr/>
            <p:nvPr/>
          </p:nvSpPr>
          <p:spPr>
            <a:xfrm rot="5400000">
              <a:off x="4571041" y="1457991"/>
              <a:ext cx="45719" cy="65823"/>
            </a:xfrm>
            <a:prstGeom prst="parallelogram">
              <a:avLst/>
            </a:prstGeom>
            <a:solidFill>
              <a:srgbClr val="21C6FF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6" name="平行四边形 195"/>
            <p:cNvSpPr/>
            <p:nvPr/>
          </p:nvSpPr>
          <p:spPr>
            <a:xfrm rot="5400000">
              <a:off x="4571041" y="1529146"/>
              <a:ext cx="45719" cy="65823"/>
            </a:xfrm>
            <a:prstGeom prst="parallelogram">
              <a:avLst/>
            </a:prstGeom>
            <a:solidFill>
              <a:srgbClr val="21C6FF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7" name="平行四边形 196"/>
            <p:cNvSpPr/>
            <p:nvPr/>
          </p:nvSpPr>
          <p:spPr>
            <a:xfrm rot="5400000">
              <a:off x="4571041" y="1600301"/>
              <a:ext cx="45719" cy="65823"/>
            </a:xfrm>
            <a:prstGeom prst="parallelogram">
              <a:avLst/>
            </a:prstGeom>
            <a:solidFill>
              <a:srgbClr val="21C6FF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8" name="平行四边形 197"/>
            <p:cNvSpPr/>
            <p:nvPr/>
          </p:nvSpPr>
          <p:spPr>
            <a:xfrm rot="5400000">
              <a:off x="4571041" y="1671456"/>
              <a:ext cx="45719" cy="65823"/>
            </a:xfrm>
            <a:prstGeom prst="parallelogram">
              <a:avLst/>
            </a:prstGeom>
            <a:solidFill>
              <a:srgbClr val="21C6FF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9" name="平行四边形 198"/>
            <p:cNvSpPr/>
            <p:nvPr/>
          </p:nvSpPr>
          <p:spPr>
            <a:xfrm rot="5400000">
              <a:off x="4571041" y="1742611"/>
              <a:ext cx="45719" cy="65823"/>
            </a:xfrm>
            <a:prstGeom prst="parallelogram">
              <a:avLst/>
            </a:prstGeom>
            <a:solidFill>
              <a:srgbClr val="21C6FF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0" name="平行四边形 199"/>
            <p:cNvSpPr/>
            <p:nvPr/>
          </p:nvSpPr>
          <p:spPr>
            <a:xfrm rot="5400000">
              <a:off x="4571041" y="1813766"/>
              <a:ext cx="45719" cy="65823"/>
            </a:xfrm>
            <a:prstGeom prst="parallelogram">
              <a:avLst/>
            </a:prstGeom>
            <a:solidFill>
              <a:srgbClr val="21C6FF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1" name="平行四边形 200"/>
            <p:cNvSpPr/>
            <p:nvPr/>
          </p:nvSpPr>
          <p:spPr>
            <a:xfrm rot="5400000">
              <a:off x="4571041" y="1884921"/>
              <a:ext cx="45719" cy="65823"/>
            </a:xfrm>
            <a:prstGeom prst="parallelogram">
              <a:avLst/>
            </a:prstGeom>
            <a:solidFill>
              <a:srgbClr val="21C6FF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2" name="平行四边形 201"/>
            <p:cNvSpPr/>
            <p:nvPr/>
          </p:nvSpPr>
          <p:spPr>
            <a:xfrm rot="5400000">
              <a:off x="4571041" y="1956076"/>
              <a:ext cx="45719" cy="65823"/>
            </a:xfrm>
            <a:prstGeom prst="parallelogram">
              <a:avLst/>
            </a:prstGeom>
            <a:solidFill>
              <a:srgbClr val="21C6FF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3" name="平行四边形 202"/>
            <p:cNvSpPr/>
            <p:nvPr/>
          </p:nvSpPr>
          <p:spPr>
            <a:xfrm rot="5400000">
              <a:off x="4571041" y="2027231"/>
              <a:ext cx="45719" cy="65823"/>
            </a:xfrm>
            <a:prstGeom prst="parallelogram">
              <a:avLst/>
            </a:prstGeom>
            <a:solidFill>
              <a:srgbClr val="21C6FF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4" name="平行四边形 203"/>
            <p:cNvSpPr/>
            <p:nvPr/>
          </p:nvSpPr>
          <p:spPr>
            <a:xfrm rot="5400000">
              <a:off x="4571041" y="2098389"/>
              <a:ext cx="45719" cy="65823"/>
            </a:xfrm>
            <a:prstGeom prst="parallelogram">
              <a:avLst/>
            </a:prstGeom>
            <a:solidFill>
              <a:srgbClr val="21C6FF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7" name="平行四边形 216"/>
            <p:cNvSpPr/>
            <p:nvPr/>
          </p:nvSpPr>
          <p:spPr>
            <a:xfrm rot="5400000">
              <a:off x="4571329" y="2167476"/>
              <a:ext cx="45719" cy="65823"/>
            </a:xfrm>
            <a:prstGeom prst="parallelogram">
              <a:avLst/>
            </a:prstGeom>
            <a:solidFill>
              <a:srgbClr val="21C6FF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8" name="平行四边形 217"/>
            <p:cNvSpPr/>
            <p:nvPr/>
          </p:nvSpPr>
          <p:spPr>
            <a:xfrm rot="5400000">
              <a:off x="4571329" y="2238631"/>
              <a:ext cx="45719" cy="65823"/>
            </a:xfrm>
            <a:prstGeom prst="parallelogram">
              <a:avLst/>
            </a:prstGeom>
            <a:solidFill>
              <a:srgbClr val="21C6FF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9" name="平行四边形 218"/>
            <p:cNvSpPr/>
            <p:nvPr/>
          </p:nvSpPr>
          <p:spPr>
            <a:xfrm rot="5400000">
              <a:off x="4571329" y="2309786"/>
              <a:ext cx="45719" cy="65823"/>
            </a:xfrm>
            <a:prstGeom prst="parallelogram">
              <a:avLst/>
            </a:prstGeom>
            <a:solidFill>
              <a:srgbClr val="21C6FF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" name="任意多边形: 形状 15"/>
          <p:cNvSpPr/>
          <p:nvPr/>
        </p:nvSpPr>
        <p:spPr>
          <a:xfrm>
            <a:off x="1114457" y="984278"/>
            <a:ext cx="1158875" cy="901700"/>
          </a:xfrm>
          <a:custGeom>
            <a:avLst/>
            <a:gdLst>
              <a:gd name="connsiteX0" fmla="*/ 1158875 w 1158875"/>
              <a:gd name="connsiteY0" fmla="*/ 0 h 901700"/>
              <a:gd name="connsiteX1" fmla="*/ 409575 w 1158875"/>
              <a:gd name="connsiteY1" fmla="*/ 0 h 901700"/>
              <a:gd name="connsiteX2" fmla="*/ 0 w 1158875"/>
              <a:gd name="connsiteY2" fmla="*/ 409575 h 901700"/>
              <a:gd name="connsiteX3" fmla="*/ 0 w 1158875"/>
              <a:gd name="connsiteY3" fmla="*/ 901700 h 90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58875" h="901700">
                <a:moveTo>
                  <a:pt x="1158875" y="0"/>
                </a:moveTo>
                <a:lnTo>
                  <a:pt x="409575" y="0"/>
                </a:lnTo>
                <a:lnTo>
                  <a:pt x="0" y="409575"/>
                </a:lnTo>
                <a:lnTo>
                  <a:pt x="0" y="901700"/>
                </a:lnTo>
              </a:path>
            </a:pathLst>
          </a:custGeom>
          <a:noFill/>
          <a:ln w="6350">
            <a:gradFill>
              <a:gsLst>
                <a:gs pos="100000">
                  <a:srgbClr val="21C6FF"/>
                </a:gs>
                <a:gs pos="0">
                  <a:srgbClr val="3859DA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8" name="任意多边形: 形状 227"/>
          <p:cNvSpPr/>
          <p:nvPr/>
        </p:nvSpPr>
        <p:spPr>
          <a:xfrm>
            <a:off x="1073410" y="936865"/>
            <a:ext cx="1158875" cy="901700"/>
          </a:xfrm>
          <a:custGeom>
            <a:avLst/>
            <a:gdLst>
              <a:gd name="connsiteX0" fmla="*/ 1158875 w 1158875"/>
              <a:gd name="connsiteY0" fmla="*/ 0 h 901700"/>
              <a:gd name="connsiteX1" fmla="*/ 409575 w 1158875"/>
              <a:gd name="connsiteY1" fmla="*/ 0 h 901700"/>
              <a:gd name="connsiteX2" fmla="*/ 0 w 1158875"/>
              <a:gd name="connsiteY2" fmla="*/ 409575 h 901700"/>
              <a:gd name="connsiteX3" fmla="*/ 0 w 1158875"/>
              <a:gd name="connsiteY3" fmla="*/ 901700 h 90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58875" h="901700">
                <a:moveTo>
                  <a:pt x="1158875" y="0"/>
                </a:moveTo>
                <a:lnTo>
                  <a:pt x="409575" y="0"/>
                </a:lnTo>
                <a:lnTo>
                  <a:pt x="0" y="409575"/>
                </a:lnTo>
                <a:lnTo>
                  <a:pt x="0" y="901700"/>
                </a:lnTo>
              </a:path>
            </a:pathLst>
          </a:custGeom>
          <a:noFill/>
          <a:ln w="6350">
            <a:solidFill>
              <a:srgbClr val="21C6FF"/>
            </a:solidFill>
            <a:headEnd type="oval" w="sm" len="sm"/>
            <a:tailEnd type="oval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6" name="Group_9186074_9:23:17_svg_ico"/>
          <p:cNvGrpSpPr/>
          <p:nvPr/>
        </p:nvGrpSpPr>
        <p:grpSpPr>
          <a:xfrm>
            <a:off x="5586466" y="3793883"/>
            <a:ext cx="356869" cy="333596"/>
            <a:chOff x="5799391" y="3148678"/>
            <a:chExt cx="600265" cy="561118"/>
          </a:xfrm>
          <a:noFill/>
        </p:grpSpPr>
        <p:sp>
          <p:nvSpPr>
            <p:cNvPr id="53" name="任意多边形: 形状 52"/>
            <p:cNvSpPr/>
            <p:nvPr/>
          </p:nvSpPr>
          <p:spPr>
            <a:xfrm>
              <a:off x="5799391" y="3192208"/>
              <a:ext cx="600265" cy="517588"/>
            </a:xfrm>
            <a:custGeom>
              <a:avLst/>
              <a:gdLst>
                <a:gd name="connsiteX0" fmla="*/ 595503 w 600265"/>
                <a:gd name="connsiteY0" fmla="*/ 0 h 517588"/>
                <a:gd name="connsiteX1" fmla="*/ 600266 w 600265"/>
                <a:gd name="connsiteY1" fmla="*/ 0 h 517588"/>
                <a:gd name="connsiteX2" fmla="*/ 600266 w 600265"/>
                <a:gd name="connsiteY2" fmla="*/ 517589 h 517588"/>
                <a:gd name="connsiteX3" fmla="*/ 595503 w 600265"/>
                <a:gd name="connsiteY3" fmla="*/ 517589 h 517588"/>
                <a:gd name="connsiteX4" fmla="*/ 4762 w 600265"/>
                <a:gd name="connsiteY4" fmla="*/ 517589 h 517588"/>
                <a:gd name="connsiteX5" fmla="*/ 0 w 600265"/>
                <a:gd name="connsiteY5" fmla="*/ 517589 h 517588"/>
                <a:gd name="connsiteX6" fmla="*/ 0 w 600265"/>
                <a:gd name="connsiteY6" fmla="*/ 0 h 517588"/>
                <a:gd name="connsiteX7" fmla="*/ 4762 w 600265"/>
                <a:gd name="connsiteY7" fmla="*/ 0 h 517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0265" h="517588">
                  <a:moveTo>
                    <a:pt x="595503" y="0"/>
                  </a:moveTo>
                  <a:cubicBezTo>
                    <a:pt x="598133" y="0"/>
                    <a:pt x="600266" y="0"/>
                    <a:pt x="600266" y="0"/>
                  </a:cubicBezTo>
                  <a:lnTo>
                    <a:pt x="600266" y="517589"/>
                  </a:lnTo>
                  <a:cubicBezTo>
                    <a:pt x="600266" y="517589"/>
                    <a:pt x="598133" y="517589"/>
                    <a:pt x="595503" y="517589"/>
                  </a:cubicBezTo>
                  <a:lnTo>
                    <a:pt x="4762" y="517589"/>
                  </a:lnTo>
                  <a:cubicBezTo>
                    <a:pt x="2132" y="517589"/>
                    <a:pt x="0" y="517589"/>
                    <a:pt x="0" y="517589"/>
                  </a:cubicBezTo>
                  <a:lnTo>
                    <a:pt x="0" y="0"/>
                  </a:lnTo>
                  <a:cubicBezTo>
                    <a:pt x="0" y="0"/>
                    <a:pt x="2132" y="0"/>
                    <a:pt x="4762" y="0"/>
                  </a:cubicBezTo>
                  <a:close/>
                </a:path>
              </a:pathLst>
            </a:custGeom>
            <a:grpFill/>
            <a:ln w="25400" cap="rnd">
              <a:gradFill flip="none" rotWithShape="1">
                <a:gsLst>
                  <a:gs pos="0">
                    <a:srgbClr val="21C6FF"/>
                  </a:gs>
                  <a:gs pos="100000">
                    <a:srgbClr val="3859DA"/>
                  </a:gs>
                </a:gsLst>
                <a:path path="circle">
                  <a:fillToRect t="100000" r="100000"/>
                </a:path>
                <a:tileRect l="-100000" b="-100000"/>
              </a:gra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4" name="任意多边形: 形状 53"/>
            <p:cNvSpPr/>
            <p:nvPr/>
          </p:nvSpPr>
          <p:spPr>
            <a:xfrm>
              <a:off x="5960554" y="3148678"/>
              <a:ext cx="285886" cy="370808"/>
            </a:xfrm>
            <a:custGeom>
              <a:avLst/>
              <a:gdLst>
                <a:gd name="connsiteX0" fmla="*/ 0 w 285886"/>
                <a:gd name="connsiteY0" fmla="*/ 0 h 370808"/>
                <a:gd name="connsiteX1" fmla="*/ 0 w 285886"/>
                <a:gd name="connsiteY1" fmla="*/ 106204 h 370808"/>
                <a:gd name="connsiteX2" fmla="*/ 277940 w 285886"/>
                <a:gd name="connsiteY2" fmla="*/ 0 h 370808"/>
                <a:gd name="connsiteX3" fmla="*/ 277940 w 285886"/>
                <a:gd name="connsiteY3" fmla="*/ 106204 h 370808"/>
                <a:gd name="connsiteX4" fmla="*/ 8668 w 285886"/>
                <a:gd name="connsiteY4" fmla="*/ 370808 h 370808"/>
                <a:gd name="connsiteX5" fmla="*/ 88487 w 285886"/>
                <a:gd name="connsiteY5" fmla="*/ 294608 h 370808"/>
                <a:gd name="connsiteX6" fmla="*/ 95087 w 285886"/>
                <a:gd name="connsiteY6" fmla="*/ 294541 h 370808"/>
                <a:gd name="connsiteX7" fmla="*/ 95155 w 285886"/>
                <a:gd name="connsiteY7" fmla="*/ 294608 h 370808"/>
                <a:gd name="connsiteX8" fmla="*/ 158210 w 285886"/>
                <a:gd name="connsiteY8" fmla="*/ 359283 h 370808"/>
                <a:gd name="connsiteX9" fmla="*/ 164944 w 285886"/>
                <a:gd name="connsiteY9" fmla="*/ 359407 h 370808"/>
                <a:gd name="connsiteX10" fmla="*/ 165068 w 285886"/>
                <a:gd name="connsiteY10" fmla="*/ 359283 h 370808"/>
                <a:gd name="connsiteX11" fmla="*/ 284798 w 285886"/>
                <a:gd name="connsiteY11" fmla="*/ 232601 h 370808"/>
                <a:gd name="connsiteX12" fmla="*/ 284744 w 285886"/>
                <a:gd name="connsiteY12" fmla="*/ 227213 h 370808"/>
                <a:gd name="connsiteX13" fmla="*/ 282035 w 285886"/>
                <a:gd name="connsiteY13" fmla="*/ 226124 h 370808"/>
                <a:gd name="connsiteX14" fmla="*/ 199834 w 285886"/>
                <a:gd name="connsiteY14" fmla="*/ 226124 h 370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5886" h="370808">
                  <a:moveTo>
                    <a:pt x="0" y="0"/>
                  </a:moveTo>
                  <a:lnTo>
                    <a:pt x="0" y="106204"/>
                  </a:lnTo>
                  <a:moveTo>
                    <a:pt x="277940" y="0"/>
                  </a:moveTo>
                  <a:lnTo>
                    <a:pt x="277940" y="106204"/>
                  </a:lnTo>
                  <a:moveTo>
                    <a:pt x="8668" y="370808"/>
                  </a:moveTo>
                  <a:lnTo>
                    <a:pt x="88487" y="294608"/>
                  </a:lnTo>
                  <a:cubicBezTo>
                    <a:pt x="90291" y="292767"/>
                    <a:pt x="93246" y="292737"/>
                    <a:pt x="95087" y="294541"/>
                  </a:cubicBezTo>
                  <a:cubicBezTo>
                    <a:pt x="95110" y="294563"/>
                    <a:pt x="95133" y="294586"/>
                    <a:pt x="95155" y="294608"/>
                  </a:cubicBezTo>
                  <a:lnTo>
                    <a:pt x="158210" y="359283"/>
                  </a:lnTo>
                  <a:cubicBezTo>
                    <a:pt x="160036" y="361177"/>
                    <a:pt x="163051" y="361232"/>
                    <a:pt x="164944" y="359407"/>
                  </a:cubicBezTo>
                  <a:cubicBezTo>
                    <a:pt x="164986" y="359366"/>
                    <a:pt x="165028" y="359325"/>
                    <a:pt x="165068" y="359283"/>
                  </a:cubicBezTo>
                  <a:lnTo>
                    <a:pt x="284798" y="232601"/>
                  </a:lnTo>
                  <a:cubicBezTo>
                    <a:pt x="286271" y="231098"/>
                    <a:pt x="286247" y="228686"/>
                    <a:pt x="284744" y="227213"/>
                  </a:cubicBezTo>
                  <a:cubicBezTo>
                    <a:pt x="284022" y="226504"/>
                    <a:pt x="283047" y="226112"/>
                    <a:pt x="282035" y="226124"/>
                  </a:cubicBezTo>
                  <a:lnTo>
                    <a:pt x="199834" y="226124"/>
                  </a:lnTo>
                </a:path>
              </a:pathLst>
            </a:custGeom>
            <a:grpFill/>
            <a:ln w="25400" cap="rnd">
              <a:gradFill flip="none" rotWithShape="1">
                <a:gsLst>
                  <a:gs pos="0">
                    <a:srgbClr val="21C6FF"/>
                  </a:gs>
                  <a:gs pos="100000">
                    <a:srgbClr val="3859DA"/>
                  </a:gs>
                </a:gsLst>
                <a:path path="circle">
                  <a:fillToRect t="100000" r="100000"/>
                </a:path>
                <a:tileRect l="-100000" b="-100000"/>
              </a:gra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grpSp>
        <p:nvGrpSpPr>
          <p:cNvPr id="233" name="Group_9186070_9:23:28_svg_ico"/>
          <p:cNvGrpSpPr/>
          <p:nvPr/>
        </p:nvGrpSpPr>
        <p:grpSpPr>
          <a:xfrm>
            <a:off x="5607903" y="1237531"/>
            <a:ext cx="353962" cy="325769"/>
            <a:chOff x="5962650" y="3317270"/>
            <a:chExt cx="571596" cy="526067"/>
          </a:xfrm>
          <a:noFill/>
        </p:grpSpPr>
        <p:sp>
          <p:nvSpPr>
            <p:cNvPr id="231" name="任意多边形: 形状 230"/>
            <p:cNvSpPr/>
            <p:nvPr/>
          </p:nvSpPr>
          <p:spPr>
            <a:xfrm>
              <a:off x="5962650" y="3317270"/>
              <a:ext cx="571596" cy="526067"/>
            </a:xfrm>
            <a:custGeom>
              <a:avLst/>
              <a:gdLst>
                <a:gd name="connsiteX0" fmla="*/ 0 w 571595"/>
                <a:gd name="connsiteY0" fmla="*/ 195835 h 526067"/>
                <a:gd name="connsiteX1" fmla="*/ 0 w 571595"/>
                <a:gd name="connsiteY1" fmla="*/ 4763 h 526067"/>
                <a:gd name="connsiteX2" fmla="*/ 4763 w 571595"/>
                <a:gd name="connsiteY2" fmla="*/ 1 h 526067"/>
                <a:gd name="connsiteX3" fmla="*/ 566738 w 571595"/>
                <a:gd name="connsiteY3" fmla="*/ 1 h 526067"/>
                <a:gd name="connsiteX4" fmla="*/ 571594 w 571595"/>
                <a:gd name="connsiteY4" fmla="*/ 4667 h 526067"/>
                <a:gd name="connsiteX5" fmla="*/ 571595 w 571595"/>
                <a:gd name="connsiteY5" fmla="*/ 4763 h 526067"/>
                <a:gd name="connsiteX6" fmla="*/ 571595 w 571595"/>
                <a:gd name="connsiteY6" fmla="*/ 521304 h 526067"/>
                <a:gd name="connsiteX7" fmla="*/ 566834 w 571595"/>
                <a:gd name="connsiteY7" fmla="*/ 526068 h 526067"/>
                <a:gd name="connsiteX8" fmla="*/ 566737 w 571595"/>
                <a:gd name="connsiteY8" fmla="*/ 526067 h 526067"/>
                <a:gd name="connsiteX9" fmla="*/ 4763 w 571595"/>
                <a:gd name="connsiteY9" fmla="*/ 526067 h 526067"/>
                <a:gd name="connsiteX10" fmla="*/ 0 w 571595"/>
                <a:gd name="connsiteY10" fmla="*/ 521304 h 526067"/>
                <a:gd name="connsiteX11" fmla="*/ 0 w 571595"/>
                <a:gd name="connsiteY11" fmla="*/ 290799 h 526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95" h="526067">
                  <a:moveTo>
                    <a:pt x="0" y="195835"/>
                  </a:moveTo>
                  <a:lnTo>
                    <a:pt x="0" y="4763"/>
                  </a:lnTo>
                  <a:cubicBezTo>
                    <a:pt x="0" y="2133"/>
                    <a:pt x="2132" y="1"/>
                    <a:pt x="4763" y="1"/>
                  </a:cubicBezTo>
                  <a:lnTo>
                    <a:pt x="566738" y="1"/>
                  </a:lnTo>
                  <a:cubicBezTo>
                    <a:pt x="569367" y="-52"/>
                    <a:pt x="571542" y="2038"/>
                    <a:pt x="571594" y="4667"/>
                  </a:cubicBezTo>
                  <a:cubicBezTo>
                    <a:pt x="571595" y="4699"/>
                    <a:pt x="571595" y="4731"/>
                    <a:pt x="571595" y="4763"/>
                  </a:cubicBezTo>
                  <a:lnTo>
                    <a:pt x="571595" y="521304"/>
                  </a:lnTo>
                  <a:cubicBezTo>
                    <a:pt x="571596" y="523934"/>
                    <a:pt x="569464" y="526067"/>
                    <a:pt x="566834" y="526068"/>
                  </a:cubicBezTo>
                  <a:cubicBezTo>
                    <a:pt x="566802" y="526068"/>
                    <a:pt x="566770" y="526067"/>
                    <a:pt x="566737" y="526067"/>
                  </a:cubicBezTo>
                  <a:lnTo>
                    <a:pt x="4763" y="526067"/>
                  </a:lnTo>
                  <a:cubicBezTo>
                    <a:pt x="2132" y="526067"/>
                    <a:pt x="0" y="523934"/>
                    <a:pt x="0" y="521304"/>
                  </a:cubicBezTo>
                  <a:lnTo>
                    <a:pt x="0" y="290799"/>
                  </a:lnTo>
                </a:path>
              </a:pathLst>
            </a:custGeom>
            <a:grpFill/>
            <a:ln w="25400" cap="rnd">
              <a:gradFill flip="none" rotWithShape="1">
                <a:gsLst>
                  <a:gs pos="0">
                    <a:srgbClr val="21C6FF"/>
                  </a:gs>
                  <a:gs pos="100000">
                    <a:srgbClr val="3859DA"/>
                  </a:gs>
                </a:gsLst>
                <a:path path="circle">
                  <a:fillToRect t="100000" r="100000"/>
                </a:path>
                <a:tileRect l="-100000" b="-100000"/>
              </a:gra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32" name="任意多边形: 形状 231"/>
            <p:cNvSpPr/>
            <p:nvPr/>
          </p:nvSpPr>
          <p:spPr>
            <a:xfrm>
              <a:off x="5962650" y="3431438"/>
              <a:ext cx="425481" cy="279753"/>
            </a:xfrm>
            <a:custGeom>
              <a:avLst/>
              <a:gdLst>
                <a:gd name="connsiteX0" fmla="*/ 0 w 425481"/>
                <a:gd name="connsiteY0" fmla="*/ 176632 h 279752"/>
                <a:gd name="connsiteX1" fmla="*/ 78200 w 425481"/>
                <a:gd name="connsiteY1" fmla="*/ 176632 h 279752"/>
                <a:gd name="connsiteX2" fmla="*/ 117920 w 425481"/>
                <a:gd name="connsiteY2" fmla="*/ 141675 h 279752"/>
                <a:gd name="connsiteX3" fmla="*/ 124648 w 425481"/>
                <a:gd name="connsiteY3" fmla="*/ 141980 h 279752"/>
                <a:gd name="connsiteX4" fmla="*/ 125540 w 425481"/>
                <a:gd name="connsiteY4" fmla="*/ 143389 h 279752"/>
                <a:gd name="connsiteX5" fmla="*/ 182023 w 425481"/>
                <a:gd name="connsiteY5" fmla="*/ 276739 h 279752"/>
                <a:gd name="connsiteX6" fmla="*/ 188202 w 425481"/>
                <a:gd name="connsiteY6" fmla="*/ 279418 h 279752"/>
                <a:gd name="connsiteX7" fmla="*/ 190881 w 425481"/>
                <a:gd name="connsiteY7" fmla="*/ 276739 h 279752"/>
                <a:gd name="connsiteX8" fmla="*/ 283274 w 425481"/>
                <a:gd name="connsiteY8" fmla="*/ 3277 h 279752"/>
                <a:gd name="connsiteX9" fmla="*/ 289285 w 425481"/>
                <a:gd name="connsiteY9" fmla="*/ 239 h 279752"/>
                <a:gd name="connsiteX10" fmla="*/ 292322 w 425481"/>
                <a:gd name="connsiteY10" fmla="*/ 3277 h 279752"/>
                <a:gd name="connsiteX11" fmla="*/ 335280 w 425481"/>
                <a:gd name="connsiteY11" fmla="*/ 137293 h 279752"/>
                <a:gd name="connsiteX12" fmla="*/ 425482 w 425481"/>
                <a:gd name="connsiteY12" fmla="*/ 137293 h 279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5481" h="279752">
                  <a:moveTo>
                    <a:pt x="0" y="176632"/>
                  </a:moveTo>
                  <a:lnTo>
                    <a:pt x="78200" y="176632"/>
                  </a:lnTo>
                  <a:lnTo>
                    <a:pt x="117920" y="141675"/>
                  </a:lnTo>
                  <a:cubicBezTo>
                    <a:pt x="119862" y="139901"/>
                    <a:pt x="122874" y="140038"/>
                    <a:pt x="124648" y="141980"/>
                  </a:cubicBezTo>
                  <a:cubicBezTo>
                    <a:pt x="125026" y="142394"/>
                    <a:pt x="125327" y="142871"/>
                    <a:pt x="125540" y="143389"/>
                  </a:cubicBezTo>
                  <a:lnTo>
                    <a:pt x="182023" y="276739"/>
                  </a:lnTo>
                  <a:cubicBezTo>
                    <a:pt x="182990" y="279186"/>
                    <a:pt x="185756" y="280385"/>
                    <a:pt x="188202" y="279418"/>
                  </a:cubicBezTo>
                  <a:cubicBezTo>
                    <a:pt x="189427" y="278934"/>
                    <a:pt x="190397" y="277964"/>
                    <a:pt x="190881" y="276739"/>
                  </a:cubicBezTo>
                  <a:lnTo>
                    <a:pt x="283274" y="3277"/>
                  </a:lnTo>
                  <a:cubicBezTo>
                    <a:pt x="284095" y="778"/>
                    <a:pt x="286786" y="-582"/>
                    <a:pt x="289285" y="239"/>
                  </a:cubicBezTo>
                  <a:cubicBezTo>
                    <a:pt x="290722" y="712"/>
                    <a:pt x="291850" y="1839"/>
                    <a:pt x="292322" y="3277"/>
                  </a:cubicBezTo>
                  <a:lnTo>
                    <a:pt x="335280" y="137293"/>
                  </a:lnTo>
                  <a:lnTo>
                    <a:pt x="425482" y="137293"/>
                  </a:lnTo>
                </a:path>
              </a:pathLst>
            </a:custGeom>
            <a:grpFill/>
            <a:ln w="25400" cap="rnd">
              <a:gradFill flip="none" rotWithShape="1">
                <a:gsLst>
                  <a:gs pos="0">
                    <a:srgbClr val="21C6FF"/>
                  </a:gs>
                  <a:gs pos="100000">
                    <a:srgbClr val="3859DA"/>
                  </a:gs>
                </a:gsLst>
                <a:path path="circle">
                  <a:fillToRect t="100000" r="100000"/>
                </a:path>
                <a:tileRect l="-100000" b="-100000"/>
              </a:gra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grpSp>
        <p:nvGrpSpPr>
          <p:cNvPr id="238" name="Group_441266_9:23:41_svg_ico"/>
          <p:cNvGrpSpPr/>
          <p:nvPr/>
        </p:nvGrpSpPr>
        <p:grpSpPr>
          <a:xfrm>
            <a:off x="5586458" y="2502114"/>
            <a:ext cx="356869" cy="356869"/>
            <a:chOff x="5844253" y="3177158"/>
            <a:chExt cx="500349" cy="500348"/>
          </a:xfrm>
          <a:noFill/>
        </p:grpSpPr>
        <p:sp>
          <p:nvSpPr>
            <p:cNvPr id="236" name="任意多边形: 形状 235"/>
            <p:cNvSpPr/>
            <p:nvPr/>
          </p:nvSpPr>
          <p:spPr>
            <a:xfrm>
              <a:off x="5956172" y="3311842"/>
              <a:ext cx="277086" cy="233838"/>
            </a:xfrm>
            <a:custGeom>
              <a:avLst/>
              <a:gdLst>
                <a:gd name="connsiteX0" fmla="*/ 1 w 277086"/>
                <a:gd name="connsiteY0" fmla="*/ 67437 h 233838"/>
                <a:gd name="connsiteX1" fmla="*/ 1 w 277086"/>
                <a:gd name="connsiteY1" fmla="*/ 15621 h 233838"/>
                <a:gd name="connsiteX2" fmla="*/ 15051 w 277086"/>
                <a:gd name="connsiteY2" fmla="*/ 0 h 233838"/>
                <a:gd name="connsiteX3" fmla="*/ 262129 w 277086"/>
                <a:gd name="connsiteY3" fmla="*/ 0 h 233838"/>
                <a:gd name="connsiteX4" fmla="*/ 277084 w 277086"/>
                <a:gd name="connsiteY4" fmla="*/ 15621 h 233838"/>
                <a:gd name="connsiteX5" fmla="*/ 277084 w 277086"/>
                <a:gd name="connsiteY5" fmla="*/ 67437 h 233838"/>
                <a:gd name="connsiteX6" fmla="*/ 138590 w 277086"/>
                <a:gd name="connsiteY6" fmla="*/ 7239 h 233838"/>
                <a:gd name="connsiteX7" fmla="*/ 138590 w 277086"/>
                <a:gd name="connsiteY7" fmla="*/ 233839 h 233838"/>
                <a:gd name="connsiteX8" fmla="*/ 56485 w 277086"/>
                <a:gd name="connsiteY8" fmla="*/ 233839 h 233838"/>
                <a:gd name="connsiteX9" fmla="*/ 220791 w 277086"/>
                <a:gd name="connsiteY9" fmla="*/ 233839 h 233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086" h="233838">
                  <a:moveTo>
                    <a:pt x="1" y="67437"/>
                  </a:moveTo>
                  <a:lnTo>
                    <a:pt x="1" y="15621"/>
                  </a:lnTo>
                  <a:cubicBezTo>
                    <a:pt x="-106" y="7172"/>
                    <a:pt x="6603" y="208"/>
                    <a:pt x="15051" y="0"/>
                  </a:cubicBezTo>
                  <a:lnTo>
                    <a:pt x="262129" y="0"/>
                  </a:lnTo>
                  <a:cubicBezTo>
                    <a:pt x="270562" y="208"/>
                    <a:pt x="277243" y="7187"/>
                    <a:pt x="277084" y="15621"/>
                  </a:cubicBezTo>
                  <a:lnTo>
                    <a:pt x="277084" y="67437"/>
                  </a:lnTo>
                  <a:moveTo>
                    <a:pt x="138590" y="7239"/>
                  </a:moveTo>
                  <a:lnTo>
                    <a:pt x="138590" y="233839"/>
                  </a:lnTo>
                  <a:moveTo>
                    <a:pt x="56485" y="233839"/>
                  </a:moveTo>
                  <a:lnTo>
                    <a:pt x="220791" y="233839"/>
                  </a:lnTo>
                </a:path>
              </a:pathLst>
            </a:custGeom>
            <a:grpFill/>
            <a:ln w="25400" cap="rnd">
              <a:gradFill flip="none" rotWithShape="1">
                <a:gsLst>
                  <a:gs pos="0">
                    <a:srgbClr val="21C6FF"/>
                  </a:gs>
                  <a:gs pos="100000">
                    <a:srgbClr val="3859DA"/>
                  </a:gs>
                </a:gsLst>
                <a:path path="circle">
                  <a:fillToRect t="100000" r="100000"/>
                </a:path>
                <a:tileRect l="-100000" b="-100000"/>
              </a:gra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37" name="任意多边形: 形状 236"/>
            <p:cNvSpPr/>
            <p:nvPr/>
          </p:nvSpPr>
          <p:spPr>
            <a:xfrm>
              <a:off x="5844253" y="3177158"/>
              <a:ext cx="500349" cy="500348"/>
            </a:xfrm>
            <a:custGeom>
              <a:avLst/>
              <a:gdLst>
                <a:gd name="connsiteX0" fmla="*/ 495586 w 500348"/>
                <a:gd name="connsiteY0" fmla="*/ 0 h 500348"/>
                <a:gd name="connsiteX1" fmla="*/ 500348 w 500348"/>
                <a:gd name="connsiteY1" fmla="*/ 0 h 500348"/>
                <a:gd name="connsiteX2" fmla="*/ 500348 w 500348"/>
                <a:gd name="connsiteY2" fmla="*/ 500348 h 500348"/>
                <a:gd name="connsiteX3" fmla="*/ 495586 w 500348"/>
                <a:gd name="connsiteY3" fmla="*/ 500348 h 500348"/>
                <a:gd name="connsiteX4" fmla="*/ 4762 w 500348"/>
                <a:gd name="connsiteY4" fmla="*/ 500348 h 500348"/>
                <a:gd name="connsiteX5" fmla="*/ 0 w 500348"/>
                <a:gd name="connsiteY5" fmla="*/ 500348 h 500348"/>
                <a:gd name="connsiteX6" fmla="*/ 0 w 500348"/>
                <a:gd name="connsiteY6" fmla="*/ 0 h 500348"/>
                <a:gd name="connsiteX7" fmla="*/ 4762 w 500348"/>
                <a:gd name="connsiteY7" fmla="*/ 0 h 500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0348" h="500348">
                  <a:moveTo>
                    <a:pt x="495586" y="0"/>
                  </a:moveTo>
                  <a:cubicBezTo>
                    <a:pt x="498216" y="0"/>
                    <a:pt x="500348" y="0"/>
                    <a:pt x="500348" y="0"/>
                  </a:cubicBezTo>
                  <a:lnTo>
                    <a:pt x="500348" y="500348"/>
                  </a:lnTo>
                  <a:cubicBezTo>
                    <a:pt x="500348" y="500348"/>
                    <a:pt x="498216" y="500348"/>
                    <a:pt x="495586" y="500348"/>
                  </a:cubicBezTo>
                  <a:lnTo>
                    <a:pt x="4762" y="500348"/>
                  </a:lnTo>
                  <a:cubicBezTo>
                    <a:pt x="2132" y="500348"/>
                    <a:pt x="0" y="500348"/>
                    <a:pt x="0" y="500348"/>
                  </a:cubicBezTo>
                  <a:lnTo>
                    <a:pt x="0" y="0"/>
                  </a:lnTo>
                  <a:cubicBezTo>
                    <a:pt x="0" y="0"/>
                    <a:pt x="2132" y="0"/>
                    <a:pt x="4762" y="0"/>
                  </a:cubicBezTo>
                  <a:close/>
                </a:path>
              </a:pathLst>
            </a:custGeom>
            <a:grpFill/>
            <a:ln w="25400" cap="rnd">
              <a:gradFill flip="none" rotWithShape="1">
                <a:gsLst>
                  <a:gs pos="0">
                    <a:srgbClr val="21C6FF"/>
                  </a:gs>
                  <a:gs pos="100000">
                    <a:srgbClr val="3859DA"/>
                  </a:gs>
                </a:gsLst>
                <a:path path="circle">
                  <a:fillToRect t="100000" r="100000"/>
                </a:path>
                <a:tileRect l="-100000" b="-100000"/>
              </a:gradFill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黑暗里有星球&#10;&#10;描述已自动生成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40" b="1455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80000"/>
                </a:schemeClr>
              </a:gs>
              <a:gs pos="62000">
                <a:schemeClr val="tx1">
                  <a:alpha val="9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</a:t>
            </a:r>
            <a:endParaRPr lang="zh-CN" altLang="en-US" dirty="0"/>
          </a:p>
        </p:txBody>
      </p:sp>
      <p:sp>
        <p:nvSpPr>
          <p:cNvPr id="116" name="任意多边形: 形状 115"/>
          <p:cNvSpPr/>
          <p:nvPr/>
        </p:nvSpPr>
        <p:spPr>
          <a:xfrm>
            <a:off x="521791" y="4343428"/>
            <a:ext cx="5479258" cy="2022608"/>
          </a:xfrm>
          <a:custGeom>
            <a:avLst/>
            <a:gdLst>
              <a:gd name="connsiteX0" fmla="*/ 241365 w 4296936"/>
              <a:gd name="connsiteY0" fmla="*/ 0 h 1494264"/>
              <a:gd name="connsiteX1" fmla="*/ 4296936 w 4296936"/>
              <a:gd name="connsiteY1" fmla="*/ 0 h 1494264"/>
              <a:gd name="connsiteX2" fmla="*/ 4296936 w 4296936"/>
              <a:gd name="connsiteY2" fmla="*/ 1205235 h 1494264"/>
              <a:gd name="connsiteX3" fmla="*/ 4007907 w 4296936"/>
              <a:gd name="connsiteY3" fmla="*/ 1494264 h 1494264"/>
              <a:gd name="connsiteX4" fmla="*/ 0 w 4296936"/>
              <a:gd name="connsiteY4" fmla="*/ 1494264 h 1494264"/>
              <a:gd name="connsiteX5" fmla="*/ 0 w 4296936"/>
              <a:gd name="connsiteY5" fmla="*/ 241364 h 1494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6936" h="1494264">
                <a:moveTo>
                  <a:pt x="241365" y="0"/>
                </a:moveTo>
                <a:lnTo>
                  <a:pt x="4296936" y="0"/>
                </a:lnTo>
                <a:lnTo>
                  <a:pt x="4296936" y="1205235"/>
                </a:lnTo>
                <a:lnTo>
                  <a:pt x="4007907" y="1494264"/>
                </a:lnTo>
                <a:lnTo>
                  <a:pt x="0" y="1494264"/>
                </a:lnTo>
                <a:lnTo>
                  <a:pt x="0" y="241364"/>
                </a:lnTo>
                <a:close/>
              </a:path>
            </a:pathLst>
          </a:custGeom>
          <a:gradFill flip="none" rotWithShape="1">
            <a:gsLst>
              <a:gs pos="0">
                <a:srgbClr val="21C6FF">
                  <a:alpha val="0"/>
                </a:srgbClr>
              </a:gs>
              <a:gs pos="100000">
                <a:srgbClr val="3859DA">
                  <a:alpha val="3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6350">
            <a:gradFill flip="none" rotWithShape="1">
              <a:gsLst>
                <a:gs pos="0">
                  <a:srgbClr val="3859DA">
                    <a:alpha val="0"/>
                  </a:srgbClr>
                </a:gs>
                <a:gs pos="80000">
                  <a:srgbClr val="21C6FF"/>
                </a:gs>
              </a:gsLst>
              <a:path path="circle">
                <a:fillToRect t="100000" r="100000"/>
              </a:path>
              <a:tileRect l="-100000" b="-10000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46" name="文本框 45"/>
          <p:cNvSpPr txBox="1"/>
          <p:nvPr/>
        </p:nvSpPr>
        <p:spPr>
          <a:xfrm>
            <a:off x="298575" y="299905"/>
            <a:ext cx="2672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>
                <a:gradFill>
                  <a:gsLst>
                    <a:gs pos="0">
                      <a:srgbClr val="3859DA"/>
                    </a:gs>
                    <a:gs pos="100000">
                      <a:srgbClr val="21C6FF"/>
                    </a:gs>
                  </a:gsLst>
                  <a:path path="circle">
                    <a:fillToRect t="100000" r="100000"/>
                  </a:path>
                </a:gra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defRPr>
            </a:lvl1pPr>
          </a:lstStyle>
          <a:p>
            <a:r>
              <a:rPr lang="zh-CN" altLang="en-US" dirty="0"/>
              <a:t>請在此輸入標題</a:t>
            </a:r>
            <a:endParaRPr lang="zh-CN" altLang="en-US" dirty="0"/>
          </a:p>
        </p:txBody>
      </p:sp>
      <p:grpSp>
        <p:nvGrpSpPr>
          <p:cNvPr id="100" name="组合 99"/>
          <p:cNvGrpSpPr/>
          <p:nvPr/>
        </p:nvGrpSpPr>
        <p:grpSpPr>
          <a:xfrm>
            <a:off x="6543721" y="1328052"/>
            <a:ext cx="4883882" cy="1124898"/>
            <a:chOff x="676321" y="1112631"/>
            <a:chExt cx="4883882" cy="1124898"/>
          </a:xfrm>
        </p:grpSpPr>
        <p:sp>
          <p:nvSpPr>
            <p:cNvPr id="73" name="文本框 72"/>
            <p:cNvSpPr txBox="1"/>
            <p:nvPr/>
          </p:nvSpPr>
          <p:spPr>
            <a:xfrm>
              <a:off x="888822" y="1195366"/>
              <a:ext cx="1960880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2000">
                  <a:solidFill>
                    <a:schemeClr val="tx1">
                      <a:lumMod val="85000"/>
                      <a:lumOff val="15000"/>
                    </a:schemeClr>
                  </a:solidFill>
                  <a:latin typeface="Alibaba PuHuiTi Heavy" panose="00020600040101010101" pitchFamily="18" charset="-122"/>
                  <a:ea typeface="Alibaba PuHuiTi Heavy" panose="00020600040101010101" pitchFamily="18" charset="-122"/>
                  <a:cs typeface="Alibaba PuHuiTi Heavy" panose="00020600040101010101" pitchFamily="18" charset="-122"/>
                </a:defRPr>
              </a:lvl1pPr>
            </a:lstStyle>
            <a:p>
              <a:r>
                <a:rPr lang="zh-CN" altLang="en-US" dirty="0">
                  <a:solidFill>
                    <a:schemeClr val="bg1"/>
                  </a:solidFill>
                </a:rPr>
                <a:t>在此輸入小標題</a:t>
              </a:r>
              <a:endParaRPr lang="zh-CN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74" name="文本框 73"/>
            <p:cNvSpPr txBox="1"/>
            <p:nvPr/>
          </p:nvSpPr>
          <p:spPr>
            <a:xfrm>
              <a:off x="888821" y="1543474"/>
              <a:ext cx="4561925" cy="694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zh-CN" altLang="en-US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在此處輸入正文內容</a:t>
              </a:r>
              <a:r>
                <a:rPr lang="en-US" altLang="zh-CN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,</a:t>
              </a:r>
              <a:r>
                <a:rPr lang="zh-CN" altLang="en-US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在此處輸入正文內容</a:t>
              </a:r>
              <a:r>
                <a:rPr lang="en-US" altLang="zh-CN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.</a:t>
              </a:r>
              <a:r>
                <a:rPr lang="zh-CN" altLang="en-US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在此處輸入正文內容</a:t>
              </a:r>
              <a:r>
                <a:rPr lang="en-US" altLang="zh-CN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,</a:t>
              </a:r>
              <a:r>
                <a:rPr lang="zh-CN" altLang="en-US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在此處輸入正文內容</a:t>
              </a:r>
              <a:r>
                <a:rPr lang="en-US" altLang="zh-CN" sz="1400" dirty="0">
                  <a:solidFill>
                    <a:schemeClr val="bg1">
                      <a:lumMod val="8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.</a:t>
              </a:r>
              <a:endParaRPr lang="zh-CN" altLang="en-US" sz="1400" dirty="0">
                <a:solidFill>
                  <a:schemeClr val="bg1">
                    <a:lumMod val="8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grpSp>
          <p:nvGrpSpPr>
            <p:cNvPr id="76" name="组合 75"/>
            <p:cNvGrpSpPr/>
            <p:nvPr/>
          </p:nvGrpSpPr>
          <p:grpSpPr>
            <a:xfrm>
              <a:off x="4810349" y="1139943"/>
              <a:ext cx="686117" cy="65823"/>
              <a:chOff x="1186181" y="2691657"/>
              <a:chExt cx="686117" cy="65823"/>
            </a:xfrm>
            <a:gradFill>
              <a:gsLst>
                <a:gs pos="100000">
                  <a:srgbClr val="21C6FF"/>
                </a:gs>
                <a:gs pos="0">
                  <a:srgbClr val="3859DA"/>
                </a:gs>
              </a:gsLst>
              <a:lin ang="0" scaled="0"/>
            </a:gradFill>
          </p:grpSpPr>
          <p:sp>
            <p:nvSpPr>
              <p:cNvPr id="77" name="平行四边形 76"/>
              <p:cNvSpPr/>
              <p:nvPr/>
            </p:nvSpPr>
            <p:spPr>
              <a:xfrm>
                <a:off x="118618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" name="平行四边形 77"/>
              <p:cNvSpPr/>
              <p:nvPr/>
            </p:nvSpPr>
            <p:spPr>
              <a:xfrm>
                <a:off x="1257336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9" name="平行四边形 78"/>
              <p:cNvSpPr/>
              <p:nvPr/>
            </p:nvSpPr>
            <p:spPr>
              <a:xfrm>
                <a:off x="132849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0" name="平行四边形 79"/>
              <p:cNvSpPr/>
              <p:nvPr/>
            </p:nvSpPr>
            <p:spPr>
              <a:xfrm>
                <a:off x="1399646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1" name="平行四边形 80"/>
              <p:cNvSpPr/>
              <p:nvPr/>
            </p:nvSpPr>
            <p:spPr>
              <a:xfrm>
                <a:off x="147080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2" name="平行四边形 81"/>
              <p:cNvSpPr/>
              <p:nvPr/>
            </p:nvSpPr>
            <p:spPr>
              <a:xfrm>
                <a:off x="1541956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3" name="平行四边形 82"/>
              <p:cNvSpPr/>
              <p:nvPr/>
            </p:nvSpPr>
            <p:spPr>
              <a:xfrm>
                <a:off x="161311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4" name="平行四边形 83"/>
              <p:cNvSpPr/>
              <p:nvPr/>
            </p:nvSpPr>
            <p:spPr>
              <a:xfrm>
                <a:off x="1684266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5" name="平行四边形 84"/>
              <p:cNvSpPr/>
              <p:nvPr/>
            </p:nvSpPr>
            <p:spPr>
              <a:xfrm>
                <a:off x="1755421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6" name="平行四边形 85"/>
              <p:cNvSpPr/>
              <p:nvPr/>
            </p:nvSpPr>
            <p:spPr>
              <a:xfrm>
                <a:off x="1826579" y="2691657"/>
                <a:ext cx="45719" cy="65823"/>
              </a:xfrm>
              <a:prstGeom prst="parallelogram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98" name="任意多边形: 形状 97"/>
            <p:cNvSpPr/>
            <p:nvPr/>
          </p:nvSpPr>
          <p:spPr>
            <a:xfrm>
              <a:off x="676321" y="1112631"/>
              <a:ext cx="960120" cy="589280"/>
            </a:xfrm>
            <a:custGeom>
              <a:avLst/>
              <a:gdLst>
                <a:gd name="connsiteX0" fmla="*/ 960120 w 960120"/>
                <a:gd name="connsiteY0" fmla="*/ 0 h 589280"/>
                <a:gd name="connsiteX1" fmla="*/ 309880 w 960120"/>
                <a:gd name="connsiteY1" fmla="*/ 0 h 589280"/>
                <a:gd name="connsiteX2" fmla="*/ 0 w 960120"/>
                <a:gd name="connsiteY2" fmla="*/ 203200 h 589280"/>
                <a:gd name="connsiteX3" fmla="*/ 0 w 960120"/>
                <a:gd name="connsiteY3" fmla="*/ 589280 h 589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0120" h="589280">
                  <a:moveTo>
                    <a:pt x="960120" y="0"/>
                  </a:moveTo>
                  <a:lnTo>
                    <a:pt x="309880" y="0"/>
                  </a:lnTo>
                  <a:lnTo>
                    <a:pt x="0" y="203200"/>
                  </a:lnTo>
                  <a:lnTo>
                    <a:pt x="0" y="589280"/>
                  </a:lnTo>
                </a:path>
              </a:pathLst>
            </a:custGeom>
            <a:noFill/>
            <a:ln w="12700">
              <a:gradFill>
                <a:gsLst>
                  <a:gs pos="100000">
                    <a:srgbClr val="21C6FF"/>
                  </a:gs>
                  <a:gs pos="0">
                    <a:srgbClr val="21C6FF">
                      <a:alpha val="0"/>
                    </a:srgbClr>
                  </a:gs>
                </a:gsLst>
                <a:lin ang="0" scaled="0"/>
              </a:gradFill>
              <a:headEnd type="oval" w="sm" len="sm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9" name="任意多边形: 形状 98"/>
            <p:cNvSpPr/>
            <p:nvPr/>
          </p:nvSpPr>
          <p:spPr>
            <a:xfrm>
              <a:off x="4742323" y="1662161"/>
              <a:ext cx="817880" cy="538480"/>
            </a:xfrm>
            <a:custGeom>
              <a:avLst/>
              <a:gdLst>
                <a:gd name="connsiteX0" fmla="*/ 0 w 817880"/>
                <a:gd name="connsiteY0" fmla="*/ 538480 h 538480"/>
                <a:gd name="connsiteX1" fmla="*/ 462280 w 817880"/>
                <a:gd name="connsiteY1" fmla="*/ 538480 h 538480"/>
                <a:gd name="connsiteX2" fmla="*/ 817880 w 817880"/>
                <a:gd name="connsiteY2" fmla="*/ 289560 h 538480"/>
                <a:gd name="connsiteX3" fmla="*/ 817880 w 817880"/>
                <a:gd name="connsiteY3" fmla="*/ 0 h 538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7880" h="538480">
                  <a:moveTo>
                    <a:pt x="0" y="538480"/>
                  </a:moveTo>
                  <a:lnTo>
                    <a:pt x="462280" y="538480"/>
                  </a:lnTo>
                  <a:lnTo>
                    <a:pt x="817880" y="289560"/>
                  </a:lnTo>
                  <a:lnTo>
                    <a:pt x="817880" y="0"/>
                  </a:lnTo>
                </a:path>
              </a:pathLst>
            </a:custGeom>
            <a:noFill/>
            <a:ln w="12700">
              <a:gradFill>
                <a:gsLst>
                  <a:gs pos="100000">
                    <a:srgbClr val="21C6FF"/>
                  </a:gs>
                  <a:gs pos="0">
                    <a:srgbClr val="21C6FF">
                      <a:alpha val="0"/>
                    </a:srgbClr>
                  </a:gs>
                </a:gsLst>
                <a:lin ang="0" scaled="0"/>
              </a:gradFill>
              <a:tailEnd type="oval" w="sm" len="sm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6438730" y="5797554"/>
            <a:ext cx="1170102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defRPr>
            </a:lvl1pPr>
          </a:lstStyle>
          <a:p>
            <a:r>
              <a:rPr lang="zh-CN" altLang="en-US" sz="1800" dirty="0">
                <a:gradFill>
                  <a:gsLst>
                    <a:gs pos="0">
                      <a:srgbClr val="3859DA"/>
                    </a:gs>
                    <a:gs pos="100000">
                      <a:srgbClr val="21C6FF"/>
                    </a:gs>
                  </a:gsLst>
                  <a:path path="circle">
                    <a:fillToRect t="100000" r="100000"/>
                  </a:path>
                </a:gradFill>
              </a:rPr>
              <a:t>數據要點</a:t>
            </a:r>
            <a:endParaRPr lang="zh-CN" altLang="en-US" sz="1800" dirty="0">
              <a:gradFill>
                <a:gsLst>
                  <a:gs pos="0">
                    <a:srgbClr val="3859DA"/>
                  </a:gs>
                  <a:gs pos="100000">
                    <a:srgbClr val="21C6FF"/>
                  </a:gs>
                </a:gsLst>
                <a:path path="circle">
                  <a:fillToRect t="100000" r="100000"/>
                </a:path>
              </a:gradFill>
            </a:endParaRPr>
          </a:p>
        </p:txBody>
      </p:sp>
      <p:sp>
        <p:nvSpPr>
          <p:cNvPr id="63" name="文本框 62"/>
          <p:cNvSpPr txBox="1"/>
          <p:nvPr/>
        </p:nvSpPr>
        <p:spPr>
          <a:xfrm>
            <a:off x="6756222" y="2860052"/>
            <a:ext cx="1960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defRPr>
            </a:lvl1pPr>
          </a:lstStyle>
          <a:p>
            <a:r>
              <a:rPr lang="zh-CN" altLang="en-US" dirty="0">
                <a:solidFill>
                  <a:schemeClr val="bg1">
                    <a:lumMod val="65000"/>
                  </a:schemeClr>
                </a:solidFill>
              </a:rPr>
              <a:t>在此輸入小標題</a:t>
            </a:r>
            <a:endParaRPr lang="zh-CN" alt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4" name="文本框 63"/>
          <p:cNvSpPr txBox="1"/>
          <p:nvPr/>
        </p:nvSpPr>
        <p:spPr>
          <a:xfrm>
            <a:off x="6756221" y="3208160"/>
            <a:ext cx="4561925" cy="694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1400" dirty="0">
                <a:solidFill>
                  <a:schemeClr val="bg1">
                    <a:lumMod val="6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在此處輸入正文內容</a:t>
            </a:r>
            <a:r>
              <a:rPr lang="en-US" altLang="zh-CN" sz="1400" dirty="0">
                <a:solidFill>
                  <a:schemeClr val="bg1">
                    <a:lumMod val="6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,</a:t>
            </a:r>
            <a:r>
              <a:rPr lang="zh-CN" altLang="en-US" sz="1400" dirty="0">
                <a:solidFill>
                  <a:schemeClr val="bg1">
                    <a:lumMod val="6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在此處輸入正文內容</a:t>
            </a:r>
            <a:r>
              <a:rPr lang="en-US" altLang="zh-CN" sz="1400" dirty="0">
                <a:solidFill>
                  <a:schemeClr val="bg1">
                    <a:lumMod val="6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.</a:t>
            </a:r>
            <a:r>
              <a:rPr lang="zh-CN" altLang="en-US" sz="1400" dirty="0">
                <a:solidFill>
                  <a:schemeClr val="bg1">
                    <a:lumMod val="6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在此處輸入正文內容</a:t>
            </a:r>
            <a:r>
              <a:rPr lang="en-US" altLang="zh-CN" sz="1400" dirty="0">
                <a:solidFill>
                  <a:schemeClr val="bg1">
                    <a:lumMod val="6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,</a:t>
            </a:r>
            <a:r>
              <a:rPr lang="zh-CN" altLang="en-US" sz="1400" dirty="0">
                <a:solidFill>
                  <a:schemeClr val="bg1">
                    <a:lumMod val="6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在此處輸入正文內容</a:t>
            </a:r>
            <a:r>
              <a:rPr lang="en-US" altLang="zh-CN" sz="1400" dirty="0">
                <a:solidFill>
                  <a:schemeClr val="bg1">
                    <a:lumMod val="6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.</a:t>
            </a:r>
            <a:endParaRPr lang="zh-CN" altLang="en-US" sz="1400" dirty="0">
              <a:solidFill>
                <a:schemeClr val="bg1">
                  <a:lumMod val="65000"/>
                </a:schemeClr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grpSp>
        <p:nvGrpSpPr>
          <p:cNvPr id="65" name="组合 64"/>
          <p:cNvGrpSpPr/>
          <p:nvPr/>
        </p:nvGrpSpPr>
        <p:grpSpPr>
          <a:xfrm>
            <a:off x="10677749" y="2804629"/>
            <a:ext cx="686117" cy="65823"/>
            <a:chOff x="1186181" y="2691657"/>
            <a:chExt cx="686117" cy="65823"/>
          </a:xfrm>
          <a:gradFill>
            <a:gsLst>
              <a:gs pos="100000">
                <a:srgbClr val="21C6FF">
                  <a:alpha val="50000"/>
                </a:srgbClr>
              </a:gs>
              <a:gs pos="0">
                <a:srgbClr val="3859DA">
                  <a:alpha val="50000"/>
                </a:srgbClr>
              </a:gs>
            </a:gsLst>
            <a:lin ang="0" scaled="0"/>
          </a:gradFill>
        </p:grpSpPr>
        <p:sp>
          <p:nvSpPr>
            <p:cNvPr id="68" name="平行四边形 67"/>
            <p:cNvSpPr/>
            <p:nvPr/>
          </p:nvSpPr>
          <p:spPr>
            <a:xfrm>
              <a:off x="118618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9" name="平行四边形 68"/>
            <p:cNvSpPr/>
            <p:nvPr/>
          </p:nvSpPr>
          <p:spPr>
            <a:xfrm>
              <a:off x="125733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0" name="平行四边形 69"/>
            <p:cNvSpPr/>
            <p:nvPr/>
          </p:nvSpPr>
          <p:spPr>
            <a:xfrm>
              <a:off x="132849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1" name="平行四边形 70"/>
            <p:cNvSpPr/>
            <p:nvPr/>
          </p:nvSpPr>
          <p:spPr>
            <a:xfrm>
              <a:off x="139964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2" name="平行四边形 71"/>
            <p:cNvSpPr/>
            <p:nvPr/>
          </p:nvSpPr>
          <p:spPr>
            <a:xfrm>
              <a:off x="147080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5" name="平行四边形 74"/>
            <p:cNvSpPr/>
            <p:nvPr/>
          </p:nvSpPr>
          <p:spPr>
            <a:xfrm>
              <a:off x="154195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7" name="平行四边形 86"/>
            <p:cNvSpPr/>
            <p:nvPr/>
          </p:nvSpPr>
          <p:spPr>
            <a:xfrm>
              <a:off x="161311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8" name="平行四边形 87"/>
            <p:cNvSpPr/>
            <p:nvPr/>
          </p:nvSpPr>
          <p:spPr>
            <a:xfrm>
              <a:off x="1684266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9" name="平行四边形 88"/>
            <p:cNvSpPr/>
            <p:nvPr/>
          </p:nvSpPr>
          <p:spPr>
            <a:xfrm>
              <a:off x="1755421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0" name="平行四边形 89"/>
            <p:cNvSpPr/>
            <p:nvPr/>
          </p:nvSpPr>
          <p:spPr>
            <a:xfrm>
              <a:off x="1826579" y="2691657"/>
              <a:ext cx="45719" cy="65823"/>
            </a:xfrm>
            <a:prstGeom prst="parallelogram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6" name="任意多边形: 形状 65"/>
          <p:cNvSpPr/>
          <p:nvPr/>
        </p:nvSpPr>
        <p:spPr>
          <a:xfrm>
            <a:off x="6543721" y="2777317"/>
            <a:ext cx="960120" cy="589280"/>
          </a:xfrm>
          <a:custGeom>
            <a:avLst/>
            <a:gdLst>
              <a:gd name="connsiteX0" fmla="*/ 960120 w 960120"/>
              <a:gd name="connsiteY0" fmla="*/ 0 h 589280"/>
              <a:gd name="connsiteX1" fmla="*/ 309880 w 960120"/>
              <a:gd name="connsiteY1" fmla="*/ 0 h 589280"/>
              <a:gd name="connsiteX2" fmla="*/ 0 w 960120"/>
              <a:gd name="connsiteY2" fmla="*/ 203200 h 589280"/>
              <a:gd name="connsiteX3" fmla="*/ 0 w 960120"/>
              <a:gd name="connsiteY3" fmla="*/ 589280 h 589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0120" h="589280">
                <a:moveTo>
                  <a:pt x="960120" y="0"/>
                </a:moveTo>
                <a:lnTo>
                  <a:pt x="309880" y="0"/>
                </a:lnTo>
                <a:lnTo>
                  <a:pt x="0" y="203200"/>
                </a:lnTo>
                <a:lnTo>
                  <a:pt x="0" y="589280"/>
                </a:lnTo>
              </a:path>
            </a:pathLst>
          </a:custGeom>
          <a:noFill/>
          <a:ln w="12700">
            <a:gradFill>
              <a:gsLst>
                <a:gs pos="100000">
                  <a:srgbClr val="21C6FF"/>
                </a:gs>
                <a:gs pos="0">
                  <a:srgbClr val="21C6FF">
                    <a:alpha val="0"/>
                  </a:srgbClr>
                </a:gs>
              </a:gsLst>
              <a:lin ang="0" scaled="0"/>
            </a:gradFill>
            <a:headEnd type="oval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7" name="任意多边形: 形状 66"/>
          <p:cNvSpPr/>
          <p:nvPr/>
        </p:nvSpPr>
        <p:spPr>
          <a:xfrm>
            <a:off x="10609723" y="3326847"/>
            <a:ext cx="817880" cy="538480"/>
          </a:xfrm>
          <a:custGeom>
            <a:avLst/>
            <a:gdLst>
              <a:gd name="connsiteX0" fmla="*/ 0 w 817880"/>
              <a:gd name="connsiteY0" fmla="*/ 538480 h 538480"/>
              <a:gd name="connsiteX1" fmla="*/ 462280 w 817880"/>
              <a:gd name="connsiteY1" fmla="*/ 538480 h 538480"/>
              <a:gd name="connsiteX2" fmla="*/ 817880 w 817880"/>
              <a:gd name="connsiteY2" fmla="*/ 289560 h 538480"/>
              <a:gd name="connsiteX3" fmla="*/ 817880 w 817880"/>
              <a:gd name="connsiteY3" fmla="*/ 0 h 538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7880" h="538480">
                <a:moveTo>
                  <a:pt x="0" y="538480"/>
                </a:moveTo>
                <a:lnTo>
                  <a:pt x="462280" y="538480"/>
                </a:lnTo>
                <a:lnTo>
                  <a:pt x="817880" y="289560"/>
                </a:lnTo>
                <a:lnTo>
                  <a:pt x="817880" y="0"/>
                </a:lnTo>
              </a:path>
            </a:pathLst>
          </a:custGeom>
          <a:noFill/>
          <a:ln w="12700">
            <a:gradFill>
              <a:gsLst>
                <a:gs pos="100000">
                  <a:srgbClr val="21C6FF"/>
                </a:gs>
                <a:gs pos="0">
                  <a:srgbClr val="21C6FF">
                    <a:alpha val="0"/>
                  </a:srgbClr>
                </a:gs>
              </a:gsLst>
              <a:lin ang="0" scaled="0"/>
            </a:gradFill>
            <a:tailEnd type="oval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29" name="图表 28"/>
          <p:cNvGraphicFramePr/>
          <p:nvPr/>
        </p:nvGraphicFramePr>
        <p:xfrm>
          <a:off x="6251608" y="4392783"/>
          <a:ext cx="1577474" cy="14523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aphicFrame>
        <p:nvGraphicFramePr>
          <p:cNvPr id="93" name="图表 92"/>
          <p:cNvGraphicFramePr/>
          <p:nvPr/>
        </p:nvGraphicFramePr>
        <p:xfrm>
          <a:off x="8235288" y="4392783"/>
          <a:ext cx="1577474" cy="14523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4" name="图表 93"/>
          <p:cNvGraphicFramePr/>
          <p:nvPr/>
        </p:nvGraphicFramePr>
        <p:xfrm>
          <a:off x="10218968" y="4392783"/>
          <a:ext cx="1577474" cy="14523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5" name="文本框 94"/>
          <p:cNvSpPr txBox="1"/>
          <p:nvPr/>
        </p:nvSpPr>
        <p:spPr>
          <a:xfrm>
            <a:off x="8452132" y="5807490"/>
            <a:ext cx="1170102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defRPr>
            </a:lvl1pPr>
          </a:lstStyle>
          <a:p>
            <a:r>
              <a:rPr lang="zh-CN" altLang="en-US" sz="1800" dirty="0">
                <a:gradFill>
                  <a:gsLst>
                    <a:gs pos="0">
                      <a:srgbClr val="3859DA"/>
                    </a:gs>
                    <a:gs pos="100000">
                      <a:srgbClr val="21C6FF"/>
                    </a:gs>
                  </a:gsLst>
                  <a:path path="circle">
                    <a:fillToRect t="100000" r="100000"/>
                  </a:path>
                </a:gradFill>
              </a:rPr>
              <a:t>數據要點</a:t>
            </a:r>
            <a:endParaRPr lang="zh-CN" altLang="en-US" sz="1800" dirty="0">
              <a:gradFill>
                <a:gsLst>
                  <a:gs pos="0">
                    <a:srgbClr val="3859DA"/>
                  </a:gs>
                  <a:gs pos="100000">
                    <a:srgbClr val="21C6FF"/>
                  </a:gs>
                </a:gsLst>
                <a:path path="circle">
                  <a:fillToRect t="100000" r="100000"/>
                </a:path>
              </a:gradFill>
            </a:endParaRPr>
          </a:p>
        </p:txBody>
      </p:sp>
      <p:sp>
        <p:nvSpPr>
          <p:cNvPr id="96" name="文本框 95"/>
          <p:cNvSpPr txBox="1"/>
          <p:nvPr/>
        </p:nvSpPr>
        <p:spPr>
          <a:xfrm>
            <a:off x="10422654" y="5807490"/>
            <a:ext cx="1170102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defRPr>
            </a:lvl1pPr>
          </a:lstStyle>
          <a:p>
            <a:r>
              <a:rPr lang="zh-CN" altLang="en-US" sz="1800" dirty="0">
                <a:gradFill>
                  <a:gsLst>
                    <a:gs pos="0">
                      <a:srgbClr val="3859DA"/>
                    </a:gs>
                    <a:gs pos="100000">
                      <a:srgbClr val="21C6FF"/>
                    </a:gs>
                  </a:gsLst>
                  <a:path path="circle">
                    <a:fillToRect t="100000" r="100000"/>
                  </a:path>
                </a:gradFill>
              </a:rPr>
              <a:t>數據要點</a:t>
            </a:r>
            <a:endParaRPr lang="zh-CN" altLang="en-US" sz="1800" dirty="0">
              <a:gradFill>
                <a:gsLst>
                  <a:gs pos="0">
                    <a:srgbClr val="3859DA"/>
                  </a:gs>
                  <a:gs pos="100000">
                    <a:srgbClr val="21C6FF"/>
                  </a:gs>
                </a:gsLst>
                <a:path path="circle">
                  <a:fillToRect t="100000" r="100000"/>
                </a:path>
              </a:gradFill>
            </a:endParaRPr>
          </a:p>
        </p:txBody>
      </p:sp>
      <p:sp>
        <p:nvSpPr>
          <p:cNvPr id="97" name="文本框 96"/>
          <p:cNvSpPr txBox="1"/>
          <p:nvPr/>
        </p:nvSpPr>
        <p:spPr>
          <a:xfrm>
            <a:off x="6688063" y="4918889"/>
            <a:ext cx="703338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defRPr>
            </a:lvl1pPr>
          </a:lstStyle>
          <a:p>
            <a:r>
              <a:rPr lang="en-US" altLang="zh-CN" dirty="0">
                <a:solidFill>
                  <a:schemeClr val="bg1"/>
                </a:solidFill>
              </a:rPr>
              <a:t>25%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01" name="文本框 100"/>
          <p:cNvSpPr txBox="1"/>
          <p:nvPr/>
        </p:nvSpPr>
        <p:spPr>
          <a:xfrm>
            <a:off x="8685514" y="4918889"/>
            <a:ext cx="703338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defRPr>
            </a:lvl1pPr>
          </a:lstStyle>
          <a:p>
            <a:r>
              <a:rPr lang="en-US" altLang="zh-CN" dirty="0">
                <a:solidFill>
                  <a:schemeClr val="bg1"/>
                </a:solidFill>
              </a:rPr>
              <a:t>45%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11" name="文本框 110"/>
          <p:cNvSpPr txBox="1"/>
          <p:nvPr/>
        </p:nvSpPr>
        <p:spPr>
          <a:xfrm>
            <a:off x="10666994" y="4918889"/>
            <a:ext cx="703338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defRPr>
            </a:lvl1pPr>
          </a:lstStyle>
          <a:p>
            <a:r>
              <a:rPr lang="en-US" altLang="zh-CN" dirty="0">
                <a:solidFill>
                  <a:schemeClr val="bg1"/>
                </a:solidFill>
              </a:rPr>
              <a:t>75%</a:t>
            </a:r>
            <a:endParaRPr lang="zh-CN" altLang="en-US" dirty="0">
              <a:solidFill>
                <a:schemeClr val="bg1"/>
              </a:solidFill>
            </a:endParaRPr>
          </a:p>
        </p:txBody>
      </p:sp>
      <p:graphicFrame>
        <p:nvGraphicFramePr>
          <p:cNvPr id="32" name="图表 31"/>
          <p:cNvGraphicFramePr/>
          <p:nvPr/>
        </p:nvGraphicFramePr>
        <p:xfrm>
          <a:off x="659941" y="1200929"/>
          <a:ext cx="5061819" cy="29820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3" name="文本框 112"/>
          <p:cNvSpPr txBox="1"/>
          <p:nvPr/>
        </p:nvSpPr>
        <p:spPr>
          <a:xfrm>
            <a:off x="734504" y="4531377"/>
            <a:ext cx="1960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</a:rPr>
              <a:t>在此輸入小標題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114" name="文本框 113"/>
          <p:cNvSpPr txBox="1"/>
          <p:nvPr/>
        </p:nvSpPr>
        <p:spPr>
          <a:xfrm>
            <a:off x="734504" y="5027238"/>
            <a:ext cx="4561925" cy="694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1400" dirty="0">
                <a:solidFill>
                  <a:schemeClr val="bg1">
                    <a:lumMod val="7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在此處輸入正文內容</a:t>
            </a:r>
            <a:r>
              <a:rPr lang="en-US" altLang="zh-CN" sz="1400" dirty="0">
                <a:solidFill>
                  <a:schemeClr val="bg1">
                    <a:lumMod val="7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,</a:t>
            </a:r>
            <a:r>
              <a:rPr lang="zh-CN" altLang="en-US" sz="1400" dirty="0">
                <a:solidFill>
                  <a:schemeClr val="bg1">
                    <a:lumMod val="7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在此處輸入正文內容</a:t>
            </a:r>
            <a:r>
              <a:rPr lang="en-US" altLang="zh-CN" sz="1400" dirty="0">
                <a:solidFill>
                  <a:schemeClr val="bg1">
                    <a:lumMod val="7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.</a:t>
            </a:r>
            <a:r>
              <a:rPr lang="zh-CN" altLang="en-US" sz="1400" dirty="0">
                <a:solidFill>
                  <a:schemeClr val="bg1">
                    <a:lumMod val="7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在此處輸入正文內容</a:t>
            </a:r>
            <a:r>
              <a:rPr lang="en-US" altLang="zh-CN" sz="1400" dirty="0">
                <a:solidFill>
                  <a:schemeClr val="bg1">
                    <a:lumMod val="7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,</a:t>
            </a:r>
            <a:r>
              <a:rPr lang="zh-CN" altLang="en-US" sz="1400" dirty="0">
                <a:solidFill>
                  <a:schemeClr val="bg1">
                    <a:lumMod val="7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在此處輸入正文內容</a:t>
            </a:r>
            <a:r>
              <a:rPr lang="en-US" altLang="zh-CN" sz="1400" dirty="0">
                <a:solidFill>
                  <a:schemeClr val="bg1">
                    <a:lumMod val="7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.</a:t>
            </a:r>
            <a:endParaRPr lang="zh-CN" altLang="en-US" sz="1400" dirty="0">
              <a:solidFill>
                <a:schemeClr val="bg1">
                  <a:lumMod val="75000"/>
                </a:schemeClr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sp>
        <p:nvSpPr>
          <p:cNvPr id="115" name="文本框 114"/>
          <p:cNvSpPr txBox="1"/>
          <p:nvPr/>
        </p:nvSpPr>
        <p:spPr>
          <a:xfrm>
            <a:off x="734504" y="5793749"/>
            <a:ext cx="5091968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Lorem ipsum dolor sit amet, consectetuer adipiscing elit. Maecenas porttitor congue massa. </a:t>
            </a:r>
            <a:endParaRPr lang="en-US" altLang="zh-CN" sz="1100" dirty="0">
              <a:solidFill>
                <a:schemeClr val="tx1">
                  <a:lumMod val="65000"/>
                  <a:lumOff val="35000"/>
                </a:schemeClr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grpSp>
        <p:nvGrpSpPr>
          <p:cNvPr id="117" name="组合 116"/>
          <p:cNvGrpSpPr/>
          <p:nvPr/>
        </p:nvGrpSpPr>
        <p:grpSpPr>
          <a:xfrm>
            <a:off x="10051787" y="390709"/>
            <a:ext cx="1717354" cy="424313"/>
            <a:chOff x="342171" y="152400"/>
            <a:chExt cx="1717354" cy="424313"/>
          </a:xfrm>
        </p:grpSpPr>
        <p:sp>
          <p:nvSpPr>
            <p:cNvPr id="118" name="文本框 117"/>
            <p:cNvSpPr txBox="1"/>
            <p:nvPr/>
          </p:nvSpPr>
          <p:spPr>
            <a:xfrm>
              <a:off x="415608" y="173824"/>
              <a:ext cx="1590992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solidFill>
                    <a:schemeClr val="bg1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LOGO HERE</a:t>
              </a:r>
              <a:endParaRPr lang="zh-CN" altLang="en-US" sz="20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grpSp>
          <p:nvGrpSpPr>
            <p:cNvPr id="119" name="组合 118"/>
            <p:cNvGrpSpPr/>
            <p:nvPr/>
          </p:nvGrpSpPr>
          <p:grpSpPr>
            <a:xfrm>
              <a:off x="1458913" y="152400"/>
              <a:ext cx="600612" cy="108487"/>
              <a:chOff x="1458913" y="152400"/>
              <a:chExt cx="600612" cy="108487"/>
            </a:xfrm>
          </p:grpSpPr>
          <p:sp>
            <p:nvSpPr>
              <p:cNvPr id="123" name="任意多边形: 形状 122"/>
              <p:cNvSpPr/>
              <p:nvPr/>
            </p:nvSpPr>
            <p:spPr>
              <a:xfrm>
                <a:off x="1458913" y="152400"/>
                <a:ext cx="582612" cy="90487"/>
              </a:xfrm>
              <a:custGeom>
                <a:avLst/>
                <a:gdLst>
                  <a:gd name="connsiteX0" fmla="*/ 0 w 582612"/>
                  <a:gd name="connsiteY0" fmla="*/ 0 h 90487"/>
                  <a:gd name="connsiteX1" fmla="*/ 492125 w 582612"/>
                  <a:gd name="connsiteY1" fmla="*/ 0 h 90487"/>
                  <a:gd name="connsiteX2" fmla="*/ 582612 w 582612"/>
                  <a:gd name="connsiteY2" fmla="*/ 90487 h 90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82612" h="90487">
                    <a:moveTo>
                      <a:pt x="0" y="0"/>
                    </a:moveTo>
                    <a:lnTo>
                      <a:pt x="492125" y="0"/>
                    </a:lnTo>
                    <a:lnTo>
                      <a:pt x="582612" y="90487"/>
                    </a:lnTo>
                  </a:path>
                </a:pathLst>
              </a:custGeom>
              <a:noFill/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4" name="椭圆 123"/>
              <p:cNvSpPr/>
              <p:nvPr/>
            </p:nvSpPr>
            <p:spPr>
              <a:xfrm>
                <a:off x="2023525" y="224887"/>
                <a:ext cx="36000" cy="36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20" name="组合 119"/>
            <p:cNvGrpSpPr/>
            <p:nvPr/>
          </p:nvGrpSpPr>
          <p:grpSpPr>
            <a:xfrm flipH="1" flipV="1">
              <a:off x="342171" y="468226"/>
              <a:ext cx="600612" cy="108487"/>
              <a:chOff x="1458913" y="152400"/>
              <a:chExt cx="600612" cy="108487"/>
            </a:xfrm>
          </p:grpSpPr>
          <p:sp>
            <p:nvSpPr>
              <p:cNvPr id="121" name="任意多边形: 形状 120"/>
              <p:cNvSpPr/>
              <p:nvPr/>
            </p:nvSpPr>
            <p:spPr>
              <a:xfrm>
                <a:off x="1458913" y="152400"/>
                <a:ext cx="582612" cy="90487"/>
              </a:xfrm>
              <a:custGeom>
                <a:avLst/>
                <a:gdLst>
                  <a:gd name="connsiteX0" fmla="*/ 0 w 582612"/>
                  <a:gd name="connsiteY0" fmla="*/ 0 h 90487"/>
                  <a:gd name="connsiteX1" fmla="*/ 492125 w 582612"/>
                  <a:gd name="connsiteY1" fmla="*/ 0 h 90487"/>
                  <a:gd name="connsiteX2" fmla="*/ 582612 w 582612"/>
                  <a:gd name="connsiteY2" fmla="*/ 90487 h 90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82612" h="90487">
                    <a:moveTo>
                      <a:pt x="0" y="0"/>
                    </a:moveTo>
                    <a:lnTo>
                      <a:pt x="492125" y="0"/>
                    </a:lnTo>
                    <a:lnTo>
                      <a:pt x="582612" y="90487"/>
                    </a:lnTo>
                  </a:path>
                </a:pathLst>
              </a:custGeom>
              <a:noFill/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2" name="椭圆 121"/>
              <p:cNvSpPr/>
              <p:nvPr/>
            </p:nvSpPr>
            <p:spPr>
              <a:xfrm>
                <a:off x="2023525" y="224887"/>
                <a:ext cx="36000" cy="36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黑暗里有星球&#10;&#10;描述已自动生成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40" b="1455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80000"/>
                </a:schemeClr>
              </a:gs>
              <a:gs pos="62000">
                <a:schemeClr val="tx1">
                  <a:alpha val="9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</a:t>
            </a:r>
            <a:endParaRPr lang="zh-CN" altLang="en-US" dirty="0"/>
          </a:p>
        </p:txBody>
      </p:sp>
      <p:grpSp>
        <p:nvGrpSpPr>
          <p:cNvPr id="53" name="组合 52"/>
          <p:cNvGrpSpPr/>
          <p:nvPr/>
        </p:nvGrpSpPr>
        <p:grpSpPr>
          <a:xfrm flipH="1">
            <a:off x="5578926" y="1674292"/>
            <a:ext cx="7793947" cy="3291400"/>
            <a:chOff x="-1281387" y="1758120"/>
            <a:chExt cx="7793947" cy="3291400"/>
          </a:xfrm>
        </p:grpSpPr>
        <p:sp>
          <p:nvSpPr>
            <p:cNvPr id="57" name="任意多边形: 形状 56"/>
            <p:cNvSpPr/>
            <p:nvPr/>
          </p:nvSpPr>
          <p:spPr>
            <a:xfrm>
              <a:off x="-1281387" y="1758120"/>
              <a:ext cx="7737125" cy="3213297"/>
            </a:xfrm>
            <a:custGeom>
              <a:avLst/>
              <a:gdLst>
                <a:gd name="connsiteX0" fmla="*/ 0 w 7737125"/>
                <a:gd name="connsiteY0" fmla="*/ 0 h 3213297"/>
                <a:gd name="connsiteX1" fmla="*/ 7737125 w 7737125"/>
                <a:gd name="connsiteY1" fmla="*/ 0 h 3213297"/>
                <a:gd name="connsiteX2" fmla="*/ 7737125 w 7737125"/>
                <a:gd name="connsiteY2" fmla="*/ 2846976 h 3213297"/>
                <a:gd name="connsiteX3" fmla="*/ 7370804 w 7737125"/>
                <a:gd name="connsiteY3" fmla="*/ 3213297 h 3213297"/>
                <a:gd name="connsiteX4" fmla="*/ 0 w 7737125"/>
                <a:gd name="connsiteY4" fmla="*/ 3213297 h 3213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37125" h="3213297">
                  <a:moveTo>
                    <a:pt x="0" y="0"/>
                  </a:moveTo>
                  <a:lnTo>
                    <a:pt x="7737125" y="0"/>
                  </a:lnTo>
                  <a:lnTo>
                    <a:pt x="7737125" y="2846976"/>
                  </a:lnTo>
                  <a:lnTo>
                    <a:pt x="7370804" y="3213297"/>
                  </a:lnTo>
                  <a:lnTo>
                    <a:pt x="0" y="3213297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rgbClr val="3859DA"/>
                </a:gs>
              </a:gsLst>
              <a:lin ang="0" scaled="0"/>
            </a:gradFill>
            <a:ln>
              <a:gradFill>
                <a:gsLst>
                  <a:gs pos="0">
                    <a:srgbClr val="3859DA">
                      <a:alpha val="0"/>
                    </a:srgbClr>
                  </a:gs>
                  <a:gs pos="100000">
                    <a:srgbClr val="21C6FF"/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69" name="任意多边形: 形状 68"/>
            <p:cNvSpPr/>
            <p:nvPr/>
          </p:nvSpPr>
          <p:spPr>
            <a:xfrm>
              <a:off x="4876800" y="3911600"/>
              <a:ext cx="1635760" cy="1137920"/>
            </a:xfrm>
            <a:custGeom>
              <a:avLst/>
              <a:gdLst>
                <a:gd name="connsiteX0" fmla="*/ 0 w 1635760"/>
                <a:gd name="connsiteY0" fmla="*/ 1137920 h 1137920"/>
                <a:gd name="connsiteX1" fmla="*/ 1224280 w 1635760"/>
                <a:gd name="connsiteY1" fmla="*/ 1137920 h 1137920"/>
                <a:gd name="connsiteX2" fmla="*/ 1635760 w 1635760"/>
                <a:gd name="connsiteY2" fmla="*/ 726440 h 1137920"/>
                <a:gd name="connsiteX3" fmla="*/ 1635760 w 1635760"/>
                <a:gd name="connsiteY3" fmla="*/ 0 h 1137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35760" h="1137920">
                  <a:moveTo>
                    <a:pt x="0" y="1137920"/>
                  </a:moveTo>
                  <a:lnTo>
                    <a:pt x="1224280" y="1137920"/>
                  </a:lnTo>
                  <a:lnTo>
                    <a:pt x="1635760" y="726440"/>
                  </a:lnTo>
                  <a:lnTo>
                    <a:pt x="1635760" y="0"/>
                  </a:lnTo>
                </a:path>
              </a:pathLst>
            </a:custGeom>
            <a:noFill/>
            <a:ln>
              <a:gradFill flip="none" rotWithShape="1">
                <a:gsLst>
                  <a:gs pos="0">
                    <a:srgbClr val="21C6FF">
                      <a:alpha val="0"/>
                    </a:srgbClr>
                  </a:gs>
                  <a:gs pos="100000">
                    <a:srgbClr val="21C6FF"/>
                  </a:gs>
                </a:gsLst>
                <a:path path="circle">
                  <a:fillToRect t="100000" r="100000"/>
                </a:path>
                <a:tileRect l="-100000" b="-100000"/>
              </a:gradFill>
              <a:tailEnd type="oval" w="sm" len="sm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6023994" y="1800841"/>
            <a:ext cx="1676400" cy="13220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0" dirty="0">
                <a:ln w="15875">
                  <a:noFill/>
                </a:ln>
                <a:solidFill>
                  <a:schemeClr val="bg1"/>
                </a:solidFill>
                <a:latin typeface="优设标题黑" panose="00000500000000000000" pitchFamily="2" charset="-122"/>
                <a:ea typeface="优设标题黑" panose="00000500000000000000" pitchFamily="2" charset="-122"/>
              </a:rPr>
              <a:t>02</a:t>
            </a:r>
            <a:endParaRPr lang="zh-CN" altLang="en-US" sz="8000" dirty="0">
              <a:ln w="15875">
                <a:noFill/>
              </a:ln>
              <a:solidFill>
                <a:schemeClr val="bg1"/>
              </a:solidFill>
              <a:latin typeface="优设标题黑" panose="00000500000000000000" pitchFamily="2" charset="-122"/>
              <a:ea typeface="优设标题黑" panose="00000500000000000000" pitchFamily="2" charset="-122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413917" y="372631"/>
            <a:ext cx="1717354" cy="424313"/>
            <a:chOff x="342171" y="152400"/>
            <a:chExt cx="1717354" cy="424313"/>
          </a:xfrm>
        </p:grpSpPr>
        <p:sp>
          <p:nvSpPr>
            <p:cNvPr id="18" name="文本框 17"/>
            <p:cNvSpPr txBox="1"/>
            <p:nvPr/>
          </p:nvSpPr>
          <p:spPr>
            <a:xfrm>
              <a:off x="415608" y="173824"/>
              <a:ext cx="1590992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solidFill>
                    <a:schemeClr val="bg1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LOGO HERE</a:t>
              </a:r>
              <a:endParaRPr lang="zh-CN" altLang="en-US" sz="20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grpSp>
          <p:nvGrpSpPr>
            <p:cNvPr id="19" name="组合 18"/>
            <p:cNvGrpSpPr/>
            <p:nvPr/>
          </p:nvGrpSpPr>
          <p:grpSpPr>
            <a:xfrm>
              <a:off x="1458913" y="152400"/>
              <a:ext cx="600612" cy="108487"/>
              <a:chOff x="1458913" y="152400"/>
              <a:chExt cx="600612" cy="108487"/>
            </a:xfrm>
          </p:grpSpPr>
          <p:sp>
            <p:nvSpPr>
              <p:cNvPr id="23" name="任意多边形: 形状 22"/>
              <p:cNvSpPr/>
              <p:nvPr/>
            </p:nvSpPr>
            <p:spPr>
              <a:xfrm>
                <a:off x="1458913" y="152400"/>
                <a:ext cx="582612" cy="90487"/>
              </a:xfrm>
              <a:custGeom>
                <a:avLst/>
                <a:gdLst>
                  <a:gd name="connsiteX0" fmla="*/ 0 w 582612"/>
                  <a:gd name="connsiteY0" fmla="*/ 0 h 90487"/>
                  <a:gd name="connsiteX1" fmla="*/ 492125 w 582612"/>
                  <a:gd name="connsiteY1" fmla="*/ 0 h 90487"/>
                  <a:gd name="connsiteX2" fmla="*/ 582612 w 582612"/>
                  <a:gd name="connsiteY2" fmla="*/ 90487 h 90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82612" h="90487">
                    <a:moveTo>
                      <a:pt x="0" y="0"/>
                    </a:moveTo>
                    <a:lnTo>
                      <a:pt x="492125" y="0"/>
                    </a:lnTo>
                    <a:lnTo>
                      <a:pt x="582612" y="90487"/>
                    </a:lnTo>
                  </a:path>
                </a:pathLst>
              </a:custGeom>
              <a:noFill/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" name="椭圆 23"/>
              <p:cNvSpPr/>
              <p:nvPr/>
            </p:nvSpPr>
            <p:spPr>
              <a:xfrm>
                <a:off x="2023525" y="224887"/>
                <a:ext cx="36000" cy="36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 flipH="1" flipV="1">
              <a:off x="342171" y="468226"/>
              <a:ext cx="600612" cy="108487"/>
              <a:chOff x="1458913" y="152400"/>
              <a:chExt cx="600612" cy="108487"/>
            </a:xfrm>
          </p:grpSpPr>
          <p:sp>
            <p:nvSpPr>
              <p:cNvPr id="21" name="任意多边形: 形状 20"/>
              <p:cNvSpPr/>
              <p:nvPr/>
            </p:nvSpPr>
            <p:spPr>
              <a:xfrm>
                <a:off x="1458913" y="152400"/>
                <a:ext cx="582612" cy="90487"/>
              </a:xfrm>
              <a:custGeom>
                <a:avLst/>
                <a:gdLst>
                  <a:gd name="connsiteX0" fmla="*/ 0 w 582612"/>
                  <a:gd name="connsiteY0" fmla="*/ 0 h 90487"/>
                  <a:gd name="connsiteX1" fmla="*/ 492125 w 582612"/>
                  <a:gd name="connsiteY1" fmla="*/ 0 h 90487"/>
                  <a:gd name="connsiteX2" fmla="*/ 582612 w 582612"/>
                  <a:gd name="connsiteY2" fmla="*/ 90487 h 90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82612" h="90487">
                    <a:moveTo>
                      <a:pt x="0" y="0"/>
                    </a:moveTo>
                    <a:lnTo>
                      <a:pt x="492125" y="0"/>
                    </a:lnTo>
                    <a:lnTo>
                      <a:pt x="582612" y="90487"/>
                    </a:lnTo>
                  </a:path>
                </a:pathLst>
              </a:custGeom>
              <a:noFill/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" name="椭圆 21"/>
              <p:cNvSpPr/>
              <p:nvPr/>
            </p:nvSpPr>
            <p:spPr>
              <a:xfrm>
                <a:off x="2023525" y="224887"/>
                <a:ext cx="36000" cy="36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7" name="文本框 26"/>
          <p:cNvSpPr txBox="1"/>
          <p:nvPr/>
        </p:nvSpPr>
        <p:spPr>
          <a:xfrm>
            <a:off x="6000181" y="2869154"/>
            <a:ext cx="3535680" cy="11068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600" dirty="0">
                <a:solidFill>
                  <a:schemeClr val="bg1"/>
                </a:soli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rPr>
              <a:t>專案管理</a:t>
            </a:r>
            <a:endParaRPr lang="zh-CN" altLang="en-US" sz="6600" dirty="0">
              <a:solidFill>
                <a:schemeClr val="bg1"/>
              </a:solidFill>
              <a:latin typeface="Alibaba PuHuiTi Heavy" panose="00020600040101010101" pitchFamily="18" charset="-122"/>
              <a:ea typeface="Alibaba PuHuiTi Heavy" panose="00020600040101010101" pitchFamily="18" charset="-122"/>
              <a:cs typeface="Alibaba PuHuiTi Heavy" panose="00020600040101010101" pitchFamily="18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6000181" y="4069341"/>
            <a:ext cx="5756328" cy="598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>
                <a:solidFill>
                  <a:schemeClr val="bg1">
                    <a:lumMod val="6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  <a:endParaRPr lang="en-US" altLang="zh-CN" sz="1100" dirty="0">
              <a:solidFill>
                <a:schemeClr val="bg1">
                  <a:lumMod val="65000"/>
                </a:schemeClr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grpSp>
        <p:nvGrpSpPr>
          <p:cNvPr id="29" name="组合 28"/>
          <p:cNvGrpSpPr/>
          <p:nvPr/>
        </p:nvGrpSpPr>
        <p:grpSpPr>
          <a:xfrm>
            <a:off x="10855476" y="6271136"/>
            <a:ext cx="979487" cy="209629"/>
            <a:chOff x="10780714" y="6400800"/>
            <a:chExt cx="979487" cy="209629"/>
          </a:xfrm>
          <a:gradFill>
            <a:gsLst>
              <a:gs pos="0">
                <a:srgbClr val="3859DA"/>
              </a:gs>
              <a:gs pos="100000">
                <a:schemeClr val="tx1">
                  <a:alpha val="90000"/>
                </a:schemeClr>
              </a:gs>
            </a:gsLst>
            <a:path path="circle">
              <a:fillToRect t="100000" r="100000"/>
            </a:path>
          </a:gradFill>
        </p:grpSpPr>
        <p:sp>
          <p:nvSpPr>
            <p:cNvPr id="30" name="平行四边形 29"/>
            <p:cNvSpPr/>
            <p:nvPr/>
          </p:nvSpPr>
          <p:spPr>
            <a:xfrm>
              <a:off x="10780714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平行四边形 30"/>
            <p:cNvSpPr/>
            <p:nvPr/>
          </p:nvSpPr>
          <p:spPr>
            <a:xfrm>
              <a:off x="10864322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平行四边形 31"/>
            <p:cNvSpPr/>
            <p:nvPr/>
          </p:nvSpPr>
          <p:spPr>
            <a:xfrm>
              <a:off x="10947931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平行四边形 32"/>
            <p:cNvSpPr/>
            <p:nvPr/>
          </p:nvSpPr>
          <p:spPr>
            <a:xfrm>
              <a:off x="11031539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平行四边形 33"/>
            <p:cNvSpPr/>
            <p:nvPr/>
          </p:nvSpPr>
          <p:spPr>
            <a:xfrm>
              <a:off x="11115147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平行四边形 34"/>
            <p:cNvSpPr/>
            <p:nvPr/>
          </p:nvSpPr>
          <p:spPr>
            <a:xfrm>
              <a:off x="11198756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" name="平行四边形 35"/>
            <p:cNvSpPr/>
            <p:nvPr/>
          </p:nvSpPr>
          <p:spPr>
            <a:xfrm>
              <a:off x="11282364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平行四边形 36"/>
            <p:cNvSpPr/>
            <p:nvPr/>
          </p:nvSpPr>
          <p:spPr>
            <a:xfrm>
              <a:off x="11365972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平行四边形 37"/>
            <p:cNvSpPr/>
            <p:nvPr/>
          </p:nvSpPr>
          <p:spPr>
            <a:xfrm>
              <a:off x="11449581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" name="平行四边形 38"/>
            <p:cNvSpPr/>
            <p:nvPr/>
          </p:nvSpPr>
          <p:spPr>
            <a:xfrm>
              <a:off x="11533189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" name="平行四边形 39"/>
            <p:cNvSpPr/>
            <p:nvPr/>
          </p:nvSpPr>
          <p:spPr>
            <a:xfrm>
              <a:off x="11616797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11527743" y="2054919"/>
            <a:ext cx="0" cy="2367126"/>
            <a:chOff x="11527743" y="2054919"/>
            <a:chExt cx="0" cy="2367126"/>
          </a:xfrm>
        </p:grpSpPr>
        <p:cxnSp>
          <p:nvCxnSpPr>
            <p:cNvPr id="47" name="直接连接符 46"/>
            <p:cNvCxnSpPr/>
            <p:nvPr/>
          </p:nvCxnSpPr>
          <p:spPr>
            <a:xfrm>
              <a:off x="11527743" y="2054919"/>
              <a:ext cx="0" cy="360000"/>
            </a:xfrm>
            <a:prstGeom prst="line">
              <a:avLst/>
            </a:prstGeom>
            <a:ln w="381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接连接符 47"/>
            <p:cNvCxnSpPr/>
            <p:nvPr/>
          </p:nvCxnSpPr>
          <p:spPr>
            <a:xfrm>
              <a:off x="11527743" y="2723961"/>
              <a:ext cx="0" cy="360000"/>
            </a:xfrm>
            <a:prstGeom prst="line">
              <a:avLst/>
            </a:prstGeom>
            <a:ln w="38100" cap="rnd">
              <a:solidFill>
                <a:srgbClr val="21C6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接连接符 48"/>
            <p:cNvCxnSpPr/>
            <p:nvPr/>
          </p:nvCxnSpPr>
          <p:spPr>
            <a:xfrm>
              <a:off x="11527743" y="3393003"/>
              <a:ext cx="0" cy="360000"/>
            </a:xfrm>
            <a:prstGeom prst="line">
              <a:avLst/>
            </a:prstGeom>
            <a:ln w="381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接连接符 49"/>
            <p:cNvCxnSpPr/>
            <p:nvPr/>
          </p:nvCxnSpPr>
          <p:spPr>
            <a:xfrm>
              <a:off x="11527743" y="4062045"/>
              <a:ext cx="0" cy="360000"/>
            </a:xfrm>
            <a:prstGeom prst="line">
              <a:avLst/>
            </a:prstGeom>
            <a:ln w="3810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组合 3"/>
          <p:cNvGrpSpPr/>
          <p:nvPr/>
        </p:nvGrpSpPr>
        <p:grpSpPr>
          <a:xfrm>
            <a:off x="7387677" y="1800841"/>
            <a:ext cx="2090728" cy="1322070"/>
            <a:chOff x="16099614" y="1384874"/>
            <a:chExt cx="2090728" cy="1322070"/>
          </a:xfrm>
        </p:grpSpPr>
        <p:sp>
          <p:nvSpPr>
            <p:cNvPr id="41" name="文本框 40"/>
            <p:cNvSpPr txBox="1"/>
            <p:nvPr/>
          </p:nvSpPr>
          <p:spPr>
            <a:xfrm>
              <a:off x="16099614" y="1384874"/>
              <a:ext cx="925830" cy="13220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8000">
                  <a:ln w="15875">
                    <a:gradFill flip="none" rotWithShape="1">
                      <a:gsLst>
                        <a:gs pos="0">
                          <a:srgbClr val="3859DA"/>
                        </a:gs>
                        <a:gs pos="100000">
                          <a:srgbClr val="21C6FF"/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ln>
                  <a:solidFill>
                    <a:schemeClr val="bg1"/>
                  </a:solidFill>
                  <a:latin typeface="优设标题黑" panose="00000500000000000000" pitchFamily="2" charset="-122"/>
                  <a:ea typeface="优设标题黑" panose="00000500000000000000" pitchFamily="2" charset="-122"/>
                </a:defRPr>
              </a:lvl1pPr>
            </a:lstStyle>
            <a:p>
              <a:r>
                <a:rPr lang="en-US" altLang="zh-CN" dirty="0">
                  <a:ln w="15875">
                    <a:gradFill flip="none" rotWithShape="1">
                      <a:gsLst>
                        <a:gs pos="15000">
                          <a:srgbClr val="3859DA">
                            <a:alpha val="0"/>
                          </a:srgbClr>
                        </a:gs>
                        <a:gs pos="100000">
                          <a:srgbClr val="21C6FF"/>
                        </a:gs>
                      </a:gsLst>
                      <a:lin ang="5400000" scaled="0"/>
                      <a:tileRect/>
                    </a:gradFill>
                  </a:ln>
                  <a:noFill/>
                </a:rPr>
                <a:t>2</a:t>
              </a:r>
              <a:endParaRPr lang="zh-CN" altLang="en-US" dirty="0">
                <a:ln w="15875">
                  <a:gradFill flip="none" rotWithShape="1">
                    <a:gsLst>
                      <a:gs pos="15000">
                        <a:srgbClr val="3859DA">
                          <a:alpha val="0"/>
                        </a:srgbClr>
                      </a:gs>
                      <a:gs pos="100000">
                        <a:srgbClr val="21C6FF"/>
                      </a:gs>
                    </a:gsLst>
                    <a:lin ang="5400000" scaled="0"/>
                    <a:tileRect/>
                  </a:gradFill>
                </a:ln>
                <a:noFill/>
              </a:endParaRPr>
            </a:p>
          </p:txBody>
        </p:sp>
        <p:sp>
          <p:nvSpPr>
            <p:cNvPr id="42" name="文本框 41"/>
            <p:cNvSpPr txBox="1"/>
            <p:nvPr/>
          </p:nvSpPr>
          <p:spPr>
            <a:xfrm>
              <a:off x="16681548" y="1384874"/>
              <a:ext cx="925830" cy="13220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8000">
                  <a:ln w="15875">
                    <a:gradFill flip="none" rotWithShape="1">
                      <a:gsLst>
                        <a:gs pos="15000">
                          <a:srgbClr val="3859DA">
                            <a:alpha val="0"/>
                          </a:srgbClr>
                        </a:gs>
                        <a:gs pos="100000">
                          <a:srgbClr val="21C6FF"/>
                        </a:gs>
                      </a:gsLst>
                      <a:lin ang="5400000" scaled="0"/>
                      <a:tileRect/>
                    </a:gradFill>
                  </a:ln>
                  <a:noFill/>
                  <a:latin typeface="优设标题黑" panose="00000500000000000000" pitchFamily="2" charset="-122"/>
                  <a:ea typeface="优设标题黑" panose="00000500000000000000" pitchFamily="2" charset="-122"/>
                </a:defRPr>
              </a:lvl1pPr>
            </a:lstStyle>
            <a:p>
              <a:r>
                <a:rPr lang="en-US" altLang="zh-CN" dirty="0"/>
                <a:t>2</a:t>
              </a:r>
              <a:endParaRPr lang="zh-CN" altLang="en-US" dirty="0"/>
            </a:p>
          </p:txBody>
        </p:sp>
        <p:sp>
          <p:nvSpPr>
            <p:cNvPr id="44" name="文本框 43"/>
            <p:cNvSpPr txBox="1"/>
            <p:nvPr/>
          </p:nvSpPr>
          <p:spPr>
            <a:xfrm>
              <a:off x="17264512" y="1384874"/>
              <a:ext cx="925830" cy="13220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8000">
                  <a:ln w="15875">
                    <a:gradFill flip="none" rotWithShape="1">
                      <a:gsLst>
                        <a:gs pos="15000">
                          <a:srgbClr val="3859DA">
                            <a:alpha val="0"/>
                          </a:srgbClr>
                        </a:gs>
                        <a:gs pos="100000">
                          <a:srgbClr val="21C6FF"/>
                        </a:gs>
                      </a:gsLst>
                      <a:lin ang="5400000" scaled="0"/>
                      <a:tileRect/>
                    </a:gradFill>
                  </a:ln>
                  <a:noFill/>
                  <a:latin typeface="优设标题黑" panose="00000500000000000000" pitchFamily="2" charset="-122"/>
                  <a:ea typeface="优设标题黑" panose="00000500000000000000" pitchFamily="2" charset="-122"/>
                </a:defRPr>
              </a:lvl1pPr>
            </a:lstStyle>
            <a:p>
              <a:r>
                <a:rPr lang="en-US" altLang="zh-CN" dirty="0"/>
                <a:t>2</a:t>
              </a:r>
              <a:endParaRPr lang="zh-CN" altLang="en-US" dirty="0"/>
            </a:p>
          </p:txBody>
        </p:sp>
      </p:grpSp>
      <p:sp>
        <p:nvSpPr>
          <p:cNvPr id="59" name="文本框 58"/>
          <p:cNvSpPr txBox="1"/>
          <p:nvPr/>
        </p:nvSpPr>
        <p:spPr>
          <a:xfrm>
            <a:off x="9982200" y="306347"/>
            <a:ext cx="2000153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spc="600" dirty="0">
                <a:solidFill>
                  <a:schemeClr val="bg1"/>
                </a:solidFill>
                <a:latin typeface="优设标题黑" panose="00000500000000000000" pitchFamily="2" charset="-122"/>
                <a:ea typeface="优设标题黑" panose="00000500000000000000" pitchFamily="2" charset="-122"/>
              </a:rPr>
              <a:t>universe</a:t>
            </a:r>
            <a:endParaRPr lang="zh-CN" altLang="en-US" sz="2000" spc="600" dirty="0">
              <a:solidFill>
                <a:schemeClr val="bg1"/>
              </a:solidFill>
              <a:latin typeface="优设标题黑" panose="00000500000000000000" pitchFamily="2" charset="-122"/>
              <a:ea typeface="优设标题黑" panose="00000500000000000000" pitchFamily="2" charset="-122"/>
            </a:endParaRPr>
          </a:p>
        </p:txBody>
      </p:sp>
      <p:pic>
        <p:nvPicPr>
          <p:cNvPr id="60" name="图片 59" descr="人戴着头盔&#10;&#10;中度可信度描述已自动生成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3" t="24962" r="17748" b="8128"/>
          <a:stretch>
            <a:fillRect/>
          </a:stretch>
        </p:blipFill>
        <p:spPr>
          <a:xfrm>
            <a:off x="1292664" y="368300"/>
            <a:ext cx="5169560" cy="6489700"/>
          </a:xfrm>
          <a:prstGeom prst="rect">
            <a:avLst/>
          </a:prstGeom>
        </p:spPr>
      </p:pic>
      <p:sp>
        <p:nvSpPr>
          <p:cNvPr id="43" name="文本框 42"/>
          <p:cNvSpPr txBox="1"/>
          <p:nvPr/>
        </p:nvSpPr>
        <p:spPr>
          <a:xfrm>
            <a:off x="5530204" y="1244586"/>
            <a:ext cx="5095462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ln w="9525">
                  <a:solidFill>
                    <a:srgbClr val="21C6FF">
                      <a:alpha val="50000"/>
                    </a:srgbClr>
                  </a:solidFill>
                </a:ln>
                <a:noFill/>
                <a:effectLst>
                  <a:glow rad="38100">
                    <a:srgbClr val="21C6FF">
                      <a:alpha val="10000"/>
                    </a:srgbClr>
                  </a:glow>
                </a:effectLst>
                <a:latin typeface="优设标题黑" panose="00000500000000000000" pitchFamily="2" charset="-122"/>
                <a:ea typeface="优设标题黑" panose="00000500000000000000" pitchFamily="2" charset="-122"/>
              </a:rPr>
              <a:t>PROJECT MANAGEMENT</a:t>
            </a:r>
            <a:endParaRPr lang="zh-CN" altLang="en-US" sz="2800" dirty="0">
              <a:ln w="9525">
                <a:solidFill>
                  <a:srgbClr val="21C6FF">
                    <a:alpha val="50000"/>
                  </a:srgbClr>
                </a:solidFill>
              </a:ln>
              <a:noFill/>
              <a:effectLst>
                <a:glow rad="38100">
                  <a:srgbClr val="21C6FF">
                    <a:alpha val="10000"/>
                  </a:srgbClr>
                </a:glow>
              </a:effectLst>
              <a:latin typeface="优设标题黑" panose="00000500000000000000" pitchFamily="2" charset="-122"/>
              <a:ea typeface="优设标题黑" panose="00000500000000000000" pitchFamily="2" charset="-122"/>
            </a:endParaRPr>
          </a:p>
        </p:txBody>
      </p:sp>
      <p:grpSp>
        <p:nvGrpSpPr>
          <p:cNvPr id="45" name="组合 44"/>
          <p:cNvGrpSpPr/>
          <p:nvPr/>
        </p:nvGrpSpPr>
        <p:grpSpPr>
          <a:xfrm flipH="1">
            <a:off x="431917" y="2368550"/>
            <a:ext cx="220663" cy="2120900"/>
            <a:chOff x="8424863" y="2090738"/>
            <a:chExt cx="220663" cy="2120900"/>
          </a:xfrm>
          <a:gradFill flip="none" rotWithShape="1">
            <a:gsLst>
              <a:gs pos="0">
                <a:srgbClr val="21C6FF"/>
              </a:gs>
              <a:gs pos="100000">
                <a:srgbClr val="3859DA"/>
              </a:gs>
            </a:gsLst>
            <a:path path="circle">
              <a:fillToRect l="50000" t="50000" r="50000" b="50000"/>
            </a:path>
            <a:tileRect/>
          </a:gradFill>
          <a:effectLst>
            <a:glow rad="50800">
              <a:schemeClr val="accent1">
                <a:satMod val="175000"/>
                <a:alpha val="30000"/>
              </a:schemeClr>
            </a:glow>
          </a:effectLst>
        </p:grpSpPr>
        <p:sp>
          <p:nvSpPr>
            <p:cNvPr id="54" name="Freeform 400"/>
            <p:cNvSpPr/>
            <p:nvPr/>
          </p:nvSpPr>
          <p:spPr bwMode="auto">
            <a:xfrm>
              <a:off x="8464550" y="2090738"/>
              <a:ext cx="141288" cy="477838"/>
            </a:xfrm>
            <a:custGeom>
              <a:avLst/>
              <a:gdLst>
                <a:gd name="T0" fmla="*/ 20 w 89"/>
                <a:gd name="T1" fmla="*/ 158 h 301"/>
                <a:gd name="T2" fmla="*/ 89 w 89"/>
                <a:gd name="T3" fmla="*/ 228 h 301"/>
                <a:gd name="T4" fmla="*/ 89 w 89"/>
                <a:gd name="T5" fmla="*/ 301 h 301"/>
                <a:gd name="T6" fmla="*/ 0 w 89"/>
                <a:gd name="T7" fmla="*/ 211 h 301"/>
                <a:gd name="T8" fmla="*/ 0 w 89"/>
                <a:gd name="T9" fmla="*/ 0 h 301"/>
                <a:gd name="T10" fmla="*/ 20 w 89"/>
                <a:gd name="T11" fmla="*/ 24 h 301"/>
                <a:gd name="T12" fmla="*/ 20 w 89"/>
                <a:gd name="T13" fmla="*/ 158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9" h="301">
                  <a:moveTo>
                    <a:pt x="20" y="158"/>
                  </a:moveTo>
                  <a:lnTo>
                    <a:pt x="89" y="228"/>
                  </a:lnTo>
                  <a:lnTo>
                    <a:pt x="89" y="301"/>
                  </a:lnTo>
                  <a:lnTo>
                    <a:pt x="0" y="211"/>
                  </a:lnTo>
                  <a:lnTo>
                    <a:pt x="0" y="0"/>
                  </a:lnTo>
                  <a:lnTo>
                    <a:pt x="20" y="24"/>
                  </a:lnTo>
                  <a:lnTo>
                    <a:pt x="20" y="1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5" name="Freeform 401"/>
            <p:cNvSpPr/>
            <p:nvPr/>
          </p:nvSpPr>
          <p:spPr bwMode="auto">
            <a:xfrm>
              <a:off x="8424863" y="2368550"/>
              <a:ext cx="149225" cy="639763"/>
            </a:xfrm>
            <a:custGeom>
              <a:avLst/>
              <a:gdLst>
                <a:gd name="T0" fmla="*/ 94 w 94"/>
                <a:gd name="T1" fmla="*/ 403 h 403"/>
                <a:gd name="T2" fmla="*/ 90 w 94"/>
                <a:gd name="T3" fmla="*/ 403 h 403"/>
                <a:gd name="T4" fmla="*/ 90 w 94"/>
                <a:gd name="T5" fmla="*/ 138 h 403"/>
                <a:gd name="T6" fmla="*/ 0 w 94"/>
                <a:gd name="T7" fmla="*/ 49 h 403"/>
                <a:gd name="T8" fmla="*/ 0 w 94"/>
                <a:gd name="T9" fmla="*/ 0 h 403"/>
                <a:gd name="T10" fmla="*/ 4 w 94"/>
                <a:gd name="T11" fmla="*/ 0 h 403"/>
                <a:gd name="T12" fmla="*/ 4 w 94"/>
                <a:gd name="T13" fmla="*/ 49 h 403"/>
                <a:gd name="T14" fmla="*/ 94 w 94"/>
                <a:gd name="T15" fmla="*/ 138 h 403"/>
                <a:gd name="T16" fmla="*/ 94 w 94"/>
                <a:gd name="T17" fmla="*/ 403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4" h="403">
                  <a:moveTo>
                    <a:pt x="94" y="403"/>
                  </a:moveTo>
                  <a:lnTo>
                    <a:pt x="90" y="403"/>
                  </a:lnTo>
                  <a:lnTo>
                    <a:pt x="90" y="138"/>
                  </a:lnTo>
                  <a:lnTo>
                    <a:pt x="0" y="49"/>
                  </a:lnTo>
                  <a:lnTo>
                    <a:pt x="0" y="0"/>
                  </a:lnTo>
                  <a:lnTo>
                    <a:pt x="4" y="0"/>
                  </a:lnTo>
                  <a:lnTo>
                    <a:pt x="4" y="49"/>
                  </a:lnTo>
                  <a:lnTo>
                    <a:pt x="94" y="138"/>
                  </a:lnTo>
                  <a:lnTo>
                    <a:pt x="94" y="4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6" name="Freeform 402"/>
            <p:cNvSpPr>
              <a:spLocks noEditPoints="1"/>
            </p:cNvSpPr>
            <p:nvPr/>
          </p:nvSpPr>
          <p:spPr bwMode="auto">
            <a:xfrm>
              <a:off x="8496300" y="3073400"/>
              <a:ext cx="149225" cy="149225"/>
            </a:xfrm>
            <a:custGeom>
              <a:avLst/>
              <a:gdLst>
                <a:gd name="T0" fmla="*/ 12 w 23"/>
                <a:gd name="T1" fmla="*/ 23 h 23"/>
                <a:gd name="T2" fmla="*/ 0 w 23"/>
                <a:gd name="T3" fmla="*/ 11 h 23"/>
                <a:gd name="T4" fmla="*/ 12 w 23"/>
                <a:gd name="T5" fmla="*/ 0 h 23"/>
                <a:gd name="T6" fmla="*/ 23 w 23"/>
                <a:gd name="T7" fmla="*/ 11 h 23"/>
                <a:gd name="T8" fmla="*/ 12 w 23"/>
                <a:gd name="T9" fmla="*/ 23 h 23"/>
                <a:gd name="T10" fmla="*/ 12 w 23"/>
                <a:gd name="T11" fmla="*/ 2 h 23"/>
                <a:gd name="T12" fmla="*/ 2 w 23"/>
                <a:gd name="T13" fmla="*/ 11 h 23"/>
                <a:gd name="T14" fmla="*/ 12 w 23"/>
                <a:gd name="T15" fmla="*/ 21 h 23"/>
                <a:gd name="T16" fmla="*/ 21 w 23"/>
                <a:gd name="T17" fmla="*/ 11 h 23"/>
                <a:gd name="T18" fmla="*/ 12 w 23"/>
                <a:gd name="T19" fmla="*/ 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1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1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2"/>
                  </a:moveTo>
                  <a:cubicBezTo>
                    <a:pt x="6" y="2"/>
                    <a:pt x="2" y="6"/>
                    <a:pt x="2" y="11"/>
                  </a:cubicBezTo>
                  <a:cubicBezTo>
                    <a:pt x="2" y="17"/>
                    <a:pt x="6" y="21"/>
                    <a:pt x="12" y="21"/>
                  </a:cubicBezTo>
                  <a:cubicBezTo>
                    <a:pt x="17" y="21"/>
                    <a:pt x="21" y="17"/>
                    <a:pt x="21" y="11"/>
                  </a:cubicBezTo>
                  <a:cubicBezTo>
                    <a:pt x="21" y="6"/>
                    <a:pt x="17" y="2"/>
                    <a:pt x="12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8" name="Oval 403"/>
            <p:cNvSpPr>
              <a:spLocks noChangeArrowheads="1"/>
            </p:cNvSpPr>
            <p:nvPr/>
          </p:nvSpPr>
          <p:spPr bwMode="auto">
            <a:xfrm>
              <a:off x="8534400" y="3111500"/>
              <a:ext cx="71438" cy="714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1" name="Rectangle 404"/>
            <p:cNvSpPr>
              <a:spLocks noChangeArrowheads="1"/>
            </p:cNvSpPr>
            <p:nvPr/>
          </p:nvSpPr>
          <p:spPr bwMode="auto">
            <a:xfrm>
              <a:off x="8612188" y="2646363"/>
              <a:ext cx="33338" cy="2063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2" name="Rectangle 405"/>
            <p:cNvSpPr>
              <a:spLocks noChangeArrowheads="1"/>
            </p:cNvSpPr>
            <p:nvPr/>
          </p:nvSpPr>
          <p:spPr bwMode="auto">
            <a:xfrm>
              <a:off x="8612188" y="2892425"/>
              <a:ext cx="33338" cy="254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3" name="Freeform 407"/>
            <p:cNvSpPr/>
            <p:nvPr/>
          </p:nvSpPr>
          <p:spPr bwMode="auto">
            <a:xfrm>
              <a:off x="8534400" y="2549525"/>
              <a:ext cx="39688" cy="271463"/>
            </a:xfrm>
            <a:custGeom>
              <a:avLst/>
              <a:gdLst>
                <a:gd name="T0" fmla="*/ 0 w 6"/>
                <a:gd name="T1" fmla="*/ 0 h 42"/>
                <a:gd name="T2" fmla="*/ 0 w 6"/>
                <a:gd name="T3" fmla="*/ 10 h 42"/>
                <a:gd name="T4" fmla="*/ 3 w 6"/>
                <a:gd name="T5" fmla="*/ 13 h 42"/>
                <a:gd name="T6" fmla="*/ 3 w 6"/>
                <a:gd name="T7" fmla="*/ 39 h 42"/>
                <a:gd name="T8" fmla="*/ 6 w 6"/>
                <a:gd name="T9" fmla="*/ 42 h 42"/>
                <a:gd name="T10" fmla="*/ 6 w 6"/>
                <a:gd name="T11" fmla="*/ 6 h 42"/>
                <a:gd name="T12" fmla="*/ 0 w 6"/>
                <a:gd name="T13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42">
                  <a:moveTo>
                    <a:pt x="0" y="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3" y="12"/>
                    <a:pt x="3" y="13"/>
                  </a:cubicBezTo>
                  <a:cubicBezTo>
                    <a:pt x="3" y="14"/>
                    <a:pt x="3" y="39"/>
                    <a:pt x="3" y="39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6" y="6"/>
                    <a:pt x="6" y="6"/>
                    <a:pt x="6" y="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4" name="Freeform 408"/>
            <p:cNvSpPr/>
            <p:nvPr/>
          </p:nvSpPr>
          <p:spPr bwMode="auto">
            <a:xfrm>
              <a:off x="8464550" y="3733800"/>
              <a:ext cx="141288" cy="477838"/>
            </a:xfrm>
            <a:custGeom>
              <a:avLst/>
              <a:gdLst>
                <a:gd name="T0" fmla="*/ 20 w 89"/>
                <a:gd name="T1" fmla="*/ 142 h 301"/>
                <a:gd name="T2" fmla="*/ 89 w 89"/>
                <a:gd name="T3" fmla="*/ 77 h 301"/>
                <a:gd name="T4" fmla="*/ 89 w 89"/>
                <a:gd name="T5" fmla="*/ 0 h 301"/>
                <a:gd name="T6" fmla="*/ 0 w 89"/>
                <a:gd name="T7" fmla="*/ 89 h 301"/>
                <a:gd name="T8" fmla="*/ 0 w 89"/>
                <a:gd name="T9" fmla="*/ 301 h 301"/>
                <a:gd name="T10" fmla="*/ 20 w 89"/>
                <a:gd name="T11" fmla="*/ 277 h 301"/>
                <a:gd name="T12" fmla="*/ 20 w 89"/>
                <a:gd name="T13" fmla="*/ 142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9" h="301">
                  <a:moveTo>
                    <a:pt x="20" y="142"/>
                  </a:moveTo>
                  <a:lnTo>
                    <a:pt x="89" y="77"/>
                  </a:lnTo>
                  <a:lnTo>
                    <a:pt x="89" y="0"/>
                  </a:lnTo>
                  <a:lnTo>
                    <a:pt x="0" y="89"/>
                  </a:lnTo>
                  <a:lnTo>
                    <a:pt x="0" y="301"/>
                  </a:lnTo>
                  <a:lnTo>
                    <a:pt x="20" y="277"/>
                  </a:lnTo>
                  <a:lnTo>
                    <a:pt x="20" y="1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5" name="Freeform 409"/>
            <p:cNvSpPr/>
            <p:nvPr/>
          </p:nvSpPr>
          <p:spPr bwMode="auto">
            <a:xfrm>
              <a:off x="8424863" y="3292475"/>
              <a:ext cx="149225" cy="647700"/>
            </a:xfrm>
            <a:custGeom>
              <a:avLst/>
              <a:gdLst>
                <a:gd name="T0" fmla="*/ 4 w 94"/>
                <a:gd name="T1" fmla="*/ 408 h 408"/>
                <a:gd name="T2" fmla="*/ 0 w 94"/>
                <a:gd name="T3" fmla="*/ 408 h 408"/>
                <a:gd name="T4" fmla="*/ 0 w 94"/>
                <a:gd name="T5" fmla="*/ 355 h 408"/>
                <a:gd name="T6" fmla="*/ 90 w 94"/>
                <a:gd name="T7" fmla="*/ 265 h 408"/>
                <a:gd name="T8" fmla="*/ 90 w 94"/>
                <a:gd name="T9" fmla="*/ 0 h 408"/>
                <a:gd name="T10" fmla="*/ 94 w 94"/>
                <a:gd name="T11" fmla="*/ 0 h 408"/>
                <a:gd name="T12" fmla="*/ 94 w 94"/>
                <a:gd name="T13" fmla="*/ 265 h 408"/>
                <a:gd name="T14" fmla="*/ 4 w 94"/>
                <a:gd name="T15" fmla="*/ 355 h 408"/>
                <a:gd name="T16" fmla="*/ 4 w 94"/>
                <a:gd name="T17" fmla="*/ 408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4" h="408">
                  <a:moveTo>
                    <a:pt x="4" y="408"/>
                  </a:moveTo>
                  <a:lnTo>
                    <a:pt x="0" y="408"/>
                  </a:lnTo>
                  <a:lnTo>
                    <a:pt x="0" y="355"/>
                  </a:lnTo>
                  <a:lnTo>
                    <a:pt x="90" y="265"/>
                  </a:lnTo>
                  <a:lnTo>
                    <a:pt x="90" y="0"/>
                  </a:lnTo>
                  <a:lnTo>
                    <a:pt x="94" y="0"/>
                  </a:lnTo>
                  <a:lnTo>
                    <a:pt x="94" y="265"/>
                  </a:lnTo>
                  <a:lnTo>
                    <a:pt x="4" y="355"/>
                  </a:lnTo>
                  <a:lnTo>
                    <a:pt x="4" y="4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6" name="Rectangle 410"/>
            <p:cNvSpPr>
              <a:spLocks noChangeArrowheads="1"/>
            </p:cNvSpPr>
            <p:nvPr/>
          </p:nvSpPr>
          <p:spPr bwMode="auto">
            <a:xfrm>
              <a:off x="8612188" y="3448050"/>
              <a:ext cx="33338" cy="2079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7" name="Rectangle 411"/>
            <p:cNvSpPr>
              <a:spLocks noChangeArrowheads="1"/>
            </p:cNvSpPr>
            <p:nvPr/>
          </p:nvSpPr>
          <p:spPr bwMode="auto">
            <a:xfrm>
              <a:off x="8612188" y="3382963"/>
              <a:ext cx="33338" cy="269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8" name="Freeform 412"/>
            <p:cNvSpPr/>
            <p:nvPr/>
          </p:nvSpPr>
          <p:spPr bwMode="auto">
            <a:xfrm>
              <a:off x="8534400" y="3481388"/>
              <a:ext cx="39688" cy="271463"/>
            </a:xfrm>
            <a:custGeom>
              <a:avLst/>
              <a:gdLst>
                <a:gd name="T0" fmla="*/ 0 w 6"/>
                <a:gd name="T1" fmla="*/ 42 h 42"/>
                <a:gd name="T2" fmla="*/ 0 w 6"/>
                <a:gd name="T3" fmla="*/ 32 h 42"/>
                <a:gd name="T4" fmla="*/ 3 w 6"/>
                <a:gd name="T5" fmla="*/ 29 h 42"/>
                <a:gd name="T6" fmla="*/ 3 w 6"/>
                <a:gd name="T7" fmla="*/ 3 h 42"/>
                <a:gd name="T8" fmla="*/ 6 w 6"/>
                <a:gd name="T9" fmla="*/ 0 h 42"/>
                <a:gd name="T10" fmla="*/ 6 w 6"/>
                <a:gd name="T11" fmla="*/ 36 h 42"/>
                <a:gd name="T12" fmla="*/ 0 w 6"/>
                <a:gd name="T13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42">
                  <a:moveTo>
                    <a:pt x="0" y="4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3" y="30"/>
                    <a:pt x="3" y="29"/>
                  </a:cubicBezTo>
                  <a:cubicBezTo>
                    <a:pt x="3" y="28"/>
                    <a:pt x="3" y="3"/>
                    <a:pt x="3" y="3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36"/>
                    <a:pt x="6" y="36"/>
                    <a:pt x="6" y="36"/>
                  </a:cubicBezTo>
                  <a:lnTo>
                    <a:pt x="0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黑暗里有星球&#10;&#10;描述已自动生成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40" b="1455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80000"/>
                </a:schemeClr>
              </a:gs>
              <a:gs pos="62000">
                <a:schemeClr val="tx1">
                  <a:alpha val="9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</a:t>
            </a:r>
            <a:endParaRPr lang="zh-CN" altLang="en-US" dirty="0"/>
          </a:p>
        </p:txBody>
      </p:sp>
      <p:sp>
        <p:nvSpPr>
          <p:cNvPr id="4" name="任意多边形: 形状 3"/>
          <p:cNvSpPr/>
          <p:nvPr/>
        </p:nvSpPr>
        <p:spPr>
          <a:xfrm>
            <a:off x="0" y="2540494"/>
            <a:ext cx="11722100" cy="2661888"/>
          </a:xfrm>
          <a:custGeom>
            <a:avLst/>
            <a:gdLst>
              <a:gd name="connsiteX0" fmla="*/ 2137972 w 11662972"/>
              <a:gd name="connsiteY0" fmla="*/ 0 h 2319636"/>
              <a:gd name="connsiteX1" fmla="*/ 10504227 w 11662972"/>
              <a:gd name="connsiteY1" fmla="*/ 0 h 2319636"/>
              <a:gd name="connsiteX2" fmla="*/ 11662972 w 11662972"/>
              <a:gd name="connsiteY2" fmla="*/ 1158745 h 2319636"/>
              <a:gd name="connsiteX3" fmla="*/ 11662972 w 11662972"/>
              <a:gd name="connsiteY3" fmla="*/ 1158775 h 2319636"/>
              <a:gd name="connsiteX4" fmla="*/ 10504227 w 11662972"/>
              <a:gd name="connsiteY4" fmla="*/ 2317520 h 2319636"/>
              <a:gd name="connsiteX5" fmla="*/ 2371725 w 11662972"/>
              <a:gd name="connsiteY5" fmla="*/ 2317520 h 2319636"/>
              <a:gd name="connsiteX6" fmla="*/ 2371725 w 11662972"/>
              <a:gd name="connsiteY6" fmla="*/ 2319636 h 2319636"/>
              <a:gd name="connsiteX7" fmla="*/ 2137972 w 11662972"/>
              <a:gd name="connsiteY7" fmla="*/ 2319636 h 2319636"/>
              <a:gd name="connsiteX8" fmla="*/ 0 w 11662972"/>
              <a:gd name="connsiteY8" fmla="*/ 2319636 h 2319636"/>
              <a:gd name="connsiteX9" fmla="*/ 0 w 11662972"/>
              <a:gd name="connsiteY9" fmla="*/ 2169617 h 2319636"/>
              <a:gd name="connsiteX10" fmla="*/ 2137972 w 11662972"/>
              <a:gd name="connsiteY10" fmla="*/ 2169617 h 2319636"/>
              <a:gd name="connsiteX11" fmla="*/ 2137972 w 11662972"/>
              <a:gd name="connsiteY11" fmla="*/ 2168755 h 2319636"/>
              <a:gd name="connsiteX12" fmla="*/ 10504227 w 11662972"/>
              <a:gd name="connsiteY12" fmla="*/ 2168755 h 2319636"/>
              <a:gd name="connsiteX13" fmla="*/ 11514207 w 11662972"/>
              <a:gd name="connsiteY13" fmla="*/ 1158775 h 2319636"/>
              <a:gd name="connsiteX14" fmla="*/ 11514207 w 11662972"/>
              <a:gd name="connsiteY14" fmla="*/ 1158745 h 2319636"/>
              <a:gd name="connsiteX15" fmla="*/ 10504227 w 11662972"/>
              <a:gd name="connsiteY15" fmla="*/ 148765 h 2319636"/>
              <a:gd name="connsiteX16" fmla="*/ 2137972 w 11662972"/>
              <a:gd name="connsiteY16" fmla="*/ 148765 h 231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1662972" h="2319636">
                <a:moveTo>
                  <a:pt x="2137972" y="0"/>
                </a:moveTo>
                <a:lnTo>
                  <a:pt x="10504227" y="0"/>
                </a:lnTo>
                <a:cubicBezTo>
                  <a:pt x="11144184" y="0"/>
                  <a:pt x="11662972" y="518788"/>
                  <a:pt x="11662972" y="1158745"/>
                </a:cubicBezTo>
                <a:lnTo>
                  <a:pt x="11662972" y="1158775"/>
                </a:lnTo>
                <a:cubicBezTo>
                  <a:pt x="11662972" y="1798732"/>
                  <a:pt x="11144184" y="2317520"/>
                  <a:pt x="10504227" y="2317520"/>
                </a:cubicBezTo>
                <a:lnTo>
                  <a:pt x="2371725" y="2317520"/>
                </a:lnTo>
                <a:lnTo>
                  <a:pt x="2371725" y="2319636"/>
                </a:lnTo>
                <a:lnTo>
                  <a:pt x="2137972" y="2319636"/>
                </a:lnTo>
                <a:lnTo>
                  <a:pt x="0" y="2319636"/>
                </a:lnTo>
                <a:lnTo>
                  <a:pt x="0" y="2169617"/>
                </a:lnTo>
                <a:lnTo>
                  <a:pt x="2137972" y="2169617"/>
                </a:lnTo>
                <a:lnTo>
                  <a:pt x="2137972" y="2168755"/>
                </a:lnTo>
                <a:lnTo>
                  <a:pt x="10504227" y="2168755"/>
                </a:lnTo>
                <a:cubicBezTo>
                  <a:pt x="11062024" y="2168755"/>
                  <a:pt x="11514207" y="1716572"/>
                  <a:pt x="11514207" y="1158775"/>
                </a:cubicBezTo>
                <a:lnTo>
                  <a:pt x="11514207" y="1158745"/>
                </a:lnTo>
                <a:cubicBezTo>
                  <a:pt x="11514207" y="600948"/>
                  <a:pt x="11062024" y="148765"/>
                  <a:pt x="10504227" y="148765"/>
                </a:cubicBezTo>
                <a:lnTo>
                  <a:pt x="2137972" y="148765"/>
                </a:lnTo>
                <a:close/>
              </a:path>
            </a:pathLst>
          </a:custGeom>
          <a:gradFill flip="none" rotWithShape="1">
            <a:gsLst>
              <a:gs pos="100000">
                <a:srgbClr val="21C6FF"/>
              </a:gs>
              <a:gs pos="0">
                <a:srgbClr val="3859DA"/>
              </a:gs>
            </a:gsLst>
            <a:lin ang="16200000" scaled="1"/>
            <a:tileRect/>
          </a:gradFill>
          <a:ln>
            <a:noFill/>
          </a:ln>
          <a:effectLst>
            <a:glow rad="190500">
              <a:schemeClr val="accent1">
                <a:satMod val="175000"/>
                <a:alpha val="3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41" name="矩形: 剪去对角 40"/>
          <p:cNvSpPr/>
          <p:nvPr/>
        </p:nvSpPr>
        <p:spPr>
          <a:xfrm>
            <a:off x="2443280" y="2934466"/>
            <a:ext cx="1603278" cy="729027"/>
          </a:xfrm>
          <a:prstGeom prst="snip2DiagRect">
            <a:avLst>
              <a:gd name="adj1" fmla="val 16452"/>
              <a:gd name="adj2" fmla="val 0"/>
            </a:avLst>
          </a:prstGeom>
          <a:gradFill flip="none" rotWithShape="1">
            <a:gsLst>
              <a:gs pos="0">
                <a:srgbClr val="21C6FF"/>
              </a:gs>
              <a:gs pos="100000">
                <a:srgbClr val="3859DA"/>
              </a:gs>
            </a:gsLst>
            <a:path path="circle">
              <a:fillToRect r="100000" b="100000"/>
            </a:path>
            <a:tileRect l="-100000" t="-100000"/>
          </a:gradFill>
          <a:ln w="6350">
            <a:gradFill flip="none" rotWithShape="1">
              <a:gsLst>
                <a:gs pos="0">
                  <a:srgbClr val="3859DA">
                    <a:alpha val="0"/>
                  </a:srgbClr>
                </a:gs>
                <a:gs pos="80000">
                  <a:srgbClr val="21C6FF"/>
                </a:gs>
              </a:gsLst>
              <a:path path="circle">
                <a:fillToRect t="100000" r="100000"/>
              </a:path>
              <a:tileRect l="-100000" b="-100000"/>
            </a:gradFill>
          </a:ln>
          <a:effectLst>
            <a:glow rad="63500">
              <a:srgbClr val="21C6FF">
                <a:alpha val="2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10496824" y="4966426"/>
            <a:ext cx="292100" cy="292100"/>
          </a:xfrm>
          <a:prstGeom prst="ellipse">
            <a:avLst/>
          </a:prstGeom>
          <a:solidFill>
            <a:srgbClr val="21C6FF"/>
          </a:solidFill>
          <a:ln w="25400">
            <a:solidFill>
              <a:schemeClr val="bg1"/>
            </a:solidFill>
          </a:ln>
          <a:effectLst>
            <a:outerShdw blurRad="3683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椭圆 5"/>
          <p:cNvSpPr/>
          <p:nvPr/>
        </p:nvSpPr>
        <p:spPr>
          <a:xfrm>
            <a:off x="7372624" y="4966426"/>
            <a:ext cx="292100" cy="292100"/>
          </a:xfrm>
          <a:prstGeom prst="ellipse">
            <a:avLst/>
          </a:prstGeom>
          <a:solidFill>
            <a:srgbClr val="21C6FF"/>
          </a:solidFill>
          <a:ln w="25400">
            <a:solidFill>
              <a:schemeClr val="bg1"/>
            </a:solidFill>
          </a:ln>
          <a:effectLst>
            <a:outerShdw blurRad="3683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4534174" y="4966426"/>
            <a:ext cx="292100" cy="292100"/>
          </a:xfrm>
          <a:prstGeom prst="ellipse">
            <a:avLst/>
          </a:prstGeom>
          <a:solidFill>
            <a:srgbClr val="21C6FF"/>
          </a:solidFill>
          <a:ln w="25400">
            <a:solidFill>
              <a:schemeClr val="bg1"/>
            </a:solidFill>
          </a:ln>
          <a:effectLst>
            <a:outerShdw blurRad="3683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/>
        </p:nvSpPr>
        <p:spPr>
          <a:xfrm>
            <a:off x="2578826" y="2457270"/>
            <a:ext cx="292100" cy="292100"/>
          </a:xfrm>
          <a:prstGeom prst="ellipse">
            <a:avLst/>
          </a:prstGeom>
          <a:solidFill>
            <a:srgbClr val="3859DA"/>
          </a:solidFill>
          <a:ln w="25400">
            <a:solidFill>
              <a:schemeClr val="bg1"/>
            </a:solidFill>
          </a:ln>
          <a:effectLst>
            <a:outerShdw blurRad="3683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1" name="矩形: 剪去对角 10"/>
          <p:cNvSpPr/>
          <p:nvPr/>
        </p:nvSpPr>
        <p:spPr>
          <a:xfrm>
            <a:off x="2544219" y="1607871"/>
            <a:ext cx="1401400" cy="571500"/>
          </a:xfrm>
          <a:prstGeom prst="snip2DiagRect">
            <a:avLst>
              <a:gd name="adj1" fmla="val 37273"/>
              <a:gd name="adj2" fmla="val 0"/>
            </a:avLst>
          </a:prstGeom>
          <a:gradFill flip="none" rotWithShape="1">
            <a:gsLst>
              <a:gs pos="0">
                <a:srgbClr val="21C6FF">
                  <a:alpha val="0"/>
                </a:srgbClr>
              </a:gs>
              <a:gs pos="100000">
                <a:srgbClr val="3859DA">
                  <a:alpha val="3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6350">
            <a:gradFill flip="none" rotWithShape="1">
              <a:gsLst>
                <a:gs pos="0">
                  <a:srgbClr val="3859DA">
                    <a:alpha val="0"/>
                  </a:srgbClr>
                </a:gs>
                <a:gs pos="80000">
                  <a:srgbClr val="21C6FF"/>
                </a:gs>
              </a:gsLst>
              <a:path path="circle">
                <a:fillToRect t="100000" r="100000"/>
              </a:path>
              <a:tileRect l="-100000" b="-10000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2622619" y="1693566"/>
            <a:ext cx="1244600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20XX.1</a:t>
            </a:r>
            <a:endParaRPr lang="zh-CN" altLang="en-US" sz="2000" dirty="0">
              <a:solidFill>
                <a:schemeClr val="bg1"/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509452" y="2880980"/>
            <a:ext cx="1470934" cy="8655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</a:pPr>
            <a:r>
              <a:rPr lang="zh-CN" altLang="en-US" dirty="0">
                <a:solidFill>
                  <a:schemeClr val="bg1"/>
                </a:soli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rPr>
              <a:t>請在此輸入階段性要點</a:t>
            </a:r>
            <a:endParaRPr lang="zh-CN" altLang="en-US" dirty="0">
              <a:solidFill>
                <a:schemeClr val="bg1"/>
              </a:solidFill>
              <a:latin typeface="Alibaba PuHuiTi Heavy" panose="00020600040101010101" pitchFamily="18" charset="-122"/>
              <a:ea typeface="Alibaba PuHuiTi Heavy" panose="00020600040101010101" pitchFamily="18" charset="-122"/>
              <a:cs typeface="Alibaba PuHuiTi Heavy" panose="00020600040101010101" pitchFamily="18" charset="-122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5445399" y="2444570"/>
            <a:ext cx="292100" cy="292100"/>
          </a:xfrm>
          <a:prstGeom prst="ellipse">
            <a:avLst/>
          </a:prstGeom>
          <a:solidFill>
            <a:srgbClr val="3859DA"/>
          </a:solidFill>
          <a:ln w="25400">
            <a:solidFill>
              <a:schemeClr val="bg1"/>
            </a:solidFill>
          </a:ln>
          <a:effectLst>
            <a:outerShdw blurRad="3683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椭圆 15"/>
          <p:cNvSpPr/>
          <p:nvPr/>
        </p:nvSpPr>
        <p:spPr>
          <a:xfrm>
            <a:off x="7671527" y="2457270"/>
            <a:ext cx="292100" cy="292100"/>
          </a:xfrm>
          <a:prstGeom prst="ellipse">
            <a:avLst/>
          </a:prstGeom>
          <a:solidFill>
            <a:srgbClr val="3859DA"/>
          </a:solidFill>
          <a:ln w="25400">
            <a:solidFill>
              <a:schemeClr val="bg1"/>
            </a:solidFill>
          </a:ln>
          <a:effectLst>
            <a:outerShdw blurRad="3683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9" name="矩形: 剪去对角 18"/>
          <p:cNvSpPr/>
          <p:nvPr/>
        </p:nvSpPr>
        <p:spPr>
          <a:xfrm>
            <a:off x="5459503" y="1616944"/>
            <a:ext cx="1401400" cy="571500"/>
          </a:xfrm>
          <a:prstGeom prst="snip2DiagRect">
            <a:avLst>
              <a:gd name="adj1" fmla="val 37273"/>
              <a:gd name="adj2" fmla="val 0"/>
            </a:avLst>
          </a:prstGeom>
          <a:gradFill flip="none" rotWithShape="1">
            <a:gsLst>
              <a:gs pos="0">
                <a:srgbClr val="21C6FF">
                  <a:alpha val="0"/>
                </a:srgbClr>
              </a:gs>
              <a:gs pos="100000">
                <a:srgbClr val="3859DA">
                  <a:alpha val="3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6350">
            <a:gradFill flip="none" rotWithShape="1">
              <a:gsLst>
                <a:gs pos="0">
                  <a:srgbClr val="3859DA">
                    <a:alpha val="0"/>
                  </a:srgbClr>
                </a:gs>
                <a:gs pos="80000">
                  <a:srgbClr val="21C6FF"/>
                </a:gs>
              </a:gsLst>
              <a:path path="circle">
                <a:fillToRect t="100000" r="100000"/>
              </a:path>
              <a:tileRect l="-100000" b="-10000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0" name="文本框 19"/>
          <p:cNvSpPr txBox="1"/>
          <p:nvPr/>
        </p:nvSpPr>
        <p:spPr>
          <a:xfrm>
            <a:off x="5537903" y="1702639"/>
            <a:ext cx="1244600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20XX.3</a:t>
            </a:r>
            <a:endParaRPr lang="zh-CN" altLang="en-US" sz="2000" dirty="0">
              <a:solidFill>
                <a:schemeClr val="bg1"/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sp>
        <p:nvSpPr>
          <p:cNvPr id="22" name="矩形: 剪去对角 21"/>
          <p:cNvSpPr/>
          <p:nvPr/>
        </p:nvSpPr>
        <p:spPr>
          <a:xfrm>
            <a:off x="7718809" y="1607871"/>
            <a:ext cx="1401400" cy="571500"/>
          </a:xfrm>
          <a:prstGeom prst="snip2DiagRect">
            <a:avLst>
              <a:gd name="adj1" fmla="val 37273"/>
              <a:gd name="adj2" fmla="val 0"/>
            </a:avLst>
          </a:prstGeom>
          <a:gradFill flip="none" rotWithShape="1">
            <a:gsLst>
              <a:gs pos="0">
                <a:srgbClr val="21C6FF">
                  <a:alpha val="0"/>
                </a:srgbClr>
              </a:gs>
              <a:gs pos="100000">
                <a:srgbClr val="3859DA">
                  <a:alpha val="3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6350">
            <a:gradFill flip="none" rotWithShape="1">
              <a:gsLst>
                <a:gs pos="0">
                  <a:srgbClr val="3859DA">
                    <a:alpha val="0"/>
                  </a:srgbClr>
                </a:gs>
                <a:gs pos="80000">
                  <a:srgbClr val="21C6FF"/>
                </a:gs>
              </a:gsLst>
              <a:path path="circle">
                <a:fillToRect t="100000" r="100000"/>
              </a:path>
              <a:tileRect l="-100000" b="-10000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3" name="文本框 22"/>
          <p:cNvSpPr txBox="1"/>
          <p:nvPr/>
        </p:nvSpPr>
        <p:spPr>
          <a:xfrm>
            <a:off x="7797209" y="1693566"/>
            <a:ext cx="1244600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20XX.5</a:t>
            </a:r>
            <a:endParaRPr lang="zh-CN" altLang="en-US" sz="2000" dirty="0">
              <a:solidFill>
                <a:schemeClr val="bg1"/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sp>
        <p:nvSpPr>
          <p:cNvPr id="26" name="矩形: 剪去对角 25"/>
          <p:cNvSpPr/>
          <p:nvPr/>
        </p:nvSpPr>
        <p:spPr>
          <a:xfrm>
            <a:off x="9396977" y="4218341"/>
            <a:ext cx="1401400" cy="571500"/>
          </a:xfrm>
          <a:prstGeom prst="snip2DiagRect">
            <a:avLst>
              <a:gd name="adj1" fmla="val 37273"/>
              <a:gd name="adj2" fmla="val 0"/>
            </a:avLst>
          </a:prstGeom>
          <a:gradFill flip="none" rotWithShape="1">
            <a:gsLst>
              <a:gs pos="0">
                <a:srgbClr val="21C6FF">
                  <a:alpha val="0"/>
                </a:srgbClr>
              </a:gs>
              <a:gs pos="100000">
                <a:srgbClr val="3859DA">
                  <a:alpha val="3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6350">
            <a:gradFill flip="none" rotWithShape="1">
              <a:gsLst>
                <a:gs pos="0">
                  <a:srgbClr val="3859DA">
                    <a:alpha val="0"/>
                  </a:srgbClr>
                </a:gs>
                <a:gs pos="80000">
                  <a:srgbClr val="21C6FF"/>
                </a:gs>
              </a:gsLst>
              <a:path path="circle">
                <a:fillToRect t="100000" r="100000"/>
              </a:path>
              <a:tileRect l="-100000" b="-10000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7" name="文本框 26"/>
          <p:cNvSpPr txBox="1"/>
          <p:nvPr/>
        </p:nvSpPr>
        <p:spPr>
          <a:xfrm>
            <a:off x="9475377" y="4304036"/>
            <a:ext cx="1244600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20XX.7</a:t>
            </a:r>
            <a:endParaRPr lang="zh-CN" altLang="en-US" sz="2000" dirty="0">
              <a:solidFill>
                <a:schemeClr val="bg1"/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sp>
        <p:nvSpPr>
          <p:cNvPr id="29" name="矩形: 剪去对角 28"/>
          <p:cNvSpPr/>
          <p:nvPr/>
        </p:nvSpPr>
        <p:spPr>
          <a:xfrm>
            <a:off x="6355905" y="4218341"/>
            <a:ext cx="1401400" cy="571500"/>
          </a:xfrm>
          <a:prstGeom prst="snip2DiagRect">
            <a:avLst>
              <a:gd name="adj1" fmla="val 37273"/>
              <a:gd name="adj2" fmla="val 0"/>
            </a:avLst>
          </a:prstGeom>
          <a:gradFill flip="none" rotWithShape="1">
            <a:gsLst>
              <a:gs pos="0">
                <a:srgbClr val="21C6FF">
                  <a:alpha val="0"/>
                </a:srgbClr>
              </a:gs>
              <a:gs pos="100000">
                <a:srgbClr val="3859DA">
                  <a:alpha val="3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6350">
            <a:gradFill flip="none" rotWithShape="1">
              <a:gsLst>
                <a:gs pos="0">
                  <a:srgbClr val="3859DA">
                    <a:alpha val="0"/>
                  </a:srgbClr>
                </a:gs>
                <a:gs pos="80000">
                  <a:srgbClr val="21C6FF"/>
                </a:gs>
              </a:gsLst>
              <a:path path="circle">
                <a:fillToRect t="100000" r="100000"/>
              </a:path>
              <a:tileRect l="-100000" b="-10000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0" name="文本框 29"/>
          <p:cNvSpPr txBox="1"/>
          <p:nvPr/>
        </p:nvSpPr>
        <p:spPr>
          <a:xfrm>
            <a:off x="6434305" y="4304036"/>
            <a:ext cx="1244600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20XX.9</a:t>
            </a:r>
            <a:endParaRPr lang="zh-CN" altLang="en-US" sz="2000" dirty="0">
              <a:solidFill>
                <a:schemeClr val="bg1"/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sp>
        <p:nvSpPr>
          <p:cNvPr id="33" name="矩形: 剪去对角 32"/>
          <p:cNvSpPr/>
          <p:nvPr/>
        </p:nvSpPr>
        <p:spPr>
          <a:xfrm>
            <a:off x="3438080" y="4218341"/>
            <a:ext cx="1401400" cy="571500"/>
          </a:xfrm>
          <a:prstGeom prst="snip2DiagRect">
            <a:avLst>
              <a:gd name="adj1" fmla="val 37273"/>
              <a:gd name="adj2" fmla="val 0"/>
            </a:avLst>
          </a:prstGeom>
          <a:gradFill flip="none" rotWithShape="1">
            <a:gsLst>
              <a:gs pos="0">
                <a:srgbClr val="21C6FF">
                  <a:alpha val="0"/>
                </a:srgbClr>
              </a:gs>
              <a:gs pos="100000">
                <a:srgbClr val="3859DA">
                  <a:alpha val="3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6350">
            <a:gradFill flip="none" rotWithShape="1">
              <a:gsLst>
                <a:gs pos="0">
                  <a:srgbClr val="3859DA">
                    <a:alpha val="0"/>
                  </a:srgbClr>
                </a:gs>
                <a:gs pos="80000">
                  <a:srgbClr val="21C6FF"/>
                </a:gs>
              </a:gsLst>
              <a:path path="circle">
                <a:fillToRect t="100000" r="100000"/>
              </a:path>
              <a:tileRect l="-100000" b="-10000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4" name="文本框 33"/>
          <p:cNvSpPr txBox="1"/>
          <p:nvPr/>
        </p:nvSpPr>
        <p:spPr>
          <a:xfrm>
            <a:off x="3516480" y="4304036"/>
            <a:ext cx="1244600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20XX.12</a:t>
            </a:r>
            <a:endParaRPr lang="zh-CN" altLang="en-US" sz="2000" dirty="0">
              <a:solidFill>
                <a:schemeClr val="bg1"/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5499071" y="2875128"/>
            <a:ext cx="1470934" cy="8655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</a:pPr>
            <a:r>
              <a:rPr lang="zh-CN" altLang="en-US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請在此輸入階段性要點</a:t>
            </a:r>
            <a:endParaRPr lang="zh-CN" altLang="en-US" dirty="0">
              <a:solidFill>
                <a:schemeClr val="bg1"/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7718809" y="2875128"/>
            <a:ext cx="1470934" cy="8655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</a:pPr>
            <a:r>
              <a:rPr lang="zh-CN" altLang="en-US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請在此輸入階段性要點</a:t>
            </a:r>
            <a:endParaRPr lang="zh-CN" altLang="en-US" dirty="0">
              <a:solidFill>
                <a:schemeClr val="bg1"/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3438080" y="5435111"/>
            <a:ext cx="1470934" cy="8655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</a:pPr>
            <a:r>
              <a:rPr lang="zh-CN" altLang="en-US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請在此輸入階段性要點</a:t>
            </a:r>
            <a:endParaRPr lang="zh-CN" altLang="en-US" dirty="0">
              <a:solidFill>
                <a:schemeClr val="bg1"/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6321138" y="5435111"/>
            <a:ext cx="1470934" cy="8655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</a:pPr>
            <a:r>
              <a:rPr lang="zh-CN" altLang="en-US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請在此輸入階段性要點</a:t>
            </a:r>
            <a:endParaRPr lang="zh-CN" altLang="en-US" dirty="0">
              <a:solidFill>
                <a:schemeClr val="bg1"/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9327443" y="5435111"/>
            <a:ext cx="1470934" cy="8655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</a:pPr>
            <a:r>
              <a:rPr lang="zh-CN" altLang="en-US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請在此輸入階段性要點</a:t>
            </a:r>
            <a:endParaRPr lang="zh-CN" altLang="en-US" dirty="0">
              <a:solidFill>
                <a:schemeClr val="bg1"/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grpSp>
        <p:nvGrpSpPr>
          <p:cNvPr id="42" name="组合 41"/>
          <p:cNvGrpSpPr/>
          <p:nvPr/>
        </p:nvGrpSpPr>
        <p:grpSpPr>
          <a:xfrm>
            <a:off x="413917" y="372631"/>
            <a:ext cx="1717354" cy="424313"/>
            <a:chOff x="342171" y="152400"/>
            <a:chExt cx="1717354" cy="424313"/>
          </a:xfrm>
        </p:grpSpPr>
        <p:sp>
          <p:nvSpPr>
            <p:cNvPr id="43" name="文本框 42"/>
            <p:cNvSpPr txBox="1"/>
            <p:nvPr/>
          </p:nvSpPr>
          <p:spPr>
            <a:xfrm>
              <a:off x="415608" y="173824"/>
              <a:ext cx="1590992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solidFill>
                    <a:schemeClr val="bg1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LOGO HERE</a:t>
              </a:r>
              <a:endParaRPr lang="zh-CN" altLang="en-US" sz="20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grpSp>
          <p:nvGrpSpPr>
            <p:cNvPr id="44" name="组合 43"/>
            <p:cNvGrpSpPr/>
            <p:nvPr/>
          </p:nvGrpSpPr>
          <p:grpSpPr>
            <a:xfrm>
              <a:off x="1458913" y="152400"/>
              <a:ext cx="600612" cy="108487"/>
              <a:chOff x="1458913" y="152400"/>
              <a:chExt cx="600612" cy="108487"/>
            </a:xfrm>
          </p:grpSpPr>
          <p:sp>
            <p:nvSpPr>
              <p:cNvPr id="48" name="任意多边形: 形状 47"/>
              <p:cNvSpPr/>
              <p:nvPr/>
            </p:nvSpPr>
            <p:spPr>
              <a:xfrm>
                <a:off x="1458913" y="152400"/>
                <a:ext cx="582612" cy="90487"/>
              </a:xfrm>
              <a:custGeom>
                <a:avLst/>
                <a:gdLst>
                  <a:gd name="connsiteX0" fmla="*/ 0 w 582612"/>
                  <a:gd name="connsiteY0" fmla="*/ 0 h 90487"/>
                  <a:gd name="connsiteX1" fmla="*/ 492125 w 582612"/>
                  <a:gd name="connsiteY1" fmla="*/ 0 h 90487"/>
                  <a:gd name="connsiteX2" fmla="*/ 582612 w 582612"/>
                  <a:gd name="connsiteY2" fmla="*/ 90487 h 90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82612" h="90487">
                    <a:moveTo>
                      <a:pt x="0" y="0"/>
                    </a:moveTo>
                    <a:lnTo>
                      <a:pt x="492125" y="0"/>
                    </a:lnTo>
                    <a:lnTo>
                      <a:pt x="582612" y="90487"/>
                    </a:lnTo>
                  </a:path>
                </a:pathLst>
              </a:custGeom>
              <a:noFill/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9" name="椭圆 48"/>
              <p:cNvSpPr/>
              <p:nvPr/>
            </p:nvSpPr>
            <p:spPr>
              <a:xfrm>
                <a:off x="2023525" y="224887"/>
                <a:ext cx="36000" cy="36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 flipH="1" flipV="1">
              <a:off x="342171" y="468226"/>
              <a:ext cx="600612" cy="108487"/>
              <a:chOff x="1458913" y="152400"/>
              <a:chExt cx="600612" cy="108487"/>
            </a:xfrm>
          </p:grpSpPr>
          <p:sp>
            <p:nvSpPr>
              <p:cNvPr id="46" name="任意多边形: 形状 45"/>
              <p:cNvSpPr/>
              <p:nvPr/>
            </p:nvSpPr>
            <p:spPr>
              <a:xfrm>
                <a:off x="1458913" y="152400"/>
                <a:ext cx="582612" cy="90487"/>
              </a:xfrm>
              <a:custGeom>
                <a:avLst/>
                <a:gdLst>
                  <a:gd name="connsiteX0" fmla="*/ 0 w 582612"/>
                  <a:gd name="connsiteY0" fmla="*/ 0 h 90487"/>
                  <a:gd name="connsiteX1" fmla="*/ 492125 w 582612"/>
                  <a:gd name="connsiteY1" fmla="*/ 0 h 90487"/>
                  <a:gd name="connsiteX2" fmla="*/ 582612 w 582612"/>
                  <a:gd name="connsiteY2" fmla="*/ 90487 h 90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82612" h="90487">
                    <a:moveTo>
                      <a:pt x="0" y="0"/>
                    </a:moveTo>
                    <a:lnTo>
                      <a:pt x="492125" y="0"/>
                    </a:lnTo>
                    <a:lnTo>
                      <a:pt x="582612" y="90487"/>
                    </a:lnTo>
                  </a:path>
                </a:pathLst>
              </a:custGeom>
              <a:noFill/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7" name="椭圆 46"/>
              <p:cNvSpPr/>
              <p:nvPr/>
            </p:nvSpPr>
            <p:spPr>
              <a:xfrm>
                <a:off x="2023525" y="224887"/>
                <a:ext cx="36000" cy="36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50" name="文本框 49"/>
          <p:cNvSpPr txBox="1"/>
          <p:nvPr/>
        </p:nvSpPr>
        <p:spPr>
          <a:xfrm>
            <a:off x="9084351" y="341116"/>
            <a:ext cx="2672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>
                <a:gradFill>
                  <a:gsLst>
                    <a:gs pos="0">
                      <a:srgbClr val="3859DA"/>
                    </a:gs>
                    <a:gs pos="100000">
                      <a:srgbClr val="21C6FF"/>
                    </a:gs>
                  </a:gsLst>
                  <a:path path="circle">
                    <a:fillToRect t="100000" r="100000"/>
                  </a:path>
                </a:gra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defRPr>
            </a:lvl1pPr>
          </a:lstStyle>
          <a:p>
            <a:r>
              <a:rPr lang="zh-CN" altLang="en-US" dirty="0"/>
              <a:t>請在此輸入標題</a:t>
            </a:r>
            <a:endParaRPr lang="zh-CN" altLang="en-US" dirty="0"/>
          </a:p>
        </p:txBody>
      </p:sp>
      <p:grpSp>
        <p:nvGrpSpPr>
          <p:cNvPr id="51" name="组合 50"/>
          <p:cNvGrpSpPr/>
          <p:nvPr/>
        </p:nvGrpSpPr>
        <p:grpSpPr>
          <a:xfrm>
            <a:off x="406712" y="6279053"/>
            <a:ext cx="979487" cy="209629"/>
            <a:chOff x="10780714" y="6400800"/>
            <a:chExt cx="979487" cy="209629"/>
          </a:xfrm>
          <a:gradFill>
            <a:gsLst>
              <a:gs pos="0">
                <a:srgbClr val="3859DA"/>
              </a:gs>
              <a:gs pos="100000">
                <a:schemeClr val="tx1">
                  <a:alpha val="90000"/>
                </a:schemeClr>
              </a:gs>
            </a:gsLst>
            <a:path path="circle">
              <a:fillToRect t="100000" r="100000"/>
            </a:path>
          </a:gradFill>
        </p:grpSpPr>
        <p:sp>
          <p:nvSpPr>
            <p:cNvPr id="52" name="平行四边形 51"/>
            <p:cNvSpPr/>
            <p:nvPr/>
          </p:nvSpPr>
          <p:spPr>
            <a:xfrm>
              <a:off x="10780714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" name="平行四边形 52"/>
            <p:cNvSpPr/>
            <p:nvPr/>
          </p:nvSpPr>
          <p:spPr>
            <a:xfrm>
              <a:off x="10864322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4" name="平行四边形 53"/>
            <p:cNvSpPr/>
            <p:nvPr/>
          </p:nvSpPr>
          <p:spPr>
            <a:xfrm>
              <a:off x="10947931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5" name="平行四边形 54"/>
            <p:cNvSpPr/>
            <p:nvPr/>
          </p:nvSpPr>
          <p:spPr>
            <a:xfrm>
              <a:off x="11031539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6" name="平行四边形 55"/>
            <p:cNvSpPr/>
            <p:nvPr/>
          </p:nvSpPr>
          <p:spPr>
            <a:xfrm>
              <a:off x="11115147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7" name="平行四边形 56"/>
            <p:cNvSpPr/>
            <p:nvPr/>
          </p:nvSpPr>
          <p:spPr>
            <a:xfrm>
              <a:off x="11198756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" name="平行四边形 57"/>
            <p:cNvSpPr/>
            <p:nvPr/>
          </p:nvSpPr>
          <p:spPr>
            <a:xfrm>
              <a:off x="11282364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9" name="平行四边形 58"/>
            <p:cNvSpPr/>
            <p:nvPr/>
          </p:nvSpPr>
          <p:spPr>
            <a:xfrm>
              <a:off x="11365972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0" name="平行四边形 59"/>
            <p:cNvSpPr/>
            <p:nvPr/>
          </p:nvSpPr>
          <p:spPr>
            <a:xfrm>
              <a:off x="11449581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" name="平行四边形 60"/>
            <p:cNvSpPr/>
            <p:nvPr/>
          </p:nvSpPr>
          <p:spPr>
            <a:xfrm>
              <a:off x="11533189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2" name="平行四边形 61"/>
            <p:cNvSpPr/>
            <p:nvPr/>
          </p:nvSpPr>
          <p:spPr>
            <a:xfrm>
              <a:off x="11616797" y="6400800"/>
              <a:ext cx="143404" cy="209629"/>
            </a:xfrm>
            <a:prstGeom prst="parallelogram">
              <a:avLst>
                <a:gd name="adj" fmla="val 695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黑暗里有星球&#10;&#10;描述已自动生成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40" b="1455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80000"/>
                </a:schemeClr>
              </a:gs>
              <a:gs pos="62000">
                <a:schemeClr val="tx1">
                  <a:alpha val="9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   </a:t>
            </a:r>
            <a:endParaRPr lang="zh-CN" altLang="en-US" dirty="0"/>
          </a:p>
        </p:txBody>
      </p:sp>
      <p:sp>
        <p:nvSpPr>
          <p:cNvPr id="78" name="矩形: 剪去对角 77"/>
          <p:cNvSpPr/>
          <p:nvPr/>
        </p:nvSpPr>
        <p:spPr>
          <a:xfrm>
            <a:off x="1033096" y="2410108"/>
            <a:ext cx="2378177" cy="3575057"/>
          </a:xfrm>
          <a:prstGeom prst="snip2DiagRect">
            <a:avLst>
              <a:gd name="adj1" fmla="val 10871"/>
              <a:gd name="adj2" fmla="val 0"/>
            </a:avLst>
          </a:prstGeom>
          <a:gradFill flip="none" rotWithShape="1">
            <a:gsLst>
              <a:gs pos="15000">
                <a:srgbClr val="21C6FF">
                  <a:alpha val="0"/>
                </a:srgbClr>
              </a:gs>
              <a:gs pos="100000">
                <a:srgbClr val="3859DA">
                  <a:alpha val="30000"/>
                </a:srgbClr>
              </a:gs>
            </a:gsLst>
            <a:lin ang="5400000" scaled="0"/>
            <a:tileRect/>
          </a:gradFill>
          <a:ln w="6350">
            <a:gradFill flip="none" rotWithShape="1">
              <a:gsLst>
                <a:gs pos="11000">
                  <a:srgbClr val="3859DA">
                    <a:alpha val="0"/>
                  </a:srgbClr>
                </a:gs>
                <a:gs pos="100000">
                  <a:srgbClr val="21C6FF"/>
                </a:gs>
              </a:gsLst>
              <a:lin ang="5400000" scaled="0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4" name="文本框 33"/>
          <p:cNvSpPr txBox="1"/>
          <p:nvPr/>
        </p:nvSpPr>
        <p:spPr>
          <a:xfrm>
            <a:off x="298575" y="299905"/>
            <a:ext cx="2672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>
                <a:gradFill>
                  <a:gsLst>
                    <a:gs pos="0">
                      <a:srgbClr val="3859DA"/>
                    </a:gs>
                    <a:gs pos="100000">
                      <a:srgbClr val="21C6FF"/>
                    </a:gs>
                  </a:gsLst>
                  <a:path path="circle">
                    <a:fillToRect t="100000" r="100000"/>
                  </a:path>
                </a:gra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defRPr>
            </a:lvl1pPr>
          </a:lstStyle>
          <a:p>
            <a:r>
              <a:rPr lang="zh-CN" altLang="en-US" dirty="0"/>
              <a:t>請在此輸入標題</a:t>
            </a:r>
            <a:endParaRPr lang="zh-CN" altLang="en-US" dirty="0"/>
          </a:p>
        </p:txBody>
      </p:sp>
      <p:grpSp>
        <p:nvGrpSpPr>
          <p:cNvPr id="35" name="组合 34"/>
          <p:cNvGrpSpPr/>
          <p:nvPr/>
        </p:nvGrpSpPr>
        <p:grpSpPr>
          <a:xfrm>
            <a:off x="10051787" y="390709"/>
            <a:ext cx="1717354" cy="424313"/>
            <a:chOff x="342171" y="152400"/>
            <a:chExt cx="1717354" cy="424313"/>
          </a:xfrm>
        </p:grpSpPr>
        <p:sp>
          <p:nvSpPr>
            <p:cNvPr id="36" name="文本框 35"/>
            <p:cNvSpPr txBox="1"/>
            <p:nvPr/>
          </p:nvSpPr>
          <p:spPr>
            <a:xfrm>
              <a:off x="415608" y="173824"/>
              <a:ext cx="1590992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solidFill>
                    <a:schemeClr val="bg1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LOGO HERE</a:t>
              </a:r>
              <a:endParaRPr lang="zh-CN" altLang="en-US" sz="20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  <p:grpSp>
          <p:nvGrpSpPr>
            <p:cNvPr id="37" name="组合 36"/>
            <p:cNvGrpSpPr/>
            <p:nvPr/>
          </p:nvGrpSpPr>
          <p:grpSpPr>
            <a:xfrm>
              <a:off x="1458913" y="152400"/>
              <a:ext cx="600612" cy="108487"/>
              <a:chOff x="1458913" y="152400"/>
              <a:chExt cx="600612" cy="108487"/>
            </a:xfrm>
          </p:grpSpPr>
          <p:sp>
            <p:nvSpPr>
              <p:cNvPr id="41" name="任意多边形: 形状 40"/>
              <p:cNvSpPr/>
              <p:nvPr/>
            </p:nvSpPr>
            <p:spPr>
              <a:xfrm>
                <a:off x="1458913" y="152400"/>
                <a:ext cx="582612" cy="90487"/>
              </a:xfrm>
              <a:custGeom>
                <a:avLst/>
                <a:gdLst>
                  <a:gd name="connsiteX0" fmla="*/ 0 w 582612"/>
                  <a:gd name="connsiteY0" fmla="*/ 0 h 90487"/>
                  <a:gd name="connsiteX1" fmla="*/ 492125 w 582612"/>
                  <a:gd name="connsiteY1" fmla="*/ 0 h 90487"/>
                  <a:gd name="connsiteX2" fmla="*/ 582612 w 582612"/>
                  <a:gd name="connsiteY2" fmla="*/ 90487 h 90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82612" h="90487">
                    <a:moveTo>
                      <a:pt x="0" y="0"/>
                    </a:moveTo>
                    <a:lnTo>
                      <a:pt x="492125" y="0"/>
                    </a:lnTo>
                    <a:lnTo>
                      <a:pt x="582612" y="90487"/>
                    </a:lnTo>
                  </a:path>
                </a:pathLst>
              </a:custGeom>
              <a:noFill/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2" name="椭圆 41"/>
              <p:cNvSpPr/>
              <p:nvPr/>
            </p:nvSpPr>
            <p:spPr>
              <a:xfrm>
                <a:off x="2023525" y="224887"/>
                <a:ext cx="36000" cy="36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8" name="组合 37"/>
            <p:cNvGrpSpPr/>
            <p:nvPr/>
          </p:nvGrpSpPr>
          <p:grpSpPr>
            <a:xfrm flipH="1" flipV="1">
              <a:off x="342171" y="468226"/>
              <a:ext cx="600612" cy="108487"/>
              <a:chOff x="1458913" y="152400"/>
              <a:chExt cx="600612" cy="108487"/>
            </a:xfrm>
          </p:grpSpPr>
          <p:sp>
            <p:nvSpPr>
              <p:cNvPr id="39" name="任意多边形: 形状 38"/>
              <p:cNvSpPr/>
              <p:nvPr/>
            </p:nvSpPr>
            <p:spPr>
              <a:xfrm>
                <a:off x="1458913" y="152400"/>
                <a:ext cx="582612" cy="90487"/>
              </a:xfrm>
              <a:custGeom>
                <a:avLst/>
                <a:gdLst>
                  <a:gd name="connsiteX0" fmla="*/ 0 w 582612"/>
                  <a:gd name="connsiteY0" fmla="*/ 0 h 90487"/>
                  <a:gd name="connsiteX1" fmla="*/ 492125 w 582612"/>
                  <a:gd name="connsiteY1" fmla="*/ 0 h 90487"/>
                  <a:gd name="connsiteX2" fmla="*/ 582612 w 582612"/>
                  <a:gd name="connsiteY2" fmla="*/ 90487 h 90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82612" h="90487">
                    <a:moveTo>
                      <a:pt x="0" y="0"/>
                    </a:moveTo>
                    <a:lnTo>
                      <a:pt x="492125" y="0"/>
                    </a:lnTo>
                    <a:lnTo>
                      <a:pt x="582612" y="90487"/>
                    </a:lnTo>
                  </a:path>
                </a:pathLst>
              </a:custGeom>
              <a:noFill/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0" name="椭圆 39"/>
              <p:cNvSpPr/>
              <p:nvPr/>
            </p:nvSpPr>
            <p:spPr>
              <a:xfrm>
                <a:off x="2023525" y="224887"/>
                <a:ext cx="36000" cy="36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44" name="文本框 43"/>
          <p:cNvSpPr txBox="1"/>
          <p:nvPr/>
        </p:nvSpPr>
        <p:spPr>
          <a:xfrm>
            <a:off x="1665089" y="6221314"/>
            <a:ext cx="8861822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40000"/>
              </a:lnSpc>
            </a:pPr>
            <a:r>
              <a:rPr lang="en-US" altLang="zh-CN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Lorem ipsum dolor sit amet, consectetuer adipiscing elit. Maecenas </a:t>
            </a:r>
            <a:r>
              <a:rPr lang="en-US" altLang="zh-CN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porttitor</a:t>
            </a:r>
            <a:r>
              <a:rPr lang="en-US" altLang="zh-CN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 </a:t>
            </a:r>
            <a:r>
              <a:rPr lang="en-US" altLang="zh-CN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congue</a:t>
            </a:r>
            <a:r>
              <a:rPr lang="en-US" altLang="zh-CN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 </a:t>
            </a:r>
            <a:r>
              <a:rPr lang="en-US" altLang="zh-CN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massa</a:t>
            </a:r>
            <a:r>
              <a:rPr lang="en-US" altLang="zh-CN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. Fusce posuere, magna sed pulvinar ultricies, purus lectus malesuada libero, sit amet commodo magna eros quis urna.</a:t>
            </a:r>
            <a:endParaRPr lang="en-US" altLang="zh-CN" sz="1000" dirty="0">
              <a:solidFill>
                <a:schemeClr val="tx1">
                  <a:lumMod val="75000"/>
                  <a:lumOff val="25000"/>
                </a:schemeClr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grpSp>
        <p:nvGrpSpPr>
          <p:cNvPr id="62" name="组合 61"/>
          <p:cNvGrpSpPr/>
          <p:nvPr/>
        </p:nvGrpSpPr>
        <p:grpSpPr>
          <a:xfrm>
            <a:off x="1045755" y="1291420"/>
            <a:ext cx="2378177" cy="2378177"/>
            <a:chOff x="1346686" y="1350970"/>
            <a:chExt cx="2378177" cy="2378177"/>
          </a:xfrm>
        </p:grpSpPr>
        <p:sp>
          <p:nvSpPr>
            <p:cNvPr id="4" name="椭圆 3"/>
            <p:cNvSpPr/>
            <p:nvPr/>
          </p:nvSpPr>
          <p:spPr>
            <a:xfrm>
              <a:off x="1665089" y="1669373"/>
              <a:ext cx="1741371" cy="1741371"/>
            </a:xfrm>
            <a:prstGeom prst="ellipse">
              <a:avLst/>
            </a:prstGeom>
            <a:blipFill dpi="0" rotWithShape="1">
              <a:blip r:embed="rId2"/>
              <a:srcRect/>
              <a:tile tx="0" ty="-1016000" sx="100000" sy="100000" flip="none" algn="ctr"/>
            </a:blip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" name="椭圆 4"/>
            <p:cNvSpPr/>
            <p:nvPr/>
          </p:nvSpPr>
          <p:spPr>
            <a:xfrm>
              <a:off x="1557025" y="1561309"/>
              <a:ext cx="1957499" cy="1957499"/>
            </a:xfrm>
            <a:prstGeom prst="ellipse">
              <a:avLst/>
            </a:prstGeom>
            <a:noFill/>
            <a:ln w="6350">
              <a:solidFill>
                <a:schemeClr val="bg1">
                  <a:alpha val="92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弧形 5"/>
            <p:cNvSpPr/>
            <p:nvPr/>
          </p:nvSpPr>
          <p:spPr>
            <a:xfrm>
              <a:off x="1346686" y="1350970"/>
              <a:ext cx="2378177" cy="2378177"/>
            </a:xfrm>
            <a:prstGeom prst="arc">
              <a:avLst>
                <a:gd name="adj1" fmla="val 13721507"/>
                <a:gd name="adj2" fmla="val 0"/>
              </a:avLst>
            </a:prstGeom>
            <a:ln w="12700">
              <a:gradFill flip="none" rotWithShape="1">
                <a:gsLst>
                  <a:gs pos="19000">
                    <a:srgbClr val="3859DA">
                      <a:alpha val="0"/>
                    </a:srgbClr>
                  </a:gs>
                  <a:gs pos="74000">
                    <a:srgbClr val="21C6FF"/>
                  </a:gs>
                  <a:gs pos="100000">
                    <a:srgbClr val="3859DA"/>
                  </a:gs>
                </a:gsLst>
                <a:path path="circle">
                  <a:fillToRect r="100000" b="100000"/>
                </a:path>
                <a:tileRect l="-100000" t="-100000"/>
              </a:gradFill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弧形 6"/>
            <p:cNvSpPr/>
            <p:nvPr/>
          </p:nvSpPr>
          <p:spPr>
            <a:xfrm>
              <a:off x="1346686" y="1350970"/>
              <a:ext cx="2378177" cy="2378177"/>
            </a:xfrm>
            <a:prstGeom prst="arc">
              <a:avLst>
                <a:gd name="adj1" fmla="val 3237637"/>
                <a:gd name="adj2" fmla="val 12238770"/>
              </a:avLst>
            </a:prstGeom>
            <a:ln w="12700">
              <a:gradFill flip="none" rotWithShape="1">
                <a:gsLst>
                  <a:gs pos="19000">
                    <a:srgbClr val="21C6FF">
                      <a:alpha val="0"/>
                    </a:srgbClr>
                  </a:gs>
                  <a:gs pos="49000">
                    <a:srgbClr val="3859DA"/>
                  </a:gs>
                  <a:gs pos="100000">
                    <a:srgbClr val="21C6FF"/>
                  </a:gs>
                </a:gsLst>
                <a:path path="circle">
                  <a:fillToRect l="100000" t="100000"/>
                </a:path>
                <a:tileRect r="-100000" b="-100000"/>
              </a:gradFill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8" name="组合 67"/>
          <p:cNvGrpSpPr/>
          <p:nvPr/>
        </p:nvGrpSpPr>
        <p:grpSpPr>
          <a:xfrm>
            <a:off x="4913241" y="1291420"/>
            <a:ext cx="2378177" cy="2378177"/>
            <a:chOff x="1346686" y="1350970"/>
            <a:chExt cx="2378177" cy="2378177"/>
          </a:xfrm>
        </p:grpSpPr>
        <p:sp>
          <p:nvSpPr>
            <p:cNvPr id="69" name="椭圆 68"/>
            <p:cNvSpPr/>
            <p:nvPr/>
          </p:nvSpPr>
          <p:spPr>
            <a:xfrm>
              <a:off x="1665089" y="1669373"/>
              <a:ext cx="1741371" cy="1741371"/>
            </a:xfrm>
            <a:prstGeom prst="ellipse">
              <a:avLst/>
            </a:prstGeom>
            <a:blipFill dpi="0" rotWithShape="1">
              <a:blip r:embed="rId2"/>
              <a:srcRect/>
              <a:tile tx="0" ty="-1016000" sx="100000" sy="100000" flip="none" algn="ctr"/>
            </a:blip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70" name="椭圆 69"/>
            <p:cNvSpPr/>
            <p:nvPr/>
          </p:nvSpPr>
          <p:spPr>
            <a:xfrm>
              <a:off x="1557025" y="1561309"/>
              <a:ext cx="1957499" cy="1957499"/>
            </a:xfrm>
            <a:prstGeom prst="ellipse">
              <a:avLst/>
            </a:prstGeom>
            <a:noFill/>
            <a:ln w="6350">
              <a:solidFill>
                <a:schemeClr val="bg1">
                  <a:alpha val="92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1" name="弧形 70"/>
            <p:cNvSpPr/>
            <p:nvPr/>
          </p:nvSpPr>
          <p:spPr>
            <a:xfrm>
              <a:off x="1346686" y="1350970"/>
              <a:ext cx="2378177" cy="2378177"/>
            </a:xfrm>
            <a:prstGeom prst="arc">
              <a:avLst>
                <a:gd name="adj1" fmla="val 13721507"/>
                <a:gd name="adj2" fmla="val 0"/>
              </a:avLst>
            </a:prstGeom>
            <a:ln w="12700">
              <a:gradFill flip="none" rotWithShape="1">
                <a:gsLst>
                  <a:gs pos="19000">
                    <a:srgbClr val="3859DA">
                      <a:alpha val="0"/>
                    </a:srgbClr>
                  </a:gs>
                  <a:gs pos="74000">
                    <a:srgbClr val="21C6FF"/>
                  </a:gs>
                  <a:gs pos="100000">
                    <a:srgbClr val="3859DA"/>
                  </a:gs>
                </a:gsLst>
                <a:path path="circle">
                  <a:fillToRect r="100000" b="100000"/>
                </a:path>
                <a:tileRect l="-100000" t="-100000"/>
              </a:gradFill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2" name="弧形 71"/>
            <p:cNvSpPr/>
            <p:nvPr/>
          </p:nvSpPr>
          <p:spPr>
            <a:xfrm>
              <a:off x="1346686" y="1350970"/>
              <a:ext cx="2378177" cy="2378177"/>
            </a:xfrm>
            <a:prstGeom prst="arc">
              <a:avLst>
                <a:gd name="adj1" fmla="val 3237637"/>
                <a:gd name="adj2" fmla="val 12238770"/>
              </a:avLst>
            </a:prstGeom>
            <a:ln w="12700">
              <a:gradFill flip="none" rotWithShape="1">
                <a:gsLst>
                  <a:gs pos="19000">
                    <a:srgbClr val="21C6FF">
                      <a:alpha val="0"/>
                    </a:srgbClr>
                  </a:gs>
                  <a:gs pos="49000">
                    <a:srgbClr val="3859DA"/>
                  </a:gs>
                  <a:gs pos="100000">
                    <a:srgbClr val="21C6FF"/>
                  </a:gs>
                </a:gsLst>
                <a:path path="circle">
                  <a:fillToRect l="100000" t="100000"/>
                </a:path>
                <a:tileRect r="-100000" b="-100000"/>
              </a:gradFill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3" name="组合 72"/>
          <p:cNvGrpSpPr/>
          <p:nvPr/>
        </p:nvGrpSpPr>
        <p:grpSpPr>
          <a:xfrm>
            <a:off x="8780727" y="1291420"/>
            <a:ext cx="2378177" cy="2378177"/>
            <a:chOff x="1346686" y="1350970"/>
            <a:chExt cx="2378177" cy="2378177"/>
          </a:xfrm>
        </p:grpSpPr>
        <p:sp>
          <p:nvSpPr>
            <p:cNvPr id="74" name="椭圆 73"/>
            <p:cNvSpPr/>
            <p:nvPr/>
          </p:nvSpPr>
          <p:spPr>
            <a:xfrm>
              <a:off x="1665089" y="1669373"/>
              <a:ext cx="1741371" cy="1741371"/>
            </a:xfrm>
            <a:prstGeom prst="ellipse">
              <a:avLst/>
            </a:prstGeom>
            <a:blipFill dpi="0" rotWithShape="1">
              <a:blip r:embed="rId2"/>
              <a:srcRect/>
              <a:tile tx="0" ty="-1016000" sx="100000" sy="100000" flip="none" algn="ctr"/>
            </a:blip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75" name="椭圆 74"/>
            <p:cNvSpPr/>
            <p:nvPr/>
          </p:nvSpPr>
          <p:spPr>
            <a:xfrm>
              <a:off x="1557025" y="1561309"/>
              <a:ext cx="1957499" cy="1957499"/>
            </a:xfrm>
            <a:prstGeom prst="ellipse">
              <a:avLst/>
            </a:prstGeom>
            <a:noFill/>
            <a:ln w="6350">
              <a:solidFill>
                <a:schemeClr val="bg1">
                  <a:alpha val="92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6" name="弧形 75"/>
            <p:cNvSpPr/>
            <p:nvPr/>
          </p:nvSpPr>
          <p:spPr>
            <a:xfrm>
              <a:off x="1346686" y="1350970"/>
              <a:ext cx="2378177" cy="2378177"/>
            </a:xfrm>
            <a:prstGeom prst="arc">
              <a:avLst>
                <a:gd name="adj1" fmla="val 13721507"/>
                <a:gd name="adj2" fmla="val 0"/>
              </a:avLst>
            </a:prstGeom>
            <a:ln w="12700">
              <a:gradFill flip="none" rotWithShape="1">
                <a:gsLst>
                  <a:gs pos="19000">
                    <a:srgbClr val="3859DA">
                      <a:alpha val="0"/>
                    </a:srgbClr>
                  </a:gs>
                  <a:gs pos="74000">
                    <a:srgbClr val="21C6FF"/>
                  </a:gs>
                  <a:gs pos="100000">
                    <a:srgbClr val="3859DA"/>
                  </a:gs>
                </a:gsLst>
                <a:path path="circle">
                  <a:fillToRect r="100000" b="100000"/>
                </a:path>
                <a:tileRect l="-100000" t="-100000"/>
              </a:gradFill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7" name="弧形 76"/>
            <p:cNvSpPr/>
            <p:nvPr/>
          </p:nvSpPr>
          <p:spPr>
            <a:xfrm>
              <a:off x="1346686" y="1350970"/>
              <a:ext cx="2378177" cy="2378177"/>
            </a:xfrm>
            <a:prstGeom prst="arc">
              <a:avLst>
                <a:gd name="adj1" fmla="val 3237637"/>
                <a:gd name="adj2" fmla="val 12238770"/>
              </a:avLst>
            </a:prstGeom>
            <a:ln w="12700">
              <a:gradFill flip="none" rotWithShape="1">
                <a:gsLst>
                  <a:gs pos="19000">
                    <a:srgbClr val="21C6FF">
                      <a:alpha val="0"/>
                    </a:srgbClr>
                  </a:gs>
                  <a:gs pos="49000">
                    <a:srgbClr val="3859DA"/>
                  </a:gs>
                  <a:gs pos="100000">
                    <a:srgbClr val="21C6FF"/>
                  </a:gs>
                </a:gsLst>
                <a:path path="circle">
                  <a:fillToRect l="100000" t="100000"/>
                </a:path>
                <a:tileRect r="-100000" b="-100000"/>
              </a:gradFill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81" name="矩形: 剪去对角 80"/>
          <p:cNvSpPr/>
          <p:nvPr/>
        </p:nvSpPr>
        <p:spPr>
          <a:xfrm>
            <a:off x="4911724" y="2410108"/>
            <a:ext cx="2378177" cy="3575057"/>
          </a:xfrm>
          <a:prstGeom prst="snip2DiagRect">
            <a:avLst>
              <a:gd name="adj1" fmla="val 10871"/>
              <a:gd name="adj2" fmla="val 0"/>
            </a:avLst>
          </a:prstGeom>
          <a:gradFill flip="none" rotWithShape="1">
            <a:gsLst>
              <a:gs pos="15000">
                <a:srgbClr val="21C6FF">
                  <a:alpha val="0"/>
                </a:srgbClr>
              </a:gs>
              <a:gs pos="100000">
                <a:srgbClr val="3859DA">
                  <a:alpha val="30000"/>
                </a:srgbClr>
              </a:gs>
            </a:gsLst>
            <a:lin ang="5400000" scaled="0"/>
            <a:tileRect/>
          </a:gradFill>
          <a:ln w="6350">
            <a:gradFill flip="none" rotWithShape="1">
              <a:gsLst>
                <a:gs pos="11000">
                  <a:srgbClr val="3859DA">
                    <a:alpha val="0"/>
                  </a:srgbClr>
                </a:gs>
                <a:gs pos="100000">
                  <a:srgbClr val="21C6FF"/>
                </a:gs>
              </a:gsLst>
              <a:lin ang="5400000" scaled="0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82" name="矩形: 剪去对角 81"/>
          <p:cNvSpPr/>
          <p:nvPr/>
        </p:nvSpPr>
        <p:spPr>
          <a:xfrm>
            <a:off x="8790352" y="2410108"/>
            <a:ext cx="2378177" cy="3575057"/>
          </a:xfrm>
          <a:prstGeom prst="snip2DiagRect">
            <a:avLst>
              <a:gd name="adj1" fmla="val 10871"/>
              <a:gd name="adj2" fmla="val 0"/>
            </a:avLst>
          </a:prstGeom>
          <a:gradFill flip="none" rotWithShape="1">
            <a:gsLst>
              <a:gs pos="15000">
                <a:srgbClr val="21C6FF">
                  <a:alpha val="0"/>
                </a:srgbClr>
              </a:gs>
              <a:gs pos="100000">
                <a:srgbClr val="3859DA">
                  <a:alpha val="30000"/>
                </a:srgbClr>
              </a:gs>
            </a:gsLst>
            <a:lin ang="5400000" scaled="0"/>
            <a:tileRect/>
          </a:gradFill>
          <a:ln w="6350">
            <a:gradFill flip="none" rotWithShape="1">
              <a:gsLst>
                <a:gs pos="11000">
                  <a:srgbClr val="3859DA">
                    <a:alpha val="0"/>
                  </a:srgbClr>
                </a:gs>
                <a:gs pos="100000">
                  <a:srgbClr val="21C6FF"/>
                </a:gs>
              </a:gsLst>
              <a:lin ang="5400000" scaled="0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83" name="文本框 82"/>
          <p:cNvSpPr txBox="1"/>
          <p:nvPr/>
        </p:nvSpPr>
        <p:spPr>
          <a:xfrm>
            <a:off x="1243390" y="3867237"/>
            <a:ext cx="1960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>
                <a:gradFill>
                  <a:gsLst>
                    <a:gs pos="0">
                      <a:srgbClr val="3859DA"/>
                    </a:gs>
                    <a:gs pos="100000">
                      <a:srgbClr val="21C6FF"/>
                    </a:gs>
                  </a:gsLst>
                  <a:path path="circle">
                    <a:fillToRect t="100000" r="100000"/>
                  </a:path>
                </a:gradFill>
                <a:latin typeface="Alibaba PuHuiTi Heavy" panose="00020600040101010101" pitchFamily="18" charset="-122"/>
                <a:ea typeface="Alibaba PuHuiTi Heavy" panose="00020600040101010101" pitchFamily="18" charset="-122"/>
                <a:cs typeface="Alibaba PuHuiTi Heavy" panose="00020600040101010101" pitchFamily="18" charset="-122"/>
              </a:defRPr>
            </a:lvl1pPr>
          </a:lstStyle>
          <a:p>
            <a:r>
              <a:rPr lang="zh-CN" altLang="en-US" sz="2000" dirty="0"/>
              <a:t>在此輸入小標題</a:t>
            </a:r>
            <a:endParaRPr lang="zh-CN" altLang="en-US" sz="2000" dirty="0"/>
          </a:p>
        </p:txBody>
      </p:sp>
      <p:sp>
        <p:nvSpPr>
          <p:cNvPr id="84" name="文本框 83"/>
          <p:cNvSpPr txBox="1"/>
          <p:nvPr/>
        </p:nvSpPr>
        <p:spPr>
          <a:xfrm>
            <a:off x="1131339" y="4465201"/>
            <a:ext cx="2207008" cy="995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在此處輸入正文內容</a:t>
            </a:r>
            <a:r>
              <a:rPr lang="en-US" altLang="zh-CN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,</a:t>
            </a:r>
            <a:r>
              <a:rPr lang="zh-CN" altLang="en-US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在此處輸入正文內容</a:t>
            </a:r>
            <a:r>
              <a:rPr lang="en-US" altLang="zh-CN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.</a:t>
            </a:r>
            <a:r>
              <a:rPr lang="zh-CN" altLang="en-US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在此處輸入正文內容</a:t>
            </a:r>
            <a:r>
              <a:rPr lang="en-US" altLang="zh-CN" sz="1400" dirty="0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rPr>
              <a:t>.</a:t>
            </a:r>
            <a:endParaRPr lang="zh-CN" altLang="en-US" sz="1400" dirty="0">
              <a:solidFill>
                <a:schemeClr val="bg1"/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阿里巴巴普惠体" panose="00020600040101010101" pitchFamily="18" charset="-122"/>
            </a:endParaRPr>
          </a:p>
        </p:txBody>
      </p:sp>
      <p:grpSp>
        <p:nvGrpSpPr>
          <p:cNvPr id="87" name="组合 86"/>
          <p:cNvGrpSpPr/>
          <p:nvPr/>
        </p:nvGrpSpPr>
        <p:grpSpPr>
          <a:xfrm>
            <a:off x="5005155" y="3867237"/>
            <a:ext cx="2207008" cy="1593009"/>
            <a:chOff x="5005155" y="3867237"/>
            <a:chExt cx="2207008" cy="1593009"/>
          </a:xfrm>
        </p:grpSpPr>
        <p:sp>
          <p:nvSpPr>
            <p:cNvPr id="85" name="文本框 84"/>
            <p:cNvSpPr txBox="1"/>
            <p:nvPr/>
          </p:nvSpPr>
          <p:spPr>
            <a:xfrm>
              <a:off x="5117206" y="3867237"/>
              <a:ext cx="1960880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2800">
                  <a:gradFill>
                    <a:gsLst>
                      <a:gs pos="0">
                        <a:srgbClr val="3859DA"/>
                      </a:gs>
                      <a:gs pos="100000">
                        <a:srgbClr val="21C6FF"/>
                      </a:gs>
                    </a:gsLst>
                    <a:path path="circle">
                      <a:fillToRect t="100000" r="100000"/>
                    </a:path>
                  </a:gradFill>
                  <a:latin typeface="Alibaba PuHuiTi Heavy" panose="00020600040101010101" pitchFamily="18" charset="-122"/>
                  <a:ea typeface="Alibaba PuHuiTi Heavy" panose="00020600040101010101" pitchFamily="18" charset="-122"/>
                  <a:cs typeface="Alibaba PuHuiTi Heavy" panose="00020600040101010101" pitchFamily="18" charset="-122"/>
                </a:defRPr>
              </a:lvl1pPr>
            </a:lstStyle>
            <a:p>
              <a:r>
                <a:rPr lang="zh-CN" altLang="en-US" sz="2000" dirty="0">
                  <a:solidFill>
                    <a:schemeClr val="bg1"/>
                  </a:solidFill>
                </a:rPr>
                <a:t>在此輸入小標題</a:t>
              </a:r>
              <a:endParaRPr lang="zh-CN" altLang="en-US" sz="2000" dirty="0">
                <a:solidFill>
                  <a:schemeClr val="bg1"/>
                </a:solidFill>
              </a:endParaRPr>
            </a:p>
          </p:txBody>
        </p:sp>
        <p:sp>
          <p:nvSpPr>
            <p:cNvPr id="86" name="文本框 85"/>
            <p:cNvSpPr txBox="1"/>
            <p:nvPr/>
          </p:nvSpPr>
          <p:spPr>
            <a:xfrm>
              <a:off x="5005155" y="4465201"/>
              <a:ext cx="2207008" cy="9950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zh-CN" altLang="en-US" sz="1400" dirty="0">
                  <a:solidFill>
                    <a:schemeClr val="bg1">
                      <a:lumMod val="7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在此處輸入正文內容</a:t>
              </a:r>
              <a:r>
                <a:rPr lang="en-US" altLang="zh-CN" sz="1400" dirty="0">
                  <a:solidFill>
                    <a:schemeClr val="bg1">
                      <a:lumMod val="7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,</a:t>
              </a:r>
              <a:r>
                <a:rPr lang="zh-CN" altLang="en-US" sz="1400" dirty="0">
                  <a:solidFill>
                    <a:schemeClr val="bg1">
                      <a:lumMod val="7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在此處輸入正文內容</a:t>
              </a:r>
              <a:r>
                <a:rPr lang="en-US" altLang="zh-CN" sz="1400" dirty="0">
                  <a:solidFill>
                    <a:schemeClr val="bg1">
                      <a:lumMod val="7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.</a:t>
              </a:r>
              <a:r>
                <a:rPr lang="zh-CN" altLang="en-US" sz="1400" dirty="0">
                  <a:solidFill>
                    <a:schemeClr val="bg1">
                      <a:lumMod val="7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在此處輸入正文內容</a:t>
              </a:r>
              <a:r>
                <a:rPr lang="en-US" altLang="zh-CN" sz="1400" dirty="0">
                  <a:solidFill>
                    <a:schemeClr val="bg1">
                      <a:lumMod val="7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.</a:t>
              </a:r>
              <a:endParaRPr lang="zh-CN" altLang="en-US" sz="1400" dirty="0">
                <a:solidFill>
                  <a:schemeClr val="bg1">
                    <a:lumMod val="7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</p:grpSp>
      <p:grpSp>
        <p:nvGrpSpPr>
          <p:cNvPr id="88" name="组合 87"/>
          <p:cNvGrpSpPr/>
          <p:nvPr/>
        </p:nvGrpSpPr>
        <p:grpSpPr>
          <a:xfrm>
            <a:off x="8866311" y="3867237"/>
            <a:ext cx="2207008" cy="1593009"/>
            <a:chOff x="5005155" y="3867237"/>
            <a:chExt cx="2207008" cy="1593009"/>
          </a:xfrm>
        </p:grpSpPr>
        <p:sp>
          <p:nvSpPr>
            <p:cNvPr id="89" name="文本框 88"/>
            <p:cNvSpPr txBox="1"/>
            <p:nvPr/>
          </p:nvSpPr>
          <p:spPr>
            <a:xfrm>
              <a:off x="5117206" y="3867237"/>
              <a:ext cx="1960880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2800">
                  <a:gradFill>
                    <a:gsLst>
                      <a:gs pos="0">
                        <a:srgbClr val="3859DA"/>
                      </a:gs>
                      <a:gs pos="100000">
                        <a:srgbClr val="21C6FF"/>
                      </a:gs>
                    </a:gsLst>
                    <a:path path="circle">
                      <a:fillToRect t="100000" r="100000"/>
                    </a:path>
                  </a:gradFill>
                  <a:latin typeface="Alibaba PuHuiTi Heavy" panose="00020600040101010101" pitchFamily="18" charset="-122"/>
                  <a:ea typeface="Alibaba PuHuiTi Heavy" panose="00020600040101010101" pitchFamily="18" charset="-122"/>
                  <a:cs typeface="Alibaba PuHuiTi Heavy" panose="00020600040101010101" pitchFamily="18" charset="-122"/>
                </a:defRPr>
              </a:lvl1pPr>
            </a:lstStyle>
            <a:p>
              <a:r>
                <a:rPr lang="zh-CN" altLang="en-US" sz="2000" dirty="0">
                  <a:solidFill>
                    <a:schemeClr val="bg1"/>
                  </a:solidFill>
                </a:rPr>
                <a:t>在此輸入小標題</a:t>
              </a:r>
              <a:endParaRPr lang="zh-CN" altLang="en-US" sz="2000" dirty="0">
                <a:solidFill>
                  <a:schemeClr val="bg1"/>
                </a:solidFill>
              </a:endParaRPr>
            </a:p>
          </p:txBody>
        </p:sp>
        <p:sp>
          <p:nvSpPr>
            <p:cNvPr id="90" name="文本框 89"/>
            <p:cNvSpPr txBox="1"/>
            <p:nvPr/>
          </p:nvSpPr>
          <p:spPr>
            <a:xfrm>
              <a:off x="5005155" y="4465201"/>
              <a:ext cx="2207008" cy="9950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zh-CN" altLang="en-US" sz="1400" dirty="0">
                  <a:solidFill>
                    <a:schemeClr val="bg1">
                      <a:lumMod val="7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在此處輸入正文內容</a:t>
              </a:r>
              <a:r>
                <a:rPr lang="en-US" altLang="zh-CN" sz="1400" dirty="0">
                  <a:solidFill>
                    <a:schemeClr val="bg1">
                      <a:lumMod val="7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,</a:t>
              </a:r>
              <a:r>
                <a:rPr lang="zh-CN" altLang="en-US" sz="1400" dirty="0">
                  <a:solidFill>
                    <a:schemeClr val="bg1">
                      <a:lumMod val="7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在此處輸入正文內容</a:t>
              </a:r>
              <a:r>
                <a:rPr lang="en-US" altLang="zh-CN" sz="1400" dirty="0">
                  <a:solidFill>
                    <a:schemeClr val="bg1">
                      <a:lumMod val="7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.</a:t>
              </a:r>
              <a:r>
                <a:rPr lang="zh-CN" altLang="en-US" sz="1400" dirty="0">
                  <a:solidFill>
                    <a:schemeClr val="bg1">
                      <a:lumMod val="7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在此處輸入正文內容</a:t>
              </a:r>
              <a:r>
                <a:rPr lang="en-US" altLang="zh-CN" sz="1400" dirty="0">
                  <a:solidFill>
                    <a:schemeClr val="bg1">
                      <a:lumMod val="75000"/>
                    </a:schemeClr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阿里巴巴普惠体" panose="00020600040101010101" pitchFamily="18" charset="-122"/>
                </a:rPr>
                <a:t>.</a:t>
              </a:r>
              <a:endParaRPr lang="zh-CN" altLang="en-US" sz="1400" dirty="0">
                <a:solidFill>
                  <a:schemeClr val="bg1">
                    <a:lumMod val="75000"/>
                  </a:schemeClr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</a:endParaRPr>
            </a:p>
          </p:txBody>
        </p:sp>
      </p:grpSp>
    </p:spTree>
  </p:cSld>
  <p:clrMapOvr>
    <a:masterClrMapping/>
  </p:clrMapOvr>
</p:sld>
</file>

<file path=ppt/tags/tag1.xml><?xml version="1.0" encoding="utf-8"?>
<p:tagLst xmlns:p="http://schemas.openxmlformats.org/presentationml/2006/main">
  <p:tag name="COPYINFO" val="226.4106_105.4396"/>
</p:tagLst>
</file>

<file path=ppt/tags/tag10.xml><?xml version="1.0" encoding="utf-8"?>
<p:tagLst xmlns:p="http://schemas.openxmlformats.org/presentationml/2006/main">
  <p:tag name="COPYINFO" val="416.3332_104.3854"/>
</p:tagLst>
</file>

<file path=ppt/tags/tag11.xml><?xml version="1.0" encoding="utf-8"?>
<p:tagLst xmlns:p="http://schemas.openxmlformats.org/presentationml/2006/main">
  <p:tag name="COPYINFO" val="416.3332_104.3854"/>
</p:tagLst>
</file>

<file path=ppt/tags/tag12.xml><?xml version="1.0" encoding="utf-8"?>
<p:tagLst xmlns:p="http://schemas.openxmlformats.org/presentationml/2006/main">
  <p:tag name="COMMONDATA" val="eyJoZGlkIjoiNDM4MDk4M2FhMDRmMmQyMDdjYzQ2N2EwNGM3YmI3NWYifQ=="/>
</p:tagLst>
</file>

<file path=ppt/tags/tag2.xml><?xml version="1.0" encoding="utf-8"?>
<p:tagLst xmlns:p="http://schemas.openxmlformats.org/presentationml/2006/main">
  <p:tag name="COPYINFO" val="226.4106_105.4396"/>
</p:tagLst>
</file>

<file path=ppt/tags/tag3.xml><?xml version="1.0" encoding="utf-8"?>
<p:tagLst xmlns:p="http://schemas.openxmlformats.org/presentationml/2006/main">
  <p:tag name="COPYINFO" val="416.3332_104.3854"/>
</p:tagLst>
</file>

<file path=ppt/tags/tag4.xml><?xml version="1.0" encoding="utf-8"?>
<p:tagLst xmlns:p="http://schemas.openxmlformats.org/presentationml/2006/main">
  <p:tag name="COPYINFO" val="416.3332_104.3854"/>
</p:tagLst>
</file>

<file path=ppt/tags/tag5.xml><?xml version="1.0" encoding="utf-8"?>
<p:tagLst xmlns:p="http://schemas.openxmlformats.org/presentationml/2006/main">
  <p:tag name="COPYINFO" val="416.3332_104.3854"/>
</p:tagLst>
</file>

<file path=ppt/tags/tag6.xml><?xml version="1.0" encoding="utf-8"?>
<p:tagLst xmlns:p="http://schemas.openxmlformats.org/presentationml/2006/main">
  <p:tag name="COPYINFO" val="416.3332_104.3854"/>
</p:tagLst>
</file>

<file path=ppt/tags/tag7.xml><?xml version="1.0" encoding="utf-8"?>
<p:tagLst xmlns:p="http://schemas.openxmlformats.org/presentationml/2006/main">
  <p:tag name="COPYINFO" val="416.3332_104.3854"/>
</p:tagLst>
</file>

<file path=ppt/tags/tag8.xml><?xml version="1.0" encoding="utf-8"?>
<p:tagLst xmlns:p="http://schemas.openxmlformats.org/presentationml/2006/main">
  <p:tag name="COPYINFO" val="416.3332_104.3854"/>
</p:tagLst>
</file>

<file path=ppt/tags/tag9.xml><?xml version="1.0" encoding="utf-8"?>
<p:tagLst xmlns:p="http://schemas.openxmlformats.org/presentationml/2006/main">
  <p:tag name="COPYINFO" val="416.3332_104.3854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21C6FF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4554</Words>
  <Application>WPS 演示</Application>
  <PresentationFormat>宽屏</PresentationFormat>
  <Paragraphs>517</Paragraphs>
  <Slides>20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5" baseType="lpstr">
      <vt:lpstr>Arial</vt:lpstr>
      <vt:lpstr>SimSun</vt:lpstr>
      <vt:lpstr>Wingdings</vt:lpstr>
      <vt:lpstr>阿里巴巴普惠体</vt:lpstr>
      <vt:lpstr>YouSheBiaoTiHei</vt:lpstr>
      <vt:lpstr>Alibaba PuHuiTi Heavy</vt:lpstr>
      <vt:lpstr>DengXian</vt:lpstr>
      <vt:lpstr>Microsoft YaHei</vt:lpstr>
      <vt:lpstr>DengXian Light</vt:lpstr>
      <vt:lpstr>Calibri</vt:lpstr>
      <vt:lpstr>Arial Unicode MS</vt:lpstr>
      <vt:lpstr>OPPOSans H</vt:lpstr>
      <vt:lpstr>思源黑体 CN Medium</vt:lpstr>
      <vt:lpstr>思源黑体 CN Heavy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MKTGTOOL</dc:creator>
  <cp:lastModifiedBy>吴堃豪</cp:lastModifiedBy>
  <cp:revision>53</cp:revision>
  <dcterms:created xsi:type="dcterms:W3CDTF">2022-05-21T09:48:00Z</dcterms:created>
  <dcterms:modified xsi:type="dcterms:W3CDTF">2022-07-07T08:18:37Z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BD794F2621FC44739AC19E36ACD8D1CB</vt:lpwstr>
  </property>
  <property fmtid="{D5CDD505-2E9C-101B-9397-08002B2CF9AE}" pid="3" name="KSOProductBuildVer">
    <vt:lpwstr>2052-11.1.0.11830</vt:lpwstr>
  </property>
</Properties>
</file>