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handoutMasters/handoutMaster1.xml" ContentType="application/vnd.openxmlformats-officedocument.presentationml.handoutMaster+xml"/>
  <Override PartName="/ppt/media/image11.svg" ContentType="image/svg+xml"/>
  <Override PartName="/ppt/media/image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5"/>
  </p:handoutMasterIdLst>
  <p:sldIdLst>
    <p:sldId id="332" r:id="rId3"/>
    <p:sldId id="327" r:id="rId5"/>
    <p:sldId id="330" r:id="rId6"/>
    <p:sldId id="333" r:id="rId7"/>
    <p:sldId id="336" r:id="rId8"/>
    <p:sldId id="331" r:id="rId9"/>
    <p:sldId id="323" r:id="rId10"/>
    <p:sldId id="302" r:id="rId11"/>
    <p:sldId id="325" r:id="rId12"/>
    <p:sldId id="334" r:id="rId13"/>
    <p:sldId id="320" r:id="rId14"/>
    <p:sldId id="314" r:id="rId15"/>
    <p:sldId id="318" r:id="rId16"/>
    <p:sldId id="329" r:id="rId17"/>
    <p:sldId id="297" r:id="rId18"/>
    <p:sldId id="315" r:id="rId19"/>
    <p:sldId id="301" r:id="rId20"/>
    <p:sldId id="305" r:id="rId21"/>
    <p:sldId id="300" r:id="rId22"/>
    <p:sldId id="316" r:id="rId23"/>
    <p:sldId id="337" r:id="rId24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页" id="{1C48381F-5D7D-447D-9CD2-DD9794923D5F}">
          <p14:sldIdLst>
            <p14:sldId id="332"/>
          </p14:sldIdLst>
        </p14:section>
        <p14:section name="目录页" id="{788F2D0D-6213-491B-A7CD-6AB78ABB2D08}">
          <p14:sldIdLst>
            <p14:sldId id="327"/>
          </p14:sldIdLst>
        </p14:section>
        <p14:section name="第一部分" id="{64DA177E-91CE-493D-AE8F-0CC60C8011F7}">
          <p14:sldIdLst>
            <p14:sldId id="330"/>
            <p14:sldId id="333"/>
            <p14:sldId id="336"/>
            <p14:sldId id="331"/>
          </p14:sldIdLst>
        </p14:section>
        <p14:section name="第二部分" id="{A424C75D-0FCE-4DE7-BC1C-D1CB5B848D85}">
          <p14:sldIdLst>
            <p14:sldId id="323"/>
            <p14:sldId id="302"/>
            <p14:sldId id="325"/>
            <p14:sldId id="334"/>
            <p14:sldId id="320"/>
          </p14:sldIdLst>
        </p14:section>
        <p14:section name="第三部分" id="{703FE7D1-AA62-4CFF-BA9D-EAA4C47FEDD6}">
          <p14:sldIdLst>
            <p14:sldId id="314"/>
            <p14:sldId id="318"/>
            <p14:sldId id="329"/>
            <p14:sldId id="297"/>
          </p14:sldIdLst>
        </p14:section>
        <p14:section name="第四部分" id="{AE9A4299-2B85-45E6-8ECA-1044A1721311}">
          <p14:sldIdLst>
            <p14:sldId id="315"/>
            <p14:sldId id="301"/>
            <p14:sldId id="305"/>
            <p14:sldId id="300"/>
          </p14:sldIdLst>
        </p14:section>
        <p14:section name="结尾页" id="{090070F5-C586-4929-AA9E-C3B4D1DC19F5}">
          <p14:sldIdLst>
            <p14:sldId id="316"/>
          </p14:sldIdLst>
        </p14:section>
        <p14:section name="设计规范" id="{C296430A-5A8C-4200-81C4-C525198D359C}">
          <p14:sldIdLst>
            <p14:sldId id="33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D31"/>
    <a:srgbClr val="192AB7"/>
    <a:srgbClr val="3CEAFF"/>
    <a:srgbClr val="3BE9FF"/>
    <a:srgbClr val="1F1AAD"/>
    <a:srgbClr val="0F71F0"/>
    <a:srgbClr val="202EBE"/>
    <a:srgbClr val="0E149A"/>
    <a:srgbClr val="0E1193"/>
    <a:srgbClr val="0D0C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81" autoAdjust="0"/>
    <p:restoredTop sz="96290" autoAdjust="0"/>
  </p:normalViewPr>
  <p:slideViewPr>
    <p:cSldViewPr snapToGrid="0" showGuides="1">
      <p:cViewPr>
        <p:scale>
          <a:sx n="75" d="100"/>
          <a:sy n="75" d="100"/>
        </p:scale>
        <p:origin x="1232" y="860"/>
      </p:cViewPr>
      <p:guideLst>
        <p:guide orient="horz" pos="527"/>
        <p:guide pos="384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47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gs" Target="tags/tag4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gradFill flip="none" rotWithShape="1">
              <a:gsLst>
                <a:gs pos="0">
                  <a:srgbClr val="6147D1"/>
                </a:gs>
                <a:gs pos="100000">
                  <a:srgbClr val="A955FF"/>
                </a:gs>
              </a:gsLst>
              <a:lin ang="0" scaled="1"/>
              <a:tileRect/>
            </a:gradFill>
            <a:ln w="19050">
              <a:noFill/>
            </a:ln>
            <a:effectLst/>
          </c:spPr>
          <c:explosion val="0"/>
          <c:dPt>
            <c:idx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100000">
                    <a:schemeClr val="accent2">
                      <a:alpha val="99000"/>
                    </a:schemeClr>
                  </a:gs>
                </a:gsLst>
                <a:lin ang="0" scaled="1"/>
                <a:tileRect/>
              </a:gradFill>
              <a:ln w="19050">
                <a:noFill/>
              </a:ln>
              <a:effectLst>
                <a:outerShdw blurRad="520700" dist="88900" dir="660000" sx="96000" sy="96000" algn="ctr" rotWithShape="0">
                  <a:schemeClr val="accent1">
                    <a:alpha val="50000"/>
                  </a:schemeClr>
                </a:outerShdw>
              </a:effectLst>
            </c:spPr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</c:dPt>
          <c:dPt>
            <c:idx val="2"/>
            <c:bubble3D val="0"/>
            <c:spPr>
              <a:gradFill flip="none" rotWithShape="1">
                <a:gsLst>
                  <a:gs pos="0">
                    <a:srgbClr val="6147D1"/>
                  </a:gs>
                  <a:gs pos="100000">
                    <a:srgbClr val="A955FF"/>
                  </a:gs>
                </a:gsLst>
                <a:lin ang="0" scaled="1"/>
                <a:tileRect/>
              </a:gradFill>
              <a:ln w="19050"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6147D1"/>
                  </a:gs>
                  <a:gs pos="100000">
                    <a:srgbClr val="A955FF"/>
                  </a:gs>
                </a:gsLst>
                <a:lin ang="0" scaled="1"/>
                <a:tileRect/>
              </a:gradFill>
              <a:ln w="19050">
                <a:noFill/>
              </a:ln>
              <a:effectLst/>
            </c:spPr>
          </c:dPt>
          <c:dLbls>
            <c:delete val="1"/>
          </c:dLbls>
          <c:val>
            <c:numRef>
              <c:f>Sheet1!$B$2:$B$5</c:f>
              <c:numCache>
                <c:formatCode>0%</c:formatCode>
                <c:ptCount val="4"/>
                <c:pt idx="0">
                  <c:v>0.72</c:v>
                </c:pt>
                <c:pt idx="1">
                  <c:v>0.28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2"/>
                      <c:pt idx="0">
                        <c:v>第一季度</c:v>
                      </c:pt>
                      <c:pt idx="1">
                        <c:v>第二季度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gradFill>
              <a:gsLst>
                <a:gs pos="0">
                  <a:schemeClr val="accent1">
                    <a:alpha val="60000"/>
                  </a:schemeClr>
                </a:gs>
                <a:gs pos="99000">
                  <a:schemeClr val="accent2">
                    <a:alpha val="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6.3</c:v>
                </c:pt>
                <c:pt idx="1">
                  <c:v>7.5</c:v>
                </c:pt>
                <c:pt idx="2">
                  <c:v>3.5</c:v>
                </c:pt>
                <c:pt idx="3">
                  <c:v>6.5</c:v>
                </c:pt>
                <c:pt idx="4">
                  <c:v>4.5</c:v>
                </c:pt>
                <c:pt idx="5">
                  <c:v>9</c:v>
                </c:pt>
                <c:pt idx="6">
                  <c:v>8</c:v>
                </c:pt>
                <c:pt idx="7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6"/>
        <c:overlap val="100"/>
        <c:axId val="1632376288"/>
        <c:axId val="1632371712"/>
      </c:barChart>
      <c:catAx>
        <c:axId val="163237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</a:p>
        </c:txPr>
        <c:crossAx val="1632371712"/>
        <c:crosses val="autoZero"/>
        <c:auto val="1"/>
        <c:lblAlgn val="ctr"/>
        <c:lblOffset val="100"/>
        <c:noMultiLvlLbl val="0"/>
      </c:catAx>
      <c:valAx>
        <c:axId val="1632371712"/>
        <c:scaling>
          <c:orientation val="minMax"/>
          <c:max val="1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</a:p>
        </c:txPr>
        <c:crossAx val="163237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050">
          <a:solidFill>
            <a:srgbClr val="F6EACC"/>
          </a:solidFill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385252020796433"/>
          <c:y val="0.0305456527897294"/>
          <c:w val="0.915449606299213"/>
          <c:h val="0.9231028505464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0">
                  <a:schemeClr val="accent1">
                    <a:alpha val="70000"/>
                  </a:schemeClr>
                </a:gs>
              </a:gsLst>
              <a:lin ang="5400000" scaled="0"/>
            </a:gradFill>
            <a:ln w="25400">
              <a:gradFill flip="none" rotWithShape="1">
                <a:gsLst>
                  <a:gs pos="95000">
                    <a:schemeClr val="accent2">
                      <a:alpha val="0"/>
                    </a:schemeClr>
                  </a:gs>
                  <a:gs pos="15000">
                    <a:schemeClr val="accent1"/>
                  </a:gs>
                  <a:gs pos="85000">
                    <a:schemeClr val="accent1"/>
                  </a:gs>
                  <a:gs pos="49500">
                    <a:schemeClr val="accent1"/>
                  </a:gs>
                  <a:gs pos="0">
                    <a:schemeClr val="accent2">
                      <a:alpha val="0"/>
                    </a:schemeClr>
                  </a:gs>
                </a:gsLst>
                <a:lin ang="10800000" scaled="1"/>
                <a:tileRect/>
              </a:gradFill>
            </a:ln>
            <a:effectLst/>
          </c:spPr>
          <c:dLbls>
            <c:delete val="1"/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3.5</c:v>
                </c:pt>
                <c:pt idx="1">
                  <c:v>2.3</c:v>
                </c:pt>
                <c:pt idx="2">
                  <c:v>4.5</c:v>
                </c:pt>
                <c:pt idx="3">
                  <c:v>5</c:v>
                </c:pt>
                <c:pt idx="4">
                  <c:v>3.4</c:v>
                </c:pt>
                <c:pt idx="5">
                  <c:v>5.2</c:v>
                </c:pt>
                <c:pt idx="6">
                  <c:v>4.8</c:v>
                </c:pt>
                <c:pt idx="7">
                  <c:v>2.5</c:v>
                </c:pt>
                <c:pt idx="8">
                  <c:v>4.5</c:v>
                </c:pt>
                <c:pt idx="9">
                  <c:v>3.8</c:v>
                </c:pt>
                <c:pt idx="10">
                  <c:v>1.8</c:v>
                </c:pt>
                <c:pt idx="1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9817792"/>
        <c:axId val="1309818624"/>
        <c:extLst>
          <c:ext xmlns:c15="http://schemas.microsoft.com/office/drawing/2012/chart" uri="{02D57815-91ED-43cb-92C2-25804820EDAC}">
            <c15:filteredArea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系列 2</c:v>
                      </c:pt>
                    </c:strCache>
                  </c:strRef>
                </c:tx>
                <c:spPr>
                  <a:gradFill flip="none" rotWithShape="1">
                    <a:gsLst>
                      <a:gs pos="0">
                        <a:srgbClr val="22B868">
                          <a:alpha val="50000"/>
                        </a:srgbClr>
                      </a:gs>
                      <a:gs pos="100000">
                        <a:srgbClr val="22B868">
                          <a:alpha val="0"/>
                        </a:srgbClr>
                      </a:gs>
                    </a:gsLst>
                    <a:lin ang="5400000" scaled="1"/>
                    <a:tileRect/>
                  </a:gradFill>
                  <a:ln w="38100">
                    <a:gradFill flip="none" rotWithShape="1">
                      <a:gsLst>
                        <a:gs pos="21000">
                          <a:srgbClr val="22B868"/>
                        </a:gs>
                        <a:gs pos="0">
                          <a:srgbClr val="22B868">
                            <a:alpha val="0"/>
                          </a:srgbClr>
                        </a:gs>
                        <a:gs pos="99000">
                          <a:srgbClr val="22B868">
                            <a:alpha val="0"/>
                          </a:srgbClr>
                        </a:gs>
                        <a:gs pos="80000">
                          <a:srgbClr val="22B868"/>
                        </a:gs>
                      </a:gsLst>
                      <a:lin ang="0" scaled="1"/>
                      <a:tileRect/>
                    </a:gradFill>
                  </a:ln>
                  <a:effectLst/>
                </c:spPr>
                <c:dLbls>
                  <c:delete val="1"/>
                </c:dLbls>
                <c:cat>
                  <c:numRef>
                    <c:extLst>
                      <c:ext uri="{02D57815-91ED-43cb-92C2-25804820EDAC}">
                        <c15:fullRef>
                          <c15:sqref/>
                        </c15:fullRef>
                        <c15:formulaRef>
                          <c15:sqref>Sheet1!$A$2:$A$13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Sheet1!$C$2:$C$13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12</c:v>
                      </c:pt>
                      <c:pt idx="1">
                        <c:v>12</c:v>
                      </c:pt>
                      <c:pt idx="2">
                        <c:v>12</c:v>
                      </c:pt>
                      <c:pt idx="3">
                        <c:v>21</c:v>
                      </c:pt>
                      <c:pt idx="4">
                        <c:v>28</c:v>
                      </c:pt>
                    </c:numCache>
                  </c:numRef>
                </c:val>
              </c15:ser>
            </c15:filteredAreaSeries>
          </c:ext>
        </c:extLst>
      </c:areaChart>
      <c:catAx>
        <c:axId val="130981779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15000"/>
                  <a:lumOff val="85000"/>
                  <a:alpha val="25000"/>
                </a:schemeClr>
              </a:solidFill>
              <a:prstDash val="lgDash"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  <a:alpha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altLang="zh-CN"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OPPOSans B" panose="00020600040101010101" pitchFamily="18" charset="-122"/>
              </a:defRPr>
            </a:pPr>
          </a:p>
        </c:txPr>
        <c:crossAx val="1309818624"/>
        <c:crosses val="autoZero"/>
        <c:auto val="1"/>
        <c:lblAlgn val="ctr"/>
        <c:lblOffset val="110"/>
        <c:tickLblSkip val="1"/>
        <c:tickMarkSkip val="2"/>
        <c:noMultiLvlLbl val="1"/>
      </c:catAx>
      <c:valAx>
        <c:axId val="1309818624"/>
        <c:scaling>
          <c:orientation val="minMax"/>
          <c:max val="6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25000"/>
                </a:schemeClr>
              </a:solidFill>
              <a:prstDash val="lg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l">
              <a:defRPr lang="en-US" altLang="zh-CN" sz="16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OPPOSans B" panose="00020600040101010101" pitchFamily="18" charset="-122"/>
              </a:defRPr>
            </a:pPr>
          </a:p>
        </c:txPr>
        <c:crossAx val="1309817792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 w="19050">
              <a:noFill/>
            </a:ln>
          </c:spPr>
          <c:explosion val="0"/>
          <c:dPt>
            <c:idx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  <a:tileRect/>
              </a:gradFill>
              <a:ln w="19050">
                <a:noFill/>
              </a:ln>
              <a:effectLst>
                <a:outerShdw blurRad="520700" dist="88900" dir="660000" sx="96000" sy="96000" algn="tr" rotWithShape="0">
                  <a:schemeClr val="accent1">
                    <a:alpha val="60000"/>
                  </a:schemeClr>
                </a:outerShdw>
              </a:effectLst>
            </c:spPr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0.35</c:v>
                </c:pt>
                <c:pt idx="1">
                  <c:v>0.65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altLang="zh-CN" sz="1100" kern="1200">
          <a:solidFill>
            <a:schemeClr val="tx1"/>
          </a:solidFill>
          <a:latin typeface="+mn-ea"/>
          <a:ea typeface="+mn-ea"/>
          <a:cs typeface="+mn-cs"/>
        </a:defRPr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 w="19050">
              <a:noFill/>
            </a:ln>
          </c:spPr>
          <c:explosion val="0"/>
          <c:dPt>
            <c:idx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  <a:tileRect/>
              </a:gradFill>
              <a:ln w="19050">
                <a:noFill/>
              </a:ln>
              <a:effectLst>
                <a:outerShdw blurRad="520700" dist="12700" dir="660000" sx="96000" sy="96000" algn="tr" rotWithShape="0">
                  <a:schemeClr val="accent1">
                    <a:alpha val="60000"/>
                  </a:schemeClr>
                </a:outerShdw>
              </a:effectLst>
            </c:spPr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0.55</c:v>
                </c:pt>
                <c:pt idx="1">
                  <c:v>0.45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altLang="zh-CN" sz="1100" kern="1200">
          <a:solidFill>
            <a:schemeClr val="tx1"/>
          </a:solidFill>
          <a:latin typeface="+mn-ea"/>
          <a:ea typeface="+mn-ea"/>
          <a:cs typeface="+mn-cs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1E45CB-80E8-4BF1-B464-E24776E4582D}" type="datetimeFigureOut">
              <a:rPr lang="zh-CN" altLang="en-US" smtClean="0"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</a:fld>
            <a:endParaRPr lang="zh-CN" altLang="en-US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54E4A-F62B-49A2-BBB8-71D57F0A8D0C}" type="slidenum">
              <a:rPr lang="zh-CN" altLang="en-US" smtClean="0"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</a:fld>
            <a:endParaRPr lang="zh-CN" altLang="en-US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fld id="{0A63E736-B3EA-4F89-92F2-9D3C3B5F8E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fld id="{A9CEB874-A55B-417A-852A-AF600BC4D5D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Regular" panose="020B0500000000000000" pitchFamily="34" charset="-122"/>
        <a:ea typeface="思源黑体 CN Regular" panose="020B0500000000000000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Regular" panose="020B0500000000000000" pitchFamily="34" charset="-122"/>
        <a:ea typeface="思源黑体 CN Regular" panose="020B0500000000000000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Regular" panose="020B0500000000000000" pitchFamily="34" charset="-122"/>
        <a:ea typeface="思源黑体 CN Regular" panose="020B0500000000000000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Regular" panose="020B0500000000000000" pitchFamily="34" charset="-122"/>
        <a:ea typeface="思源黑体 CN Regular" panose="020B0500000000000000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Regular" panose="020B0500000000000000" pitchFamily="34" charset="-122"/>
        <a:ea typeface="思源黑体 CN Regular" panose="020B0500000000000000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EB874-A55B-417A-852A-AF600BC4D5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EB874-A55B-417A-852A-AF600BC4D5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EB874-A55B-417A-852A-AF600BC4D5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EB874-A55B-417A-852A-AF600BC4D5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EB874-A55B-417A-852A-AF600BC4D5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EB874-A55B-417A-852A-AF600BC4D5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EB874-A55B-417A-852A-AF600BC4D5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EB874-A55B-417A-852A-AF600BC4D5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EB874-A55B-417A-852A-AF600BC4D5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EB874-A55B-417A-852A-AF600BC4D5D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 userDrawn="1"/>
        </p:nvGrpSpPr>
        <p:grpSpPr>
          <a:xfrm flipH="1">
            <a:off x="11012239" y="582615"/>
            <a:ext cx="487082" cy="114042"/>
            <a:chOff x="11012239" y="582615"/>
            <a:chExt cx="487082" cy="114042"/>
          </a:xfrm>
        </p:grpSpPr>
        <p:sp>
          <p:nvSpPr>
            <p:cNvPr id="37" name="椭圆 36"/>
            <p:cNvSpPr/>
            <p:nvPr/>
          </p:nvSpPr>
          <p:spPr>
            <a:xfrm>
              <a:off x="11012239" y="582615"/>
              <a:ext cx="114042" cy="114042"/>
            </a:xfrm>
            <a:prstGeom prst="ellipse">
              <a:avLst/>
            </a:prstGeom>
            <a:solidFill>
              <a:srgbClr val="0F6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椭圆 37"/>
            <p:cNvSpPr/>
            <p:nvPr/>
          </p:nvSpPr>
          <p:spPr>
            <a:xfrm>
              <a:off x="11385279" y="582615"/>
              <a:ext cx="114042" cy="1140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椭圆 38"/>
            <p:cNvSpPr/>
            <p:nvPr/>
          </p:nvSpPr>
          <p:spPr>
            <a:xfrm>
              <a:off x="11198759" y="582615"/>
              <a:ext cx="114042" cy="114042"/>
            </a:xfrm>
            <a:prstGeom prst="ellipse">
              <a:avLst/>
            </a:prstGeom>
            <a:solidFill>
              <a:srgbClr val="19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0" name="组合 39"/>
          <p:cNvGrpSpPr/>
          <p:nvPr userDrawn="1"/>
        </p:nvGrpSpPr>
        <p:grpSpPr>
          <a:xfrm>
            <a:off x="11012239" y="5964963"/>
            <a:ext cx="490788" cy="585591"/>
            <a:chOff x="390699" y="6117363"/>
            <a:chExt cx="490788" cy="585591"/>
          </a:xfrm>
        </p:grpSpPr>
        <p:sp>
          <p:nvSpPr>
            <p:cNvPr id="41" name="椭圆 40"/>
            <p:cNvSpPr/>
            <p:nvPr/>
          </p:nvSpPr>
          <p:spPr>
            <a:xfrm>
              <a:off x="390699" y="645791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/>
          </p:nvSpPr>
          <p:spPr>
            <a:xfrm>
              <a:off x="390699" y="657143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390699" y="6684954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/>
            <p:cNvSpPr/>
            <p:nvPr/>
          </p:nvSpPr>
          <p:spPr>
            <a:xfrm>
              <a:off x="508896" y="611736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椭圆 44"/>
            <p:cNvSpPr/>
            <p:nvPr/>
          </p:nvSpPr>
          <p:spPr>
            <a:xfrm>
              <a:off x="508896" y="623088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椭圆 45"/>
            <p:cNvSpPr/>
            <p:nvPr/>
          </p:nvSpPr>
          <p:spPr>
            <a:xfrm>
              <a:off x="508896" y="634439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508896" y="645791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>
              <a:off x="508896" y="657143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508896" y="6684954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627093" y="611736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椭圆 50"/>
            <p:cNvSpPr/>
            <p:nvPr/>
          </p:nvSpPr>
          <p:spPr>
            <a:xfrm>
              <a:off x="627093" y="623088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627093" y="634439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627093" y="645791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627093" y="657143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627093" y="6684954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745290" y="634439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椭圆 56"/>
            <p:cNvSpPr/>
            <p:nvPr/>
          </p:nvSpPr>
          <p:spPr>
            <a:xfrm>
              <a:off x="745290" y="645791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45290" y="657143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椭圆 58"/>
            <p:cNvSpPr/>
            <p:nvPr/>
          </p:nvSpPr>
          <p:spPr>
            <a:xfrm>
              <a:off x="745290" y="6684954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椭圆 59"/>
            <p:cNvSpPr/>
            <p:nvPr/>
          </p:nvSpPr>
          <p:spPr>
            <a:xfrm>
              <a:off x="863487" y="6344399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/>
          </p:nvSpPr>
          <p:spPr>
            <a:xfrm>
              <a:off x="863487" y="6457917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/>
          </p:nvSpPr>
          <p:spPr>
            <a:xfrm>
              <a:off x="863487" y="657143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/>
          </p:nvSpPr>
          <p:spPr>
            <a:xfrm>
              <a:off x="863487" y="6684954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3" name="矩形 32"/>
          <p:cNvSpPr/>
          <p:nvPr userDrawn="1"/>
        </p:nvSpPr>
        <p:spPr>
          <a:xfrm flipH="1">
            <a:off x="-196389" y="6708817"/>
            <a:ext cx="5130039" cy="149183"/>
          </a:xfrm>
          <a:prstGeom prst="rect">
            <a:avLst/>
          </a:prstGeom>
          <a:gradFill flip="none" rotWithShape="0">
            <a:gsLst>
              <a:gs pos="0">
                <a:schemeClr val="accent1"/>
              </a:gs>
              <a:gs pos="74000">
                <a:schemeClr val="accent2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图形 7"/>
          <p:cNvSpPr/>
          <p:nvPr/>
        </p:nvSpPr>
        <p:spPr>
          <a:xfrm>
            <a:off x="4550709" y="6695024"/>
            <a:ext cx="7812000" cy="162976"/>
          </a:xfrm>
          <a:custGeom>
            <a:avLst/>
            <a:gdLst>
              <a:gd name="connsiteX0" fmla="*/ -3350 w 5886380"/>
              <a:gd name="connsiteY0" fmla="*/ 26475 h 138302"/>
              <a:gd name="connsiteX1" fmla="*/ -3350 w 5886380"/>
              <a:gd name="connsiteY1" fmla="*/ 107723 h 138302"/>
              <a:gd name="connsiteX2" fmla="*/ 25225 w 5886380"/>
              <a:gd name="connsiteY2" fmla="*/ 136298 h 138302"/>
              <a:gd name="connsiteX3" fmla="*/ 5849668 w 5886380"/>
              <a:gd name="connsiteY3" fmla="*/ 136298 h 138302"/>
              <a:gd name="connsiteX4" fmla="*/ 5878243 w 5886380"/>
              <a:gd name="connsiteY4" fmla="*/ 110772 h 138302"/>
              <a:gd name="connsiteX5" fmla="*/ 5875387 w 5886380"/>
              <a:gd name="connsiteY5" fmla="*/ -2004 h 138302"/>
              <a:gd name="connsiteX6" fmla="*/ 25130 w 5886380"/>
              <a:gd name="connsiteY6" fmla="*/ -2004 h 138302"/>
              <a:gd name="connsiteX7" fmla="*/ -3350 w 5886380"/>
              <a:gd name="connsiteY7" fmla="*/ 26475 h 138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86380" h="138302">
                <a:moveTo>
                  <a:pt x="-3350" y="26475"/>
                </a:moveTo>
                <a:lnTo>
                  <a:pt x="-3350" y="107723"/>
                </a:lnTo>
                <a:cubicBezTo>
                  <a:pt x="-3350" y="123535"/>
                  <a:pt x="9415" y="136298"/>
                  <a:pt x="25225" y="136298"/>
                </a:cubicBezTo>
                <a:lnTo>
                  <a:pt x="5849668" y="136298"/>
                </a:lnTo>
                <a:cubicBezTo>
                  <a:pt x="5864337" y="136393"/>
                  <a:pt x="5876720" y="125345"/>
                  <a:pt x="5878243" y="110772"/>
                </a:cubicBezTo>
                <a:cubicBezTo>
                  <a:pt x="5882340" y="70767"/>
                  <a:pt x="5887768" y="-2004"/>
                  <a:pt x="5875387" y="-2004"/>
                </a:cubicBezTo>
                <a:lnTo>
                  <a:pt x="25130" y="-2004"/>
                </a:lnTo>
                <a:cubicBezTo>
                  <a:pt x="9415" y="-1909"/>
                  <a:pt x="-3254" y="10759"/>
                  <a:pt x="-3350" y="26475"/>
                </a:cubicBezTo>
                <a:close/>
              </a:path>
            </a:pathLst>
          </a:custGeom>
          <a:gradFill flip="none" rotWithShape="0">
            <a:gsLst>
              <a:gs pos="0">
                <a:schemeClr val="accent3"/>
              </a:gs>
              <a:gs pos="100000">
                <a:schemeClr val="accent4"/>
              </a:gs>
            </a:gsLst>
            <a:lin ang="0" scaled="0"/>
            <a:tileRect/>
          </a:gradFill>
          <a:ln>
            <a:noFill/>
          </a:ln>
          <a:effectLst>
            <a:outerShdw blurRad="558800" dist="1778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png"/><Relationship Id="rId2" Type="http://schemas.openxmlformats.org/officeDocument/2006/relationships/chart" Target="../charts/chart5.xml"/><Relationship Id="rId1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24.xml"/><Relationship Id="rId3" Type="http://schemas.microsoft.com/office/2007/relationships/hdphoto" Target="../media/image8.wdp"/><Relationship Id="rId2" Type="http://schemas.openxmlformats.org/officeDocument/2006/relationships/image" Target="../media/image7.png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34.xml"/><Relationship Id="rId1" Type="http://schemas.openxmlformats.org/officeDocument/2006/relationships/tags" Target="../tags/tag25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35.xml"/><Relationship Id="rId3" Type="http://schemas.microsoft.com/office/2007/relationships/hdphoto" Target="../media/image8.wdp"/><Relationship Id="rId2" Type="http://schemas.openxmlformats.org/officeDocument/2006/relationships/image" Target="../media/image7.png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microsoft.com/office/2007/relationships/hdphoto" Target="../media/image18.wdp"/><Relationship Id="rId2" Type="http://schemas.openxmlformats.org/officeDocument/2006/relationships/image" Target="../media/image17.png"/><Relationship Id="rId1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microsoft.com/office/2007/relationships/hdphoto" Target="../media/image16.wdp"/><Relationship Id="rId1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hdphoto" Target="../media/image8.wdp"/><Relationship Id="rId4" Type="http://schemas.openxmlformats.org/officeDocument/2006/relationships/image" Target="../media/image7.png"/><Relationship Id="rId3" Type="http://schemas.openxmlformats.org/officeDocument/2006/relationships/tags" Target="../tags/tag8.xml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4.xml"/><Relationship Id="rId4" Type="http://schemas.microsoft.com/office/2007/relationships/hdphoto" Target="../media/image8.wdp"/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5.xml"/><Relationship Id="rId1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microsoft.com/office/2007/relationships/hdphoto" Target="../media/image13.wdp"/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矩形: 圆角 132"/>
          <p:cNvSpPr/>
          <p:nvPr/>
        </p:nvSpPr>
        <p:spPr>
          <a:xfrm>
            <a:off x="446881" y="317741"/>
            <a:ext cx="11298238" cy="6222518"/>
          </a:xfrm>
          <a:prstGeom prst="roundRect">
            <a:avLst>
              <a:gd name="adj" fmla="val 2502"/>
            </a:avLst>
          </a:prstGeom>
          <a:gradFill>
            <a:gsLst>
              <a:gs pos="0">
                <a:srgbClr val="2433C6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95" name="组合 394"/>
          <p:cNvGrpSpPr/>
          <p:nvPr/>
        </p:nvGrpSpPr>
        <p:grpSpPr>
          <a:xfrm>
            <a:off x="6080317" y="5431034"/>
            <a:ext cx="1318162" cy="585591"/>
            <a:chOff x="5298844" y="7188785"/>
            <a:chExt cx="1318162" cy="585591"/>
          </a:xfrm>
        </p:grpSpPr>
        <p:sp>
          <p:nvSpPr>
            <p:cNvPr id="396" name="椭圆 395"/>
            <p:cNvSpPr/>
            <p:nvPr/>
          </p:nvSpPr>
          <p:spPr>
            <a:xfrm>
              <a:off x="5298844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7" name="椭圆 396"/>
            <p:cNvSpPr/>
            <p:nvPr/>
          </p:nvSpPr>
          <p:spPr>
            <a:xfrm>
              <a:off x="5298844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8" name="椭圆 397"/>
            <p:cNvSpPr/>
            <p:nvPr/>
          </p:nvSpPr>
          <p:spPr>
            <a:xfrm>
              <a:off x="5298844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9" name="椭圆 398"/>
            <p:cNvSpPr/>
            <p:nvPr/>
          </p:nvSpPr>
          <p:spPr>
            <a:xfrm>
              <a:off x="5417041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0" name="椭圆 399"/>
            <p:cNvSpPr/>
            <p:nvPr/>
          </p:nvSpPr>
          <p:spPr>
            <a:xfrm>
              <a:off x="5417041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1" name="椭圆 400"/>
            <p:cNvSpPr/>
            <p:nvPr/>
          </p:nvSpPr>
          <p:spPr>
            <a:xfrm>
              <a:off x="5417041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2" name="椭圆 401"/>
            <p:cNvSpPr/>
            <p:nvPr/>
          </p:nvSpPr>
          <p:spPr>
            <a:xfrm>
              <a:off x="5417041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3" name="椭圆 402"/>
            <p:cNvSpPr/>
            <p:nvPr/>
          </p:nvSpPr>
          <p:spPr>
            <a:xfrm>
              <a:off x="5417041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4" name="椭圆 403"/>
            <p:cNvSpPr/>
            <p:nvPr/>
          </p:nvSpPr>
          <p:spPr>
            <a:xfrm>
              <a:off x="5417041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5" name="椭圆 404"/>
            <p:cNvSpPr/>
            <p:nvPr/>
          </p:nvSpPr>
          <p:spPr>
            <a:xfrm>
              <a:off x="5535238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6" name="椭圆 405"/>
            <p:cNvSpPr/>
            <p:nvPr/>
          </p:nvSpPr>
          <p:spPr>
            <a:xfrm>
              <a:off x="5535238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7" name="椭圆 406"/>
            <p:cNvSpPr/>
            <p:nvPr/>
          </p:nvSpPr>
          <p:spPr>
            <a:xfrm>
              <a:off x="5535238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8" name="椭圆 407"/>
            <p:cNvSpPr/>
            <p:nvPr/>
          </p:nvSpPr>
          <p:spPr>
            <a:xfrm>
              <a:off x="5535238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9" name="椭圆 408"/>
            <p:cNvSpPr/>
            <p:nvPr/>
          </p:nvSpPr>
          <p:spPr>
            <a:xfrm>
              <a:off x="5535238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0" name="椭圆 409"/>
            <p:cNvSpPr/>
            <p:nvPr/>
          </p:nvSpPr>
          <p:spPr>
            <a:xfrm>
              <a:off x="5535238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1" name="椭圆 410"/>
            <p:cNvSpPr/>
            <p:nvPr/>
          </p:nvSpPr>
          <p:spPr>
            <a:xfrm>
              <a:off x="5653435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2" name="椭圆 411"/>
            <p:cNvSpPr/>
            <p:nvPr/>
          </p:nvSpPr>
          <p:spPr>
            <a:xfrm>
              <a:off x="5653435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3" name="椭圆 412"/>
            <p:cNvSpPr/>
            <p:nvPr/>
          </p:nvSpPr>
          <p:spPr>
            <a:xfrm>
              <a:off x="5653435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4" name="椭圆 413"/>
            <p:cNvSpPr/>
            <p:nvPr/>
          </p:nvSpPr>
          <p:spPr>
            <a:xfrm>
              <a:off x="5653435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5" name="椭圆 414"/>
            <p:cNvSpPr/>
            <p:nvPr/>
          </p:nvSpPr>
          <p:spPr>
            <a:xfrm>
              <a:off x="5771632" y="7415821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6" name="椭圆 415"/>
            <p:cNvSpPr/>
            <p:nvPr/>
          </p:nvSpPr>
          <p:spPr>
            <a:xfrm>
              <a:off x="5771632" y="7529339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7" name="椭圆 416"/>
            <p:cNvSpPr/>
            <p:nvPr/>
          </p:nvSpPr>
          <p:spPr>
            <a:xfrm>
              <a:off x="5771632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8" name="椭圆 417"/>
            <p:cNvSpPr/>
            <p:nvPr/>
          </p:nvSpPr>
          <p:spPr>
            <a:xfrm>
              <a:off x="5771632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9" name="椭圆 418"/>
            <p:cNvSpPr/>
            <p:nvPr/>
          </p:nvSpPr>
          <p:spPr>
            <a:xfrm>
              <a:off x="5889829" y="7415821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0" name="椭圆 419"/>
            <p:cNvSpPr/>
            <p:nvPr/>
          </p:nvSpPr>
          <p:spPr>
            <a:xfrm>
              <a:off x="5889829" y="7529339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1" name="椭圆 420"/>
            <p:cNvSpPr/>
            <p:nvPr/>
          </p:nvSpPr>
          <p:spPr>
            <a:xfrm>
              <a:off x="5889829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2" name="椭圆 421"/>
            <p:cNvSpPr/>
            <p:nvPr/>
          </p:nvSpPr>
          <p:spPr>
            <a:xfrm>
              <a:off x="5889829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3" name="椭圆 422"/>
            <p:cNvSpPr/>
            <p:nvPr/>
          </p:nvSpPr>
          <p:spPr>
            <a:xfrm>
              <a:off x="6008026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4" name="椭圆 423"/>
            <p:cNvSpPr/>
            <p:nvPr/>
          </p:nvSpPr>
          <p:spPr>
            <a:xfrm>
              <a:off x="6008026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5" name="椭圆 424"/>
            <p:cNvSpPr/>
            <p:nvPr/>
          </p:nvSpPr>
          <p:spPr>
            <a:xfrm>
              <a:off x="6008026" y="7415821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6" name="椭圆 425"/>
            <p:cNvSpPr/>
            <p:nvPr/>
          </p:nvSpPr>
          <p:spPr>
            <a:xfrm>
              <a:off x="6008026" y="7529339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7" name="椭圆 426"/>
            <p:cNvSpPr/>
            <p:nvPr/>
          </p:nvSpPr>
          <p:spPr>
            <a:xfrm>
              <a:off x="6008026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8" name="椭圆 427"/>
            <p:cNvSpPr/>
            <p:nvPr/>
          </p:nvSpPr>
          <p:spPr>
            <a:xfrm>
              <a:off x="6008026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9" name="椭圆 428"/>
            <p:cNvSpPr/>
            <p:nvPr/>
          </p:nvSpPr>
          <p:spPr>
            <a:xfrm>
              <a:off x="6126223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0" name="椭圆 429"/>
            <p:cNvSpPr/>
            <p:nvPr/>
          </p:nvSpPr>
          <p:spPr>
            <a:xfrm>
              <a:off x="6126223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1" name="椭圆 430"/>
            <p:cNvSpPr/>
            <p:nvPr/>
          </p:nvSpPr>
          <p:spPr>
            <a:xfrm>
              <a:off x="6126223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2" name="椭圆 431"/>
            <p:cNvSpPr/>
            <p:nvPr/>
          </p:nvSpPr>
          <p:spPr>
            <a:xfrm>
              <a:off x="6126223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3" name="椭圆 432"/>
            <p:cNvSpPr/>
            <p:nvPr/>
          </p:nvSpPr>
          <p:spPr>
            <a:xfrm>
              <a:off x="6244420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4" name="椭圆 433"/>
            <p:cNvSpPr/>
            <p:nvPr/>
          </p:nvSpPr>
          <p:spPr>
            <a:xfrm>
              <a:off x="6244420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5" name="椭圆 434"/>
            <p:cNvSpPr/>
            <p:nvPr/>
          </p:nvSpPr>
          <p:spPr>
            <a:xfrm>
              <a:off x="6244420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6" name="椭圆 435"/>
            <p:cNvSpPr/>
            <p:nvPr/>
          </p:nvSpPr>
          <p:spPr>
            <a:xfrm>
              <a:off x="6244420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7" name="椭圆 436"/>
            <p:cNvSpPr/>
            <p:nvPr/>
          </p:nvSpPr>
          <p:spPr>
            <a:xfrm>
              <a:off x="6244420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8" name="椭圆 437"/>
            <p:cNvSpPr/>
            <p:nvPr/>
          </p:nvSpPr>
          <p:spPr>
            <a:xfrm>
              <a:off x="6244420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9" name="椭圆 438"/>
            <p:cNvSpPr/>
            <p:nvPr/>
          </p:nvSpPr>
          <p:spPr>
            <a:xfrm>
              <a:off x="6362617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0" name="椭圆 439"/>
            <p:cNvSpPr/>
            <p:nvPr/>
          </p:nvSpPr>
          <p:spPr>
            <a:xfrm>
              <a:off x="6362617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1" name="椭圆 440"/>
            <p:cNvSpPr/>
            <p:nvPr/>
          </p:nvSpPr>
          <p:spPr>
            <a:xfrm>
              <a:off x="6362617" y="7415821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2" name="椭圆 441"/>
            <p:cNvSpPr/>
            <p:nvPr/>
          </p:nvSpPr>
          <p:spPr>
            <a:xfrm>
              <a:off x="6362617" y="7529339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3" name="椭圆 442"/>
            <p:cNvSpPr/>
            <p:nvPr/>
          </p:nvSpPr>
          <p:spPr>
            <a:xfrm>
              <a:off x="6362617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4" name="椭圆 443"/>
            <p:cNvSpPr/>
            <p:nvPr/>
          </p:nvSpPr>
          <p:spPr>
            <a:xfrm>
              <a:off x="6362617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5" name="椭圆 444"/>
            <p:cNvSpPr/>
            <p:nvPr/>
          </p:nvSpPr>
          <p:spPr>
            <a:xfrm>
              <a:off x="6480814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6" name="椭圆 445"/>
            <p:cNvSpPr/>
            <p:nvPr/>
          </p:nvSpPr>
          <p:spPr>
            <a:xfrm>
              <a:off x="6480814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7" name="椭圆 446"/>
            <p:cNvSpPr/>
            <p:nvPr/>
          </p:nvSpPr>
          <p:spPr>
            <a:xfrm>
              <a:off x="6480814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8" name="椭圆 447"/>
            <p:cNvSpPr/>
            <p:nvPr/>
          </p:nvSpPr>
          <p:spPr>
            <a:xfrm>
              <a:off x="6480814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9" name="椭圆 448"/>
            <p:cNvSpPr/>
            <p:nvPr/>
          </p:nvSpPr>
          <p:spPr>
            <a:xfrm>
              <a:off x="6480814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0" name="椭圆 449"/>
            <p:cNvSpPr/>
            <p:nvPr/>
          </p:nvSpPr>
          <p:spPr>
            <a:xfrm>
              <a:off x="6480814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1" name="椭圆 450"/>
            <p:cNvSpPr/>
            <p:nvPr/>
          </p:nvSpPr>
          <p:spPr>
            <a:xfrm>
              <a:off x="6599006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2" name="椭圆 451"/>
            <p:cNvSpPr/>
            <p:nvPr/>
          </p:nvSpPr>
          <p:spPr>
            <a:xfrm>
              <a:off x="6599006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3" name="椭圆 452"/>
            <p:cNvSpPr/>
            <p:nvPr/>
          </p:nvSpPr>
          <p:spPr>
            <a:xfrm>
              <a:off x="6599006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4" name="椭圆 453"/>
            <p:cNvSpPr/>
            <p:nvPr/>
          </p:nvSpPr>
          <p:spPr>
            <a:xfrm>
              <a:off x="6599006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5" name="椭圆 454"/>
            <p:cNvSpPr/>
            <p:nvPr/>
          </p:nvSpPr>
          <p:spPr>
            <a:xfrm>
              <a:off x="6599006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6" name="椭圆 455"/>
            <p:cNvSpPr/>
            <p:nvPr/>
          </p:nvSpPr>
          <p:spPr>
            <a:xfrm>
              <a:off x="6599006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4" name="图片 10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00" y="1447800"/>
            <a:ext cx="5763500" cy="4399862"/>
          </a:xfrm>
          <a:prstGeom prst="rect">
            <a:avLst/>
          </a:prstGeom>
        </p:spPr>
      </p:pic>
      <p:sp>
        <p:nvSpPr>
          <p:cNvPr id="109" name="椭圆 108"/>
          <p:cNvSpPr/>
          <p:nvPr/>
        </p:nvSpPr>
        <p:spPr>
          <a:xfrm>
            <a:off x="10665257" y="4925453"/>
            <a:ext cx="111272" cy="111272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椭圆 109"/>
          <p:cNvSpPr/>
          <p:nvPr/>
        </p:nvSpPr>
        <p:spPr>
          <a:xfrm>
            <a:off x="11026392" y="4714616"/>
            <a:ext cx="111272" cy="111272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1" name="椭圆 110"/>
          <p:cNvSpPr/>
          <p:nvPr/>
        </p:nvSpPr>
        <p:spPr>
          <a:xfrm>
            <a:off x="11384662" y="4508489"/>
            <a:ext cx="111272" cy="111272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椭圆 112"/>
          <p:cNvSpPr/>
          <p:nvPr/>
        </p:nvSpPr>
        <p:spPr>
          <a:xfrm>
            <a:off x="10189964" y="2012428"/>
            <a:ext cx="87005" cy="87005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/>
          <p:cNvSpPr/>
          <p:nvPr/>
        </p:nvSpPr>
        <p:spPr>
          <a:xfrm>
            <a:off x="11612515" y="2737901"/>
            <a:ext cx="87005" cy="87005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9" name="组合 48"/>
          <p:cNvGrpSpPr/>
          <p:nvPr/>
        </p:nvGrpSpPr>
        <p:grpSpPr>
          <a:xfrm flipH="1">
            <a:off x="11012239" y="582615"/>
            <a:ext cx="487082" cy="114042"/>
            <a:chOff x="11012239" y="582615"/>
            <a:chExt cx="487082" cy="114042"/>
          </a:xfrm>
        </p:grpSpPr>
        <p:sp>
          <p:nvSpPr>
            <p:cNvPr id="46" name="椭圆 45"/>
            <p:cNvSpPr/>
            <p:nvPr/>
          </p:nvSpPr>
          <p:spPr>
            <a:xfrm>
              <a:off x="11012239" y="582615"/>
              <a:ext cx="114042" cy="114042"/>
            </a:xfrm>
            <a:prstGeom prst="ellipse">
              <a:avLst/>
            </a:prstGeom>
            <a:solidFill>
              <a:srgbClr val="0F6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0" name="椭圆 509"/>
            <p:cNvSpPr/>
            <p:nvPr/>
          </p:nvSpPr>
          <p:spPr>
            <a:xfrm>
              <a:off x="11385279" y="582615"/>
              <a:ext cx="114042" cy="1140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1" name="椭圆 510"/>
            <p:cNvSpPr/>
            <p:nvPr/>
          </p:nvSpPr>
          <p:spPr>
            <a:xfrm>
              <a:off x="11198759" y="582615"/>
              <a:ext cx="114042" cy="114042"/>
            </a:xfrm>
            <a:prstGeom prst="ellipse">
              <a:avLst/>
            </a:prstGeom>
            <a:solidFill>
              <a:srgbClr val="19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4" name="椭圆 113"/>
          <p:cNvSpPr/>
          <p:nvPr/>
        </p:nvSpPr>
        <p:spPr>
          <a:xfrm>
            <a:off x="6440290" y="3879959"/>
            <a:ext cx="111272" cy="111273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52" name="组合 351"/>
          <p:cNvGrpSpPr/>
          <p:nvPr/>
        </p:nvGrpSpPr>
        <p:grpSpPr>
          <a:xfrm>
            <a:off x="777965" y="1504961"/>
            <a:ext cx="618075" cy="585591"/>
            <a:chOff x="1739805" y="1622324"/>
            <a:chExt cx="618075" cy="585591"/>
          </a:xfrm>
          <a:solidFill>
            <a:srgbClr val="3BE9FF"/>
          </a:solidFill>
        </p:grpSpPr>
        <p:grpSp>
          <p:nvGrpSpPr>
            <p:cNvPr id="353" name="组合 352"/>
            <p:cNvGrpSpPr/>
            <p:nvPr/>
          </p:nvGrpSpPr>
          <p:grpSpPr>
            <a:xfrm>
              <a:off x="1739805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389" name="椭圆 388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0" name="椭圆 389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1" name="椭圆 390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2" name="椭圆 391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3" name="椭圆 392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4" name="椭圆 393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4" name="组合 353"/>
            <p:cNvGrpSpPr/>
            <p:nvPr/>
          </p:nvGrpSpPr>
          <p:grpSpPr>
            <a:xfrm>
              <a:off x="1859820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383" name="椭圆 382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4" name="椭圆 383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5" name="椭圆 384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6" name="椭圆 385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7" name="椭圆 386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8" name="椭圆 387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5" name="组合 354"/>
            <p:cNvGrpSpPr/>
            <p:nvPr/>
          </p:nvGrpSpPr>
          <p:grpSpPr>
            <a:xfrm>
              <a:off x="1979835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377" name="椭圆 376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8" name="椭圆 377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9" name="椭圆 378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0" name="椭圆 379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1" name="椭圆 380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2" name="椭圆 381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6" name="组合 355"/>
            <p:cNvGrpSpPr/>
            <p:nvPr/>
          </p:nvGrpSpPr>
          <p:grpSpPr>
            <a:xfrm>
              <a:off x="2099850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371" name="椭圆 370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2" name="椭圆 371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3" name="椭圆 372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4" name="椭圆 373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5" name="椭圆 374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6" name="椭圆 375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7" name="组合 356"/>
            <p:cNvGrpSpPr/>
            <p:nvPr/>
          </p:nvGrpSpPr>
          <p:grpSpPr>
            <a:xfrm>
              <a:off x="2219865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365" name="椭圆 364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6" name="椭圆 365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7" name="椭圆 366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8" name="椭圆 367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9" name="椭圆 368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0" name="椭圆 369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8" name="组合 357"/>
            <p:cNvGrpSpPr/>
            <p:nvPr/>
          </p:nvGrpSpPr>
          <p:grpSpPr>
            <a:xfrm>
              <a:off x="2339880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359" name="椭圆 358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0" name="椭圆 359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1" name="椭圆 360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2" name="椭圆 361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3" name="椭圆 362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4" name="椭圆 363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24" name="组合 323"/>
          <p:cNvGrpSpPr/>
          <p:nvPr/>
        </p:nvGrpSpPr>
        <p:grpSpPr>
          <a:xfrm>
            <a:off x="777965" y="1504961"/>
            <a:ext cx="618075" cy="585591"/>
            <a:chOff x="1739805" y="1622324"/>
            <a:chExt cx="618075" cy="585591"/>
          </a:xfrm>
          <a:solidFill>
            <a:srgbClr val="3BE9FF"/>
          </a:solidFill>
        </p:grpSpPr>
        <p:grpSp>
          <p:nvGrpSpPr>
            <p:cNvPr id="341" name="组合 340"/>
            <p:cNvGrpSpPr/>
            <p:nvPr/>
          </p:nvGrpSpPr>
          <p:grpSpPr>
            <a:xfrm>
              <a:off x="1739805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501" name="椭圆 500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2" name="椭圆 501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3" name="椭圆 502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4" name="椭圆 503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5" name="椭圆 504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6" name="椭圆 505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2" name="组合 341"/>
            <p:cNvGrpSpPr/>
            <p:nvPr/>
          </p:nvGrpSpPr>
          <p:grpSpPr>
            <a:xfrm>
              <a:off x="1859820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495" name="椭圆 494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6" name="椭圆 495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7" name="椭圆 496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8" name="椭圆 497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9" name="椭圆 498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0" name="椭圆 499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3" name="组合 342"/>
            <p:cNvGrpSpPr/>
            <p:nvPr/>
          </p:nvGrpSpPr>
          <p:grpSpPr>
            <a:xfrm>
              <a:off x="1979835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489" name="椭圆 488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0" name="椭圆 489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1" name="椭圆 490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2" name="椭圆 491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3" name="椭圆 492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4" name="椭圆 493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4" name="组合 343"/>
            <p:cNvGrpSpPr/>
            <p:nvPr/>
          </p:nvGrpSpPr>
          <p:grpSpPr>
            <a:xfrm>
              <a:off x="2099850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483" name="椭圆 482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4" name="椭圆 483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5" name="椭圆 484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6" name="椭圆 485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7" name="椭圆 486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8" name="椭圆 487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5" name="组合 344"/>
            <p:cNvGrpSpPr/>
            <p:nvPr/>
          </p:nvGrpSpPr>
          <p:grpSpPr>
            <a:xfrm>
              <a:off x="2219865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458" name="椭圆 457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8" name="椭圆 467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4" name="椭圆 473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0" name="椭圆 479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1" name="椭圆 480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2" name="椭圆 481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6" name="组合 345"/>
            <p:cNvGrpSpPr/>
            <p:nvPr/>
          </p:nvGrpSpPr>
          <p:grpSpPr>
            <a:xfrm>
              <a:off x="2339880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347" name="椭圆 346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8" name="椭圆 347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9" name="椭圆 348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0" name="椭圆 349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1" name="椭圆 350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7" name="椭圆 456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37" name="文本框 336"/>
          <p:cNvSpPr txBox="1"/>
          <p:nvPr>
            <p:custDataLst>
              <p:tags r:id="rId3"/>
            </p:custDataLst>
          </p:nvPr>
        </p:nvSpPr>
        <p:spPr>
          <a:xfrm>
            <a:off x="908938" y="1667997"/>
            <a:ext cx="5278120" cy="1855470"/>
          </a:xfrm>
          <a:prstGeom prst="rect">
            <a:avLst/>
          </a:prstGeom>
          <a:noFill/>
          <a:effectLst/>
        </p:spPr>
        <p:txBody>
          <a:bodyPr wrap="none" lIns="96863" tIns="48431" rIns="96863" bIns="48431" rtlCol="0">
            <a:spAutoFit/>
          </a:bodyPr>
          <a:lstStyle/>
          <a:p>
            <a:r>
              <a:rPr lang="zh-CN" altLang="en-US" sz="572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rPr>
              <a:t>藍色科技風</a:t>
            </a:r>
            <a:endParaRPr lang="en-US" altLang="zh-CN" sz="572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  <a:cs typeface="阿里巴巴普惠体 H" panose="00020600040101010101" pitchFamily="18" charset="-122"/>
            </a:endParaRPr>
          </a:p>
          <a:p>
            <a:r>
              <a:rPr lang="zh-CN" altLang="en-US" sz="572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rPr>
              <a:t>演示幻燈片範本</a:t>
            </a:r>
            <a:endParaRPr lang="zh-CN" altLang="en-US" sz="572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338" name="文本框 337"/>
          <p:cNvSpPr txBox="1"/>
          <p:nvPr>
            <p:custDataLst>
              <p:tags r:id="rId4"/>
            </p:custDataLst>
          </p:nvPr>
        </p:nvSpPr>
        <p:spPr>
          <a:xfrm>
            <a:off x="930046" y="3446176"/>
            <a:ext cx="5102913" cy="389890"/>
          </a:xfrm>
          <a:prstGeom prst="rect">
            <a:avLst/>
          </a:prstGeom>
          <a:noFill/>
          <a:effectLst/>
        </p:spPr>
        <p:txBody>
          <a:bodyPr wrap="square" lIns="96863" tIns="48431" rIns="96863" bIns="48431" rtlCol="0">
            <a:spAutoFit/>
          </a:bodyPr>
          <a:lstStyle/>
          <a:p>
            <a:r>
              <a:rPr lang="zh-CN" altLang="en-US" sz="1905">
                <a:solidFill>
                  <a:schemeClr val="bg1"/>
                </a:solidFill>
              </a:rPr>
              <a:t>可以在這裏可以輸入一些解釋文本內容</a:t>
            </a:r>
            <a:endParaRPr lang="zh-CN" altLang="en-US" sz="1905">
              <a:solidFill>
                <a:schemeClr val="bg1"/>
              </a:solidFill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057455" y="4039372"/>
            <a:ext cx="4972320" cy="0"/>
          </a:xfrm>
          <a:prstGeom prst="lin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7" name="矩形: 圆角 186"/>
          <p:cNvSpPr/>
          <p:nvPr/>
        </p:nvSpPr>
        <p:spPr>
          <a:xfrm>
            <a:off x="1045106" y="4597100"/>
            <a:ext cx="1993369" cy="44056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88" name="文本框 187"/>
          <p:cNvSpPr txBox="1"/>
          <p:nvPr>
            <p:custDataLst>
              <p:tags r:id="rId5"/>
            </p:custDataLst>
          </p:nvPr>
        </p:nvSpPr>
        <p:spPr>
          <a:xfrm>
            <a:off x="1291855" y="4629980"/>
            <a:ext cx="1499870" cy="373380"/>
          </a:xfrm>
          <a:prstGeom prst="rect">
            <a:avLst/>
          </a:prstGeom>
          <a:noFill/>
          <a:effectLst/>
        </p:spPr>
        <p:txBody>
          <a:bodyPr wrap="none" lIns="96863" tIns="48431" rIns="96863" bIns="48431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+mn-ea"/>
              </a:rPr>
              <a:t>演講人：</a:t>
            </a:r>
            <a:r>
              <a:rPr lang="en-US" altLang="zh-CN">
                <a:solidFill>
                  <a:schemeClr val="bg1"/>
                </a:solidFill>
                <a:latin typeface="+mn-ea"/>
              </a:rPr>
              <a:t>XXX</a:t>
            </a:r>
            <a:endParaRPr lang="zh-CN" altLang="en-US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: 圆角 42"/>
          <p:cNvSpPr/>
          <p:nvPr/>
        </p:nvSpPr>
        <p:spPr>
          <a:xfrm>
            <a:off x="705362" y="1209112"/>
            <a:ext cx="10781277" cy="5085894"/>
          </a:xfrm>
          <a:prstGeom prst="roundRect">
            <a:avLst>
              <a:gd name="adj" fmla="val 2560"/>
            </a:avLst>
          </a:prstGeom>
          <a:gradFill>
            <a:gsLst>
              <a:gs pos="0">
                <a:srgbClr val="2433C6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32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403" name="椭圆 402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Object 1" descr="preencoded.png"/>
          <p:cNvSpPr/>
          <p:nvPr/>
        </p:nvSpPr>
        <p:spPr>
          <a:xfrm>
            <a:off x="3642025" y="1432721"/>
            <a:ext cx="4709542" cy="4638676"/>
          </a:xfrm>
          <a:custGeom>
            <a:avLst/>
            <a:gdLst>
              <a:gd name="connsiteX0" fmla="*/ 3165015 w 6330029"/>
              <a:gd name="connsiteY0" fmla="*/ 6234780 h 6234779"/>
              <a:gd name="connsiteX1" fmla="*/ 0 w 6330029"/>
              <a:gd name="connsiteY1" fmla="*/ 3117391 h 6234779"/>
              <a:gd name="connsiteX2" fmla="*/ 3165015 w 6330029"/>
              <a:gd name="connsiteY2" fmla="*/ 0 h 6234779"/>
              <a:gd name="connsiteX3" fmla="*/ 6330030 w 6330029"/>
              <a:gd name="connsiteY3" fmla="*/ 3117391 h 6234779"/>
              <a:gd name="connsiteX4" fmla="*/ 3165015 w 6330029"/>
              <a:gd name="connsiteY4" fmla="*/ 6234780 h 623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30029" h="6234779">
                <a:moveTo>
                  <a:pt x="3165015" y="6234780"/>
                </a:moveTo>
                <a:cubicBezTo>
                  <a:pt x="1416930" y="6234780"/>
                  <a:pt x="0" y="4838977"/>
                  <a:pt x="0" y="3117391"/>
                </a:cubicBezTo>
                <a:cubicBezTo>
                  <a:pt x="0" y="1395804"/>
                  <a:pt x="1416930" y="0"/>
                  <a:pt x="3165015" y="0"/>
                </a:cubicBezTo>
                <a:cubicBezTo>
                  <a:pt x="4913101" y="0"/>
                  <a:pt x="6330030" y="1395804"/>
                  <a:pt x="6330030" y="3117391"/>
                </a:cubicBezTo>
                <a:cubicBezTo>
                  <a:pt x="6330030" y="4838977"/>
                  <a:pt x="4913101" y="6234780"/>
                  <a:pt x="3165015" y="6234780"/>
                </a:cubicBezTo>
                <a:close/>
              </a:path>
            </a:pathLst>
          </a:custGeom>
          <a:noFill/>
          <a:ln w="12666" cap="flat">
            <a:gradFill flip="none" rotWithShape="1">
              <a:gsLst>
                <a:gs pos="0">
                  <a:schemeClr val="accent2">
                    <a:alpha val="50000"/>
                  </a:schemeClr>
                </a:gs>
                <a:gs pos="75000">
                  <a:schemeClr val="accent2">
                    <a:alpha val="0"/>
                  </a:schemeClr>
                </a:gs>
                <a:gs pos="25000">
                  <a:schemeClr val="accent2">
                    <a:alpha val="0"/>
                  </a:schemeClr>
                </a:gs>
                <a:gs pos="100000">
                  <a:schemeClr val="accent2">
                    <a:alpha val="50000"/>
                  </a:schemeClr>
                </a:gs>
              </a:gsLst>
              <a:lin ang="0" scaled="1"/>
              <a:tileRect/>
            </a:gradFill>
            <a:prstDash val="solid"/>
            <a:miter/>
          </a:ln>
          <a:effectLst/>
        </p:spPr>
        <p:txBody>
          <a:bodyPr lIns="85039" tIns="42520" rIns="85039" bIns="42520" rtlCol="0" anchor="ctr"/>
          <a:lstStyle/>
          <a:p>
            <a:pPr defTabSz="731520"/>
            <a:endParaRPr lang="zh-CN" altLang="en-US" sz="1340">
              <a:solidFill>
                <a:prstClr val="black"/>
              </a:solidFill>
              <a:latin typeface="Manrope3 Medium" panose="00000606000000000000" pitchFamily="50" charset="0"/>
              <a:ea typeface="思源黑体 CN Regular" panose="020B0500000000000000" pitchFamily="34" charset="-122"/>
            </a:endParaRPr>
          </a:p>
        </p:txBody>
      </p:sp>
      <p:sp>
        <p:nvSpPr>
          <p:cNvPr id="85" name="任意多边形: 形状 84"/>
          <p:cNvSpPr/>
          <p:nvPr/>
        </p:nvSpPr>
        <p:spPr>
          <a:xfrm>
            <a:off x="5165393" y="2816710"/>
            <a:ext cx="1868365" cy="1868368"/>
          </a:xfrm>
          <a:custGeom>
            <a:avLst/>
            <a:gdLst>
              <a:gd name="connsiteX0" fmla="*/ 2095500 w 2095499"/>
              <a:gd name="connsiteY0" fmla="*/ 1047750 h 2095500"/>
              <a:gd name="connsiteX1" fmla="*/ 1047750 w 2095499"/>
              <a:gd name="connsiteY1" fmla="*/ 2095500 h 2095500"/>
              <a:gd name="connsiteX2" fmla="*/ 0 w 2095499"/>
              <a:gd name="connsiteY2" fmla="*/ 1047750 h 2095500"/>
              <a:gd name="connsiteX3" fmla="*/ 1047750 w 2095499"/>
              <a:gd name="connsiteY3" fmla="*/ 0 h 2095500"/>
              <a:gd name="connsiteX4" fmla="*/ 2095500 w 2095499"/>
              <a:gd name="connsiteY4" fmla="*/ 1047750 h 20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5499" h="2095500">
                <a:moveTo>
                  <a:pt x="2095500" y="1047750"/>
                </a:moveTo>
                <a:cubicBezTo>
                  <a:pt x="2095500" y="1626406"/>
                  <a:pt x="1626406" y="2095500"/>
                  <a:pt x="1047750" y="2095500"/>
                </a:cubicBezTo>
                <a:cubicBezTo>
                  <a:pt x="469094" y="2095500"/>
                  <a:pt x="0" y="1626406"/>
                  <a:pt x="0" y="1047750"/>
                </a:cubicBezTo>
                <a:cubicBezTo>
                  <a:pt x="0" y="469094"/>
                  <a:pt x="469094" y="0"/>
                  <a:pt x="1047750" y="0"/>
                </a:cubicBezTo>
                <a:cubicBezTo>
                  <a:pt x="1626406" y="0"/>
                  <a:pt x="2095500" y="469094"/>
                  <a:pt x="2095500" y="104775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15220">
            <a:noFill/>
          </a:ln>
          <a:effectLst>
            <a:outerShdw blurRad="520700" algn="ctr" rotWithShape="0">
              <a:schemeClr val="accent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582" tIns="54790" rIns="109582" bIns="54790" rtlCol="0" anchor="ctr"/>
          <a:lstStyle/>
          <a:p>
            <a:pPr algn="ctr"/>
            <a:endParaRPr lang="zh-CN" altLang="en-US" sz="2155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39" name="Object 6" descr="preencoded.png"/>
          <p:cNvSpPr/>
          <p:nvPr/>
        </p:nvSpPr>
        <p:spPr>
          <a:xfrm>
            <a:off x="5164986" y="2100663"/>
            <a:ext cx="2196594" cy="939080"/>
          </a:xfrm>
          <a:custGeom>
            <a:avLst/>
            <a:gdLst>
              <a:gd name="connsiteX0" fmla="*/ 2463627 w 2463626"/>
              <a:gd name="connsiteY0" fmla="*/ 690686 h 1053243"/>
              <a:gd name="connsiteX1" fmla="*/ 1947183 w 2463626"/>
              <a:gd name="connsiteY1" fmla="*/ 235463 h 1053243"/>
              <a:gd name="connsiteX2" fmla="*/ 1297629 w 2463626"/>
              <a:gd name="connsiteY2" fmla="*/ 14585 h 1053243"/>
              <a:gd name="connsiteX3" fmla="*/ 613875 w 2463626"/>
              <a:gd name="connsiteY3" fmla="*/ 61679 h 1053243"/>
              <a:gd name="connsiteX4" fmla="*/ 0 w 2463626"/>
              <a:gd name="connsiteY4" fmla="*/ 369574 h 1053243"/>
              <a:gd name="connsiteX5" fmla="*/ 358818 w 2463626"/>
              <a:gd name="connsiteY5" fmla="*/ 426715 h 1053243"/>
              <a:gd name="connsiteX6" fmla="*/ 322461 w 2463626"/>
              <a:gd name="connsiteY6" fmla="*/ 791900 h 1053243"/>
              <a:gd name="connsiteX7" fmla="*/ 323811 w 2463626"/>
              <a:gd name="connsiteY7" fmla="*/ 793669 h 1053243"/>
              <a:gd name="connsiteX8" fmla="*/ 752415 w 2463626"/>
              <a:gd name="connsiteY8" fmla="*/ 578698 h 1053243"/>
              <a:gd name="connsiteX9" fmla="*/ 1229808 w 2463626"/>
              <a:gd name="connsiteY9" fmla="*/ 545817 h 1053243"/>
              <a:gd name="connsiteX10" fmla="*/ 1683326 w 2463626"/>
              <a:gd name="connsiteY10" fmla="*/ 700034 h 1053243"/>
              <a:gd name="connsiteX11" fmla="*/ 2043904 w 2463626"/>
              <a:gd name="connsiteY11" fmla="*/ 1017865 h 1053243"/>
              <a:gd name="connsiteX12" fmla="*/ 2045651 w 2463626"/>
              <a:gd name="connsiteY12" fmla="*/ 1016507 h 1053243"/>
              <a:gd name="connsiteX13" fmla="*/ 2407074 w 2463626"/>
              <a:gd name="connsiteY13" fmla="*/ 1053244 h 1053243"/>
              <a:gd name="connsiteX14" fmla="*/ 2463627 w 2463626"/>
              <a:gd name="connsiteY14" fmla="*/ 690686 h 1053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63626" h="1053243">
                <a:moveTo>
                  <a:pt x="2463627" y="690686"/>
                </a:moveTo>
                <a:cubicBezTo>
                  <a:pt x="2322734" y="506154"/>
                  <a:pt x="2147239" y="351469"/>
                  <a:pt x="1947183" y="235463"/>
                </a:cubicBezTo>
                <a:cubicBezTo>
                  <a:pt x="1747116" y="119457"/>
                  <a:pt x="1526404" y="44403"/>
                  <a:pt x="1297629" y="14585"/>
                </a:cubicBezTo>
                <a:cubicBezTo>
                  <a:pt x="1068864" y="-15233"/>
                  <a:pt x="836523" y="769"/>
                  <a:pt x="613875" y="61679"/>
                </a:cubicBezTo>
                <a:cubicBezTo>
                  <a:pt x="391226" y="122588"/>
                  <a:pt x="182632" y="227211"/>
                  <a:pt x="0" y="369574"/>
                </a:cubicBezTo>
                <a:lnTo>
                  <a:pt x="358818" y="426715"/>
                </a:lnTo>
                <a:lnTo>
                  <a:pt x="322461" y="791900"/>
                </a:lnTo>
                <a:lnTo>
                  <a:pt x="323811" y="793669"/>
                </a:lnTo>
                <a:cubicBezTo>
                  <a:pt x="451323" y="694272"/>
                  <a:pt x="596963" y="621225"/>
                  <a:pt x="752415" y="578698"/>
                </a:cubicBezTo>
                <a:cubicBezTo>
                  <a:pt x="907867" y="536171"/>
                  <a:pt x="1070083" y="524998"/>
                  <a:pt x="1229808" y="545817"/>
                </a:cubicBezTo>
                <a:cubicBezTo>
                  <a:pt x="1389533" y="566636"/>
                  <a:pt x="1543643" y="619039"/>
                  <a:pt x="1683326" y="700034"/>
                </a:cubicBezTo>
                <a:cubicBezTo>
                  <a:pt x="1823000" y="781028"/>
                  <a:pt x="1945532" y="889028"/>
                  <a:pt x="2043904" y="1017865"/>
                </a:cubicBezTo>
                <a:lnTo>
                  <a:pt x="2045651" y="1016507"/>
                </a:lnTo>
                <a:lnTo>
                  <a:pt x="2407074" y="1053244"/>
                </a:lnTo>
                <a:lnTo>
                  <a:pt x="2463627" y="690686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2">
                  <a:alpha val="75000"/>
                </a:schemeClr>
              </a:gs>
            </a:gsLst>
            <a:lin ang="0" scaled="1"/>
            <a:tileRect/>
          </a:gradFill>
          <a:ln w="11415" cap="flat">
            <a:gradFill flip="none" rotWithShape="1"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10800000" scaled="1"/>
              <a:tileRect/>
            </a:gradFill>
            <a:prstDash val="solid"/>
            <a:miter/>
          </a:ln>
          <a:effectLst/>
        </p:spPr>
        <p:txBody>
          <a:bodyPr lIns="101911" tIns="50956" rIns="101911" bIns="50956" rtlCol="0" anchor="ctr"/>
          <a:lstStyle/>
          <a:p>
            <a:pPr defTabSz="731520"/>
            <a:endParaRPr lang="zh-CN" altLang="en-US" sz="1605">
              <a:solidFill>
                <a:prstClr val="black"/>
              </a:solidFill>
              <a:latin typeface="Manrope3 Medium" panose="00000606000000000000" pitchFamily="50" charset="0"/>
              <a:ea typeface="思源黑体 CN Regular" panose="020B0500000000000000" pitchFamily="34" charset="-122"/>
            </a:endParaRPr>
          </a:p>
        </p:txBody>
      </p:sp>
      <p:sp>
        <p:nvSpPr>
          <p:cNvPr id="40" name="Object 7" descr="preencoded.png"/>
          <p:cNvSpPr/>
          <p:nvPr/>
        </p:nvSpPr>
        <p:spPr>
          <a:xfrm>
            <a:off x="6839471" y="2826565"/>
            <a:ext cx="930620" cy="2196597"/>
          </a:xfrm>
          <a:custGeom>
            <a:avLst/>
            <a:gdLst>
              <a:gd name="connsiteX0" fmla="*/ 359287 w 1043753"/>
              <a:gd name="connsiteY0" fmla="*/ 2463631 h 2463630"/>
              <a:gd name="connsiteX1" fmla="*/ 810410 w 1043753"/>
              <a:gd name="connsiteY1" fmla="*/ 1947177 h 2463630"/>
              <a:gd name="connsiteX2" fmla="*/ 1029298 w 1043753"/>
              <a:gd name="connsiteY2" fmla="*/ 1297633 h 2463630"/>
              <a:gd name="connsiteX3" fmla="*/ 982628 w 1043753"/>
              <a:gd name="connsiteY3" fmla="*/ 613874 h 2463630"/>
              <a:gd name="connsiteX4" fmla="*/ 677506 w 1043753"/>
              <a:gd name="connsiteY4" fmla="*/ 0 h 2463630"/>
              <a:gd name="connsiteX5" fmla="*/ 620881 w 1043753"/>
              <a:gd name="connsiteY5" fmla="*/ 358819 h 2463630"/>
              <a:gd name="connsiteX6" fmla="*/ 258985 w 1043753"/>
              <a:gd name="connsiteY6" fmla="*/ 322460 h 2463630"/>
              <a:gd name="connsiteX7" fmla="*/ 257232 w 1043753"/>
              <a:gd name="connsiteY7" fmla="*/ 323811 h 2463630"/>
              <a:gd name="connsiteX8" fmla="*/ 470267 w 1043753"/>
              <a:gd name="connsiteY8" fmla="*/ 752415 h 2463630"/>
              <a:gd name="connsiteX9" fmla="*/ 502851 w 1043753"/>
              <a:gd name="connsiteY9" fmla="*/ 1229812 h 2463630"/>
              <a:gd name="connsiteX10" fmla="*/ 350024 w 1043753"/>
              <a:gd name="connsiteY10" fmla="*/ 1683320 h 2463630"/>
              <a:gd name="connsiteX11" fmla="*/ 35053 w 1043753"/>
              <a:gd name="connsiteY11" fmla="*/ 2043908 h 2463630"/>
              <a:gd name="connsiteX12" fmla="*/ 36406 w 1043753"/>
              <a:gd name="connsiteY12" fmla="*/ 2045655 h 2463630"/>
              <a:gd name="connsiteX13" fmla="*/ 0 w 1043753"/>
              <a:gd name="connsiteY13" fmla="*/ 2407078 h 2463630"/>
              <a:gd name="connsiteX14" fmla="*/ 359287 w 1043753"/>
              <a:gd name="connsiteY14" fmla="*/ 2463631 h 246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43753" h="2463630">
                <a:moveTo>
                  <a:pt x="359287" y="2463631"/>
                </a:moveTo>
                <a:cubicBezTo>
                  <a:pt x="542158" y="2322728"/>
                  <a:pt x="695449" y="2147243"/>
                  <a:pt x="810410" y="1947177"/>
                </a:cubicBezTo>
                <a:cubicBezTo>
                  <a:pt x="925369" y="1747120"/>
                  <a:pt x="999745" y="1526398"/>
                  <a:pt x="1029298" y="1297633"/>
                </a:cubicBezTo>
                <a:cubicBezTo>
                  <a:pt x="1058851" y="1068868"/>
                  <a:pt x="1042993" y="836523"/>
                  <a:pt x="982628" y="613874"/>
                </a:cubicBezTo>
                <a:cubicBezTo>
                  <a:pt x="922268" y="391226"/>
                  <a:pt x="818587" y="182632"/>
                  <a:pt x="677506" y="0"/>
                </a:cubicBezTo>
                <a:lnTo>
                  <a:pt x="620881" y="358819"/>
                </a:lnTo>
                <a:lnTo>
                  <a:pt x="258985" y="322460"/>
                </a:lnTo>
                <a:lnTo>
                  <a:pt x="257232" y="323811"/>
                </a:lnTo>
                <a:cubicBezTo>
                  <a:pt x="355734" y="451323"/>
                  <a:pt x="428123" y="596963"/>
                  <a:pt x="470267" y="752415"/>
                </a:cubicBezTo>
                <a:cubicBezTo>
                  <a:pt x="512410" y="907866"/>
                  <a:pt x="523482" y="1070087"/>
                  <a:pt x="502851" y="1229812"/>
                </a:cubicBezTo>
                <a:cubicBezTo>
                  <a:pt x="482220" y="1389536"/>
                  <a:pt x="430289" y="1543637"/>
                  <a:pt x="350024" y="1683320"/>
                </a:cubicBezTo>
                <a:cubicBezTo>
                  <a:pt x="269759" y="1823004"/>
                  <a:pt x="162732" y="1945526"/>
                  <a:pt x="35053" y="2043908"/>
                </a:cubicBezTo>
                <a:lnTo>
                  <a:pt x="36406" y="2045655"/>
                </a:lnTo>
                <a:lnTo>
                  <a:pt x="0" y="2407078"/>
                </a:lnTo>
                <a:lnTo>
                  <a:pt x="359287" y="2463631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2">
                  <a:alpha val="75000"/>
                </a:schemeClr>
              </a:gs>
            </a:gsLst>
            <a:lin ang="5400000" scaled="1"/>
            <a:tileRect/>
          </a:gradFill>
          <a:ln w="11415" cap="flat">
            <a:gradFill flip="none" rotWithShape="1"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16200000" scaled="1"/>
              <a:tileRect/>
            </a:gradFill>
            <a:prstDash val="solid"/>
            <a:miter/>
          </a:ln>
          <a:effectLst/>
        </p:spPr>
        <p:txBody>
          <a:bodyPr lIns="101911" tIns="50956" rIns="101911" bIns="50956" rtlCol="0" anchor="ctr"/>
          <a:lstStyle/>
          <a:p>
            <a:pPr defTabSz="731520"/>
            <a:endParaRPr lang="zh-CN" altLang="en-US" sz="1605">
              <a:solidFill>
                <a:prstClr val="black"/>
              </a:solidFill>
              <a:latin typeface="Manrope3 Medium" panose="00000606000000000000" pitchFamily="50" charset="0"/>
              <a:ea typeface="思源黑体 CN Regular" panose="020B0500000000000000" pitchFamily="34" charset="-122"/>
            </a:endParaRPr>
          </a:p>
        </p:txBody>
      </p:sp>
      <p:sp>
        <p:nvSpPr>
          <p:cNvPr id="41" name="Object 8" descr="preencoded.png"/>
          <p:cNvSpPr/>
          <p:nvPr/>
        </p:nvSpPr>
        <p:spPr>
          <a:xfrm>
            <a:off x="4849308" y="4506205"/>
            <a:ext cx="2188243" cy="930619"/>
          </a:xfrm>
          <a:custGeom>
            <a:avLst/>
            <a:gdLst>
              <a:gd name="connsiteX0" fmla="*/ 0 w 2454260"/>
              <a:gd name="connsiteY0" fmla="*/ 359287 h 1043751"/>
              <a:gd name="connsiteX1" fmla="*/ 514484 w 2454260"/>
              <a:gd name="connsiteY1" fmla="*/ 810410 h 1043751"/>
              <a:gd name="connsiteX2" fmla="*/ 1161566 w 2454260"/>
              <a:gd name="connsiteY2" fmla="*/ 1029302 h 1043751"/>
              <a:gd name="connsiteX3" fmla="*/ 1842718 w 2454260"/>
              <a:gd name="connsiteY3" fmla="*/ 982632 h 1043751"/>
              <a:gd name="connsiteX4" fmla="*/ 2454261 w 2454260"/>
              <a:gd name="connsiteY4" fmla="*/ 677507 h 1043751"/>
              <a:gd name="connsiteX5" fmla="*/ 2096813 w 2454260"/>
              <a:gd name="connsiteY5" fmla="*/ 620881 h 1043751"/>
              <a:gd name="connsiteX6" fmla="*/ 2133023 w 2454260"/>
              <a:gd name="connsiteY6" fmla="*/ 258985 h 1043751"/>
              <a:gd name="connsiteX7" fmla="*/ 2131685 w 2454260"/>
              <a:gd name="connsiteY7" fmla="*/ 257232 h 1043751"/>
              <a:gd name="connsiteX8" fmla="*/ 1704704 w 2454260"/>
              <a:gd name="connsiteY8" fmla="*/ 470267 h 1043751"/>
              <a:gd name="connsiteX9" fmla="*/ 1229129 w 2454260"/>
              <a:gd name="connsiteY9" fmla="*/ 502851 h 1043751"/>
              <a:gd name="connsiteX10" fmla="*/ 777340 w 2454260"/>
              <a:gd name="connsiteY10" fmla="*/ 350024 h 1043751"/>
              <a:gd name="connsiteX11" fmla="*/ 418130 w 2454260"/>
              <a:gd name="connsiteY11" fmla="*/ 35053 h 1043751"/>
              <a:gd name="connsiteX12" fmla="*/ 416386 w 2454260"/>
              <a:gd name="connsiteY12" fmla="*/ 36406 h 1043751"/>
              <a:gd name="connsiteX13" fmla="*/ 56337 w 2454260"/>
              <a:gd name="connsiteY13" fmla="*/ 0 h 1043751"/>
              <a:gd name="connsiteX14" fmla="*/ 0 w 2454260"/>
              <a:gd name="connsiteY14" fmla="*/ 359287 h 104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54260" h="1043751">
                <a:moveTo>
                  <a:pt x="0" y="359287"/>
                </a:moveTo>
                <a:cubicBezTo>
                  <a:pt x="140362" y="542158"/>
                  <a:pt x="315183" y="695449"/>
                  <a:pt x="514484" y="810410"/>
                </a:cubicBezTo>
                <a:cubicBezTo>
                  <a:pt x="713785" y="925370"/>
                  <a:pt x="933663" y="999748"/>
                  <a:pt x="1161566" y="1029302"/>
                </a:cubicBezTo>
                <a:cubicBezTo>
                  <a:pt x="1389461" y="1058845"/>
                  <a:pt x="1620923" y="1042987"/>
                  <a:pt x="1842718" y="982632"/>
                </a:cubicBezTo>
                <a:cubicBezTo>
                  <a:pt x="2064523" y="922268"/>
                  <a:pt x="2272329" y="818588"/>
                  <a:pt x="2454261" y="677507"/>
                </a:cubicBezTo>
                <a:lnTo>
                  <a:pt x="2096813" y="620881"/>
                </a:lnTo>
                <a:lnTo>
                  <a:pt x="2133023" y="258985"/>
                </a:lnTo>
                <a:lnTo>
                  <a:pt x="2131685" y="257232"/>
                </a:lnTo>
                <a:cubicBezTo>
                  <a:pt x="2004656" y="355734"/>
                  <a:pt x="1859566" y="428123"/>
                  <a:pt x="1704704" y="470267"/>
                </a:cubicBezTo>
                <a:cubicBezTo>
                  <a:pt x="1549851" y="512410"/>
                  <a:pt x="1388247" y="523482"/>
                  <a:pt x="1229129" y="502851"/>
                </a:cubicBezTo>
                <a:cubicBezTo>
                  <a:pt x="1070012" y="482220"/>
                  <a:pt x="916491" y="430289"/>
                  <a:pt x="777340" y="350024"/>
                </a:cubicBezTo>
                <a:cubicBezTo>
                  <a:pt x="638189" y="269759"/>
                  <a:pt x="516129" y="162732"/>
                  <a:pt x="418130" y="35053"/>
                </a:cubicBezTo>
                <a:lnTo>
                  <a:pt x="416386" y="36406"/>
                </a:lnTo>
                <a:lnTo>
                  <a:pt x="56337" y="0"/>
                </a:lnTo>
                <a:lnTo>
                  <a:pt x="0" y="359287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2">
                  <a:alpha val="75000"/>
                </a:schemeClr>
              </a:gs>
            </a:gsLst>
            <a:lin ang="10800000" scaled="1"/>
            <a:tileRect/>
          </a:gradFill>
          <a:ln w="11415" cap="flat">
            <a:gradFill flip="none" rotWithShape="1"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0" scaled="1"/>
              <a:tileRect/>
            </a:gradFill>
            <a:prstDash val="solid"/>
            <a:miter/>
          </a:ln>
          <a:effectLst/>
        </p:spPr>
        <p:txBody>
          <a:bodyPr lIns="101911" tIns="50956" rIns="101911" bIns="50956" rtlCol="0" anchor="ctr"/>
          <a:lstStyle/>
          <a:p>
            <a:pPr defTabSz="731520"/>
            <a:endParaRPr lang="zh-CN" altLang="en-US" sz="1605">
              <a:solidFill>
                <a:prstClr val="black"/>
              </a:solidFill>
              <a:latin typeface="Manrope3 Medium" panose="00000606000000000000" pitchFamily="50" charset="0"/>
              <a:ea typeface="思源黑体 CN Regular" panose="020B0500000000000000" pitchFamily="34" charset="-122"/>
            </a:endParaRPr>
          </a:p>
        </p:txBody>
      </p:sp>
      <p:sp>
        <p:nvSpPr>
          <p:cNvPr id="42" name="Object 9" descr="preencoded.png"/>
          <p:cNvSpPr/>
          <p:nvPr/>
        </p:nvSpPr>
        <p:spPr>
          <a:xfrm>
            <a:off x="4440767" y="2522756"/>
            <a:ext cx="922309" cy="2179828"/>
          </a:xfrm>
          <a:custGeom>
            <a:avLst/>
            <a:gdLst>
              <a:gd name="connsiteX0" fmla="*/ 678353 w 1034431"/>
              <a:gd name="connsiteY0" fmla="*/ 0 h 2444822"/>
              <a:gd name="connsiteX1" fmla="*/ 231258 w 1034431"/>
              <a:gd name="connsiteY1" fmla="*/ 512505 h 2444822"/>
              <a:gd name="connsiteX2" fmla="*/ 14324 w 1034431"/>
              <a:gd name="connsiteY2" fmla="*/ 1157090 h 2444822"/>
              <a:gd name="connsiteX3" fmla="*/ 60577 w 1034431"/>
              <a:gd name="connsiteY3" fmla="*/ 1835632 h 2444822"/>
              <a:gd name="connsiteX4" fmla="*/ 362975 w 1034431"/>
              <a:gd name="connsiteY4" fmla="*/ 2444823 h 2444822"/>
              <a:gd name="connsiteX5" fmla="*/ 419095 w 1034431"/>
              <a:gd name="connsiteY5" fmla="*/ 2088740 h 2444822"/>
              <a:gd name="connsiteX6" fmla="*/ 777759 w 1034431"/>
              <a:gd name="connsiteY6" fmla="*/ 2124821 h 2444822"/>
              <a:gd name="connsiteX7" fmla="*/ 779496 w 1034431"/>
              <a:gd name="connsiteY7" fmla="*/ 2123487 h 2444822"/>
              <a:gd name="connsiteX8" fmla="*/ 568364 w 1034431"/>
              <a:gd name="connsiteY8" fmla="*/ 1698149 h 2444822"/>
              <a:gd name="connsiteX9" fmla="*/ 536071 w 1034431"/>
              <a:gd name="connsiteY9" fmla="*/ 1224394 h 2444822"/>
              <a:gd name="connsiteX10" fmla="*/ 687532 w 1034431"/>
              <a:gd name="connsiteY10" fmla="*/ 774350 h 2444822"/>
              <a:gd name="connsiteX11" fmla="*/ 999693 w 1034431"/>
              <a:gd name="connsiteY11" fmla="*/ 416522 h 2444822"/>
              <a:gd name="connsiteX12" fmla="*/ 998350 w 1034431"/>
              <a:gd name="connsiteY12" fmla="*/ 414784 h 2444822"/>
              <a:gd name="connsiteX13" fmla="*/ 1034431 w 1034431"/>
              <a:gd name="connsiteY13" fmla="*/ 56120 h 2444822"/>
              <a:gd name="connsiteX14" fmla="*/ 678353 w 1034431"/>
              <a:gd name="connsiteY14" fmla="*/ 0 h 2444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34431" h="2444822">
                <a:moveTo>
                  <a:pt x="678353" y="0"/>
                </a:moveTo>
                <a:cubicBezTo>
                  <a:pt x="497115" y="139821"/>
                  <a:pt x="345193" y="313971"/>
                  <a:pt x="231258" y="512505"/>
                </a:cubicBezTo>
                <a:cubicBezTo>
                  <a:pt x="117324" y="711040"/>
                  <a:pt x="43610" y="930071"/>
                  <a:pt x="14324" y="1157090"/>
                </a:cubicBezTo>
                <a:cubicBezTo>
                  <a:pt x="-14961" y="1384119"/>
                  <a:pt x="756" y="1614681"/>
                  <a:pt x="60577" y="1835632"/>
                </a:cubicBezTo>
                <a:cubicBezTo>
                  <a:pt x="120399" y="2056584"/>
                  <a:pt x="223153" y="2263581"/>
                  <a:pt x="362975" y="2444823"/>
                </a:cubicBezTo>
                <a:lnTo>
                  <a:pt x="419095" y="2088740"/>
                </a:lnTo>
                <a:lnTo>
                  <a:pt x="777759" y="2124821"/>
                </a:lnTo>
                <a:lnTo>
                  <a:pt x="779496" y="2123487"/>
                </a:lnTo>
                <a:cubicBezTo>
                  <a:pt x="681874" y="1996948"/>
                  <a:pt x="610131" y="1852415"/>
                  <a:pt x="568364" y="1698149"/>
                </a:cubicBezTo>
                <a:cubicBezTo>
                  <a:pt x="526597" y="1543882"/>
                  <a:pt x="515623" y="1382909"/>
                  <a:pt x="536071" y="1224394"/>
                </a:cubicBezTo>
                <a:cubicBezTo>
                  <a:pt x="556518" y="1065889"/>
                  <a:pt x="607984" y="912966"/>
                  <a:pt x="687532" y="774350"/>
                </a:cubicBezTo>
                <a:cubicBezTo>
                  <a:pt x="767081" y="635735"/>
                  <a:pt x="873153" y="514144"/>
                  <a:pt x="999693" y="416522"/>
                </a:cubicBezTo>
                <a:lnTo>
                  <a:pt x="998350" y="414784"/>
                </a:lnTo>
                <a:lnTo>
                  <a:pt x="1034431" y="56120"/>
                </a:lnTo>
                <a:lnTo>
                  <a:pt x="678353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2">
                  <a:alpha val="75000"/>
                </a:schemeClr>
              </a:gs>
            </a:gsLst>
            <a:lin ang="16200000" scaled="1"/>
            <a:tileRect/>
          </a:gradFill>
          <a:ln w="10615" cap="flat">
            <a:gradFill flip="none" rotWithShape="1"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prstDash val="solid"/>
            <a:miter/>
          </a:ln>
          <a:effectLst/>
        </p:spPr>
        <p:txBody>
          <a:bodyPr lIns="101911" tIns="50956" rIns="101911" bIns="50956" rtlCol="0" anchor="ctr"/>
          <a:lstStyle/>
          <a:p>
            <a:pPr defTabSz="731520"/>
            <a:endParaRPr lang="zh-CN" altLang="en-US" sz="1605">
              <a:solidFill>
                <a:prstClr val="black"/>
              </a:solidFill>
              <a:latin typeface="Manrope3 Medium" panose="00000606000000000000" pitchFamily="50" charset="0"/>
              <a:ea typeface="思源黑体 CN Regular" panose="020B0500000000000000" pitchFamily="34" charset="-122"/>
            </a:endParaRPr>
          </a:p>
        </p:txBody>
      </p:sp>
      <p:sp>
        <p:nvSpPr>
          <p:cNvPr id="52" name="Object26"/>
          <p:cNvSpPr/>
          <p:nvPr/>
        </p:nvSpPr>
        <p:spPr>
          <a:xfrm>
            <a:off x="6982814" y="2578914"/>
            <a:ext cx="271762" cy="356688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/>
          <a:lstStyle/>
          <a:p>
            <a:pPr defTabSz="731520"/>
            <a:r>
              <a:rPr lang="en-US" sz="1605">
                <a:solidFill>
                  <a:srgbClr val="FFFFFF"/>
                </a:solidFill>
                <a:latin typeface="+mj-lt"/>
                <a:ea typeface="+mj-ea"/>
                <a:cs typeface="OPPOSans H" panose="00020600040101010101" pitchFamily="18" charset="-122"/>
              </a:rPr>
              <a:t>01</a:t>
            </a:r>
            <a:endParaRPr lang="en-US" sz="1605" dirty="0">
              <a:solidFill>
                <a:prstClr val="black"/>
              </a:solidFill>
              <a:latin typeface="+mj-lt"/>
              <a:ea typeface="+mj-ea"/>
              <a:cs typeface="OPPOSans H" panose="00020600040101010101" pitchFamily="18" charset="-122"/>
            </a:endParaRPr>
          </a:p>
        </p:txBody>
      </p:sp>
      <p:sp>
        <p:nvSpPr>
          <p:cNvPr id="53" name="Object27"/>
          <p:cNvSpPr/>
          <p:nvPr/>
        </p:nvSpPr>
        <p:spPr>
          <a:xfrm>
            <a:off x="6968730" y="4610346"/>
            <a:ext cx="305733" cy="356688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/>
          <a:lstStyle/>
          <a:p>
            <a:pPr defTabSz="731520"/>
            <a:r>
              <a:rPr lang="en-US" sz="1605">
                <a:solidFill>
                  <a:srgbClr val="FFFFFF"/>
                </a:solidFill>
                <a:latin typeface="+mj-lt"/>
                <a:ea typeface="+mj-ea"/>
                <a:cs typeface="OPPOSans H" panose="00020600040101010101" pitchFamily="18" charset="-122"/>
              </a:rPr>
              <a:t>02</a:t>
            </a:r>
            <a:endParaRPr lang="en-US" sz="1605" dirty="0">
              <a:solidFill>
                <a:prstClr val="black"/>
              </a:solidFill>
              <a:latin typeface="+mj-lt"/>
              <a:ea typeface="+mj-ea"/>
              <a:cs typeface="OPPOSans H" panose="00020600040101010101" pitchFamily="18" charset="-122"/>
            </a:endParaRPr>
          </a:p>
        </p:txBody>
      </p:sp>
      <p:sp>
        <p:nvSpPr>
          <p:cNvPr id="54" name="Object28"/>
          <p:cNvSpPr/>
          <p:nvPr/>
        </p:nvSpPr>
        <p:spPr>
          <a:xfrm>
            <a:off x="4978567" y="4583164"/>
            <a:ext cx="305733" cy="356688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/>
          <a:lstStyle/>
          <a:p>
            <a:pPr defTabSz="731520"/>
            <a:r>
              <a:rPr lang="en-US" sz="1605">
                <a:solidFill>
                  <a:srgbClr val="FFFFFF"/>
                </a:solidFill>
                <a:latin typeface="+mj-lt"/>
                <a:ea typeface="+mj-ea"/>
                <a:cs typeface="OPPOSans H" panose="00020600040101010101" pitchFamily="18" charset="-122"/>
              </a:rPr>
              <a:t>03</a:t>
            </a:r>
            <a:endParaRPr lang="en-US" sz="1605" dirty="0">
              <a:solidFill>
                <a:prstClr val="black"/>
              </a:solidFill>
              <a:latin typeface="+mj-lt"/>
              <a:ea typeface="+mj-ea"/>
              <a:cs typeface="OPPOSans H" panose="00020600040101010101" pitchFamily="18" charset="-122"/>
            </a:endParaRPr>
          </a:p>
        </p:txBody>
      </p:sp>
      <p:sp>
        <p:nvSpPr>
          <p:cNvPr id="55" name="Object29"/>
          <p:cNvSpPr/>
          <p:nvPr/>
        </p:nvSpPr>
        <p:spPr>
          <a:xfrm>
            <a:off x="4978567" y="2578914"/>
            <a:ext cx="305733" cy="356688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/>
          <a:lstStyle/>
          <a:p>
            <a:pPr defTabSz="731520"/>
            <a:r>
              <a:rPr lang="en-US" sz="1605">
                <a:solidFill>
                  <a:srgbClr val="FFFFFF"/>
                </a:solidFill>
                <a:latin typeface="+mj-lt"/>
                <a:ea typeface="+mj-ea"/>
                <a:cs typeface="OPPOSans H" panose="00020600040101010101" pitchFamily="18" charset="-122"/>
              </a:rPr>
              <a:t>04</a:t>
            </a:r>
            <a:endParaRPr lang="en-US" sz="1605" dirty="0">
              <a:solidFill>
                <a:prstClr val="black"/>
              </a:solidFill>
              <a:latin typeface="+mj-lt"/>
              <a:ea typeface="+mj-ea"/>
              <a:cs typeface="OPPOSans H" panose="00020600040101010101" pitchFamily="18" charset="-122"/>
            </a:endParaRPr>
          </a:p>
        </p:txBody>
      </p:sp>
      <p:sp>
        <p:nvSpPr>
          <p:cNvPr id="195" name="文本框 194"/>
          <p:cNvSpPr txBox="1"/>
          <p:nvPr/>
        </p:nvSpPr>
        <p:spPr>
          <a:xfrm>
            <a:off x="5380754" y="3471796"/>
            <a:ext cx="1437640" cy="551815"/>
          </a:xfrm>
          <a:prstGeom prst="rect">
            <a:avLst/>
          </a:prstGeom>
          <a:noFill/>
          <a:effectLst/>
        </p:spPr>
        <p:txBody>
          <a:bodyPr wrap="none" lIns="109582" tIns="54790" rIns="109582" bIns="5479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395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這是標題</a:t>
            </a:r>
            <a:endParaRPr lang="zh-CN" altLang="en-US" sz="2395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125" name="Object 14" descr="preencoded.png"/>
          <p:cNvSpPr/>
          <p:nvPr>
            <p:custDataLst>
              <p:tags r:id="rId1"/>
            </p:custDataLst>
          </p:nvPr>
        </p:nvSpPr>
        <p:spPr>
          <a:xfrm>
            <a:off x="1133838" y="2234693"/>
            <a:ext cx="3188938" cy="1313454"/>
          </a:xfrm>
          <a:prstGeom prst="roundRect">
            <a:avLst>
              <a:gd name="adj" fmla="val 6117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30" name="Object32"/>
          <p:cNvSpPr/>
          <p:nvPr/>
        </p:nvSpPr>
        <p:spPr>
          <a:xfrm>
            <a:off x="1904185" y="2491702"/>
            <a:ext cx="1812065" cy="306651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/>
          <a:lstStyle/>
          <a:p>
            <a:pPr defTabSz="731520"/>
            <a:r>
              <a:rPr lang="zh-CN" altLang="en-US">
                <a:solidFill>
                  <a:srgbClr val="FFFFFF"/>
                </a:solidFill>
                <a:latin typeface="+mj-ea"/>
                <a:ea typeface="+mj-ea"/>
                <a:cs typeface="OPPOSans H" panose="00020600040101010101" pitchFamily="18" charset="-122"/>
              </a:rPr>
              <a:t>這裏輸入標題</a:t>
            </a:r>
            <a:endParaRPr lang="en-US" dirty="0">
              <a:solidFill>
                <a:prstClr val="black"/>
              </a:solidFill>
              <a:latin typeface="+mj-ea"/>
              <a:ea typeface="+mj-ea"/>
              <a:cs typeface="OPPOSans H" panose="00020600040101010101" pitchFamily="18" charset="-122"/>
            </a:endParaRPr>
          </a:p>
        </p:txBody>
      </p:sp>
      <p:sp>
        <p:nvSpPr>
          <p:cNvPr id="131" name="Object33"/>
          <p:cNvSpPr/>
          <p:nvPr/>
        </p:nvSpPr>
        <p:spPr>
          <a:xfrm flipH="1">
            <a:off x="1904185" y="2848457"/>
            <a:ext cx="2296024" cy="464675"/>
          </a:xfrm>
          <a:prstGeom prst="rect">
            <a:avLst/>
          </a:prstGeom>
          <a:noFill/>
          <a:effectLst/>
        </p:spPr>
        <p:txBody>
          <a:bodyPr wrap="square" lIns="0" tIns="0" rIns="0" bIns="0" rtlCol="0" anchor="t"/>
          <a:lstStyle/>
          <a:p>
            <a:pPr defTabSz="731520">
              <a:lnSpc>
                <a:spcPts val="1835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  <a:cs typeface="OPPOSans M" panose="00020600040101010101" pitchFamily="18" charset="-122"/>
              </a:rPr>
              <a:t>數據的表現形式還不能完全表達其內容</a:t>
            </a:r>
            <a:endParaRPr lang="zh-CN" altLang="en-US" sz="1400" dirty="0">
              <a:solidFill>
                <a:schemeClr val="bg1"/>
              </a:solidFill>
              <a:latin typeface="+mn-ea"/>
              <a:cs typeface="OPPOSans M" panose="00020600040101010101" pitchFamily="18" charset="-122"/>
            </a:endParaRPr>
          </a:p>
        </p:txBody>
      </p:sp>
      <p:sp>
        <p:nvSpPr>
          <p:cNvPr id="128" name="任意多边形: 形状 55"/>
          <p:cNvSpPr/>
          <p:nvPr>
            <p:custDataLst>
              <p:tags r:id="rId2"/>
            </p:custDataLst>
          </p:nvPr>
        </p:nvSpPr>
        <p:spPr>
          <a:xfrm flipH="1">
            <a:off x="1424658" y="2513443"/>
            <a:ext cx="316668" cy="316670"/>
          </a:xfrm>
          <a:prstGeom prst="roundRect">
            <a:avLst>
              <a:gd name="adj" fmla="val 16667"/>
            </a:avLst>
          </a:prstGeom>
          <a:gradFill flip="none"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  <a:tileRect/>
          </a:gradFill>
          <a:ln w="11643" cap="flat">
            <a:noFill/>
            <a:prstDash val="solid"/>
            <a:miter/>
          </a:ln>
          <a:effectLst/>
        </p:spPr>
        <p:txBody>
          <a:bodyPr lIns="85039" tIns="42520" rIns="85039" bIns="42520" rtlCol="0" anchor="ctr"/>
          <a:lstStyle/>
          <a:p>
            <a:pPr defTabSz="731520"/>
            <a:endParaRPr lang="zh-CN" altLang="en-US" sz="1340">
              <a:solidFill>
                <a:prstClr val="black"/>
              </a:solidFill>
              <a:latin typeface="+mj-lt"/>
              <a:ea typeface="+mj-ea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1425737" y="2515203"/>
            <a:ext cx="29591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+mj-lt"/>
                <a:ea typeface="+mj-ea"/>
              </a:rPr>
              <a:t>4</a:t>
            </a:r>
            <a:endParaRPr lang="zh-CN" altLang="en-US" sz="160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134" name="Object 14" descr="preencoded.png"/>
          <p:cNvSpPr/>
          <p:nvPr>
            <p:custDataLst>
              <p:tags r:id="rId3"/>
            </p:custDataLst>
          </p:nvPr>
        </p:nvSpPr>
        <p:spPr>
          <a:xfrm>
            <a:off x="1133838" y="3955972"/>
            <a:ext cx="3188938" cy="1313454"/>
          </a:xfrm>
          <a:prstGeom prst="roundRect">
            <a:avLst>
              <a:gd name="adj" fmla="val 6117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42" name="Object32"/>
          <p:cNvSpPr/>
          <p:nvPr/>
        </p:nvSpPr>
        <p:spPr>
          <a:xfrm>
            <a:off x="1904185" y="4212981"/>
            <a:ext cx="1812065" cy="306651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/>
          <a:lstStyle/>
          <a:p>
            <a:pPr defTabSz="731520"/>
            <a:r>
              <a:rPr lang="zh-CN" altLang="en-US">
                <a:solidFill>
                  <a:srgbClr val="FFFFFF"/>
                </a:solidFill>
                <a:latin typeface="+mj-ea"/>
                <a:ea typeface="+mj-ea"/>
                <a:cs typeface="OPPOSans H" panose="00020600040101010101" pitchFamily="18" charset="-122"/>
              </a:rPr>
              <a:t>這裏輸入標題</a:t>
            </a:r>
            <a:endParaRPr lang="zh-CN" altLang="en-US">
              <a:solidFill>
                <a:srgbClr val="FFFFFF"/>
              </a:solidFill>
              <a:latin typeface="+mj-ea"/>
              <a:ea typeface="+mj-ea"/>
              <a:cs typeface="OPPOSans H" panose="00020600040101010101" pitchFamily="18" charset="-122"/>
            </a:endParaRPr>
          </a:p>
        </p:txBody>
      </p:sp>
      <p:sp>
        <p:nvSpPr>
          <p:cNvPr id="145" name="Object33"/>
          <p:cNvSpPr/>
          <p:nvPr/>
        </p:nvSpPr>
        <p:spPr>
          <a:xfrm flipH="1">
            <a:off x="1904185" y="4569736"/>
            <a:ext cx="2296024" cy="464675"/>
          </a:xfrm>
          <a:prstGeom prst="rect">
            <a:avLst/>
          </a:prstGeom>
          <a:noFill/>
          <a:effectLst/>
        </p:spPr>
        <p:txBody>
          <a:bodyPr wrap="square" lIns="0" tIns="0" rIns="0" bIns="0" rtlCol="0" anchor="t"/>
          <a:lstStyle/>
          <a:p>
            <a:pPr defTabSz="731520">
              <a:lnSpc>
                <a:spcPts val="1835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  <a:cs typeface="OPPOSans M" panose="00020600040101010101" pitchFamily="18" charset="-122"/>
              </a:rPr>
              <a:t>數據的表現形式還不能完全表達其內容</a:t>
            </a:r>
            <a:endParaRPr lang="zh-CN" altLang="en-US" sz="1400" dirty="0">
              <a:solidFill>
                <a:schemeClr val="bg1"/>
              </a:solidFill>
              <a:latin typeface="+mn-ea"/>
              <a:cs typeface="OPPOSans M" panose="00020600040101010101" pitchFamily="18" charset="-122"/>
            </a:endParaRPr>
          </a:p>
        </p:txBody>
      </p:sp>
      <p:sp>
        <p:nvSpPr>
          <p:cNvPr id="139" name="任意多边形: 形状 55"/>
          <p:cNvSpPr/>
          <p:nvPr>
            <p:custDataLst>
              <p:tags r:id="rId4"/>
            </p:custDataLst>
          </p:nvPr>
        </p:nvSpPr>
        <p:spPr>
          <a:xfrm flipH="1">
            <a:off x="1424658" y="4234722"/>
            <a:ext cx="316668" cy="316670"/>
          </a:xfrm>
          <a:prstGeom prst="roundRect">
            <a:avLst>
              <a:gd name="adj" fmla="val 16667"/>
            </a:avLst>
          </a:prstGeom>
          <a:gradFill flip="none"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  <a:tileRect/>
          </a:gradFill>
          <a:ln w="11643" cap="flat">
            <a:noFill/>
            <a:prstDash val="solid"/>
            <a:miter/>
          </a:ln>
          <a:effectLst/>
        </p:spPr>
        <p:txBody>
          <a:bodyPr lIns="85039" tIns="42520" rIns="85039" bIns="42520" rtlCol="0" anchor="ctr"/>
          <a:lstStyle/>
          <a:p>
            <a:pPr defTabSz="731520"/>
            <a:endParaRPr lang="zh-CN" altLang="en-US" sz="1340">
              <a:solidFill>
                <a:prstClr val="black"/>
              </a:solidFill>
              <a:latin typeface="+mj-lt"/>
              <a:ea typeface="+mj-ea"/>
            </a:endParaRPr>
          </a:p>
        </p:txBody>
      </p:sp>
      <p:sp>
        <p:nvSpPr>
          <p:cNvPr id="140" name="文本框 139"/>
          <p:cNvSpPr txBox="1"/>
          <p:nvPr/>
        </p:nvSpPr>
        <p:spPr>
          <a:xfrm>
            <a:off x="1425737" y="4236482"/>
            <a:ext cx="29591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+mj-lt"/>
                <a:ea typeface="+mj-ea"/>
              </a:rPr>
              <a:t>3</a:t>
            </a:r>
            <a:endParaRPr lang="zh-CN" altLang="en-US" sz="160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188" name="Object 14" descr="preencoded.png"/>
          <p:cNvSpPr/>
          <p:nvPr>
            <p:custDataLst>
              <p:tags r:id="rId5"/>
            </p:custDataLst>
          </p:nvPr>
        </p:nvSpPr>
        <p:spPr>
          <a:xfrm>
            <a:off x="7869224" y="2234693"/>
            <a:ext cx="3188938" cy="1313454"/>
          </a:xfrm>
          <a:prstGeom prst="roundRect">
            <a:avLst>
              <a:gd name="adj" fmla="val 6117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93" name="Object32"/>
          <p:cNvSpPr/>
          <p:nvPr/>
        </p:nvSpPr>
        <p:spPr>
          <a:xfrm>
            <a:off x="8639571" y="2491702"/>
            <a:ext cx="1812065" cy="306651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/>
          <a:lstStyle/>
          <a:p>
            <a:pPr defTabSz="731520"/>
            <a:r>
              <a:rPr lang="zh-CN" altLang="en-US">
                <a:solidFill>
                  <a:srgbClr val="FFFFFF"/>
                </a:solidFill>
                <a:latin typeface="+mj-ea"/>
                <a:ea typeface="+mj-ea"/>
                <a:cs typeface="OPPOSans H" panose="00020600040101010101" pitchFamily="18" charset="-122"/>
              </a:rPr>
              <a:t>這裏輸入標題</a:t>
            </a:r>
            <a:endParaRPr lang="zh-CN" altLang="en-US">
              <a:solidFill>
                <a:srgbClr val="FFFFFF"/>
              </a:solidFill>
              <a:latin typeface="+mj-ea"/>
              <a:ea typeface="+mj-ea"/>
              <a:cs typeface="OPPOSans H" panose="00020600040101010101" pitchFamily="18" charset="-122"/>
            </a:endParaRPr>
          </a:p>
        </p:txBody>
      </p:sp>
      <p:sp>
        <p:nvSpPr>
          <p:cNvPr id="194" name="Object33"/>
          <p:cNvSpPr/>
          <p:nvPr/>
        </p:nvSpPr>
        <p:spPr>
          <a:xfrm flipH="1">
            <a:off x="8639571" y="2848457"/>
            <a:ext cx="2296024" cy="464675"/>
          </a:xfrm>
          <a:prstGeom prst="rect">
            <a:avLst/>
          </a:prstGeom>
          <a:noFill/>
          <a:effectLst/>
        </p:spPr>
        <p:txBody>
          <a:bodyPr wrap="square" lIns="0" tIns="0" rIns="0" bIns="0" rtlCol="0" anchor="t"/>
          <a:lstStyle/>
          <a:p>
            <a:pPr defTabSz="731520">
              <a:lnSpc>
                <a:spcPts val="1835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  <a:cs typeface="OPPOSans M" panose="00020600040101010101" pitchFamily="18" charset="-122"/>
              </a:rPr>
              <a:t>數據的表現形式還不能完全表達其內容</a:t>
            </a:r>
            <a:endParaRPr lang="zh-CN" altLang="en-US" sz="1400" dirty="0">
              <a:solidFill>
                <a:schemeClr val="bg1"/>
              </a:solidFill>
              <a:latin typeface="+mn-ea"/>
              <a:cs typeface="OPPOSans M" panose="00020600040101010101" pitchFamily="18" charset="-122"/>
            </a:endParaRPr>
          </a:p>
        </p:txBody>
      </p:sp>
      <p:sp>
        <p:nvSpPr>
          <p:cNvPr id="191" name="任意多边形: 形状 55"/>
          <p:cNvSpPr/>
          <p:nvPr>
            <p:custDataLst>
              <p:tags r:id="rId6"/>
            </p:custDataLst>
          </p:nvPr>
        </p:nvSpPr>
        <p:spPr>
          <a:xfrm flipH="1">
            <a:off x="8160044" y="2513443"/>
            <a:ext cx="316668" cy="316670"/>
          </a:xfrm>
          <a:prstGeom prst="roundRect">
            <a:avLst>
              <a:gd name="adj" fmla="val 16667"/>
            </a:avLst>
          </a:prstGeom>
          <a:gradFill flip="none"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  <a:tileRect/>
          </a:gradFill>
          <a:ln w="11643" cap="flat">
            <a:noFill/>
            <a:prstDash val="solid"/>
            <a:miter/>
          </a:ln>
          <a:effectLst/>
        </p:spPr>
        <p:txBody>
          <a:bodyPr lIns="85039" tIns="42520" rIns="85039" bIns="42520" rtlCol="0" anchor="ctr"/>
          <a:lstStyle/>
          <a:p>
            <a:pPr defTabSz="731520"/>
            <a:endParaRPr lang="zh-CN" altLang="en-US" sz="1340">
              <a:solidFill>
                <a:prstClr val="black"/>
              </a:solidFill>
              <a:latin typeface="+mj-lt"/>
              <a:ea typeface="+mj-ea"/>
            </a:endParaRPr>
          </a:p>
        </p:txBody>
      </p:sp>
      <p:sp>
        <p:nvSpPr>
          <p:cNvPr id="192" name="文本框 191"/>
          <p:cNvSpPr txBox="1"/>
          <p:nvPr/>
        </p:nvSpPr>
        <p:spPr>
          <a:xfrm>
            <a:off x="8179558" y="2515203"/>
            <a:ext cx="29591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+mj-lt"/>
                <a:ea typeface="+mj-ea"/>
              </a:rPr>
              <a:t>1</a:t>
            </a:r>
            <a:endParaRPr lang="zh-CN" altLang="en-US" sz="160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181" name="Object 14" descr="preencoded.png"/>
          <p:cNvSpPr/>
          <p:nvPr>
            <p:custDataLst>
              <p:tags r:id="rId7"/>
            </p:custDataLst>
          </p:nvPr>
        </p:nvSpPr>
        <p:spPr>
          <a:xfrm>
            <a:off x="7869224" y="3955972"/>
            <a:ext cx="3188938" cy="1313454"/>
          </a:xfrm>
          <a:prstGeom prst="roundRect">
            <a:avLst>
              <a:gd name="adj" fmla="val 6117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86" name="Object32"/>
          <p:cNvSpPr/>
          <p:nvPr/>
        </p:nvSpPr>
        <p:spPr>
          <a:xfrm>
            <a:off x="8639571" y="4212981"/>
            <a:ext cx="1812065" cy="306651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/>
          <a:lstStyle/>
          <a:p>
            <a:pPr defTabSz="731520"/>
            <a:r>
              <a:rPr lang="zh-CN" altLang="en-US">
                <a:solidFill>
                  <a:srgbClr val="FFFFFF"/>
                </a:solidFill>
                <a:latin typeface="+mj-ea"/>
                <a:ea typeface="+mj-ea"/>
                <a:cs typeface="OPPOSans H" panose="00020600040101010101" pitchFamily="18" charset="-122"/>
              </a:rPr>
              <a:t>這裏輸入標題</a:t>
            </a:r>
            <a:endParaRPr lang="zh-CN" altLang="en-US">
              <a:solidFill>
                <a:srgbClr val="FFFFFF"/>
              </a:solidFill>
              <a:latin typeface="+mj-ea"/>
              <a:ea typeface="+mj-ea"/>
              <a:cs typeface="OPPOSans H" panose="00020600040101010101" pitchFamily="18" charset="-122"/>
            </a:endParaRPr>
          </a:p>
        </p:txBody>
      </p:sp>
      <p:sp>
        <p:nvSpPr>
          <p:cNvPr id="187" name="Object33"/>
          <p:cNvSpPr/>
          <p:nvPr/>
        </p:nvSpPr>
        <p:spPr>
          <a:xfrm flipH="1">
            <a:off x="8639571" y="4569736"/>
            <a:ext cx="2296024" cy="464675"/>
          </a:xfrm>
          <a:prstGeom prst="rect">
            <a:avLst/>
          </a:prstGeom>
          <a:noFill/>
          <a:effectLst/>
        </p:spPr>
        <p:txBody>
          <a:bodyPr wrap="square" lIns="0" tIns="0" rIns="0" bIns="0" rtlCol="0" anchor="t"/>
          <a:lstStyle/>
          <a:p>
            <a:pPr defTabSz="731520">
              <a:lnSpc>
                <a:spcPts val="1835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  <a:cs typeface="OPPOSans M" panose="00020600040101010101" pitchFamily="18" charset="-122"/>
              </a:rPr>
              <a:t>數據的表現形式還不能完全表達其內容</a:t>
            </a:r>
            <a:endParaRPr lang="zh-CN" altLang="en-US" sz="1400" dirty="0">
              <a:solidFill>
                <a:schemeClr val="bg1"/>
              </a:solidFill>
              <a:latin typeface="+mn-ea"/>
              <a:cs typeface="OPPOSans M" panose="00020600040101010101" pitchFamily="18" charset="-122"/>
            </a:endParaRPr>
          </a:p>
        </p:txBody>
      </p:sp>
      <p:sp>
        <p:nvSpPr>
          <p:cNvPr id="184" name="任意多边形: 形状 55"/>
          <p:cNvSpPr/>
          <p:nvPr>
            <p:custDataLst>
              <p:tags r:id="rId8"/>
            </p:custDataLst>
          </p:nvPr>
        </p:nvSpPr>
        <p:spPr>
          <a:xfrm flipH="1">
            <a:off x="8160044" y="4234722"/>
            <a:ext cx="316668" cy="316670"/>
          </a:xfrm>
          <a:prstGeom prst="roundRect">
            <a:avLst>
              <a:gd name="adj" fmla="val 16667"/>
            </a:avLst>
          </a:prstGeom>
          <a:gradFill flip="none"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  <a:tileRect/>
          </a:gradFill>
          <a:ln w="11643" cap="flat">
            <a:noFill/>
            <a:prstDash val="solid"/>
            <a:miter/>
          </a:ln>
          <a:effectLst/>
        </p:spPr>
        <p:txBody>
          <a:bodyPr lIns="85039" tIns="42520" rIns="85039" bIns="42520" rtlCol="0" anchor="ctr"/>
          <a:lstStyle/>
          <a:p>
            <a:pPr defTabSz="731520"/>
            <a:endParaRPr lang="zh-CN" altLang="en-US" sz="1340">
              <a:solidFill>
                <a:prstClr val="black"/>
              </a:solidFill>
              <a:latin typeface="+mj-lt"/>
              <a:ea typeface="+mj-ea"/>
            </a:endParaRPr>
          </a:p>
        </p:txBody>
      </p:sp>
      <p:sp>
        <p:nvSpPr>
          <p:cNvPr id="185" name="文本框 184"/>
          <p:cNvSpPr txBox="1"/>
          <p:nvPr/>
        </p:nvSpPr>
        <p:spPr>
          <a:xfrm>
            <a:off x="8164591" y="4236482"/>
            <a:ext cx="29591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+mj-lt"/>
                <a:ea typeface="+mj-ea"/>
              </a:rPr>
              <a:t>2</a:t>
            </a:r>
            <a:endParaRPr lang="zh-CN" altLang="en-US" sz="1600">
              <a:solidFill>
                <a:schemeClr val="bg1"/>
              </a:solidFill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矩形: 圆角 189"/>
          <p:cNvSpPr/>
          <p:nvPr/>
        </p:nvSpPr>
        <p:spPr>
          <a:xfrm>
            <a:off x="695325" y="1351406"/>
            <a:ext cx="4791073" cy="4988620"/>
          </a:xfrm>
          <a:prstGeom prst="roundRect">
            <a:avLst>
              <a:gd name="adj" fmla="val 2560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grpSp>
        <p:nvGrpSpPr>
          <p:cNvPr id="185" name="组合 184"/>
          <p:cNvGrpSpPr/>
          <p:nvPr/>
        </p:nvGrpSpPr>
        <p:grpSpPr>
          <a:xfrm>
            <a:off x="581763" y="458623"/>
            <a:ext cx="3476740" cy="583565"/>
            <a:chOff x="581763" y="458623"/>
            <a:chExt cx="3476740" cy="583565"/>
          </a:xfrm>
        </p:grpSpPr>
        <p:sp>
          <p:nvSpPr>
            <p:cNvPr id="5" name="文本框 4"/>
            <p:cNvSpPr txBox="1"/>
            <p:nvPr/>
          </p:nvSpPr>
          <p:spPr>
            <a:xfrm>
              <a:off x="581763" y="458623"/>
              <a:ext cx="34340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</a:rPr>
                <a:t>請於此處填寫標題</a:t>
              </a:r>
              <a:endPara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endParaRPr>
            </a:p>
          </p:txBody>
        </p:sp>
        <p:sp>
          <p:nvSpPr>
            <p:cNvPr id="403" name="椭圆 402"/>
            <p:cNvSpPr/>
            <p:nvPr/>
          </p:nvSpPr>
          <p:spPr>
            <a:xfrm>
              <a:off x="3981541" y="517974"/>
              <a:ext cx="76962" cy="769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1" name="矩形: 圆角 140"/>
          <p:cNvSpPr/>
          <p:nvPr/>
        </p:nvSpPr>
        <p:spPr>
          <a:xfrm>
            <a:off x="5839718" y="1351406"/>
            <a:ext cx="5665333" cy="4238182"/>
          </a:xfrm>
          <a:prstGeom prst="roundRect">
            <a:avLst>
              <a:gd name="adj" fmla="val 3237"/>
            </a:avLst>
          </a:prstGeom>
          <a:blipFill dpi="0" rotWithShape="1">
            <a:blip r:embed="rId3"/>
            <a:srcRect/>
            <a:tile tx="0" ty="0" sx="100000" sy="100000" flip="none" algn="t"/>
          </a:blip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文本框 141"/>
          <p:cNvSpPr txBox="1"/>
          <p:nvPr/>
        </p:nvSpPr>
        <p:spPr>
          <a:xfrm>
            <a:off x="5963794" y="5802547"/>
            <a:ext cx="5548752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數據是資訊的表現形式，資訊是數據有意義的表示。數據是資訊的表達、載體，資訊是數據的內涵，是形與質的關係。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93" name="直接连接符 192"/>
          <p:cNvCxnSpPr/>
          <p:nvPr/>
        </p:nvCxnSpPr>
        <p:spPr>
          <a:xfrm>
            <a:off x="5631547" y="12053558"/>
            <a:ext cx="0" cy="40534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>
            <a:off x="5863820" y="5914232"/>
            <a:ext cx="0" cy="365125"/>
          </a:xfrm>
          <a:prstGeom prst="line">
            <a:avLst/>
          </a:prstGeom>
          <a:ln w="317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/>
          <p:cNvGrpSpPr/>
          <p:nvPr/>
        </p:nvGrpSpPr>
        <p:grpSpPr>
          <a:xfrm>
            <a:off x="969395" y="1855413"/>
            <a:ext cx="4336723" cy="1035529"/>
            <a:chOff x="969395" y="1855413"/>
            <a:chExt cx="4336723" cy="1035529"/>
          </a:xfrm>
        </p:grpSpPr>
        <p:sp>
          <p:nvSpPr>
            <p:cNvPr id="93" name="文本框 92"/>
            <p:cNvSpPr txBox="1"/>
            <p:nvPr/>
          </p:nvSpPr>
          <p:spPr>
            <a:xfrm>
              <a:off x="969395" y="2283247"/>
              <a:ext cx="4336723" cy="60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資訊是數據的內涵，資訊是加載於數據之上，對數據作具有含義的解釋。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969395" y="1855413"/>
              <a:ext cx="26212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</a:rPr>
                <a:t>請於此處填寫標題</a:t>
              </a:r>
              <a:endParaRPr lang="zh-CN" altLang="en-US" sz="24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endParaRPr>
            </a:p>
          </p:txBody>
        </p:sp>
      </p:grpSp>
      <p:sp>
        <p:nvSpPr>
          <p:cNvPr id="86" name="文本框 85"/>
          <p:cNvSpPr txBox="1"/>
          <p:nvPr/>
        </p:nvSpPr>
        <p:spPr>
          <a:xfrm>
            <a:off x="969396" y="3018101"/>
            <a:ext cx="2621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24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95" name="文本框 94"/>
          <p:cNvSpPr txBox="1">
            <a:spLocks noChangeAspect="1"/>
          </p:cNvSpPr>
          <p:nvPr/>
        </p:nvSpPr>
        <p:spPr>
          <a:xfrm>
            <a:off x="1345432" y="5599783"/>
            <a:ext cx="1118870" cy="378460"/>
          </a:xfrm>
          <a:prstGeom prst="rect">
            <a:avLst/>
          </a:prstGeom>
          <a:noFill/>
          <a:effectLst/>
        </p:spPr>
        <p:txBody>
          <a:bodyPr wrap="none" lIns="102413" tIns="51206" rIns="102413" bIns="5120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bg1"/>
                </a:solidFill>
                <a:latin typeface="+mj-ea"/>
                <a:ea typeface="+mj-ea"/>
              </a:rPr>
              <a:t>這是標題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97" name="圆: 空心 96"/>
          <p:cNvSpPr/>
          <p:nvPr/>
        </p:nvSpPr>
        <p:spPr>
          <a:xfrm>
            <a:off x="1078226" y="3752917"/>
            <a:ext cx="1569520" cy="1569520"/>
          </a:xfrm>
          <a:prstGeom prst="donut">
            <a:avLst>
              <a:gd name="adj" fmla="val 22986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122" tIns="40561" rIns="81122" bIns="40561" rtlCol="0" anchor="ctr"/>
          <a:lstStyle/>
          <a:p>
            <a:pPr algn="ctr"/>
            <a:endParaRPr lang="zh-CN" altLang="en-US" sz="1595">
              <a:solidFill>
                <a:schemeClr val="tx1"/>
              </a:solidFill>
            </a:endParaRPr>
          </a:p>
        </p:txBody>
      </p:sp>
      <p:graphicFrame>
        <p:nvGraphicFramePr>
          <p:cNvPr id="98" name="图表 97"/>
          <p:cNvGraphicFramePr>
            <a:graphicFrameLocks noChangeAspect="1"/>
          </p:cNvGraphicFramePr>
          <p:nvPr/>
        </p:nvGraphicFramePr>
        <p:xfrm>
          <a:off x="306542" y="3500047"/>
          <a:ext cx="3112890" cy="2075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99" name="文本框 98"/>
          <p:cNvSpPr txBox="1">
            <a:spLocks noChangeAspect="1"/>
          </p:cNvSpPr>
          <p:nvPr/>
        </p:nvSpPr>
        <p:spPr>
          <a:xfrm>
            <a:off x="1550417" y="4367242"/>
            <a:ext cx="614045" cy="353695"/>
          </a:xfrm>
          <a:prstGeom prst="rect">
            <a:avLst/>
          </a:prstGeom>
          <a:noFill/>
          <a:effectLst/>
        </p:spPr>
        <p:txBody>
          <a:bodyPr wrap="none" lIns="81122" tIns="40561" rIns="81122" bIns="4056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en-US" altLang="zh-CN" sz="1775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n-cs"/>
              </a:rPr>
              <a:t>35</a:t>
            </a:r>
            <a:r>
              <a:rPr lang="en-US" altLang="zh-CN" sz="1775">
                <a:solidFill>
                  <a:schemeClr val="bg1"/>
                </a:solidFill>
                <a:latin typeface="+mj-lt"/>
                <a:ea typeface="+mj-ea"/>
              </a:rPr>
              <a:t>%</a:t>
            </a:r>
            <a:endParaRPr lang="en-US" altLang="zh-CN" sz="1775" dirty="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168" name="文本框 167"/>
          <p:cNvSpPr txBox="1">
            <a:spLocks noChangeAspect="1"/>
          </p:cNvSpPr>
          <p:nvPr/>
        </p:nvSpPr>
        <p:spPr>
          <a:xfrm>
            <a:off x="3448552" y="5599783"/>
            <a:ext cx="1118870" cy="378460"/>
          </a:xfrm>
          <a:prstGeom prst="rect">
            <a:avLst/>
          </a:prstGeom>
          <a:noFill/>
          <a:effectLst/>
        </p:spPr>
        <p:txBody>
          <a:bodyPr wrap="none" lIns="102413" tIns="51206" rIns="102413" bIns="5120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bg1"/>
                </a:solidFill>
                <a:latin typeface="+mj-ea"/>
                <a:ea typeface="+mj-ea"/>
              </a:rPr>
              <a:t>這是標題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70" name="圆: 空心 169"/>
          <p:cNvSpPr/>
          <p:nvPr/>
        </p:nvSpPr>
        <p:spPr>
          <a:xfrm>
            <a:off x="3181346" y="3752917"/>
            <a:ext cx="1569520" cy="1569520"/>
          </a:xfrm>
          <a:prstGeom prst="donut">
            <a:avLst>
              <a:gd name="adj" fmla="val 22986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122" tIns="40561" rIns="81122" bIns="40561" rtlCol="0" anchor="ctr"/>
          <a:lstStyle/>
          <a:p>
            <a:pPr algn="ctr"/>
            <a:endParaRPr lang="zh-CN" altLang="en-US" sz="1595">
              <a:solidFill>
                <a:schemeClr val="tx1"/>
              </a:solidFill>
            </a:endParaRPr>
          </a:p>
        </p:txBody>
      </p:sp>
      <p:graphicFrame>
        <p:nvGraphicFramePr>
          <p:cNvPr id="171" name="图表 170"/>
          <p:cNvGraphicFramePr>
            <a:graphicFrameLocks noChangeAspect="1"/>
          </p:cNvGraphicFramePr>
          <p:nvPr/>
        </p:nvGraphicFramePr>
        <p:xfrm>
          <a:off x="2409662" y="3500047"/>
          <a:ext cx="3112890" cy="2075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2" name="文本框 171"/>
          <p:cNvSpPr txBox="1">
            <a:spLocks noChangeAspect="1"/>
          </p:cNvSpPr>
          <p:nvPr/>
        </p:nvSpPr>
        <p:spPr>
          <a:xfrm>
            <a:off x="3653538" y="4367242"/>
            <a:ext cx="614045" cy="353695"/>
          </a:xfrm>
          <a:prstGeom prst="rect">
            <a:avLst/>
          </a:prstGeom>
          <a:noFill/>
          <a:effectLst/>
        </p:spPr>
        <p:txBody>
          <a:bodyPr wrap="none" lIns="81122" tIns="40561" rIns="81122" bIns="4056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en-US" altLang="zh-CN" sz="1775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n-cs"/>
              </a:rPr>
              <a:t>55</a:t>
            </a:r>
            <a:r>
              <a:rPr lang="en-US" altLang="zh-CN" sz="1775">
                <a:solidFill>
                  <a:schemeClr val="bg1"/>
                </a:solidFill>
                <a:latin typeface="+mj-lt"/>
                <a:ea typeface="+mj-ea"/>
              </a:rPr>
              <a:t>%</a:t>
            </a:r>
            <a:endParaRPr lang="en-US" altLang="zh-CN" sz="1775" dirty="0">
              <a:solidFill>
                <a:schemeClr val="bg1"/>
              </a:solidFill>
              <a:latin typeface="+mj-lt"/>
              <a:ea typeface="+mj-ea"/>
            </a:endParaRPr>
          </a:p>
        </p:txBody>
      </p:sp>
      <p:grpSp>
        <p:nvGrpSpPr>
          <p:cNvPr id="47" name="组合 46"/>
          <p:cNvGrpSpPr/>
          <p:nvPr/>
        </p:nvGrpSpPr>
        <p:grpSpPr>
          <a:xfrm flipH="1">
            <a:off x="4921218" y="1606826"/>
            <a:ext cx="366192" cy="85738"/>
            <a:chOff x="11012239" y="582615"/>
            <a:chExt cx="487082" cy="114042"/>
          </a:xfrm>
        </p:grpSpPr>
        <p:sp>
          <p:nvSpPr>
            <p:cNvPr id="48" name="椭圆 47"/>
            <p:cNvSpPr/>
            <p:nvPr/>
          </p:nvSpPr>
          <p:spPr>
            <a:xfrm>
              <a:off x="11012239" y="582615"/>
              <a:ext cx="114042" cy="114042"/>
            </a:xfrm>
            <a:prstGeom prst="ellipse">
              <a:avLst/>
            </a:prstGeom>
            <a:solidFill>
              <a:srgbClr val="0F6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11385279" y="582615"/>
              <a:ext cx="114042" cy="1140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11198759" y="582615"/>
              <a:ext cx="114042" cy="114042"/>
            </a:xfrm>
            <a:prstGeom prst="ellipse">
              <a:avLst/>
            </a:prstGeom>
            <a:solidFill>
              <a:srgbClr val="19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图形 82"/>
          <p:cNvPicPr>
            <a:picLocks noChangeAspect="1"/>
          </p:cNvPicPr>
          <p:nvPr/>
        </p:nvPicPr>
        <p:blipFill rotWithShape="1">
          <a:blip r:embed="rId1"/>
          <a:srcRect l="33401" t="34199" r="32372" b="323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任意多边形: 形状 19"/>
          <p:cNvSpPr/>
          <p:nvPr/>
        </p:nvSpPr>
        <p:spPr>
          <a:xfrm flipH="1">
            <a:off x="4619896" y="979669"/>
            <a:ext cx="7572104" cy="5878331"/>
          </a:xfrm>
          <a:custGeom>
            <a:avLst/>
            <a:gdLst>
              <a:gd name="connsiteX0" fmla="*/ 2539511 w 7572104"/>
              <a:gd name="connsiteY0" fmla="*/ 0 h 5878331"/>
              <a:gd name="connsiteX1" fmla="*/ 2113411 w 7572104"/>
              <a:gd name="connsiteY1" fmla="*/ 102352 h 5878331"/>
              <a:gd name="connsiteX2" fmla="*/ 0 w 7572104"/>
              <a:gd name="connsiteY2" fmla="*/ 1330634 h 5878331"/>
              <a:gd name="connsiteX3" fmla="*/ 0 w 7572104"/>
              <a:gd name="connsiteY3" fmla="*/ 5878331 h 5878331"/>
              <a:gd name="connsiteX4" fmla="*/ 2706250 w 7572104"/>
              <a:gd name="connsiteY4" fmla="*/ 5878331 h 5878331"/>
              <a:gd name="connsiteX5" fmla="*/ 7396879 w 7572104"/>
              <a:gd name="connsiteY5" fmla="*/ 3152469 h 5878331"/>
              <a:gd name="connsiteX6" fmla="*/ 7394095 w 7572104"/>
              <a:gd name="connsiteY6" fmla="*/ 2658188 h 5878331"/>
              <a:gd name="connsiteX7" fmla="*/ 7393654 w 7572104"/>
              <a:gd name="connsiteY7" fmla="*/ 2658041 h 5878331"/>
              <a:gd name="connsiteX8" fmla="*/ 2966821 w 7572104"/>
              <a:gd name="connsiteY8" fmla="*/ 102352 h 5878331"/>
              <a:gd name="connsiteX9" fmla="*/ 2539511 w 7572104"/>
              <a:gd name="connsiteY9" fmla="*/ 0 h 587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72104" h="5878331">
                <a:moveTo>
                  <a:pt x="2539511" y="0"/>
                </a:moveTo>
                <a:cubicBezTo>
                  <a:pt x="2385067" y="0"/>
                  <a:pt x="2230824" y="34117"/>
                  <a:pt x="2113411" y="102352"/>
                </a:cubicBezTo>
                <a:lnTo>
                  <a:pt x="0" y="1330634"/>
                </a:lnTo>
                <a:lnTo>
                  <a:pt x="0" y="5878331"/>
                </a:lnTo>
                <a:lnTo>
                  <a:pt x="2706250" y="5878331"/>
                </a:lnTo>
                <a:lnTo>
                  <a:pt x="7396879" y="3152469"/>
                </a:lnTo>
                <a:cubicBezTo>
                  <a:pt x="7631413" y="3015999"/>
                  <a:pt x="7630535" y="2794658"/>
                  <a:pt x="7394095" y="2658188"/>
                </a:cubicBezTo>
                <a:lnTo>
                  <a:pt x="7393654" y="2658041"/>
                </a:lnTo>
                <a:lnTo>
                  <a:pt x="2966821" y="102352"/>
                </a:lnTo>
                <a:cubicBezTo>
                  <a:pt x="2848601" y="34117"/>
                  <a:pt x="2693956" y="0"/>
                  <a:pt x="2539511" y="0"/>
                </a:cubicBezTo>
                <a:close/>
              </a:path>
            </a:pathLst>
          </a:custGeom>
          <a:gradFill flip="none" rotWithShape="0">
            <a:gsLst>
              <a:gs pos="0">
                <a:srgbClr val="1E2BAA"/>
              </a:gs>
              <a:gs pos="100000">
                <a:schemeClr val="accent4"/>
              </a:gs>
            </a:gsLst>
            <a:lin ang="2700000" scaled="0"/>
            <a:tileRect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9" name="任意多边形: 形状 18"/>
          <p:cNvSpPr/>
          <p:nvPr/>
        </p:nvSpPr>
        <p:spPr>
          <a:xfrm flipH="1">
            <a:off x="0" y="5567632"/>
            <a:ext cx="3600103" cy="1290368"/>
          </a:xfrm>
          <a:custGeom>
            <a:avLst/>
            <a:gdLst>
              <a:gd name="connsiteX0" fmla="*/ 2470230 w 3600103"/>
              <a:gd name="connsiteY0" fmla="*/ 0 h 1290368"/>
              <a:gd name="connsiteX1" fmla="*/ 2044130 w 3600103"/>
              <a:gd name="connsiteY1" fmla="*/ 102352 h 1290368"/>
              <a:gd name="connsiteX2" fmla="*/ 0 w 3600103"/>
              <a:gd name="connsiteY2" fmla="*/ 1290368 h 1290368"/>
              <a:gd name="connsiteX3" fmla="*/ 3600103 w 3600103"/>
              <a:gd name="connsiteY3" fmla="*/ 1290368 h 1290368"/>
              <a:gd name="connsiteX4" fmla="*/ 3600103 w 3600103"/>
              <a:gd name="connsiteY4" fmla="*/ 507954 h 1290368"/>
              <a:gd name="connsiteX5" fmla="*/ 2897540 w 3600103"/>
              <a:gd name="connsiteY5" fmla="*/ 102352 h 1290368"/>
              <a:gd name="connsiteX6" fmla="*/ 2470230 w 3600103"/>
              <a:gd name="connsiteY6" fmla="*/ 0 h 1290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103" h="1290368">
                <a:moveTo>
                  <a:pt x="2470230" y="0"/>
                </a:moveTo>
                <a:cubicBezTo>
                  <a:pt x="2315786" y="0"/>
                  <a:pt x="2161544" y="34117"/>
                  <a:pt x="2044130" y="102352"/>
                </a:cubicBezTo>
                <a:lnTo>
                  <a:pt x="0" y="1290368"/>
                </a:lnTo>
                <a:lnTo>
                  <a:pt x="3600103" y="1290368"/>
                </a:lnTo>
                <a:lnTo>
                  <a:pt x="3600103" y="507954"/>
                </a:lnTo>
                <a:lnTo>
                  <a:pt x="2897540" y="102352"/>
                </a:lnTo>
                <a:cubicBezTo>
                  <a:pt x="2779320" y="34117"/>
                  <a:pt x="2624675" y="0"/>
                  <a:pt x="2470230" y="0"/>
                </a:cubicBezTo>
                <a:close/>
              </a:path>
            </a:pathLst>
          </a:custGeom>
          <a:solidFill>
            <a:srgbClr val="2433C6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任意多边形: 形状 17"/>
          <p:cNvSpPr/>
          <p:nvPr/>
        </p:nvSpPr>
        <p:spPr>
          <a:xfrm>
            <a:off x="4183220" y="0"/>
            <a:ext cx="5610379" cy="1479972"/>
          </a:xfrm>
          <a:custGeom>
            <a:avLst/>
            <a:gdLst>
              <a:gd name="connsiteX0" fmla="*/ 0 w 5610379"/>
              <a:gd name="connsiteY0" fmla="*/ 0 h 1479972"/>
              <a:gd name="connsiteX1" fmla="*/ 5610379 w 5610379"/>
              <a:gd name="connsiteY1" fmla="*/ 0 h 1479972"/>
              <a:gd name="connsiteX2" fmla="*/ 3239790 w 5610379"/>
              <a:gd name="connsiteY2" fmla="*/ 1377620 h 1479972"/>
              <a:gd name="connsiteX3" fmla="*/ 2386378 w 5610379"/>
              <a:gd name="connsiteY3" fmla="*/ 1377620 h 147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0379" h="1479972">
                <a:moveTo>
                  <a:pt x="0" y="0"/>
                </a:moveTo>
                <a:lnTo>
                  <a:pt x="5610379" y="0"/>
                </a:lnTo>
                <a:lnTo>
                  <a:pt x="3239790" y="1377620"/>
                </a:lnTo>
                <a:cubicBezTo>
                  <a:pt x="3004816" y="1514090"/>
                  <a:pt x="2622671" y="1514090"/>
                  <a:pt x="2386378" y="1377620"/>
                </a:cubicBezTo>
                <a:close/>
              </a:path>
            </a:pathLst>
          </a:custGeom>
          <a:solidFill>
            <a:srgbClr val="2433C6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55" name="图片 54" descr="背景图案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356" y="1907665"/>
            <a:ext cx="5685926" cy="3909874"/>
          </a:xfrm>
          <a:prstGeom prst="rect">
            <a:avLst/>
          </a:prstGeom>
          <a:effectLst>
            <a:outerShdw dist="342900" dir="5400000" algn="t" rotWithShape="0">
              <a:schemeClr val="accent4">
                <a:alpha val="25000"/>
              </a:schemeClr>
            </a:outerShdw>
          </a:effectLst>
        </p:spPr>
      </p:pic>
      <p:sp>
        <p:nvSpPr>
          <p:cNvPr id="56" name="椭圆 55"/>
          <p:cNvSpPr/>
          <p:nvPr/>
        </p:nvSpPr>
        <p:spPr>
          <a:xfrm>
            <a:off x="9817066" y="5324360"/>
            <a:ext cx="82230" cy="82230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/>
          <p:nvPr/>
        </p:nvSpPr>
        <p:spPr>
          <a:xfrm>
            <a:off x="9968790" y="5231741"/>
            <a:ext cx="82230" cy="82230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415759" y="2131199"/>
            <a:ext cx="4987284" cy="2260323"/>
            <a:chOff x="415759" y="2131199"/>
            <a:chExt cx="4987284" cy="2260323"/>
          </a:xfrm>
        </p:grpSpPr>
        <p:sp>
          <p:nvSpPr>
            <p:cNvPr id="14" name="文本框 13"/>
            <p:cNvSpPr txBox="1"/>
            <p:nvPr/>
          </p:nvSpPr>
          <p:spPr>
            <a:xfrm>
              <a:off x="429627" y="2131199"/>
              <a:ext cx="2618105" cy="838835"/>
            </a:xfrm>
            <a:prstGeom prst="rect">
              <a:avLst/>
            </a:prstGeom>
            <a:noFill/>
            <a:effectLst/>
          </p:spPr>
          <p:txBody>
            <a:bodyPr wrap="none" lIns="224578" tIns="112289" rIns="224578" bIns="112289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+mj-lt"/>
                  <a:ea typeface="+mj-ea"/>
                </a:rPr>
                <a:t>PART 03</a:t>
              </a:r>
              <a:endParaRPr lang="zh-CN" altLang="en-US" sz="400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415759" y="2780203"/>
              <a:ext cx="4987284" cy="1133927"/>
            </a:xfrm>
            <a:prstGeom prst="rect">
              <a:avLst/>
            </a:prstGeom>
            <a:noFill/>
            <a:effectLst/>
          </p:spPr>
          <p:txBody>
            <a:bodyPr wrap="none" lIns="224578" tIns="112289" rIns="224578" bIns="112289" rtlCol="0">
              <a:noAutofit/>
            </a:bodyPr>
            <a:lstStyle/>
            <a:p>
              <a:r>
                <a:rPr lang="zh-CN" altLang="en-US" sz="5895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  <a:cs typeface="阿里巴巴普惠体 H" panose="00020600040101010101" pitchFamily="18" charset="-122"/>
                </a:rPr>
                <a:t>存在問題分析</a:t>
              </a:r>
              <a:endParaRPr lang="zh-CN" altLang="en-US" sz="5895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endParaRPr>
            </a:p>
          </p:txBody>
        </p:sp>
        <p:sp>
          <p:nvSpPr>
            <p:cNvPr id="16" name="矩形: 圆角 15"/>
            <p:cNvSpPr/>
            <p:nvPr>
              <p:custDataLst>
                <p:tags r:id="rId4"/>
              </p:custDataLst>
            </p:nvPr>
          </p:nvSpPr>
          <p:spPr>
            <a:xfrm>
              <a:off x="682273" y="4347451"/>
              <a:ext cx="655200" cy="4407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145" tIns="44072" rIns="88145" bIns="44072" rtlCol="0" anchor="ctr"/>
            <a:lstStyle/>
            <a:p>
              <a:pPr algn="ctr"/>
              <a:endParaRPr lang="zh-CN" altLang="en-US" sz="1735"/>
            </a:p>
          </p:txBody>
        </p:sp>
        <p:sp>
          <p:nvSpPr>
            <p:cNvPr id="17" name="椭圆 16"/>
            <p:cNvSpPr/>
            <p:nvPr/>
          </p:nvSpPr>
          <p:spPr>
            <a:xfrm>
              <a:off x="2898328" y="2282050"/>
              <a:ext cx="108247" cy="10824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210" tIns="41605" rIns="83210" bIns="41605" rtlCol="0" anchor="ctr"/>
            <a:lstStyle/>
            <a:p>
              <a:pPr algn="ctr"/>
              <a:endParaRPr lang="zh-CN" altLang="en-US" sz="1640"/>
            </a:p>
          </p:txBody>
        </p:sp>
      </p:grpSp>
      <p:grpSp>
        <p:nvGrpSpPr>
          <p:cNvPr id="21" name="组合 20"/>
          <p:cNvGrpSpPr/>
          <p:nvPr/>
        </p:nvGrpSpPr>
        <p:grpSpPr>
          <a:xfrm flipH="1">
            <a:off x="11012239" y="582615"/>
            <a:ext cx="487082" cy="114042"/>
            <a:chOff x="11012239" y="582615"/>
            <a:chExt cx="487082" cy="114042"/>
          </a:xfrm>
        </p:grpSpPr>
        <p:sp>
          <p:nvSpPr>
            <p:cNvPr id="22" name="椭圆 21"/>
            <p:cNvSpPr/>
            <p:nvPr/>
          </p:nvSpPr>
          <p:spPr>
            <a:xfrm>
              <a:off x="11012239" y="582615"/>
              <a:ext cx="114042" cy="114042"/>
            </a:xfrm>
            <a:prstGeom prst="ellipse">
              <a:avLst/>
            </a:prstGeom>
            <a:solidFill>
              <a:srgbClr val="0F6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>
              <a:off x="11385279" y="582615"/>
              <a:ext cx="114042" cy="1140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11198759" y="582615"/>
              <a:ext cx="114042" cy="114042"/>
            </a:xfrm>
            <a:prstGeom prst="ellipse">
              <a:avLst/>
            </a:prstGeom>
            <a:solidFill>
              <a:srgbClr val="19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32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133" name="矩形: 圆角 132"/>
          <p:cNvSpPr/>
          <p:nvPr/>
        </p:nvSpPr>
        <p:spPr>
          <a:xfrm>
            <a:off x="3056467" y="1307246"/>
            <a:ext cx="8440208" cy="5030258"/>
          </a:xfrm>
          <a:prstGeom prst="roundRect">
            <a:avLst>
              <a:gd name="adj" fmla="val 2302"/>
            </a:avLst>
          </a:prstGeom>
          <a:gradFill>
            <a:gsLst>
              <a:gs pos="0">
                <a:srgbClr val="2433C6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3" name="椭圆 402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7" name="文本框 236"/>
          <p:cNvSpPr txBox="1"/>
          <p:nvPr/>
        </p:nvSpPr>
        <p:spPr>
          <a:xfrm>
            <a:off x="2230599" y="2622891"/>
            <a:ext cx="3142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</a:rPr>
              <a:t>+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35" name="文本框 234"/>
          <p:cNvSpPr txBox="1"/>
          <p:nvPr/>
        </p:nvSpPr>
        <p:spPr>
          <a:xfrm>
            <a:off x="595384" y="2239208"/>
            <a:ext cx="194345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chemeClr val="bg1"/>
                </a:solidFill>
                <a:latin typeface="+mj-lt"/>
                <a:ea typeface="+mj-ea"/>
              </a:rPr>
              <a:t>1005</a:t>
            </a:r>
            <a:endParaRPr lang="zh-CN" altLang="en-US" sz="4800" dirty="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236" name="文本框 235"/>
          <p:cNvSpPr txBox="1"/>
          <p:nvPr/>
        </p:nvSpPr>
        <p:spPr>
          <a:xfrm>
            <a:off x="595385" y="1919331"/>
            <a:ext cx="163346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n-ea"/>
                <a:cs typeface="阿里巴巴普惠体 M" panose="00020600040101010101" pitchFamily="18" charset="-122"/>
              </a:rPr>
              <a:t>數據名稱</a:t>
            </a:r>
            <a:endParaRPr lang="zh-CN" altLang="en-US" sz="2000" dirty="0">
              <a:solidFill>
                <a:schemeClr val="bg1"/>
              </a:solidFill>
              <a:latin typeface="+mn-ea"/>
              <a:cs typeface="阿里巴巴普惠体 M" panose="00020600040101010101" pitchFamily="18" charset="-122"/>
            </a:endParaRPr>
          </a:p>
        </p:txBody>
      </p:sp>
      <p:sp>
        <p:nvSpPr>
          <p:cNvPr id="238" name="文本框 237"/>
          <p:cNvSpPr txBox="1"/>
          <p:nvPr/>
        </p:nvSpPr>
        <p:spPr>
          <a:xfrm>
            <a:off x="2502231" y="2700638"/>
            <a:ext cx="398343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solidFill>
                  <a:schemeClr val="bg1"/>
                </a:solidFill>
                <a:latin typeface="+mn-ea"/>
                <a:cs typeface="阿里巴巴普惠体 M" panose="00020600040101010101" pitchFamily="18" charset="-122"/>
              </a:rPr>
              <a:t>萬</a:t>
            </a:r>
            <a:endParaRPr lang="zh-CN" altLang="en-US" sz="1000" dirty="0">
              <a:solidFill>
                <a:schemeClr val="bg1"/>
              </a:solidFill>
              <a:latin typeface="+mn-ea"/>
              <a:cs typeface="阿里巴巴普惠体 M" panose="00020600040101010101" pitchFamily="18" charset="-122"/>
            </a:endParaRPr>
          </a:p>
        </p:txBody>
      </p:sp>
      <p:sp>
        <p:nvSpPr>
          <p:cNvPr id="313" name="文本框 312"/>
          <p:cNvSpPr txBox="1"/>
          <p:nvPr/>
        </p:nvSpPr>
        <p:spPr>
          <a:xfrm>
            <a:off x="2230599" y="3992729"/>
            <a:ext cx="3142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</a:rPr>
              <a:t>+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14" name="文本框 313"/>
          <p:cNvSpPr txBox="1"/>
          <p:nvPr/>
        </p:nvSpPr>
        <p:spPr>
          <a:xfrm>
            <a:off x="595384" y="3609046"/>
            <a:ext cx="194345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chemeClr val="bg1"/>
                </a:solidFill>
                <a:latin typeface="+mj-lt"/>
                <a:ea typeface="+mj-ea"/>
              </a:rPr>
              <a:t>3021</a:t>
            </a:r>
            <a:endParaRPr lang="zh-CN" altLang="en-US" sz="4800" dirty="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315" name="文本框 314"/>
          <p:cNvSpPr txBox="1"/>
          <p:nvPr/>
        </p:nvSpPr>
        <p:spPr>
          <a:xfrm>
            <a:off x="595385" y="3289169"/>
            <a:ext cx="163346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n-ea"/>
                <a:cs typeface="阿里巴巴普惠体 M" panose="00020600040101010101" pitchFamily="18" charset="-122"/>
              </a:rPr>
              <a:t>數據名稱</a:t>
            </a:r>
            <a:endParaRPr lang="zh-CN" altLang="en-US" sz="2000" dirty="0">
              <a:solidFill>
                <a:schemeClr val="bg1"/>
              </a:solidFill>
              <a:latin typeface="+mn-ea"/>
              <a:cs typeface="阿里巴巴普惠体 M" panose="00020600040101010101" pitchFamily="18" charset="-122"/>
            </a:endParaRPr>
          </a:p>
        </p:txBody>
      </p:sp>
      <p:sp>
        <p:nvSpPr>
          <p:cNvPr id="312" name="文本框 311"/>
          <p:cNvSpPr txBox="1"/>
          <p:nvPr/>
        </p:nvSpPr>
        <p:spPr>
          <a:xfrm>
            <a:off x="2502231" y="4070476"/>
            <a:ext cx="398343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solidFill>
                  <a:schemeClr val="bg1"/>
                </a:solidFill>
                <a:latin typeface="+mn-ea"/>
                <a:cs typeface="阿里巴巴普惠体 M" panose="00020600040101010101" pitchFamily="18" charset="-122"/>
              </a:rPr>
              <a:t>萬</a:t>
            </a:r>
            <a:endParaRPr lang="zh-CN" altLang="en-US" sz="1000" dirty="0">
              <a:solidFill>
                <a:schemeClr val="bg1"/>
              </a:solidFill>
              <a:latin typeface="+mn-ea"/>
              <a:cs typeface="阿里巴巴普惠体 M" panose="00020600040101010101" pitchFamily="18" charset="-122"/>
            </a:endParaRPr>
          </a:p>
        </p:txBody>
      </p:sp>
      <p:sp>
        <p:nvSpPr>
          <p:cNvPr id="319" name="文本框 318"/>
          <p:cNvSpPr txBox="1"/>
          <p:nvPr/>
        </p:nvSpPr>
        <p:spPr>
          <a:xfrm>
            <a:off x="2230599" y="5362567"/>
            <a:ext cx="3142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</a:rPr>
              <a:t>+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20" name="文本框 319"/>
          <p:cNvSpPr txBox="1"/>
          <p:nvPr/>
        </p:nvSpPr>
        <p:spPr>
          <a:xfrm>
            <a:off x="595384" y="4978884"/>
            <a:ext cx="194345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chemeClr val="bg1"/>
                </a:solidFill>
                <a:latin typeface="+mj-lt"/>
                <a:ea typeface="+mj-ea"/>
              </a:rPr>
              <a:t>6047</a:t>
            </a:r>
            <a:endParaRPr lang="zh-CN" altLang="en-US" sz="4800" dirty="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321" name="文本框 320"/>
          <p:cNvSpPr txBox="1"/>
          <p:nvPr/>
        </p:nvSpPr>
        <p:spPr>
          <a:xfrm>
            <a:off x="595385" y="4659007"/>
            <a:ext cx="163346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n-ea"/>
                <a:cs typeface="阿里巴巴普惠体 M" panose="00020600040101010101" pitchFamily="18" charset="-122"/>
              </a:rPr>
              <a:t>數據名稱</a:t>
            </a:r>
            <a:endParaRPr lang="zh-CN" altLang="en-US" sz="2000" dirty="0">
              <a:solidFill>
                <a:schemeClr val="bg1"/>
              </a:solidFill>
              <a:latin typeface="+mn-ea"/>
              <a:cs typeface="阿里巴巴普惠体 M" panose="00020600040101010101" pitchFamily="18" charset="-122"/>
            </a:endParaRPr>
          </a:p>
        </p:txBody>
      </p:sp>
      <p:sp>
        <p:nvSpPr>
          <p:cNvPr id="318" name="文本框 317"/>
          <p:cNvSpPr txBox="1"/>
          <p:nvPr/>
        </p:nvSpPr>
        <p:spPr>
          <a:xfrm>
            <a:off x="2502231" y="5440314"/>
            <a:ext cx="398343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solidFill>
                  <a:schemeClr val="bg1"/>
                </a:solidFill>
                <a:latin typeface="+mn-ea"/>
                <a:cs typeface="阿里巴巴普惠体 M" panose="00020600040101010101" pitchFamily="18" charset="-122"/>
              </a:rPr>
              <a:t>萬</a:t>
            </a:r>
            <a:endParaRPr lang="zh-CN" altLang="en-US" sz="1000" dirty="0">
              <a:solidFill>
                <a:schemeClr val="bg1"/>
              </a:solidFill>
              <a:latin typeface="+mn-ea"/>
              <a:cs typeface="阿里巴巴普惠体 M" panose="00020600040101010101" pitchFamily="18" charset="-122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3029341" y="1955848"/>
            <a:ext cx="65505" cy="3036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文本框 169"/>
          <p:cNvSpPr txBox="1"/>
          <p:nvPr/>
        </p:nvSpPr>
        <p:spPr>
          <a:xfrm>
            <a:off x="3421736" y="1886941"/>
            <a:ext cx="2621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24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169" name="文本框 168"/>
          <p:cNvSpPr txBox="1"/>
          <p:nvPr/>
        </p:nvSpPr>
        <p:spPr>
          <a:xfrm>
            <a:off x="3428611" y="2530489"/>
            <a:ext cx="7701247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工作內容是指勞動者具體從事什麼種類或內容的勞動，是勞動合同確定勞動者應當履行勞動義務的主要內容，包括勞動者從事勞動的工種、崗位、工作範圍、工作任務、工作職責、勞動定額、品質標準等。 工作內容條款是勞動合同的核心條款之一。 它是用人單位聘用勞動者的目的，也是勞動者取得勞動報酬的緣由。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61" name="矩形: 圆角 560"/>
          <p:cNvSpPr/>
          <p:nvPr/>
        </p:nvSpPr>
        <p:spPr>
          <a:xfrm>
            <a:off x="3536529" y="3822375"/>
            <a:ext cx="3571079" cy="828265"/>
          </a:xfrm>
          <a:prstGeom prst="roundRect">
            <a:avLst>
              <a:gd name="adj" fmla="val 10325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562" name="文本框 561"/>
          <p:cNvSpPr txBox="1"/>
          <p:nvPr/>
        </p:nvSpPr>
        <p:spPr>
          <a:xfrm>
            <a:off x="4399195" y="3938092"/>
            <a:ext cx="251977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工作內容是指勞動者具體從事什麼種類或內容的勞動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49" name="矩形: 圆角 248"/>
          <p:cNvSpPr/>
          <p:nvPr/>
        </p:nvSpPr>
        <p:spPr>
          <a:xfrm>
            <a:off x="7428429" y="3822375"/>
            <a:ext cx="3571079" cy="828265"/>
          </a:xfrm>
          <a:prstGeom prst="roundRect">
            <a:avLst>
              <a:gd name="adj" fmla="val 10325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51" name="文本框 250"/>
          <p:cNvSpPr txBox="1"/>
          <p:nvPr/>
        </p:nvSpPr>
        <p:spPr>
          <a:xfrm>
            <a:off x="8291095" y="3938092"/>
            <a:ext cx="251977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工作內容是指勞動者具體從事什麼種類或內容的勞動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11" name="矩形: 圆角 210"/>
          <p:cNvSpPr/>
          <p:nvPr/>
        </p:nvSpPr>
        <p:spPr>
          <a:xfrm>
            <a:off x="3536529" y="4823077"/>
            <a:ext cx="3571079" cy="828265"/>
          </a:xfrm>
          <a:prstGeom prst="roundRect">
            <a:avLst>
              <a:gd name="adj" fmla="val 10325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13" name="文本框 212"/>
          <p:cNvSpPr txBox="1"/>
          <p:nvPr/>
        </p:nvSpPr>
        <p:spPr>
          <a:xfrm>
            <a:off x="4399195" y="4938794"/>
            <a:ext cx="251977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工作內容是指勞動者具體從事什麼種類或內容的勞動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30" name="矩形: 圆角 229"/>
          <p:cNvSpPr/>
          <p:nvPr/>
        </p:nvSpPr>
        <p:spPr>
          <a:xfrm>
            <a:off x="7428429" y="4823077"/>
            <a:ext cx="3571079" cy="828265"/>
          </a:xfrm>
          <a:prstGeom prst="roundRect">
            <a:avLst>
              <a:gd name="adj" fmla="val 10325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32" name="文本框 231"/>
          <p:cNvSpPr txBox="1"/>
          <p:nvPr/>
        </p:nvSpPr>
        <p:spPr>
          <a:xfrm>
            <a:off x="8291095" y="4938794"/>
            <a:ext cx="251977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工作內容是指勞動者具體從事什麼種類或內容的勞動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13" name="组合 112"/>
          <p:cNvGrpSpPr/>
          <p:nvPr/>
        </p:nvGrpSpPr>
        <p:grpSpPr>
          <a:xfrm>
            <a:off x="6209957" y="1971025"/>
            <a:ext cx="1277650" cy="309880"/>
            <a:chOff x="6152807" y="1971025"/>
            <a:chExt cx="1277650" cy="309880"/>
          </a:xfrm>
        </p:grpSpPr>
        <p:sp>
          <p:nvSpPr>
            <p:cNvPr id="114" name="矩形: 圆角 113"/>
            <p:cNvSpPr/>
            <p:nvPr/>
          </p:nvSpPr>
          <p:spPr>
            <a:xfrm>
              <a:off x="6152807" y="1971025"/>
              <a:ext cx="1277650" cy="288464"/>
            </a:xfrm>
            <a:prstGeom prst="roundRect">
              <a:avLst>
                <a:gd name="adj" fmla="val 50000"/>
              </a:avLst>
            </a:prstGeom>
            <a:noFill/>
            <a:ln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15" name="文本框 114"/>
            <p:cNvSpPr txBox="1"/>
            <p:nvPr/>
          </p:nvSpPr>
          <p:spPr>
            <a:xfrm>
              <a:off x="6263162" y="1974200"/>
              <a:ext cx="107188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>
                  <a:solidFill>
                    <a:schemeClr val="bg1"/>
                  </a:solidFill>
                </a:rPr>
                <a:t>填寫關鍵字</a:t>
              </a:r>
              <a:endParaRPr lang="zh-CN" altLang="en-US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7610696" y="1971025"/>
            <a:ext cx="1277650" cy="309880"/>
            <a:chOff x="6152807" y="1971025"/>
            <a:chExt cx="1277650" cy="309880"/>
          </a:xfrm>
        </p:grpSpPr>
        <p:sp>
          <p:nvSpPr>
            <p:cNvPr id="117" name="矩形: 圆角 116"/>
            <p:cNvSpPr/>
            <p:nvPr/>
          </p:nvSpPr>
          <p:spPr>
            <a:xfrm>
              <a:off x="6152807" y="1971025"/>
              <a:ext cx="1277650" cy="288464"/>
            </a:xfrm>
            <a:prstGeom prst="roundRect">
              <a:avLst>
                <a:gd name="adj" fmla="val 50000"/>
              </a:avLst>
            </a:prstGeom>
            <a:noFill/>
            <a:ln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18" name="文本框 117"/>
            <p:cNvSpPr txBox="1"/>
            <p:nvPr/>
          </p:nvSpPr>
          <p:spPr>
            <a:xfrm>
              <a:off x="6263162" y="1974200"/>
              <a:ext cx="107188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>
                  <a:solidFill>
                    <a:schemeClr val="bg1"/>
                  </a:solidFill>
                </a:rPr>
                <a:t>填寫關鍵字</a:t>
              </a:r>
              <a:endParaRPr lang="zh-CN" altLang="en-US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9" name="组合 118"/>
          <p:cNvGrpSpPr/>
          <p:nvPr/>
        </p:nvGrpSpPr>
        <p:grpSpPr>
          <a:xfrm>
            <a:off x="9011435" y="1971025"/>
            <a:ext cx="1277650" cy="309880"/>
            <a:chOff x="6152807" y="1971025"/>
            <a:chExt cx="1277650" cy="309880"/>
          </a:xfrm>
        </p:grpSpPr>
        <p:sp>
          <p:nvSpPr>
            <p:cNvPr id="120" name="矩形: 圆角 119"/>
            <p:cNvSpPr/>
            <p:nvPr/>
          </p:nvSpPr>
          <p:spPr>
            <a:xfrm>
              <a:off x="6152807" y="1971025"/>
              <a:ext cx="1277650" cy="288464"/>
            </a:xfrm>
            <a:prstGeom prst="roundRect">
              <a:avLst>
                <a:gd name="adj" fmla="val 50000"/>
              </a:avLst>
            </a:prstGeom>
            <a:noFill/>
            <a:ln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21" name="文本框 120"/>
            <p:cNvSpPr txBox="1"/>
            <p:nvPr/>
          </p:nvSpPr>
          <p:spPr>
            <a:xfrm>
              <a:off x="6263162" y="1974200"/>
              <a:ext cx="107188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>
                  <a:solidFill>
                    <a:schemeClr val="bg1"/>
                  </a:solidFill>
                </a:rPr>
                <a:t>填寫關鍵字</a:t>
              </a:r>
              <a:endParaRPr lang="zh-CN" altLang="en-US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4" name="图形 4"/>
          <p:cNvGrpSpPr/>
          <p:nvPr/>
        </p:nvGrpSpPr>
        <p:grpSpPr>
          <a:xfrm>
            <a:off x="7734292" y="3975050"/>
            <a:ext cx="502790" cy="522914"/>
            <a:chOff x="4337602" y="1600213"/>
            <a:chExt cx="3516824" cy="3657583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p:grpSpPr>
        <p:sp>
          <p:nvSpPr>
            <p:cNvPr id="155" name="任意多边形: 形状 154"/>
            <p:cNvSpPr/>
            <p:nvPr/>
          </p:nvSpPr>
          <p:spPr>
            <a:xfrm>
              <a:off x="5539921" y="3196685"/>
              <a:ext cx="948946" cy="962117"/>
            </a:xfrm>
            <a:custGeom>
              <a:avLst/>
              <a:gdLst>
                <a:gd name="connsiteX0" fmla="*/ 481108 w 948943"/>
                <a:gd name="connsiteY0" fmla="*/ 962120 h 962120"/>
                <a:gd name="connsiteX1" fmla="*/ 934022 w 948943"/>
                <a:gd name="connsiteY1" fmla="*/ 643318 h 962120"/>
                <a:gd name="connsiteX2" fmla="*/ 901637 w 948943"/>
                <a:gd name="connsiteY2" fmla="*/ 574834 h 962120"/>
                <a:gd name="connsiteX3" fmla="*/ 833152 w 948943"/>
                <a:gd name="connsiteY3" fmla="*/ 607219 h 962120"/>
                <a:gd name="connsiteX4" fmla="*/ 481108 w 948943"/>
                <a:gd name="connsiteY4" fmla="*/ 854964 h 962120"/>
                <a:gd name="connsiteX5" fmla="*/ 107252 w 948943"/>
                <a:gd name="connsiteY5" fmla="*/ 481108 h 962120"/>
                <a:gd name="connsiteX6" fmla="*/ 481108 w 948943"/>
                <a:gd name="connsiteY6" fmla="*/ 107156 h 962120"/>
                <a:gd name="connsiteX7" fmla="*/ 843439 w 948943"/>
                <a:gd name="connsiteY7" fmla="*/ 388430 h 962120"/>
                <a:gd name="connsiteX8" fmla="*/ 908590 w 948943"/>
                <a:gd name="connsiteY8" fmla="*/ 427101 h 962120"/>
                <a:gd name="connsiteX9" fmla="*/ 947261 w 948943"/>
                <a:gd name="connsiteY9" fmla="*/ 361950 h 962120"/>
                <a:gd name="connsiteX10" fmla="*/ 481013 w 948943"/>
                <a:gd name="connsiteY10" fmla="*/ 0 h 962120"/>
                <a:gd name="connsiteX11" fmla="*/ 0 w 948943"/>
                <a:gd name="connsiteY11" fmla="*/ 481108 h 962120"/>
                <a:gd name="connsiteX12" fmla="*/ 481108 w 948943"/>
                <a:gd name="connsiteY12" fmla="*/ 962120 h 962120"/>
                <a:gd name="connsiteX13" fmla="*/ 481108 w 948943"/>
                <a:gd name="connsiteY13" fmla="*/ 962120 h 962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8943" h="962120">
                  <a:moveTo>
                    <a:pt x="481108" y="962120"/>
                  </a:moveTo>
                  <a:cubicBezTo>
                    <a:pt x="683705" y="962120"/>
                    <a:pt x="865727" y="834009"/>
                    <a:pt x="934022" y="643318"/>
                  </a:cubicBezTo>
                  <a:cubicBezTo>
                    <a:pt x="944023" y="615505"/>
                    <a:pt x="929450" y="584835"/>
                    <a:pt x="901637" y="574834"/>
                  </a:cubicBezTo>
                  <a:cubicBezTo>
                    <a:pt x="873728" y="564833"/>
                    <a:pt x="843153" y="579406"/>
                    <a:pt x="833152" y="607219"/>
                  </a:cubicBezTo>
                  <a:cubicBezTo>
                    <a:pt x="780002" y="755428"/>
                    <a:pt x="638556" y="854964"/>
                    <a:pt x="481108" y="854964"/>
                  </a:cubicBezTo>
                  <a:cubicBezTo>
                    <a:pt x="274892" y="854964"/>
                    <a:pt x="107252" y="687229"/>
                    <a:pt x="107252" y="481108"/>
                  </a:cubicBezTo>
                  <a:cubicBezTo>
                    <a:pt x="107252" y="274892"/>
                    <a:pt x="274987" y="107156"/>
                    <a:pt x="481108" y="107156"/>
                  </a:cubicBezTo>
                  <a:cubicBezTo>
                    <a:pt x="652272" y="107156"/>
                    <a:pt x="801243" y="222885"/>
                    <a:pt x="843439" y="388430"/>
                  </a:cubicBezTo>
                  <a:cubicBezTo>
                    <a:pt x="850773" y="417100"/>
                    <a:pt x="879920" y="434435"/>
                    <a:pt x="908590" y="427101"/>
                  </a:cubicBezTo>
                  <a:cubicBezTo>
                    <a:pt x="937260" y="419862"/>
                    <a:pt x="954596" y="390620"/>
                    <a:pt x="947261" y="361950"/>
                  </a:cubicBezTo>
                  <a:cubicBezTo>
                    <a:pt x="892969" y="148780"/>
                    <a:pt x="701231" y="0"/>
                    <a:pt x="481013" y="0"/>
                  </a:cubicBezTo>
                  <a:cubicBezTo>
                    <a:pt x="215741" y="0"/>
                    <a:pt x="0" y="215837"/>
                    <a:pt x="0" y="481108"/>
                  </a:cubicBezTo>
                  <a:cubicBezTo>
                    <a:pt x="0" y="746284"/>
                    <a:pt x="215837" y="962120"/>
                    <a:pt x="481108" y="962120"/>
                  </a:cubicBezTo>
                  <a:lnTo>
                    <a:pt x="481108" y="96212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156" name="图形 4"/>
            <p:cNvGrpSpPr/>
            <p:nvPr/>
          </p:nvGrpSpPr>
          <p:grpSpPr>
            <a:xfrm>
              <a:off x="4337602" y="1600213"/>
              <a:ext cx="3516824" cy="3657583"/>
              <a:chOff x="4337607" y="1600212"/>
              <a:chExt cx="3516826" cy="3657587"/>
            </a:xfrm>
            <a:grpFill/>
          </p:grpSpPr>
          <p:sp>
            <p:nvSpPr>
              <p:cNvPr id="158" name="任意多边形: 形状 157"/>
              <p:cNvSpPr/>
              <p:nvPr/>
            </p:nvSpPr>
            <p:spPr>
              <a:xfrm>
                <a:off x="5750433" y="3407187"/>
                <a:ext cx="541210" cy="541210"/>
              </a:xfrm>
              <a:custGeom>
                <a:avLst/>
                <a:gdLst>
                  <a:gd name="connsiteX0" fmla="*/ 270605 w 541210"/>
                  <a:gd name="connsiteY0" fmla="*/ 0 h 541210"/>
                  <a:gd name="connsiteX1" fmla="*/ 0 w 541210"/>
                  <a:gd name="connsiteY1" fmla="*/ 270605 h 541210"/>
                  <a:gd name="connsiteX2" fmla="*/ 270605 w 541210"/>
                  <a:gd name="connsiteY2" fmla="*/ 541210 h 541210"/>
                  <a:gd name="connsiteX3" fmla="*/ 541210 w 541210"/>
                  <a:gd name="connsiteY3" fmla="*/ 270605 h 541210"/>
                  <a:gd name="connsiteX4" fmla="*/ 270605 w 541210"/>
                  <a:gd name="connsiteY4" fmla="*/ 0 h 541210"/>
                  <a:gd name="connsiteX5" fmla="*/ 270605 w 541210"/>
                  <a:gd name="connsiteY5" fmla="*/ 0 h 541210"/>
                  <a:gd name="connsiteX6" fmla="*/ 270605 w 541210"/>
                  <a:gd name="connsiteY6" fmla="*/ 433959 h 541210"/>
                  <a:gd name="connsiteX7" fmla="*/ 107156 w 541210"/>
                  <a:gd name="connsiteY7" fmla="*/ 270510 h 541210"/>
                  <a:gd name="connsiteX8" fmla="*/ 270605 w 541210"/>
                  <a:gd name="connsiteY8" fmla="*/ 107061 h 541210"/>
                  <a:gd name="connsiteX9" fmla="*/ 434054 w 541210"/>
                  <a:gd name="connsiteY9" fmla="*/ 270510 h 541210"/>
                  <a:gd name="connsiteX10" fmla="*/ 270605 w 541210"/>
                  <a:gd name="connsiteY10" fmla="*/ 433959 h 541210"/>
                  <a:gd name="connsiteX11" fmla="*/ 270605 w 541210"/>
                  <a:gd name="connsiteY11" fmla="*/ 433959 h 541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1210" h="541210">
                    <a:moveTo>
                      <a:pt x="270605" y="0"/>
                    </a:moveTo>
                    <a:cubicBezTo>
                      <a:pt x="121444" y="0"/>
                      <a:pt x="0" y="121348"/>
                      <a:pt x="0" y="270605"/>
                    </a:cubicBezTo>
                    <a:cubicBezTo>
                      <a:pt x="0" y="419862"/>
                      <a:pt x="121349" y="541210"/>
                      <a:pt x="270605" y="541210"/>
                    </a:cubicBezTo>
                    <a:cubicBezTo>
                      <a:pt x="419862" y="541210"/>
                      <a:pt x="541210" y="419862"/>
                      <a:pt x="541210" y="270605"/>
                    </a:cubicBezTo>
                    <a:cubicBezTo>
                      <a:pt x="541210" y="121348"/>
                      <a:pt x="419767" y="0"/>
                      <a:pt x="270605" y="0"/>
                    </a:cubicBezTo>
                    <a:lnTo>
                      <a:pt x="270605" y="0"/>
                    </a:lnTo>
                    <a:close/>
                    <a:moveTo>
                      <a:pt x="270605" y="433959"/>
                    </a:moveTo>
                    <a:cubicBezTo>
                      <a:pt x="180499" y="433959"/>
                      <a:pt x="107156" y="360617"/>
                      <a:pt x="107156" y="270510"/>
                    </a:cubicBezTo>
                    <a:cubicBezTo>
                      <a:pt x="107156" y="180403"/>
                      <a:pt x="180499" y="107061"/>
                      <a:pt x="270605" y="107061"/>
                    </a:cubicBezTo>
                    <a:cubicBezTo>
                      <a:pt x="360712" y="107061"/>
                      <a:pt x="434054" y="180308"/>
                      <a:pt x="434054" y="270510"/>
                    </a:cubicBezTo>
                    <a:cubicBezTo>
                      <a:pt x="433959" y="360617"/>
                      <a:pt x="360712" y="433959"/>
                      <a:pt x="270605" y="433959"/>
                    </a:cubicBezTo>
                    <a:lnTo>
                      <a:pt x="270605" y="433959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4337607" y="1600212"/>
                <a:ext cx="3263091" cy="3657587"/>
              </a:xfrm>
              <a:custGeom>
                <a:avLst/>
                <a:gdLst>
                  <a:gd name="connsiteX0" fmla="*/ 3172760 w 3263091"/>
                  <a:gd name="connsiteY0" fmla="*/ 2027383 h 3657587"/>
                  <a:gd name="connsiteX1" fmla="*/ 3010359 w 3263091"/>
                  <a:gd name="connsiteY1" fmla="*/ 2024621 h 3657587"/>
                  <a:gd name="connsiteX2" fmla="*/ 3008739 w 3263091"/>
                  <a:gd name="connsiteY2" fmla="*/ 2024621 h 3657587"/>
                  <a:gd name="connsiteX3" fmla="*/ 2917204 w 3263091"/>
                  <a:gd name="connsiteY3" fmla="*/ 2113585 h 3657587"/>
                  <a:gd name="connsiteX4" fmla="*/ 2540586 w 3263091"/>
                  <a:gd name="connsiteY4" fmla="*/ 2964929 h 3657587"/>
                  <a:gd name="connsiteX5" fmla="*/ 1683336 w 3263091"/>
                  <a:gd name="connsiteY5" fmla="*/ 3312020 h 3657587"/>
                  <a:gd name="connsiteX6" fmla="*/ 1673620 w 3263091"/>
                  <a:gd name="connsiteY6" fmla="*/ 3312020 h 3657587"/>
                  <a:gd name="connsiteX7" fmla="*/ 449658 w 3263091"/>
                  <a:gd name="connsiteY7" fmla="*/ 2117109 h 3657587"/>
                  <a:gd name="connsiteX8" fmla="*/ 495282 w 3263091"/>
                  <a:gd name="connsiteY8" fmla="*/ 2123110 h 3657587"/>
                  <a:gd name="connsiteX9" fmla="*/ 496044 w 3263091"/>
                  <a:gd name="connsiteY9" fmla="*/ 2123110 h 3657587"/>
                  <a:gd name="connsiteX10" fmla="*/ 527477 w 3263091"/>
                  <a:gd name="connsiteY10" fmla="*/ 2268842 h 3657587"/>
                  <a:gd name="connsiteX11" fmla="*/ 683687 w 3263091"/>
                  <a:gd name="connsiteY11" fmla="*/ 2394858 h 3657587"/>
                  <a:gd name="connsiteX12" fmla="*/ 818561 w 3263091"/>
                  <a:gd name="connsiteY12" fmla="*/ 2394858 h 3657587"/>
                  <a:gd name="connsiteX13" fmla="*/ 967056 w 3263091"/>
                  <a:gd name="connsiteY13" fmla="*/ 2294179 h 3657587"/>
                  <a:gd name="connsiteX14" fmla="*/ 986010 w 3263091"/>
                  <a:gd name="connsiteY14" fmla="*/ 2294179 h 3657587"/>
                  <a:gd name="connsiteX15" fmla="*/ 1037255 w 3263091"/>
                  <a:gd name="connsiteY15" fmla="*/ 2417813 h 3657587"/>
                  <a:gd name="connsiteX16" fmla="*/ 894189 w 3263091"/>
                  <a:gd name="connsiteY16" fmla="*/ 2560879 h 3657587"/>
                  <a:gd name="connsiteX17" fmla="*/ 885617 w 3263091"/>
                  <a:gd name="connsiteY17" fmla="*/ 2689847 h 3657587"/>
                  <a:gd name="connsiteX18" fmla="*/ 1071450 w 3263091"/>
                  <a:gd name="connsiteY18" fmla="*/ 2875680 h 3657587"/>
                  <a:gd name="connsiteX19" fmla="*/ 1200418 w 3263091"/>
                  <a:gd name="connsiteY19" fmla="*/ 2867108 h 3657587"/>
                  <a:gd name="connsiteX20" fmla="*/ 1343484 w 3263091"/>
                  <a:gd name="connsiteY20" fmla="*/ 2724042 h 3657587"/>
                  <a:gd name="connsiteX21" fmla="*/ 1467118 w 3263091"/>
                  <a:gd name="connsiteY21" fmla="*/ 2775286 h 3657587"/>
                  <a:gd name="connsiteX22" fmla="*/ 1467118 w 3263091"/>
                  <a:gd name="connsiteY22" fmla="*/ 2977693 h 3657587"/>
                  <a:gd name="connsiteX23" fmla="*/ 1552272 w 3263091"/>
                  <a:gd name="connsiteY23" fmla="*/ 3074943 h 3657587"/>
                  <a:gd name="connsiteX24" fmla="*/ 1683717 w 3263091"/>
                  <a:gd name="connsiteY24" fmla="*/ 3083516 h 3657587"/>
                  <a:gd name="connsiteX25" fmla="*/ 1815162 w 3263091"/>
                  <a:gd name="connsiteY25" fmla="*/ 3074943 h 3657587"/>
                  <a:gd name="connsiteX26" fmla="*/ 1900315 w 3263091"/>
                  <a:gd name="connsiteY26" fmla="*/ 2977693 h 3657587"/>
                  <a:gd name="connsiteX27" fmla="*/ 1900315 w 3263091"/>
                  <a:gd name="connsiteY27" fmla="*/ 2775286 h 3657587"/>
                  <a:gd name="connsiteX28" fmla="*/ 2023950 w 3263091"/>
                  <a:gd name="connsiteY28" fmla="*/ 2724042 h 3657587"/>
                  <a:gd name="connsiteX29" fmla="*/ 2166539 w 3263091"/>
                  <a:gd name="connsiteY29" fmla="*/ 2867012 h 3657587"/>
                  <a:gd name="connsiteX30" fmla="*/ 2295507 w 3263091"/>
                  <a:gd name="connsiteY30" fmla="*/ 2875585 h 3657587"/>
                  <a:gd name="connsiteX31" fmla="*/ 2481340 w 3263091"/>
                  <a:gd name="connsiteY31" fmla="*/ 2689752 h 3657587"/>
                  <a:gd name="connsiteX32" fmla="*/ 2472768 w 3263091"/>
                  <a:gd name="connsiteY32" fmla="*/ 2560783 h 3657587"/>
                  <a:gd name="connsiteX33" fmla="*/ 2329702 w 3263091"/>
                  <a:gd name="connsiteY33" fmla="*/ 2417718 h 3657587"/>
                  <a:gd name="connsiteX34" fmla="*/ 2380851 w 3263091"/>
                  <a:gd name="connsiteY34" fmla="*/ 2294083 h 3657587"/>
                  <a:gd name="connsiteX35" fmla="*/ 2583258 w 3263091"/>
                  <a:gd name="connsiteY35" fmla="*/ 2294083 h 3657587"/>
                  <a:gd name="connsiteX36" fmla="*/ 2680508 w 3263091"/>
                  <a:gd name="connsiteY36" fmla="*/ 2208930 h 3657587"/>
                  <a:gd name="connsiteX37" fmla="*/ 2689080 w 3263091"/>
                  <a:gd name="connsiteY37" fmla="*/ 2077485 h 3657587"/>
                  <a:gd name="connsiteX38" fmla="*/ 2680508 w 3263091"/>
                  <a:gd name="connsiteY38" fmla="*/ 1946040 h 3657587"/>
                  <a:gd name="connsiteX39" fmla="*/ 2583258 w 3263091"/>
                  <a:gd name="connsiteY39" fmla="*/ 1860886 h 3657587"/>
                  <a:gd name="connsiteX40" fmla="*/ 2380851 w 3263091"/>
                  <a:gd name="connsiteY40" fmla="*/ 1860886 h 3657587"/>
                  <a:gd name="connsiteX41" fmla="*/ 2329702 w 3263091"/>
                  <a:gd name="connsiteY41" fmla="*/ 1737252 h 3657587"/>
                  <a:gd name="connsiteX42" fmla="*/ 2472768 w 3263091"/>
                  <a:gd name="connsiteY42" fmla="*/ 1594282 h 3657587"/>
                  <a:gd name="connsiteX43" fmla="*/ 2481340 w 3263091"/>
                  <a:gd name="connsiteY43" fmla="*/ 1465313 h 3657587"/>
                  <a:gd name="connsiteX44" fmla="*/ 2295507 w 3263091"/>
                  <a:gd name="connsiteY44" fmla="*/ 1279480 h 3657587"/>
                  <a:gd name="connsiteX45" fmla="*/ 2166539 w 3263091"/>
                  <a:gd name="connsiteY45" fmla="*/ 1288053 h 3657587"/>
                  <a:gd name="connsiteX46" fmla="*/ 2023569 w 3263091"/>
                  <a:gd name="connsiteY46" fmla="*/ 1431118 h 3657587"/>
                  <a:gd name="connsiteX47" fmla="*/ 1899934 w 3263091"/>
                  <a:gd name="connsiteY47" fmla="*/ 1379874 h 3657587"/>
                  <a:gd name="connsiteX48" fmla="*/ 1899934 w 3263091"/>
                  <a:gd name="connsiteY48" fmla="*/ 1177468 h 3657587"/>
                  <a:gd name="connsiteX49" fmla="*/ 1814781 w 3263091"/>
                  <a:gd name="connsiteY49" fmla="*/ 1080217 h 3657587"/>
                  <a:gd name="connsiteX50" fmla="*/ 1551986 w 3263091"/>
                  <a:gd name="connsiteY50" fmla="*/ 1080217 h 3657587"/>
                  <a:gd name="connsiteX51" fmla="*/ 1466832 w 3263091"/>
                  <a:gd name="connsiteY51" fmla="*/ 1177468 h 3657587"/>
                  <a:gd name="connsiteX52" fmla="*/ 1466832 w 3263091"/>
                  <a:gd name="connsiteY52" fmla="*/ 1379874 h 3657587"/>
                  <a:gd name="connsiteX53" fmla="*/ 1343198 w 3263091"/>
                  <a:gd name="connsiteY53" fmla="*/ 1431118 h 3657587"/>
                  <a:gd name="connsiteX54" fmla="*/ 1233946 w 3263091"/>
                  <a:gd name="connsiteY54" fmla="*/ 1321867 h 3657587"/>
                  <a:gd name="connsiteX55" fmla="*/ 1491693 w 3263091"/>
                  <a:gd name="connsiteY55" fmla="*/ 857999 h 3657587"/>
                  <a:gd name="connsiteX56" fmla="*/ 1683336 w 3263091"/>
                  <a:gd name="connsiteY56" fmla="*/ 843140 h 3657587"/>
                  <a:gd name="connsiteX57" fmla="*/ 2726895 w 3263091"/>
                  <a:gd name="connsiteY57" fmla="*/ 843140 h 3657587"/>
                  <a:gd name="connsiteX58" fmla="*/ 2726895 w 3263091"/>
                  <a:gd name="connsiteY58" fmla="*/ 911434 h 3657587"/>
                  <a:gd name="connsiteX59" fmla="*/ 2767757 w 3263091"/>
                  <a:gd name="connsiteY59" fmla="*/ 979729 h 3657587"/>
                  <a:gd name="connsiteX60" fmla="*/ 2847195 w 3263091"/>
                  <a:gd name="connsiteY60" fmla="*/ 975919 h 3657587"/>
                  <a:gd name="connsiteX61" fmla="*/ 3209621 w 3263091"/>
                  <a:gd name="connsiteY61" fmla="*/ 734841 h 3657587"/>
                  <a:gd name="connsiteX62" fmla="*/ 3244102 w 3263091"/>
                  <a:gd name="connsiteY62" fmla="*/ 670357 h 3657587"/>
                  <a:gd name="connsiteX63" fmla="*/ 3209526 w 3263091"/>
                  <a:gd name="connsiteY63" fmla="*/ 605872 h 3657587"/>
                  <a:gd name="connsiteX64" fmla="*/ 2847100 w 3263091"/>
                  <a:gd name="connsiteY64" fmla="*/ 364795 h 3657587"/>
                  <a:gd name="connsiteX65" fmla="*/ 2767662 w 3263091"/>
                  <a:gd name="connsiteY65" fmla="*/ 360985 h 3657587"/>
                  <a:gd name="connsiteX66" fmla="*/ 2726800 w 3263091"/>
                  <a:gd name="connsiteY66" fmla="*/ 429184 h 3657587"/>
                  <a:gd name="connsiteX67" fmla="*/ 2726800 w 3263091"/>
                  <a:gd name="connsiteY67" fmla="*/ 497478 h 3657587"/>
                  <a:gd name="connsiteX68" fmla="*/ 1696575 w 3263091"/>
                  <a:gd name="connsiteY68" fmla="*/ 497478 h 3657587"/>
                  <a:gd name="connsiteX69" fmla="*/ 1462165 w 3263091"/>
                  <a:gd name="connsiteY69" fmla="*/ 514909 h 3657587"/>
                  <a:gd name="connsiteX70" fmla="*/ 1275951 w 3263091"/>
                  <a:gd name="connsiteY70" fmla="*/ 215728 h 3657587"/>
                  <a:gd name="connsiteX71" fmla="*/ 738551 w 3263091"/>
                  <a:gd name="connsiteY71" fmla="*/ 82 h 3657587"/>
                  <a:gd name="connsiteX72" fmla="*/ 223629 w 3263091"/>
                  <a:gd name="connsiteY72" fmla="*/ 217062 h 3657587"/>
                  <a:gd name="connsiteX73" fmla="*/ 268 w 3263091"/>
                  <a:gd name="connsiteY73" fmla="*/ 729221 h 3657587"/>
                  <a:gd name="connsiteX74" fmla="*/ 289066 w 3263091"/>
                  <a:gd name="connsiteY74" fmla="*/ 1341107 h 3657587"/>
                  <a:gd name="connsiteX75" fmla="*/ 103329 w 3263091"/>
                  <a:gd name="connsiteY75" fmla="*/ 2076723 h 3657587"/>
                  <a:gd name="connsiteX76" fmla="*/ 566339 w 3263091"/>
                  <a:gd name="connsiteY76" fmla="*/ 3194005 h 3657587"/>
                  <a:gd name="connsiteX77" fmla="*/ 1683431 w 3263091"/>
                  <a:gd name="connsiteY77" fmla="*/ 3657587 h 3657587"/>
                  <a:gd name="connsiteX78" fmla="*/ 2682032 w 3263091"/>
                  <a:gd name="connsiteY78" fmla="*/ 3301067 h 3657587"/>
                  <a:gd name="connsiteX79" fmla="*/ 2689652 w 3263091"/>
                  <a:gd name="connsiteY79" fmla="*/ 3225724 h 3657587"/>
                  <a:gd name="connsiteX80" fmla="*/ 2614214 w 3263091"/>
                  <a:gd name="connsiteY80" fmla="*/ 3218199 h 3657587"/>
                  <a:gd name="connsiteX81" fmla="*/ 1683431 w 3263091"/>
                  <a:gd name="connsiteY81" fmla="*/ 3550526 h 3657587"/>
                  <a:gd name="connsiteX82" fmla="*/ 642158 w 3263091"/>
                  <a:gd name="connsiteY82" fmla="*/ 3118377 h 3657587"/>
                  <a:gd name="connsiteX83" fmla="*/ 210485 w 3263091"/>
                  <a:gd name="connsiteY83" fmla="*/ 2076913 h 3657587"/>
                  <a:gd name="connsiteX84" fmla="*/ 362504 w 3263091"/>
                  <a:gd name="connsiteY84" fmla="*/ 1432833 h 3657587"/>
                  <a:gd name="connsiteX85" fmla="*/ 374410 w 3263091"/>
                  <a:gd name="connsiteY85" fmla="*/ 1463408 h 3657587"/>
                  <a:gd name="connsiteX86" fmla="*/ 400604 w 3263091"/>
                  <a:gd name="connsiteY86" fmla="*/ 1546180 h 3657587"/>
                  <a:gd name="connsiteX87" fmla="*/ 317451 w 3263091"/>
                  <a:gd name="connsiteY87" fmla="*/ 1696675 h 3657587"/>
                  <a:gd name="connsiteX88" fmla="*/ 366885 w 3263091"/>
                  <a:gd name="connsiteY88" fmla="*/ 1819643 h 3657587"/>
                  <a:gd name="connsiteX89" fmla="*/ 366219 w 3263091"/>
                  <a:gd name="connsiteY89" fmla="*/ 1823263 h 3657587"/>
                  <a:gd name="connsiteX90" fmla="*/ 317451 w 3263091"/>
                  <a:gd name="connsiteY90" fmla="*/ 1945373 h 3657587"/>
                  <a:gd name="connsiteX91" fmla="*/ 342692 w 3263091"/>
                  <a:gd name="connsiteY91" fmla="*/ 2036623 h 3657587"/>
                  <a:gd name="connsiteX92" fmla="*/ 342025 w 3263091"/>
                  <a:gd name="connsiteY92" fmla="*/ 2088248 h 3657587"/>
                  <a:gd name="connsiteX93" fmla="*/ 735979 w 3263091"/>
                  <a:gd name="connsiteY93" fmla="*/ 3025413 h 3657587"/>
                  <a:gd name="connsiteX94" fmla="*/ 1673048 w 3263091"/>
                  <a:gd name="connsiteY94" fmla="*/ 3419367 h 3657587"/>
                  <a:gd name="connsiteX95" fmla="*/ 1683621 w 3263091"/>
                  <a:gd name="connsiteY95" fmla="*/ 3419367 h 3657587"/>
                  <a:gd name="connsiteX96" fmla="*/ 2615357 w 3263091"/>
                  <a:gd name="connsiteY96" fmla="*/ 3042177 h 3657587"/>
                  <a:gd name="connsiteX97" fmla="*/ 3024075 w 3263091"/>
                  <a:gd name="connsiteY97" fmla="*/ 2132254 h 3657587"/>
                  <a:gd name="connsiteX98" fmla="*/ 3155425 w 3263091"/>
                  <a:gd name="connsiteY98" fmla="*/ 2134540 h 3657587"/>
                  <a:gd name="connsiteX99" fmla="*/ 2788236 w 3263091"/>
                  <a:gd name="connsiteY99" fmla="*/ 3050940 h 3657587"/>
                  <a:gd name="connsiteX100" fmla="*/ 2792998 w 3263091"/>
                  <a:gd name="connsiteY100" fmla="*/ 3126568 h 3657587"/>
                  <a:gd name="connsiteX101" fmla="*/ 2868627 w 3263091"/>
                  <a:gd name="connsiteY101" fmla="*/ 3121806 h 3657587"/>
                  <a:gd name="connsiteX102" fmla="*/ 3263057 w 3263091"/>
                  <a:gd name="connsiteY102" fmla="*/ 2121776 h 3657587"/>
                  <a:gd name="connsiteX103" fmla="*/ 3237720 w 3263091"/>
                  <a:gd name="connsiteY103" fmla="*/ 2055958 h 3657587"/>
                  <a:gd name="connsiteX104" fmla="*/ 3172760 w 3263091"/>
                  <a:gd name="connsiteY104" fmla="*/ 2027383 h 3657587"/>
                  <a:gd name="connsiteX105" fmla="*/ 3172760 w 3263091"/>
                  <a:gd name="connsiteY105" fmla="*/ 2027383 h 3657587"/>
                  <a:gd name="connsiteX106" fmla="*/ 424512 w 3263091"/>
                  <a:gd name="connsiteY106" fmla="*/ 1696390 h 3657587"/>
                  <a:gd name="connsiteX107" fmla="*/ 495282 w 3263091"/>
                  <a:gd name="connsiteY107" fmla="*/ 1625619 h 3657587"/>
                  <a:gd name="connsiteX108" fmla="*/ 1004298 w 3263091"/>
                  <a:gd name="connsiteY108" fmla="*/ 1625619 h 3657587"/>
                  <a:gd name="connsiteX109" fmla="*/ 1075069 w 3263091"/>
                  <a:gd name="connsiteY109" fmla="*/ 1696390 h 3657587"/>
                  <a:gd name="connsiteX110" fmla="*/ 1004298 w 3263091"/>
                  <a:gd name="connsiteY110" fmla="*/ 1767160 h 3657587"/>
                  <a:gd name="connsiteX111" fmla="*/ 495187 w 3263091"/>
                  <a:gd name="connsiteY111" fmla="*/ 1767160 h 3657587"/>
                  <a:gd name="connsiteX112" fmla="*/ 424512 w 3263091"/>
                  <a:gd name="connsiteY112" fmla="*/ 1696390 h 3657587"/>
                  <a:gd name="connsiteX113" fmla="*/ 424512 w 3263091"/>
                  <a:gd name="connsiteY113" fmla="*/ 1696390 h 3657587"/>
                  <a:gd name="connsiteX114" fmla="*/ 749695 w 3263091"/>
                  <a:gd name="connsiteY114" fmla="*/ 872001 h 3657587"/>
                  <a:gd name="connsiteX115" fmla="*/ 627394 w 3263091"/>
                  <a:gd name="connsiteY115" fmla="*/ 749700 h 3657587"/>
                  <a:gd name="connsiteX116" fmla="*/ 749695 w 3263091"/>
                  <a:gd name="connsiteY116" fmla="*/ 627399 h 3657587"/>
                  <a:gd name="connsiteX117" fmla="*/ 871996 w 3263091"/>
                  <a:gd name="connsiteY117" fmla="*/ 749700 h 3657587"/>
                  <a:gd name="connsiteX118" fmla="*/ 749695 w 3263091"/>
                  <a:gd name="connsiteY118" fmla="*/ 872001 h 3657587"/>
                  <a:gd name="connsiteX119" fmla="*/ 749695 w 3263091"/>
                  <a:gd name="connsiteY119" fmla="*/ 872001 h 3657587"/>
                  <a:gd name="connsiteX120" fmla="*/ 1074974 w 3263091"/>
                  <a:gd name="connsiteY120" fmla="*/ 1945087 h 3657587"/>
                  <a:gd name="connsiteX121" fmla="*/ 1004203 w 3263091"/>
                  <a:gd name="connsiteY121" fmla="*/ 2015858 h 3657587"/>
                  <a:gd name="connsiteX122" fmla="*/ 495187 w 3263091"/>
                  <a:gd name="connsiteY122" fmla="*/ 2015858 h 3657587"/>
                  <a:gd name="connsiteX123" fmla="*/ 424416 w 3263091"/>
                  <a:gd name="connsiteY123" fmla="*/ 1945087 h 3657587"/>
                  <a:gd name="connsiteX124" fmla="*/ 495187 w 3263091"/>
                  <a:gd name="connsiteY124" fmla="*/ 1874317 h 3657587"/>
                  <a:gd name="connsiteX125" fmla="*/ 1004203 w 3263091"/>
                  <a:gd name="connsiteY125" fmla="*/ 1874317 h 3657587"/>
                  <a:gd name="connsiteX126" fmla="*/ 1074974 w 3263091"/>
                  <a:gd name="connsiteY126" fmla="*/ 1945087 h 3657587"/>
                  <a:gd name="connsiteX127" fmla="*/ 1074974 w 3263091"/>
                  <a:gd name="connsiteY127" fmla="*/ 1945087 h 3657587"/>
                  <a:gd name="connsiteX128" fmla="*/ 818466 w 3263091"/>
                  <a:gd name="connsiteY128" fmla="*/ 2287606 h 3657587"/>
                  <a:gd name="connsiteX129" fmla="*/ 683592 w 3263091"/>
                  <a:gd name="connsiteY129" fmla="*/ 2287606 h 3657587"/>
                  <a:gd name="connsiteX130" fmla="*/ 632157 w 3263091"/>
                  <a:gd name="connsiteY130" fmla="*/ 2246077 h 3657587"/>
                  <a:gd name="connsiteX131" fmla="*/ 605582 w 3263091"/>
                  <a:gd name="connsiteY131" fmla="*/ 2123014 h 3657587"/>
                  <a:gd name="connsiteX132" fmla="*/ 895428 w 3263091"/>
                  <a:gd name="connsiteY132" fmla="*/ 2123014 h 3657587"/>
                  <a:gd name="connsiteX133" fmla="*/ 869996 w 3263091"/>
                  <a:gd name="connsiteY133" fmla="*/ 2245696 h 3657587"/>
                  <a:gd name="connsiteX134" fmla="*/ 818466 w 3263091"/>
                  <a:gd name="connsiteY134" fmla="*/ 2287606 h 3657587"/>
                  <a:gd name="connsiteX135" fmla="*/ 818466 w 3263091"/>
                  <a:gd name="connsiteY135" fmla="*/ 2287606 h 3657587"/>
                  <a:gd name="connsiteX136" fmla="*/ 1388251 w 3263091"/>
                  <a:gd name="connsiteY136" fmla="*/ 1528559 h 3657587"/>
                  <a:gd name="connsiteX137" fmla="*/ 1503885 w 3263091"/>
                  <a:gd name="connsiteY137" fmla="*/ 1480648 h 3657587"/>
                  <a:gd name="connsiteX138" fmla="*/ 1573989 w 3263091"/>
                  <a:gd name="connsiteY138" fmla="*/ 1386732 h 3657587"/>
                  <a:gd name="connsiteX139" fmla="*/ 1573989 w 3263091"/>
                  <a:gd name="connsiteY139" fmla="*/ 1185469 h 3657587"/>
                  <a:gd name="connsiteX140" fmla="*/ 1792778 w 3263091"/>
                  <a:gd name="connsiteY140" fmla="*/ 1185469 h 3657587"/>
                  <a:gd name="connsiteX141" fmla="*/ 1792778 w 3263091"/>
                  <a:gd name="connsiteY141" fmla="*/ 1386732 h 3657587"/>
                  <a:gd name="connsiteX142" fmla="*/ 1862882 w 3263091"/>
                  <a:gd name="connsiteY142" fmla="*/ 1480648 h 3657587"/>
                  <a:gd name="connsiteX143" fmla="*/ 1978515 w 3263091"/>
                  <a:gd name="connsiteY143" fmla="*/ 1528559 h 3657587"/>
                  <a:gd name="connsiteX144" fmla="*/ 2094530 w 3263091"/>
                  <a:gd name="connsiteY144" fmla="*/ 1511700 h 3657587"/>
                  <a:gd name="connsiteX145" fmla="*/ 2236738 w 3263091"/>
                  <a:gd name="connsiteY145" fmla="*/ 1369492 h 3657587"/>
                  <a:gd name="connsiteX146" fmla="*/ 2391424 w 3263091"/>
                  <a:gd name="connsiteY146" fmla="*/ 1524273 h 3657587"/>
                  <a:gd name="connsiteX147" fmla="*/ 2249216 w 3263091"/>
                  <a:gd name="connsiteY147" fmla="*/ 1666481 h 3657587"/>
                  <a:gd name="connsiteX148" fmla="*/ 2232357 w 3263091"/>
                  <a:gd name="connsiteY148" fmla="*/ 1782496 h 3657587"/>
                  <a:gd name="connsiteX149" fmla="*/ 2280267 w 3263091"/>
                  <a:gd name="connsiteY149" fmla="*/ 1898129 h 3657587"/>
                  <a:gd name="connsiteX150" fmla="*/ 2374184 w 3263091"/>
                  <a:gd name="connsiteY150" fmla="*/ 1968233 h 3657587"/>
                  <a:gd name="connsiteX151" fmla="*/ 2575447 w 3263091"/>
                  <a:gd name="connsiteY151" fmla="*/ 1968233 h 3657587"/>
                  <a:gd name="connsiteX152" fmla="*/ 2582115 w 3263091"/>
                  <a:gd name="connsiteY152" fmla="*/ 2077580 h 3657587"/>
                  <a:gd name="connsiteX153" fmla="*/ 2575447 w 3263091"/>
                  <a:gd name="connsiteY153" fmla="*/ 2187022 h 3657587"/>
                  <a:gd name="connsiteX154" fmla="*/ 2374184 w 3263091"/>
                  <a:gd name="connsiteY154" fmla="*/ 2187022 h 3657587"/>
                  <a:gd name="connsiteX155" fmla="*/ 2280267 w 3263091"/>
                  <a:gd name="connsiteY155" fmla="*/ 2257126 h 3657587"/>
                  <a:gd name="connsiteX156" fmla="*/ 2232357 w 3263091"/>
                  <a:gd name="connsiteY156" fmla="*/ 2372855 h 3657587"/>
                  <a:gd name="connsiteX157" fmla="*/ 2249216 w 3263091"/>
                  <a:gd name="connsiteY157" fmla="*/ 2488775 h 3657587"/>
                  <a:gd name="connsiteX158" fmla="*/ 2391424 w 3263091"/>
                  <a:gd name="connsiteY158" fmla="*/ 2630983 h 3657587"/>
                  <a:gd name="connsiteX159" fmla="*/ 2236738 w 3263091"/>
                  <a:gd name="connsiteY159" fmla="*/ 2785764 h 3657587"/>
                  <a:gd name="connsiteX160" fmla="*/ 2094530 w 3263091"/>
                  <a:gd name="connsiteY160" fmla="*/ 2643556 h 3657587"/>
                  <a:gd name="connsiteX161" fmla="*/ 1978515 w 3263091"/>
                  <a:gd name="connsiteY161" fmla="*/ 2626696 h 3657587"/>
                  <a:gd name="connsiteX162" fmla="*/ 1862882 w 3263091"/>
                  <a:gd name="connsiteY162" fmla="*/ 2674607 h 3657587"/>
                  <a:gd name="connsiteX163" fmla="*/ 1792778 w 3263091"/>
                  <a:gd name="connsiteY163" fmla="*/ 2768524 h 3657587"/>
                  <a:gd name="connsiteX164" fmla="*/ 1792778 w 3263091"/>
                  <a:gd name="connsiteY164" fmla="*/ 2969787 h 3657587"/>
                  <a:gd name="connsiteX165" fmla="*/ 1573989 w 3263091"/>
                  <a:gd name="connsiteY165" fmla="*/ 2969787 h 3657587"/>
                  <a:gd name="connsiteX166" fmla="*/ 1573989 w 3263091"/>
                  <a:gd name="connsiteY166" fmla="*/ 2768524 h 3657587"/>
                  <a:gd name="connsiteX167" fmla="*/ 1503885 w 3263091"/>
                  <a:gd name="connsiteY167" fmla="*/ 2674607 h 3657587"/>
                  <a:gd name="connsiteX168" fmla="*/ 1388251 w 3263091"/>
                  <a:gd name="connsiteY168" fmla="*/ 2626696 h 3657587"/>
                  <a:gd name="connsiteX169" fmla="*/ 1272237 w 3263091"/>
                  <a:gd name="connsiteY169" fmla="*/ 2643556 h 3657587"/>
                  <a:gd name="connsiteX170" fmla="*/ 1130028 w 3263091"/>
                  <a:gd name="connsiteY170" fmla="*/ 2785764 h 3657587"/>
                  <a:gd name="connsiteX171" fmla="*/ 975342 w 3263091"/>
                  <a:gd name="connsiteY171" fmla="*/ 2631078 h 3657587"/>
                  <a:gd name="connsiteX172" fmla="*/ 1117551 w 3263091"/>
                  <a:gd name="connsiteY172" fmla="*/ 2488870 h 3657587"/>
                  <a:gd name="connsiteX173" fmla="*/ 1134410 w 3263091"/>
                  <a:gd name="connsiteY173" fmla="*/ 2372950 h 3657587"/>
                  <a:gd name="connsiteX174" fmla="*/ 1086499 w 3263091"/>
                  <a:gd name="connsiteY174" fmla="*/ 2257222 h 3657587"/>
                  <a:gd name="connsiteX175" fmla="*/ 992583 w 3263091"/>
                  <a:gd name="connsiteY175" fmla="*/ 2187118 h 3657587"/>
                  <a:gd name="connsiteX176" fmla="*/ 991630 w 3263091"/>
                  <a:gd name="connsiteY176" fmla="*/ 2187118 h 3657587"/>
                  <a:gd name="connsiteX177" fmla="*/ 1004965 w 3263091"/>
                  <a:gd name="connsiteY177" fmla="*/ 2123205 h 3657587"/>
                  <a:gd name="connsiteX178" fmla="*/ 1182130 w 3263091"/>
                  <a:gd name="connsiteY178" fmla="*/ 1945278 h 3657587"/>
                  <a:gd name="connsiteX179" fmla="*/ 1131267 w 3263091"/>
                  <a:gd name="connsiteY179" fmla="*/ 1820977 h 3657587"/>
                  <a:gd name="connsiteX180" fmla="*/ 1182130 w 3263091"/>
                  <a:gd name="connsiteY180" fmla="*/ 1696580 h 3657587"/>
                  <a:gd name="connsiteX181" fmla="*/ 1098977 w 3263091"/>
                  <a:gd name="connsiteY181" fmla="*/ 1546085 h 3657587"/>
                  <a:gd name="connsiteX182" fmla="*/ 1125647 w 3263091"/>
                  <a:gd name="connsiteY182" fmla="*/ 1461694 h 3657587"/>
                  <a:gd name="connsiteX183" fmla="*/ 1157651 w 3263091"/>
                  <a:gd name="connsiteY183" fmla="*/ 1397114 h 3657587"/>
                  <a:gd name="connsiteX184" fmla="*/ 1272332 w 3263091"/>
                  <a:gd name="connsiteY184" fmla="*/ 1511795 h 3657587"/>
                  <a:gd name="connsiteX185" fmla="*/ 1388251 w 3263091"/>
                  <a:gd name="connsiteY185" fmla="*/ 1528559 h 3657587"/>
                  <a:gd name="connsiteX186" fmla="*/ 1388251 w 3263091"/>
                  <a:gd name="connsiteY186" fmla="*/ 1528559 h 3657587"/>
                  <a:gd name="connsiteX187" fmla="*/ 1696575 w 3263091"/>
                  <a:gd name="connsiteY187" fmla="*/ 604634 h 3657587"/>
                  <a:gd name="connsiteX188" fmla="*/ 2764614 w 3263091"/>
                  <a:gd name="connsiteY188" fmla="*/ 604634 h 3657587"/>
                  <a:gd name="connsiteX189" fmla="*/ 2834146 w 3263091"/>
                  <a:gd name="connsiteY189" fmla="*/ 535197 h 3657587"/>
                  <a:gd name="connsiteX190" fmla="*/ 2834146 w 3263091"/>
                  <a:gd name="connsiteY190" fmla="*/ 484714 h 3657587"/>
                  <a:gd name="connsiteX191" fmla="*/ 3113133 w 3263091"/>
                  <a:gd name="connsiteY191" fmla="*/ 670357 h 3657587"/>
                  <a:gd name="connsiteX192" fmla="*/ 2834146 w 3263091"/>
                  <a:gd name="connsiteY192" fmla="*/ 855999 h 3657587"/>
                  <a:gd name="connsiteX193" fmla="*/ 2834146 w 3263091"/>
                  <a:gd name="connsiteY193" fmla="*/ 805516 h 3657587"/>
                  <a:gd name="connsiteX194" fmla="*/ 2764614 w 3263091"/>
                  <a:gd name="connsiteY194" fmla="*/ 735984 h 3657587"/>
                  <a:gd name="connsiteX195" fmla="*/ 1683431 w 3263091"/>
                  <a:gd name="connsiteY195" fmla="*/ 735984 h 3657587"/>
                  <a:gd name="connsiteX196" fmla="*/ 1499503 w 3263091"/>
                  <a:gd name="connsiteY196" fmla="*/ 748557 h 3657587"/>
                  <a:gd name="connsiteX197" fmla="*/ 1488359 w 3263091"/>
                  <a:gd name="connsiteY197" fmla="*/ 619398 h 3657587"/>
                  <a:gd name="connsiteX198" fmla="*/ 1696575 w 3263091"/>
                  <a:gd name="connsiteY198" fmla="*/ 604634 h 3657587"/>
                  <a:gd name="connsiteX199" fmla="*/ 1696575 w 3263091"/>
                  <a:gd name="connsiteY199" fmla="*/ 604634 h 3657587"/>
                  <a:gd name="connsiteX200" fmla="*/ 107329 w 3263091"/>
                  <a:gd name="connsiteY200" fmla="*/ 732079 h 3657587"/>
                  <a:gd name="connsiteX201" fmla="*/ 298877 w 3263091"/>
                  <a:gd name="connsiteY201" fmla="*/ 293262 h 3657587"/>
                  <a:gd name="connsiteX202" fmla="*/ 740075 w 3263091"/>
                  <a:gd name="connsiteY202" fmla="*/ 107143 h 3657587"/>
                  <a:gd name="connsiteX203" fmla="*/ 1200704 w 3263091"/>
                  <a:gd name="connsiteY203" fmla="*/ 291928 h 3657587"/>
                  <a:gd name="connsiteX204" fmla="*/ 1392252 w 3263091"/>
                  <a:gd name="connsiteY204" fmla="*/ 749605 h 3657587"/>
                  <a:gd name="connsiteX205" fmla="*/ 1145364 w 3263091"/>
                  <a:gd name="connsiteY205" fmla="*/ 1255763 h 3657587"/>
                  <a:gd name="connsiteX206" fmla="*/ 1023348 w 3263091"/>
                  <a:gd name="connsiteY206" fmla="*/ 1429118 h 3657587"/>
                  <a:gd name="connsiteX207" fmla="*/ 995154 w 3263091"/>
                  <a:gd name="connsiteY207" fmla="*/ 1518367 h 3657587"/>
                  <a:gd name="connsiteX208" fmla="*/ 803321 w 3263091"/>
                  <a:gd name="connsiteY208" fmla="*/ 1518367 h 3657587"/>
                  <a:gd name="connsiteX209" fmla="*/ 803321 w 3263091"/>
                  <a:gd name="connsiteY209" fmla="*/ 1203661 h 3657587"/>
                  <a:gd name="connsiteX210" fmla="*/ 1185750 w 3263091"/>
                  <a:gd name="connsiteY210" fmla="*/ 887527 h 3657587"/>
                  <a:gd name="connsiteX211" fmla="*/ 1150793 w 3263091"/>
                  <a:gd name="connsiteY211" fmla="*/ 820280 h 3657587"/>
                  <a:gd name="connsiteX212" fmla="*/ 1083546 w 3263091"/>
                  <a:gd name="connsiteY212" fmla="*/ 855237 h 3657587"/>
                  <a:gd name="connsiteX213" fmla="*/ 803321 w 3263091"/>
                  <a:gd name="connsiteY213" fmla="*/ 1095553 h 3657587"/>
                  <a:gd name="connsiteX214" fmla="*/ 803321 w 3263091"/>
                  <a:gd name="connsiteY214" fmla="*/ 972680 h 3657587"/>
                  <a:gd name="connsiteX215" fmla="*/ 979248 w 3263091"/>
                  <a:gd name="connsiteY215" fmla="*/ 749509 h 3657587"/>
                  <a:gd name="connsiteX216" fmla="*/ 749790 w 3263091"/>
                  <a:gd name="connsiteY216" fmla="*/ 520052 h 3657587"/>
                  <a:gd name="connsiteX217" fmla="*/ 520333 w 3263091"/>
                  <a:gd name="connsiteY217" fmla="*/ 749509 h 3657587"/>
                  <a:gd name="connsiteX218" fmla="*/ 696260 w 3263091"/>
                  <a:gd name="connsiteY218" fmla="*/ 972680 h 3657587"/>
                  <a:gd name="connsiteX219" fmla="*/ 696260 w 3263091"/>
                  <a:gd name="connsiteY219" fmla="*/ 1095457 h 3657587"/>
                  <a:gd name="connsiteX220" fmla="*/ 399747 w 3263091"/>
                  <a:gd name="connsiteY220" fmla="*/ 749509 h 3657587"/>
                  <a:gd name="connsiteX221" fmla="*/ 749790 w 3263091"/>
                  <a:gd name="connsiteY221" fmla="*/ 399466 h 3657587"/>
                  <a:gd name="connsiteX222" fmla="*/ 1081641 w 3263091"/>
                  <a:gd name="connsiteY222" fmla="*/ 638257 h 3657587"/>
                  <a:gd name="connsiteX223" fmla="*/ 1149459 w 3263091"/>
                  <a:gd name="connsiteY223" fmla="*/ 672071 h 3657587"/>
                  <a:gd name="connsiteX224" fmla="*/ 1183273 w 3263091"/>
                  <a:gd name="connsiteY224" fmla="*/ 604253 h 3657587"/>
                  <a:gd name="connsiteX225" fmla="*/ 749790 w 3263091"/>
                  <a:gd name="connsiteY225" fmla="*/ 292309 h 3657587"/>
                  <a:gd name="connsiteX226" fmla="*/ 292590 w 3263091"/>
                  <a:gd name="connsiteY226" fmla="*/ 749509 h 3657587"/>
                  <a:gd name="connsiteX227" fmla="*/ 696260 w 3263091"/>
                  <a:gd name="connsiteY227" fmla="*/ 1203471 h 3657587"/>
                  <a:gd name="connsiteX228" fmla="*/ 696260 w 3263091"/>
                  <a:gd name="connsiteY228" fmla="*/ 1518272 h 3657587"/>
                  <a:gd name="connsiteX229" fmla="*/ 504236 w 3263091"/>
                  <a:gd name="connsiteY229" fmla="*/ 1518272 h 3657587"/>
                  <a:gd name="connsiteX230" fmla="*/ 476518 w 3263091"/>
                  <a:gd name="connsiteY230" fmla="*/ 1430737 h 3657587"/>
                  <a:gd name="connsiteX231" fmla="*/ 357741 w 3263091"/>
                  <a:gd name="connsiteY231" fmla="*/ 1258525 h 3657587"/>
                  <a:gd name="connsiteX232" fmla="*/ 107329 w 3263091"/>
                  <a:gd name="connsiteY232" fmla="*/ 732079 h 3657587"/>
                  <a:gd name="connsiteX233" fmla="*/ 107329 w 3263091"/>
                  <a:gd name="connsiteY233" fmla="*/ 732079 h 365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3263091" h="3657587">
                    <a:moveTo>
                      <a:pt x="3172760" y="2027383"/>
                    </a:moveTo>
                    <a:lnTo>
                      <a:pt x="3010359" y="2024621"/>
                    </a:lnTo>
                    <a:cubicBezTo>
                      <a:pt x="3009787" y="2024621"/>
                      <a:pt x="3009311" y="2024621"/>
                      <a:pt x="3008739" y="2024621"/>
                    </a:cubicBezTo>
                    <a:cubicBezTo>
                      <a:pt x="2959590" y="2024621"/>
                      <a:pt x="2918633" y="2064150"/>
                      <a:pt x="2917204" y="2113585"/>
                    </a:cubicBezTo>
                    <a:cubicBezTo>
                      <a:pt x="2907870" y="2436863"/>
                      <a:pt x="2774139" y="2739187"/>
                      <a:pt x="2540586" y="2964929"/>
                    </a:cubicBezTo>
                    <a:cubicBezTo>
                      <a:pt x="2308747" y="3188957"/>
                      <a:pt x="2004709" y="3312020"/>
                      <a:pt x="1683336" y="3312020"/>
                    </a:cubicBezTo>
                    <a:cubicBezTo>
                      <a:pt x="1680097" y="3312020"/>
                      <a:pt x="1676859" y="3312020"/>
                      <a:pt x="1673620" y="3312020"/>
                    </a:cubicBezTo>
                    <a:cubicBezTo>
                      <a:pt x="1013538" y="3306782"/>
                      <a:pt x="470613" y="2773572"/>
                      <a:pt x="449658" y="2117109"/>
                    </a:cubicBezTo>
                    <a:cubicBezTo>
                      <a:pt x="464231" y="2121014"/>
                      <a:pt x="479471" y="2123110"/>
                      <a:pt x="495282" y="2123110"/>
                    </a:cubicBezTo>
                    <a:lnTo>
                      <a:pt x="496044" y="2123110"/>
                    </a:lnTo>
                    <a:lnTo>
                      <a:pt x="527477" y="2268842"/>
                    </a:lnTo>
                    <a:cubicBezTo>
                      <a:pt x="543288" y="2341899"/>
                      <a:pt x="608916" y="2394858"/>
                      <a:pt x="683687" y="2394858"/>
                    </a:cubicBezTo>
                    <a:lnTo>
                      <a:pt x="818561" y="2394858"/>
                    </a:lnTo>
                    <a:cubicBezTo>
                      <a:pt x="884474" y="2394858"/>
                      <a:pt x="943148" y="2353805"/>
                      <a:pt x="967056" y="2294179"/>
                    </a:cubicBezTo>
                    <a:lnTo>
                      <a:pt x="986010" y="2294179"/>
                    </a:lnTo>
                    <a:cubicBezTo>
                      <a:pt x="999250" y="2336851"/>
                      <a:pt x="1016490" y="2378380"/>
                      <a:pt x="1037255" y="2417813"/>
                    </a:cubicBezTo>
                    <a:lnTo>
                      <a:pt x="894189" y="2560879"/>
                    </a:lnTo>
                    <a:cubicBezTo>
                      <a:pt x="859518" y="2595550"/>
                      <a:pt x="855804" y="2650985"/>
                      <a:pt x="885617" y="2689847"/>
                    </a:cubicBezTo>
                    <a:cubicBezTo>
                      <a:pt x="939243" y="2759570"/>
                      <a:pt x="1001727" y="2822054"/>
                      <a:pt x="1071450" y="2875680"/>
                    </a:cubicBezTo>
                    <a:cubicBezTo>
                      <a:pt x="1110312" y="2905493"/>
                      <a:pt x="1165747" y="2901874"/>
                      <a:pt x="1200418" y="2867108"/>
                    </a:cubicBezTo>
                    <a:lnTo>
                      <a:pt x="1343484" y="2724042"/>
                    </a:lnTo>
                    <a:cubicBezTo>
                      <a:pt x="1382917" y="2744807"/>
                      <a:pt x="1424446" y="2761951"/>
                      <a:pt x="1467118" y="2775286"/>
                    </a:cubicBezTo>
                    <a:lnTo>
                      <a:pt x="1467118" y="2977693"/>
                    </a:lnTo>
                    <a:cubicBezTo>
                      <a:pt x="1467118" y="3026842"/>
                      <a:pt x="1503694" y="3068657"/>
                      <a:pt x="1552272" y="3074943"/>
                    </a:cubicBezTo>
                    <a:cubicBezTo>
                      <a:pt x="1595706" y="3080658"/>
                      <a:pt x="1639902" y="3083516"/>
                      <a:pt x="1683717" y="3083516"/>
                    </a:cubicBezTo>
                    <a:cubicBezTo>
                      <a:pt x="1727532" y="3083516"/>
                      <a:pt x="1771728" y="3080658"/>
                      <a:pt x="1815162" y="3074943"/>
                    </a:cubicBezTo>
                    <a:cubicBezTo>
                      <a:pt x="1863644" y="3068657"/>
                      <a:pt x="1900315" y="3026842"/>
                      <a:pt x="1900315" y="2977693"/>
                    </a:cubicBezTo>
                    <a:lnTo>
                      <a:pt x="1900315" y="2775286"/>
                    </a:lnTo>
                    <a:cubicBezTo>
                      <a:pt x="1942987" y="2762047"/>
                      <a:pt x="1984516" y="2744902"/>
                      <a:pt x="2023950" y="2724042"/>
                    </a:cubicBezTo>
                    <a:lnTo>
                      <a:pt x="2166539" y="2867012"/>
                    </a:lnTo>
                    <a:cubicBezTo>
                      <a:pt x="2201305" y="2901683"/>
                      <a:pt x="2256741" y="2905398"/>
                      <a:pt x="2295507" y="2875585"/>
                    </a:cubicBezTo>
                    <a:cubicBezTo>
                      <a:pt x="2365326" y="2821959"/>
                      <a:pt x="2427810" y="2759475"/>
                      <a:pt x="2481340" y="2689752"/>
                    </a:cubicBezTo>
                    <a:cubicBezTo>
                      <a:pt x="2511153" y="2650890"/>
                      <a:pt x="2507439" y="2595454"/>
                      <a:pt x="2472768" y="2560783"/>
                    </a:cubicBezTo>
                    <a:lnTo>
                      <a:pt x="2329702" y="2417718"/>
                    </a:lnTo>
                    <a:cubicBezTo>
                      <a:pt x="2350467" y="2378284"/>
                      <a:pt x="2367612" y="2336755"/>
                      <a:pt x="2380851" y="2294083"/>
                    </a:cubicBezTo>
                    <a:lnTo>
                      <a:pt x="2583258" y="2294083"/>
                    </a:lnTo>
                    <a:cubicBezTo>
                      <a:pt x="2632407" y="2294083"/>
                      <a:pt x="2674221" y="2257507"/>
                      <a:pt x="2680508" y="2208930"/>
                    </a:cubicBezTo>
                    <a:cubicBezTo>
                      <a:pt x="2686128" y="2165496"/>
                      <a:pt x="2689080" y="2121300"/>
                      <a:pt x="2689080" y="2077485"/>
                    </a:cubicBezTo>
                    <a:cubicBezTo>
                      <a:pt x="2689080" y="2033670"/>
                      <a:pt x="2686223" y="1989474"/>
                      <a:pt x="2680508" y="1946040"/>
                    </a:cubicBezTo>
                    <a:cubicBezTo>
                      <a:pt x="2674126" y="1897558"/>
                      <a:pt x="2632311" y="1860886"/>
                      <a:pt x="2583258" y="1860886"/>
                    </a:cubicBezTo>
                    <a:lnTo>
                      <a:pt x="2380851" y="1860886"/>
                    </a:lnTo>
                    <a:cubicBezTo>
                      <a:pt x="2367612" y="1818214"/>
                      <a:pt x="2350467" y="1776685"/>
                      <a:pt x="2329702" y="1737252"/>
                    </a:cubicBezTo>
                    <a:lnTo>
                      <a:pt x="2472768" y="1594282"/>
                    </a:lnTo>
                    <a:cubicBezTo>
                      <a:pt x="2507439" y="1559515"/>
                      <a:pt x="2511153" y="1504080"/>
                      <a:pt x="2481340" y="1465313"/>
                    </a:cubicBezTo>
                    <a:cubicBezTo>
                      <a:pt x="2427714" y="1395590"/>
                      <a:pt x="2365230" y="1333011"/>
                      <a:pt x="2295507" y="1279480"/>
                    </a:cubicBezTo>
                    <a:cubicBezTo>
                      <a:pt x="2256741" y="1249667"/>
                      <a:pt x="2201210" y="1253287"/>
                      <a:pt x="2166539" y="1288053"/>
                    </a:cubicBezTo>
                    <a:lnTo>
                      <a:pt x="2023569" y="1431118"/>
                    </a:lnTo>
                    <a:cubicBezTo>
                      <a:pt x="1984135" y="1410354"/>
                      <a:pt x="1942606" y="1393209"/>
                      <a:pt x="1899934" y="1379874"/>
                    </a:cubicBezTo>
                    <a:lnTo>
                      <a:pt x="1899934" y="1177468"/>
                    </a:lnTo>
                    <a:cubicBezTo>
                      <a:pt x="1899934" y="1128414"/>
                      <a:pt x="1863358" y="1086599"/>
                      <a:pt x="1814781" y="1080217"/>
                    </a:cubicBezTo>
                    <a:cubicBezTo>
                      <a:pt x="1728008" y="1068883"/>
                      <a:pt x="1638759" y="1068883"/>
                      <a:pt x="1551986" y="1080217"/>
                    </a:cubicBezTo>
                    <a:cubicBezTo>
                      <a:pt x="1503504" y="1086599"/>
                      <a:pt x="1466832" y="1128414"/>
                      <a:pt x="1466832" y="1177468"/>
                    </a:cubicBezTo>
                    <a:lnTo>
                      <a:pt x="1466832" y="1379874"/>
                    </a:lnTo>
                    <a:cubicBezTo>
                      <a:pt x="1424160" y="1393114"/>
                      <a:pt x="1382631" y="1410259"/>
                      <a:pt x="1343198" y="1431118"/>
                    </a:cubicBezTo>
                    <a:lnTo>
                      <a:pt x="1233946" y="1321867"/>
                    </a:lnTo>
                    <a:cubicBezTo>
                      <a:pt x="1375202" y="1202423"/>
                      <a:pt x="1465785" y="1038403"/>
                      <a:pt x="1491693" y="857999"/>
                    </a:cubicBezTo>
                    <a:cubicBezTo>
                      <a:pt x="1554558" y="848188"/>
                      <a:pt x="1618566" y="843140"/>
                      <a:pt x="1683336" y="843140"/>
                    </a:cubicBezTo>
                    <a:lnTo>
                      <a:pt x="2726895" y="843140"/>
                    </a:lnTo>
                    <a:lnTo>
                      <a:pt x="2726895" y="911434"/>
                    </a:lnTo>
                    <a:cubicBezTo>
                      <a:pt x="2726895" y="940009"/>
                      <a:pt x="2742516" y="966203"/>
                      <a:pt x="2767757" y="979729"/>
                    </a:cubicBezTo>
                    <a:cubicBezTo>
                      <a:pt x="2792998" y="993254"/>
                      <a:pt x="2823383" y="991730"/>
                      <a:pt x="2847195" y="975919"/>
                    </a:cubicBezTo>
                    <a:lnTo>
                      <a:pt x="3209621" y="734841"/>
                    </a:lnTo>
                    <a:cubicBezTo>
                      <a:pt x="3231243" y="720458"/>
                      <a:pt x="3244102" y="696360"/>
                      <a:pt x="3244102" y="670357"/>
                    </a:cubicBezTo>
                    <a:cubicBezTo>
                      <a:pt x="3244102" y="644353"/>
                      <a:pt x="3231243" y="620255"/>
                      <a:pt x="3209526" y="605872"/>
                    </a:cubicBezTo>
                    <a:lnTo>
                      <a:pt x="2847100" y="364795"/>
                    </a:lnTo>
                    <a:cubicBezTo>
                      <a:pt x="2823288" y="348983"/>
                      <a:pt x="2792808" y="347459"/>
                      <a:pt x="2767662" y="360985"/>
                    </a:cubicBezTo>
                    <a:cubicBezTo>
                      <a:pt x="2742420" y="374510"/>
                      <a:pt x="2726800" y="400609"/>
                      <a:pt x="2726800" y="429184"/>
                    </a:cubicBezTo>
                    <a:lnTo>
                      <a:pt x="2726800" y="497478"/>
                    </a:lnTo>
                    <a:lnTo>
                      <a:pt x="1696575" y="497478"/>
                    </a:lnTo>
                    <a:cubicBezTo>
                      <a:pt x="1617423" y="497478"/>
                      <a:pt x="1539222" y="503479"/>
                      <a:pt x="1462165" y="514909"/>
                    </a:cubicBezTo>
                    <a:cubicBezTo>
                      <a:pt x="1425494" y="403085"/>
                      <a:pt x="1362343" y="300882"/>
                      <a:pt x="1275951" y="215728"/>
                    </a:cubicBezTo>
                    <a:cubicBezTo>
                      <a:pt x="1131838" y="73711"/>
                      <a:pt x="940957" y="-2870"/>
                      <a:pt x="738551" y="82"/>
                    </a:cubicBezTo>
                    <a:cubicBezTo>
                      <a:pt x="545289" y="2845"/>
                      <a:pt x="362409" y="79902"/>
                      <a:pt x="223629" y="217062"/>
                    </a:cubicBezTo>
                    <a:cubicBezTo>
                      <a:pt x="84755" y="354127"/>
                      <a:pt x="5412" y="536054"/>
                      <a:pt x="268" y="729221"/>
                    </a:cubicBezTo>
                    <a:cubicBezTo>
                      <a:pt x="-6114" y="966679"/>
                      <a:pt x="101805" y="1194994"/>
                      <a:pt x="289066" y="1341107"/>
                    </a:cubicBezTo>
                    <a:cubicBezTo>
                      <a:pt x="167908" y="1565802"/>
                      <a:pt x="103519" y="1816786"/>
                      <a:pt x="103329" y="2076723"/>
                    </a:cubicBezTo>
                    <a:cubicBezTo>
                      <a:pt x="103138" y="2498300"/>
                      <a:pt x="267540" y="2895016"/>
                      <a:pt x="566339" y="3194005"/>
                    </a:cubicBezTo>
                    <a:cubicBezTo>
                      <a:pt x="865138" y="3492900"/>
                      <a:pt x="1261854" y="3657587"/>
                      <a:pt x="1683431" y="3657587"/>
                    </a:cubicBezTo>
                    <a:cubicBezTo>
                      <a:pt x="2046238" y="3657587"/>
                      <a:pt x="2400854" y="3531000"/>
                      <a:pt x="2682032" y="3301067"/>
                    </a:cubicBezTo>
                    <a:cubicBezTo>
                      <a:pt x="2704987" y="3282397"/>
                      <a:pt x="2708321" y="3248584"/>
                      <a:pt x="2689652" y="3225724"/>
                    </a:cubicBezTo>
                    <a:cubicBezTo>
                      <a:pt x="2670983" y="3202864"/>
                      <a:pt x="2637169" y="3199435"/>
                      <a:pt x="2614214" y="3218199"/>
                    </a:cubicBezTo>
                    <a:cubicBezTo>
                      <a:pt x="2352086" y="3432511"/>
                      <a:pt x="2021568" y="3550526"/>
                      <a:pt x="1683431" y="3550526"/>
                    </a:cubicBezTo>
                    <a:cubicBezTo>
                      <a:pt x="1290525" y="3550526"/>
                      <a:pt x="920764" y="3397078"/>
                      <a:pt x="642158" y="3118377"/>
                    </a:cubicBezTo>
                    <a:cubicBezTo>
                      <a:pt x="363552" y="2839675"/>
                      <a:pt x="210294" y="2469820"/>
                      <a:pt x="210485" y="2076913"/>
                    </a:cubicBezTo>
                    <a:cubicBezTo>
                      <a:pt x="210580" y="1850599"/>
                      <a:pt x="263253" y="1631524"/>
                      <a:pt x="362504" y="1432833"/>
                    </a:cubicBezTo>
                    <a:cubicBezTo>
                      <a:pt x="366980" y="1442739"/>
                      <a:pt x="371076" y="1452835"/>
                      <a:pt x="374410" y="1463408"/>
                    </a:cubicBezTo>
                    <a:lnTo>
                      <a:pt x="400604" y="1546180"/>
                    </a:lnTo>
                    <a:cubicBezTo>
                      <a:pt x="350693" y="1577708"/>
                      <a:pt x="317451" y="1633334"/>
                      <a:pt x="317451" y="1696675"/>
                    </a:cubicBezTo>
                    <a:cubicBezTo>
                      <a:pt x="317451" y="1744300"/>
                      <a:pt x="336310" y="1787639"/>
                      <a:pt x="366885" y="1819643"/>
                    </a:cubicBezTo>
                    <a:cubicBezTo>
                      <a:pt x="366695" y="1820881"/>
                      <a:pt x="366409" y="1822024"/>
                      <a:pt x="366219" y="1823263"/>
                    </a:cubicBezTo>
                    <a:cubicBezTo>
                      <a:pt x="336024" y="1855171"/>
                      <a:pt x="317451" y="1898129"/>
                      <a:pt x="317451" y="1945373"/>
                    </a:cubicBezTo>
                    <a:cubicBezTo>
                      <a:pt x="317451" y="1978711"/>
                      <a:pt x="326690" y="2009953"/>
                      <a:pt x="342692" y="2036623"/>
                    </a:cubicBezTo>
                    <a:cubicBezTo>
                      <a:pt x="342216" y="2053768"/>
                      <a:pt x="341835" y="2071008"/>
                      <a:pt x="342025" y="2088248"/>
                    </a:cubicBezTo>
                    <a:cubicBezTo>
                      <a:pt x="344787" y="2441245"/>
                      <a:pt x="484614" y="2774048"/>
                      <a:pt x="735979" y="3025413"/>
                    </a:cubicBezTo>
                    <a:cubicBezTo>
                      <a:pt x="987344" y="3276778"/>
                      <a:pt x="1320147" y="3416605"/>
                      <a:pt x="1673048" y="3419367"/>
                    </a:cubicBezTo>
                    <a:cubicBezTo>
                      <a:pt x="1676573" y="3419367"/>
                      <a:pt x="1680097" y="3419367"/>
                      <a:pt x="1683621" y="3419367"/>
                    </a:cubicBezTo>
                    <a:cubicBezTo>
                      <a:pt x="2032903" y="3419367"/>
                      <a:pt x="2363421" y="3285636"/>
                      <a:pt x="2615357" y="3042177"/>
                    </a:cubicBezTo>
                    <a:cubicBezTo>
                      <a:pt x="2865388" y="2800433"/>
                      <a:pt x="3010168" y="2477916"/>
                      <a:pt x="3024075" y="2132254"/>
                    </a:cubicBezTo>
                    <a:lnTo>
                      <a:pt x="3155425" y="2134540"/>
                    </a:lnTo>
                    <a:cubicBezTo>
                      <a:pt x="3142470" y="2471820"/>
                      <a:pt x="3012454" y="2796718"/>
                      <a:pt x="2788236" y="3050940"/>
                    </a:cubicBezTo>
                    <a:cubicBezTo>
                      <a:pt x="2768709" y="3073133"/>
                      <a:pt x="2770805" y="3107042"/>
                      <a:pt x="2792998" y="3126568"/>
                    </a:cubicBezTo>
                    <a:cubicBezTo>
                      <a:pt x="2815191" y="3146095"/>
                      <a:pt x="2849005" y="3143999"/>
                      <a:pt x="2868627" y="3121806"/>
                    </a:cubicBezTo>
                    <a:cubicBezTo>
                      <a:pt x="3112848" y="2844914"/>
                      <a:pt x="3252960" y="2489727"/>
                      <a:pt x="3263057" y="2121776"/>
                    </a:cubicBezTo>
                    <a:cubicBezTo>
                      <a:pt x="3263724" y="2097106"/>
                      <a:pt x="3254675" y="2073770"/>
                      <a:pt x="3237720" y="2055958"/>
                    </a:cubicBezTo>
                    <a:cubicBezTo>
                      <a:pt x="3220480" y="2037861"/>
                      <a:pt x="3197429" y="2027764"/>
                      <a:pt x="3172760" y="2027383"/>
                    </a:cubicBezTo>
                    <a:lnTo>
                      <a:pt x="3172760" y="2027383"/>
                    </a:lnTo>
                    <a:close/>
                    <a:moveTo>
                      <a:pt x="424512" y="1696390"/>
                    </a:moveTo>
                    <a:cubicBezTo>
                      <a:pt x="424512" y="1657432"/>
                      <a:pt x="456230" y="1625619"/>
                      <a:pt x="495282" y="1625619"/>
                    </a:cubicBezTo>
                    <a:lnTo>
                      <a:pt x="1004298" y="1625619"/>
                    </a:lnTo>
                    <a:cubicBezTo>
                      <a:pt x="1043351" y="1625619"/>
                      <a:pt x="1075069" y="1657337"/>
                      <a:pt x="1075069" y="1696390"/>
                    </a:cubicBezTo>
                    <a:cubicBezTo>
                      <a:pt x="1075069" y="1735442"/>
                      <a:pt x="1043351" y="1767160"/>
                      <a:pt x="1004298" y="1767160"/>
                    </a:cubicBezTo>
                    <a:lnTo>
                      <a:pt x="495187" y="1767160"/>
                    </a:lnTo>
                    <a:cubicBezTo>
                      <a:pt x="456230" y="1767160"/>
                      <a:pt x="424512" y="1735442"/>
                      <a:pt x="424512" y="1696390"/>
                    </a:cubicBezTo>
                    <a:lnTo>
                      <a:pt x="424512" y="1696390"/>
                    </a:lnTo>
                    <a:close/>
                    <a:moveTo>
                      <a:pt x="749695" y="872001"/>
                    </a:moveTo>
                    <a:cubicBezTo>
                      <a:pt x="682258" y="872001"/>
                      <a:pt x="627394" y="817137"/>
                      <a:pt x="627394" y="749700"/>
                    </a:cubicBezTo>
                    <a:cubicBezTo>
                      <a:pt x="627394" y="682263"/>
                      <a:pt x="682258" y="627399"/>
                      <a:pt x="749695" y="627399"/>
                    </a:cubicBezTo>
                    <a:cubicBezTo>
                      <a:pt x="817132" y="627399"/>
                      <a:pt x="871996" y="682263"/>
                      <a:pt x="871996" y="749700"/>
                    </a:cubicBezTo>
                    <a:cubicBezTo>
                      <a:pt x="871996" y="817137"/>
                      <a:pt x="817132" y="872001"/>
                      <a:pt x="749695" y="872001"/>
                    </a:cubicBezTo>
                    <a:lnTo>
                      <a:pt x="749695" y="872001"/>
                    </a:lnTo>
                    <a:close/>
                    <a:moveTo>
                      <a:pt x="1074974" y="1945087"/>
                    </a:moveTo>
                    <a:cubicBezTo>
                      <a:pt x="1074974" y="1984140"/>
                      <a:pt x="1043256" y="2015858"/>
                      <a:pt x="1004203" y="2015858"/>
                    </a:cubicBezTo>
                    <a:lnTo>
                      <a:pt x="495187" y="2015858"/>
                    </a:lnTo>
                    <a:cubicBezTo>
                      <a:pt x="456230" y="2015858"/>
                      <a:pt x="424416" y="1984140"/>
                      <a:pt x="424416" y="1945087"/>
                    </a:cubicBezTo>
                    <a:cubicBezTo>
                      <a:pt x="424416" y="1906130"/>
                      <a:pt x="456135" y="1874317"/>
                      <a:pt x="495187" y="1874317"/>
                    </a:cubicBezTo>
                    <a:lnTo>
                      <a:pt x="1004203" y="1874317"/>
                    </a:lnTo>
                    <a:cubicBezTo>
                      <a:pt x="1043256" y="1874317"/>
                      <a:pt x="1074974" y="1906130"/>
                      <a:pt x="1074974" y="1945087"/>
                    </a:cubicBezTo>
                    <a:lnTo>
                      <a:pt x="1074974" y="1945087"/>
                    </a:lnTo>
                    <a:close/>
                    <a:moveTo>
                      <a:pt x="818466" y="2287606"/>
                    </a:moveTo>
                    <a:lnTo>
                      <a:pt x="683592" y="2287606"/>
                    </a:lnTo>
                    <a:cubicBezTo>
                      <a:pt x="658922" y="2287606"/>
                      <a:pt x="637300" y="2270176"/>
                      <a:pt x="632157" y="2246077"/>
                    </a:cubicBezTo>
                    <a:lnTo>
                      <a:pt x="605582" y="2123014"/>
                    </a:lnTo>
                    <a:lnTo>
                      <a:pt x="895428" y="2123014"/>
                    </a:lnTo>
                    <a:lnTo>
                      <a:pt x="869996" y="2245696"/>
                    </a:lnTo>
                    <a:cubicBezTo>
                      <a:pt x="864852" y="2269985"/>
                      <a:pt x="843231" y="2287606"/>
                      <a:pt x="818466" y="2287606"/>
                    </a:cubicBezTo>
                    <a:lnTo>
                      <a:pt x="818466" y="2287606"/>
                    </a:lnTo>
                    <a:close/>
                    <a:moveTo>
                      <a:pt x="1388251" y="1528559"/>
                    </a:moveTo>
                    <a:cubicBezTo>
                      <a:pt x="1424922" y="1508747"/>
                      <a:pt x="1463880" y="1492650"/>
                      <a:pt x="1503885" y="1480648"/>
                    </a:cubicBezTo>
                    <a:cubicBezTo>
                      <a:pt x="1545794" y="1468075"/>
                      <a:pt x="1573989" y="1430356"/>
                      <a:pt x="1573989" y="1386732"/>
                    </a:cubicBezTo>
                    <a:lnTo>
                      <a:pt x="1573989" y="1185469"/>
                    </a:lnTo>
                    <a:cubicBezTo>
                      <a:pt x="1646379" y="1176706"/>
                      <a:pt x="1720388" y="1176706"/>
                      <a:pt x="1792778" y="1185469"/>
                    </a:cubicBezTo>
                    <a:lnTo>
                      <a:pt x="1792778" y="1386732"/>
                    </a:lnTo>
                    <a:cubicBezTo>
                      <a:pt x="1792778" y="1430356"/>
                      <a:pt x="1820972" y="1468075"/>
                      <a:pt x="1862882" y="1480648"/>
                    </a:cubicBezTo>
                    <a:cubicBezTo>
                      <a:pt x="1902887" y="1492650"/>
                      <a:pt x="1941844" y="1508747"/>
                      <a:pt x="1978515" y="1528559"/>
                    </a:cubicBezTo>
                    <a:cubicBezTo>
                      <a:pt x="2017092" y="1549324"/>
                      <a:pt x="2063669" y="1542561"/>
                      <a:pt x="2094530" y="1511700"/>
                    </a:cubicBezTo>
                    <a:lnTo>
                      <a:pt x="2236738" y="1369492"/>
                    </a:lnTo>
                    <a:cubicBezTo>
                      <a:pt x="2294364" y="1414640"/>
                      <a:pt x="2346276" y="1466551"/>
                      <a:pt x="2391424" y="1524273"/>
                    </a:cubicBezTo>
                    <a:lnTo>
                      <a:pt x="2249216" y="1666481"/>
                    </a:lnTo>
                    <a:cubicBezTo>
                      <a:pt x="2218355" y="1697342"/>
                      <a:pt x="2211592" y="1743919"/>
                      <a:pt x="2232357" y="1782496"/>
                    </a:cubicBezTo>
                    <a:cubicBezTo>
                      <a:pt x="2252073" y="1819167"/>
                      <a:pt x="2268171" y="1858124"/>
                      <a:pt x="2280267" y="1898129"/>
                    </a:cubicBezTo>
                    <a:cubicBezTo>
                      <a:pt x="2292840" y="1940039"/>
                      <a:pt x="2330559" y="1968233"/>
                      <a:pt x="2374184" y="1968233"/>
                    </a:cubicBezTo>
                    <a:lnTo>
                      <a:pt x="2575447" y="1968233"/>
                    </a:lnTo>
                    <a:cubicBezTo>
                      <a:pt x="2579829" y="2004428"/>
                      <a:pt x="2582115" y="2041195"/>
                      <a:pt x="2582115" y="2077580"/>
                    </a:cubicBezTo>
                    <a:cubicBezTo>
                      <a:pt x="2582115" y="2114061"/>
                      <a:pt x="2579924" y="2150827"/>
                      <a:pt x="2575447" y="2187022"/>
                    </a:cubicBezTo>
                    <a:lnTo>
                      <a:pt x="2374184" y="2187022"/>
                    </a:lnTo>
                    <a:cubicBezTo>
                      <a:pt x="2330559" y="2187022"/>
                      <a:pt x="2292840" y="2215217"/>
                      <a:pt x="2280267" y="2257126"/>
                    </a:cubicBezTo>
                    <a:cubicBezTo>
                      <a:pt x="2268266" y="2297131"/>
                      <a:pt x="2252169" y="2336089"/>
                      <a:pt x="2232357" y="2372855"/>
                    </a:cubicBezTo>
                    <a:cubicBezTo>
                      <a:pt x="2211592" y="2411336"/>
                      <a:pt x="2218355" y="2458009"/>
                      <a:pt x="2249216" y="2488775"/>
                    </a:cubicBezTo>
                    <a:lnTo>
                      <a:pt x="2391424" y="2630983"/>
                    </a:lnTo>
                    <a:cubicBezTo>
                      <a:pt x="2346276" y="2688609"/>
                      <a:pt x="2294269" y="2740616"/>
                      <a:pt x="2236738" y="2785764"/>
                    </a:cubicBezTo>
                    <a:lnTo>
                      <a:pt x="2094530" y="2643556"/>
                    </a:lnTo>
                    <a:cubicBezTo>
                      <a:pt x="2063669" y="2612695"/>
                      <a:pt x="2017092" y="2605932"/>
                      <a:pt x="1978515" y="2626696"/>
                    </a:cubicBezTo>
                    <a:cubicBezTo>
                      <a:pt x="1941844" y="2646413"/>
                      <a:pt x="1902887" y="2662606"/>
                      <a:pt x="1862882" y="2674607"/>
                    </a:cubicBezTo>
                    <a:cubicBezTo>
                      <a:pt x="1820972" y="2687180"/>
                      <a:pt x="1792778" y="2724899"/>
                      <a:pt x="1792778" y="2768524"/>
                    </a:cubicBezTo>
                    <a:lnTo>
                      <a:pt x="1792778" y="2969787"/>
                    </a:lnTo>
                    <a:cubicBezTo>
                      <a:pt x="1720388" y="2978645"/>
                      <a:pt x="1646379" y="2978645"/>
                      <a:pt x="1573989" y="2969787"/>
                    </a:cubicBezTo>
                    <a:lnTo>
                      <a:pt x="1573989" y="2768524"/>
                    </a:lnTo>
                    <a:cubicBezTo>
                      <a:pt x="1573989" y="2724899"/>
                      <a:pt x="1545794" y="2687180"/>
                      <a:pt x="1503885" y="2674607"/>
                    </a:cubicBezTo>
                    <a:cubicBezTo>
                      <a:pt x="1463880" y="2662606"/>
                      <a:pt x="1424922" y="2646508"/>
                      <a:pt x="1388251" y="2626696"/>
                    </a:cubicBezTo>
                    <a:cubicBezTo>
                      <a:pt x="1349770" y="2605932"/>
                      <a:pt x="1303098" y="2612695"/>
                      <a:pt x="1272237" y="2643556"/>
                    </a:cubicBezTo>
                    <a:lnTo>
                      <a:pt x="1130028" y="2785764"/>
                    </a:lnTo>
                    <a:cubicBezTo>
                      <a:pt x="1072402" y="2740711"/>
                      <a:pt x="1020491" y="2688704"/>
                      <a:pt x="975342" y="2631078"/>
                    </a:cubicBezTo>
                    <a:lnTo>
                      <a:pt x="1117551" y="2488870"/>
                    </a:lnTo>
                    <a:cubicBezTo>
                      <a:pt x="1148412" y="2458104"/>
                      <a:pt x="1155174" y="2411431"/>
                      <a:pt x="1134410" y="2372950"/>
                    </a:cubicBezTo>
                    <a:cubicBezTo>
                      <a:pt x="1114693" y="2336279"/>
                      <a:pt x="1098596" y="2297322"/>
                      <a:pt x="1086499" y="2257222"/>
                    </a:cubicBezTo>
                    <a:cubicBezTo>
                      <a:pt x="1073926" y="2215312"/>
                      <a:pt x="1036207" y="2187118"/>
                      <a:pt x="992583" y="2187118"/>
                    </a:cubicBezTo>
                    <a:lnTo>
                      <a:pt x="991630" y="2187118"/>
                    </a:lnTo>
                    <a:lnTo>
                      <a:pt x="1004965" y="2123205"/>
                    </a:lnTo>
                    <a:cubicBezTo>
                      <a:pt x="1102787" y="2122824"/>
                      <a:pt x="1182130" y="2043195"/>
                      <a:pt x="1182130" y="1945278"/>
                    </a:cubicBezTo>
                    <a:cubicBezTo>
                      <a:pt x="1182130" y="1896986"/>
                      <a:pt x="1162699" y="1853076"/>
                      <a:pt x="1131267" y="1820977"/>
                    </a:cubicBezTo>
                    <a:cubicBezTo>
                      <a:pt x="1162699" y="1788877"/>
                      <a:pt x="1182130" y="1744967"/>
                      <a:pt x="1182130" y="1696580"/>
                    </a:cubicBezTo>
                    <a:cubicBezTo>
                      <a:pt x="1182130" y="1633334"/>
                      <a:pt x="1148888" y="1577613"/>
                      <a:pt x="1098977" y="1546085"/>
                    </a:cubicBezTo>
                    <a:lnTo>
                      <a:pt x="1125647" y="1461694"/>
                    </a:lnTo>
                    <a:cubicBezTo>
                      <a:pt x="1132886" y="1438738"/>
                      <a:pt x="1143744" y="1417117"/>
                      <a:pt x="1157651" y="1397114"/>
                    </a:cubicBezTo>
                    <a:lnTo>
                      <a:pt x="1272332" y="1511795"/>
                    </a:lnTo>
                    <a:cubicBezTo>
                      <a:pt x="1303098" y="1542466"/>
                      <a:pt x="1349675" y="1549324"/>
                      <a:pt x="1388251" y="1528559"/>
                    </a:cubicBezTo>
                    <a:lnTo>
                      <a:pt x="1388251" y="1528559"/>
                    </a:lnTo>
                    <a:close/>
                    <a:moveTo>
                      <a:pt x="1696575" y="604634"/>
                    </a:moveTo>
                    <a:lnTo>
                      <a:pt x="2764614" y="604634"/>
                    </a:lnTo>
                    <a:cubicBezTo>
                      <a:pt x="2802904" y="604634"/>
                      <a:pt x="2834146" y="573487"/>
                      <a:pt x="2834146" y="535197"/>
                    </a:cubicBezTo>
                    <a:lnTo>
                      <a:pt x="2834146" y="484714"/>
                    </a:lnTo>
                    <a:lnTo>
                      <a:pt x="3113133" y="670357"/>
                    </a:lnTo>
                    <a:lnTo>
                      <a:pt x="2834146" y="855999"/>
                    </a:lnTo>
                    <a:lnTo>
                      <a:pt x="2834146" y="805516"/>
                    </a:lnTo>
                    <a:cubicBezTo>
                      <a:pt x="2834146" y="767226"/>
                      <a:pt x="2803000" y="735984"/>
                      <a:pt x="2764614" y="735984"/>
                    </a:cubicBezTo>
                    <a:lnTo>
                      <a:pt x="1683431" y="735984"/>
                    </a:lnTo>
                    <a:cubicBezTo>
                      <a:pt x="1621328" y="735984"/>
                      <a:pt x="1559892" y="740270"/>
                      <a:pt x="1499503" y="748557"/>
                    </a:cubicBezTo>
                    <a:cubicBezTo>
                      <a:pt x="1499408" y="704742"/>
                      <a:pt x="1495693" y="661594"/>
                      <a:pt x="1488359" y="619398"/>
                    </a:cubicBezTo>
                    <a:cubicBezTo>
                      <a:pt x="1556748" y="609682"/>
                      <a:pt x="1626376" y="604634"/>
                      <a:pt x="1696575" y="604634"/>
                    </a:cubicBezTo>
                    <a:lnTo>
                      <a:pt x="1696575" y="604634"/>
                    </a:lnTo>
                    <a:close/>
                    <a:moveTo>
                      <a:pt x="107329" y="732079"/>
                    </a:moveTo>
                    <a:cubicBezTo>
                      <a:pt x="111711" y="566725"/>
                      <a:pt x="179814" y="410896"/>
                      <a:pt x="298877" y="293262"/>
                    </a:cubicBezTo>
                    <a:cubicBezTo>
                      <a:pt x="417939" y="175723"/>
                      <a:pt x="574626" y="109620"/>
                      <a:pt x="740075" y="107143"/>
                    </a:cubicBezTo>
                    <a:cubicBezTo>
                      <a:pt x="913525" y="104762"/>
                      <a:pt x="1077165" y="170294"/>
                      <a:pt x="1200704" y="291928"/>
                    </a:cubicBezTo>
                    <a:cubicBezTo>
                      <a:pt x="1324243" y="413658"/>
                      <a:pt x="1392252" y="576250"/>
                      <a:pt x="1392252" y="749605"/>
                    </a:cubicBezTo>
                    <a:cubicBezTo>
                      <a:pt x="1392252" y="948487"/>
                      <a:pt x="1302240" y="1132986"/>
                      <a:pt x="1145364" y="1255763"/>
                    </a:cubicBezTo>
                    <a:cubicBezTo>
                      <a:pt x="1086975" y="1301483"/>
                      <a:pt x="1044780" y="1361395"/>
                      <a:pt x="1023348" y="1429118"/>
                    </a:cubicBezTo>
                    <a:lnTo>
                      <a:pt x="995154" y="1518367"/>
                    </a:lnTo>
                    <a:lnTo>
                      <a:pt x="803321" y="1518367"/>
                    </a:lnTo>
                    <a:lnTo>
                      <a:pt x="803321" y="1203661"/>
                    </a:lnTo>
                    <a:cubicBezTo>
                      <a:pt x="980867" y="1183087"/>
                      <a:pt x="1130790" y="1061263"/>
                      <a:pt x="1185750" y="887527"/>
                    </a:cubicBezTo>
                    <a:cubicBezTo>
                      <a:pt x="1194608" y="859333"/>
                      <a:pt x="1178987" y="829234"/>
                      <a:pt x="1150793" y="820280"/>
                    </a:cubicBezTo>
                    <a:cubicBezTo>
                      <a:pt x="1122504" y="811327"/>
                      <a:pt x="1092405" y="827043"/>
                      <a:pt x="1083546" y="855237"/>
                    </a:cubicBezTo>
                    <a:cubicBezTo>
                      <a:pt x="1042779" y="984110"/>
                      <a:pt x="933718" y="1075645"/>
                      <a:pt x="803321" y="1095553"/>
                    </a:cubicBezTo>
                    <a:lnTo>
                      <a:pt x="803321" y="972680"/>
                    </a:lnTo>
                    <a:cubicBezTo>
                      <a:pt x="904095" y="948487"/>
                      <a:pt x="979248" y="857618"/>
                      <a:pt x="979248" y="749509"/>
                    </a:cubicBezTo>
                    <a:cubicBezTo>
                      <a:pt x="979248" y="623017"/>
                      <a:pt x="876282" y="520052"/>
                      <a:pt x="749790" y="520052"/>
                    </a:cubicBezTo>
                    <a:cubicBezTo>
                      <a:pt x="623203" y="520052"/>
                      <a:pt x="520333" y="623017"/>
                      <a:pt x="520333" y="749509"/>
                    </a:cubicBezTo>
                    <a:cubicBezTo>
                      <a:pt x="520333" y="857618"/>
                      <a:pt x="595485" y="948391"/>
                      <a:pt x="696260" y="972680"/>
                    </a:cubicBezTo>
                    <a:lnTo>
                      <a:pt x="696260" y="1095457"/>
                    </a:lnTo>
                    <a:cubicBezTo>
                      <a:pt x="528620" y="1069645"/>
                      <a:pt x="399747" y="924293"/>
                      <a:pt x="399747" y="749509"/>
                    </a:cubicBezTo>
                    <a:cubicBezTo>
                      <a:pt x="399747" y="556533"/>
                      <a:pt x="556814" y="399466"/>
                      <a:pt x="749790" y="399466"/>
                    </a:cubicBezTo>
                    <a:cubicBezTo>
                      <a:pt x="900476" y="399466"/>
                      <a:pt x="1033826" y="495478"/>
                      <a:pt x="1081641" y="638257"/>
                    </a:cubicBezTo>
                    <a:cubicBezTo>
                      <a:pt x="1091071" y="666356"/>
                      <a:pt x="1121456" y="681501"/>
                      <a:pt x="1149459" y="672071"/>
                    </a:cubicBezTo>
                    <a:cubicBezTo>
                      <a:pt x="1177558" y="662641"/>
                      <a:pt x="1192703" y="632257"/>
                      <a:pt x="1183273" y="604253"/>
                    </a:cubicBezTo>
                    <a:cubicBezTo>
                      <a:pt x="1120789" y="417658"/>
                      <a:pt x="946577" y="292309"/>
                      <a:pt x="749790" y="292309"/>
                    </a:cubicBezTo>
                    <a:cubicBezTo>
                      <a:pt x="497664" y="292309"/>
                      <a:pt x="292590" y="497478"/>
                      <a:pt x="292590" y="749509"/>
                    </a:cubicBezTo>
                    <a:cubicBezTo>
                      <a:pt x="292590" y="983539"/>
                      <a:pt x="469279" y="1176896"/>
                      <a:pt x="696260" y="1203471"/>
                    </a:cubicBezTo>
                    <a:lnTo>
                      <a:pt x="696260" y="1518272"/>
                    </a:lnTo>
                    <a:lnTo>
                      <a:pt x="504236" y="1518272"/>
                    </a:lnTo>
                    <a:lnTo>
                      <a:pt x="476518" y="1430737"/>
                    </a:lnTo>
                    <a:cubicBezTo>
                      <a:pt x="454515" y="1361014"/>
                      <a:pt x="413463" y="1301483"/>
                      <a:pt x="357741" y="1258525"/>
                    </a:cubicBezTo>
                    <a:cubicBezTo>
                      <a:pt x="195435" y="1133653"/>
                      <a:pt x="101900" y="936771"/>
                      <a:pt x="107329" y="732079"/>
                    </a:cubicBezTo>
                    <a:lnTo>
                      <a:pt x="107329" y="732079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" name="任意多边形: 形状 159"/>
              <p:cNvSpPr/>
              <p:nvPr/>
            </p:nvSpPr>
            <p:spPr>
              <a:xfrm>
                <a:off x="6982467" y="2692050"/>
                <a:ext cx="871965" cy="780288"/>
              </a:xfrm>
              <a:custGeom>
                <a:avLst/>
                <a:gdLst>
                  <a:gd name="connsiteX0" fmla="*/ 859464 w 871965"/>
                  <a:gd name="connsiteY0" fmla="*/ 343472 h 780288"/>
                  <a:gd name="connsiteX1" fmla="*/ 688110 w 871965"/>
                  <a:gd name="connsiteY1" fmla="*/ 46673 h 780288"/>
                  <a:gd name="connsiteX2" fmla="*/ 607338 w 871965"/>
                  <a:gd name="connsiteY2" fmla="*/ 0 h 780288"/>
                  <a:gd name="connsiteX3" fmla="*/ 264628 w 871965"/>
                  <a:gd name="connsiteY3" fmla="*/ 0 h 780288"/>
                  <a:gd name="connsiteX4" fmla="*/ 183856 w 871965"/>
                  <a:gd name="connsiteY4" fmla="*/ 46673 h 780288"/>
                  <a:gd name="connsiteX5" fmla="*/ 12502 w 871965"/>
                  <a:gd name="connsiteY5" fmla="*/ 343472 h 780288"/>
                  <a:gd name="connsiteX6" fmla="*/ 12502 w 871965"/>
                  <a:gd name="connsiteY6" fmla="*/ 436817 h 780288"/>
                  <a:gd name="connsiteX7" fmla="*/ 183856 w 871965"/>
                  <a:gd name="connsiteY7" fmla="*/ 733615 h 780288"/>
                  <a:gd name="connsiteX8" fmla="*/ 264628 w 871965"/>
                  <a:gd name="connsiteY8" fmla="*/ 780288 h 780288"/>
                  <a:gd name="connsiteX9" fmla="*/ 607338 w 871965"/>
                  <a:gd name="connsiteY9" fmla="*/ 780288 h 780288"/>
                  <a:gd name="connsiteX10" fmla="*/ 688110 w 871965"/>
                  <a:gd name="connsiteY10" fmla="*/ 733615 h 780288"/>
                  <a:gd name="connsiteX11" fmla="*/ 859464 w 871965"/>
                  <a:gd name="connsiteY11" fmla="*/ 436817 h 780288"/>
                  <a:gd name="connsiteX12" fmla="*/ 859464 w 871965"/>
                  <a:gd name="connsiteY12" fmla="*/ 343472 h 780288"/>
                  <a:gd name="connsiteX13" fmla="*/ 859464 w 871965"/>
                  <a:gd name="connsiteY13" fmla="*/ 343472 h 780288"/>
                  <a:gd name="connsiteX14" fmla="*/ 599337 w 871965"/>
                  <a:gd name="connsiteY14" fmla="*/ 673036 h 780288"/>
                  <a:gd name="connsiteX15" fmla="*/ 272629 w 871965"/>
                  <a:gd name="connsiteY15" fmla="*/ 673036 h 780288"/>
                  <a:gd name="connsiteX16" fmla="*/ 109276 w 871965"/>
                  <a:gd name="connsiteY16" fmla="*/ 390144 h 780288"/>
                  <a:gd name="connsiteX17" fmla="*/ 272629 w 871965"/>
                  <a:gd name="connsiteY17" fmla="*/ 107252 h 780288"/>
                  <a:gd name="connsiteX18" fmla="*/ 599337 w 871965"/>
                  <a:gd name="connsiteY18" fmla="*/ 107252 h 780288"/>
                  <a:gd name="connsiteX19" fmla="*/ 762691 w 871965"/>
                  <a:gd name="connsiteY19" fmla="*/ 390144 h 780288"/>
                  <a:gd name="connsiteX20" fmla="*/ 599337 w 871965"/>
                  <a:gd name="connsiteY20" fmla="*/ 673036 h 780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71965" h="780288">
                    <a:moveTo>
                      <a:pt x="859464" y="343472"/>
                    </a:moveTo>
                    <a:lnTo>
                      <a:pt x="688110" y="46673"/>
                    </a:lnTo>
                    <a:cubicBezTo>
                      <a:pt x="671536" y="17907"/>
                      <a:pt x="640485" y="0"/>
                      <a:pt x="607338" y="0"/>
                    </a:cubicBezTo>
                    <a:lnTo>
                      <a:pt x="264628" y="0"/>
                    </a:lnTo>
                    <a:cubicBezTo>
                      <a:pt x="231386" y="0"/>
                      <a:pt x="200430" y="17907"/>
                      <a:pt x="183856" y="46673"/>
                    </a:cubicBezTo>
                    <a:lnTo>
                      <a:pt x="12502" y="343472"/>
                    </a:lnTo>
                    <a:cubicBezTo>
                      <a:pt x="-4167" y="372237"/>
                      <a:pt x="-4167" y="408051"/>
                      <a:pt x="12502" y="436817"/>
                    </a:cubicBezTo>
                    <a:lnTo>
                      <a:pt x="183856" y="733615"/>
                    </a:lnTo>
                    <a:cubicBezTo>
                      <a:pt x="200525" y="762381"/>
                      <a:pt x="231481" y="780288"/>
                      <a:pt x="264628" y="780288"/>
                    </a:cubicBezTo>
                    <a:lnTo>
                      <a:pt x="607338" y="780288"/>
                    </a:lnTo>
                    <a:cubicBezTo>
                      <a:pt x="640580" y="780288"/>
                      <a:pt x="671536" y="762381"/>
                      <a:pt x="688110" y="733615"/>
                    </a:cubicBezTo>
                    <a:lnTo>
                      <a:pt x="859464" y="436817"/>
                    </a:lnTo>
                    <a:cubicBezTo>
                      <a:pt x="876133" y="408051"/>
                      <a:pt x="876133" y="372237"/>
                      <a:pt x="859464" y="343472"/>
                    </a:cubicBezTo>
                    <a:lnTo>
                      <a:pt x="859464" y="343472"/>
                    </a:lnTo>
                    <a:close/>
                    <a:moveTo>
                      <a:pt x="599337" y="673036"/>
                    </a:moveTo>
                    <a:lnTo>
                      <a:pt x="272629" y="673036"/>
                    </a:lnTo>
                    <a:lnTo>
                      <a:pt x="109276" y="390144"/>
                    </a:lnTo>
                    <a:lnTo>
                      <a:pt x="272629" y="107252"/>
                    </a:lnTo>
                    <a:lnTo>
                      <a:pt x="599337" y="107252"/>
                    </a:lnTo>
                    <a:lnTo>
                      <a:pt x="762691" y="390144"/>
                    </a:lnTo>
                    <a:lnTo>
                      <a:pt x="599337" y="673036"/>
                    </a:lnTo>
                    <a:close/>
                  </a:path>
                </a:pathLst>
              </a:custGeom>
              <a:grp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57" name="任意多边形: 形状 156"/>
            <p:cNvSpPr/>
            <p:nvPr/>
          </p:nvSpPr>
          <p:spPr>
            <a:xfrm>
              <a:off x="7215090" y="2878836"/>
              <a:ext cx="406716" cy="406716"/>
            </a:xfrm>
            <a:custGeom>
              <a:avLst/>
              <a:gdLst>
                <a:gd name="connsiteX0" fmla="*/ 203359 w 406717"/>
                <a:gd name="connsiteY0" fmla="*/ 0 h 406717"/>
                <a:gd name="connsiteX1" fmla="*/ 0 w 406717"/>
                <a:gd name="connsiteY1" fmla="*/ 203359 h 406717"/>
                <a:gd name="connsiteX2" fmla="*/ 203359 w 406717"/>
                <a:gd name="connsiteY2" fmla="*/ 406717 h 406717"/>
                <a:gd name="connsiteX3" fmla="*/ 406718 w 406717"/>
                <a:gd name="connsiteY3" fmla="*/ 203359 h 406717"/>
                <a:gd name="connsiteX4" fmla="*/ 203359 w 406717"/>
                <a:gd name="connsiteY4" fmla="*/ 0 h 406717"/>
                <a:gd name="connsiteX5" fmla="*/ 203359 w 406717"/>
                <a:gd name="connsiteY5" fmla="*/ 0 h 406717"/>
                <a:gd name="connsiteX6" fmla="*/ 203359 w 406717"/>
                <a:gd name="connsiteY6" fmla="*/ 299561 h 406717"/>
                <a:gd name="connsiteX7" fmla="*/ 107156 w 406717"/>
                <a:gd name="connsiteY7" fmla="*/ 203359 h 406717"/>
                <a:gd name="connsiteX8" fmla="*/ 203359 w 406717"/>
                <a:gd name="connsiteY8" fmla="*/ 107156 h 406717"/>
                <a:gd name="connsiteX9" fmla="*/ 299561 w 406717"/>
                <a:gd name="connsiteY9" fmla="*/ 203359 h 406717"/>
                <a:gd name="connsiteX10" fmla="*/ 203359 w 406717"/>
                <a:gd name="connsiteY10" fmla="*/ 299561 h 406717"/>
                <a:gd name="connsiteX11" fmla="*/ 203359 w 406717"/>
                <a:gd name="connsiteY11" fmla="*/ 299561 h 40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6717" h="406717">
                  <a:moveTo>
                    <a:pt x="203359" y="0"/>
                  </a:moveTo>
                  <a:cubicBezTo>
                    <a:pt x="91250" y="0"/>
                    <a:pt x="0" y="91250"/>
                    <a:pt x="0" y="203359"/>
                  </a:cubicBezTo>
                  <a:cubicBezTo>
                    <a:pt x="0" y="315468"/>
                    <a:pt x="91250" y="406717"/>
                    <a:pt x="203359" y="406717"/>
                  </a:cubicBezTo>
                  <a:cubicBezTo>
                    <a:pt x="315468" y="406717"/>
                    <a:pt x="406718" y="315468"/>
                    <a:pt x="406718" y="203359"/>
                  </a:cubicBezTo>
                  <a:cubicBezTo>
                    <a:pt x="406718" y="91250"/>
                    <a:pt x="315468" y="0"/>
                    <a:pt x="203359" y="0"/>
                  </a:cubicBezTo>
                  <a:lnTo>
                    <a:pt x="203359" y="0"/>
                  </a:lnTo>
                  <a:close/>
                  <a:moveTo>
                    <a:pt x="203359" y="299561"/>
                  </a:moveTo>
                  <a:cubicBezTo>
                    <a:pt x="150304" y="299561"/>
                    <a:pt x="107156" y="256413"/>
                    <a:pt x="107156" y="203359"/>
                  </a:cubicBezTo>
                  <a:cubicBezTo>
                    <a:pt x="107156" y="150304"/>
                    <a:pt x="150304" y="107156"/>
                    <a:pt x="203359" y="107156"/>
                  </a:cubicBezTo>
                  <a:cubicBezTo>
                    <a:pt x="256413" y="107156"/>
                    <a:pt x="299561" y="150304"/>
                    <a:pt x="299561" y="203359"/>
                  </a:cubicBezTo>
                  <a:cubicBezTo>
                    <a:pt x="299561" y="256413"/>
                    <a:pt x="256413" y="299561"/>
                    <a:pt x="203359" y="299561"/>
                  </a:cubicBezTo>
                  <a:lnTo>
                    <a:pt x="203359" y="299561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64" name="图形 4"/>
          <p:cNvGrpSpPr/>
          <p:nvPr/>
        </p:nvGrpSpPr>
        <p:grpSpPr>
          <a:xfrm>
            <a:off x="7734292" y="4975854"/>
            <a:ext cx="494484" cy="522916"/>
            <a:chOff x="4366743" y="1600200"/>
            <a:chExt cx="3458726" cy="3657594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p:grpSpPr>
        <p:sp>
          <p:nvSpPr>
            <p:cNvPr id="265" name="任意多边形: 形状 264"/>
            <p:cNvSpPr/>
            <p:nvPr/>
          </p:nvSpPr>
          <p:spPr>
            <a:xfrm>
              <a:off x="5393350" y="1600200"/>
              <a:ext cx="2282008" cy="1110332"/>
            </a:xfrm>
            <a:custGeom>
              <a:avLst/>
              <a:gdLst>
                <a:gd name="connsiteX0" fmla="*/ 203169 w 2281999"/>
                <a:gd name="connsiteY0" fmla="*/ 897350 h 1110329"/>
                <a:gd name="connsiteX1" fmla="*/ 406432 w 2281999"/>
                <a:gd name="connsiteY1" fmla="*/ 694087 h 1110329"/>
                <a:gd name="connsiteX2" fmla="*/ 380715 w 2281999"/>
                <a:gd name="connsiteY2" fmla="*/ 595217 h 1110329"/>
                <a:gd name="connsiteX3" fmla="*/ 605219 w 2281999"/>
                <a:gd name="connsiteY3" fmla="*/ 378047 h 1110329"/>
                <a:gd name="connsiteX4" fmla="*/ 708851 w 2281999"/>
                <a:gd name="connsiteY4" fmla="*/ 406527 h 1110329"/>
                <a:gd name="connsiteX5" fmla="*/ 831438 w 2281999"/>
                <a:gd name="connsiteY5" fmla="*/ 365284 h 1110329"/>
                <a:gd name="connsiteX6" fmla="*/ 1434179 w 2281999"/>
                <a:gd name="connsiteY6" fmla="*/ 829723 h 1110329"/>
                <a:gd name="connsiteX7" fmla="*/ 1418844 w 2281999"/>
                <a:gd name="connsiteY7" fmla="*/ 906971 h 1110329"/>
                <a:gd name="connsiteX8" fmla="*/ 1622108 w 2281999"/>
                <a:gd name="connsiteY8" fmla="*/ 1110329 h 1110329"/>
                <a:gd name="connsiteX9" fmla="*/ 1825371 w 2281999"/>
                <a:gd name="connsiteY9" fmla="*/ 906971 h 1110329"/>
                <a:gd name="connsiteX10" fmla="*/ 1796892 w 2281999"/>
                <a:gd name="connsiteY10" fmla="*/ 803434 h 1110329"/>
                <a:gd name="connsiteX11" fmla="*/ 1980819 w 2281999"/>
                <a:gd name="connsiteY11" fmla="*/ 613505 h 1110329"/>
                <a:gd name="connsiteX12" fmla="*/ 2078736 w 2281999"/>
                <a:gd name="connsiteY12" fmla="*/ 638651 h 1110329"/>
                <a:gd name="connsiteX13" fmla="*/ 2282000 w 2281999"/>
                <a:gd name="connsiteY13" fmla="*/ 435293 h 1110329"/>
                <a:gd name="connsiteX14" fmla="*/ 2078736 w 2281999"/>
                <a:gd name="connsiteY14" fmla="*/ 232029 h 1110329"/>
                <a:gd name="connsiteX15" fmla="*/ 1875473 w 2281999"/>
                <a:gd name="connsiteY15" fmla="*/ 435293 h 1110329"/>
                <a:gd name="connsiteX16" fmla="*/ 1903857 w 2281999"/>
                <a:gd name="connsiteY16" fmla="*/ 538925 h 1110329"/>
                <a:gd name="connsiteX17" fmla="*/ 1719929 w 2281999"/>
                <a:gd name="connsiteY17" fmla="*/ 728853 h 1110329"/>
                <a:gd name="connsiteX18" fmla="*/ 1622012 w 2281999"/>
                <a:gd name="connsiteY18" fmla="*/ 703707 h 1110329"/>
                <a:gd name="connsiteX19" fmla="*/ 1499426 w 2281999"/>
                <a:gd name="connsiteY19" fmla="*/ 744950 h 1110329"/>
                <a:gd name="connsiteX20" fmla="*/ 896684 w 2281999"/>
                <a:gd name="connsiteY20" fmla="*/ 280607 h 1110329"/>
                <a:gd name="connsiteX21" fmla="*/ 911924 w 2281999"/>
                <a:gd name="connsiteY21" fmla="*/ 203359 h 1110329"/>
                <a:gd name="connsiteX22" fmla="*/ 708946 w 2281999"/>
                <a:gd name="connsiteY22" fmla="*/ 0 h 1110329"/>
                <a:gd name="connsiteX23" fmla="*/ 505683 w 2281999"/>
                <a:gd name="connsiteY23" fmla="*/ 203264 h 1110329"/>
                <a:gd name="connsiteX24" fmla="*/ 530829 w 2281999"/>
                <a:gd name="connsiteY24" fmla="*/ 301085 h 1110329"/>
                <a:gd name="connsiteX25" fmla="*/ 305848 w 2281999"/>
                <a:gd name="connsiteY25" fmla="*/ 518732 h 1110329"/>
                <a:gd name="connsiteX26" fmla="*/ 203264 w 2281999"/>
                <a:gd name="connsiteY26" fmla="*/ 490823 h 1110329"/>
                <a:gd name="connsiteX27" fmla="*/ 0 w 2281999"/>
                <a:gd name="connsiteY27" fmla="*/ 694087 h 1110329"/>
                <a:gd name="connsiteX28" fmla="*/ 203169 w 2281999"/>
                <a:gd name="connsiteY28" fmla="*/ 897350 h 1110329"/>
                <a:gd name="connsiteX29" fmla="*/ 203169 w 2281999"/>
                <a:gd name="connsiteY29" fmla="*/ 897350 h 1110329"/>
                <a:gd name="connsiteX30" fmla="*/ 2078927 w 2281999"/>
                <a:gd name="connsiteY30" fmla="*/ 339185 h 1110329"/>
                <a:gd name="connsiteX31" fmla="*/ 2175034 w 2281999"/>
                <a:gd name="connsiteY31" fmla="*/ 435293 h 1110329"/>
                <a:gd name="connsiteX32" fmla="*/ 2078927 w 2281999"/>
                <a:gd name="connsiteY32" fmla="*/ 531495 h 1110329"/>
                <a:gd name="connsiteX33" fmla="*/ 1982820 w 2281999"/>
                <a:gd name="connsiteY33" fmla="*/ 435293 h 1110329"/>
                <a:gd name="connsiteX34" fmla="*/ 2078927 w 2281999"/>
                <a:gd name="connsiteY34" fmla="*/ 339185 h 1110329"/>
                <a:gd name="connsiteX35" fmla="*/ 2078927 w 2281999"/>
                <a:gd name="connsiteY35" fmla="*/ 339185 h 1110329"/>
                <a:gd name="connsiteX36" fmla="*/ 1622203 w 2281999"/>
                <a:gd name="connsiteY36" fmla="*/ 810863 h 1110329"/>
                <a:gd name="connsiteX37" fmla="*/ 1718310 w 2281999"/>
                <a:gd name="connsiteY37" fmla="*/ 906971 h 1110329"/>
                <a:gd name="connsiteX38" fmla="*/ 1622203 w 2281999"/>
                <a:gd name="connsiteY38" fmla="*/ 1003173 h 1110329"/>
                <a:gd name="connsiteX39" fmla="*/ 1526096 w 2281999"/>
                <a:gd name="connsiteY39" fmla="*/ 906971 h 1110329"/>
                <a:gd name="connsiteX40" fmla="*/ 1622203 w 2281999"/>
                <a:gd name="connsiteY40" fmla="*/ 810863 h 1110329"/>
                <a:gd name="connsiteX41" fmla="*/ 1622203 w 2281999"/>
                <a:gd name="connsiteY41" fmla="*/ 810863 h 1110329"/>
                <a:gd name="connsiteX42" fmla="*/ 708946 w 2281999"/>
                <a:gd name="connsiteY42" fmla="*/ 107156 h 1110329"/>
                <a:gd name="connsiteX43" fmla="*/ 805053 w 2281999"/>
                <a:gd name="connsiteY43" fmla="*/ 203264 h 1110329"/>
                <a:gd name="connsiteX44" fmla="*/ 708946 w 2281999"/>
                <a:gd name="connsiteY44" fmla="*/ 299371 h 1110329"/>
                <a:gd name="connsiteX45" fmla="*/ 612839 w 2281999"/>
                <a:gd name="connsiteY45" fmla="*/ 203264 h 1110329"/>
                <a:gd name="connsiteX46" fmla="*/ 708946 w 2281999"/>
                <a:gd name="connsiteY46" fmla="*/ 107156 h 1110329"/>
                <a:gd name="connsiteX47" fmla="*/ 708946 w 2281999"/>
                <a:gd name="connsiteY47" fmla="*/ 107156 h 1110329"/>
                <a:gd name="connsiteX48" fmla="*/ 203169 w 2281999"/>
                <a:gd name="connsiteY48" fmla="*/ 597980 h 1110329"/>
                <a:gd name="connsiteX49" fmla="*/ 299276 w 2281999"/>
                <a:gd name="connsiteY49" fmla="*/ 694087 h 1110329"/>
                <a:gd name="connsiteX50" fmla="*/ 203169 w 2281999"/>
                <a:gd name="connsiteY50" fmla="*/ 790194 h 1110329"/>
                <a:gd name="connsiteX51" fmla="*/ 107061 w 2281999"/>
                <a:gd name="connsiteY51" fmla="*/ 694087 h 1110329"/>
                <a:gd name="connsiteX52" fmla="*/ 203169 w 2281999"/>
                <a:gd name="connsiteY52" fmla="*/ 597980 h 1110329"/>
                <a:gd name="connsiteX53" fmla="*/ 203169 w 2281999"/>
                <a:gd name="connsiteY53" fmla="*/ 597980 h 111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281999" h="1110329">
                  <a:moveTo>
                    <a:pt x="203169" y="897350"/>
                  </a:moveTo>
                  <a:cubicBezTo>
                    <a:pt x="315278" y="897350"/>
                    <a:pt x="406432" y="806196"/>
                    <a:pt x="406432" y="694087"/>
                  </a:cubicBezTo>
                  <a:cubicBezTo>
                    <a:pt x="406432" y="658178"/>
                    <a:pt x="397098" y="624554"/>
                    <a:pt x="380715" y="595217"/>
                  </a:cubicBezTo>
                  <a:lnTo>
                    <a:pt x="605219" y="378047"/>
                  </a:lnTo>
                  <a:cubicBezTo>
                    <a:pt x="635604" y="396145"/>
                    <a:pt x="671036" y="406527"/>
                    <a:pt x="708851" y="406527"/>
                  </a:cubicBezTo>
                  <a:cubicBezTo>
                    <a:pt x="754857" y="406527"/>
                    <a:pt x="797338" y="391192"/>
                    <a:pt x="831438" y="365284"/>
                  </a:cubicBezTo>
                  <a:lnTo>
                    <a:pt x="1434179" y="829723"/>
                  </a:lnTo>
                  <a:cubicBezTo>
                    <a:pt x="1424369" y="853535"/>
                    <a:pt x="1418844" y="879634"/>
                    <a:pt x="1418844" y="906971"/>
                  </a:cubicBezTo>
                  <a:cubicBezTo>
                    <a:pt x="1418844" y="1019080"/>
                    <a:pt x="1509999" y="1110329"/>
                    <a:pt x="1622108" y="1110329"/>
                  </a:cubicBezTo>
                  <a:cubicBezTo>
                    <a:pt x="1734217" y="1110329"/>
                    <a:pt x="1825371" y="1019080"/>
                    <a:pt x="1825371" y="906971"/>
                  </a:cubicBezTo>
                  <a:cubicBezTo>
                    <a:pt x="1825371" y="869156"/>
                    <a:pt x="1814989" y="833819"/>
                    <a:pt x="1796892" y="803434"/>
                  </a:cubicBezTo>
                  <a:lnTo>
                    <a:pt x="1980819" y="613505"/>
                  </a:lnTo>
                  <a:cubicBezTo>
                    <a:pt x="2009870" y="629507"/>
                    <a:pt x="2043303" y="638651"/>
                    <a:pt x="2078736" y="638651"/>
                  </a:cubicBezTo>
                  <a:cubicBezTo>
                    <a:pt x="2190846" y="638651"/>
                    <a:pt x="2282000" y="547402"/>
                    <a:pt x="2282000" y="435293"/>
                  </a:cubicBezTo>
                  <a:cubicBezTo>
                    <a:pt x="2282000" y="323183"/>
                    <a:pt x="2190846" y="232029"/>
                    <a:pt x="2078736" y="232029"/>
                  </a:cubicBezTo>
                  <a:cubicBezTo>
                    <a:pt x="1966627" y="232029"/>
                    <a:pt x="1875473" y="323279"/>
                    <a:pt x="1875473" y="435293"/>
                  </a:cubicBezTo>
                  <a:cubicBezTo>
                    <a:pt x="1875473" y="473107"/>
                    <a:pt x="1885855" y="508540"/>
                    <a:pt x="1903857" y="538925"/>
                  </a:cubicBezTo>
                  <a:lnTo>
                    <a:pt x="1719929" y="728853"/>
                  </a:lnTo>
                  <a:cubicBezTo>
                    <a:pt x="1690878" y="712851"/>
                    <a:pt x="1657541" y="703707"/>
                    <a:pt x="1622012" y="703707"/>
                  </a:cubicBezTo>
                  <a:cubicBezTo>
                    <a:pt x="1576007" y="703707"/>
                    <a:pt x="1533525" y="719138"/>
                    <a:pt x="1499426" y="744950"/>
                  </a:cubicBezTo>
                  <a:lnTo>
                    <a:pt x="896684" y="280607"/>
                  </a:lnTo>
                  <a:cubicBezTo>
                    <a:pt x="906494" y="256794"/>
                    <a:pt x="911924" y="230696"/>
                    <a:pt x="911924" y="203359"/>
                  </a:cubicBezTo>
                  <a:cubicBezTo>
                    <a:pt x="912210" y="91154"/>
                    <a:pt x="821055" y="0"/>
                    <a:pt x="708946" y="0"/>
                  </a:cubicBezTo>
                  <a:cubicBezTo>
                    <a:pt x="596837" y="0"/>
                    <a:pt x="505683" y="91154"/>
                    <a:pt x="505683" y="203264"/>
                  </a:cubicBezTo>
                  <a:cubicBezTo>
                    <a:pt x="505683" y="238697"/>
                    <a:pt x="514827" y="272034"/>
                    <a:pt x="530829" y="301085"/>
                  </a:cubicBezTo>
                  <a:lnTo>
                    <a:pt x="305848" y="518732"/>
                  </a:lnTo>
                  <a:cubicBezTo>
                    <a:pt x="275749" y="501015"/>
                    <a:pt x="240602" y="490823"/>
                    <a:pt x="203264" y="490823"/>
                  </a:cubicBezTo>
                  <a:cubicBezTo>
                    <a:pt x="91155" y="490823"/>
                    <a:pt x="0" y="582073"/>
                    <a:pt x="0" y="694087"/>
                  </a:cubicBezTo>
                  <a:cubicBezTo>
                    <a:pt x="-190" y="806196"/>
                    <a:pt x="91059" y="897350"/>
                    <a:pt x="203169" y="897350"/>
                  </a:cubicBezTo>
                  <a:lnTo>
                    <a:pt x="203169" y="897350"/>
                  </a:lnTo>
                  <a:close/>
                  <a:moveTo>
                    <a:pt x="2078927" y="339185"/>
                  </a:moveTo>
                  <a:cubicBezTo>
                    <a:pt x="2131981" y="339185"/>
                    <a:pt x="2175034" y="382334"/>
                    <a:pt x="2175034" y="435293"/>
                  </a:cubicBezTo>
                  <a:cubicBezTo>
                    <a:pt x="2175034" y="488347"/>
                    <a:pt x="2131886" y="531495"/>
                    <a:pt x="2078927" y="531495"/>
                  </a:cubicBezTo>
                  <a:cubicBezTo>
                    <a:pt x="2025873" y="531495"/>
                    <a:pt x="1982820" y="488347"/>
                    <a:pt x="1982820" y="435293"/>
                  </a:cubicBezTo>
                  <a:cubicBezTo>
                    <a:pt x="1982724" y="382334"/>
                    <a:pt x="2025873" y="339185"/>
                    <a:pt x="2078927" y="339185"/>
                  </a:cubicBezTo>
                  <a:lnTo>
                    <a:pt x="2078927" y="339185"/>
                  </a:lnTo>
                  <a:close/>
                  <a:moveTo>
                    <a:pt x="1622203" y="810863"/>
                  </a:moveTo>
                  <a:cubicBezTo>
                    <a:pt x="1675257" y="810863"/>
                    <a:pt x="1718310" y="854012"/>
                    <a:pt x="1718310" y="906971"/>
                  </a:cubicBezTo>
                  <a:cubicBezTo>
                    <a:pt x="1718310" y="960025"/>
                    <a:pt x="1675162" y="1003173"/>
                    <a:pt x="1622203" y="1003173"/>
                  </a:cubicBezTo>
                  <a:cubicBezTo>
                    <a:pt x="1569149" y="1003173"/>
                    <a:pt x="1526096" y="960025"/>
                    <a:pt x="1526096" y="906971"/>
                  </a:cubicBezTo>
                  <a:cubicBezTo>
                    <a:pt x="1526096" y="854012"/>
                    <a:pt x="1569244" y="810863"/>
                    <a:pt x="1622203" y="810863"/>
                  </a:cubicBezTo>
                  <a:lnTo>
                    <a:pt x="1622203" y="810863"/>
                  </a:lnTo>
                  <a:close/>
                  <a:moveTo>
                    <a:pt x="708946" y="107156"/>
                  </a:moveTo>
                  <a:cubicBezTo>
                    <a:pt x="762000" y="107156"/>
                    <a:pt x="805053" y="150305"/>
                    <a:pt x="805053" y="203264"/>
                  </a:cubicBezTo>
                  <a:cubicBezTo>
                    <a:pt x="805053" y="256318"/>
                    <a:pt x="761905" y="299371"/>
                    <a:pt x="708946" y="299371"/>
                  </a:cubicBezTo>
                  <a:cubicBezTo>
                    <a:pt x="655892" y="299371"/>
                    <a:pt x="612839" y="256223"/>
                    <a:pt x="612839" y="203264"/>
                  </a:cubicBezTo>
                  <a:cubicBezTo>
                    <a:pt x="612744" y="150305"/>
                    <a:pt x="655892" y="107156"/>
                    <a:pt x="708946" y="107156"/>
                  </a:cubicBezTo>
                  <a:lnTo>
                    <a:pt x="708946" y="107156"/>
                  </a:lnTo>
                  <a:close/>
                  <a:moveTo>
                    <a:pt x="203169" y="597980"/>
                  </a:moveTo>
                  <a:cubicBezTo>
                    <a:pt x="256223" y="597980"/>
                    <a:pt x="299276" y="641128"/>
                    <a:pt x="299276" y="694087"/>
                  </a:cubicBezTo>
                  <a:cubicBezTo>
                    <a:pt x="299276" y="747141"/>
                    <a:pt x="256127" y="790194"/>
                    <a:pt x="203169" y="790194"/>
                  </a:cubicBezTo>
                  <a:cubicBezTo>
                    <a:pt x="150114" y="790194"/>
                    <a:pt x="107061" y="747046"/>
                    <a:pt x="107061" y="694087"/>
                  </a:cubicBezTo>
                  <a:cubicBezTo>
                    <a:pt x="106966" y="641033"/>
                    <a:pt x="150114" y="597980"/>
                    <a:pt x="203169" y="597980"/>
                  </a:cubicBezTo>
                  <a:lnTo>
                    <a:pt x="203169" y="59798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66" name="任意多边形: 形状 265"/>
            <p:cNvSpPr/>
            <p:nvPr/>
          </p:nvSpPr>
          <p:spPr>
            <a:xfrm>
              <a:off x="4366743" y="2378770"/>
              <a:ext cx="3458726" cy="2879024"/>
            </a:xfrm>
            <a:custGeom>
              <a:avLst/>
              <a:gdLst>
                <a:gd name="connsiteX0" fmla="*/ 3404997 w 3458718"/>
                <a:gd name="connsiteY0" fmla="*/ 1757934 h 2879026"/>
                <a:gd name="connsiteX1" fmla="*/ 3308890 w 3458718"/>
                <a:gd name="connsiteY1" fmla="*/ 1757934 h 2879026"/>
                <a:gd name="connsiteX2" fmla="*/ 3308890 w 3458718"/>
                <a:gd name="connsiteY2" fmla="*/ 1321689 h 2879026"/>
                <a:gd name="connsiteX3" fmla="*/ 3255264 w 3458718"/>
                <a:gd name="connsiteY3" fmla="*/ 1268063 h 2879026"/>
                <a:gd name="connsiteX4" fmla="*/ 3201734 w 3458718"/>
                <a:gd name="connsiteY4" fmla="*/ 1321689 h 2879026"/>
                <a:gd name="connsiteX5" fmla="*/ 3201734 w 3458718"/>
                <a:gd name="connsiteY5" fmla="*/ 1757934 h 2879026"/>
                <a:gd name="connsiteX6" fmla="*/ 3009424 w 3458718"/>
                <a:gd name="connsiteY6" fmla="*/ 1757934 h 2879026"/>
                <a:gd name="connsiteX7" fmla="*/ 3009424 w 3458718"/>
                <a:gd name="connsiteY7" fmla="*/ 324231 h 2879026"/>
                <a:gd name="connsiteX8" fmla="*/ 3201734 w 3458718"/>
                <a:gd name="connsiteY8" fmla="*/ 324231 h 2879026"/>
                <a:gd name="connsiteX9" fmla="*/ 3201734 w 3458718"/>
                <a:gd name="connsiteY9" fmla="*/ 1071563 h 2879026"/>
                <a:gd name="connsiteX10" fmla="*/ 3255264 w 3458718"/>
                <a:gd name="connsiteY10" fmla="*/ 1125188 h 2879026"/>
                <a:gd name="connsiteX11" fmla="*/ 3308890 w 3458718"/>
                <a:gd name="connsiteY11" fmla="*/ 1071563 h 2879026"/>
                <a:gd name="connsiteX12" fmla="*/ 3308890 w 3458718"/>
                <a:gd name="connsiteY12" fmla="*/ 294608 h 2879026"/>
                <a:gd name="connsiteX13" fmla="*/ 3231261 w 3458718"/>
                <a:gd name="connsiteY13" fmla="*/ 216979 h 2879026"/>
                <a:gd name="connsiteX14" fmla="*/ 2979896 w 3458718"/>
                <a:gd name="connsiteY14" fmla="*/ 216979 h 2879026"/>
                <a:gd name="connsiteX15" fmla="*/ 2902268 w 3458718"/>
                <a:gd name="connsiteY15" fmla="*/ 294608 h 2879026"/>
                <a:gd name="connsiteX16" fmla="*/ 2902268 w 3458718"/>
                <a:gd name="connsiteY16" fmla="*/ 1757934 h 2879026"/>
                <a:gd name="connsiteX17" fmla="*/ 2852166 w 3458718"/>
                <a:gd name="connsiteY17" fmla="*/ 1757934 h 2879026"/>
                <a:gd name="connsiteX18" fmla="*/ 2852166 w 3458718"/>
                <a:gd name="connsiteY18" fmla="*/ 624173 h 2879026"/>
                <a:gd name="connsiteX19" fmla="*/ 2774537 w 3458718"/>
                <a:gd name="connsiteY19" fmla="*/ 546545 h 2879026"/>
                <a:gd name="connsiteX20" fmla="*/ 2523173 w 3458718"/>
                <a:gd name="connsiteY20" fmla="*/ 546545 h 2879026"/>
                <a:gd name="connsiteX21" fmla="*/ 2445544 w 3458718"/>
                <a:gd name="connsiteY21" fmla="*/ 624173 h 2879026"/>
                <a:gd name="connsiteX22" fmla="*/ 2445544 w 3458718"/>
                <a:gd name="connsiteY22" fmla="*/ 1757934 h 2879026"/>
                <a:gd name="connsiteX23" fmla="*/ 2395538 w 3458718"/>
                <a:gd name="connsiteY23" fmla="*/ 1757934 h 2879026"/>
                <a:gd name="connsiteX24" fmla="*/ 2395538 w 3458718"/>
                <a:gd name="connsiteY24" fmla="*/ 332137 h 2879026"/>
                <a:gd name="connsiteX25" fmla="*/ 2317909 w 3458718"/>
                <a:gd name="connsiteY25" fmla="*/ 254508 h 2879026"/>
                <a:gd name="connsiteX26" fmla="*/ 2066544 w 3458718"/>
                <a:gd name="connsiteY26" fmla="*/ 254508 h 2879026"/>
                <a:gd name="connsiteX27" fmla="*/ 1988915 w 3458718"/>
                <a:gd name="connsiteY27" fmla="*/ 332137 h 2879026"/>
                <a:gd name="connsiteX28" fmla="*/ 1988915 w 3458718"/>
                <a:gd name="connsiteY28" fmla="*/ 1069562 h 2879026"/>
                <a:gd name="connsiteX29" fmla="*/ 1938909 w 3458718"/>
                <a:gd name="connsiteY29" fmla="*/ 1016127 h 2879026"/>
                <a:gd name="connsiteX30" fmla="*/ 1938909 w 3458718"/>
                <a:gd name="connsiteY30" fmla="*/ 521589 h 2879026"/>
                <a:gd name="connsiteX31" fmla="*/ 1885283 w 3458718"/>
                <a:gd name="connsiteY31" fmla="*/ 467963 h 2879026"/>
                <a:gd name="connsiteX32" fmla="*/ 1831658 w 3458718"/>
                <a:gd name="connsiteY32" fmla="*/ 521589 h 2879026"/>
                <a:gd name="connsiteX33" fmla="*/ 1831658 w 3458718"/>
                <a:gd name="connsiteY33" fmla="*/ 922115 h 2879026"/>
                <a:gd name="connsiteX34" fmla="*/ 1639348 w 3458718"/>
                <a:gd name="connsiteY34" fmla="*/ 803815 h 2879026"/>
                <a:gd name="connsiteX35" fmla="*/ 1639348 w 3458718"/>
                <a:gd name="connsiteY35" fmla="*/ 107156 h 2879026"/>
                <a:gd name="connsiteX36" fmla="*/ 1831658 w 3458718"/>
                <a:gd name="connsiteY36" fmla="*/ 107156 h 2879026"/>
                <a:gd name="connsiteX37" fmla="*/ 1831658 w 3458718"/>
                <a:gd name="connsiteY37" fmla="*/ 271558 h 2879026"/>
                <a:gd name="connsiteX38" fmla="*/ 1885283 w 3458718"/>
                <a:gd name="connsiteY38" fmla="*/ 325184 h 2879026"/>
                <a:gd name="connsiteX39" fmla="*/ 1938909 w 3458718"/>
                <a:gd name="connsiteY39" fmla="*/ 271558 h 2879026"/>
                <a:gd name="connsiteX40" fmla="*/ 1938909 w 3458718"/>
                <a:gd name="connsiteY40" fmla="*/ 77629 h 2879026"/>
                <a:gd name="connsiteX41" fmla="*/ 1861280 w 3458718"/>
                <a:gd name="connsiteY41" fmla="*/ 0 h 2879026"/>
                <a:gd name="connsiteX42" fmla="*/ 1609916 w 3458718"/>
                <a:gd name="connsiteY42" fmla="*/ 0 h 2879026"/>
                <a:gd name="connsiteX43" fmla="*/ 1532287 w 3458718"/>
                <a:gd name="connsiteY43" fmla="*/ 77629 h 2879026"/>
                <a:gd name="connsiteX44" fmla="*/ 1532287 w 3458718"/>
                <a:gd name="connsiteY44" fmla="*/ 759238 h 2879026"/>
                <a:gd name="connsiteX45" fmla="*/ 1451705 w 3458718"/>
                <a:gd name="connsiteY45" fmla="*/ 734187 h 2879026"/>
                <a:gd name="connsiteX46" fmla="*/ 1371029 w 3458718"/>
                <a:gd name="connsiteY46" fmla="*/ 686657 h 2879026"/>
                <a:gd name="connsiteX47" fmla="*/ 1243489 w 3458718"/>
                <a:gd name="connsiteY47" fmla="*/ 686657 h 2879026"/>
                <a:gd name="connsiteX48" fmla="*/ 1214438 w 3458718"/>
                <a:gd name="connsiteY48" fmla="*/ 616553 h 2879026"/>
                <a:gd name="connsiteX49" fmla="*/ 1304544 w 3458718"/>
                <a:gd name="connsiteY49" fmla="*/ 526447 h 2879026"/>
                <a:gd name="connsiteX50" fmla="*/ 1312164 w 3458718"/>
                <a:gd name="connsiteY50" fmla="*/ 404622 h 2879026"/>
                <a:gd name="connsiteX51" fmla="*/ 1185958 w 3458718"/>
                <a:gd name="connsiteY51" fmla="*/ 278416 h 2879026"/>
                <a:gd name="connsiteX52" fmla="*/ 1064133 w 3458718"/>
                <a:gd name="connsiteY52" fmla="*/ 286036 h 2879026"/>
                <a:gd name="connsiteX53" fmla="*/ 974122 w 3458718"/>
                <a:gd name="connsiteY53" fmla="*/ 376047 h 2879026"/>
                <a:gd name="connsiteX54" fmla="*/ 904018 w 3458718"/>
                <a:gd name="connsiteY54" fmla="*/ 346996 h 2879026"/>
                <a:gd name="connsiteX55" fmla="*/ 904018 w 3458718"/>
                <a:gd name="connsiteY55" fmla="*/ 219647 h 2879026"/>
                <a:gd name="connsiteX56" fmla="*/ 823246 w 3458718"/>
                <a:gd name="connsiteY56" fmla="*/ 128111 h 2879026"/>
                <a:gd name="connsiteX57" fmla="*/ 644652 w 3458718"/>
                <a:gd name="connsiteY57" fmla="*/ 128111 h 2879026"/>
                <a:gd name="connsiteX58" fmla="*/ 563880 w 3458718"/>
                <a:gd name="connsiteY58" fmla="*/ 219647 h 2879026"/>
                <a:gd name="connsiteX59" fmla="*/ 563880 w 3458718"/>
                <a:gd name="connsiteY59" fmla="*/ 347091 h 2879026"/>
                <a:gd name="connsiteX60" fmla="*/ 493776 w 3458718"/>
                <a:gd name="connsiteY60" fmla="*/ 376142 h 2879026"/>
                <a:gd name="connsiteX61" fmla="*/ 403765 w 3458718"/>
                <a:gd name="connsiteY61" fmla="*/ 286131 h 2879026"/>
                <a:gd name="connsiteX62" fmla="*/ 281940 w 3458718"/>
                <a:gd name="connsiteY62" fmla="*/ 278511 h 2879026"/>
                <a:gd name="connsiteX63" fmla="*/ 155734 w 3458718"/>
                <a:gd name="connsiteY63" fmla="*/ 404717 h 2879026"/>
                <a:gd name="connsiteX64" fmla="*/ 163354 w 3458718"/>
                <a:gd name="connsiteY64" fmla="*/ 526542 h 2879026"/>
                <a:gd name="connsiteX65" fmla="*/ 253460 w 3458718"/>
                <a:gd name="connsiteY65" fmla="*/ 616649 h 2879026"/>
                <a:gd name="connsiteX66" fmla="*/ 224409 w 3458718"/>
                <a:gd name="connsiteY66" fmla="*/ 686753 h 2879026"/>
                <a:gd name="connsiteX67" fmla="*/ 96964 w 3458718"/>
                <a:gd name="connsiteY67" fmla="*/ 686753 h 2879026"/>
                <a:gd name="connsiteX68" fmla="*/ 5429 w 3458718"/>
                <a:gd name="connsiteY68" fmla="*/ 767525 h 2879026"/>
                <a:gd name="connsiteX69" fmla="*/ 0 w 3458718"/>
                <a:gd name="connsiteY69" fmla="*/ 856774 h 2879026"/>
                <a:gd name="connsiteX70" fmla="*/ 5429 w 3458718"/>
                <a:gd name="connsiteY70" fmla="*/ 946023 h 2879026"/>
                <a:gd name="connsiteX71" fmla="*/ 96964 w 3458718"/>
                <a:gd name="connsiteY71" fmla="*/ 1026795 h 2879026"/>
                <a:gd name="connsiteX72" fmla="*/ 224314 w 3458718"/>
                <a:gd name="connsiteY72" fmla="*/ 1026795 h 2879026"/>
                <a:gd name="connsiteX73" fmla="*/ 253365 w 3458718"/>
                <a:gd name="connsiteY73" fmla="*/ 1096899 h 2879026"/>
                <a:gd name="connsiteX74" fmla="*/ 163259 w 3458718"/>
                <a:gd name="connsiteY74" fmla="*/ 1187006 h 2879026"/>
                <a:gd name="connsiteX75" fmla="*/ 155639 w 3458718"/>
                <a:gd name="connsiteY75" fmla="*/ 1308830 h 2879026"/>
                <a:gd name="connsiteX76" fmla="*/ 176213 w 3458718"/>
                <a:gd name="connsiteY76" fmla="*/ 1333881 h 2879026"/>
                <a:gd name="connsiteX77" fmla="*/ 77057 w 3458718"/>
                <a:gd name="connsiteY77" fmla="*/ 1788033 h 2879026"/>
                <a:gd name="connsiteX78" fmla="*/ 1168241 w 3458718"/>
                <a:gd name="connsiteY78" fmla="*/ 2879027 h 2879026"/>
                <a:gd name="connsiteX79" fmla="*/ 1827657 w 3458718"/>
                <a:gd name="connsiteY79" fmla="*/ 2657189 h 2879026"/>
                <a:gd name="connsiteX80" fmla="*/ 1837944 w 3458718"/>
                <a:gd name="connsiteY80" fmla="*/ 2582132 h 2879026"/>
                <a:gd name="connsiteX81" fmla="*/ 1762887 w 3458718"/>
                <a:gd name="connsiteY81" fmla="*/ 2571845 h 2879026"/>
                <a:gd name="connsiteX82" fmla="*/ 1168337 w 3458718"/>
                <a:gd name="connsiteY82" fmla="*/ 2771775 h 2879026"/>
                <a:gd name="connsiteX83" fmla="*/ 184309 w 3458718"/>
                <a:gd name="connsiteY83" fmla="*/ 1787747 h 2879026"/>
                <a:gd name="connsiteX84" fmla="*/ 257746 w 3458718"/>
                <a:gd name="connsiteY84" fmla="*/ 1414844 h 2879026"/>
                <a:gd name="connsiteX85" fmla="*/ 281940 w 3458718"/>
                <a:gd name="connsiteY85" fmla="*/ 1434751 h 2879026"/>
                <a:gd name="connsiteX86" fmla="*/ 384620 w 3458718"/>
                <a:gd name="connsiteY86" fmla="*/ 1441799 h 2879026"/>
                <a:gd name="connsiteX87" fmla="*/ 311468 w 3458718"/>
                <a:gd name="connsiteY87" fmla="*/ 1787747 h 2879026"/>
                <a:gd name="connsiteX88" fmla="*/ 1168337 w 3458718"/>
                <a:gd name="connsiteY88" fmla="*/ 2644617 h 2879026"/>
                <a:gd name="connsiteX89" fmla="*/ 2025206 w 3458718"/>
                <a:gd name="connsiteY89" fmla="*/ 1787747 h 2879026"/>
                <a:gd name="connsiteX90" fmla="*/ 1451610 w 3458718"/>
                <a:gd name="connsiteY90" fmla="*/ 979170 h 2879026"/>
                <a:gd name="connsiteX91" fmla="*/ 1462564 w 3458718"/>
                <a:gd name="connsiteY91" fmla="*/ 945737 h 2879026"/>
                <a:gd name="connsiteX92" fmla="*/ 1467993 w 3458718"/>
                <a:gd name="connsiteY92" fmla="*/ 856488 h 2879026"/>
                <a:gd name="connsiteX93" fmla="*/ 1467898 w 3458718"/>
                <a:gd name="connsiteY93" fmla="*/ 850392 h 2879026"/>
                <a:gd name="connsiteX94" fmla="*/ 2152364 w 3458718"/>
                <a:gd name="connsiteY94" fmla="*/ 1787747 h 2879026"/>
                <a:gd name="connsiteX95" fmla="*/ 1933289 w 3458718"/>
                <a:gd name="connsiteY95" fmla="*/ 2406682 h 2879026"/>
                <a:gd name="connsiteX96" fmla="*/ 1941195 w 3458718"/>
                <a:gd name="connsiteY96" fmla="*/ 2482025 h 2879026"/>
                <a:gd name="connsiteX97" fmla="*/ 2016538 w 3458718"/>
                <a:gd name="connsiteY97" fmla="*/ 2474119 h 2879026"/>
                <a:gd name="connsiteX98" fmla="*/ 2256758 w 3458718"/>
                <a:gd name="connsiteY98" fmla="*/ 1864900 h 2879026"/>
                <a:gd name="connsiteX99" fmla="*/ 3405092 w 3458718"/>
                <a:gd name="connsiteY99" fmla="*/ 1864900 h 2879026"/>
                <a:gd name="connsiteX100" fmla="*/ 3458718 w 3458718"/>
                <a:gd name="connsiteY100" fmla="*/ 1811274 h 2879026"/>
                <a:gd name="connsiteX101" fmla="*/ 3404997 w 3458718"/>
                <a:gd name="connsiteY101" fmla="*/ 1757934 h 2879026"/>
                <a:gd name="connsiteX102" fmla="*/ 3404997 w 3458718"/>
                <a:gd name="connsiteY102" fmla="*/ 1757934 h 2879026"/>
                <a:gd name="connsiteX103" fmla="*/ 337471 w 3458718"/>
                <a:gd name="connsiteY103" fmla="*/ 1342073 h 2879026"/>
                <a:gd name="connsiteX104" fmla="*/ 248507 w 3458718"/>
                <a:gd name="connsiteY104" fmla="*/ 1253204 h 2879026"/>
                <a:gd name="connsiteX105" fmla="*/ 336899 w 3458718"/>
                <a:gd name="connsiteY105" fmla="*/ 1164812 h 2879026"/>
                <a:gd name="connsiteX106" fmla="*/ 353092 w 3458718"/>
                <a:gd name="connsiteY106" fmla="*/ 1056418 h 2879026"/>
                <a:gd name="connsiteX107" fmla="*/ 323374 w 3458718"/>
                <a:gd name="connsiteY107" fmla="*/ 984695 h 2879026"/>
                <a:gd name="connsiteX108" fmla="*/ 235268 w 3458718"/>
                <a:gd name="connsiteY108" fmla="*/ 919544 h 2879026"/>
                <a:gd name="connsiteX109" fmla="*/ 110300 w 3458718"/>
                <a:gd name="connsiteY109" fmla="*/ 919544 h 2879026"/>
                <a:gd name="connsiteX110" fmla="*/ 107156 w 3458718"/>
                <a:gd name="connsiteY110" fmla="*/ 856678 h 2879026"/>
                <a:gd name="connsiteX111" fmla="*/ 110300 w 3458718"/>
                <a:gd name="connsiteY111" fmla="*/ 793814 h 2879026"/>
                <a:gd name="connsiteX112" fmla="*/ 235363 w 3458718"/>
                <a:gd name="connsiteY112" fmla="*/ 793814 h 2879026"/>
                <a:gd name="connsiteX113" fmla="*/ 323469 w 3458718"/>
                <a:gd name="connsiteY113" fmla="*/ 728663 h 2879026"/>
                <a:gd name="connsiteX114" fmla="*/ 353187 w 3458718"/>
                <a:gd name="connsiteY114" fmla="*/ 656939 h 2879026"/>
                <a:gd name="connsiteX115" fmla="*/ 336995 w 3458718"/>
                <a:gd name="connsiteY115" fmla="*/ 548545 h 2879026"/>
                <a:gd name="connsiteX116" fmla="*/ 248603 w 3458718"/>
                <a:gd name="connsiteY116" fmla="*/ 460153 h 2879026"/>
                <a:gd name="connsiteX117" fmla="*/ 337566 w 3458718"/>
                <a:gd name="connsiteY117" fmla="*/ 371285 h 2879026"/>
                <a:gd name="connsiteX118" fmla="*/ 425958 w 3458718"/>
                <a:gd name="connsiteY118" fmla="*/ 459677 h 2879026"/>
                <a:gd name="connsiteX119" fmla="*/ 534257 w 3458718"/>
                <a:gd name="connsiteY119" fmla="*/ 475869 h 2879026"/>
                <a:gd name="connsiteX120" fmla="*/ 606076 w 3458718"/>
                <a:gd name="connsiteY120" fmla="*/ 446151 h 2879026"/>
                <a:gd name="connsiteX121" fmla="*/ 671227 w 3458718"/>
                <a:gd name="connsiteY121" fmla="*/ 358045 h 2879026"/>
                <a:gd name="connsiteX122" fmla="*/ 671227 w 3458718"/>
                <a:gd name="connsiteY122" fmla="*/ 232981 h 2879026"/>
                <a:gd name="connsiteX123" fmla="*/ 796957 w 3458718"/>
                <a:gd name="connsiteY123" fmla="*/ 232981 h 2879026"/>
                <a:gd name="connsiteX124" fmla="*/ 796957 w 3458718"/>
                <a:gd name="connsiteY124" fmla="*/ 357950 h 2879026"/>
                <a:gd name="connsiteX125" fmla="*/ 862108 w 3458718"/>
                <a:gd name="connsiteY125" fmla="*/ 446056 h 2879026"/>
                <a:gd name="connsiteX126" fmla="*/ 933926 w 3458718"/>
                <a:gd name="connsiteY126" fmla="*/ 475774 h 2879026"/>
                <a:gd name="connsiteX127" fmla="*/ 1042321 w 3458718"/>
                <a:gd name="connsiteY127" fmla="*/ 459581 h 2879026"/>
                <a:gd name="connsiteX128" fmla="*/ 1130713 w 3458718"/>
                <a:gd name="connsiteY128" fmla="*/ 371189 h 2879026"/>
                <a:gd name="connsiteX129" fmla="*/ 1219676 w 3458718"/>
                <a:gd name="connsiteY129" fmla="*/ 460057 h 2879026"/>
                <a:gd name="connsiteX130" fmla="*/ 1131284 w 3458718"/>
                <a:gd name="connsiteY130" fmla="*/ 548450 h 2879026"/>
                <a:gd name="connsiteX131" fmla="*/ 1115092 w 3458718"/>
                <a:gd name="connsiteY131" fmla="*/ 656844 h 2879026"/>
                <a:gd name="connsiteX132" fmla="*/ 1144810 w 3458718"/>
                <a:gd name="connsiteY132" fmla="*/ 728663 h 2879026"/>
                <a:gd name="connsiteX133" fmla="*/ 1232916 w 3458718"/>
                <a:gd name="connsiteY133" fmla="*/ 793814 h 2879026"/>
                <a:gd name="connsiteX134" fmla="*/ 1357979 w 3458718"/>
                <a:gd name="connsiteY134" fmla="*/ 793814 h 2879026"/>
                <a:gd name="connsiteX135" fmla="*/ 1361123 w 3458718"/>
                <a:gd name="connsiteY135" fmla="*/ 856678 h 2879026"/>
                <a:gd name="connsiteX136" fmla="*/ 1357979 w 3458718"/>
                <a:gd name="connsiteY136" fmla="*/ 919544 h 2879026"/>
                <a:gd name="connsiteX137" fmla="*/ 1232916 w 3458718"/>
                <a:gd name="connsiteY137" fmla="*/ 919544 h 2879026"/>
                <a:gd name="connsiteX138" fmla="*/ 1144810 w 3458718"/>
                <a:gd name="connsiteY138" fmla="*/ 984695 h 2879026"/>
                <a:gd name="connsiteX139" fmla="*/ 1115092 w 3458718"/>
                <a:gd name="connsiteY139" fmla="*/ 1056418 h 2879026"/>
                <a:gd name="connsiteX140" fmla="*/ 1131284 w 3458718"/>
                <a:gd name="connsiteY140" fmla="*/ 1164812 h 2879026"/>
                <a:gd name="connsiteX141" fmla="*/ 1219676 w 3458718"/>
                <a:gd name="connsiteY141" fmla="*/ 1253204 h 2879026"/>
                <a:gd name="connsiteX142" fmla="*/ 1130713 w 3458718"/>
                <a:gd name="connsiteY142" fmla="*/ 1342168 h 2879026"/>
                <a:gd name="connsiteX143" fmla="*/ 1042321 w 3458718"/>
                <a:gd name="connsiteY143" fmla="*/ 1253776 h 2879026"/>
                <a:gd name="connsiteX144" fmla="*/ 933926 w 3458718"/>
                <a:gd name="connsiteY144" fmla="*/ 1237583 h 2879026"/>
                <a:gd name="connsiteX145" fmla="*/ 862108 w 3458718"/>
                <a:gd name="connsiteY145" fmla="*/ 1267301 h 2879026"/>
                <a:gd name="connsiteX146" fmla="*/ 796957 w 3458718"/>
                <a:gd name="connsiteY146" fmla="*/ 1355408 h 2879026"/>
                <a:gd name="connsiteX147" fmla="*/ 796957 w 3458718"/>
                <a:gd name="connsiteY147" fmla="*/ 1480471 h 2879026"/>
                <a:gd name="connsiteX148" fmla="*/ 671227 w 3458718"/>
                <a:gd name="connsiteY148" fmla="*/ 1480471 h 2879026"/>
                <a:gd name="connsiteX149" fmla="*/ 671227 w 3458718"/>
                <a:gd name="connsiteY149" fmla="*/ 1355408 h 2879026"/>
                <a:gd name="connsiteX150" fmla="*/ 606076 w 3458718"/>
                <a:gd name="connsiteY150" fmla="*/ 1267301 h 2879026"/>
                <a:gd name="connsiteX151" fmla="*/ 534257 w 3458718"/>
                <a:gd name="connsiteY151" fmla="*/ 1237583 h 2879026"/>
                <a:gd name="connsiteX152" fmla="*/ 425958 w 3458718"/>
                <a:gd name="connsiteY152" fmla="*/ 1253776 h 2879026"/>
                <a:gd name="connsiteX153" fmla="*/ 337471 w 3458718"/>
                <a:gd name="connsiteY153" fmla="*/ 1342073 h 2879026"/>
                <a:gd name="connsiteX154" fmla="*/ 1495711 w 3458718"/>
                <a:gd name="connsiteY154" fmla="*/ 1113568 h 2879026"/>
                <a:gd name="connsiteX155" fmla="*/ 1493044 w 3458718"/>
                <a:gd name="connsiteY155" fmla="*/ 1118235 h 2879026"/>
                <a:gd name="connsiteX156" fmla="*/ 1512665 w 3458718"/>
                <a:gd name="connsiteY156" fmla="*/ 1191387 h 2879026"/>
                <a:gd name="connsiteX157" fmla="*/ 1539431 w 3458718"/>
                <a:gd name="connsiteY157" fmla="*/ 1198531 h 2879026"/>
                <a:gd name="connsiteX158" fmla="*/ 1585913 w 3458718"/>
                <a:gd name="connsiteY158" fmla="*/ 1171766 h 2879026"/>
                <a:gd name="connsiteX159" fmla="*/ 1588484 w 3458718"/>
                <a:gd name="connsiteY159" fmla="*/ 1167289 h 2879026"/>
                <a:gd name="connsiteX160" fmla="*/ 1788890 w 3458718"/>
                <a:gd name="connsiteY160" fmla="*/ 1367695 h 2879026"/>
                <a:gd name="connsiteX161" fmla="*/ 1784318 w 3458718"/>
                <a:gd name="connsiteY161" fmla="*/ 1370267 h 2879026"/>
                <a:gd name="connsiteX162" fmla="*/ 1764697 w 3458718"/>
                <a:gd name="connsiteY162" fmla="*/ 1443419 h 2879026"/>
                <a:gd name="connsiteX163" fmla="*/ 1811179 w 3458718"/>
                <a:gd name="connsiteY163" fmla="*/ 1470184 h 2879026"/>
                <a:gd name="connsiteX164" fmla="*/ 1837849 w 3458718"/>
                <a:gd name="connsiteY164" fmla="*/ 1463040 h 2879026"/>
                <a:gd name="connsiteX165" fmla="*/ 1842516 w 3458718"/>
                <a:gd name="connsiteY165" fmla="*/ 1460373 h 2879026"/>
                <a:gd name="connsiteX166" fmla="*/ 1915954 w 3458718"/>
                <a:gd name="connsiteY166" fmla="*/ 1734217 h 2879026"/>
                <a:gd name="connsiteX167" fmla="*/ 1772126 w 3458718"/>
                <a:gd name="connsiteY167" fmla="*/ 1734217 h 2879026"/>
                <a:gd name="connsiteX168" fmla="*/ 1718596 w 3458718"/>
                <a:gd name="connsiteY168" fmla="*/ 1787843 h 2879026"/>
                <a:gd name="connsiteX169" fmla="*/ 1772126 w 3458718"/>
                <a:gd name="connsiteY169" fmla="*/ 1841468 h 2879026"/>
                <a:gd name="connsiteX170" fmla="*/ 1916049 w 3458718"/>
                <a:gd name="connsiteY170" fmla="*/ 1841468 h 2879026"/>
                <a:gd name="connsiteX171" fmla="*/ 1842611 w 3458718"/>
                <a:gd name="connsiteY171" fmla="*/ 2115312 h 2879026"/>
                <a:gd name="connsiteX172" fmla="*/ 1837849 w 3458718"/>
                <a:gd name="connsiteY172" fmla="*/ 2112550 h 2879026"/>
                <a:gd name="connsiteX173" fmla="*/ 1764697 w 3458718"/>
                <a:gd name="connsiteY173" fmla="*/ 2132171 h 2879026"/>
                <a:gd name="connsiteX174" fmla="*/ 1784318 w 3458718"/>
                <a:gd name="connsiteY174" fmla="*/ 2205323 h 2879026"/>
                <a:gd name="connsiteX175" fmla="*/ 1788890 w 3458718"/>
                <a:gd name="connsiteY175" fmla="*/ 2207990 h 2879026"/>
                <a:gd name="connsiteX176" fmla="*/ 1588484 w 3458718"/>
                <a:gd name="connsiteY176" fmla="*/ 2408396 h 2879026"/>
                <a:gd name="connsiteX177" fmla="*/ 1585817 w 3458718"/>
                <a:gd name="connsiteY177" fmla="*/ 2403824 h 2879026"/>
                <a:gd name="connsiteX178" fmla="*/ 1512665 w 3458718"/>
                <a:gd name="connsiteY178" fmla="*/ 2384203 h 2879026"/>
                <a:gd name="connsiteX179" fmla="*/ 1493044 w 3458718"/>
                <a:gd name="connsiteY179" fmla="*/ 2457355 h 2879026"/>
                <a:gd name="connsiteX180" fmla="*/ 1495806 w 3458718"/>
                <a:gd name="connsiteY180" fmla="*/ 2462022 h 2879026"/>
                <a:gd name="connsiteX181" fmla="*/ 1221962 w 3458718"/>
                <a:gd name="connsiteY181" fmla="*/ 2535460 h 2879026"/>
                <a:gd name="connsiteX182" fmla="*/ 1221962 w 3458718"/>
                <a:gd name="connsiteY182" fmla="*/ 2393252 h 2879026"/>
                <a:gd name="connsiteX183" fmla="*/ 1168337 w 3458718"/>
                <a:gd name="connsiteY183" fmla="*/ 2339626 h 2879026"/>
                <a:gd name="connsiteX184" fmla="*/ 1114711 w 3458718"/>
                <a:gd name="connsiteY184" fmla="*/ 2393252 h 2879026"/>
                <a:gd name="connsiteX185" fmla="*/ 1114711 w 3458718"/>
                <a:gd name="connsiteY185" fmla="*/ 2535651 h 2879026"/>
                <a:gd name="connsiteX186" fmla="*/ 840867 w 3458718"/>
                <a:gd name="connsiteY186" fmla="*/ 2462213 h 2879026"/>
                <a:gd name="connsiteX187" fmla="*/ 843629 w 3458718"/>
                <a:gd name="connsiteY187" fmla="*/ 2457545 h 2879026"/>
                <a:gd name="connsiteX188" fmla="*/ 824008 w 3458718"/>
                <a:gd name="connsiteY188" fmla="*/ 2384393 h 2879026"/>
                <a:gd name="connsiteX189" fmla="*/ 750856 w 3458718"/>
                <a:gd name="connsiteY189" fmla="*/ 2404015 h 2879026"/>
                <a:gd name="connsiteX190" fmla="*/ 748189 w 3458718"/>
                <a:gd name="connsiteY190" fmla="*/ 2408587 h 2879026"/>
                <a:gd name="connsiteX191" fmla="*/ 547783 w 3458718"/>
                <a:gd name="connsiteY191" fmla="*/ 2208086 h 2879026"/>
                <a:gd name="connsiteX192" fmla="*/ 552355 w 3458718"/>
                <a:gd name="connsiteY192" fmla="*/ 2205514 h 2879026"/>
                <a:gd name="connsiteX193" fmla="*/ 571976 w 3458718"/>
                <a:gd name="connsiteY193" fmla="*/ 2132362 h 2879026"/>
                <a:gd name="connsiteX194" fmla="*/ 498824 w 3458718"/>
                <a:gd name="connsiteY194" fmla="*/ 2112740 h 2879026"/>
                <a:gd name="connsiteX195" fmla="*/ 494062 w 3458718"/>
                <a:gd name="connsiteY195" fmla="*/ 2115503 h 2879026"/>
                <a:gd name="connsiteX196" fmla="*/ 420624 w 3458718"/>
                <a:gd name="connsiteY196" fmla="*/ 1841659 h 2879026"/>
                <a:gd name="connsiteX197" fmla="*/ 565023 w 3458718"/>
                <a:gd name="connsiteY197" fmla="*/ 1841659 h 2879026"/>
                <a:gd name="connsiteX198" fmla="*/ 618649 w 3458718"/>
                <a:gd name="connsiteY198" fmla="*/ 1788033 h 2879026"/>
                <a:gd name="connsiteX199" fmla="*/ 565023 w 3458718"/>
                <a:gd name="connsiteY199" fmla="*/ 1734407 h 2879026"/>
                <a:gd name="connsiteX200" fmla="*/ 420529 w 3458718"/>
                <a:gd name="connsiteY200" fmla="*/ 1734407 h 2879026"/>
                <a:gd name="connsiteX201" fmla="*/ 551688 w 3458718"/>
                <a:gd name="connsiteY201" fmla="*/ 1361980 h 2879026"/>
                <a:gd name="connsiteX202" fmla="*/ 563785 w 3458718"/>
                <a:gd name="connsiteY202" fmla="*/ 1366266 h 2879026"/>
                <a:gd name="connsiteX203" fmla="*/ 563785 w 3458718"/>
                <a:gd name="connsiteY203" fmla="*/ 1493615 h 2879026"/>
                <a:gd name="connsiteX204" fmla="*/ 644557 w 3458718"/>
                <a:gd name="connsiteY204" fmla="*/ 1585151 h 2879026"/>
                <a:gd name="connsiteX205" fmla="*/ 733901 w 3458718"/>
                <a:gd name="connsiteY205" fmla="*/ 1590580 h 2879026"/>
                <a:gd name="connsiteX206" fmla="*/ 823151 w 3458718"/>
                <a:gd name="connsiteY206" fmla="*/ 1585151 h 2879026"/>
                <a:gd name="connsiteX207" fmla="*/ 903923 w 3458718"/>
                <a:gd name="connsiteY207" fmla="*/ 1493615 h 2879026"/>
                <a:gd name="connsiteX208" fmla="*/ 903923 w 3458718"/>
                <a:gd name="connsiteY208" fmla="*/ 1366266 h 2879026"/>
                <a:gd name="connsiteX209" fmla="*/ 974027 w 3458718"/>
                <a:gd name="connsiteY209" fmla="*/ 1337215 h 2879026"/>
                <a:gd name="connsiteX210" fmla="*/ 1064038 w 3458718"/>
                <a:gd name="connsiteY210" fmla="*/ 1427226 h 2879026"/>
                <a:gd name="connsiteX211" fmla="*/ 1185863 w 3458718"/>
                <a:gd name="connsiteY211" fmla="*/ 1434846 h 2879026"/>
                <a:gd name="connsiteX212" fmla="*/ 1312069 w 3458718"/>
                <a:gd name="connsiteY212" fmla="*/ 1308640 h 2879026"/>
                <a:gd name="connsiteX213" fmla="*/ 1304449 w 3458718"/>
                <a:gd name="connsiteY213" fmla="*/ 1186815 h 2879026"/>
                <a:gd name="connsiteX214" fmla="*/ 1214342 w 3458718"/>
                <a:gd name="connsiteY214" fmla="*/ 1096709 h 2879026"/>
                <a:gd name="connsiteX215" fmla="*/ 1238155 w 3458718"/>
                <a:gd name="connsiteY215" fmla="*/ 1041464 h 2879026"/>
                <a:gd name="connsiteX216" fmla="*/ 1495711 w 3458718"/>
                <a:gd name="connsiteY216" fmla="*/ 1113568 h 2879026"/>
                <a:gd name="connsiteX217" fmla="*/ 1495711 w 3458718"/>
                <a:gd name="connsiteY217" fmla="*/ 1113568 h 2879026"/>
                <a:gd name="connsiteX218" fmla="*/ 2288381 w 3458718"/>
                <a:gd name="connsiteY218" fmla="*/ 1757934 h 2879026"/>
                <a:gd name="connsiteX219" fmla="*/ 2259044 w 3458718"/>
                <a:gd name="connsiteY219" fmla="*/ 1757934 h 2879026"/>
                <a:gd name="connsiteX220" fmla="*/ 2096072 w 3458718"/>
                <a:gd name="connsiteY220" fmla="*/ 1214247 h 2879026"/>
                <a:gd name="connsiteX221" fmla="*/ 2096072 w 3458718"/>
                <a:gd name="connsiteY221" fmla="*/ 361760 h 2879026"/>
                <a:gd name="connsiteX222" fmla="*/ 2288381 w 3458718"/>
                <a:gd name="connsiteY222" fmla="*/ 361760 h 2879026"/>
                <a:gd name="connsiteX223" fmla="*/ 2288381 w 3458718"/>
                <a:gd name="connsiteY223" fmla="*/ 1757934 h 2879026"/>
                <a:gd name="connsiteX224" fmla="*/ 2745010 w 3458718"/>
                <a:gd name="connsiteY224" fmla="*/ 1757934 h 2879026"/>
                <a:gd name="connsiteX225" fmla="*/ 2552700 w 3458718"/>
                <a:gd name="connsiteY225" fmla="*/ 1757934 h 2879026"/>
                <a:gd name="connsiteX226" fmla="*/ 2552700 w 3458718"/>
                <a:gd name="connsiteY226" fmla="*/ 653701 h 2879026"/>
                <a:gd name="connsiteX227" fmla="*/ 2745010 w 3458718"/>
                <a:gd name="connsiteY227" fmla="*/ 653701 h 2879026"/>
                <a:gd name="connsiteX228" fmla="*/ 2745010 w 3458718"/>
                <a:gd name="connsiteY228" fmla="*/ 1757934 h 287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</a:cxnLst>
              <a:rect l="l" t="t" r="r" b="b"/>
              <a:pathLst>
                <a:path w="3458718" h="2879026">
                  <a:moveTo>
                    <a:pt x="3404997" y="1757934"/>
                  </a:moveTo>
                  <a:lnTo>
                    <a:pt x="3308890" y="1757934"/>
                  </a:lnTo>
                  <a:lnTo>
                    <a:pt x="3308890" y="1321689"/>
                  </a:lnTo>
                  <a:cubicBezTo>
                    <a:pt x="3308890" y="1292162"/>
                    <a:pt x="3284887" y="1268063"/>
                    <a:pt x="3255264" y="1268063"/>
                  </a:cubicBezTo>
                  <a:cubicBezTo>
                    <a:pt x="3225736" y="1268063"/>
                    <a:pt x="3201734" y="1292066"/>
                    <a:pt x="3201734" y="1321689"/>
                  </a:cubicBezTo>
                  <a:lnTo>
                    <a:pt x="3201734" y="1757934"/>
                  </a:lnTo>
                  <a:lnTo>
                    <a:pt x="3009424" y="1757934"/>
                  </a:lnTo>
                  <a:lnTo>
                    <a:pt x="3009424" y="324231"/>
                  </a:lnTo>
                  <a:lnTo>
                    <a:pt x="3201734" y="324231"/>
                  </a:lnTo>
                  <a:lnTo>
                    <a:pt x="3201734" y="1071563"/>
                  </a:lnTo>
                  <a:cubicBezTo>
                    <a:pt x="3201734" y="1101090"/>
                    <a:pt x="3225736" y="1125188"/>
                    <a:pt x="3255264" y="1125188"/>
                  </a:cubicBezTo>
                  <a:cubicBezTo>
                    <a:pt x="3284887" y="1125188"/>
                    <a:pt x="3308890" y="1101185"/>
                    <a:pt x="3308890" y="1071563"/>
                  </a:cubicBezTo>
                  <a:lnTo>
                    <a:pt x="3308890" y="294608"/>
                  </a:lnTo>
                  <a:cubicBezTo>
                    <a:pt x="3308890" y="251746"/>
                    <a:pt x="3274028" y="216979"/>
                    <a:pt x="3231261" y="216979"/>
                  </a:cubicBezTo>
                  <a:lnTo>
                    <a:pt x="2979896" y="216979"/>
                  </a:lnTo>
                  <a:cubicBezTo>
                    <a:pt x="2937034" y="216979"/>
                    <a:pt x="2902268" y="251841"/>
                    <a:pt x="2902268" y="294608"/>
                  </a:cubicBezTo>
                  <a:lnTo>
                    <a:pt x="2902268" y="1757934"/>
                  </a:lnTo>
                  <a:lnTo>
                    <a:pt x="2852166" y="1757934"/>
                  </a:lnTo>
                  <a:lnTo>
                    <a:pt x="2852166" y="624173"/>
                  </a:lnTo>
                  <a:cubicBezTo>
                    <a:pt x="2852166" y="581406"/>
                    <a:pt x="2817305" y="546545"/>
                    <a:pt x="2774537" y="546545"/>
                  </a:cubicBezTo>
                  <a:lnTo>
                    <a:pt x="2523173" y="546545"/>
                  </a:lnTo>
                  <a:cubicBezTo>
                    <a:pt x="2480405" y="546545"/>
                    <a:pt x="2445544" y="581406"/>
                    <a:pt x="2445544" y="624173"/>
                  </a:cubicBezTo>
                  <a:lnTo>
                    <a:pt x="2445544" y="1757934"/>
                  </a:lnTo>
                  <a:lnTo>
                    <a:pt x="2395538" y="1757934"/>
                  </a:lnTo>
                  <a:lnTo>
                    <a:pt x="2395538" y="332137"/>
                  </a:lnTo>
                  <a:cubicBezTo>
                    <a:pt x="2395538" y="289274"/>
                    <a:pt x="2360676" y="254508"/>
                    <a:pt x="2317909" y="254508"/>
                  </a:cubicBezTo>
                  <a:lnTo>
                    <a:pt x="2066544" y="254508"/>
                  </a:lnTo>
                  <a:cubicBezTo>
                    <a:pt x="2023682" y="254508"/>
                    <a:pt x="1988915" y="289370"/>
                    <a:pt x="1988915" y="332137"/>
                  </a:cubicBezTo>
                  <a:lnTo>
                    <a:pt x="1988915" y="1069562"/>
                  </a:lnTo>
                  <a:cubicBezTo>
                    <a:pt x="1972818" y="1051179"/>
                    <a:pt x="1956149" y="1033367"/>
                    <a:pt x="1938909" y="1016127"/>
                  </a:cubicBezTo>
                  <a:lnTo>
                    <a:pt x="1938909" y="521589"/>
                  </a:lnTo>
                  <a:cubicBezTo>
                    <a:pt x="1938909" y="492061"/>
                    <a:pt x="1914906" y="467963"/>
                    <a:pt x="1885283" y="467963"/>
                  </a:cubicBezTo>
                  <a:cubicBezTo>
                    <a:pt x="1855661" y="467963"/>
                    <a:pt x="1831658" y="491966"/>
                    <a:pt x="1831658" y="521589"/>
                  </a:cubicBezTo>
                  <a:lnTo>
                    <a:pt x="1831658" y="922115"/>
                  </a:lnTo>
                  <a:cubicBezTo>
                    <a:pt x="1772126" y="876395"/>
                    <a:pt x="1707642" y="836676"/>
                    <a:pt x="1639348" y="803815"/>
                  </a:cubicBezTo>
                  <a:lnTo>
                    <a:pt x="1639348" y="107156"/>
                  </a:lnTo>
                  <a:lnTo>
                    <a:pt x="1831658" y="107156"/>
                  </a:lnTo>
                  <a:lnTo>
                    <a:pt x="1831658" y="271558"/>
                  </a:lnTo>
                  <a:cubicBezTo>
                    <a:pt x="1831658" y="301181"/>
                    <a:pt x="1855661" y="325184"/>
                    <a:pt x="1885283" y="325184"/>
                  </a:cubicBezTo>
                  <a:cubicBezTo>
                    <a:pt x="1914906" y="325184"/>
                    <a:pt x="1938909" y="301181"/>
                    <a:pt x="1938909" y="271558"/>
                  </a:cubicBezTo>
                  <a:lnTo>
                    <a:pt x="1938909" y="77629"/>
                  </a:lnTo>
                  <a:cubicBezTo>
                    <a:pt x="1938909" y="34862"/>
                    <a:pt x="1904048" y="0"/>
                    <a:pt x="1861280" y="0"/>
                  </a:cubicBezTo>
                  <a:lnTo>
                    <a:pt x="1609916" y="0"/>
                  </a:lnTo>
                  <a:cubicBezTo>
                    <a:pt x="1567148" y="0"/>
                    <a:pt x="1532287" y="34862"/>
                    <a:pt x="1532287" y="77629"/>
                  </a:cubicBezTo>
                  <a:lnTo>
                    <a:pt x="1532287" y="759238"/>
                  </a:lnTo>
                  <a:cubicBezTo>
                    <a:pt x="1505903" y="749903"/>
                    <a:pt x="1479042" y="741521"/>
                    <a:pt x="1451705" y="734187"/>
                  </a:cubicBezTo>
                  <a:cubicBezTo>
                    <a:pt x="1435894" y="705707"/>
                    <a:pt x="1405414" y="686657"/>
                    <a:pt x="1371029" y="686657"/>
                  </a:cubicBezTo>
                  <a:lnTo>
                    <a:pt x="1243489" y="686657"/>
                  </a:lnTo>
                  <a:cubicBezTo>
                    <a:pt x="1235488" y="662654"/>
                    <a:pt x="1225772" y="639223"/>
                    <a:pt x="1214438" y="616553"/>
                  </a:cubicBezTo>
                  <a:lnTo>
                    <a:pt x="1304544" y="526447"/>
                  </a:lnTo>
                  <a:cubicBezTo>
                    <a:pt x="1337501" y="493490"/>
                    <a:pt x="1340739" y="441103"/>
                    <a:pt x="1312164" y="404622"/>
                  </a:cubicBezTo>
                  <a:cubicBezTo>
                    <a:pt x="1275398" y="357664"/>
                    <a:pt x="1232916" y="315182"/>
                    <a:pt x="1185958" y="278416"/>
                  </a:cubicBezTo>
                  <a:cubicBezTo>
                    <a:pt x="1149382" y="249841"/>
                    <a:pt x="1096994" y="253079"/>
                    <a:pt x="1064133" y="286036"/>
                  </a:cubicBezTo>
                  <a:lnTo>
                    <a:pt x="974122" y="376047"/>
                  </a:lnTo>
                  <a:cubicBezTo>
                    <a:pt x="951452" y="364808"/>
                    <a:pt x="928021" y="354997"/>
                    <a:pt x="904018" y="346996"/>
                  </a:cubicBezTo>
                  <a:lnTo>
                    <a:pt x="904018" y="219647"/>
                  </a:lnTo>
                  <a:cubicBezTo>
                    <a:pt x="904018" y="173069"/>
                    <a:pt x="869347" y="133731"/>
                    <a:pt x="823246" y="128111"/>
                  </a:cubicBezTo>
                  <a:cubicBezTo>
                    <a:pt x="764286" y="120968"/>
                    <a:pt x="703707" y="120968"/>
                    <a:pt x="644652" y="128111"/>
                  </a:cubicBezTo>
                  <a:cubicBezTo>
                    <a:pt x="598646" y="133731"/>
                    <a:pt x="563880" y="173069"/>
                    <a:pt x="563880" y="219647"/>
                  </a:cubicBezTo>
                  <a:lnTo>
                    <a:pt x="563880" y="347091"/>
                  </a:lnTo>
                  <a:cubicBezTo>
                    <a:pt x="539877" y="355092"/>
                    <a:pt x="516446" y="364808"/>
                    <a:pt x="493776" y="376142"/>
                  </a:cubicBezTo>
                  <a:lnTo>
                    <a:pt x="403765" y="286131"/>
                  </a:lnTo>
                  <a:cubicBezTo>
                    <a:pt x="370808" y="253175"/>
                    <a:pt x="318421" y="249936"/>
                    <a:pt x="281940" y="278511"/>
                  </a:cubicBezTo>
                  <a:cubicBezTo>
                    <a:pt x="234982" y="315278"/>
                    <a:pt x="192500" y="357759"/>
                    <a:pt x="155734" y="404717"/>
                  </a:cubicBezTo>
                  <a:cubicBezTo>
                    <a:pt x="127159" y="441198"/>
                    <a:pt x="130397" y="493586"/>
                    <a:pt x="163354" y="526542"/>
                  </a:cubicBezTo>
                  <a:lnTo>
                    <a:pt x="253460" y="616649"/>
                  </a:lnTo>
                  <a:cubicBezTo>
                    <a:pt x="242125" y="639223"/>
                    <a:pt x="232410" y="662750"/>
                    <a:pt x="224409" y="686753"/>
                  </a:cubicBezTo>
                  <a:lnTo>
                    <a:pt x="96964" y="686753"/>
                  </a:lnTo>
                  <a:cubicBezTo>
                    <a:pt x="50387" y="686753"/>
                    <a:pt x="11049" y="721519"/>
                    <a:pt x="5429" y="767525"/>
                  </a:cubicBezTo>
                  <a:cubicBezTo>
                    <a:pt x="1810" y="796957"/>
                    <a:pt x="0" y="827056"/>
                    <a:pt x="0" y="856774"/>
                  </a:cubicBezTo>
                  <a:cubicBezTo>
                    <a:pt x="0" y="886492"/>
                    <a:pt x="1810" y="916591"/>
                    <a:pt x="5429" y="946023"/>
                  </a:cubicBezTo>
                  <a:cubicBezTo>
                    <a:pt x="11049" y="992124"/>
                    <a:pt x="50387" y="1026795"/>
                    <a:pt x="96964" y="1026795"/>
                  </a:cubicBezTo>
                  <a:lnTo>
                    <a:pt x="224314" y="1026795"/>
                  </a:lnTo>
                  <a:cubicBezTo>
                    <a:pt x="232315" y="1050798"/>
                    <a:pt x="242030" y="1074325"/>
                    <a:pt x="253365" y="1096899"/>
                  </a:cubicBezTo>
                  <a:lnTo>
                    <a:pt x="163259" y="1187006"/>
                  </a:lnTo>
                  <a:cubicBezTo>
                    <a:pt x="130302" y="1219962"/>
                    <a:pt x="127064" y="1272350"/>
                    <a:pt x="155639" y="1308830"/>
                  </a:cubicBezTo>
                  <a:cubicBezTo>
                    <a:pt x="162306" y="1317308"/>
                    <a:pt x="169259" y="1325690"/>
                    <a:pt x="176213" y="1333881"/>
                  </a:cubicBezTo>
                  <a:cubicBezTo>
                    <a:pt x="112586" y="1472279"/>
                    <a:pt x="77057" y="1626108"/>
                    <a:pt x="77057" y="1788033"/>
                  </a:cubicBezTo>
                  <a:cubicBezTo>
                    <a:pt x="77057" y="2389537"/>
                    <a:pt x="566547" y="2879027"/>
                    <a:pt x="1168241" y="2879027"/>
                  </a:cubicBezTo>
                  <a:cubicBezTo>
                    <a:pt x="1408557" y="2879027"/>
                    <a:pt x="1636586" y="2802351"/>
                    <a:pt x="1827657" y="2657189"/>
                  </a:cubicBezTo>
                  <a:cubicBezTo>
                    <a:pt x="1851184" y="2639282"/>
                    <a:pt x="1855851" y="2605659"/>
                    <a:pt x="1837944" y="2582132"/>
                  </a:cubicBezTo>
                  <a:cubicBezTo>
                    <a:pt x="1820037" y="2558510"/>
                    <a:pt x="1786414" y="2553938"/>
                    <a:pt x="1762887" y="2571845"/>
                  </a:cubicBezTo>
                  <a:cubicBezTo>
                    <a:pt x="1590675" y="2702624"/>
                    <a:pt x="1385126" y="2771775"/>
                    <a:pt x="1168337" y="2771775"/>
                  </a:cubicBezTo>
                  <a:cubicBezTo>
                    <a:pt x="625793" y="2771775"/>
                    <a:pt x="184309" y="2330387"/>
                    <a:pt x="184309" y="1787747"/>
                  </a:cubicBezTo>
                  <a:cubicBezTo>
                    <a:pt x="184309" y="1655826"/>
                    <a:pt x="210503" y="1529906"/>
                    <a:pt x="257746" y="1414844"/>
                  </a:cubicBezTo>
                  <a:cubicBezTo>
                    <a:pt x="265748" y="1421606"/>
                    <a:pt x="273749" y="1428274"/>
                    <a:pt x="281940" y="1434751"/>
                  </a:cubicBezTo>
                  <a:cubicBezTo>
                    <a:pt x="312039" y="1458278"/>
                    <a:pt x="352711" y="1460183"/>
                    <a:pt x="384620" y="1441799"/>
                  </a:cubicBezTo>
                  <a:cubicBezTo>
                    <a:pt x="337661" y="1547622"/>
                    <a:pt x="311468" y="1664684"/>
                    <a:pt x="311468" y="1787747"/>
                  </a:cubicBezTo>
                  <a:cubicBezTo>
                    <a:pt x="311468" y="2260187"/>
                    <a:pt x="695897" y="2644617"/>
                    <a:pt x="1168337" y="2644617"/>
                  </a:cubicBezTo>
                  <a:cubicBezTo>
                    <a:pt x="1640777" y="2644617"/>
                    <a:pt x="2025206" y="2260187"/>
                    <a:pt x="2025206" y="1787747"/>
                  </a:cubicBezTo>
                  <a:cubicBezTo>
                    <a:pt x="2025206" y="1414463"/>
                    <a:pt x="1785271" y="1096423"/>
                    <a:pt x="1451610" y="979170"/>
                  </a:cubicBezTo>
                  <a:cubicBezTo>
                    <a:pt x="1457230" y="969074"/>
                    <a:pt x="1461040" y="957834"/>
                    <a:pt x="1462564" y="945737"/>
                  </a:cubicBezTo>
                  <a:cubicBezTo>
                    <a:pt x="1466183" y="916210"/>
                    <a:pt x="1467993" y="886206"/>
                    <a:pt x="1467993" y="856488"/>
                  </a:cubicBezTo>
                  <a:cubicBezTo>
                    <a:pt x="1467993" y="854488"/>
                    <a:pt x="1467898" y="852392"/>
                    <a:pt x="1467898" y="850392"/>
                  </a:cubicBezTo>
                  <a:cubicBezTo>
                    <a:pt x="1864424" y="977456"/>
                    <a:pt x="2152364" y="1349597"/>
                    <a:pt x="2152364" y="1787747"/>
                  </a:cubicBezTo>
                  <a:cubicBezTo>
                    <a:pt x="2152364" y="2012537"/>
                    <a:pt x="2074545" y="2232374"/>
                    <a:pt x="1933289" y="2406682"/>
                  </a:cubicBezTo>
                  <a:cubicBezTo>
                    <a:pt x="1914716" y="2429637"/>
                    <a:pt x="1918240" y="2463451"/>
                    <a:pt x="1941195" y="2482025"/>
                  </a:cubicBezTo>
                  <a:cubicBezTo>
                    <a:pt x="1964150" y="2500598"/>
                    <a:pt x="1997964" y="2497074"/>
                    <a:pt x="2016538" y="2474119"/>
                  </a:cubicBezTo>
                  <a:cubicBezTo>
                    <a:pt x="2157032" y="2300764"/>
                    <a:pt x="2240852" y="2086928"/>
                    <a:pt x="2256758" y="1864900"/>
                  </a:cubicBezTo>
                  <a:lnTo>
                    <a:pt x="3405092" y="1864900"/>
                  </a:lnTo>
                  <a:cubicBezTo>
                    <a:pt x="3434715" y="1864900"/>
                    <a:pt x="3458718" y="1840897"/>
                    <a:pt x="3458718" y="1811274"/>
                  </a:cubicBezTo>
                  <a:cubicBezTo>
                    <a:pt x="3458528" y="1781937"/>
                    <a:pt x="3434525" y="1757934"/>
                    <a:pt x="3404997" y="1757934"/>
                  </a:cubicBezTo>
                  <a:lnTo>
                    <a:pt x="3404997" y="1757934"/>
                  </a:lnTo>
                  <a:close/>
                  <a:moveTo>
                    <a:pt x="337471" y="1342073"/>
                  </a:moveTo>
                  <a:cubicBezTo>
                    <a:pt x="304991" y="1315498"/>
                    <a:pt x="275177" y="1285685"/>
                    <a:pt x="248507" y="1253204"/>
                  </a:cubicBezTo>
                  <a:lnTo>
                    <a:pt x="336899" y="1164812"/>
                  </a:lnTo>
                  <a:cubicBezTo>
                    <a:pt x="365570" y="1136142"/>
                    <a:pt x="372142" y="1092613"/>
                    <a:pt x="353092" y="1056418"/>
                  </a:cubicBezTo>
                  <a:cubicBezTo>
                    <a:pt x="341090" y="1033558"/>
                    <a:pt x="331089" y="1009460"/>
                    <a:pt x="323374" y="984695"/>
                  </a:cubicBezTo>
                  <a:cubicBezTo>
                    <a:pt x="311277" y="945737"/>
                    <a:pt x="275844" y="919544"/>
                    <a:pt x="235268" y="919544"/>
                  </a:cubicBezTo>
                  <a:lnTo>
                    <a:pt x="110300" y="919544"/>
                  </a:lnTo>
                  <a:cubicBezTo>
                    <a:pt x="108204" y="898684"/>
                    <a:pt x="107156" y="877634"/>
                    <a:pt x="107156" y="856678"/>
                  </a:cubicBezTo>
                  <a:cubicBezTo>
                    <a:pt x="107156" y="835724"/>
                    <a:pt x="108204" y="814673"/>
                    <a:pt x="110300" y="793814"/>
                  </a:cubicBezTo>
                  <a:lnTo>
                    <a:pt x="235363" y="793814"/>
                  </a:lnTo>
                  <a:cubicBezTo>
                    <a:pt x="275939" y="793814"/>
                    <a:pt x="311277" y="767620"/>
                    <a:pt x="323469" y="728663"/>
                  </a:cubicBezTo>
                  <a:cubicBezTo>
                    <a:pt x="331184" y="703993"/>
                    <a:pt x="341186" y="679799"/>
                    <a:pt x="353187" y="656939"/>
                  </a:cubicBezTo>
                  <a:cubicBezTo>
                    <a:pt x="372142" y="620840"/>
                    <a:pt x="365665" y="577215"/>
                    <a:pt x="336995" y="548545"/>
                  </a:cubicBezTo>
                  <a:lnTo>
                    <a:pt x="248603" y="460153"/>
                  </a:lnTo>
                  <a:cubicBezTo>
                    <a:pt x="275177" y="427673"/>
                    <a:pt x="304991" y="397859"/>
                    <a:pt x="337566" y="371285"/>
                  </a:cubicBezTo>
                  <a:lnTo>
                    <a:pt x="425958" y="459677"/>
                  </a:lnTo>
                  <a:cubicBezTo>
                    <a:pt x="454628" y="488347"/>
                    <a:pt x="498158" y="494919"/>
                    <a:pt x="534257" y="475869"/>
                  </a:cubicBezTo>
                  <a:cubicBezTo>
                    <a:pt x="557117" y="463868"/>
                    <a:pt x="581311" y="453866"/>
                    <a:pt x="606076" y="446151"/>
                  </a:cubicBezTo>
                  <a:cubicBezTo>
                    <a:pt x="645033" y="434054"/>
                    <a:pt x="671227" y="398621"/>
                    <a:pt x="671227" y="358045"/>
                  </a:cubicBezTo>
                  <a:lnTo>
                    <a:pt x="671227" y="232981"/>
                  </a:lnTo>
                  <a:cubicBezTo>
                    <a:pt x="712946" y="228791"/>
                    <a:pt x="755237" y="228791"/>
                    <a:pt x="796957" y="232981"/>
                  </a:cubicBezTo>
                  <a:lnTo>
                    <a:pt x="796957" y="357950"/>
                  </a:lnTo>
                  <a:cubicBezTo>
                    <a:pt x="796957" y="398526"/>
                    <a:pt x="823151" y="433959"/>
                    <a:pt x="862108" y="446056"/>
                  </a:cubicBezTo>
                  <a:cubicBezTo>
                    <a:pt x="886873" y="453676"/>
                    <a:pt x="910971" y="463772"/>
                    <a:pt x="933926" y="475774"/>
                  </a:cubicBezTo>
                  <a:cubicBezTo>
                    <a:pt x="970026" y="494728"/>
                    <a:pt x="1013651" y="488252"/>
                    <a:pt x="1042321" y="459581"/>
                  </a:cubicBezTo>
                  <a:lnTo>
                    <a:pt x="1130713" y="371189"/>
                  </a:lnTo>
                  <a:cubicBezTo>
                    <a:pt x="1163193" y="397764"/>
                    <a:pt x="1193006" y="427577"/>
                    <a:pt x="1219676" y="460057"/>
                  </a:cubicBezTo>
                  <a:lnTo>
                    <a:pt x="1131284" y="548450"/>
                  </a:lnTo>
                  <a:cubicBezTo>
                    <a:pt x="1102614" y="577120"/>
                    <a:pt x="1096042" y="620649"/>
                    <a:pt x="1115092" y="656844"/>
                  </a:cubicBezTo>
                  <a:cubicBezTo>
                    <a:pt x="1127093" y="679704"/>
                    <a:pt x="1137095" y="703898"/>
                    <a:pt x="1144810" y="728663"/>
                  </a:cubicBezTo>
                  <a:cubicBezTo>
                    <a:pt x="1156907" y="767620"/>
                    <a:pt x="1192340" y="793814"/>
                    <a:pt x="1232916" y="793814"/>
                  </a:cubicBezTo>
                  <a:lnTo>
                    <a:pt x="1357979" y="793814"/>
                  </a:lnTo>
                  <a:cubicBezTo>
                    <a:pt x="1360075" y="814673"/>
                    <a:pt x="1361123" y="835724"/>
                    <a:pt x="1361123" y="856678"/>
                  </a:cubicBezTo>
                  <a:cubicBezTo>
                    <a:pt x="1361123" y="877634"/>
                    <a:pt x="1360075" y="898684"/>
                    <a:pt x="1357979" y="919544"/>
                  </a:cubicBezTo>
                  <a:lnTo>
                    <a:pt x="1232916" y="919544"/>
                  </a:lnTo>
                  <a:cubicBezTo>
                    <a:pt x="1192340" y="919544"/>
                    <a:pt x="1157002" y="945737"/>
                    <a:pt x="1144810" y="984695"/>
                  </a:cubicBezTo>
                  <a:cubicBezTo>
                    <a:pt x="1137095" y="1009460"/>
                    <a:pt x="1127093" y="1033558"/>
                    <a:pt x="1115092" y="1056418"/>
                  </a:cubicBezTo>
                  <a:cubicBezTo>
                    <a:pt x="1096042" y="1092613"/>
                    <a:pt x="1102614" y="1136142"/>
                    <a:pt x="1131284" y="1164812"/>
                  </a:cubicBezTo>
                  <a:lnTo>
                    <a:pt x="1219676" y="1253204"/>
                  </a:lnTo>
                  <a:cubicBezTo>
                    <a:pt x="1193102" y="1285685"/>
                    <a:pt x="1163288" y="1315498"/>
                    <a:pt x="1130713" y="1342168"/>
                  </a:cubicBezTo>
                  <a:lnTo>
                    <a:pt x="1042321" y="1253776"/>
                  </a:lnTo>
                  <a:cubicBezTo>
                    <a:pt x="1013651" y="1225106"/>
                    <a:pt x="970121" y="1218533"/>
                    <a:pt x="933926" y="1237583"/>
                  </a:cubicBezTo>
                  <a:cubicBezTo>
                    <a:pt x="911066" y="1249585"/>
                    <a:pt x="886873" y="1259586"/>
                    <a:pt x="862108" y="1267301"/>
                  </a:cubicBezTo>
                  <a:cubicBezTo>
                    <a:pt x="823151" y="1279398"/>
                    <a:pt x="796957" y="1314831"/>
                    <a:pt x="796957" y="1355408"/>
                  </a:cubicBezTo>
                  <a:lnTo>
                    <a:pt x="796957" y="1480471"/>
                  </a:lnTo>
                  <a:cubicBezTo>
                    <a:pt x="755237" y="1484662"/>
                    <a:pt x="712946" y="1484662"/>
                    <a:pt x="671227" y="1480471"/>
                  </a:cubicBezTo>
                  <a:lnTo>
                    <a:pt x="671227" y="1355408"/>
                  </a:lnTo>
                  <a:cubicBezTo>
                    <a:pt x="671227" y="1314831"/>
                    <a:pt x="645033" y="1279398"/>
                    <a:pt x="606076" y="1267301"/>
                  </a:cubicBezTo>
                  <a:cubicBezTo>
                    <a:pt x="581311" y="1259586"/>
                    <a:pt x="557213" y="1249585"/>
                    <a:pt x="534257" y="1237583"/>
                  </a:cubicBezTo>
                  <a:cubicBezTo>
                    <a:pt x="498158" y="1218629"/>
                    <a:pt x="454628" y="1225106"/>
                    <a:pt x="425958" y="1253776"/>
                  </a:cubicBezTo>
                  <a:lnTo>
                    <a:pt x="337471" y="1342073"/>
                  </a:lnTo>
                  <a:close/>
                  <a:moveTo>
                    <a:pt x="1495711" y="1113568"/>
                  </a:moveTo>
                  <a:lnTo>
                    <a:pt x="1493044" y="1118235"/>
                  </a:lnTo>
                  <a:cubicBezTo>
                    <a:pt x="1478280" y="1143857"/>
                    <a:pt x="1487043" y="1176623"/>
                    <a:pt x="1512665" y="1191387"/>
                  </a:cubicBezTo>
                  <a:cubicBezTo>
                    <a:pt x="1521143" y="1196245"/>
                    <a:pt x="1530287" y="1198531"/>
                    <a:pt x="1539431" y="1198531"/>
                  </a:cubicBezTo>
                  <a:cubicBezTo>
                    <a:pt x="1557909" y="1198531"/>
                    <a:pt x="1575911" y="1188911"/>
                    <a:pt x="1585913" y="1171766"/>
                  </a:cubicBezTo>
                  <a:lnTo>
                    <a:pt x="1588484" y="1167289"/>
                  </a:lnTo>
                  <a:cubicBezTo>
                    <a:pt x="1667256" y="1220819"/>
                    <a:pt x="1735360" y="1288923"/>
                    <a:pt x="1788890" y="1367695"/>
                  </a:cubicBezTo>
                  <a:lnTo>
                    <a:pt x="1784318" y="1370267"/>
                  </a:lnTo>
                  <a:cubicBezTo>
                    <a:pt x="1758696" y="1385126"/>
                    <a:pt x="1749933" y="1417796"/>
                    <a:pt x="1764697" y="1443419"/>
                  </a:cubicBezTo>
                  <a:cubicBezTo>
                    <a:pt x="1774603" y="1460659"/>
                    <a:pt x="1792605" y="1470184"/>
                    <a:pt x="1811179" y="1470184"/>
                  </a:cubicBezTo>
                  <a:cubicBezTo>
                    <a:pt x="1820228" y="1470184"/>
                    <a:pt x="1829467" y="1467898"/>
                    <a:pt x="1837849" y="1463040"/>
                  </a:cubicBezTo>
                  <a:lnTo>
                    <a:pt x="1842516" y="1460373"/>
                  </a:lnTo>
                  <a:cubicBezTo>
                    <a:pt x="1883378" y="1544193"/>
                    <a:pt x="1909096" y="1636586"/>
                    <a:pt x="1915954" y="1734217"/>
                  </a:cubicBezTo>
                  <a:lnTo>
                    <a:pt x="1772126" y="1734217"/>
                  </a:lnTo>
                  <a:cubicBezTo>
                    <a:pt x="1742599" y="1734217"/>
                    <a:pt x="1718596" y="1758220"/>
                    <a:pt x="1718596" y="1787843"/>
                  </a:cubicBezTo>
                  <a:cubicBezTo>
                    <a:pt x="1718596" y="1817465"/>
                    <a:pt x="1742599" y="1841468"/>
                    <a:pt x="1772126" y="1841468"/>
                  </a:cubicBezTo>
                  <a:lnTo>
                    <a:pt x="1916049" y="1841468"/>
                  </a:lnTo>
                  <a:cubicBezTo>
                    <a:pt x="1909096" y="1939100"/>
                    <a:pt x="1883474" y="2031587"/>
                    <a:pt x="1842611" y="2115312"/>
                  </a:cubicBezTo>
                  <a:lnTo>
                    <a:pt x="1837849" y="2112550"/>
                  </a:lnTo>
                  <a:cubicBezTo>
                    <a:pt x="1812227" y="2097786"/>
                    <a:pt x="1779461" y="2106549"/>
                    <a:pt x="1764697" y="2132171"/>
                  </a:cubicBezTo>
                  <a:cubicBezTo>
                    <a:pt x="1749933" y="2157794"/>
                    <a:pt x="1758696" y="2190560"/>
                    <a:pt x="1784318" y="2205323"/>
                  </a:cubicBezTo>
                  <a:lnTo>
                    <a:pt x="1788890" y="2207990"/>
                  </a:lnTo>
                  <a:cubicBezTo>
                    <a:pt x="1735360" y="2286762"/>
                    <a:pt x="1667256" y="2354961"/>
                    <a:pt x="1588484" y="2408396"/>
                  </a:cubicBezTo>
                  <a:lnTo>
                    <a:pt x="1585817" y="2403824"/>
                  </a:lnTo>
                  <a:cubicBezTo>
                    <a:pt x="1570958" y="2378202"/>
                    <a:pt x="1538288" y="2369439"/>
                    <a:pt x="1512665" y="2384203"/>
                  </a:cubicBezTo>
                  <a:cubicBezTo>
                    <a:pt x="1487043" y="2398967"/>
                    <a:pt x="1478280" y="2431733"/>
                    <a:pt x="1493044" y="2457355"/>
                  </a:cubicBezTo>
                  <a:lnTo>
                    <a:pt x="1495806" y="2462022"/>
                  </a:lnTo>
                  <a:cubicBezTo>
                    <a:pt x="1411986" y="2502884"/>
                    <a:pt x="1319498" y="2528507"/>
                    <a:pt x="1221962" y="2535460"/>
                  </a:cubicBezTo>
                  <a:lnTo>
                    <a:pt x="1221962" y="2393252"/>
                  </a:lnTo>
                  <a:cubicBezTo>
                    <a:pt x="1221962" y="2363629"/>
                    <a:pt x="1197959" y="2339626"/>
                    <a:pt x="1168337" y="2339626"/>
                  </a:cubicBezTo>
                  <a:cubicBezTo>
                    <a:pt x="1138714" y="2339626"/>
                    <a:pt x="1114711" y="2363629"/>
                    <a:pt x="1114711" y="2393252"/>
                  </a:cubicBezTo>
                  <a:lnTo>
                    <a:pt x="1114711" y="2535651"/>
                  </a:lnTo>
                  <a:cubicBezTo>
                    <a:pt x="1017080" y="2528697"/>
                    <a:pt x="924592" y="2502980"/>
                    <a:pt x="840867" y="2462213"/>
                  </a:cubicBezTo>
                  <a:lnTo>
                    <a:pt x="843629" y="2457545"/>
                  </a:lnTo>
                  <a:cubicBezTo>
                    <a:pt x="858393" y="2431923"/>
                    <a:pt x="849630" y="2399157"/>
                    <a:pt x="824008" y="2384393"/>
                  </a:cubicBezTo>
                  <a:cubicBezTo>
                    <a:pt x="798386" y="2369630"/>
                    <a:pt x="765620" y="2378393"/>
                    <a:pt x="750856" y="2404015"/>
                  </a:cubicBezTo>
                  <a:lnTo>
                    <a:pt x="748189" y="2408587"/>
                  </a:lnTo>
                  <a:cubicBezTo>
                    <a:pt x="669417" y="2355056"/>
                    <a:pt x="601313" y="2286953"/>
                    <a:pt x="547783" y="2208086"/>
                  </a:cubicBezTo>
                  <a:lnTo>
                    <a:pt x="552355" y="2205514"/>
                  </a:lnTo>
                  <a:cubicBezTo>
                    <a:pt x="577977" y="2190750"/>
                    <a:pt x="586740" y="2157889"/>
                    <a:pt x="571976" y="2132362"/>
                  </a:cubicBezTo>
                  <a:cubicBezTo>
                    <a:pt x="557213" y="2106740"/>
                    <a:pt x="524351" y="2097977"/>
                    <a:pt x="498824" y="2112740"/>
                  </a:cubicBezTo>
                  <a:lnTo>
                    <a:pt x="494062" y="2115503"/>
                  </a:lnTo>
                  <a:cubicBezTo>
                    <a:pt x="453200" y="2031683"/>
                    <a:pt x="427577" y="1939195"/>
                    <a:pt x="420624" y="1841659"/>
                  </a:cubicBezTo>
                  <a:lnTo>
                    <a:pt x="565023" y="1841659"/>
                  </a:lnTo>
                  <a:cubicBezTo>
                    <a:pt x="594646" y="1841659"/>
                    <a:pt x="618649" y="1817656"/>
                    <a:pt x="618649" y="1788033"/>
                  </a:cubicBezTo>
                  <a:cubicBezTo>
                    <a:pt x="618649" y="1758410"/>
                    <a:pt x="594646" y="1734407"/>
                    <a:pt x="565023" y="1734407"/>
                  </a:cubicBezTo>
                  <a:lnTo>
                    <a:pt x="420529" y="1734407"/>
                  </a:lnTo>
                  <a:cubicBezTo>
                    <a:pt x="430340" y="1596771"/>
                    <a:pt x="477298" y="1469231"/>
                    <a:pt x="551688" y="1361980"/>
                  </a:cubicBezTo>
                  <a:cubicBezTo>
                    <a:pt x="555689" y="1363504"/>
                    <a:pt x="559784" y="1364933"/>
                    <a:pt x="563785" y="1366266"/>
                  </a:cubicBezTo>
                  <a:lnTo>
                    <a:pt x="563785" y="1493615"/>
                  </a:lnTo>
                  <a:cubicBezTo>
                    <a:pt x="563785" y="1540193"/>
                    <a:pt x="598551" y="1579531"/>
                    <a:pt x="644557" y="1585151"/>
                  </a:cubicBezTo>
                  <a:cubicBezTo>
                    <a:pt x="674084" y="1588770"/>
                    <a:pt x="704088" y="1590580"/>
                    <a:pt x="733901" y="1590580"/>
                  </a:cubicBezTo>
                  <a:cubicBezTo>
                    <a:pt x="763619" y="1590580"/>
                    <a:pt x="793623" y="1588770"/>
                    <a:pt x="823151" y="1585151"/>
                  </a:cubicBezTo>
                  <a:cubicBezTo>
                    <a:pt x="869156" y="1579531"/>
                    <a:pt x="903923" y="1540193"/>
                    <a:pt x="903923" y="1493615"/>
                  </a:cubicBezTo>
                  <a:lnTo>
                    <a:pt x="903923" y="1366266"/>
                  </a:lnTo>
                  <a:cubicBezTo>
                    <a:pt x="927926" y="1358265"/>
                    <a:pt x="951357" y="1348550"/>
                    <a:pt x="974027" y="1337215"/>
                  </a:cubicBezTo>
                  <a:lnTo>
                    <a:pt x="1064038" y="1427226"/>
                  </a:lnTo>
                  <a:cubicBezTo>
                    <a:pt x="1096994" y="1460183"/>
                    <a:pt x="1149382" y="1463421"/>
                    <a:pt x="1185863" y="1434846"/>
                  </a:cubicBezTo>
                  <a:cubicBezTo>
                    <a:pt x="1232821" y="1398080"/>
                    <a:pt x="1275302" y="1355598"/>
                    <a:pt x="1312069" y="1308640"/>
                  </a:cubicBezTo>
                  <a:cubicBezTo>
                    <a:pt x="1340644" y="1272159"/>
                    <a:pt x="1337405" y="1219772"/>
                    <a:pt x="1304449" y="1186815"/>
                  </a:cubicBezTo>
                  <a:lnTo>
                    <a:pt x="1214342" y="1096709"/>
                  </a:lnTo>
                  <a:cubicBezTo>
                    <a:pt x="1223296" y="1078802"/>
                    <a:pt x="1231202" y="1060323"/>
                    <a:pt x="1238155" y="1041464"/>
                  </a:cubicBezTo>
                  <a:cubicBezTo>
                    <a:pt x="1329785" y="1049941"/>
                    <a:pt x="1416653" y="1074992"/>
                    <a:pt x="1495711" y="1113568"/>
                  </a:cubicBezTo>
                  <a:lnTo>
                    <a:pt x="1495711" y="1113568"/>
                  </a:lnTo>
                  <a:close/>
                  <a:moveTo>
                    <a:pt x="2288381" y="1757934"/>
                  </a:moveTo>
                  <a:lnTo>
                    <a:pt x="2259044" y="1757934"/>
                  </a:lnTo>
                  <a:cubicBezTo>
                    <a:pt x="2253615" y="1558862"/>
                    <a:pt x="2194655" y="1373029"/>
                    <a:pt x="2096072" y="1214247"/>
                  </a:cubicBezTo>
                  <a:lnTo>
                    <a:pt x="2096072" y="361760"/>
                  </a:lnTo>
                  <a:lnTo>
                    <a:pt x="2288381" y="361760"/>
                  </a:lnTo>
                  <a:lnTo>
                    <a:pt x="2288381" y="1757934"/>
                  </a:lnTo>
                  <a:close/>
                  <a:moveTo>
                    <a:pt x="2745010" y="1757934"/>
                  </a:moveTo>
                  <a:lnTo>
                    <a:pt x="2552700" y="1757934"/>
                  </a:lnTo>
                  <a:lnTo>
                    <a:pt x="2552700" y="653701"/>
                  </a:lnTo>
                  <a:lnTo>
                    <a:pt x="2745010" y="653701"/>
                  </a:lnTo>
                  <a:lnTo>
                    <a:pt x="2745010" y="1757934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67" name="任意多边形: 形状 266"/>
            <p:cNvSpPr/>
            <p:nvPr/>
          </p:nvSpPr>
          <p:spPr>
            <a:xfrm>
              <a:off x="5258647" y="4113070"/>
              <a:ext cx="601572" cy="482460"/>
            </a:xfrm>
            <a:custGeom>
              <a:avLst/>
              <a:gdLst>
                <a:gd name="connsiteX0" fmla="*/ 230333 w 601572"/>
                <a:gd name="connsiteY0" fmla="*/ 26211 h 482458"/>
                <a:gd name="connsiteX1" fmla="*/ 7544 w 601572"/>
                <a:gd name="connsiteY1" fmla="*/ 401496 h 482458"/>
                <a:gd name="connsiteX2" fmla="*/ 26213 w 601572"/>
                <a:gd name="connsiteY2" fmla="*/ 474934 h 482458"/>
                <a:gd name="connsiteX3" fmla="*/ 53549 w 601572"/>
                <a:gd name="connsiteY3" fmla="*/ 482459 h 482458"/>
                <a:gd name="connsiteX4" fmla="*/ 99650 w 601572"/>
                <a:gd name="connsiteY4" fmla="*/ 456265 h 482458"/>
                <a:gd name="connsiteX5" fmla="*/ 295389 w 601572"/>
                <a:gd name="connsiteY5" fmla="*/ 126605 h 482458"/>
                <a:gd name="connsiteX6" fmla="*/ 521132 w 601572"/>
                <a:gd name="connsiteY6" fmla="*/ 257288 h 482458"/>
                <a:gd name="connsiteX7" fmla="*/ 594379 w 601572"/>
                <a:gd name="connsiteY7" fmla="*/ 237762 h 482458"/>
                <a:gd name="connsiteX8" fmla="*/ 574853 w 601572"/>
                <a:gd name="connsiteY8" fmla="*/ 164610 h 482458"/>
                <a:gd name="connsiteX9" fmla="*/ 303200 w 601572"/>
                <a:gd name="connsiteY9" fmla="*/ 7257 h 482458"/>
                <a:gd name="connsiteX10" fmla="*/ 230333 w 601572"/>
                <a:gd name="connsiteY10" fmla="*/ 26211 h 482458"/>
                <a:gd name="connsiteX11" fmla="*/ 230333 w 601572"/>
                <a:gd name="connsiteY11" fmla="*/ 26211 h 48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1572" h="482458">
                  <a:moveTo>
                    <a:pt x="230333" y="26211"/>
                  </a:moveTo>
                  <a:lnTo>
                    <a:pt x="7544" y="401496"/>
                  </a:lnTo>
                  <a:cubicBezTo>
                    <a:pt x="-7601" y="426928"/>
                    <a:pt x="781" y="459789"/>
                    <a:pt x="26213" y="474934"/>
                  </a:cubicBezTo>
                  <a:cubicBezTo>
                    <a:pt x="34785" y="480078"/>
                    <a:pt x="44215" y="482459"/>
                    <a:pt x="53549" y="482459"/>
                  </a:cubicBezTo>
                  <a:cubicBezTo>
                    <a:pt x="71837" y="482459"/>
                    <a:pt x="89649" y="473124"/>
                    <a:pt x="99650" y="456265"/>
                  </a:cubicBezTo>
                  <a:lnTo>
                    <a:pt x="295389" y="126605"/>
                  </a:lnTo>
                  <a:lnTo>
                    <a:pt x="521132" y="257288"/>
                  </a:lnTo>
                  <a:cubicBezTo>
                    <a:pt x="546754" y="272052"/>
                    <a:pt x="579520" y="263384"/>
                    <a:pt x="594379" y="237762"/>
                  </a:cubicBezTo>
                  <a:cubicBezTo>
                    <a:pt x="609143" y="212139"/>
                    <a:pt x="600475" y="179373"/>
                    <a:pt x="574853" y="164610"/>
                  </a:cubicBezTo>
                  <a:lnTo>
                    <a:pt x="303200" y="7257"/>
                  </a:lnTo>
                  <a:cubicBezTo>
                    <a:pt x="277768" y="-7507"/>
                    <a:pt x="245288" y="970"/>
                    <a:pt x="230333" y="26211"/>
                  </a:cubicBezTo>
                  <a:lnTo>
                    <a:pt x="230333" y="26211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68" name="任意多边形: 形状 267"/>
            <p:cNvSpPr/>
            <p:nvPr/>
          </p:nvSpPr>
          <p:spPr>
            <a:xfrm>
              <a:off x="4742032" y="2876835"/>
              <a:ext cx="717235" cy="717234"/>
            </a:xfrm>
            <a:custGeom>
              <a:avLst/>
              <a:gdLst>
                <a:gd name="connsiteX0" fmla="*/ 358616 w 717232"/>
                <a:gd name="connsiteY0" fmla="*/ 717233 h 717232"/>
                <a:gd name="connsiteX1" fmla="*/ 717233 w 717232"/>
                <a:gd name="connsiteY1" fmla="*/ 358616 h 717232"/>
                <a:gd name="connsiteX2" fmla="*/ 358616 w 717232"/>
                <a:gd name="connsiteY2" fmla="*/ 0 h 717232"/>
                <a:gd name="connsiteX3" fmla="*/ 0 w 717232"/>
                <a:gd name="connsiteY3" fmla="*/ 358616 h 717232"/>
                <a:gd name="connsiteX4" fmla="*/ 358616 w 717232"/>
                <a:gd name="connsiteY4" fmla="*/ 717233 h 717232"/>
                <a:gd name="connsiteX5" fmla="*/ 358616 w 717232"/>
                <a:gd name="connsiteY5" fmla="*/ 717233 h 717232"/>
                <a:gd name="connsiteX6" fmla="*/ 358616 w 717232"/>
                <a:gd name="connsiteY6" fmla="*/ 107061 h 717232"/>
                <a:gd name="connsiteX7" fmla="*/ 610076 w 717232"/>
                <a:gd name="connsiteY7" fmla="*/ 358521 h 717232"/>
                <a:gd name="connsiteX8" fmla="*/ 358616 w 717232"/>
                <a:gd name="connsiteY8" fmla="*/ 609981 h 717232"/>
                <a:gd name="connsiteX9" fmla="*/ 107156 w 717232"/>
                <a:gd name="connsiteY9" fmla="*/ 358521 h 717232"/>
                <a:gd name="connsiteX10" fmla="*/ 358616 w 717232"/>
                <a:gd name="connsiteY10" fmla="*/ 107061 h 717232"/>
                <a:gd name="connsiteX11" fmla="*/ 358616 w 717232"/>
                <a:gd name="connsiteY11" fmla="*/ 107061 h 71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17232" h="717232">
                  <a:moveTo>
                    <a:pt x="358616" y="717233"/>
                  </a:moveTo>
                  <a:cubicBezTo>
                    <a:pt x="556355" y="717233"/>
                    <a:pt x="717233" y="556355"/>
                    <a:pt x="717233" y="358616"/>
                  </a:cubicBezTo>
                  <a:cubicBezTo>
                    <a:pt x="717233" y="160877"/>
                    <a:pt x="556355" y="0"/>
                    <a:pt x="358616" y="0"/>
                  </a:cubicBezTo>
                  <a:cubicBezTo>
                    <a:pt x="160877" y="0"/>
                    <a:pt x="0" y="160877"/>
                    <a:pt x="0" y="358616"/>
                  </a:cubicBezTo>
                  <a:cubicBezTo>
                    <a:pt x="0" y="556355"/>
                    <a:pt x="160877" y="717233"/>
                    <a:pt x="358616" y="717233"/>
                  </a:cubicBezTo>
                  <a:lnTo>
                    <a:pt x="358616" y="717233"/>
                  </a:lnTo>
                  <a:close/>
                  <a:moveTo>
                    <a:pt x="358616" y="107061"/>
                  </a:moveTo>
                  <a:cubicBezTo>
                    <a:pt x="497300" y="107061"/>
                    <a:pt x="610076" y="219837"/>
                    <a:pt x="610076" y="358521"/>
                  </a:cubicBezTo>
                  <a:cubicBezTo>
                    <a:pt x="610076" y="497205"/>
                    <a:pt x="497300" y="609981"/>
                    <a:pt x="358616" y="609981"/>
                  </a:cubicBezTo>
                  <a:cubicBezTo>
                    <a:pt x="220027" y="609981"/>
                    <a:pt x="107156" y="497205"/>
                    <a:pt x="107156" y="358521"/>
                  </a:cubicBezTo>
                  <a:cubicBezTo>
                    <a:pt x="107156" y="219932"/>
                    <a:pt x="219932" y="107061"/>
                    <a:pt x="358616" y="107061"/>
                  </a:cubicBezTo>
                  <a:lnTo>
                    <a:pt x="358616" y="107061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69" name="任意多边形: 形状 268"/>
            <p:cNvSpPr/>
            <p:nvPr/>
          </p:nvSpPr>
          <p:spPr>
            <a:xfrm>
              <a:off x="4941197" y="3075909"/>
              <a:ext cx="318989" cy="318989"/>
            </a:xfrm>
            <a:custGeom>
              <a:avLst/>
              <a:gdLst>
                <a:gd name="connsiteX0" fmla="*/ 159448 w 318992"/>
                <a:gd name="connsiteY0" fmla="*/ 318992 h 318992"/>
                <a:gd name="connsiteX1" fmla="*/ 318992 w 318992"/>
                <a:gd name="connsiteY1" fmla="*/ 159449 h 318992"/>
                <a:gd name="connsiteX2" fmla="*/ 159448 w 318992"/>
                <a:gd name="connsiteY2" fmla="*/ 0 h 318992"/>
                <a:gd name="connsiteX3" fmla="*/ 0 w 318992"/>
                <a:gd name="connsiteY3" fmla="*/ 159449 h 318992"/>
                <a:gd name="connsiteX4" fmla="*/ 159448 w 318992"/>
                <a:gd name="connsiteY4" fmla="*/ 318992 h 318992"/>
                <a:gd name="connsiteX5" fmla="*/ 159448 w 318992"/>
                <a:gd name="connsiteY5" fmla="*/ 318992 h 318992"/>
                <a:gd name="connsiteX6" fmla="*/ 159448 w 318992"/>
                <a:gd name="connsiteY6" fmla="*/ 107156 h 318992"/>
                <a:gd name="connsiteX7" fmla="*/ 211836 w 318992"/>
                <a:gd name="connsiteY7" fmla="*/ 159449 h 318992"/>
                <a:gd name="connsiteX8" fmla="*/ 159448 w 318992"/>
                <a:gd name="connsiteY8" fmla="*/ 211836 h 318992"/>
                <a:gd name="connsiteX9" fmla="*/ 107156 w 318992"/>
                <a:gd name="connsiteY9" fmla="*/ 159449 h 318992"/>
                <a:gd name="connsiteX10" fmla="*/ 159448 w 318992"/>
                <a:gd name="connsiteY10" fmla="*/ 107156 h 318992"/>
                <a:gd name="connsiteX11" fmla="*/ 159448 w 318992"/>
                <a:gd name="connsiteY11" fmla="*/ 107156 h 318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992" h="318992">
                  <a:moveTo>
                    <a:pt x="159448" y="318992"/>
                  </a:moveTo>
                  <a:cubicBezTo>
                    <a:pt x="247364" y="318992"/>
                    <a:pt x="318992" y="247460"/>
                    <a:pt x="318992" y="159449"/>
                  </a:cubicBezTo>
                  <a:cubicBezTo>
                    <a:pt x="318992" y="71438"/>
                    <a:pt x="247459" y="0"/>
                    <a:pt x="159448" y="0"/>
                  </a:cubicBezTo>
                  <a:cubicBezTo>
                    <a:pt x="71533" y="0"/>
                    <a:pt x="0" y="71533"/>
                    <a:pt x="0" y="159449"/>
                  </a:cubicBezTo>
                  <a:cubicBezTo>
                    <a:pt x="0" y="247460"/>
                    <a:pt x="71533" y="318992"/>
                    <a:pt x="159448" y="318992"/>
                  </a:cubicBezTo>
                  <a:lnTo>
                    <a:pt x="159448" y="318992"/>
                  </a:lnTo>
                  <a:close/>
                  <a:moveTo>
                    <a:pt x="159448" y="107156"/>
                  </a:moveTo>
                  <a:cubicBezTo>
                    <a:pt x="188309" y="107156"/>
                    <a:pt x="211836" y="130588"/>
                    <a:pt x="211836" y="159449"/>
                  </a:cubicBezTo>
                  <a:cubicBezTo>
                    <a:pt x="211836" y="188309"/>
                    <a:pt x="188309" y="211836"/>
                    <a:pt x="159448" y="211836"/>
                  </a:cubicBezTo>
                  <a:cubicBezTo>
                    <a:pt x="130588" y="211836"/>
                    <a:pt x="107156" y="188405"/>
                    <a:pt x="107156" y="159449"/>
                  </a:cubicBezTo>
                  <a:cubicBezTo>
                    <a:pt x="107156" y="130683"/>
                    <a:pt x="130588" y="107156"/>
                    <a:pt x="159448" y="107156"/>
                  </a:cubicBezTo>
                  <a:lnTo>
                    <a:pt x="159448" y="107156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0" name="任意多边形: 形状 269"/>
            <p:cNvSpPr/>
            <p:nvPr/>
          </p:nvSpPr>
          <p:spPr>
            <a:xfrm>
              <a:off x="6759902" y="4351306"/>
              <a:ext cx="282799" cy="458154"/>
            </a:xfrm>
            <a:custGeom>
              <a:avLst/>
              <a:gdLst>
                <a:gd name="connsiteX0" fmla="*/ 91440 w 282797"/>
                <a:gd name="connsiteY0" fmla="*/ 15716 h 458152"/>
                <a:gd name="connsiteX1" fmla="*/ 15716 w 282797"/>
                <a:gd name="connsiteY1" fmla="*/ 15716 h 458152"/>
                <a:gd name="connsiteX2" fmla="*/ 15716 w 282797"/>
                <a:gd name="connsiteY2" fmla="*/ 91440 h 458152"/>
                <a:gd name="connsiteX3" fmla="*/ 153352 w 282797"/>
                <a:gd name="connsiteY3" fmla="*/ 229076 h 458152"/>
                <a:gd name="connsiteX4" fmla="*/ 15716 w 282797"/>
                <a:gd name="connsiteY4" fmla="*/ 366712 h 458152"/>
                <a:gd name="connsiteX5" fmla="*/ 15716 w 282797"/>
                <a:gd name="connsiteY5" fmla="*/ 442436 h 458152"/>
                <a:gd name="connsiteX6" fmla="*/ 53626 w 282797"/>
                <a:gd name="connsiteY6" fmla="*/ 458152 h 458152"/>
                <a:gd name="connsiteX7" fmla="*/ 91535 w 282797"/>
                <a:gd name="connsiteY7" fmla="*/ 442436 h 458152"/>
                <a:gd name="connsiteX8" fmla="*/ 267081 w 282797"/>
                <a:gd name="connsiteY8" fmla="*/ 266891 h 458152"/>
                <a:gd name="connsiteX9" fmla="*/ 267081 w 282797"/>
                <a:gd name="connsiteY9" fmla="*/ 191167 h 458152"/>
                <a:gd name="connsiteX10" fmla="*/ 91440 w 282797"/>
                <a:gd name="connsiteY10" fmla="*/ 15716 h 45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797" h="458152">
                  <a:moveTo>
                    <a:pt x="91440" y="15716"/>
                  </a:moveTo>
                  <a:cubicBezTo>
                    <a:pt x="70485" y="-5239"/>
                    <a:pt x="36576" y="-5239"/>
                    <a:pt x="15716" y="15716"/>
                  </a:cubicBezTo>
                  <a:cubicBezTo>
                    <a:pt x="-5239" y="36671"/>
                    <a:pt x="-5239" y="70580"/>
                    <a:pt x="15716" y="91440"/>
                  </a:cubicBezTo>
                  <a:lnTo>
                    <a:pt x="153352" y="229076"/>
                  </a:lnTo>
                  <a:lnTo>
                    <a:pt x="15716" y="366712"/>
                  </a:lnTo>
                  <a:cubicBezTo>
                    <a:pt x="-5239" y="387667"/>
                    <a:pt x="-5239" y="421576"/>
                    <a:pt x="15716" y="442436"/>
                  </a:cubicBezTo>
                  <a:cubicBezTo>
                    <a:pt x="26194" y="452914"/>
                    <a:pt x="39910" y="458152"/>
                    <a:pt x="53626" y="458152"/>
                  </a:cubicBezTo>
                  <a:cubicBezTo>
                    <a:pt x="67342" y="458152"/>
                    <a:pt x="81058" y="452914"/>
                    <a:pt x="91535" y="442436"/>
                  </a:cubicBezTo>
                  <a:lnTo>
                    <a:pt x="267081" y="266891"/>
                  </a:lnTo>
                  <a:cubicBezTo>
                    <a:pt x="288036" y="245935"/>
                    <a:pt x="288036" y="212026"/>
                    <a:pt x="267081" y="191167"/>
                  </a:cubicBezTo>
                  <a:lnTo>
                    <a:pt x="91440" y="15716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1" name="任意多边形: 形状 270"/>
            <p:cNvSpPr/>
            <p:nvPr/>
          </p:nvSpPr>
          <p:spPr>
            <a:xfrm>
              <a:off x="7132897" y="4351306"/>
              <a:ext cx="282799" cy="458154"/>
            </a:xfrm>
            <a:custGeom>
              <a:avLst/>
              <a:gdLst>
                <a:gd name="connsiteX0" fmla="*/ 91440 w 282797"/>
                <a:gd name="connsiteY0" fmla="*/ 15716 h 458152"/>
                <a:gd name="connsiteX1" fmla="*/ 15716 w 282797"/>
                <a:gd name="connsiteY1" fmla="*/ 15716 h 458152"/>
                <a:gd name="connsiteX2" fmla="*/ 15716 w 282797"/>
                <a:gd name="connsiteY2" fmla="*/ 91440 h 458152"/>
                <a:gd name="connsiteX3" fmla="*/ 153352 w 282797"/>
                <a:gd name="connsiteY3" fmla="*/ 229076 h 458152"/>
                <a:gd name="connsiteX4" fmla="*/ 15716 w 282797"/>
                <a:gd name="connsiteY4" fmla="*/ 366712 h 458152"/>
                <a:gd name="connsiteX5" fmla="*/ 15716 w 282797"/>
                <a:gd name="connsiteY5" fmla="*/ 442436 h 458152"/>
                <a:gd name="connsiteX6" fmla="*/ 53626 w 282797"/>
                <a:gd name="connsiteY6" fmla="*/ 458152 h 458152"/>
                <a:gd name="connsiteX7" fmla="*/ 91535 w 282797"/>
                <a:gd name="connsiteY7" fmla="*/ 442436 h 458152"/>
                <a:gd name="connsiteX8" fmla="*/ 267081 w 282797"/>
                <a:gd name="connsiteY8" fmla="*/ 266891 h 458152"/>
                <a:gd name="connsiteX9" fmla="*/ 267081 w 282797"/>
                <a:gd name="connsiteY9" fmla="*/ 191167 h 458152"/>
                <a:gd name="connsiteX10" fmla="*/ 91440 w 282797"/>
                <a:gd name="connsiteY10" fmla="*/ 15716 h 45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797" h="458152">
                  <a:moveTo>
                    <a:pt x="91440" y="15716"/>
                  </a:moveTo>
                  <a:cubicBezTo>
                    <a:pt x="70485" y="-5239"/>
                    <a:pt x="36576" y="-5239"/>
                    <a:pt x="15716" y="15716"/>
                  </a:cubicBezTo>
                  <a:cubicBezTo>
                    <a:pt x="-5239" y="36671"/>
                    <a:pt x="-5239" y="70580"/>
                    <a:pt x="15716" y="91440"/>
                  </a:cubicBezTo>
                  <a:lnTo>
                    <a:pt x="153352" y="229076"/>
                  </a:lnTo>
                  <a:lnTo>
                    <a:pt x="15716" y="366712"/>
                  </a:lnTo>
                  <a:cubicBezTo>
                    <a:pt x="-5239" y="387667"/>
                    <a:pt x="-5239" y="421576"/>
                    <a:pt x="15716" y="442436"/>
                  </a:cubicBezTo>
                  <a:cubicBezTo>
                    <a:pt x="26194" y="452914"/>
                    <a:pt x="39910" y="458152"/>
                    <a:pt x="53626" y="458152"/>
                  </a:cubicBezTo>
                  <a:cubicBezTo>
                    <a:pt x="67342" y="458152"/>
                    <a:pt x="81058" y="452914"/>
                    <a:pt x="91535" y="442436"/>
                  </a:cubicBezTo>
                  <a:lnTo>
                    <a:pt x="267081" y="266891"/>
                  </a:lnTo>
                  <a:cubicBezTo>
                    <a:pt x="288036" y="245935"/>
                    <a:pt x="288036" y="212026"/>
                    <a:pt x="267081" y="191167"/>
                  </a:cubicBezTo>
                  <a:lnTo>
                    <a:pt x="91440" y="15716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2" name="任意多边形: 形状 271"/>
            <p:cNvSpPr/>
            <p:nvPr/>
          </p:nvSpPr>
          <p:spPr>
            <a:xfrm>
              <a:off x="7505794" y="4351306"/>
              <a:ext cx="282799" cy="458154"/>
            </a:xfrm>
            <a:custGeom>
              <a:avLst/>
              <a:gdLst>
                <a:gd name="connsiteX0" fmla="*/ 91440 w 282797"/>
                <a:gd name="connsiteY0" fmla="*/ 15716 h 458152"/>
                <a:gd name="connsiteX1" fmla="*/ 15716 w 282797"/>
                <a:gd name="connsiteY1" fmla="*/ 15716 h 458152"/>
                <a:gd name="connsiteX2" fmla="*/ 15716 w 282797"/>
                <a:gd name="connsiteY2" fmla="*/ 91440 h 458152"/>
                <a:gd name="connsiteX3" fmla="*/ 153352 w 282797"/>
                <a:gd name="connsiteY3" fmla="*/ 229076 h 458152"/>
                <a:gd name="connsiteX4" fmla="*/ 15716 w 282797"/>
                <a:gd name="connsiteY4" fmla="*/ 366712 h 458152"/>
                <a:gd name="connsiteX5" fmla="*/ 15716 w 282797"/>
                <a:gd name="connsiteY5" fmla="*/ 442436 h 458152"/>
                <a:gd name="connsiteX6" fmla="*/ 53626 w 282797"/>
                <a:gd name="connsiteY6" fmla="*/ 458152 h 458152"/>
                <a:gd name="connsiteX7" fmla="*/ 91535 w 282797"/>
                <a:gd name="connsiteY7" fmla="*/ 442436 h 458152"/>
                <a:gd name="connsiteX8" fmla="*/ 267081 w 282797"/>
                <a:gd name="connsiteY8" fmla="*/ 266891 h 458152"/>
                <a:gd name="connsiteX9" fmla="*/ 267081 w 282797"/>
                <a:gd name="connsiteY9" fmla="*/ 191167 h 458152"/>
                <a:gd name="connsiteX10" fmla="*/ 91440 w 282797"/>
                <a:gd name="connsiteY10" fmla="*/ 15716 h 45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797" h="458152">
                  <a:moveTo>
                    <a:pt x="91440" y="15716"/>
                  </a:moveTo>
                  <a:cubicBezTo>
                    <a:pt x="70485" y="-5239"/>
                    <a:pt x="36576" y="-5239"/>
                    <a:pt x="15716" y="15716"/>
                  </a:cubicBezTo>
                  <a:cubicBezTo>
                    <a:pt x="-5239" y="36671"/>
                    <a:pt x="-5239" y="70580"/>
                    <a:pt x="15716" y="91440"/>
                  </a:cubicBezTo>
                  <a:lnTo>
                    <a:pt x="153352" y="229076"/>
                  </a:lnTo>
                  <a:lnTo>
                    <a:pt x="15716" y="366712"/>
                  </a:lnTo>
                  <a:cubicBezTo>
                    <a:pt x="-5239" y="387667"/>
                    <a:pt x="-5239" y="421576"/>
                    <a:pt x="15716" y="442436"/>
                  </a:cubicBezTo>
                  <a:cubicBezTo>
                    <a:pt x="26194" y="452914"/>
                    <a:pt x="39910" y="458152"/>
                    <a:pt x="53626" y="458152"/>
                  </a:cubicBezTo>
                  <a:cubicBezTo>
                    <a:pt x="67342" y="458152"/>
                    <a:pt x="81058" y="452914"/>
                    <a:pt x="91535" y="442436"/>
                  </a:cubicBezTo>
                  <a:lnTo>
                    <a:pt x="267081" y="266891"/>
                  </a:lnTo>
                  <a:cubicBezTo>
                    <a:pt x="288036" y="245935"/>
                    <a:pt x="288036" y="212026"/>
                    <a:pt x="267081" y="191167"/>
                  </a:cubicBezTo>
                  <a:lnTo>
                    <a:pt x="91440" y="15716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132" name="图形 4"/>
          <p:cNvGrpSpPr/>
          <p:nvPr/>
        </p:nvGrpSpPr>
        <p:grpSpPr>
          <a:xfrm>
            <a:off x="3842392" y="4032304"/>
            <a:ext cx="522929" cy="408406"/>
            <a:chOff x="4267200" y="2000722"/>
            <a:chExt cx="3657688" cy="2856633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p:grpSpPr>
        <p:sp>
          <p:nvSpPr>
            <p:cNvPr id="134" name="任意多边形: 形状 133"/>
            <p:cNvSpPr/>
            <p:nvPr/>
          </p:nvSpPr>
          <p:spPr>
            <a:xfrm>
              <a:off x="4267200" y="2000722"/>
              <a:ext cx="3657688" cy="2856633"/>
            </a:xfrm>
            <a:custGeom>
              <a:avLst/>
              <a:gdLst>
                <a:gd name="connsiteX0" fmla="*/ 3604070 w 3657695"/>
                <a:gd name="connsiteY0" fmla="*/ 2749296 h 2856642"/>
                <a:gd name="connsiteX1" fmla="*/ 3436049 w 3657695"/>
                <a:gd name="connsiteY1" fmla="*/ 2749296 h 2856642"/>
                <a:gd name="connsiteX2" fmla="*/ 3436049 w 3657695"/>
                <a:gd name="connsiteY2" fmla="*/ 2278380 h 2856642"/>
                <a:gd name="connsiteX3" fmla="*/ 3382423 w 3657695"/>
                <a:gd name="connsiteY3" fmla="*/ 2224754 h 2856642"/>
                <a:gd name="connsiteX4" fmla="*/ 3328797 w 3657695"/>
                <a:gd name="connsiteY4" fmla="*/ 2278380 h 2856642"/>
                <a:gd name="connsiteX5" fmla="*/ 3328797 w 3657695"/>
                <a:gd name="connsiteY5" fmla="*/ 2749296 h 2856642"/>
                <a:gd name="connsiteX6" fmla="*/ 3088767 w 3657695"/>
                <a:gd name="connsiteY6" fmla="*/ 2749296 h 2856642"/>
                <a:gd name="connsiteX7" fmla="*/ 3088767 w 3657695"/>
                <a:gd name="connsiteY7" fmla="*/ 850297 h 2856642"/>
                <a:gd name="connsiteX8" fmla="*/ 3328797 w 3657695"/>
                <a:gd name="connsiteY8" fmla="*/ 850297 h 2856642"/>
                <a:gd name="connsiteX9" fmla="*/ 3328797 w 3657695"/>
                <a:gd name="connsiteY9" fmla="*/ 2028349 h 2856642"/>
                <a:gd name="connsiteX10" fmla="*/ 3382423 w 3657695"/>
                <a:gd name="connsiteY10" fmla="*/ 2081975 h 2856642"/>
                <a:gd name="connsiteX11" fmla="*/ 3436049 w 3657695"/>
                <a:gd name="connsiteY11" fmla="*/ 2028349 h 2856642"/>
                <a:gd name="connsiteX12" fmla="*/ 3436049 w 3657695"/>
                <a:gd name="connsiteY12" fmla="*/ 832390 h 2856642"/>
                <a:gd name="connsiteX13" fmla="*/ 3346704 w 3657695"/>
                <a:gd name="connsiteY13" fmla="*/ 743141 h 2856642"/>
                <a:gd name="connsiteX14" fmla="*/ 3070955 w 3657695"/>
                <a:gd name="connsiteY14" fmla="*/ 743141 h 2856642"/>
                <a:gd name="connsiteX15" fmla="*/ 2981611 w 3657695"/>
                <a:gd name="connsiteY15" fmla="*/ 832390 h 2856642"/>
                <a:gd name="connsiteX16" fmla="*/ 2981611 w 3657695"/>
                <a:gd name="connsiteY16" fmla="*/ 2749296 h 2856642"/>
                <a:gd name="connsiteX17" fmla="*/ 2831878 w 3657695"/>
                <a:gd name="connsiteY17" fmla="*/ 2749296 h 2856642"/>
                <a:gd name="connsiteX18" fmla="*/ 2831878 w 3657695"/>
                <a:gd name="connsiteY18" fmla="*/ 1386935 h 2856642"/>
                <a:gd name="connsiteX19" fmla="*/ 2742629 w 3657695"/>
                <a:gd name="connsiteY19" fmla="*/ 1297591 h 2856642"/>
                <a:gd name="connsiteX20" fmla="*/ 2687670 w 3657695"/>
                <a:gd name="connsiteY20" fmla="*/ 1297591 h 2856642"/>
                <a:gd name="connsiteX21" fmla="*/ 2838069 w 3657695"/>
                <a:gd name="connsiteY21" fmla="*/ 823627 h 2856642"/>
                <a:gd name="connsiteX22" fmla="*/ 2014442 w 3657695"/>
                <a:gd name="connsiteY22" fmla="*/ 0 h 2856642"/>
                <a:gd name="connsiteX23" fmla="*/ 1207770 w 3657695"/>
                <a:gd name="connsiteY23" fmla="*/ 656939 h 2856642"/>
                <a:gd name="connsiteX24" fmla="*/ 954215 w 3657695"/>
                <a:gd name="connsiteY24" fmla="*/ 656939 h 2856642"/>
                <a:gd name="connsiteX25" fmla="*/ 842010 w 3657695"/>
                <a:gd name="connsiteY25" fmla="*/ 586740 h 2856642"/>
                <a:gd name="connsiteX26" fmla="*/ 233839 w 3657695"/>
                <a:gd name="connsiteY26" fmla="*/ 586740 h 2856642"/>
                <a:gd name="connsiteX27" fmla="*/ 0 w 3657695"/>
                <a:gd name="connsiteY27" fmla="*/ 820674 h 2856642"/>
                <a:gd name="connsiteX28" fmla="*/ 233839 w 3657695"/>
                <a:gd name="connsiteY28" fmla="*/ 1054513 h 2856642"/>
                <a:gd name="connsiteX29" fmla="*/ 442913 w 3657695"/>
                <a:gd name="connsiteY29" fmla="*/ 1054513 h 2856642"/>
                <a:gd name="connsiteX30" fmla="*/ 496443 w 3657695"/>
                <a:gd name="connsiteY30" fmla="*/ 1000887 h 2856642"/>
                <a:gd name="connsiteX31" fmla="*/ 442913 w 3657695"/>
                <a:gd name="connsiteY31" fmla="*/ 947261 h 2856642"/>
                <a:gd name="connsiteX32" fmla="*/ 233839 w 3657695"/>
                <a:gd name="connsiteY32" fmla="*/ 947261 h 2856642"/>
                <a:gd name="connsiteX33" fmla="*/ 107156 w 3657695"/>
                <a:gd name="connsiteY33" fmla="*/ 820579 h 2856642"/>
                <a:gd name="connsiteX34" fmla="*/ 233839 w 3657695"/>
                <a:gd name="connsiteY34" fmla="*/ 693896 h 2856642"/>
                <a:gd name="connsiteX35" fmla="*/ 842010 w 3657695"/>
                <a:gd name="connsiteY35" fmla="*/ 693896 h 2856642"/>
                <a:gd name="connsiteX36" fmla="*/ 859917 w 3657695"/>
                <a:gd name="connsiteY36" fmla="*/ 711708 h 2856642"/>
                <a:gd name="connsiteX37" fmla="*/ 859917 w 3657695"/>
                <a:gd name="connsiteY37" fmla="*/ 929450 h 2856642"/>
                <a:gd name="connsiteX38" fmla="*/ 842010 w 3657695"/>
                <a:gd name="connsiteY38" fmla="*/ 947356 h 2856642"/>
                <a:gd name="connsiteX39" fmla="*/ 692944 w 3657695"/>
                <a:gd name="connsiteY39" fmla="*/ 947356 h 2856642"/>
                <a:gd name="connsiteX40" fmla="*/ 639318 w 3657695"/>
                <a:gd name="connsiteY40" fmla="*/ 1000982 h 2856642"/>
                <a:gd name="connsiteX41" fmla="*/ 692944 w 3657695"/>
                <a:gd name="connsiteY41" fmla="*/ 1054608 h 2856642"/>
                <a:gd name="connsiteX42" fmla="*/ 842010 w 3657695"/>
                <a:gd name="connsiteY42" fmla="*/ 1054608 h 2856642"/>
                <a:gd name="connsiteX43" fmla="*/ 954215 w 3657695"/>
                <a:gd name="connsiteY43" fmla="*/ 984409 h 2856642"/>
                <a:gd name="connsiteX44" fmla="*/ 1206627 w 3657695"/>
                <a:gd name="connsiteY44" fmla="*/ 984409 h 2856642"/>
                <a:gd name="connsiteX45" fmla="*/ 1341215 w 3657695"/>
                <a:gd name="connsiteY45" fmla="*/ 1297686 h 2856642"/>
                <a:gd name="connsiteX46" fmla="*/ 1258634 w 3657695"/>
                <a:gd name="connsiteY46" fmla="*/ 1297686 h 2856642"/>
                <a:gd name="connsiteX47" fmla="*/ 1169289 w 3657695"/>
                <a:gd name="connsiteY47" fmla="*/ 1387031 h 2856642"/>
                <a:gd name="connsiteX48" fmla="*/ 1169289 w 3657695"/>
                <a:gd name="connsiteY48" fmla="*/ 2749391 h 2856642"/>
                <a:gd name="connsiteX49" fmla="*/ 1019556 w 3657695"/>
                <a:gd name="connsiteY49" fmla="*/ 2749391 h 2856642"/>
                <a:gd name="connsiteX50" fmla="*/ 1019556 w 3657695"/>
                <a:gd name="connsiteY50" fmla="*/ 1842040 h 2856642"/>
                <a:gd name="connsiteX51" fmla="*/ 930212 w 3657695"/>
                <a:gd name="connsiteY51" fmla="*/ 1752695 h 2856642"/>
                <a:gd name="connsiteX52" fmla="*/ 654463 w 3657695"/>
                <a:gd name="connsiteY52" fmla="*/ 1752695 h 2856642"/>
                <a:gd name="connsiteX53" fmla="*/ 565118 w 3657695"/>
                <a:gd name="connsiteY53" fmla="*/ 1842040 h 2856642"/>
                <a:gd name="connsiteX54" fmla="*/ 565118 w 3657695"/>
                <a:gd name="connsiteY54" fmla="*/ 2749391 h 2856642"/>
                <a:gd name="connsiteX55" fmla="*/ 53626 w 3657695"/>
                <a:gd name="connsiteY55" fmla="*/ 2749391 h 2856642"/>
                <a:gd name="connsiteX56" fmla="*/ 0 w 3657695"/>
                <a:gd name="connsiteY56" fmla="*/ 2803017 h 2856642"/>
                <a:gd name="connsiteX57" fmla="*/ 53626 w 3657695"/>
                <a:gd name="connsiteY57" fmla="*/ 2856643 h 2856642"/>
                <a:gd name="connsiteX58" fmla="*/ 3604070 w 3657695"/>
                <a:gd name="connsiteY58" fmla="*/ 2856643 h 2856642"/>
                <a:gd name="connsiteX59" fmla="*/ 3657695 w 3657695"/>
                <a:gd name="connsiteY59" fmla="*/ 2803017 h 2856642"/>
                <a:gd name="connsiteX60" fmla="*/ 3604070 w 3657695"/>
                <a:gd name="connsiteY60" fmla="*/ 2749296 h 2856642"/>
                <a:gd name="connsiteX61" fmla="*/ 3604070 w 3657695"/>
                <a:gd name="connsiteY61" fmla="*/ 2749296 h 2856642"/>
                <a:gd name="connsiteX62" fmla="*/ 1192625 w 3657695"/>
                <a:gd name="connsiteY62" fmla="*/ 877157 h 2856642"/>
                <a:gd name="connsiteX63" fmla="*/ 967073 w 3657695"/>
                <a:gd name="connsiteY63" fmla="*/ 877157 h 2856642"/>
                <a:gd name="connsiteX64" fmla="*/ 967073 w 3657695"/>
                <a:gd name="connsiteY64" fmla="*/ 764191 h 2856642"/>
                <a:gd name="connsiteX65" fmla="*/ 1193006 w 3657695"/>
                <a:gd name="connsiteY65" fmla="*/ 764191 h 2856642"/>
                <a:gd name="connsiteX66" fmla="*/ 1190816 w 3657695"/>
                <a:gd name="connsiteY66" fmla="*/ 823722 h 2856642"/>
                <a:gd name="connsiteX67" fmla="*/ 1192625 w 3657695"/>
                <a:gd name="connsiteY67" fmla="*/ 877157 h 2856642"/>
                <a:gd name="connsiteX68" fmla="*/ 1192625 w 3657695"/>
                <a:gd name="connsiteY68" fmla="*/ 877157 h 2856642"/>
                <a:gd name="connsiteX69" fmla="*/ 912400 w 3657695"/>
                <a:gd name="connsiteY69" fmla="*/ 2749296 h 2856642"/>
                <a:gd name="connsiteX70" fmla="*/ 672370 w 3657695"/>
                <a:gd name="connsiteY70" fmla="*/ 2749296 h 2856642"/>
                <a:gd name="connsiteX71" fmla="*/ 672370 w 3657695"/>
                <a:gd name="connsiteY71" fmla="*/ 1859756 h 2856642"/>
                <a:gd name="connsiteX72" fmla="*/ 912400 w 3657695"/>
                <a:gd name="connsiteY72" fmla="*/ 1859756 h 2856642"/>
                <a:gd name="connsiteX73" fmla="*/ 912400 w 3657695"/>
                <a:gd name="connsiteY73" fmla="*/ 2749296 h 2856642"/>
                <a:gd name="connsiteX74" fmla="*/ 1297972 w 3657695"/>
                <a:gd name="connsiteY74" fmla="*/ 823722 h 2856642"/>
                <a:gd name="connsiteX75" fmla="*/ 2014442 w 3657695"/>
                <a:gd name="connsiteY75" fmla="*/ 107252 h 2856642"/>
                <a:gd name="connsiteX76" fmla="*/ 2730913 w 3657695"/>
                <a:gd name="connsiteY76" fmla="*/ 823722 h 2856642"/>
                <a:gd name="connsiteX77" fmla="*/ 2014442 w 3657695"/>
                <a:gd name="connsiteY77" fmla="*/ 1540193 h 2856642"/>
                <a:gd name="connsiteX78" fmla="*/ 1297972 w 3657695"/>
                <a:gd name="connsiteY78" fmla="*/ 823722 h 2856642"/>
                <a:gd name="connsiteX79" fmla="*/ 1297972 w 3657695"/>
                <a:gd name="connsiteY79" fmla="*/ 823722 h 2856642"/>
                <a:gd name="connsiteX80" fmla="*/ 1516475 w 3657695"/>
                <a:gd name="connsiteY80" fmla="*/ 2749296 h 2856642"/>
                <a:gd name="connsiteX81" fmla="*/ 1276445 w 3657695"/>
                <a:gd name="connsiteY81" fmla="*/ 2749296 h 2856642"/>
                <a:gd name="connsiteX82" fmla="*/ 1276445 w 3657695"/>
                <a:gd name="connsiteY82" fmla="*/ 1404747 h 2856642"/>
                <a:gd name="connsiteX83" fmla="*/ 1431322 w 3657695"/>
                <a:gd name="connsiteY83" fmla="*/ 1404747 h 2856642"/>
                <a:gd name="connsiteX84" fmla="*/ 1516571 w 3657695"/>
                <a:gd name="connsiteY84" fmla="*/ 1479233 h 2856642"/>
                <a:gd name="connsiteX85" fmla="*/ 1516571 w 3657695"/>
                <a:gd name="connsiteY85" fmla="*/ 2749296 h 2856642"/>
                <a:gd name="connsiteX86" fmla="*/ 2120646 w 3657695"/>
                <a:gd name="connsiteY86" fmla="*/ 2749296 h 2856642"/>
                <a:gd name="connsiteX87" fmla="*/ 1880616 w 3657695"/>
                <a:gd name="connsiteY87" fmla="*/ 2749296 h 2856642"/>
                <a:gd name="connsiteX88" fmla="*/ 1880616 w 3657695"/>
                <a:gd name="connsiteY88" fmla="*/ 1895475 h 2856642"/>
                <a:gd name="connsiteX89" fmla="*/ 2120646 w 3657695"/>
                <a:gd name="connsiteY89" fmla="*/ 1895475 h 2856642"/>
                <a:gd name="connsiteX90" fmla="*/ 2120646 w 3657695"/>
                <a:gd name="connsiteY90" fmla="*/ 2749296 h 2856642"/>
                <a:gd name="connsiteX91" fmla="*/ 2377535 w 3657695"/>
                <a:gd name="connsiteY91" fmla="*/ 2749296 h 2856642"/>
                <a:gd name="connsiteX92" fmla="*/ 2227707 w 3657695"/>
                <a:gd name="connsiteY92" fmla="*/ 2749296 h 2856642"/>
                <a:gd name="connsiteX93" fmla="*/ 2227707 w 3657695"/>
                <a:gd name="connsiteY93" fmla="*/ 1877663 h 2856642"/>
                <a:gd name="connsiteX94" fmla="*/ 2138363 w 3657695"/>
                <a:gd name="connsiteY94" fmla="*/ 1788319 h 2856642"/>
                <a:gd name="connsiteX95" fmla="*/ 1862614 w 3657695"/>
                <a:gd name="connsiteY95" fmla="*/ 1788319 h 2856642"/>
                <a:gd name="connsiteX96" fmla="*/ 1773364 w 3657695"/>
                <a:gd name="connsiteY96" fmla="*/ 1877663 h 2856642"/>
                <a:gd name="connsiteX97" fmla="*/ 1773364 w 3657695"/>
                <a:gd name="connsiteY97" fmla="*/ 2749296 h 2856642"/>
                <a:gd name="connsiteX98" fmla="*/ 1623632 w 3657695"/>
                <a:gd name="connsiteY98" fmla="*/ 2749296 h 2856642"/>
                <a:gd name="connsiteX99" fmla="*/ 1623632 w 3657695"/>
                <a:gd name="connsiteY99" fmla="*/ 1548575 h 2856642"/>
                <a:gd name="connsiteX100" fmla="*/ 2014347 w 3657695"/>
                <a:gd name="connsiteY100" fmla="*/ 1647349 h 2856642"/>
                <a:gd name="connsiteX101" fmla="*/ 2377440 w 3657695"/>
                <a:gd name="connsiteY101" fmla="*/ 1562767 h 2856642"/>
                <a:gd name="connsiteX102" fmla="*/ 2377535 w 3657695"/>
                <a:gd name="connsiteY102" fmla="*/ 2749296 h 2856642"/>
                <a:gd name="connsiteX103" fmla="*/ 2377535 w 3657695"/>
                <a:gd name="connsiteY103" fmla="*/ 2749296 h 2856642"/>
                <a:gd name="connsiteX104" fmla="*/ 2724722 w 3657695"/>
                <a:gd name="connsiteY104" fmla="*/ 2749296 h 2856642"/>
                <a:gd name="connsiteX105" fmla="*/ 2484691 w 3657695"/>
                <a:gd name="connsiteY105" fmla="*/ 2749296 h 2856642"/>
                <a:gd name="connsiteX106" fmla="*/ 2484691 w 3657695"/>
                <a:gd name="connsiteY106" fmla="*/ 1499426 h 2856642"/>
                <a:gd name="connsiteX107" fmla="*/ 2597468 w 3657695"/>
                <a:gd name="connsiteY107" fmla="*/ 1404747 h 2856642"/>
                <a:gd name="connsiteX108" fmla="*/ 2724722 w 3657695"/>
                <a:gd name="connsiteY108" fmla="*/ 1404747 h 2856642"/>
                <a:gd name="connsiteX109" fmla="*/ 2724722 w 3657695"/>
                <a:gd name="connsiteY109" fmla="*/ 2749296 h 285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657695" h="2856642">
                  <a:moveTo>
                    <a:pt x="3604070" y="2749296"/>
                  </a:moveTo>
                  <a:lnTo>
                    <a:pt x="3436049" y="2749296"/>
                  </a:lnTo>
                  <a:lnTo>
                    <a:pt x="3436049" y="2278380"/>
                  </a:lnTo>
                  <a:cubicBezTo>
                    <a:pt x="3436049" y="2248758"/>
                    <a:pt x="3412046" y="2224754"/>
                    <a:pt x="3382423" y="2224754"/>
                  </a:cubicBezTo>
                  <a:cubicBezTo>
                    <a:pt x="3352800" y="2224754"/>
                    <a:pt x="3328797" y="2248758"/>
                    <a:pt x="3328797" y="2278380"/>
                  </a:cubicBezTo>
                  <a:lnTo>
                    <a:pt x="3328797" y="2749296"/>
                  </a:lnTo>
                  <a:lnTo>
                    <a:pt x="3088767" y="2749296"/>
                  </a:lnTo>
                  <a:lnTo>
                    <a:pt x="3088767" y="850297"/>
                  </a:lnTo>
                  <a:lnTo>
                    <a:pt x="3328797" y="850297"/>
                  </a:lnTo>
                  <a:lnTo>
                    <a:pt x="3328797" y="2028349"/>
                  </a:lnTo>
                  <a:cubicBezTo>
                    <a:pt x="3328797" y="2057971"/>
                    <a:pt x="3352800" y="2081975"/>
                    <a:pt x="3382423" y="2081975"/>
                  </a:cubicBezTo>
                  <a:cubicBezTo>
                    <a:pt x="3412046" y="2081975"/>
                    <a:pt x="3436049" y="2057971"/>
                    <a:pt x="3436049" y="2028349"/>
                  </a:cubicBezTo>
                  <a:lnTo>
                    <a:pt x="3436049" y="832390"/>
                  </a:lnTo>
                  <a:cubicBezTo>
                    <a:pt x="3436049" y="783146"/>
                    <a:pt x="3395948" y="743141"/>
                    <a:pt x="3346704" y="743141"/>
                  </a:cubicBezTo>
                  <a:lnTo>
                    <a:pt x="3070955" y="743141"/>
                  </a:lnTo>
                  <a:cubicBezTo>
                    <a:pt x="3021711" y="743141"/>
                    <a:pt x="2981611" y="783241"/>
                    <a:pt x="2981611" y="832390"/>
                  </a:cubicBezTo>
                  <a:lnTo>
                    <a:pt x="2981611" y="2749296"/>
                  </a:lnTo>
                  <a:lnTo>
                    <a:pt x="2831878" y="2749296"/>
                  </a:lnTo>
                  <a:lnTo>
                    <a:pt x="2831878" y="1386935"/>
                  </a:lnTo>
                  <a:cubicBezTo>
                    <a:pt x="2831878" y="1337691"/>
                    <a:pt x="2791873" y="1297591"/>
                    <a:pt x="2742629" y="1297591"/>
                  </a:cubicBezTo>
                  <a:lnTo>
                    <a:pt x="2687670" y="1297591"/>
                  </a:lnTo>
                  <a:cubicBezTo>
                    <a:pt x="2782443" y="1163479"/>
                    <a:pt x="2838069" y="999935"/>
                    <a:pt x="2838069" y="823627"/>
                  </a:cubicBezTo>
                  <a:cubicBezTo>
                    <a:pt x="2838069" y="369475"/>
                    <a:pt x="2468595" y="0"/>
                    <a:pt x="2014442" y="0"/>
                  </a:cubicBezTo>
                  <a:cubicBezTo>
                    <a:pt x="1617345" y="0"/>
                    <a:pt x="1285113" y="282416"/>
                    <a:pt x="1207770" y="656939"/>
                  </a:cubicBezTo>
                  <a:lnTo>
                    <a:pt x="954215" y="656939"/>
                  </a:lnTo>
                  <a:cubicBezTo>
                    <a:pt x="933831" y="615410"/>
                    <a:pt x="891254" y="586740"/>
                    <a:pt x="842010" y="586740"/>
                  </a:cubicBezTo>
                  <a:lnTo>
                    <a:pt x="233839" y="586740"/>
                  </a:lnTo>
                  <a:cubicBezTo>
                    <a:pt x="104966" y="586835"/>
                    <a:pt x="0" y="691706"/>
                    <a:pt x="0" y="820674"/>
                  </a:cubicBezTo>
                  <a:cubicBezTo>
                    <a:pt x="0" y="949643"/>
                    <a:pt x="104966" y="1054513"/>
                    <a:pt x="233839" y="1054513"/>
                  </a:cubicBezTo>
                  <a:lnTo>
                    <a:pt x="442913" y="1054513"/>
                  </a:lnTo>
                  <a:cubicBezTo>
                    <a:pt x="472440" y="1054513"/>
                    <a:pt x="496443" y="1030510"/>
                    <a:pt x="496443" y="1000887"/>
                  </a:cubicBezTo>
                  <a:cubicBezTo>
                    <a:pt x="496443" y="971264"/>
                    <a:pt x="472440" y="947261"/>
                    <a:pt x="442913" y="947261"/>
                  </a:cubicBezTo>
                  <a:lnTo>
                    <a:pt x="233839" y="947261"/>
                  </a:lnTo>
                  <a:cubicBezTo>
                    <a:pt x="163925" y="947261"/>
                    <a:pt x="107156" y="890492"/>
                    <a:pt x="107156" y="820579"/>
                  </a:cubicBezTo>
                  <a:cubicBezTo>
                    <a:pt x="107156" y="750665"/>
                    <a:pt x="164021" y="693896"/>
                    <a:pt x="233839" y="693896"/>
                  </a:cubicBezTo>
                  <a:lnTo>
                    <a:pt x="842010" y="693896"/>
                  </a:lnTo>
                  <a:cubicBezTo>
                    <a:pt x="851916" y="693896"/>
                    <a:pt x="859917" y="701897"/>
                    <a:pt x="859917" y="711708"/>
                  </a:cubicBezTo>
                  <a:lnTo>
                    <a:pt x="859917" y="929450"/>
                  </a:lnTo>
                  <a:cubicBezTo>
                    <a:pt x="859917" y="939260"/>
                    <a:pt x="851916" y="947356"/>
                    <a:pt x="842010" y="947356"/>
                  </a:cubicBezTo>
                  <a:lnTo>
                    <a:pt x="692944" y="947356"/>
                  </a:lnTo>
                  <a:cubicBezTo>
                    <a:pt x="663416" y="947356"/>
                    <a:pt x="639318" y="971264"/>
                    <a:pt x="639318" y="1000982"/>
                  </a:cubicBezTo>
                  <a:cubicBezTo>
                    <a:pt x="639318" y="1030510"/>
                    <a:pt x="663321" y="1054608"/>
                    <a:pt x="692944" y="1054608"/>
                  </a:cubicBezTo>
                  <a:lnTo>
                    <a:pt x="842010" y="1054608"/>
                  </a:lnTo>
                  <a:cubicBezTo>
                    <a:pt x="891254" y="1054608"/>
                    <a:pt x="933831" y="1025843"/>
                    <a:pt x="954215" y="984409"/>
                  </a:cubicBezTo>
                  <a:lnTo>
                    <a:pt x="1206627" y="984409"/>
                  </a:lnTo>
                  <a:cubicBezTo>
                    <a:pt x="1229392" y="1099185"/>
                    <a:pt x="1276064" y="1205389"/>
                    <a:pt x="1341215" y="1297686"/>
                  </a:cubicBezTo>
                  <a:lnTo>
                    <a:pt x="1258634" y="1297686"/>
                  </a:lnTo>
                  <a:cubicBezTo>
                    <a:pt x="1209389" y="1297686"/>
                    <a:pt x="1169289" y="1337786"/>
                    <a:pt x="1169289" y="1387031"/>
                  </a:cubicBezTo>
                  <a:lnTo>
                    <a:pt x="1169289" y="2749391"/>
                  </a:lnTo>
                  <a:lnTo>
                    <a:pt x="1019556" y="2749391"/>
                  </a:lnTo>
                  <a:lnTo>
                    <a:pt x="1019556" y="1842040"/>
                  </a:lnTo>
                  <a:cubicBezTo>
                    <a:pt x="1019556" y="1792796"/>
                    <a:pt x="979551" y="1752695"/>
                    <a:pt x="930212" y="1752695"/>
                  </a:cubicBezTo>
                  <a:lnTo>
                    <a:pt x="654463" y="1752695"/>
                  </a:lnTo>
                  <a:cubicBezTo>
                    <a:pt x="605219" y="1752695"/>
                    <a:pt x="565118" y="1792700"/>
                    <a:pt x="565118" y="1842040"/>
                  </a:cubicBezTo>
                  <a:lnTo>
                    <a:pt x="565118" y="2749391"/>
                  </a:lnTo>
                  <a:lnTo>
                    <a:pt x="53626" y="2749391"/>
                  </a:lnTo>
                  <a:cubicBezTo>
                    <a:pt x="24003" y="2749391"/>
                    <a:pt x="0" y="2773394"/>
                    <a:pt x="0" y="2803017"/>
                  </a:cubicBezTo>
                  <a:cubicBezTo>
                    <a:pt x="0" y="2832640"/>
                    <a:pt x="24003" y="2856643"/>
                    <a:pt x="53626" y="2856643"/>
                  </a:cubicBezTo>
                  <a:lnTo>
                    <a:pt x="3604070" y="2856643"/>
                  </a:lnTo>
                  <a:cubicBezTo>
                    <a:pt x="3633692" y="2856643"/>
                    <a:pt x="3657695" y="2832640"/>
                    <a:pt x="3657695" y="2803017"/>
                  </a:cubicBezTo>
                  <a:cubicBezTo>
                    <a:pt x="3657600" y="2773299"/>
                    <a:pt x="3633597" y="2749296"/>
                    <a:pt x="3604070" y="2749296"/>
                  </a:cubicBezTo>
                  <a:lnTo>
                    <a:pt x="3604070" y="2749296"/>
                  </a:lnTo>
                  <a:close/>
                  <a:moveTo>
                    <a:pt x="1192625" y="877157"/>
                  </a:moveTo>
                  <a:lnTo>
                    <a:pt x="967073" y="877157"/>
                  </a:lnTo>
                  <a:lnTo>
                    <a:pt x="967073" y="764191"/>
                  </a:lnTo>
                  <a:lnTo>
                    <a:pt x="1193006" y="764191"/>
                  </a:lnTo>
                  <a:cubicBezTo>
                    <a:pt x="1191578" y="783812"/>
                    <a:pt x="1190816" y="803720"/>
                    <a:pt x="1190816" y="823722"/>
                  </a:cubicBezTo>
                  <a:cubicBezTo>
                    <a:pt x="1190816" y="841629"/>
                    <a:pt x="1191482" y="859441"/>
                    <a:pt x="1192625" y="877157"/>
                  </a:cubicBezTo>
                  <a:lnTo>
                    <a:pt x="1192625" y="877157"/>
                  </a:lnTo>
                  <a:close/>
                  <a:moveTo>
                    <a:pt x="912400" y="2749296"/>
                  </a:moveTo>
                  <a:lnTo>
                    <a:pt x="672370" y="2749296"/>
                  </a:lnTo>
                  <a:lnTo>
                    <a:pt x="672370" y="1859756"/>
                  </a:lnTo>
                  <a:lnTo>
                    <a:pt x="912400" y="1859756"/>
                  </a:lnTo>
                  <a:lnTo>
                    <a:pt x="912400" y="2749296"/>
                  </a:lnTo>
                  <a:close/>
                  <a:moveTo>
                    <a:pt x="1297972" y="823722"/>
                  </a:moveTo>
                  <a:cubicBezTo>
                    <a:pt x="1297972" y="428625"/>
                    <a:pt x="1619345" y="107252"/>
                    <a:pt x="2014442" y="107252"/>
                  </a:cubicBezTo>
                  <a:cubicBezTo>
                    <a:pt x="2409539" y="107252"/>
                    <a:pt x="2730913" y="428625"/>
                    <a:pt x="2730913" y="823722"/>
                  </a:cubicBezTo>
                  <a:cubicBezTo>
                    <a:pt x="2730913" y="1218819"/>
                    <a:pt x="2409539" y="1540193"/>
                    <a:pt x="2014442" y="1540193"/>
                  </a:cubicBezTo>
                  <a:cubicBezTo>
                    <a:pt x="1619345" y="1540193"/>
                    <a:pt x="1297972" y="1218724"/>
                    <a:pt x="1297972" y="823722"/>
                  </a:cubicBezTo>
                  <a:lnTo>
                    <a:pt x="1297972" y="823722"/>
                  </a:lnTo>
                  <a:close/>
                  <a:moveTo>
                    <a:pt x="1516475" y="2749296"/>
                  </a:moveTo>
                  <a:lnTo>
                    <a:pt x="1276445" y="2749296"/>
                  </a:lnTo>
                  <a:lnTo>
                    <a:pt x="1276445" y="1404747"/>
                  </a:lnTo>
                  <a:lnTo>
                    <a:pt x="1431322" y="1404747"/>
                  </a:lnTo>
                  <a:cubicBezTo>
                    <a:pt x="1457992" y="1431512"/>
                    <a:pt x="1486472" y="1456373"/>
                    <a:pt x="1516571" y="1479233"/>
                  </a:cubicBezTo>
                  <a:lnTo>
                    <a:pt x="1516571" y="2749296"/>
                  </a:lnTo>
                  <a:close/>
                  <a:moveTo>
                    <a:pt x="2120646" y="2749296"/>
                  </a:moveTo>
                  <a:lnTo>
                    <a:pt x="1880616" y="2749296"/>
                  </a:lnTo>
                  <a:lnTo>
                    <a:pt x="1880616" y="1895475"/>
                  </a:lnTo>
                  <a:lnTo>
                    <a:pt x="2120646" y="1895475"/>
                  </a:lnTo>
                  <a:lnTo>
                    <a:pt x="2120646" y="2749296"/>
                  </a:lnTo>
                  <a:close/>
                  <a:moveTo>
                    <a:pt x="2377535" y="2749296"/>
                  </a:moveTo>
                  <a:lnTo>
                    <a:pt x="2227707" y="2749296"/>
                  </a:lnTo>
                  <a:lnTo>
                    <a:pt x="2227707" y="1877663"/>
                  </a:lnTo>
                  <a:cubicBezTo>
                    <a:pt x="2227707" y="1828419"/>
                    <a:pt x="2187702" y="1788319"/>
                    <a:pt x="2138363" y="1788319"/>
                  </a:cubicBezTo>
                  <a:lnTo>
                    <a:pt x="1862614" y="1788319"/>
                  </a:lnTo>
                  <a:cubicBezTo>
                    <a:pt x="1813370" y="1788319"/>
                    <a:pt x="1773364" y="1828324"/>
                    <a:pt x="1773364" y="1877663"/>
                  </a:cubicBezTo>
                  <a:lnTo>
                    <a:pt x="1773364" y="2749296"/>
                  </a:lnTo>
                  <a:lnTo>
                    <a:pt x="1623632" y="2749296"/>
                  </a:lnTo>
                  <a:lnTo>
                    <a:pt x="1623632" y="1548575"/>
                  </a:lnTo>
                  <a:cubicBezTo>
                    <a:pt x="1739932" y="1611535"/>
                    <a:pt x="1873091" y="1647349"/>
                    <a:pt x="2014347" y="1647349"/>
                  </a:cubicBezTo>
                  <a:cubicBezTo>
                    <a:pt x="2144649" y="1647349"/>
                    <a:pt x="2267903" y="1616869"/>
                    <a:pt x="2377440" y="1562767"/>
                  </a:cubicBezTo>
                  <a:lnTo>
                    <a:pt x="2377535" y="2749296"/>
                  </a:lnTo>
                  <a:lnTo>
                    <a:pt x="2377535" y="2749296"/>
                  </a:lnTo>
                  <a:close/>
                  <a:moveTo>
                    <a:pt x="2724722" y="2749296"/>
                  </a:moveTo>
                  <a:lnTo>
                    <a:pt x="2484691" y="2749296"/>
                  </a:lnTo>
                  <a:lnTo>
                    <a:pt x="2484691" y="1499426"/>
                  </a:lnTo>
                  <a:cubicBezTo>
                    <a:pt x="2525078" y="1471232"/>
                    <a:pt x="2562797" y="1439513"/>
                    <a:pt x="2597468" y="1404747"/>
                  </a:cubicBezTo>
                  <a:lnTo>
                    <a:pt x="2724722" y="1404747"/>
                  </a:lnTo>
                  <a:lnTo>
                    <a:pt x="2724722" y="2749296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5" name="任意多边形: 形状 134"/>
            <p:cNvSpPr/>
            <p:nvPr/>
          </p:nvSpPr>
          <p:spPr>
            <a:xfrm>
              <a:off x="5689276" y="2231893"/>
              <a:ext cx="1184622" cy="1184807"/>
            </a:xfrm>
            <a:custGeom>
              <a:avLst/>
              <a:gdLst>
                <a:gd name="connsiteX0" fmla="*/ 592360 w 1184624"/>
                <a:gd name="connsiteY0" fmla="*/ 1184815 h 1184814"/>
                <a:gd name="connsiteX1" fmla="*/ 882110 w 1184624"/>
                <a:gd name="connsiteY1" fmla="*/ 1108805 h 1184814"/>
                <a:gd name="connsiteX2" fmla="*/ 902494 w 1184624"/>
                <a:gd name="connsiteY2" fmla="*/ 1035844 h 1184814"/>
                <a:gd name="connsiteX3" fmla="*/ 829532 w 1184624"/>
                <a:gd name="connsiteY3" fmla="*/ 1015460 h 1184814"/>
                <a:gd name="connsiteX4" fmla="*/ 592360 w 1184624"/>
                <a:gd name="connsiteY4" fmla="*/ 1077659 h 1184814"/>
                <a:gd name="connsiteX5" fmla="*/ 107156 w 1184624"/>
                <a:gd name="connsiteY5" fmla="*/ 592455 h 1184814"/>
                <a:gd name="connsiteX6" fmla="*/ 592360 w 1184624"/>
                <a:gd name="connsiteY6" fmla="*/ 107252 h 1184814"/>
                <a:gd name="connsiteX7" fmla="*/ 1077468 w 1184624"/>
                <a:gd name="connsiteY7" fmla="*/ 592455 h 1184814"/>
                <a:gd name="connsiteX8" fmla="*/ 995172 w 1184624"/>
                <a:gd name="connsiteY8" fmla="*/ 862489 h 1184814"/>
                <a:gd name="connsiteX9" fmla="*/ 1009745 w 1184624"/>
                <a:gd name="connsiteY9" fmla="*/ 936784 h 1184814"/>
                <a:gd name="connsiteX10" fmla="*/ 1084135 w 1184624"/>
                <a:gd name="connsiteY10" fmla="*/ 922211 h 1184814"/>
                <a:gd name="connsiteX11" fmla="*/ 1184624 w 1184624"/>
                <a:gd name="connsiteY11" fmla="*/ 592360 h 1184814"/>
                <a:gd name="connsiteX12" fmla="*/ 592360 w 1184624"/>
                <a:gd name="connsiteY12" fmla="*/ 0 h 1184814"/>
                <a:gd name="connsiteX13" fmla="*/ 0 w 1184624"/>
                <a:gd name="connsiteY13" fmla="*/ 592360 h 1184814"/>
                <a:gd name="connsiteX14" fmla="*/ 592360 w 1184624"/>
                <a:gd name="connsiteY14" fmla="*/ 1184815 h 1184814"/>
                <a:gd name="connsiteX15" fmla="*/ 592360 w 1184624"/>
                <a:gd name="connsiteY15" fmla="*/ 1184815 h 1184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4624" h="1184814">
                  <a:moveTo>
                    <a:pt x="592360" y="1184815"/>
                  </a:moveTo>
                  <a:cubicBezTo>
                    <a:pt x="693706" y="1184815"/>
                    <a:pt x="793909" y="1158526"/>
                    <a:pt x="882110" y="1108805"/>
                  </a:cubicBezTo>
                  <a:cubicBezTo>
                    <a:pt x="907923" y="1094327"/>
                    <a:pt x="916972" y="1061657"/>
                    <a:pt x="902494" y="1035844"/>
                  </a:cubicBezTo>
                  <a:cubicBezTo>
                    <a:pt x="888016" y="1010031"/>
                    <a:pt x="855250" y="1000887"/>
                    <a:pt x="829532" y="1015460"/>
                  </a:cubicBezTo>
                  <a:cubicBezTo>
                    <a:pt x="757238" y="1056132"/>
                    <a:pt x="675227" y="1077659"/>
                    <a:pt x="592360" y="1077659"/>
                  </a:cubicBezTo>
                  <a:cubicBezTo>
                    <a:pt x="324802" y="1077659"/>
                    <a:pt x="107156" y="860012"/>
                    <a:pt x="107156" y="592455"/>
                  </a:cubicBezTo>
                  <a:cubicBezTo>
                    <a:pt x="107156" y="324898"/>
                    <a:pt x="324802" y="107252"/>
                    <a:pt x="592360" y="107252"/>
                  </a:cubicBezTo>
                  <a:cubicBezTo>
                    <a:pt x="859917" y="107252"/>
                    <a:pt x="1077468" y="324898"/>
                    <a:pt x="1077468" y="592455"/>
                  </a:cubicBezTo>
                  <a:cubicBezTo>
                    <a:pt x="1077468" y="689039"/>
                    <a:pt x="1048988" y="782384"/>
                    <a:pt x="995172" y="862489"/>
                  </a:cubicBezTo>
                  <a:cubicBezTo>
                    <a:pt x="978694" y="887063"/>
                    <a:pt x="985171" y="920306"/>
                    <a:pt x="1009745" y="936784"/>
                  </a:cubicBezTo>
                  <a:cubicBezTo>
                    <a:pt x="1034320" y="953262"/>
                    <a:pt x="1067562" y="946785"/>
                    <a:pt x="1084135" y="922211"/>
                  </a:cubicBezTo>
                  <a:cubicBezTo>
                    <a:pt x="1149953" y="824484"/>
                    <a:pt x="1184624" y="710374"/>
                    <a:pt x="1184624" y="592360"/>
                  </a:cubicBezTo>
                  <a:cubicBezTo>
                    <a:pt x="1184624" y="265748"/>
                    <a:pt x="918877" y="0"/>
                    <a:pt x="592360" y="0"/>
                  </a:cubicBezTo>
                  <a:cubicBezTo>
                    <a:pt x="265747" y="0"/>
                    <a:pt x="0" y="265748"/>
                    <a:pt x="0" y="592360"/>
                  </a:cubicBezTo>
                  <a:cubicBezTo>
                    <a:pt x="0" y="918972"/>
                    <a:pt x="265747" y="1184815"/>
                    <a:pt x="592360" y="1184815"/>
                  </a:cubicBezTo>
                  <a:lnTo>
                    <a:pt x="592360" y="1184815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6" name="任意多边形: 形状 135"/>
            <p:cNvSpPr/>
            <p:nvPr/>
          </p:nvSpPr>
          <p:spPr>
            <a:xfrm>
              <a:off x="6048085" y="2453342"/>
              <a:ext cx="466989" cy="574927"/>
            </a:xfrm>
            <a:custGeom>
              <a:avLst/>
              <a:gdLst>
                <a:gd name="connsiteX0" fmla="*/ 287084 w 466991"/>
                <a:gd name="connsiteY0" fmla="*/ 479394 h 574929"/>
                <a:gd name="connsiteX1" fmla="*/ 303943 w 466991"/>
                <a:gd name="connsiteY1" fmla="*/ 456153 h 574929"/>
                <a:gd name="connsiteX2" fmla="*/ 466534 w 466991"/>
                <a:gd name="connsiteY2" fmla="*/ 218695 h 574929"/>
                <a:gd name="connsiteX3" fmla="*/ 248317 w 466991"/>
                <a:gd name="connsiteY3" fmla="*/ 477 h 574929"/>
                <a:gd name="connsiteX4" fmla="*/ 73628 w 466991"/>
                <a:gd name="connsiteY4" fmla="*/ 63342 h 574929"/>
                <a:gd name="connsiteX5" fmla="*/ 0 w 466991"/>
                <a:gd name="connsiteY5" fmla="*/ 233554 h 574929"/>
                <a:gd name="connsiteX6" fmla="*/ 53626 w 466991"/>
                <a:gd name="connsiteY6" fmla="*/ 287180 h 574929"/>
                <a:gd name="connsiteX7" fmla="*/ 107251 w 466991"/>
                <a:gd name="connsiteY7" fmla="*/ 233554 h 574929"/>
                <a:gd name="connsiteX8" fmla="*/ 147066 w 466991"/>
                <a:gd name="connsiteY8" fmla="*/ 141447 h 574929"/>
                <a:gd name="connsiteX9" fmla="*/ 241745 w 466991"/>
                <a:gd name="connsiteY9" fmla="*/ 107443 h 574929"/>
                <a:gd name="connsiteX10" fmla="*/ 359664 w 466991"/>
                <a:gd name="connsiteY10" fmla="*/ 225362 h 574929"/>
                <a:gd name="connsiteX11" fmla="*/ 271748 w 466991"/>
                <a:gd name="connsiteY11" fmla="*/ 353950 h 574929"/>
                <a:gd name="connsiteX12" fmla="*/ 180022 w 466991"/>
                <a:gd name="connsiteY12" fmla="*/ 479394 h 574929"/>
                <a:gd name="connsiteX13" fmla="*/ 180022 w 466991"/>
                <a:gd name="connsiteY13" fmla="*/ 521304 h 574929"/>
                <a:gd name="connsiteX14" fmla="*/ 233648 w 466991"/>
                <a:gd name="connsiteY14" fmla="*/ 574930 h 574929"/>
                <a:gd name="connsiteX15" fmla="*/ 287274 w 466991"/>
                <a:gd name="connsiteY15" fmla="*/ 521304 h 574929"/>
                <a:gd name="connsiteX16" fmla="*/ 287274 w 466991"/>
                <a:gd name="connsiteY16" fmla="*/ 479394 h 574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6991" h="574929">
                  <a:moveTo>
                    <a:pt x="287084" y="479394"/>
                  </a:moveTo>
                  <a:cubicBezTo>
                    <a:pt x="287084" y="468631"/>
                    <a:pt x="293846" y="459392"/>
                    <a:pt x="303943" y="456153"/>
                  </a:cubicBezTo>
                  <a:cubicBezTo>
                    <a:pt x="406337" y="423768"/>
                    <a:pt x="473202" y="326137"/>
                    <a:pt x="466534" y="218695"/>
                  </a:cubicBezTo>
                  <a:cubicBezTo>
                    <a:pt x="459296" y="101537"/>
                    <a:pt x="365474" y="7716"/>
                    <a:pt x="248317" y="477"/>
                  </a:cubicBezTo>
                  <a:cubicBezTo>
                    <a:pt x="183071" y="-3619"/>
                    <a:pt x="121063" y="18765"/>
                    <a:pt x="73628" y="63342"/>
                  </a:cubicBezTo>
                  <a:cubicBezTo>
                    <a:pt x="26860" y="107348"/>
                    <a:pt x="0" y="169355"/>
                    <a:pt x="0" y="233554"/>
                  </a:cubicBezTo>
                  <a:cubicBezTo>
                    <a:pt x="0" y="263177"/>
                    <a:pt x="23908" y="287180"/>
                    <a:pt x="53626" y="287180"/>
                  </a:cubicBezTo>
                  <a:cubicBezTo>
                    <a:pt x="83153" y="287180"/>
                    <a:pt x="107251" y="263177"/>
                    <a:pt x="107251" y="233554"/>
                  </a:cubicBezTo>
                  <a:cubicBezTo>
                    <a:pt x="107251" y="198311"/>
                    <a:pt x="121349" y="165641"/>
                    <a:pt x="147066" y="141447"/>
                  </a:cubicBezTo>
                  <a:cubicBezTo>
                    <a:pt x="172784" y="117349"/>
                    <a:pt x="206407" y="105252"/>
                    <a:pt x="241745" y="107443"/>
                  </a:cubicBezTo>
                  <a:cubicBezTo>
                    <a:pt x="304038" y="111348"/>
                    <a:pt x="355759" y="163069"/>
                    <a:pt x="359664" y="225362"/>
                  </a:cubicBezTo>
                  <a:cubicBezTo>
                    <a:pt x="363284" y="283560"/>
                    <a:pt x="327088" y="336519"/>
                    <a:pt x="271748" y="353950"/>
                  </a:cubicBezTo>
                  <a:cubicBezTo>
                    <a:pt x="216884" y="371285"/>
                    <a:pt x="180022" y="421673"/>
                    <a:pt x="180022" y="479394"/>
                  </a:cubicBezTo>
                  <a:lnTo>
                    <a:pt x="180022" y="521304"/>
                  </a:lnTo>
                  <a:cubicBezTo>
                    <a:pt x="180022" y="550927"/>
                    <a:pt x="204025" y="574930"/>
                    <a:pt x="233648" y="574930"/>
                  </a:cubicBezTo>
                  <a:cubicBezTo>
                    <a:pt x="263271" y="574930"/>
                    <a:pt x="287274" y="550927"/>
                    <a:pt x="287274" y="521304"/>
                  </a:cubicBezTo>
                  <a:lnTo>
                    <a:pt x="287274" y="479394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7" name="任意多边形: 形状 136"/>
            <p:cNvSpPr/>
            <p:nvPr/>
          </p:nvSpPr>
          <p:spPr>
            <a:xfrm>
              <a:off x="6228015" y="3079239"/>
              <a:ext cx="107248" cy="116299"/>
            </a:xfrm>
            <a:custGeom>
              <a:avLst/>
              <a:gdLst>
                <a:gd name="connsiteX0" fmla="*/ 53626 w 107251"/>
                <a:gd name="connsiteY0" fmla="*/ 0 h 116300"/>
                <a:gd name="connsiteX1" fmla="*/ 0 w 107251"/>
                <a:gd name="connsiteY1" fmla="*/ 53626 h 116300"/>
                <a:gd name="connsiteX2" fmla="*/ 0 w 107251"/>
                <a:gd name="connsiteY2" fmla="*/ 62675 h 116300"/>
                <a:gd name="connsiteX3" fmla="*/ 53626 w 107251"/>
                <a:gd name="connsiteY3" fmla="*/ 116300 h 116300"/>
                <a:gd name="connsiteX4" fmla="*/ 107251 w 107251"/>
                <a:gd name="connsiteY4" fmla="*/ 62675 h 116300"/>
                <a:gd name="connsiteX5" fmla="*/ 107251 w 107251"/>
                <a:gd name="connsiteY5" fmla="*/ 53626 h 116300"/>
                <a:gd name="connsiteX6" fmla="*/ 53626 w 107251"/>
                <a:gd name="connsiteY6" fmla="*/ 0 h 116300"/>
                <a:gd name="connsiteX7" fmla="*/ 53626 w 107251"/>
                <a:gd name="connsiteY7" fmla="*/ 0 h 11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251" h="116300">
                  <a:moveTo>
                    <a:pt x="53626" y="0"/>
                  </a:moveTo>
                  <a:cubicBezTo>
                    <a:pt x="24003" y="0"/>
                    <a:pt x="0" y="24003"/>
                    <a:pt x="0" y="53626"/>
                  </a:cubicBezTo>
                  <a:lnTo>
                    <a:pt x="0" y="62675"/>
                  </a:lnTo>
                  <a:cubicBezTo>
                    <a:pt x="0" y="92297"/>
                    <a:pt x="24003" y="116300"/>
                    <a:pt x="53626" y="116300"/>
                  </a:cubicBezTo>
                  <a:cubicBezTo>
                    <a:pt x="83249" y="116300"/>
                    <a:pt x="107251" y="92392"/>
                    <a:pt x="107251" y="62675"/>
                  </a:cubicBezTo>
                  <a:lnTo>
                    <a:pt x="107251" y="53626"/>
                  </a:lnTo>
                  <a:cubicBezTo>
                    <a:pt x="107156" y="24003"/>
                    <a:pt x="83153" y="0"/>
                    <a:pt x="53626" y="0"/>
                  </a:cubicBezTo>
                  <a:lnTo>
                    <a:pt x="53626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8" name="任意多边形: 形状 137"/>
            <p:cNvSpPr/>
            <p:nvPr/>
          </p:nvSpPr>
          <p:spPr>
            <a:xfrm>
              <a:off x="4267200" y="3157334"/>
              <a:ext cx="1001552" cy="489488"/>
            </a:xfrm>
            <a:custGeom>
              <a:avLst/>
              <a:gdLst>
                <a:gd name="connsiteX0" fmla="*/ 89345 w 1001553"/>
                <a:gd name="connsiteY0" fmla="*/ 489490 h 489489"/>
                <a:gd name="connsiteX1" fmla="*/ 912209 w 1001553"/>
                <a:gd name="connsiteY1" fmla="*/ 489490 h 489489"/>
                <a:gd name="connsiteX2" fmla="*/ 1001554 w 1001553"/>
                <a:gd name="connsiteY2" fmla="*/ 400145 h 489489"/>
                <a:gd name="connsiteX3" fmla="*/ 1001554 w 1001553"/>
                <a:gd name="connsiteY3" fmla="*/ 89345 h 489489"/>
                <a:gd name="connsiteX4" fmla="*/ 912209 w 1001553"/>
                <a:gd name="connsiteY4" fmla="*/ 0 h 489489"/>
                <a:gd name="connsiteX5" fmla="*/ 89345 w 1001553"/>
                <a:gd name="connsiteY5" fmla="*/ 0 h 489489"/>
                <a:gd name="connsiteX6" fmla="*/ 0 w 1001553"/>
                <a:gd name="connsiteY6" fmla="*/ 89345 h 489489"/>
                <a:gd name="connsiteX7" fmla="*/ 0 w 1001553"/>
                <a:gd name="connsiteY7" fmla="*/ 400145 h 489489"/>
                <a:gd name="connsiteX8" fmla="*/ 89345 w 1001553"/>
                <a:gd name="connsiteY8" fmla="*/ 489490 h 489489"/>
                <a:gd name="connsiteX9" fmla="*/ 89345 w 1001553"/>
                <a:gd name="connsiteY9" fmla="*/ 489490 h 489489"/>
                <a:gd name="connsiteX10" fmla="*/ 107156 w 1001553"/>
                <a:gd name="connsiteY10" fmla="*/ 107347 h 489489"/>
                <a:gd name="connsiteX11" fmla="*/ 894302 w 1001553"/>
                <a:gd name="connsiteY11" fmla="*/ 107347 h 489489"/>
                <a:gd name="connsiteX12" fmla="*/ 894302 w 1001553"/>
                <a:gd name="connsiteY12" fmla="*/ 382429 h 489489"/>
                <a:gd name="connsiteX13" fmla="*/ 107156 w 1001553"/>
                <a:gd name="connsiteY13" fmla="*/ 382429 h 489489"/>
                <a:gd name="connsiteX14" fmla="*/ 107156 w 1001553"/>
                <a:gd name="connsiteY14" fmla="*/ 107347 h 489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01553" h="489489">
                  <a:moveTo>
                    <a:pt x="89345" y="489490"/>
                  </a:moveTo>
                  <a:lnTo>
                    <a:pt x="912209" y="489490"/>
                  </a:lnTo>
                  <a:cubicBezTo>
                    <a:pt x="961454" y="489490"/>
                    <a:pt x="1001554" y="449390"/>
                    <a:pt x="1001554" y="400145"/>
                  </a:cubicBezTo>
                  <a:lnTo>
                    <a:pt x="1001554" y="89345"/>
                  </a:lnTo>
                  <a:cubicBezTo>
                    <a:pt x="1001554" y="40100"/>
                    <a:pt x="961549" y="0"/>
                    <a:pt x="912209" y="0"/>
                  </a:cubicBezTo>
                  <a:lnTo>
                    <a:pt x="89345" y="0"/>
                  </a:lnTo>
                  <a:cubicBezTo>
                    <a:pt x="40100" y="0"/>
                    <a:pt x="0" y="40005"/>
                    <a:pt x="0" y="89345"/>
                  </a:cubicBezTo>
                  <a:lnTo>
                    <a:pt x="0" y="400145"/>
                  </a:lnTo>
                  <a:cubicBezTo>
                    <a:pt x="0" y="449485"/>
                    <a:pt x="40100" y="489490"/>
                    <a:pt x="89345" y="489490"/>
                  </a:cubicBezTo>
                  <a:lnTo>
                    <a:pt x="89345" y="489490"/>
                  </a:lnTo>
                  <a:close/>
                  <a:moveTo>
                    <a:pt x="107156" y="107347"/>
                  </a:moveTo>
                  <a:lnTo>
                    <a:pt x="894302" y="107347"/>
                  </a:lnTo>
                  <a:lnTo>
                    <a:pt x="894302" y="382429"/>
                  </a:lnTo>
                  <a:lnTo>
                    <a:pt x="107156" y="382429"/>
                  </a:lnTo>
                  <a:lnTo>
                    <a:pt x="107156" y="107347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39" name="任意多边形: 形状 138"/>
            <p:cNvSpPr/>
            <p:nvPr/>
          </p:nvSpPr>
          <p:spPr>
            <a:xfrm>
              <a:off x="4435694" y="3348601"/>
              <a:ext cx="223933" cy="107150"/>
            </a:xfrm>
            <a:custGeom>
              <a:avLst/>
              <a:gdLst>
                <a:gd name="connsiteX0" fmla="*/ 170212 w 223932"/>
                <a:gd name="connsiteY0" fmla="*/ 0 h 107156"/>
                <a:gd name="connsiteX1" fmla="*/ 53626 w 223932"/>
                <a:gd name="connsiteY1" fmla="*/ 0 h 107156"/>
                <a:gd name="connsiteX2" fmla="*/ 0 w 223932"/>
                <a:gd name="connsiteY2" fmla="*/ 53626 h 107156"/>
                <a:gd name="connsiteX3" fmla="*/ 53626 w 223932"/>
                <a:gd name="connsiteY3" fmla="*/ 107156 h 107156"/>
                <a:gd name="connsiteX4" fmla="*/ 170307 w 223932"/>
                <a:gd name="connsiteY4" fmla="*/ 107156 h 107156"/>
                <a:gd name="connsiteX5" fmla="*/ 223933 w 223932"/>
                <a:gd name="connsiteY5" fmla="*/ 53626 h 107156"/>
                <a:gd name="connsiteX6" fmla="*/ 170212 w 223932"/>
                <a:gd name="connsiteY6" fmla="*/ 0 h 107156"/>
                <a:gd name="connsiteX7" fmla="*/ 170212 w 223932"/>
                <a:gd name="connsiteY7" fmla="*/ 0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932" h="107156">
                  <a:moveTo>
                    <a:pt x="170212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153"/>
                    <a:pt x="24003" y="107156"/>
                    <a:pt x="53626" y="107156"/>
                  </a:cubicBezTo>
                  <a:lnTo>
                    <a:pt x="170307" y="107156"/>
                  </a:lnTo>
                  <a:cubicBezTo>
                    <a:pt x="199930" y="107156"/>
                    <a:pt x="223933" y="83153"/>
                    <a:pt x="223933" y="53626"/>
                  </a:cubicBezTo>
                  <a:cubicBezTo>
                    <a:pt x="223837" y="24003"/>
                    <a:pt x="199834" y="0"/>
                    <a:pt x="170212" y="0"/>
                  </a:cubicBezTo>
                  <a:lnTo>
                    <a:pt x="170212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0" name="任意多边形: 形状 139"/>
            <p:cNvSpPr/>
            <p:nvPr/>
          </p:nvSpPr>
          <p:spPr>
            <a:xfrm>
              <a:off x="4703832" y="3348601"/>
              <a:ext cx="396525" cy="107150"/>
            </a:xfrm>
            <a:custGeom>
              <a:avLst/>
              <a:gdLst>
                <a:gd name="connsiteX0" fmla="*/ 342805 w 396525"/>
                <a:gd name="connsiteY0" fmla="*/ 0 h 107156"/>
                <a:gd name="connsiteX1" fmla="*/ 53530 w 396525"/>
                <a:gd name="connsiteY1" fmla="*/ 0 h 107156"/>
                <a:gd name="connsiteX2" fmla="*/ 0 w 396525"/>
                <a:gd name="connsiteY2" fmla="*/ 53626 h 107156"/>
                <a:gd name="connsiteX3" fmla="*/ 53530 w 396525"/>
                <a:gd name="connsiteY3" fmla="*/ 107156 h 107156"/>
                <a:gd name="connsiteX4" fmla="*/ 342900 w 396525"/>
                <a:gd name="connsiteY4" fmla="*/ 107156 h 107156"/>
                <a:gd name="connsiteX5" fmla="*/ 396526 w 396525"/>
                <a:gd name="connsiteY5" fmla="*/ 53626 h 107156"/>
                <a:gd name="connsiteX6" fmla="*/ 342805 w 396525"/>
                <a:gd name="connsiteY6" fmla="*/ 0 h 107156"/>
                <a:gd name="connsiteX7" fmla="*/ 342805 w 396525"/>
                <a:gd name="connsiteY7" fmla="*/ 0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6525" h="107156">
                  <a:moveTo>
                    <a:pt x="342805" y="0"/>
                  </a:moveTo>
                  <a:lnTo>
                    <a:pt x="53530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153"/>
                    <a:pt x="24003" y="107156"/>
                    <a:pt x="53530" y="107156"/>
                  </a:cubicBezTo>
                  <a:lnTo>
                    <a:pt x="342900" y="107156"/>
                  </a:lnTo>
                  <a:cubicBezTo>
                    <a:pt x="372523" y="107156"/>
                    <a:pt x="396526" y="83153"/>
                    <a:pt x="396526" y="53626"/>
                  </a:cubicBezTo>
                  <a:cubicBezTo>
                    <a:pt x="396431" y="24003"/>
                    <a:pt x="372428" y="0"/>
                    <a:pt x="342805" y="0"/>
                  </a:cubicBezTo>
                  <a:lnTo>
                    <a:pt x="342805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1" name="任意多边形: 形状 140"/>
            <p:cNvSpPr/>
            <p:nvPr/>
          </p:nvSpPr>
          <p:spPr>
            <a:xfrm>
              <a:off x="4335027" y="3931719"/>
              <a:ext cx="421482" cy="107248"/>
            </a:xfrm>
            <a:custGeom>
              <a:avLst/>
              <a:gdLst>
                <a:gd name="connsiteX0" fmla="*/ 367951 w 421481"/>
                <a:gd name="connsiteY0" fmla="*/ 0 h 107251"/>
                <a:gd name="connsiteX1" fmla="*/ 53626 w 421481"/>
                <a:gd name="connsiteY1" fmla="*/ 0 h 107251"/>
                <a:gd name="connsiteX2" fmla="*/ 0 w 421481"/>
                <a:gd name="connsiteY2" fmla="*/ 53626 h 107251"/>
                <a:gd name="connsiteX3" fmla="*/ 53626 w 421481"/>
                <a:gd name="connsiteY3" fmla="*/ 107252 h 107251"/>
                <a:gd name="connsiteX4" fmla="*/ 367951 w 421481"/>
                <a:gd name="connsiteY4" fmla="*/ 107252 h 107251"/>
                <a:gd name="connsiteX5" fmla="*/ 421481 w 421481"/>
                <a:gd name="connsiteY5" fmla="*/ 53626 h 107251"/>
                <a:gd name="connsiteX6" fmla="*/ 367951 w 421481"/>
                <a:gd name="connsiteY6" fmla="*/ 0 h 107251"/>
                <a:gd name="connsiteX7" fmla="*/ 367951 w 421481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81" h="107251">
                  <a:moveTo>
                    <a:pt x="367951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367951" y="107252"/>
                  </a:lnTo>
                  <a:cubicBezTo>
                    <a:pt x="397478" y="107252"/>
                    <a:pt x="421481" y="83249"/>
                    <a:pt x="421481" y="53626"/>
                  </a:cubicBezTo>
                  <a:cubicBezTo>
                    <a:pt x="421481" y="24003"/>
                    <a:pt x="397478" y="0"/>
                    <a:pt x="367951" y="0"/>
                  </a:cubicBezTo>
                  <a:lnTo>
                    <a:pt x="367951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2" name="任意多边形: 形状 141"/>
            <p:cNvSpPr/>
            <p:nvPr/>
          </p:nvSpPr>
          <p:spPr>
            <a:xfrm>
              <a:off x="4335027" y="4112214"/>
              <a:ext cx="421482" cy="107248"/>
            </a:xfrm>
            <a:custGeom>
              <a:avLst/>
              <a:gdLst>
                <a:gd name="connsiteX0" fmla="*/ 367951 w 421481"/>
                <a:gd name="connsiteY0" fmla="*/ 0 h 107251"/>
                <a:gd name="connsiteX1" fmla="*/ 53626 w 421481"/>
                <a:gd name="connsiteY1" fmla="*/ 0 h 107251"/>
                <a:gd name="connsiteX2" fmla="*/ 0 w 421481"/>
                <a:gd name="connsiteY2" fmla="*/ 53626 h 107251"/>
                <a:gd name="connsiteX3" fmla="*/ 53626 w 421481"/>
                <a:gd name="connsiteY3" fmla="*/ 107251 h 107251"/>
                <a:gd name="connsiteX4" fmla="*/ 367951 w 421481"/>
                <a:gd name="connsiteY4" fmla="*/ 107251 h 107251"/>
                <a:gd name="connsiteX5" fmla="*/ 421481 w 421481"/>
                <a:gd name="connsiteY5" fmla="*/ 53626 h 107251"/>
                <a:gd name="connsiteX6" fmla="*/ 367951 w 421481"/>
                <a:gd name="connsiteY6" fmla="*/ 0 h 107251"/>
                <a:gd name="connsiteX7" fmla="*/ 367951 w 421481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81" h="107251">
                  <a:moveTo>
                    <a:pt x="367951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367951" y="107251"/>
                  </a:lnTo>
                  <a:cubicBezTo>
                    <a:pt x="397478" y="107251"/>
                    <a:pt x="421481" y="83248"/>
                    <a:pt x="421481" y="53626"/>
                  </a:cubicBezTo>
                  <a:cubicBezTo>
                    <a:pt x="421481" y="23908"/>
                    <a:pt x="397478" y="0"/>
                    <a:pt x="367951" y="0"/>
                  </a:cubicBezTo>
                  <a:lnTo>
                    <a:pt x="367951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3" name="任意多边形: 形状 142"/>
            <p:cNvSpPr/>
            <p:nvPr/>
          </p:nvSpPr>
          <p:spPr>
            <a:xfrm>
              <a:off x="4335020" y="4294241"/>
              <a:ext cx="421482" cy="107248"/>
            </a:xfrm>
            <a:custGeom>
              <a:avLst/>
              <a:gdLst>
                <a:gd name="connsiteX0" fmla="*/ 421481 w 421481"/>
                <a:gd name="connsiteY0" fmla="*/ 53626 h 107251"/>
                <a:gd name="connsiteX1" fmla="*/ 367951 w 421481"/>
                <a:gd name="connsiteY1" fmla="*/ 0 h 107251"/>
                <a:gd name="connsiteX2" fmla="*/ 53626 w 421481"/>
                <a:gd name="connsiteY2" fmla="*/ 0 h 107251"/>
                <a:gd name="connsiteX3" fmla="*/ 0 w 421481"/>
                <a:gd name="connsiteY3" fmla="*/ 53626 h 107251"/>
                <a:gd name="connsiteX4" fmla="*/ 53626 w 421481"/>
                <a:gd name="connsiteY4" fmla="*/ 107252 h 107251"/>
                <a:gd name="connsiteX5" fmla="*/ 367951 w 421481"/>
                <a:gd name="connsiteY5" fmla="*/ 107252 h 107251"/>
                <a:gd name="connsiteX6" fmla="*/ 421481 w 421481"/>
                <a:gd name="connsiteY6" fmla="*/ 53626 h 107251"/>
                <a:gd name="connsiteX7" fmla="*/ 421481 w 421481"/>
                <a:gd name="connsiteY7" fmla="*/ 53626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81" h="107251">
                  <a:moveTo>
                    <a:pt x="421481" y="53626"/>
                  </a:moveTo>
                  <a:cubicBezTo>
                    <a:pt x="421481" y="24003"/>
                    <a:pt x="397478" y="0"/>
                    <a:pt x="367951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367951" y="107252"/>
                  </a:lnTo>
                  <a:cubicBezTo>
                    <a:pt x="397478" y="107156"/>
                    <a:pt x="421481" y="83153"/>
                    <a:pt x="421481" y="53626"/>
                  </a:cubicBezTo>
                  <a:lnTo>
                    <a:pt x="421481" y="53626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4" name="任意多边形: 形状 143"/>
            <p:cNvSpPr/>
            <p:nvPr/>
          </p:nvSpPr>
          <p:spPr>
            <a:xfrm>
              <a:off x="4335020" y="4475506"/>
              <a:ext cx="248127" cy="107248"/>
            </a:xfrm>
            <a:custGeom>
              <a:avLst/>
              <a:gdLst>
                <a:gd name="connsiteX0" fmla="*/ 53626 w 248126"/>
                <a:gd name="connsiteY0" fmla="*/ 0 h 107251"/>
                <a:gd name="connsiteX1" fmla="*/ 0 w 248126"/>
                <a:gd name="connsiteY1" fmla="*/ 53626 h 107251"/>
                <a:gd name="connsiteX2" fmla="*/ 53626 w 248126"/>
                <a:gd name="connsiteY2" fmla="*/ 107252 h 107251"/>
                <a:gd name="connsiteX3" fmla="*/ 194501 w 248126"/>
                <a:gd name="connsiteY3" fmla="*/ 107252 h 107251"/>
                <a:gd name="connsiteX4" fmla="*/ 248126 w 248126"/>
                <a:gd name="connsiteY4" fmla="*/ 53626 h 107251"/>
                <a:gd name="connsiteX5" fmla="*/ 194501 w 248126"/>
                <a:gd name="connsiteY5" fmla="*/ 0 h 107251"/>
                <a:gd name="connsiteX6" fmla="*/ 53626 w 248126"/>
                <a:gd name="connsiteY6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126" h="107251">
                  <a:moveTo>
                    <a:pt x="53626" y="0"/>
                  </a:move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194501" y="107252"/>
                  </a:lnTo>
                  <a:cubicBezTo>
                    <a:pt x="224123" y="107252"/>
                    <a:pt x="248126" y="83248"/>
                    <a:pt x="248126" y="53626"/>
                  </a:cubicBezTo>
                  <a:cubicBezTo>
                    <a:pt x="248126" y="24003"/>
                    <a:pt x="224123" y="0"/>
                    <a:pt x="194501" y="0"/>
                  </a:cubicBezTo>
                  <a:lnTo>
                    <a:pt x="53626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73" name="图形 4"/>
          <p:cNvGrpSpPr/>
          <p:nvPr/>
        </p:nvGrpSpPr>
        <p:grpSpPr>
          <a:xfrm>
            <a:off x="3842392" y="5015378"/>
            <a:ext cx="522916" cy="443662"/>
            <a:chOff x="4267200" y="1877271"/>
            <a:chExt cx="3657604" cy="3103236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p:grpSpPr>
        <p:sp>
          <p:nvSpPr>
            <p:cNvPr id="274" name="任意多边形: 形状 273"/>
            <p:cNvSpPr/>
            <p:nvPr/>
          </p:nvSpPr>
          <p:spPr>
            <a:xfrm>
              <a:off x="4267200" y="1877271"/>
              <a:ext cx="3657604" cy="3103236"/>
            </a:xfrm>
            <a:custGeom>
              <a:avLst/>
              <a:gdLst>
                <a:gd name="connsiteX0" fmla="*/ 3536823 w 3657600"/>
                <a:gd name="connsiteY0" fmla="*/ 449866 h 3103245"/>
                <a:gd name="connsiteX1" fmla="*/ 1171194 w 3657600"/>
                <a:gd name="connsiteY1" fmla="*/ 449866 h 3103245"/>
                <a:gd name="connsiteX2" fmla="*/ 1171194 w 3657600"/>
                <a:gd name="connsiteY2" fmla="*/ 78296 h 3103245"/>
                <a:gd name="connsiteX3" fmla="*/ 1093089 w 3657600"/>
                <a:gd name="connsiteY3" fmla="*/ 191 h 3103245"/>
                <a:gd name="connsiteX4" fmla="*/ 957263 w 3657600"/>
                <a:gd name="connsiteY4" fmla="*/ 191 h 3103245"/>
                <a:gd name="connsiteX5" fmla="*/ 903637 w 3657600"/>
                <a:gd name="connsiteY5" fmla="*/ 53816 h 3103245"/>
                <a:gd name="connsiteX6" fmla="*/ 957263 w 3657600"/>
                <a:gd name="connsiteY6" fmla="*/ 107442 h 3103245"/>
                <a:gd name="connsiteX7" fmla="*/ 1064038 w 3657600"/>
                <a:gd name="connsiteY7" fmla="*/ 107442 h 3103245"/>
                <a:gd name="connsiteX8" fmla="*/ 1064038 w 3657600"/>
                <a:gd name="connsiteY8" fmla="*/ 1332929 h 3103245"/>
                <a:gd name="connsiteX9" fmla="*/ 107156 w 3657600"/>
                <a:gd name="connsiteY9" fmla="*/ 1332929 h 3103245"/>
                <a:gd name="connsiteX10" fmla="*/ 107156 w 3657600"/>
                <a:gd name="connsiteY10" fmla="*/ 291846 h 3103245"/>
                <a:gd name="connsiteX11" fmla="*/ 291751 w 3657600"/>
                <a:gd name="connsiteY11" fmla="*/ 107251 h 3103245"/>
                <a:gd name="connsiteX12" fmla="*/ 707231 w 3657600"/>
                <a:gd name="connsiteY12" fmla="*/ 107251 h 3103245"/>
                <a:gd name="connsiteX13" fmla="*/ 760857 w 3657600"/>
                <a:gd name="connsiteY13" fmla="*/ 53626 h 3103245"/>
                <a:gd name="connsiteX14" fmla="*/ 707231 w 3657600"/>
                <a:gd name="connsiteY14" fmla="*/ 0 h 3103245"/>
                <a:gd name="connsiteX15" fmla="*/ 279749 w 3657600"/>
                <a:gd name="connsiteY15" fmla="*/ 0 h 3103245"/>
                <a:gd name="connsiteX16" fmla="*/ 224504 w 3657600"/>
                <a:gd name="connsiteY16" fmla="*/ 22860 h 3103245"/>
                <a:gd name="connsiteX17" fmla="*/ 22860 w 3657600"/>
                <a:gd name="connsiteY17" fmla="*/ 224599 h 3103245"/>
                <a:gd name="connsiteX18" fmla="*/ 0 w 3657600"/>
                <a:gd name="connsiteY18" fmla="*/ 279845 h 3103245"/>
                <a:gd name="connsiteX19" fmla="*/ 0 w 3657600"/>
                <a:gd name="connsiteY19" fmla="*/ 1361789 h 3103245"/>
                <a:gd name="connsiteX20" fmla="*/ 78105 w 3657600"/>
                <a:gd name="connsiteY20" fmla="*/ 1439894 h 3103245"/>
                <a:gd name="connsiteX21" fmla="*/ 364998 w 3657600"/>
                <a:gd name="connsiteY21" fmla="*/ 1439894 h 3103245"/>
                <a:gd name="connsiteX22" fmla="*/ 364998 w 3657600"/>
                <a:gd name="connsiteY22" fmla="*/ 3016091 h 3103245"/>
                <a:gd name="connsiteX23" fmla="*/ 452152 w 3657600"/>
                <a:gd name="connsiteY23" fmla="*/ 3103245 h 3103245"/>
                <a:gd name="connsiteX24" fmla="*/ 2821686 w 3657600"/>
                <a:gd name="connsiteY24" fmla="*/ 3103245 h 3103245"/>
                <a:gd name="connsiteX25" fmla="*/ 2875312 w 3657600"/>
                <a:gd name="connsiteY25" fmla="*/ 3049715 h 3103245"/>
                <a:gd name="connsiteX26" fmla="*/ 2821686 w 3657600"/>
                <a:gd name="connsiteY26" fmla="*/ 2996089 h 3103245"/>
                <a:gd name="connsiteX27" fmla="*/ 472154 w 3657600"/>
                <a:gd name="connsiteY27" fmla="*/ 2996089 h 3103245"/>
                <a:gd name="connsiteX28" fmla="*/ 472154 w 3657600"/>
                <a:gd name="connsiteY28" fmla="*/ 1439990 h 3103245"/>
                <a:gd name="connsiteX29" fmla="*/ 621697 w 3657600"/>
                <a:gd name="connsiteY29" fmla="*/ 1439990 h 3103245"/>
                <a:gd name="connsiteX30" fmla="*/ 571500 w 3657600"/>
                <a:gd name="connsiteY30" fmla="*/ 1693640 h 3103245"/>
                <a:gd name="connsiteX31" fmla="*/ 768382 w 3657600"/>
                <a:gd name="connsiteY31" fmla="*/ 2165985 h 3103245"/>
                <a:gd name="connsiteX32" fmla="*/ 1240727 w 3657600"/>
                <a:gd name="connsiteY32" fmla="*/ 2362867 h 3103245"/>
                <a:gd name="connsiteX33" fmla="*/ 1453325 w 3657600"/>
                <a:gd name="connsiteY33" fmla="*/ 2328196 h 3103245"/>
                <a:gd name="connsiteX34" fmla="*/ 1484281 w 3657600"/>
                <a:gd name="connsiteY34" fmla="*/ 2301240 h 3103245"/>
                <a:gd name="connsiteX35" fmla="*/ 1487138 w 3657600"/>
                <a:gd name="connsiteY35" fmla="*/ 2260378 h 3103245"/>
                <a:gd name="connsiteX36" fmla="*/ 1315212 w 3657600"/>
                <a:gd name="connsiteY36" fmla="*/ 1747266 h 3103245"/>
                <a:gd name="connsiteX37" fmla="*/ 1421702 w 3657600"/>
                <a:gd name="connsiteY37" fmla="*/ 1747266 h 3103245"/>
                <a:gd name="connsiteX38" fmla="*/ 1475327 w 3657600"/>
                <a:gd name="connsiteY38" fmla="*/ 1693640 h 3103245"/>
                <a:gd name="connsiteX39" fmla="*/ 1421702 w 3657600"/>
                <a:gd name="connsiteY39" fmla="*/ 1640015 h 3103245"/>
                <a:gd name="connsiteX40" fmla="*/ 1240727 w 3657600"/>
                <a:gd name="connsiteY40" fmla="*/ 1640015 h 3103245"/>
                <a:gd name="connsiteX41" fmla="*/ 1197197 w 3657600"/>
                <a:gd name="connsiteY41" fmla="*/ 1662303 h 3103245"/>
                <a:gd name="connsiteX42" fmla="*/ 1189863 w 3657600"/>
                <a:gd name="connsiteY42" fmla="*/ 1710595 h 3103245"/>
                <a:gd name="connsiteX43" fmla="*/ 1367695 w 3657600"/>
                <a:gd name="connsiteY43" fmla="*/ 2241042 h 3103245"/>
                <a:gd name="connsiteX44" fmla="*/ 1240727 w 3657600"/>
                <a:gd name="connsiteY44" fmla="*/ 2255520 h 3103245"/>
                <a:gd name="connsiteX45" fmla="*/ 844201 w 3657600"/>
                <a:gd name="connsiteY45" fmla="*/ 2090071 h 3103245"/>
                <a:gd name="connsiteX46" fmla="*/ 678656 w 3657600"/>
                <a:gd name="connsiteY46" fmla="*/ 1693545 h 3103245"/>
                <a:gd name="connsiteX47" fmla="*/ 739807 w 3657600"/>
                <a:gd name="connsiteY47" fmla="*/ 1439894 h 3103245"/>
                <a:gd name="connsiteX48" fmla="*/ 1093089 w 3657600"/>
                <a:gd name="connsiteY48" fmla="*/ 1439894 h 3103245"/>
                <a:gd name="connsiteX49" fmla="*/ 1171194 w 3657600"/>
                <a:gd name="connsiteY49" fmla="*/ 1361789 h 3103245"/>
                <a:gd name="connsiteX50" fmla="*/ 1171194 w 3657600"/>
                <a:gd name="connsiteY50" fmla="*/ 1135952 h 3103245"/>
                <a:gd name="connsiteX51" fmla="*/ 1240727 w 3657600"/>
                <a:gd name="connsiteY51" fmla="*/ 1131475 h 3103245"/>
                <a:gd name="connsiteX52" fmla="*/ 1637252 w 3657600"/>
                <a:gd name="connsiteY52" fmla="*/ 1296924 h 3103245"/>
                <a:gd name="connsiteX53" fmla="*/ 1800225 w 3657600"/>
                <a:gd name="connsiteY53" fmla="*/ 1639919 h 3103245"/>
                <a:gd name="connsiteX54" fmla="*/ 1671638 w 3657600"/>
                <a:gd name="connsiteY54" fmla="*/ 1639919 h 3103245"/>
                <a:gd name="connsiteX55" fmla="*/ 1618012 w 3657600"/>
                <a:gd name="connsiteY55" fmla="*/ 1693545 h 3103245"/>
                <a:gd name="connsiteX56" fmla="*/ 1671638 w 3657600"/>
                <a:gd name="connsiteY56" fmla="*/ 1747171 h 3103245"/>
                <a:gd name="connsiteX57" fmla="*/ 1856232 w 3657600"/>
                <a:gd name="connsiteY57" fmla="*/ 1747171 h 3103245"/>
                <a:gd name="connsiteX58" fmla="*/ 1909858 w 3657600"/>
                <a:gd name="connsiteY58" fmla="*/ 1693545 h 3103245"/>
                <a:gd name="connsiteX59" fmla="*/ 1712976 w 3657600"/>
                <a:gd name="connsiteY59" fmla="*/ 1221200 h 3103245"/>
                <a:gd name="connsiteX60" fmla="*/ 1240631 w 3657600"/>
                <a:gd name="connsiteY60" fmla="*/ 1024319 h 3103245"/>
                <a:gd name="connsiteX61" fmla="*/ 1171099 w 3657600"/>
                <a:gd name="connsiteY61" fmla="*/ 1028033 h 3103245"/>
                <a:gd name="connsiteX62" fmla="*/ 1171099 w 3657600"/>
                <a:gd name="connsiteY62" fmla="*/ 857345 h 3103245"/>
                <a:gd name="connsiteX63" fmla="*/ 3550349 w 3657600"/>
                <a:gd name="connsiteY63" fmla="*/ 857345 h 3103245"/>
                <a:gd name="connsiteX64" fmla="*/ 3550349 w 3657600"/>
                <a:gd name="connsiteY64" fmla="*/ 2995994 h 3103245"/>
                <a:gd name="connsiteX65" fmla="*/ 3071813 w 3657600"/>
                <a:gd name="connsiteY65" fmla="*/ 2995994 h 3103245"/>
                <a:gd name="connsiteX66" fmla="*/ 3018187 w 3657600"/>
                <a:gd name="connsiteY66" fmla="*/ 3049619 h 3103245"/>
                <a:gd name="connsiteX67" fmla="*/ 3071813 w 3657600"/>
                <a:gd name="connsiteY67" fmla="*/ 3103150 h 3103245"/>
                <a:gd name="connsiteX68" fmla="*/ 3570446 w 3657600"/>
                <a:gd name="connsiteY68" fmla="*/ 3103150 h 3103245"/>
                <a:gd name="connsiteX69" fmla="*/ 3657600 w 3657600"/>
                <a:gd name="connsiteY69" fmla="*/ 3015996 h 3103245"/>
                <a:gd name="connsiteX70" fmla="*/ 3657600 w 3657600"/>
                <a:gd name="connsiteY70" fmla="*/ 570738 h 3103245"/>
                <a:gd name="connsiteX71" fmla="*/ 3536823 w 3657600"/>
                <a:gd name="connsiteY71" fmla="*/ 449866 h 3103245"/>
                <a:gd name="connsiteX72" fmla="*/ 3536823 w 3657600"/>
                <a:gd name="connsiteY72" fmla="*/ 449866 h 3103245"/>
                <a:gd name="connsiteX73" fmla="*/ 3550444 w 3657600"/>
                <a:gd name="connsiteY73" fmla="*/ 750284 h 3103245"/>
                <a:gd name="connsiteX74" fmla="*/ 1171194 w 3657600"/>
                <a:gd name="connsiteY74" fmla="*/ 750284 h 3103245"/>
                <a:gd name="connsiteX75" fmla="*/ 1171194 w 3657600"/>
                <a:gd name="connsiteY75" fmla="*/ 557022 h 3103245"/>
                <a:gd name="connsiteX76" fmla="*/ 3536823 w 3657600"/>
                <a:gd name="connsiteY76" fmla="*/ 557022 h 3103245"/>
                <a:gd name="connsiteX77" fmla="*/ 3550444 w 3657600"/>
                <a:gd name="connsiteY77" fmla="*/ 570643 h 3103245"/>
                <a:gd name="connsiteX78" fmla="*/ 3550444 w 3657600"/>
                <a:gd name="connsiteY78" fmla="*/ 750284 h 31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657600" h="3103245">
                  <a:moveTo>
                    <a:pt x="3536823" y="449866"/>
                  </a:moveTo>
                  <a:lnTo>
                    <a:pt x="1171194" y="449866"/>
                  </a:lnTo>
                  <a:lnTo>
                    <a:pt x="1171194" y="78296"/>
                  </a:lnTo>
                  <a:cubicBezTo>
                    <a:pt x="1171194" y="35243"/>
                    <a:pt x="1136142" y="191"/>
                    <a:pt x="1093089" y="191"/>
                  </a:cubicBezTo>
                  <a:lnTo>
                    <a:pt x="957263" y="191"/>
                  </a:lnTo>
                  <a:cubicBezTo>
                    <a:pt x="927735" y="191"/>
                    <a:pt x="903637" y="24193"/>
                    <a:pt x="903637" y="53816"/>
                  </a:cubicBezTo>
                  <a:cubicBezTo>
                    <a:pt x="903637" y="83439"/>
                    <a:pt x="927640" y="107442"/>
                    <a:pt x="957263" y="107442"/>
                  </a:cubicBezTo>
                  <a:lnTo>
                    <a:pt x="1064038" y="107442"/>
                  </a:lnTo>
                  <a:lnTo>
                    <a:pt x="1064038" y="1332929"/>
                  </a:lnTo>
                  <a:lnTo>
                    <a:pt x="107156" y="1332929"/>
                  </a:lnTo>
                  <a:lnTo>
                    <a:pt x="107156" y="291846"/>
                  </a:lnTo>
                  <a:lnTo>
                    <a:pt x="291751" y="107251"/>
                  </a:lnTo>
                  <a:lnTo>
                    <a:pt x="707231" y="107251"/>
                  </a:lnTo>
                  <a:cubicBezTo>
                    <a:pt x="736854" y="107251"/>
                    <a:pt x="760857" y="83249"/>
                    <a:pt x="760857" y="53626"/>
                  </a:cubicBezTo>
                  <a:cubicBezTo>
                    <a:pt x="760857" y="24003"/>
                    <a:pt x="736854" y="0"/>
                    <a:pt x="707231" y="0"/>
                  </a:cubicBezTo>
                  <a:lnTo>
                    <a:pt x="279749" y="0"/>
                  </a:lnTo>
                  <a:cubicBezTo>
                    <a:pt x="258890" y="0"/>
                    <a:pt x="239268" y="8192"/>
                    <a:pt x="224504" y="22860"/>
                  </a:cubicBezTo>
                  <a:lnTo>
                    <a:pt x="22860" y="224599"/>
                  </a:lnTo>
                  <a:cubicBezTo>
                    <a:pt x="8096" y="239363"/>
                    <a:pt x="0" y="258985"/>
                    <a:pt x="0" y="279845"/>
                  </a:cubicBezTo>
                  <a:lnTo>
                    <a:pt x="0" y="1361789"/>
                  </a:lnTo>
                  <a:cubicBezTo>
                    <a:pt x="0" y="1404842"/>
                    <a:pt x="35052" y="1439894"/>
                    <a:pt x="78105" y="1439894"/>
                  </a:cubicBezTo>
                  <a:lnTo>
                    <a:pt x="364998" y="1439894"/>
                  </a:lnTo>
                  <a:lnTo>
                    <a:pt x="364998" y="3016091"/>
                  </a:lnTo>
                  <a:cubicBezTo>
                    <a:pt x="364998" y="3064097"/>
                    <a:pt x="404146" y="3103245"/>
                    <a:pt x="452152" y="3103245"/>
                  </a:cubicBezTo>
                  <a:lnTo>
                    <a:pt x="2821686" y="3103245"/>
                  </a:lnTo>
                  <a:cubicBezTo>
                    <a:pt x="2851309" y="3103245"/>
                    <a:pt x="2875312" y="3079242"/>
                    <a:pt x="2875312" y="3049715"/>
                  </a:cubicBezTo>
                  <a:cubicBezTo>
                    <a:pt x="2875312" y="3020092"/>
                    <a:pt x="2851309" y="2996089"/>
                    <a:pt x="2821686" y="2996089"/>
                  </a:cubicBezTo>
                  <a:lnTo>
                    <a:pt x="472154" y="2996089"/>
                  </a:lnTo>
                  <a:lnTo>
                    <a:pt x="472154" y="1439990"/>
                  </a:lnTo>
                  <a:lnTo>
                    <a:pt x="621697" y="1439990"/>
                  </a:lnTo>
                  <a:cubicBezTo>
                    <a:pt x="588740" y="1519523"/>
                    <a:pt x="571500" y="1605344"/>
                    <a:pt x="571500" y="1693640"/>
                  </a:cubicBezTo>
                  <a:cubicBezTo>
                    <a:pt x="571500" y="1871282"/>
                    <a:pt x="641413" y="2039017"/>
                    <a:pt x="768382" y="2165985"/>
                  </a:cubicBezTo>
                  <a:cubicBezTo>
                    <a:pt x="895350" y="2292953"/>
                    <a:pt x="1063085" y="2362867"/>
                    <a:pt x="1240727" y="2362867"/>
                  </a:cubicBezTo>
                  <a:cubicBezTo>
                    <a:pt x="1313212" y="2362867"/>
                    <a:pt x="1384745" y="2351151"/>
                    <a:pt x="1453325" y="2328196"/>
                  </a:cubicBezTo>
                  <a:cubicBezTo>
                    <a:pt x="1466850" y="2323624"/>
                    <a:pt x="1477994" y="2314004"/>
                    <a:pt x="1484281" y="2301240"/>
                  </a:cubicBezTo>
                  <a:cubicBezTo>
                    <a:pt x="1490567" y="2288477"/>
                    <a:pt x="1491615" y="2273808"/>
                    <a:pt x="1487138" y="2260378"/>
                  </a:cubicBezTo>
                  <a:lnTo>
                    <a:pt x="1315212" y="1747266"/>
                  </a:lnTo>
                  <a:lnTo>
                    <a:pt x="1421702" y="1747266"/>
                  </a:lnTo>
                  <a:cubicBezTo>
                    <a:pt x="1451229" y="1747266"/>
                    <a:pt x="1475327" y="1723263"/>
                    <a:pt x="1475327" y="1693640"/>
                  </a:cubicBezTo>
                  <a:cubicBezTo>
                    <a:pt x="1475327" y="1664017"/>
                    <a:pt x="1451324" y="1640015"/>
                    <a:pt x="1421702" y="1640015"/>
                  </a:cubicBezTo>
                  <a:lnTo>
                    <a:pt x="1240727" y="1640015"/>
                  </a:lnTo>
                  <a:cubicBezTo>
                    <a:pt x="1223486" y="1640015"/>
                    <a:pt x="1207294" y="1648301"/>
                    <a:pt x="1197197" y="1662303"/>
                  </a:cubicBezTo>
                  <a:cubicBezTo>
                    <a:pt x="1187101" y="1676305"/>
                    <a:pt x="1184434" y="1694307"/>
                    <a:pt x="1189863" y="1710595"/>
                  </a:cubicBezTo>
                  <a:lnTo>
                    <a:pt x="1367695" y="2241042"/>
                  </a:lnTo>
                  <a:cubicBezTo>
                    <a:pt x="1326166" y="2250662"/>
                    <a:pt x="1283589" y="2255520"/>
                    <a:pt x="1240727" y="2255520"/>
                  </a:cubicBezTo>
                  <a:cubicBezTo>
                    <a:pt x="1091756" y="2255520"/>
                    <a:pt x="950881" y="2196751"/>
                    <a:pt x="844201" y="2090071"/>
                  </a:cubicBezTo>
                  <a:cubicBezTo>
                    <a:pt x="737521" y="1983391"/>
                    <a:pt x="678656" y="1842516"/>
                    <a:pt x="678656" y="1693545"/>
                  </a:cubicBezTo>
                  <a:cubicBezTo>
                    <a:pt x="678656" y="1604201"/>
                    <a:pt x="699897" y="1517809"/>
                    <a:pt x="739807" y="1439894"/>
                  </a:cubicBezTo>
                  <a:lnTo>
                    <a:pt x="1093089" y="1439894"/>
                  </a:lnTo>
                  <a:cubicBezTo>
                    <a:pt x="1136142" y="1439894"/>
                    <a:pt x="1171194" y="1404842"/>
                    <a:pt x="1171194" y="1361789"/>
                  </a:cubicBezTo>
                  <a:lnTo>
                    <a:pt x="1171194" y="1135952"/>
                  </a:lnTo>
                  <a:cubicBezTo>
                    <a:pt x="1194149" y="1133094"/>
                    <a:pt x="1217295" y="1131475"/>
                    <a:pt x="1240727" y="1131475"/>
                  </a:cubicBezTo>
                  <a:cubicBezTo>
                    <a:pt x="1389698" y="1131475"/>
                    <a:pt x="1530572" y="1190244"/>
                    <a:pt x="1637252" y="1296924"/>
                  </a:cubicBezTo>
                  <a:cubicBezTo>
                    <a:pt x="1731074" y="1390745"/>
                    <a:pt x="1787843" y="1510951"/>
                    <a:pt x="1800225" y="1639919"/>
                  </a:cubicBezTo>
                  <a:lnTo>
                    <a:pt x="1671638" y="1639919"/>
                  </a:lnTo>
                  <a:cubicBezTo>
                    <a:pt x="1642015" y="1639919"/>
                    <a:pt x="1618012" y="1663922"/>
                    <a:pt x="1618012" y="1693545"/>
                  </a:cubicBezTo>
                  <a:cubicBezTo>
                    <a:pt x="1618012" y="1723168"/>
                    <a:pt x="1642015" y="1747171"/>
                    <a:pt x="1671638" y="1747171"/>
                  </a:cubicBezTo>
                  <a:lnTo>
                    <a:pt x="1856232" y="1747171"/>
                  </a:lnTo>
                  <a:cubicBezTo>
                    <a:pt x="1885855" y="1747171"/>
                    <a:pt x="1909858" y="1723168"/>
                    <a:pt x="1909858" y="1693545"/>
                  </a:cubicBezTo>
                  <a:cubicBezTo>
                    <a:pt x="1909858" y="1515904"/>
                    <a:pt x="1839944" y="1348169"/>
                    <a:pt x="1712976" y="1221200"/>
                  </a:cubicBezTo>
                  <a:cubicBezTo>
                    <a:pt x="1586103" y="1094232"/>
                    <a:pt x="1418273" y="1024319"/>
                    <a:pt x="1240631" y="1024319"/>
                  </a:cubicBezTo>
                  <a:cubicBezTo>
                    <a:pt x="1217295" y="1024319"/>
                    <a:pt x="1194054" y="1025652"/>
                    <a:pt x="1171099" y="1028033"/>
                  </a:cubicBezTo>
                  <a:lnTo>
                    <a:pt x="1171099" y="857345"/>
                  </a:lnTo>
                  <a:lnTo>
                    <a:pt x="3550349" y="857345"/>
                  </a:lnTo>
                  <a:lnTo>
                    <a:pt x="3550349" y="2995994"/>
                  </a:lnTo>
                  <a:lnTo>
                    <a:pt x="3071813" y="2995994"/>
                  </a:lnTo>
                  <a:cubicBezTo>
                    <a:pt x="3042190" y="2995994"/>
                    <a:pt x="3018187" y="3019997"/>
                    <a:pt x="3018187" y="3049619"/>
                  </a:cubicBezTo>
                  <a:cubicBezTo>
                    <a:pt x="3018187" y="3079147"/>
                    <a:pt x="3042190" y="3103150"/>
                    <a:pt x="3071813" y="3103150"/>
                  </a:cubicBezTo>
                  <a:lnTo>
                    <a:pt x="3570446" y="3103150"/>
                  </a:lnTo>
                  <a:cubicBezTo>
                    <a:pt x="3618548" y="3103150"/>
                    <a:pt x="3657600" y="3064002"/>
                    <a:pt x="3657600" y="3015996"/>
                  </a:cubicBezTo>
                  <a:lnTo>
                    <a:pt x="3657600" y="570738"/>
                  </a:lnTo>
                  <a:cubicBezTo>
                    <a:pt x="3657600" y="504063"/>
                    <a:pt x="3603403" y="449866"/>
                    <a:pt x="3536823" y="449866"/>
                  </a:cubicBezTo>
                  <a:lnTo>
                    <a:pt x="3536823" y="449866"/>
                  </a:lnTo>
                  <a:close/>
                  <a:moveTo>
                    <a:pt x="3550444" y="750284"/>
                  </a:moveTo>
                  <a:lnTo>
                    <a:pt x="1171194" y="750284"/>
                  </a:lnTo>
                  <a:lnTo>
                    <a:pt x="1171194" y="557022"/>
                  </a:lnTo>
                  <a:lnTo>
                    <a:pt x="3536823" y="557022"/>
                  </a:lnTo>
                  <a:cubicBezTo>
                    <a:pt x="3544348" y="557022"/>
                    <a:pt x="3550444" y="563118"/>
                    <a:pt x="3550444" y="570643"/>
                  </a:cubicBezTo>
                  <a:lnTo>
                    <a:pt x="3550444" y="750284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5" name="任意多边形: 形状 274"/>
            <p:cNvSpPr/>
            <p:nvPr/>
          </p:nvSpPr>
          <p:spPr>
            <a:xfrm>
              <a:off x="4867563" y="4464536"/>
              <a:ext cx="301755" cy="301656"/>
            </a:xfrm>
            <a:custGeom>
              <a:avLst/>
              <a:gdLst>
                <a:gd name="connsiteX0" fmla="*/ 76962 w 301752"/>
                <a:gd name="connsiteY0" fmla="*/ 0 h 301656"/>
                <a:gd name="connsiteX1" fmla="*/ 0 w 301752"/>
                <a:gd name="connsiteY1" fmla="*/ 76867 h 301656"/>
                <a:gd name="connsiteX2" fmla="*/ 0 w 301752"/>
                <a:gd name="connsiteY2" fmla="*/ 224695 h 301656"/>
                <a:gd name="connsiteX3" fmla="*/ 76962 w 301752"/>
                <a:gd name="connsiteY3" fmla="*/ 301657 h 301656"/>
                <a:gd name="connsiteX4" fmla="*/ 224790 w 301752"/>
                <a:gd name="connsiteY4" fmla="*/ 301657 h 301656"/>
                <a:gd name="connsiteX5" fmla="*/ 301752 w 301752"/>
                <a:gd name="connsiteY5" fmla="*/ 224695 h 301656"/>
                <a:gd name="connsiteX6" fmla="*/ 301752 w 301752"/>
                <a:gd name="connsiteY6" fmla="*/ 76962 h 301656"/>
                <a:gd name="connsiteX7" fmla="*/ 224790 w 301752"/>
                <a:gd name="connsiteY7" fmla="*/ 95 h 301656"/>
                <a:gd name="connsiteX8" fmla="*/ 76962 w 301752"/>
                <a:gd name="connsiteY8" fmla="*/ 95 h 301656"/>
                <a:gd name="connsiteX9" fmla="*/ 194596 w 301752"/>
                <a:gd name="connsiteY9" fmla="*/ 194596 h 301656"/>
                <a:gd name="connsiteX10" fmla="*/ 107156 w 301752"/>
                <a:gd name="connsiteY10" fmla="*/ 194596 h 301656"/>
                <a:gd name="connsiteX11" fmla="*/ 107156 w 301752"/>
                <a:gd name="connsiteY11" fmla="*/ 107156 h 301656"/>
                <a:gd name="connsiteX12" fmla="*/ 194596 w 301752"/>
                <a:gd name="connsiteY12" fmla="*/ 107156 h 301656"/>
                <a:gd name="connsiteX13" fmla="*/ 194596 w 301752"/>
                <a:gd name="connsiteY13" fmla="*/ 194596 h 30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1752" h="301656">
                  <a:moveTo>
                    <a:pt x="76962" y="0"/>
                  </a:moveTo>
                  <a:cubicBezTo>
                    <a:pt x="34576" y="0"/>
                    <a:pt x="0" y="34480"/>
                    <a:pt x="0" y="76867"/>
                  </a:cubicBezTo>
                  <a:lnTo>
                    <a:pt x="0" y="224695"/>
                  </a:lnTo>
                  <a:cubicBezTo>
                    <a:pt x="0" y="267081"/>
                    <a:pt x="34576" y="301657"/>
                    <a:pt x="76962" y="301657"/>
                  </a:cubicBezTo>
                  <a:lnTo>
                    <a:pt x="224790" y="301657"/>
                  </a:lnTo>
                  <a:cubicBezTo>
                    <a:pt x="267271" y="301657"/>
                    <a:pt x="301752" y="267081"/>
                    <a:pt x="301752" y="224695"/>
                  </a:cubicBezTo>
                  <a:lnTo>
                    <a:pt x="301752" y="76962"/>
                  </a:lnTo>
                  <a:cubicBezTo>
                    <a:pt x="301752" y="34576"/>
                    <a:pt x="267271" y="95"/>
                    <a:pt x="224790" y="95"/>
                  </a:cubicBezTo>
                  <a:lnTo>
                    <a:pt x="76962" y="95"/>
                  </a:lnTo>
                  <a:close/>
                  <a:moveTo>
                    <a:pt x="194596" y="194596"/>
                  </a:moveTo>
                  <a:lnTo>
                    <a:pt x="107156" y="194596"/>
                  </a:lnTo>
                  <a:lnTo>
                    <a:pt x="107156" y="107156"/>
                  </a:lnTo>
                  <a:lnTo>
                    <a:pt x="194596" y="107156"/>
                  </a:lnTo>
                  <a:lnTo>
                    <a:pt x="194596" y="194596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6" name="任意多边形: 形状 275"/>
            <p:cNvSpPr/>
            <p:nvPr/>
          </p:nvSpPr>
          <p:spPr>
            <a:xfrm>
              <a:off x="5225513" y="4561789"/>
              <a:ext cx="932118" cy="107248"/>
            </a:xfrm>
            <a:custGeom>
              <a:avLst/>
              <a:gdLst>
                <a:gd name="connsiteX0" fmla="*/ 53626 w 932116"/>
                <a:gd name="connsiteY0" fmla="*/ 0 h 107251"/>
                <a:gd name="connsiteX1" fmla="*/ 0 w 932116"/>
                <a:gd name="connsiteY1" fmla="*/ 53626 h 107251"/>
                <a:gd name="connsiteX2" fmla="*/ 53626 w 932116"/>
                <a:gd name="connsiteY2" fmla="*/ 107252 h 107251"/>
                <a:gd name="connsiteX3" fmla="*/ 878491 w 932116"/>
                <a:gd name="connsiteY3" fmla="*/ 107252 h 107251"/>
                <a:gd name="connsiteX4" fmla="*/ 932117 w 932116"/>
                <a:gd name="connsiteY4" fmla="*/ 53626 h 107251"/>
                <a:gd name="connsiteX5" fmla="*/ 878491 w 932116"/>
                <a:gd name="connsiteY5" fmla="*/ 0 h 107251"/>
                <a:gd name="connsiteX6" fmla="*/ 53626 w 932116"/>
                <a:gd name="connsiteY6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2116" h="107251">
                  <a:moveTo>
                    <a:pt x="53626" y="0"/>
                  </a:moveTo>
                  <a:cubicBezTo>
                    <a:pt x="24098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878491" y="107252"/>
                  </a:lnTo>
                  <a:cubicBezTo>
                    <a:pt x="908113" y="107252"/>
                    <a:pt x="932117" y="83249"/>
                    <a:pt x="932117" y="53626"/>
                  </a:cubicBezTo>
                  <a:cubicBezTo>
                    <a:pt x="932117" y="24003"/>
                    <a:pt x="908113" y="0"/>
                    <a:pt x="878491" y="0"/>
                  </a:cubicBezTo>
                  <a:lnTo>
                    <a:pt x="53626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7" name="任意多边形: 形状 276"/>
            <p:cNvSpPr/>
            <p:nvPr/>
          </p:nvSpPr>
          <p:spPr>
            <a:xfrm>
              <a:off x="6400611" y="4464634"/>
              <a:ext cx="301657" cy="301656"/>
            </a:xfrm>
            <a:custGeom>
              <a:avLst/>
              <a:gdLst>
                <a:gd name="connsiteX0" fmla="*/ 76867 w 301656"/>
                <a:gd name="connsiteY0" fmla="*/ 301657 h 301656"/>
                <a:gd name="connsiteX1" fmla="*/ 224695 w 301656"/>
                <a:gd name="connsiteY1" fmla="*/ 301657 h 301656"/>
                <a:gd name="connsiteX2" fmla="*/ 301657 w 301656"/>
                <a:gd name="connsiteY2" fmla="*/ 224695 h 301656"/>
                <a:gd name="connsiteX3" fmla="*/ 301657 w 301656"/>
                <a:gd name="connsiteY3" fmla="*/ 76867 h 301656"/>
                <a:gd name="connsiteX4" fmla="*/ 224695 w 301656"/>
                <a:gd name="connsiteY4" fmla="*/ 0 h 301656"/>
                <a:gd name="connsiteX5" fmla="*/ 76867 w 301656"/>
                <a:gd name="connsiteY5" fmla="*/ 0 h 301656"/>
                <a:gd name="connsiteX6" fmla="*/ 0 w 301656"/>
                <a:gd name="connsiteY6" fmla="*/ 76867 h 301656"/>
                <a:gd name="connsiteX7" fmla="*/ 0 w 301656"/>
                <a:gd name="connsiteY7" fmla="*/ 224695 h 301656"/>
                <a:gd name="connsiteX8" fmla="*/ 76867 w 301656"/>
                <a:gd name="connsiteY8" fmla="*/ 301657 h 301656"/>
                <a:gd name="connsiteX9" fmla="*/ 76867 w 301656"/>
                <a:gd name="connsiteY9" fmla="*/ 301657 h 301656"/>
                <a:gd name="connsiteX10" fmla="*/ 107156 w 301656"/>
                <a:gd name="connsiteY10" fmla="*/ 107061 h 301656"/>
                <a:gd name="connsiteX11" fmla="*/ 194596 w 301656"/>
                <a:gd name="connsiteY11" fmla="*/ 107061 h 301656"/>
                <a:gd name="connsiteX12" fmla="*/ 194596 w 301656"/>
                <a:gd name="connsiteY12" fmla="*/ 194405 h 301656"/>
                <a:gd name="connsiteX13" fmla="*/ 107156 w 301656"/>
                <a:gd name="connsiteY13" fmla="*/ 194405 h 301656"/>
                <a:gd name="connsiteX14" fmla="*/ 107156 w 301656"/>
                <a:gd name="connsiteY14" fmla="*/ 107061 h 30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1656" h="301656">
                  <a:moveTo>
                    <a:pt x="76867" y="301657"/>
                  </a:moveTo>
                  <a:lnTo>
                    <a:pt x="224695" y="301657"/>
                  </a:lnTo>
                  <a:cubicBezTo>
                    <a:pt x="267081" y="301657"/>
                    <a:pt x="301657" y="267081"/>
                    <a:pt x="301657" y="224695"/>
                  </a:cubicBezTo>
                  <a:lnTo>
                    <a:pt x="301657" y="76867"/>
                  </a:lnTo>
                  <a:cubicBezTo>
                    <a:pt x="301657" y="34480"/>
                    <a:pt x="267176" y="0"/>
                    <a:pt x="224695" y="0"/>
                  </a:cubicBezTo>
                  <a:lnTo>
                    <a:pt x="76867" y="0"/>
                  </a:lnTo>
                  <a:cubicBezTo>
                    <a:pt x="34481" y="0"/>
                    <a:pt x="0" y="34480"/>
                    <a:pt x="0" y="76867"/>
                  </a:cubicBezTo>
                  <a:lnTo>
                    <a:pt x="0" y="224695"/>
                  </a:lnTo>
                  <a:cubicBezTo>
                    <a:pt x="0" y="267081"/>
                    <a:pt x="34481" y="301657"/>
                    <a:pt x="76867" y="301657"/>
                  </a:cubicBezTo>
                  <a:lnTo>
                    <a:pt x="76867" y="301657"/>
                  </a:lnTo>
                  <a:close/>
                  <a:moveTo>
                    <a:pt x="107156" y="107061"/>
                  </a:moveTo>
                  <a:lnTo>
                    <a:pt x="194596" y="107061"/>
                  </a:lnTo>
                  <a:lnTo>
                    <a:pt x="194596" y="194405"/>
                  </a:lnTo>
                  <a:lnTo>
                    <a:pt x="107156" y="194405"/>
                  </a:lnTo>
                  <a:lnTo>
                    <a:pt x="107156" y="107061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8" name="任意多边形: 形状 277"/>
            <p:cNvSpPr/>
            <p:nvPr/>
          </p:nvSpPr>
          <p:spPr>
            <a:xfrm>
              <a:off x="6758561" y="4561691"/>
              <a:ext cx="932118" cy="107248"/>
            </a:xfrm>
            <a:custGeom>
              <a:avLst/>
              <a:gdLst>
                <a:gd name="connsiteX0" fmla="*/ 53626 w 932116"/>
                <a:gd name="connsiteY0" fmla="*/ 107251 h 107251"/>
                <a:gd name="connsiteX1" fmla="*/ 878491 w 932116"/>
                <a:gd name="connsiteY1" fmla="*/ 107251 h 107251"/>
                <a:gd name="connsiteX2" fmla="*/ 932117 w 932116"/>
                <a:gd name="connsiteY2" fmla="*/ 53626 h 107251"/>
                <a:gd name="connsiteX3" fmla="*/ 878491 w 932116"/>
                <a:gd name="connsiteY3" fmla="*/ 0 h 107251"/>
                <a:gd name="connsiteX4" fmla="*/ 53626 w 932116"/>
                <a:gd name="connsiteY4" fmla="*/ 0 h 107251"/>
                <a:gd name="connsiteX5" fmla="*/ 0 w 932116"/>
                <a:gd name="connsiteY5" fmla="*/ 53626 h 107251"/>
                <a:gd name="connsiteX6" fmla="*/ 53626 w 932116"/>
                <a:gd name="connsiteY6" fmla="*/ 107251 h 107251"/>
                <a:gd name="connsiteX7" fmla="*/ 53626 w 932116"/>
                <a:gd name="connsiteY7" fmla="*/ 107251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2116" h="107251">
                  <a:moveTo>
                    <a:pt x="53626" y="107251"/>
                  </a:moveTo>
                  <a:lnTo>
                    <a:pt x="878491" y="107251"/>
                  </a:lnTo>
                  <a:cubicBezTo>
                    <a:pt x="908113" y="107251"/>
                    <a:pt x="932117" y="83248"/>
                    <a:pt x="932117" y="53626"/>
                  </a:cubicBezTo>
                  <a:cubicBezTo>
                    <a:pt x="932117" y="24003"/>
                    <a:pt x="908113" y="0"/>
                    <a:pt x="878491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344"/>
                    <a:pt x="24003" y="107251"/>
                    <a:pt x="53626" y="107251"/>
                  </a:cubicBezTo>
                  <a:lnTo>
                    <a:pt x="53626" y="107251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9" name="任意多边形: 形状 278"/>
            <p:cNvSpPr/>
            <p:nvPr/>
          </p:nvSpPr>
          <p:spPr>
            <a:xfrm>
              <a:off x="5711101" y="3695397"/>
              <a:ext cx="722755" cy="690849"/>
            </a:xfrm>
            <a:custGeom>
              <a:avLst/>
              <a:gdLst>
                <a:gd name="connsiteX0" fmla="*/ 722751 w 722751"/>
                <a:gd name="connsiteY0" fmla="*/ 53530 h 690848"/>
                <a:gd name="connsiteX1" fmla="*/ 669125 w 722751"/>
                <a:gd name="connsiteY1" fmla="*/ 0 h 690848"/>
                <a:gd name="connsiteX2" fmla="*/ 53525 w 722751"/>
                <a:gd name="connsiteY2" fmla="*/ 0 h 690848"/>
                <a:gd name="connsiteX3" fmla="*/ 10090 w 722751"/>
                <a:gd name="connsiteY3" fmla="*/ 22288 h 690848"/>
                <a:gd name="connsiteX4" fmla="*/ 2756 w 722751"/>
                <a:gd name="connsiteY4" fmla="*/ 70580 h 690848"/>
                <a:gd name="connsiteX5" fmla="*/ 198400 w 722751"/>
                <a:gd name="connsiteY5" fmla="*/ 654272 h 690848"/>
                <a:gd name="connsiteX6" fmla="*/ 249168 w 722751"/>
                <a:gd name="connsiteY6" fmla="*/ 690848 h 690848"/>
                <a:gd name="connsiteX7" fmla="*/ 266218 w 722751"/>
                <a:gd name="connsiteY7" fmla="*/ 688086 h 690848"/>
                <a:gd name="connsiteX8" fmla="*/ 722751 w 722751"/>
                <a:gd name="connsiteY8" fmla="*/ 53530 h 690848"/>
                <a:gd name="connsiteX9" fmla="*/ 722751 w 722751"/>
                <a:gd name="connsiteY9" fmla="*/ 53530 h 690848"/>
                <a:gd name="connsiteX10" fmla="*/ 282125 w 722751"/>
                <a:gd name="connsiteY10" fmla="*/ 567023 h 690848"/>
                <a:gd name="connsiteX11" fmla="*/ 128010 w 722751"/>
                <a:gd name="connsiteY11" fmla="*/ 107156 h 690848"/>
                <a:gd name="connsiteX12" fmla="*/ 613023 w 722751"/>
                <a:gd name="connsiteY12" fmla="*/ 107156 h 690848"/>
                <a:gd name="connsiteX13" fmla="*/ 282125 w 722751"/>
                <a:gd name="connsiteY13" fmla="*/ 567023 h 690848"/>
                <a:gd name="connsiteX14" fmla="*/ 282125 w 722751"/>
                <a:gd name="connsiteY14" fmla="*/ 567023 h 69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22751" h="690848">
                  <a:moveTo>
                    <a:pt x="722751" y="53530"/>
                  </a:moveTo>
                  <a:cubicBezTo>
                    <a:pt x="722751" y="23908"/>
                    <a:pt x="698748" y="0"/>
                    <a:pt x="669125" y="0"/>
                  </a:cubicBezTo>
                  <a:lnTo>
                    <a:pt x="53525" y="0"/>
                  </a:lnTo>
                  <a:cubicBezTo>
                    <a:pt x="36284" y="0"/>
                    <a:pt x="20092" y="8287"/>
                    <a:pt x="10090" y="22288"/>
                  </a:cubicBezTo>
                  <a:cubicBezTo>
                    <a:pt x="-6" y="36290"/>
                    <a:pt x="-2673" y="54197"/>
                    <a:pt x="2756" y="70580"/>
                  </a:cubicBezTo>
                  <a:lnTo>
                    <a:pt x="198400" y="654272"/>
                  </a:lnTo>
                  <a:cubicBezTo>
                    <a:pt x="205925" y="676656"/>
                    <a:pt x="226784" y="690848"/>
                    <a:pt x="249168" y="690848"/>
                  </a:cubicBezTo>
                  <a:cubicBezTo>
                    <a:pt x="254788" y="690848"/>
                    <a:pt x="260598" y="689991"/>
                    <a:pt x="266218" y="688086"/>
                  </a:cubicBezTo>
                  <a:cubicBezTo>
                    <a:pt x="539300" y="596551"/>
                    <a:pt x="722751" y="341567"/>
                    <a:pt x="722751" y="53530"/>
                  </a:cubicBezTo>
                  <a:lnTo>
                    <a:pt x="722751" y="53530"/>
                  </a:lnTo>
                  <a:close/>
                  <a:moveTo>
                    <a:pt x="282125" y="567023"/>
                  </a:moveTo>
                  <a:lnTo>
                    <a:pt x="128010" y="107156"/>
                  </a:lnTo>
                  <a:lnTo>
                    <a:pt x="613023" y="107156"/>
                  </a:lnTo>
                  <a:cubicBezTo>
                    <a:pt x="593878" y="308896"/>
                    <a:pt x="467386" y="484727"/>
                    <a:pt x="282125" y="567023"/>
                  </a:cubicBezTo>
                  <a:lnTo>
                    <a:pt x="282125" y="567023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0" name="任意多边形: 形状 279"/>
            <p:cNvSpPr/>
            <p:nvPr/>
          </p:nvSpPr>
          <p:spPr>
            <a:xfrm>
              <a:off x="6720650" y="3336210"/>
              <a:ext cx="970029" cy="107248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2 h 107251"/>
                <a:gd name="connsiteX4" fmla="*/ 916400 w 970026"/>
                <a:gd name="connsiteY4" fmla="*/ 107252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916400" y="107252"/>
                  </a:lnTo>
                  <a:cubicBezTo>
                    <a:pt x="946023" y="107252"/>
                    <a:pt x="970026" y="83249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1" name="任意多边形: 形状 280"/>
            <p:cNvSpPr/>
            <p:nvPr/>
          </p:nvSpPr>
          <p:spPr>
            <a:xfrm>
              <a:off x="6720650" y="3538522"/>
              <a:ext cx="970029" cy="107248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1 h 107251"/>
                <a:gd name="connsiteX4" fmla="*/ 916400 w 970026"/>
                <a:gd name="connsiteY4" fmla="*/ 107251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153"/>
                    <a:pt x="24003" y="107251"/>
                    <a:pt x="53626" y="107251"/>
                  </a:cubicBezTo>
                  <a:lnTo>
                    <a:pt x="916400" y="107251"/>
                  </a:lnTo>
                  <a:cubicBezTo>
                    <a:pt x="946023" y="107251"/>
                    <a:pt x="970026" y="83249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2" name="任意多边形: 形状 281"/>
            <p:cNvSpPr/>
            <p:nvPr/>
          </p:nvSpPr>
          <p:spPr>
            <a:xfrm>
              <a:off x="6720650" y="3740834"/>
              <a:ext cx="970029" cy="107248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1 h 107251"/>
                <a:gd name="connsiteX4" fmla="*/ 916400 w 970026"/>
                <a:gd name="connsiteY4" fmla="*/ 107251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916400" y="107251"/>
                  </a:lnTo>
                  <a:cubicBezTo>
                    <a:pt x="946023" y="107251"/>
                    <a:pt x="970026" y="83248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3" name="任意多边形: 形状 282"/>
            <p:cNvSpPr/>
            <p:nvPr/>
          </p:nvSpPr>
          <p:spPr>
            <a:xfrm>
              <a:off x="6720650" y="3943138"/>
              <a:ext cx="970029" cy="107248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1 h 107251"/>
                <a:gd name="connsiteX4" fmla="*/ 916400 w 970026"/>
                <a:gd name="connsiteY4" fmla="*/ 107251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1"/>
                    <a:pt x="53626" y="107251"/>
                  </a:cubicBezTo>
                  <a:lnTo>
                    <a:pt x="916400" y="107251"/>
                  </a:lnTo>
                  <a:cubicBezTo>
                    <a:pt x="946023" y="107251"/>
                    <a:pt x="970026" y="83249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4" name="任意多边形: 形状 283"/>
            <p:cNvSpPr/>
            <p:nvPr/>
          </p:nvSpPr>
          <p:spPr>
            <a:xfrm>
              <a:off x="6720650" y="4145450"/>
              <a:ext cx="970029" cy="107248"/>
            </a:xfrm>
            <a:custGeom>
              <a:avLst/>
              <a:gdLst>
                <a:gd name="connsiteX0" fmla="*/ 53626 w 970026"/>
                <a:gd name="connsiteY0" fmla="*/ 107252 h 107251"/>
                <a:gd name="connsiteX1" fmla="*/ 916400 w 970026"/>
                <a:gd name="connsiteY1" fmla="*/ 107252 h 107251"/>
                <a:gd name="connsiteX2" fmla="*/ 970026 w 970026"/>
                <a:gd name="connsiteY2" fmla="*/ 53626 h 107251"/>
                <a:gd name="connsiteX3" fmla="*/ 916400 w 970026"/>
                <a:gd name="connsiteY3" fmla="*/ 0 h 107251"/>
                <a:gd name="connsiteX4" fmla="*/ 53626 w 970026"/>
                <a:gd name="connsiteY4" fmla="*/ 0 h 107251"/>
                <a:gd name="connsiteX5" fmla="*/ 0 w 970026"/>
                <a:gd name="connsiteY5" fmla="*/ 53626 h 107251"/>
                <a:gd name="connsiteX6" fmla="*/ 53626 w 970026"/>
                <a:gd name="connsiteY6" fmla="*/ 107252 h 107251"/>
                <a:gd name="connsiteX7" fmla="*/ 53626 w 970026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53626" y="107252"/>
                  </a:moveTo>
                  <a:lnTo>
                    <a:pt x="916400" y="107252"/>
                  </a:lnTo>
                  <a:cubicBezTo>
                    <a:pt x="946023" y="107252"/>
                    <a:pt x="970026" y="83248"/>
                    <a:pt x="970026" y="53626"/>
                  </a:cubicBezTo>
                  <a:cubicBezTo>
                    <a:pt x="970026" y="24003"/>
                    <a:pt x="946023" y="0"/>
                    <a:pt x="916400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5" name="任意多边形: 形状 284"/>
            <p:cNvSpPr/>
            <p:nvPr/>
          </p:nvSpPr>
          <p:spPr>
            <a:xfrm>
              <a:off x="6521198" y="3336112"/>
              <a:ext cx="133157" cy="107248"/>
            </a:xfrm>
            <a:custGeom>
              <a:avLst/>
              <a:gdLst>
                <a:gd name="connsiteX0" fmla="*/ 53626 w 133159"/>
                <a:gd name="connsiteY0" fmla="*/ 107251 h 107251"/>
                <a:gd name="connsiteX1" fmla="*/ 79629 w 133159"/>
                <a:gd name="connsiteY1" fmla="*/ 107251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1 h 107251"/>
                <a:gd name="connsiteX7" fmla="*/ 53626 w 133159"/>
                <a:gd name="connsiteY7" fmla="*/ 107251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1"/>
                  </a:moveTo>
                  <a:lnTo>
                    <a:pt x="79629" y="107251"/>
                  </a:lnTo>
                  <a:cubicBezTo>
                    <a:pt x="109157" y="107251"/>
                    <a:pt x="133159" y="83249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1"/>
                    <a:pt x="53626" y="107251"/>
                  </a:cubicBezTo>
                  <a:lnTo>
                    <a:pt x="53626" y="107251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6" name="任意多边形: 形状 285"/>
            <p:cNvSpPr/>
            <p:nvPr/>
          </p:nvSpPr>
          <p:spPr>
            <a:xfrm>
              <a:off x="6521198" y="3538424"/>
              <a:ext cx="133157" cy="107248"/>
            </a:xfrm>
            <a:custGeom>
              <a:avLst/>
              <a:gdLst>
                <a:gd name="connsiteX0" fmla="*/ 53626 w 133159"/>
                <a:gd name="connsiteY0" fmla="*/ 107251 h 107251"/>
                <a:gd name="connsiteX1" fmla="*/ 79629 w 133159"/>
                <a:gd name="connsiteY1" fmla="*/ 107251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1 h 107251"/>
                <a:gd name="connsiteX7" fmla="*/ 53626 w 133159"/>
                <a:gd name="connsiteY7" fmla="*/ 107251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1"/>
                  </a:moveTo>
                  <a:lnTo>
                    <a:pt x="79629" y="107251"/>
                  </a:lnTo>
                  <a:cubicBezTo>
                    <a:pt x="109157" y="107251"/>
                    <a:pt x="133159" y="83248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53626" y="107251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7" name="任意多边形: 形状 286"/>
            <p:cNvSpPr/>
            <p:nvPr/>
          </p:nvSpPr>
          <p:spPr>
            <a:xfrm>
              <a:off x="6521198" y="3740736"/>
              <a:ext cx="133157" cy="107248"/>
            </a:xfrm>
            <a:custGeom>
              <a:avLst/>
              <a:gdLst>
                <a:gd name="connsiteX0" fmla="*/ 53626 w 133159"/>
                <a:gd name="connsiteY0" fmla="*/ 107252 h 107251"/>
                <a:gd name="connsiteX1" fmla="*/ 79629 w 133159"/>
                <a:gd name="connsiteY1" fmla="*/ 107252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2 h 107251"/>
                <a:gd name="connsiteX7" fmla="*/ 53626 w 133159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2"/>
                  </a:moveTo>
                  <a:lnTo>
                    <a:pt x="79629" y="107252"/>
                  </a:lnTo>
                  <a:cubicBezTo>
                    <a:pt x="109157" y="107252"/>
                    <a:pt x="133159" y="83249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344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8" name="任意多边形: 形状 287"/>
            <p:cNvSpPr/>
            <p:nvPr/>
          </p:nvSpPr>
          <p:spPr>
            <a:xfrm>
              <a:off x="6521198" y="3943047"/>
              <a:ext cx="133157" cy="107248"/>
            </a:xfrm>
            <a:custGeom>
              <a:avLst/>
              <a:gdLst>
                <a:gd name="connsiteX0" fmla="*/ 53626 w 133159"/>
                <a:gd name="connsiteY0" fmla="*/ 107252 h 107251"/>
                <a:gd name="connsiteX1" fmla="*/ 79629 w 133159"/>
                <a:gd name="connsiteY1" fmla="*/ 107252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2 h 107251"/>
                <a:gd name="connsiteX7" fmla="*/ 53626 w 133159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2"/>
                  </a:moveTo>
                  <a:lnTo>
                    <a:pt x="79629" y="107252"/>
                  </a:lnTo>
                  <a:cubicBezTo>
                    <a:pt x="109157" y="107252"/>
                    <a:pt x="133159" y="83249"/>
                    <a:pt x="133159" y="53626"/>
                  </a:cubicBezTo>
                  <a:cubicBezTo>
                    <a:pt x="133159" y="24098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9" name="任意多边形: 形状 288"/>
            <p:cNvSpPr/>
            <p:nvPr/>
          </p:nvSpPr>
          <p:spPr>
            <a:xfrm>
              <a:off x="6521198" y="4145450"/>
              <a:ext cx="133157" cy="107248"/>
            </a:xfrm>
            <a:custGeom>
              <a:avLst/>
              <a:gdLst>
                <a:gd name="connsiteX0" fmla="*/ 53626 w 133159"/>
                <a:gd name="connsiteY0" fmla="*/ 107252 h 107251"/>
                <a:gd name="connsiteX1" fmla="*/ 79629 w 133159"/>
                <a:gd name="connsiteY1" fmla="*/ 107252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2 h 107251"/>
                <a:gd name="connsiteX7" fmla="*/ 53626 w 133159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2"/>
                  </a:moveTo>
                  <a:lnTo>
                    <a:pt x="79629" y="107252"/>
                  </a:lnTo>
                  <a:cubicBezTo>
                    <a:pt x="109157" y="107252"/>
                    <a:pt x="133159" y="83248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0" name="任意多边形: 形状 289"/>
            <p:cNvSpPr/>
            <p:nvPr/>
          </p:nvSpPr>
          <p:spPr>
            <a:xfrm>
              <a:off x="6228396" y="2901678"/>
              <a:ext cx="1462185" cy="301754"/>
            </a:xfrm>
            <a:custGeom>
              <a:avLst/>
              <a:gdLst>
                <a:gd name="connsiteX0" fmla="*/ 1462183 w 1462182"/>
                <a:gd name="connsiteY0" fmla="*/ 150876 h 301752"/>
                <a:gd name="connsiteX1" fmla="*/ 1311307 w 1462182"/>
                <a:gd name="connsiteY1" fmla="*/ 0 h 301752"/>
                <a:gd name="connsiteX2" fmla="*/ 150781 w 1462182"/>
                <a:gd name="connsiteY2" fmla="*/ 0 h 301752"/>
                <a:gd name="connsiteX3" fmla="*/ 0 w 1462182"/>
                <a:gd name="connsiteY3" fmla="*/ 150876 h 301752"/>
                <a:gd name="connsiteX4" fmla="*/ 150781 w 1462182"/>
                <a:gd name="connsiteY4" fmla="*/ 301752 h 301752"/>
                <a:gd name="connsiteX5" fmla="*/ 1311307 w 1462182"/>
                <a:gd name="connsiteY5" fmla="*/ 301752 h 301752"/>
                <a:gd name="connsiteX6" fmla="*/ 1462183 w 1462182"/>
                <a:gd name="connsiteY6" fmla="*/ 150876 h 301752"/>
                <a:gd name="connsiteX7" fmla="*/ 1462183 w 1462182"/>
                <a:gd name="connsiteY7" fmla="*/ 150876 h 301752"/>
                <a:gd name="connsiteX8" fmla="*/ 821341 w 1462182"/>
                <a:gd name="connsiteY8" fmla="*/ 194500 h 301752"/>
                <a:gd name="connsiteX9" fmla="*/ 150781 w 1462182"/>
                <a:gd name="connsiteY9" fmla="*/ 194500 h 301752"/>
                <a:gd name="connsiteX10" fmla="*/ 107156 w 1462182"/>
                <a:gd name="connsiteY10" fmla="*/ 150876 h 301752"/>
                <a:gd name="connsiteX11" fmla="*/ 150781 w 1462182"/>
                <a:gd name="connsiteY11" fmla="*/ 107156 h 301752"/>
                <a:gd name="connsiteX12" fmla="*/ 821341 w 1462182"/>
                <a:gd name="connsiteY12" fmla="*/ 107156 h 301752"/>
                <a:gd name="connsiteX13" fmla="*/ 821341 w 1462182"/>
                <a:gd name="connsiteY13" fmla="*/ 194500 h 301752"/>
                <a:gd name="connsiteX14" fmla="*/ 928497 w 1462182"/>
                <a:gd name="connsiteY14" fmla="*/ 107156 h 301752"/>
                <a:gd name="connsiteX15" fmla="*/ 1311402 w 1462182"/>
                <a:gd name="connsiteY15" fmla="*/ 107156 h 301752"/>
                <a:gd name="connsiteX16" fmla="*/ 1355122 w 1462182"/>
                <a:gd name="connsiteY16" fmla="*/ 150876 h 301752"/>
                <a:gd name="connsiteX17" fmla="*/ 1311402 w 1462182"/>
                <a:gd name="connsiteY17" fmla="*/ 194500 h 301752"/>
                <a:gd name="connsiteX18" fmla="*/ 928497 w 1462182"/>
                <a:gd name="connsiteY18" fmla="*/ 194500 h 301752"/>
                <a:gd name="connsiteX19" fmla="*/ 928497 w 1462182"/>
                <a:gd name="connsiteY19" fmla="*/ 107156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62182" h="301752">
                  <a:moveTo>
                    <a:pt x="1462183" y="150876"/>
                  </a:moveTo>
                  <a:cubicBezTo>
                    <a:pt x="1462183" y="67723"/>
                    <a:pt x="1394460" y="0"/>
                    <a:pt x="1311307" y="0"/>
                  </a:cubicBezTo>
                  <a:lnTo>
                    <a:pt x="150781" y="0"/>
                  </a:lnTo>
                  <a:cubicBezTo>
                    <a:pt x="67628" y="0"/>
                    <a:pt x="0" y="67628"/>
                    <a:pt x="0" y="150876"/>
                  </a:cubicBezTo>
                  <a:cubicBezTo>
                    <a:pt x="0" y="234029"/>
                    <a:pt x="67628" y="301752"/>
                    <a:pt x="150781" y="301752"/>
                  </a:cubicBezTo>
                  <a:lnTo>
                    <a:pt x="1311307" y="301752"/>
                  </a:lnTo>
                  <a:cubicBezTo>
                    <a:pt x="1394460" y="301657"/>
                    <a:pt x="1462183" y="234029"/>
                    <a:pt x="1462183" y="150876"/>
                  </a:cubicBezTo>
                  <a:lnTo>
                    <a:pt x="1462183" y="150876"/>
                  </a:lnTo>
                  <a:close/>
                  <a:moveTo>
                    <a:pt x="821341" y="194500"/>
                  </a:moveTo>
                  <a:lnTo>
                    <a:pt x="150781" y="194500"/>
                  </a:lnTo>
                  <a:cubicBezTo>
                    <a:pt x="126683" y="194500"/>
                    <a:pt x="107156" y="174974"/>
                    <a:pt x="107156" y="150876"/>
                  </a:cubicBezTo>
                  <a:cubicBezTo>
                    <a:pt x="107156" y="126778"/>
                    <a:pt x="126778" y="107156"/>
                    <a:pt x="150781" y="107156"/>
                  </a:cubicBezTo>
                  <a:lnTo>
                    <a:pt x="821341" y="107156"/>
                  </a:lnTo>
                  <a:lnTo>
                    <a:pt x="821341" y="194500"/>
                  </a:lnTo>
                  <a:close/>
                  <a:moveTo>
                    <a:pt x="928497" y="107156"/>
                  </a:moveTo>
                  <a:lnTo>
                    <a:pt x="1311402" y="107156"/>
                  </a:lnTo>
                  <a:cubicBezTo>
                    <a:pt x="1335500" y="107156"/>
                    <a:pt x="1355122" y="126778"/>
                    <a:pt x="1355122" y="150876"/>
                  </a:cubicBezTo>
                  <a:cubicBezTo>
                    <a:pt x="1355122" y="174974"/>
                    <a:pt x="1335500" y="194500"/>
                    <a:pt x="1311402" y="194500"/>
                  </a:cubicBezTo>
                  <a:lnTo>
                    <a:pt x="928497" y="194500"/>
                  </a:lnTo>
                  <a:lnTo>
                    <a:pt x="928497" y="107156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1" name="任意多边形: 形状 290"/>
            <p:cNvSpPr/>
            <p:nvPr/>
          </p:nvSpPr>
          <p:spPr>
            <a:xfrm>
              <a:off x="4487992" y="2069769"/>
              <a:ext cx="729330" cy="458817"/>
            </a:xfrm>
            <a:custGeom>
              <a:avLst/>
              <a:gdLst>
                <a:gd name="connsiteX0" fmla="*/ 496157 w 729329"/>
                <a:gd name="connsiteY0" fmla="*/ 159068 h 458819"/>
                <a:gd name="connsiteX1" fmla="*/ 442532 w 729329"/>
                <a:gd name="connsiteY1" fmla="*/ 105442 h 458819"/>
                <a:gd name="connsiteX2" fmla="*/ 388906 w 729329"/>
                <a:gd name="connsiteY2" fmla="*/ 159068 h 458819"/>
                <a:gd name="connsiteX3" fmla="*/ 388906 w 729329"/>
                <a:gd name="connsiteY3" fmla="*/ 351568 h 458819"/>
                <a:gd name="connsiteX4" fmla="*/ 340614 w 729329"/>
                <a:gd name="connsiteY4" fmla="*/ 351568 h 458819"/>
                <a:gd name="connsiteX5" fmla="*/ 340614 w 729329"/>
                <a:gd name="connsiteY5" fmla="*/ 95726 h 458819"/>
                <a:gd name="connsiteX6" fmla="*/ 286988 w 729329"/>
                <a:gd name="connsiteY6" fmla="*/ 42101 h 458819"/>
                <a:gd name="connsiteX7" fmla="*/ 233458 w 729329"/>
                <a:gd name="connsiteY7" fmla="*/ 95726 h 458819"/>
                <a:gd name="connsiteX8" fmla="*/ 233458 w 729329"/>
                <a:gd name="connsiteY8" fmla="*/ 351568 h 458819"/>
                <a:gd name="connsiteX9" fmla="*/ 185071 w 729329"/>
                <a:gd name="connsiteY9" fmla="*/ 351568 h 458819"/>
                <a:gd name="connsiteX10" fmla="*/ 185071 w 729329"/>
                <a:gd name="connsiteY10" fmla="*/ 222314 h 458819"/>
                <a:gd name="connsiteX11" fmla="*/ 131445 w 729329"/>
                <a:gd name="connsiteY11" fmla="*/ 168688 h 458819"/>
                <a:gd name="connsiteX12" fmla="*/ 77819 w 729329"/>
                <a:gd name="connsiteY12" fmla="*/ 222314 h 458819"/>
                <a:gd name="connsiteX13" fmla="*/ 77819 w 729329"/>
                <a:gd name="connsiteY13" fmla="*/ 351568 h 458819"/>
                <a:gd name="connsiteX14" fmla="*/ 53626 w 729329"/>
                <a:gd name="connsiteY14" fmla="*/ 351568 h 458819"/>
                <a:gd name="connsiteX15" fmla="*/ 0 w 729329"/>
                <a:gd name="connsiteY15" fmla="*/ 405193 h 458819"/>
                <a:gd name="connsiteX16" fmla="*/ 53626 w 729329"/>
                <a:gd name="connsiteY16" fmla="*/ 458819 h 458819"/>
                <a:gd name="connsiteX17" fmla="*/ 675704 w 729329"/>
                <a:gd name="connsiteY17" fmla="*/ 458819 h 458819"/>
                <a:gd name="connsiteX18" fmla="*/ 729329 w 729329"/>
                <a:gd name="connsiteY18" fmla="*/ 405193 h 458819"/>
                <a:gd name="connsiteX19" fmla="*/ 675704 w 729329"/>
                <a:gd name="connsiteY19" fmla="*/ 351568 h 458819"/>
                <a:gd name="connsiteX20" fmla="*/ 651510 w 729329"/>
                <a:gd name="connsiteY20" fmla="*/ 351568 h 458819"/>
                <a:gd name="connsiteX21" fmla="*/ 651510 w 729329"/>
                <a:gd name="connsiteY21" fmla="*/ 53626 h 458819"/>
                <a:gd name="connsiteX22" fmla="*/ 597884 w 729329"/>
                <a:gd name="connsiteY22" fmla="*/ 0 h 458819"/>
                <a:gd name="connsiteX23" fmla="*/ 544259 w 729329"/>
                <a:gd name="connsiteY23" fmla="*/ 53626 h 458819"/>
                <a:gd name="connsiteX24" fmla="*/ 544259 w 729329"/>
                <a:gd name="connsiteY24" fmla="*/ 351568 h 458819"/>
                <a:gd name="connsiteX25" fmla="*/ 495871 w 729329"/>
                <a:gd name="connsiteY25" fmla="*/ 351568 h 458819"/>
                <a:gd name="connsiteX26" fmla="*/ 495871 w 729329"/>
                <a:gd name="connsiteY26" fmla="*/ 159068 h 45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9329" h="458819">
                  <a:moveTo>
                    <a:pt x="496157" y="159068"/>
                  </a:moveTo>
                  <a:cubicBezTo>
                    <a:pt x="496157" y="129445"/>
                    <a:pt x="472154" y="105442"/>
                    <a:pt x="442532" y="105442"/>
                  </a:cubicBezTo>
                  <a:cubicBezTo>
                    <a:pt x="412909" y="105442"/>
                    <a:pt x="388906" y="129445"/>
                    <a:pt x="388906" y="159068"/>
                  </a:cubicBezTo>
                  <a:lnTo>
                    <a:pt x="388906" y="351568"/>
                  </a:lnTo>
                  <a:lnTo>
                    <a:pt x="340614" y="351568"/>
                  </a:lnTo>
                  <a:lnTo>
                    <a:pt x="340614" y="95726"/>
                  </a:lnTo>
                  <a:cubicBezTo>
                    <a:pt x="340614" y="66104"/>
                    <a:pt x="316611" y="42101"/>
                    <a:pt x="286988" y="42101"/>
                  </a:cubicBezTo>
                  <a:cubicBezTo>
                    <a:pt x="257366" y="42101"/>
                    <a:pt x="233458" y="66104"/>
                    <a:pt x="233458" y="95726"/>
                  </a:cubicBezTo>
                  <a:lnTo>
                    <a:pt x="233458" y="351568"/>
                  </a:lnTo>
                  <a:lnTo>
                    <a:pt x="185071" y="351568"/>
                  </a:lnTo>
                  <a:lnTo>
                    <a:pt x="185071" y="222314"/>
                  </a:lnTo>
                  <a:cubicBezTo>
                    <a:pt x="185071" y="192691"/>
                    <a:pt x="161068" y="168688"/>
                    <a:pt x="131445" y="168688"/>
                  </a:cubicBezTo>
                  <a:cubicBezTo>
                    <a:pt x="101822" y="168688"/>
                    <a:pt x="77819" y="192691"/>
                    <a:pt x="77819" y="222314"/>
                  </a:cubicBezTo>
                  <a:lnTo>
                    <a:pt x="77819" y="351568"/>
                  </a:lnTo>
                  <a:lnTo>
                    <a:pt x="53626" y="351568"/>
                  </a:lnTo>
                  <a:cubicBezTo>
                    <a:pt x="24098" y="351568"/>
                    <a:pt x="0" y="375571"/>
                    <a:pt x="0" y="405193"/>
                  </a:cubicBezTo>
                  <a:cubicBezTo>
                    <a:pt x="0" y="434816"/>
                    <a:pt x="24003" y="458819"/>
                    <a:pt x="53626" y="458819"/>
                  </a:cubicBezTo>
                  <a:lnTo>
                    <a:pt x="675704" y="458819"/>
                  </a:lnTo>
                  <a:cubicBezTo>
                    <a:pt x="705231" y="458819"/>
                    <a:pt x="729329" y="434816"/>
                    <a:pt x="729329" y="405193"/>
                  </a:cubicBezTo>
                  <a:cubicBezTo>
                    <a:pt x="729329" y="375571"/>
                    <a:pt x="705326" y="351568"/>
                    <a:pt x="675704" y="351568"/>
                  </a:cubicBezTo>
                  <a:lnTo>
                    <a:pt x="651510" y="351568"/>
                  </a:lnTo>
                  <a:lnTo>
                    <a:pt x="651510" y="53626"/>
                  </a:lnTo>
                  <a:cubicBezTo>
                    <a:pt x="651510" y="24003"/>
                    <a:pt x="627507" y="0"/>
                    <a:pt x="597884" y="0"/>
                  </a:cubicBezTo>
                  <a:cubicBezTo>
                    <a:pt x="568261" y="0"/>
                    <a:pt x="544259" y="24003"/>
                    <a:pt x="544259" y="53626"/>
                  </a:cubicBezTo>
                  <a:lnTo>
                    <a:pt x="544259" y="351568"/>
                  </a:lnTo>
                  <a:lnTo>
                    <a:pt x="495871" y="351568"/>
                  </a:lnTo>
                  <a:lnTo>
                    <a:pt x="495871" y="159068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2" name="任意多边形: 形状 291"/>
            <p:cNvSpPr/>
            <p:nvPr/>
          </p:nvSpPr>
          <p:spPr>
            <a:xfrm>
              <a:off x="4488181" y="2626315"/>
              <a:ext cx="141068" cy="107248"/>
            </a:xfrm>
            <a:custGeom>
              <a:avLst/>
              <a:gdLst>
                <a:gd name="connsiteX0" fmla="*/ 87440 w 141065"/>
                <a:gd name="connsiteY0" fmla="*/ 0 h 107251"/>
                <a:gd name="connsiteX1" fmla="*/ 53626 w 141065"/>
                <a:gd name="connsiteY1" fmla="*/ 0 h 107251"/>
                <a:gd name="connsiteX2" fmla="*/ 0 w 141065"/>
                <a:gd name="connsiteY2" fmla="*/ 53626 h 107251"/>
                <a:gd name="connsiteX3" fmla="*/ 53626 w 141065"/>
                <a:gd name="connsiteY3" fmla="*/ 107251 h 107251"/>
                <a:gd name="connsiteX4" fmla="*/ 87440 w 141065"/>
                <a:gd name="connsiteY4" fmla="*/ 107251 h 107251"/>
                <a:gd name="connsiteX5" fmla="*/ 141065 w 141065"/>
                <a:gd name="connsiteY5" fmla="*/ 53626 h 107251"/>
                <a:gd name="connsiteX6" fmla="*/ 87440 w 141065"/>
                <a:gd name="connsiteY6" fmla="*/ 0 h 107251"/>
                <a:gd name="connsiteX7" fmla="*/ 87440 w 14106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065" h="107251">
                  <a:moveTo>
                    <a:pt x="8744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87440" y="107251"/>
                  </a:lnTo>
                  <a:cubicBezTo>
                    <a:pt x="117062" y="107251"/>
                    <a:pt x="141065" y="83248"/>
                    <a:pt x="141065" y="53626"/>
                  </a:cubicBezTo>
                  <a:cubicBezTo>
                    <a:pt x="140970" y="24003"/>
                    <a:pt x="116967" y="0"/>
                    <a:pt x="87440" y="0"/>
                  </a:cubicBezTo>
                  <a:lnTo>
                    <a:pt x="8744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3" name="任意多边形: 形状 292"/>
            <p:cNvSpPr/>
            <p:nvPr/>
          </p:nvSpPr>
          <p:spPr>
            <a:xfrm>
              <a:off x="4488181" y="2802334"/>
              <a:ext cx="141068" cy="107248"/>
            </a:xfrm>
            <a:custGeom>
              <a:avLst/>
              <a:gdLst>
                <a:gd name="connsiteX0" fmla="*/ 87440 w 141065"/>
                <a:gd name="connsiteY0" fmla="*/ 0 h 107251"/>
                <a:gd name="connsiteX1" fmla="*/ 53626 w 141065"/>
                <a:gd name="connsiteY1" fmla="*/ 0 h 107251"/>
                <a:gd name="connsiteX2" fmla="*/ 0 w 141065"/>
                <a:gd name="connsiteY2" fmla="*/ 53626 h 107251"/>
                <a:gd name="connsiteX3" fmla="*/ 53626 w 141065"/>
                <a:gd name="connsiteY3" fmla="*/ 107252 h 107251"/>
                <a:gd name="connsiteX4" fmla="*/ 87440 w 141065"/>
                <a:gd name="connsiteY4" fmla="*/ 107252 h 107251"/>
                <a:gd name="connsiteX5" fmla="*/ 141065 w 141065"/>
                <a:gd name="connsiteY5" fmla="*/ 53626 h 107251"/>
                <a:gd name="connsiteX6" fmla="*/ 87440 w 141065"/>
                <a:gd name="connsiteY6" fmla="*/ 0 h 107251"/>
                <a:gd name="connsiteX7" fmla="*/ 87440 w 14106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065" h="107251">
                  <a:moveTo>
                    <a:pt x="8744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87440" y="107252"/>
                  </a:lnTo>
                  <a:cubicBezTo>
                    <a:pt x="117062" y="107252"/>
                    <a:pt x="141065" y="83248"/>
                    <a:pt x="141065" y="53626"/>
                  </a:cubicBezTo>
                  <a:cubicBezTo>
                    <a:pt x="140970" y="23908"/>
                    <a:pt x="116967" y="0"/>
                    <a:pt x="87440" y="0"/>
                  </a:cubicBezTo>
                  <a:lnTo>
                    <a:pt x="8744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4" name="任意多边形: 形状 293"/>
            <p:cNvSpPr/>
            <p:nvPr/>
          </p:nvSpPr>
          <p:spPr>
            <a:xfrm>
              <a:off x="4488181" y="2978262"/>
              <a:ext cx="141068" cy="107248"/>
            </a:xfrm>
            <a:custGeom>
              <a:avLst/>
              <a:gdLst>
                <a:gd name="connsiteX0" fmla="*/ 87440 w 141065"/>
                <a:gd name="connsiteY0" fmla="*/ 0 h 107251"/>
                <a:gd name="connsiteX1" fmla="*/ 53626 w 141065"/>
                <a:gd name="connsiteY1" fmla="*/ 0 h 107251"/>
                <a:gd name="connsiteX2" fmla="*/ 0 w 141065"/>
                <a:gd name="connsiteY2" fmla="*/ 53626 h 107251"/>
                <a:gd name="connsiteX3" fmla="*/ 53626 w 141065"/>
                <a:gd name="connsiteY3" fmla="*/ 107252 h 107251"/>
                <a:gd name="connsiteX4" fmla="*/ 87440 w 141065"/>
                <a:gd name="connsiteY4" fmla="*/ 107252 h 107251"/>
                <a:gd name="connsiteX5" fmla="*/ 141065 w 141065"/>
                <a:gd name="connsiteY5" fmla="*/ 53626 h 107251"/>
                <a:gd name="connsiteX6" fmla="*/ 87440 w 141065"/>
                <a:gd name="connsiteY6" fmla="*/ 0 h 107251"/>
                <a:gd name="connsiteX7" fmla="*/ 87440 w 14106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065" h="107251">
                  <a:moveTo>
                    <a:pt x="8744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87440" y="107252"/>
                  </a:lnTo>
                  <a:cubicBezTo>
                    <a:pt x="117062" y="107252"/>
                    <a:pt x="141065" y="83249"/>
                    <a:pt x="141065" y="53626"/>
                  </a:cubicBezTo>
                  <a:cubicBezTo>
                    <a:pt x="140970" y="24003"/>
                    <a:pt x="116967" y="0"/>
                    <a:pt x="87440" y="0"/>
                  </a:cubicBezTo>
                  <a:lnTo>
                    <a:pt x="8744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5" name="任意多边形: 形状 294"/>
            <p:cNvSpPr/>
            <p:nvPr/>
          </p:nvSpPr>
          <p:spPr>
            <a:xfrm>
              <a:off x="4670678" y="2802334"/>
              <a:ext cx="546735" cy="107248"/>
            </a:xfrm>
            <a:custGeom>
              <a:avLst/>
              <a:gdLst>
                <a:gd name="connsiteX0" fmla="*/ 493109 w 546735"/>
                <a:gd name="connsiteY0" fmla="*/ 0 h 107251"/>
                <a:gd name="connsiteX1" fmla="*/ 53626 w 546735"/>
                <a:gd name="connsiteY1" fmla="*/ 0 h 107251"/>
                <a:gd name="connsiteX2" fmla="*/ 0 w 546735"/>
                <a:gd name="connsiteY2" fmla="*/ 53626 h 107251"/>
                <a:gd name="connsiteX3" fmla="*/ 53626 w 546735"/>
                <a:gd name="connsiteY3" fmla="*/ 107252 h 107251"/>
                <a:gd name="connsiteX4" fmla="*/ 493109 w 546735"/>
                <a:gd name="connsiteY4" fmla="*/ 107252 h 107251"/>
                <a:gd name="connsiteX5" fmla="*/ 546735 w 546735"/>
                <a:gd name="connsiteY5" fmla="*/ 53626 h 107251"/>
                <a:gd name="connsiteX6" fmla="*/ 493109 w 546735"/>
                <a:gd name="connsiteY6" fmla="*/ 0 h 107251"/>
                <a:gd name="connsiteX7" fmla="*/ 493109 w 54673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6735" h="107251">
                  <a:moveTo>
                    <a:pt x="493109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493109" y="107252"/>
                  </a:lnTo>
                  <a:cubicBezTo>
                    <a:pt x="522637" y="107252"/>
                    <a:pt x="546735" y="83248"/>
                    <a:pt x="546735" y="53626"/>
                  </a:cubicBezTo>
                  <a:cubicBezTo>
                    <a:pt x="546735" y="23908"/>
                    <a:pt x="522732" y="0"/>
                    <a:pt x="493109" y="0"/>
                  </a:cubicBezTo>
                  <a:lnTo>
                    <a:pt x="493109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6" name="任意多边形: 形状 295"/>
            <p:cNvSpPr/>
            <p:nvPr/>
          </p:nvSpPr>
          <p:spPr>
            <a:xfrm>
              <a:off x="4670678" y="2626315"/>
              <a:ext cx="546735" cy="107248"/>
            </a:xfrm>
            <a:custGeom>
              <a:avLst/>
              <a:gdLst>
                <a:gd name="connsiteX0" fmla="*/ 493109 w 546735"/>
                <a:gd name="connsiteY0" fmla="*/ 0 h 107251"/>
                <a:gd name="connsiteX1" fmla="*/ 53626 w 546735"/>
                <a:gd name="connsiteY1" fmla="*/ 0 h 107251"/>
                <a:gd name="connsiteX2" fmla="*/ 0 w 546735"/>
                <a:gd name="connsiteY2" fmla="*/ 53626 h 107251"/>
                <a:gd name="connsiteX3" fmla="*/ 53626 w 546735"/>
                <a:gd name="connsiteY3" fmla="*/ 107251 h 107251"/>
                <a:gd name="connsiteX4" fmla="*/ 493109 w 546735"/>
                <a:gd name="connsiteY4" fmla="*/ 107251 h 107251"/>
                <a:gd name="connsiteX5" fmla="*/ 546735 w 546735"/>
                <a:gd name="connsiteY5" fmla="*/ 53626 h 107251"/>
                <a:gd name="connsiteX6" fmla="*/ 493109 w 546735"/>
                <a:gd name="connsiteY6" fmla="*/ 0 h 107251"/>
                <a:gd name="connsiteX7" fmla="*/ 493109 w 54673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6735" h="107251">
                  <a:moveTo>
                    <a:pt x="493109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493109" y="107251"/>
                  </a:lnTo>
                  <a:cubicBezTo>
                    <a:pt x="522637" y="107251"/>
                    <a:pt x="546735" y="83248"/>
                    <a:pt x="546735" y="53626"/>
                  </a:cubicBezTo>
                  <a:cubicBezTo>
                    <a:pt x="546735" y="24003"/>
                    <a:pt x="522732" y="0"/>
                    <a:pt x="493109" y="0"/>
                  </a:cubicBezTo>
                  <a:lnTo>
                    <a:pt x="493109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7" name="任意多边形: 形状 296"/>
            <p:cNvSpPr/>
            <p:nvPr/>
          </p:nvSpPr>
          <p:spPr>
            <a:xfrm>
              <a:off x="4670678" y="2978276"/>
              <a:ext cx="546735" cy="107248"/>
            </a:xfrm>
            <a:custGeom>
              <a:avLst/>
              <a:gdLst>
                <a:gd name="connsiteX0" fmla="*/ 493109 w 546735"/>
                <a:gd name="connsiteY0" fmla="*/ 0 h 107251"/>
                <a:gd name="connsiteX1" fmla="*/ 53626 w 546735"/>
                <a:gd name="connsiteY1" fmla="*/ 0 h 107251"/>
                <a:gd name="connsiteX2" fmla="*/ 0 w 546735"/>
                <a:gd name="connsiteY2" fmla="*/ 53626 h 107251"/>
                <a:gd name="connsiteX3" fmla="*/ 53626 w 546735"/>
                <a:gd name="connsiteY3" fmla="*/ 107252 h 107251"/>
                <a:gd name="connsiteX4" fmla="*/ 493109 w 546735"/>
                <a:gd name="connsiteY4" fmla="*/ 107252 h 107251"/>
                <a:gd name="connsiteX5" fmla="*/ 546735 w 546735"/>
                <a:gd name="connsiteY5" fmla="*/ 53626 h 107251"/>
                <a:gd name="connsiteX6" fmla="*/ 493109 w 546735"/>
                <a:gd name="connsiteY6" fmla="*/ 0 h 107251"/>
                <a:gd name="connsiteX7" fmla="*/ 493109 w 54673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6735" h="107251">
                  <a:moveTo>
                    <a:pt x="493109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493109" y="107252"/>
                  </a:lnTo>
                  <a:cubicBezTo>
                    <a:pt x="522637" y="107252"/>
                    <a:pt x="546735" y="83249"/>
                    <a:pt x="546735" y="53626"/>
                  </a:cubicBezTo>
                  <a:cubicBezTo>
                    <a:pt x="546735" y="24003"/>
                    <a:pt x="522732" y="0"/>
                    <a:pt x="493109" y="0"/>
                  </a:cubicBezTo>
                  <a:lnTo>
                    <a:pt x="493109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35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32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87" name="组合 686"/>
          <p:cNvGrpSpPr/>
          <p:nvPr/>
        </p:nvGrpSpPr>
        <p:grpSpPr>
          <a:xfrm>
            <a:off x="5656189" y="834910"/>
            <a:ext cx="5845676" cy="5478754"/>
            <a:chOff x="5638171" y="682510"/>
            <a:chExt cx="5845676" cy="5478754"/>
          </a:xfrm>
        </p:grpSpPr>
        <p:sp>
          <p:nvSpPr>
            <p:cNvPr id="540" name="任意多边形: 形状 539"/>
            <p:cNvSpPr/>
            <p:nvPr/>
          </p:nvSpPr>
          <p:spPr>
            <a:xfrm rot="13500000">
              <a:off x="7193459" y="2013610"/>
              <a:ext cx="2830781" cy="2830781"/>
            </a:xfrm>
            <a:custGeom>
              <a:avLst/>
              <a:gdLst>
                <a:gd name="connsiteX0" fmla="*/ -197 w 3764337"/>
                <a:gd name="connsiteY0" fmla="*/ -477 h 3764337"/>
                <a:gd name="connsiteX1" fmla="*/ 3764140 w 3764337"/>
                <a:gd name="connsiteY1" fmla="*/ -477 h 3764337"/>
                <a:gd name="connsiteX2" fmla="*/ 3764140 w 3764337"/>
                <a:gd name="connsiteY2" fmla="*/ 3763860 h 3764337"/>
                <a:gd name="connsiteX3" fmla="*/ -197 w 3764337"/>
                <a:gd name="connsiteY3" fmla="*/ 3763860 h 376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64337" h="3764337">
                  <a:moveTo>
                    <a:pt x="-197" y="-477"/>
                  </a:moveTo>
                  <a:lnTo>
                    <a:pt x="3764140" y="-477"/>
                  </a:lnTo>
                  <a:lnTo>
                    <a:pt x="3764140" y="3763860"/>
                  </a:lnTo>
                  <a:lnTo>
                    <a:pt x="-197" y="3763860"/>
                  </a:lnTo>
                  <a:close/>
                </a:path>
              </a:pathLst>
            </a:custGeom>
            <a:noFill/>
            <a:ln w="12666" cap="flat">
              <a:solidFill>
                <a:schemeClr val="accent2">
                  <a:alpha val="50000"/>
                </a:schemeClr>
              </a:solidFill>
              <a:prstDash val="solid"/>
              <a:miter/>
            </a:ln>
            <a:effectLst/>
          </p:spPr>
          <p:txBody>
            <a:bodyPr lIns="85039" tIns="42520" rIns="85039" bIns="42520" rtlCol="0" anchor="ctr"/>
            <a:lstStyle/>
            <a:p>
              <a:pPr defTabSz="731520"/>
              <a:endParaRPr lang="zh-CN" altLang="en-US" sz="1340">
                <a:solidFill>
                  <a:prstClr val="black"/>
                </a:solidFill>
                <a:latin typeface="Manrope3 Medium" panose="00000606000000000000" pitchFamily="50" charset="0"/>
                <a:ea typeface="思源黑体 CN Regular" panose="020B0500000000000000" pitchFamily="34" charset="-122"/>
              </a:endParaRPr>
            </a:p>
          </p:txBody>
        </p:sp>
        <p:sp>
          <p:nvSpPr>
            <p:cNvPr id="615" name="Object 5" descr="preencoded.png"/>
            <p:cNvSpPr/>
            <p:nvPr/>
          </p:nvSpPr>
          <p:spPr>
            <a:xfrm rot="16200000">
              <a:off x="5645284" y="2625268"/>
              <a:ext cx="1593238" cy="1607464"/>
            </a:xfrm>
            <a:custGeom>
              <a:avLst/>
              <a:gdLst>
                <a:gd name="connsiteX0" fmla="*/ 2118669 w 2118668"/>
                <a:gd name="connsiteY0" fmla="*/ 1068795 h 2137585"/>
                <a:gd name="connsiteX1" fmla="*/ 1059336 w 2118668"/>
                <a:gd name="connsiteY1" fmla="*/ 2137585 h 2137585"/>
                <a:gd name="connsiteX2" fmla="*/ 0 w 2118668"/>
                <a:gd name="connsiteY2" fmla="*/ 1068795 h 2137585"/>
                <a:gd name="connsiteX3" fmla="*/ 1059336 w 2118668"/>
                <a:gd name="connsiteY3" fmla="*/ 0 h 2137585"/>
                <a:gd name="connsiteX4" fmla="*/ 2118669 w 2118668"/>
                <a:gd name="connsiteY4" fmla="*/ 1068795 h 213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8668" h="2137585">
                  <a:moveTo>
                    <a:pt x="2118669" y="1068795"/>
                  </a:moveTo>
                  <a:cubicBezTo>
                    <a:pt x="2118669" y="1659072"/>
                    <a:pt x="1644391" y="2137585"/>
                    <a:pt x="1059336" y="2137585"/>
                  </a:cubicBezTo>
                  <a:cubicBezTo>
                    <a:pt x="474280" y="2137585"/>
                    <a:pt x="0" y="1659072"/>
                    <a:pt x="0" y="1068795"/>
                  </a:cubicBezTo>
                  <a:cubicBezTo>
                    <a:pt x="0" y="478515"/>
                    <a:pt x="474280" y="0"/>
                    <a:pt x="1059336" y="0"/>
                  </a:cubicBezTo>
                  <a:cubicBezTo>
                    <a:pt x="1644391" y="0"/>
                    <a:pt x="2118669" y="478515"/>
                    <a:pt x="2118669" y="1068795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16200000" scaled="0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546" name="Object 5" descr="preencoded.png"/>
            <p:cNvSpPr/>
            <p:nvPr/>
          </p:nvSpPr>
          <p:spPr>
            <a:xfrm>
              <a:off x="7815405" y="682510"/>
              <a:ext cx="1593238" cy="1607464"/>
            </a:xfrm>
            <a:custGeom>
              <a:avLst/>
              <a:gdLst>
                <a:gd name="connsiteX0" fmla="*/ 2118669 w 2118668"/>
                <a:gd name="connsiteY0" fmla="*/ 1068795 h 2137585"/>
                <a:gd name="connsiteX1" fmla="*/ 1059336 w 2118668"/>
                <a:gd name="connsiteY1" fmla="*/ 2137585 h 2137585"/>
                <a:gd name="connsiteX2" fmla="*/ 0 w 2118668"/>
                <a:gd name="connsiteY2" fmla="*/ 1068795 h 2137585"/>
                <a:gd name="connsiteX3" fmla="*/ 1059336 w 2118668"/>
                <a:gd name="connsiteY3" fmla="*/ 0 h 2137585"/>
                <a:gd name="connsiteX4" fmla="*/ 2118669 w 2118668"/>
                <a:gd name="connsiteY4" fmla="*/ 1068795 h 213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8668" h="2137585">
                  <a:moveTo>
                    <a:pt x="2118669" y="1068795"/>
                  </a:moveTo>
                  <a:cubicBezTo>
                    <a:pt x="2118669" y="1659072"/>
                    <a:pt x="1644391" y="2137585"/>
                    <a:pt x="1059336" y="2137585"/>
                  </a:cubicBezTo>
                  <a:cubicBezTo>
                    <a:pt x="474280" y="2137585"/>
                    <a:pt x="0" y="1659072"/>
                    <a:pt x="0" y="1068795"/>
                  </a:cubicBezTo>
                  <a:cubicBezTo>
                    <a:pt x="0" y="478515"/>
                    <a:pt x="474280" y="0"/>
                    <a:pt x="1059336" y="0"/>
                  </a:cubicBezTo>
                  <a:cubicBezTo>
                    <a:pt x="1644391" y="0"/>
                    <a:pt x="2118669" y="478515"/>
                    <a:pt x="2118669" y="1068795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16200000" scaled="0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659" name="文本框 658"/>
            <p:cNvSpPr txBox="1"/>
            <p:nvPr/>
          </p:nvSpPr>
          <p:spPr>
            <a:xfrm>
              <a:off x="7998714" y="1083151"/>
              <a:ext cx="1226620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31520">
                <a:lnSpc>
                  <a:spcPct val="120000"/>
                </a:lnSpc>
              </a:pPr>
              <a:r>
                <a:rPr lang="zh-CN" altLang="en-US" sz="2000">
                  <a:solidFill>
                    <a:srgbClr val="FFFFFF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OPPOSans M" panose="00020600040101010101" pitchFamily="18" charset="-122"/>
                </a:rPr>
                <a:t>這裏輸入關鍵字</a:t>
              </a:r>
              <a:endParaRPr lang="zh-CN" altLang="en-US" sz="2000">
                <a:solidFill>
                  <a:srgbClr val="FFFFFF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OPPOSans M" panose="00020600040101010101" pitchFamily="18" charset="-122"/>
              </a:endParaRPr>
            </a:p>
          </p:txBody>
        </p:sp>
        <p:sp>
          <p:nvSpPr>
            <p:cNvPr id="599" name="Object 5" descr="preencoded.png"/>
            <p:cNvSpPr/>
            <p:nvPr/>
          </p:nvSpPr>
          <p:spPr>
            <a:xfrm rot="5400000">
              <a:off x="9883496" y="2625268"/>
              <a:ext cx="1593238" cy="1607464"/>
            </a:xfrm>
            <a:custGeom>
              <a:avLst/>
              <a:gdLst>
                <a:gd name="connsiteX0" fmla="*/ 2118669 w 2118668"/>
                <a:gd name="connsiteY0" fmla="*/ 1068795 h 2137585"/>
                <a:gd name="connsiteX1" fmla="*/ 1059336 w 2118668"/>
                <a:gd name="connsiteY1" fmla="*/ 2137585 h 2137585"/>
                <a:gd name="connsiteX2" fmla="*/ 0 w 2118668"/>
                <a:gd name="connsiteY2" fmla="*/ 1068795 h 2137585"/>
                <a:gd name="connsiteX3" fmla="*/ 1059336 w 2118668"/>
                <a:gd name="connsiteY3" fmla="*/ 0 h 2137585"/>
                <a:gd name="connsiteX4" fmla="*/ 2118669 w 2118668"/>
                <a:gd name="connsiteY4" fmla="*/ 1068795 h 213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8668" h="2137585">
                  <a:moveTo>
                    <a:pt x="2118669" y="1068795"/>
                  </a:moveTo>
                  <a:cubicBezTo>
                    <a:pt x="2118669" y="1659072"/>
                    <a:pt x="1644391" y="2137585"/>
                    <a:pt x="1059336" y="2137585"/>
                  </a:cubicBezTo>
                  <a:cubicBezTo>
                    <a:pt x="474280" y="2137585"/>
                    <a:pt x="0" y="1659072"/>
                    <a:pt x="0" y="1068795"/>
                  </a:cubicBezTo>
                  <a:cubicBezTo>
                    <a:pt x="0" y="478515"/>
                    <a:pt x="474280" y="0"/>
                    <a:pt x="1059336" y="0"/>
                  </a:cubicBezTo>
                  <a:cubicBezTo>
                    <a:pt x="1644391" y="0"/>
                    <a:pt x="2118669" y="478515"/>
                    <a:pt x="2118669" y="1068795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16200000" scaled="0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664" name="文本框 663"/>
            <p:cNvSpPr txBox="1"/>
            <p:nvPr/>
          </p:nvSpPr>
          <p:spPr>
            <a:xfrm>
              <a:off x="10066805" y="3025909"/>
              <a:ext cx="1226620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31520">
                <a:lnSpc>
                  <a:spcPct val="120000"/>
                </a:lnSpc>
              </a:pPr>
              <a:r>
                <a:rPr lang="zh-CN" altLang="en-US" sz="2000">
                  <a:solidFill>
                    <a:srgbClr val="FFFFFF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OPPOSans M" panose="00020600040101010101" pitchFamily="18" charset="-122"/>
                </a:rPr>
                <a:t>這裏輸入關鍵字</a:t>
              </a:r>
              <a:endParaRPr lang="zh-CN" altLang="en-US" sz="2000">
                <a:solidFill>
                  <a:srgbClr val="FFFFFF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OPPOSans M" panose="00020600040101010101" pitchFamily="18" charset="-122"/>
              </a:endParaRPr>
            </a:p>
          </p:txBody>
        </p:sp>
        <p:sp>
          <p:nvSpPr>
            <p:cNvPr id="674" name="Object 5" descr="preencoded.png"/>
            <p:cNvSpPr/>
            <p:nvPr/>
          </p:nvSpPr>
          <p:spPr>
            <a:xfrm rot="5400000">
              <a:off x="7822518" y="4560913"/>
              <a:ext cx="1593238" cy="1607464"/>
            </a:xfrm>
            <a:custGeom>
              <a:avLst/>
              <a:gdLst>
                <a:gd name="connsiteX0" fmla="*/ 2118669 w 2118668"/>
                <a:gd name="connsiteY0" fmla="*/ 1068795 h 2137585"/>
                <a:gd name="connsiteX1" fmla="*/ 1059336 w 2118668"/>
                <a:gd name="connsiteY1" fmla="*/ 2137585 h 2137585"/>
                <a:gd name="connsiteX2" fmla="*/ 0 w 2118668"/>
                <a:gd name="connsiteY2" fmla="*/ 1068795 h 2137585"/>
                <a:gd name="connsiteX3" fmla="*/ 1059336 w 2118668"/>
                <a:gd name="connsiteY3" fmla="*/ 0 h 2137585"/>
                <a:gd name="connsiteX4" fmla="*/ 2118669 w 2118668"/>
                <a:gd name="connsiteY4" fmla="*/ 1068795 h 213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8668" h="2137585">
                  <a:moveTo>
                    <a:pt x="2118669" y="1068795"/>
                  </a:moveTo>
                  <a:cubicBezTo>
                    <a:pt x="2118669" y="1659072"/>
                    <a:pt x="1644391" y="2137585"/>
                    <a:pt x="1059336" y="2137585"/>
                  </a:cubicBezTo>
                  <a:cubicBezTo>
                    <a:pt x="474280" y="2137585"/>
                    <a:pt x="0" y="1659072"/>
                    <a:pt x="0" y="1068795"/>
                  </a:cubicBezTo>
                  <a:cubicBezTo>
                    <a:pt x="0" y="478515"/>
                    <a:pt x="474280" y="0"/>
                    <a:pt x="1059336" y="0"/>
                  </a:cubicBezTo>
                  <a:cubicBezTo>
                    <a:pt x="1644391" y="0"/>
                    <a:pt x="2118669" y="478515"/>
                    <a:pt x="2118669" y="1068795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0" scaled="0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675" name="文本框 674"/>
            <p:cNvSpPr txBox="1"/>
            <p:nvPr/>
          </p:nvSpPr>
          <p:spPr>
            <a:xfrm>
              <a:off x="8012940" y="4968666"/>
              <a:ext cx="1226620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31520">
                <a:lnSpc>
                  <a:spcPct val="120000"/>
                </a:lnSpc>
              </a:pPr>
              <a:r>
                <a:rPr lang="zh-CN" altLang="en-US" sz="2000">
                  <a:solidFill>
                    <a:srgbClr val="FFFFFF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OPPOSans M" panose="00020600040101010101" pitchFamily="18" charset="-122"/>
                </a:rPr>
                <a:t>這裏輸入關鍵字</a:t>
              </a:r>
              <a:endParaRPr lang="zh-CN" altLang="en-US" sz="2000">
                <a:solidFill>
                  <a:srgbClr val="FFFFFF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OPPOSans M" panose="00020600040101010101" pitchFamily="18" charset="-122"/>
              </a:endParaRPr>
            </a:p>
          </p:txBody>
        </p:sp>
        <p:sp>
          <p:nvSpPr>
            <p:cNvPr id="538" name="任意多边形: 形状 537"/>
            <p:cNvSpPr/>
            <p:nvPr/>
          </p:nvSpPr>
          <p:spPr>
            <a:xfrm rot="13500000">
              <a:off x="7807707" y="2670140"/>
              <a:ext cx="1587849" cy="1587849"/>
            </a:xfrm>
            <a:custGeom>
              <a:avLst/>
              <a:gdLst>
                <a:gd name="connsiteX0" fmla="*/ -111 w 2111502"/>
                <a:gd name="connsiteY0" fmla="*/ -268 h 2111502"/>
                <a:gd name="connsiteX1" fmla="*/ 2111391 w 2111502"/>
                <a:gd name="connsiteY1" fmla="*/ -268 h 2111502"/>
                <a:gd name="connsiteX2" fmla="*/ 2111391 w 2111502"/>
                <a:gd name="connsiteY2" fmla="*/ 2111234 h 2111502"/>
                <a:gd name="connsiteX3" fmla="*/ -111 w 2111502"/>
                <a:gd name="connsiteY3" fmla="*/ 2111234 h 211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1502" h="2111502">
                  <a:moveTo>
                    <a:pt x="-111" y="-268"/>
                  </a:moveTo>
                  <a:lnTo>
                    <a:pt x="2111391" y="-268"/>
                  </a:lnTo>
                  <a:lnTo>
                    <a:pt x="2111391" y="2111234"/>
                  </a:lnTo>
                  <a:lnTo>
                    <a:pt x="-111" y="211123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539" name="任意多边形: 形状 538"/>
            <p:cNvSpPr/>
            <p:nvPr/>
          </p:nvSpPr>
          <p:spPr>
            <a:xfrm rot="2700000">
              <a:off x="7818100" y="2635076"/>
              <a:ext cx="1587849" cy="1587849"/>
            </a:xfrm>
            <a:custGeom>
              <a:avLst/>
              <a:gdLst>
                <a:gd name="connsiteX0" fmla="*/ -111 w 2111502"/>
                <a:gd name="connsiteY0" fmla="*/ -268 h 2111502"/>
                <a:gd name="connsiteX1" fmla="*/ 2111391 w 2111502"/>
                <a:gd name="connsiteY1" fmla="*/ -268 h 2111502"/>
                <a:gd name="connsiteX2" fmla="*/ 2111391 w 2111502"/>
                <a:gd name="connsiteY2" fmla="*/ 2111234 h 2111502"/>
                <a:gd name="connsiteX3" fmla="*/ -111 w 2111502"/>
                <a:gd name="connsiteY3" fmla="*/ 2111234 h 211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1502" h="2111502">
                  <a:moveTo>
                    <a:pt x="-111" y="-268"/>
                  </a:moveTo>
                  <a:lnTo>
                    <a:pt x="2111391" y="-268"/>
                  </a:lnTo>
                  <a:lnTo>
                    <a:pt x="2111391" y="2111234"/>
                  </a:lnTo>
                  <a:lnTo>
                    <a:pt x="-111" y="211123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0" scaled="1"/>
              <a:tileRect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541" name="任意多边形: 形状 540"/>
            <p:cNvSpPr/>
            <p:nvPr>
              <p:custDataLst>
                <p:tags r:id="rId1"/>
              </p:custDataLst>
            </p:nvPr>
          </p:nvSpPr>
          <p:spPr>
            <a:xfrm rot="2700000">
              <a:off x="7919310" y="2736286"/>
              <a:ext cx="1385429" cy="1385429"/>
            </a:xfrm>
            <a:custGeom>
              <a:avLst/>
              <a:gdLst>
                <a:gd name="connsiteX0" fmla="*/ -97 w 1842325"/>
                <a:gd name="connsiteY0" fmla="*/ 40 h 1842325"/>
                <a:gd name="connsiteX1" fmla="*/ 1842229 w 1842325"/>
                <a:gd name="connsiteY1" fmla="*/ 40 h 1842325"/>
                <a:gd name="connsiteX2" fmla="*/ 1842229 w 1842325"/>
                <a:gd name="connsiteY2" fmla="*/ 1842366 h 1842325"/>
                <a:gd name="connsiteX3" fmla="*/ -97 w 1842325"/>
                <a:gd name="connsiteY3" fmla="*/ 1842366 h 1842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2325" h="1842325">
                  <a:moveTo>
                    <a:pt x="-97" y="40"/>
                  </a:moveTo>
                  <a:lnTo>
                    <a:pt x="1842229" y="40"/>
                  </a:lnTo>
                  <a:lnTo>
                    <a:pt x="1842229" y="1842366"/>
                  </a:lnTo>
                  <a:lnTo>
                    <a:pt x="-97" y="184236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  <a:ln w="15220">
              <a:noFill/>
            </a:ln>
            <a:effectLst>
              <a:outerShdw blurRad="520700" algn="ctr" rotWithShape="0">
                <a:schemeClr val="accent1">
                  <a:alpha val="7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582" tIns="54790" rIns="109582" bIns="54790" rtlCol="0" anchor="ctr"/>
            <a:lstStyle/>
            <a:p>
              <a:pPr algn="ctr"/>
              <a:endParaRPr lang="zh-CN" altLang="en-US" sz="2155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591" name="椭圆 590"/>
            <p:cNvSpPr/>
            <p:nvPr/>
          </p:nvSpPr>
          <p:spPr>
            <a:xfrm>
              <a:off x="8556388" y="2253809"/>
              <a:ext cx="111272" cy="111272"/>
            </a:xfrm>
            <a:prstGeom prst="ellipse">
              <a:avLst/>
            </a:prstGeom>
            <a:solidFill>
              <a:srgbClr val="43E6FF"/>
            </a:solidFill>
            <a:ln>
              <a:noFill/>
            </a:ln>
            <a:effectLst>
              <a:outerShdw blurRad="139700" sx="102000" sy="102000" algn="ctr" rotWithShape="0">
                <a:srgbClr val="6EE8F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01" name="直接连接符 600"/>
            <p:cNvCxnSpPr/>
            <p:nvPr/>
          </p:nvCxnSpPr>
          <p:spPr>
            <a:xfrm>
              <a:off x="9591671" y="3429000"/>
              <a:ext cx="209605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7" name="椭圆 606"/>
            <p:cNvSpPr/>
            <p:nvPr/>
          </p:nvSpPr>
          <p:spPr>
            <a:xfrm rot="10800000">
              <a:off x="8556388" y="4492919"/>
              <a:ext cx="111272" cy="111272"/>
            </a:xfrm>
            <a:prstGeom prst="ellipse">
              <a:avLst/>
            </a:prstGeom>
            <a:solidFill>
              <a:srgbClr val="43E6FF"/>
            </a:solidFill>
            <a:ln>
              <a:noFill/>
            </a:ln>
            <a:effectLst>
              <a:outerShdw blurRad="139700" sx="102000" sy="102000" algn="ctr" rotWithShape="0">
                <a:srgbClr val="6EE8F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8" name="直接连接符 57"/>
            <p:cNvCxnSpPr/>
            <p:nvPr/>
          </p:nvCxnSpPr>
          <p:spPr>
            <a:xfrm>
              <a:off x="7233658" y="3428999"/>
              <a:ext cx="255587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7" name="文本框 616"/>
            <p:cNvSpPr txBox="1"/>
            <p:nvPr/>
          </p:nvSpPr>
          <p:spPr>
            <a:xfrm>
              <a:off x="8006730" y="3228945"/>
              <a:ext cx="1198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</a:rPr>
                <a:t>這是標題</a:t>
              </a:r>
              <a:endParaRPr lang="zh-CN" altLang="en-US" sz="20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686" name="文本框 685"/>
            <p:cNvSpPr txBox="1"/>
            <p:nvPr/>
          </p:nvSpPr>
          <p:spPr>
            <a:xfrm>
              <a:off x="5835705" y="3033020"/>
              <a:ext cx="1226620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31520">
                <a:lnSpc>
                  <a:spcPct val="120000"/>
                </a:lnSpc>
              </a:pPr>
              <a:r>
                <a:rPr lang="zh-CN" altLang="en-US" sz="2000">
                  <a:solidFill>
                    <a:srgbClr val="FFFFFF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OPPOSans M" panose="00020600040101010101" pitchFamily="18" charset="-122"/>
                </a:rPr>
                <a:t>這裏輸入關鍵字</a:t>
              </a:r>
              <a:endParaRPr lang="zh-CN" altLang="en-US" sz="2000">
                <a:solidFill>
                  <a:srgbClr val="FFFFFF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OPPOSans M" panose="00020600040101010101" pitchFamily="18" charset="-122"/>
              </a:endParaRPr>
            </a:p>
          </p:txBody>
        </p:sp>
        <p:sp>
          <p:nvSpPr>
            <p:cNvPr id="616" name="椭圆 615"/>
            <p:cNvSpPr/>
            <p:nvPr/>
          </p:nvSpPr>
          <p:spPr>
            <a:xfrm rot="16200000">
              <a:off x="7209470" y="3373364"/>
              <a:ext cx="111272" cy="111272"/>
            </a:xfrm>
            <a:prstGeom prst="ellipse">
              <a:avLst/>
            </a:prstGeom>
            <a:solidFill>
              <a:srgbClr val="43E6FF"/>
            </a:solidFill>
            <a:ln>
              <a:noFill/>
            </a:ln>
            <a:effectLst>
              <a:outerShdw blurRad="139700" sx="102000" sy="102000" algn="ctr" rotWithShape="0">
                <a:srgbClr val="6EE8F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0" name="椭圆 599"/>
            <p:cNvSpPr/>
            <p:nvPr/>
          </p:nvSpPr>
          <p:spPr>
            <a:xfrm rot="5400000">
              <a:off x="9801276" y="3373364"/>
              <a:ext cx="111272" cy="111272"/>
            </a:xfrm>
            <a:prstGeom prst="ellipse">
              <a:avLst/>
            </a:prstGeom>
            <a:solidFill>
              <a:srgbClr val="43E6FF"/>
            </a:solidFill>
            <a:ln>
              <a:noFill/>
            </a:ln>
            <a:effectLst>
              <a:outerShdw blurRad="139700" sx="102000" sy="102000" algn="ctr" rotWithShape="0">
                <a:srgbClr val="6EE8F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81763" y="1302531"/>
            <a:ext cx="316681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請在此處輸入標題</a:t>
            </a:r>
            <a:endParaRPr lang="zh-CN" altLang="en-US" sz="2400" dirty="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581763" y="1790625"/>
            <a:ext cx="4930723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數據是資訊的表現形式和載體，可以是符號、文字、數字、語音、圖像、視頻等。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23" name="文本框 622"/>
          <p:cNvSpPr txBox="1"/>
          <p:nvPr/>
        </p:nvSpPr>
        <p:spPr>
          <a:xfrm>
            <a:off x="581763" y="2985707"/>
            <a:ext cx="316681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請在此處輸入標題</a:t>
            </a:r>
            <a:endParaRPr lang="zh-CN" altLang="en-US" sz="2400" dirty="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624" name="文本框 623"/>
          <p:cNvSpPr txBox="1"/>
          <p:nvPr/>
        </p:nvSpPr>
        <p:spPr>
          <a:xfrm>
            <a:off x="581763" y="3473801"/>
            <a:ext cx="4700073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數據是資訊的表現形式和載體，可以是符號、文字、數字、語音、圖像、視頻等。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29" name="文本框 628"/>
          <p:cNvSpPr txBox="1"/>
          <p:nvPr/>
        </p:nvSpPr>
        <p:spPr>
          <a:xfrm>
            <a:off x="581763" y="4668884"/>
            <a:ext cx="316681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請在此處輸入標題</a:t>
            </a:r>
            <a:endParaRPr lang="zh-CN" altLang="en-US" sz="2400" dirty="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630" name="文本框 629"/>
          <p:cNvSpPr txBox="1"/>
          <p:nvPr/>
        </p:nvSpPr>
        <p:spPr>
          <a:xfrm>
            <a:off x="581763" y="5156978"/>
            <a:ext cx="4930723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數據是資訊的表現形式和載體，可以是符號、文字、數字、語音、圖像、視頻等。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679075" y="2456000"/>
            <a:ext cx="985838" cy="286425"/>
            <a:chOff x="708153" y="2456000"/>
            <a:chExt cx="985838" cy="286425"/>
          </a:xfrm>
        </p:grpSpPr>
        <p:sp>
          <p:nvSpPr>
            <p:cNvPr id="56" name="矩形: 圆角 55"/>
            <p:cNvSpPr/>
            <p:nvPr>
              <p:custDataLst>
                <p:tags r:id="rId2"/>
              </p:custDataLst>
            </p:nvPr>
          </p:nvSpPr>
          <p:spPr>
            <a:xfrm>
              <a:off x="708153" y="2456000"/>
              <a:ext cx="985838" cy="274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>
                    <a:alpha val="5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778162" y="2459850"/>
              <a:ext cx="845820" cy="282575"/>
            </a:xfrm>
            <a:prstGeom prst="rect">
              <a:avLst/>
            </a:prstGeom>
            <a:noFill/>
            <a:effectLst/>
          </p:spPr>
          <p:txBody>
            <a:bodyPr wrap="none" lIns="67804" tIns="33902" rIns="67804" bIns="33902" rtlCol="0">
              <a:spAutoFit/>
            </a:bodyPr>
            <a:lstStyle/>
            <a:p>
              <a:pPr algn="ctr"/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關鍵資訊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25" name="组合 624"/>
          <p:cNvGrpSpPr/>
          <p:nvPr/>
        </p:nvGrpSpPr>
        <p:grpSpPr>
          <a:xfrm>
            <a:off x="679075" y="4139176"/>
            <a:ext cx="985838" cy="286425"/>
            <a:chOff x="708153" y="2456000"/>
            <a:chExt cx="985838" cy="286425"/>
          </a:xfrm>
        </p:grpSpPr>
        <p:sp>
          <p:nvSpPr>
            <p:cNvPr id="626" name="矩形: 圆角 625"/>
            <p:cNvSpPr/>
            <p:nvPr>
              <p:custDataLst>
                <p:tags r:id="rId3"/>
              </p:custDataLst>
            </p:nvPr>
          </p:nvSpPr>
          <p:spPr>
            <a:xfrm>
              <a:off x="708153" y="2456000"/>
              <a:ext cx="985838" cy="274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>
                    <a:alpha val="5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627" name="文本框 626"/>
            <p:cNvSpPr txBox="1"/>
            <p:nvPr/>
          </p:nvSpPr>
          <p:spPr>
            <a:xfrm>
              <a:off x="778162" y="2459850"/>
              <a:ext cx="845820" cy="282575"/>
            </a:xfrm>
            <a:prstGeom prst="rect">
              <a:avLst/>
            </a:prstGeom>
            <a:noFill/>
            <a:effectLst/>
          </p:spPr>
          <p:txBody>
            <a:bodyPr wrap="none" lIns="67804" tIns="33902" rIns="67804" bIns="33902" rtlCol="0">
              <a:spAutoFit/>
            </a:bodyPr>
            <a:lstStyle/>
            <a:p>
              <a:pPr algn="ctr"/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關鍵資訊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31" name="组合 630"/>
          <p:cNvGrpSpPr/>
          <p:nvPr/>
        </p:nvGrpSpPr>
        <p:grpSpPr>
          <a:xfrm>
            <a:off x="679075" y="5822353"/>
            <a:ext cx="985838" cy="286425"/>
            <a:chOff x="708153" y="2456000"/>
            <a:chExt cx="985838" cy="286425"/>
          </a:xfrm>
        </p:grpSpPr>
        <p:sp>
          <p:nvSpPr>
            <p:cNvPr id="632" name="矩形: 圆角 631"/>
            <p:cNvSpPr/>
            <p:nvPr>
              <p:custDataLst>
                <p:tags r:id="rId4"/>
              </p:custDataLst>
            </p:nvPr>
          </p:nvSpPr>
          <p:spPr>
            <a:xfrm>
              <a:off x="708153" y="2456000"/>
              <a:ext cx="985838" cy="274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>
                    <a:alpha val="5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633" name="文本框 632"/>
            <p:cNvSpPr txBox="1"/>
            <p:nvPr/>
          </p:nvSpPr>
          <p:spPr>
            <a:xfrm>
              <a:off x="778162" y="2459850"/>
              <a:ext cx="845820" cy="282575"/>
            </a:xfrm>
            <a:prstGeom prst="rect">
              <a:avLst/>
            </a:prstGeom>
            <a:noFill/>
            <a:effectLst/>
          </p:spPr>
          <p:txBody>
            <a:bodyPr wrap="none" lIns="67804" tIns="33902" rIns="67804" bIns="33902" rtlCol="0">
              <a:spAutoFit/>
            </a:bodyPr>
            <a:lstStyle/>
            <a:p>
              <a:pPr algn="ctr"/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關鍵資訊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91" name="组合 690"/>
          <p:cNvGrpSpPr/>
          <p:nvPr/>
        </p:nvGrpSpPr>
        <p:grpSpPr>
          <a:xfrm>
            <a:off x="1973910" y="2456000"/>
            <a:ext cx="985838" cy="286425"/>
            <a:chOff x="708153" y="2456000"/>
            <a:chExt cx="985838" cy="286425"/>
          </a:xfrm>
        </p:grpSpPr>
        <p:sp>
          <p:nvSpPr>
            <p:cNvPr id="698" name="矩形: 圆角 697"/>
            <p:cNvSpPr/>
            <p:nvPr>
              <p:custDataLst>
                <p:tags r:id="rId5"/>
              </p:custDataLst>
            </p:nvPr>
          </p:nvSpPr>
          <p:spPr>
            <a:xfrm>
              <a:off x="708153" y="2456000"/>
              <a:ext cx="985838" cy="274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>
                    <a:alpha val="5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699" name="文本框 698"/>
            <p:cNvSpPr txBox="1"/>
            <p:nvPr/>
          </p:nvSpPr>
          <p:spPr>
            <a:xfrm>
              <a:off x="778162" y="2459850"/>
              <a:ext cx="845820" cy="282575"/>
            </a:xfrm>
            <a:prstGeom prst="rect">
              <a:avLst/>
            </a:prstGeom>
            <a:noFill/>
            <a:effectLst/>
          </p:spPr>
          <p:txBody>
            <a:bodyPr wrap="none" lIns="67804" tIns="33902" rIns="67804" bIns="33902" rtlCol="0">
              <a:spAutoFit/>
            </a:bodyPr>
            <a:lstStyle/>
            <a:p>
              <a:pPr algn="ctr"/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關鍵資訊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92" name="组合 691"/>
          <p:cNvGrpSpPr/>
          <p:nvPr/>
        </p:nvGrpSpPr>
        <p:grpSpPr>
          <a:xfrm>
            <a:off x="1973910" y="4139176"/>
            <a:ext cx="985838" cy="286425"/>
            <a:chOff x="708153" y="2456000"/>
            <a:chExt cx="985838" cy="286425"/>
          </a:xfrm>
        </p:grpSpPr>
        <p:sp>
          <p:nvSpPr>
            <p:cNvPr id="696" name="矩形: 圆角 695"/>
            <p:cNvSpPr/>
            <p:nvPr>
              <p:custDataLst>
                <p:tags r:id="rId6"/>
              </p:custDataLst>
            </p:nvPr>
          </p:nvSpPr>
          <p:spPr>
            <a:xfrm>
              <a:off x="708153" y="2456000"/>
              <a:ext cx="985838" cy="274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>
                    <a:alpha val="5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697" name="文本框 696"/>
            <p:cNvSpPr txBox="1"/>
            <p:nvPr/>
          </p:nvSpPr>
          <p:spPr>
            <a:xfrm>
              <a:off x="778162" y="2459850"/>
              <a:ext cx="845820" cy="282575"/>
            </a:xfrm>
            <a:prstGeom prst="rect">
              <a:avLst/>
            </a:prstGeom>
            <a:noFill/>
            <a:effectLst/>
          </p:spPr>
          <p:txBody>
            <a:bodyPr wrap="none" lIns="67804" tIns="33902" rIns="67804" bIns="33902" rtlCol="0">
              <a:spAutoFit/>
            </a:bodyPr>
            <a:lstStyle/>
            <a:p>
              <a:pPr algn="ctr"/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關鍵資訊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93" name="组合 692"/>
          <p:cNvGrpSpPr/>
          <p:nvPr/>
        </p:nvGrpSpPr>
        <p:grpSpPr>
          <a:xfrm>
            <a:off x="1973910" y="5822353"/>
            <a:ext cx="985838" cy="286425"/>
            <a:chOff x="708153" y="2456000"/>
            <a:chExt cx="985838" cy="286425"/>
          </a:xfrm>
        </p:grpSpPr>
        <p:sp>
          <p:nvSpPr>
            <p:cNvPr id="694" name="矩形: 圆角 693"/>
            <p:cNvSpPr/>
            <p:nvPr>
              <p:custDataLst>
                <p:tags r:id="rId7"/>
              </p:custDataLst>
            </p:nvPr>
          </p:nvSpPr>
          <p:spPr>
            <a:xfrm>
              <a:off x="708153" y="2456000"/>
              <a:ext cx="985838" cy="274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>
                    <a:alpha val="5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695" name="文本框 694"/>
            <p:cNvSpPr txBox="1"/>
            <p:nvPr/>
          </p:nvSpPr>
          <p:spPr>
            <a:xfrm>
              <a:off x="778162" y="2459850"/>
              <a:ext cx="845820" cy="282575"/>
            </a:xfrm>
            <a:prstGeom prst="rect">
              <a:avLst/>
            </a:prstGeom>
            <a:noFill/>
            <a:effectLst/>
          </p:spPr>
          <p:txBody>
            <a:bodyPr wrap="none" lIns="67804" tIns="33902" rIns="67804" bIns="33902" rtlCol="0">
              <a:spAutoFit/>
            </a:bodyPr>
            <a:lstStyle/>
            <a:p>
              <a:pPr algn="ctr"/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關鍵資訊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701" name="组合 700"/>
          <p:cNvGrpSpPr/>
          <p:nvPr/>
        </p:nvGrpSpPr>
        <p:grpSpPr>
          <a:xfrm>
            <a:off x="3268745" y="2456000"/>
            <a:ext cx="985838" cy="286425"/>
            <a:chOff x="708153" y="2456000"/>
            <a:chExt cx="985838" cy="286425"/>
          </a:xfrm>
        </p:grpSpPr>
        <p:sp>
          <p:nvSpPr>
            <p:cNvPr id="708" name="矩形: 圆角 707"/>
            <p:cNvSpPr/>
            <p:nvPr>
              <p:custDataLst>
                <p:tags r:id="rId8"/>
              </p:custDataLst>
            </p:nvPr>
          </p:nvSpPr>
          <p:spPr>
            <a:xfrm>
              <a:off x="708153" y="2456000"/>
              <a:ext cx="985838" cy="274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>
                    <a:alpha val="5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709" name="文本框 708"/>
            <p:cNvSpPr txBox="1"/>
            <p:nvPr/>
          </p:nvSpPr>
          <p:spPr>
            <a:xfrm>
              <a:off x="778162" y="2459850"/>
              <a:ext cx="845820" cy="282575"/>
            </a:xfrm>
            <a:prstGeom prst="rect">
              <a:avLst/>
            </a:prstGeom>
            <a:noFill/>
            <a:effectLst/>
          </p:spPr>
          <p:txBody>
            <a:bodyPr wrap="none" lIns="67804" tIns="33902" rIns="67804" bIns="33902" rtlCol="0">
              <a:spAutoFit/>
            </a:bodyPr>
            <a:lstStyle/>
            <a:p>
              <a:pPr algn="ctr"/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關鍵資訊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702" name="组合 701"/>
          <p:cNvGrpSpPr/>
          <p:nvPr/>
        </p:nvGrpSpPr>
        <p:grpSpPr>
          <a:xfrm>
            <a:off x="3268745" y="4139176"/>
            <a:ext cx="985838" cy="286425"/>
            <a:chOff x="708153" y="2456000"/>
            <a:chExt cx="985838" cy="286425"/>
          </a:xfrm>
        </p:grpSpPr>
        <p:sp>
          <p:nvSpPr>
            <p:cNvPr id="706" name="矩形: 圆角 705"/>
            <p:cNvSpPr/>
            <p:nvPr>
              <p:custDataLst>
                <p:tags r:id="rId9"/>
              </p:custDataLst>
            </p:nvPr>
          </p:nvSpPr>
          <p:spPr>
            <a:xfrm>
              <a:off x="708153" y="2456000"/>
              <a:ext cx="985838" cy="274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>
                    <a:alpha val="5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707" name="文本框 706"/>
            <p:cNvSpPr txBox="1"/>
            <p:nvPr/>
          </p:nvSpPr>
          <p:spPr>
            <a:xfrm>
              <a:off x="778162" y="2459850"/>
              <a:ext cx="845820" cy="282575"/>
            </a:xfrm>
            <a:prstGeom prst="rect">
              <a:avLst/>
            </a:prstGeom>
            <a:noFill/>
            <a:effectLst/>
          </p:spPr>
          <p:txBody>
            <a:bodyPr wrap="none" lIns="67804" tIns="33902" rIns="67804" bIns="33902" rtlCol="0">
              <a:spAutoFit/>
            </a:bodyPr>
            <a:lstStyle/>
            <a:p>
              <a:pPr algn="ctr"/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關鍵資訊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703" name="组合 702"/>
          <p:cNvGrpSpPr/>
          <p:nvPr/>
        </p:nvGrpSpPr>
        <p:grpSpPr>
          <a:xfrm>
            <a:off x="3268745" y="5822353"/>
            <a:ext cx="985838" cy="286425"/>
            <a:chOff x="708153" y="2456000"/>
            <a:chExt cx="985838" cy="286425"/>
          </a:xfrm>
        </p:grpSpPr>
        <p:sp>
          <p:nvSpPr>
            <p:cNvPr id="704" name="矩形: 圆角 703"/>
            <p:cNvSpPr/>
            <p:nvPr>
              <p:custDataLst>
                <p:tags r:id="rId10"/>
              </p:custDataLst>
            </p:nvPr>
          </p:nvSpPr>
          <p:spPr>
            <a:xfrm>
              <a:off x="708153" y="2456000"/>
              <a:ext cx="985838" cy="27467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>
                    <a:alpha val="5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1270000" dist="660400" dir="5400000" sx="90000" sy="90000" algn="t" rotWithShape="0">
                <a:srgbClr val="090D31">
                  <a:alpha val="5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705" name="文本框 704"/>
            <p:cNvSpPr txBox="1"/>
            <p:nvPr/>
          </p:nvSpPr>
          <p:spPr>
            <a:xfrm>
              <a:off x="778162" y="2459850"/>
              <a:ext cx="845820" cy="282575"/>
            </a:xfrm>
            <a:prstGeom prst="rect">
              <a:avLst/>
            </a:prstGeom>
            <a:noFill/>
            <a:effectLst/>
          </p:spPr>
          <p:txBody>
            <a:bodyPr wrap="none" lIns="67804" tIns="33902" rIns="67804" bIns="33902" rtlCol="0">
              <a:spAutoFit/>
            </a:bodyPr>
            <a:lstStyle/>
            <a:p>
              <a:pPr algn="ctr"/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關鍵資訊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图形 173"/>
          <p:cNvPicPr>
            <a:picLocks noChangeAspect="1"/>
          </p:cNvPicPr>
          <p:nvPr/>
        </p:nvPicPr>
        <p:blipFill rotWithShape="1">
          <a:blip r:embed="rId1"/>
          <a:srcRect l="33401" t="34199" r="32372" b="32315"/>
          <a:stretch>
            <a:fillRect/>
          </a:stretch>
        </p:blipFill>
        <p:spPr>
          <a:xfrm>
            <a:off x="30033" y="0"/>
            <a:ext cx="12192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5306956" y="1021650"/>
            <a:ext cx="7020576" cy="4564122"/>
            <a:chOff x="5112157" y="757183"/>
            <a:chExt cx="7020576" cy="4564122"/>
          </a:xfrm>
        </p:grpSpPr>
        <p:pic>
          <p:nvPicPr>
            <p:cNvPr id="20" name="图片 19" descr="背景图案&#10;&#10;描述已自动生成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2157" y="757183"/>
              <a:ext cx="7020576" cy="4564122"/>
            </a:xfrm>
            <a:prstGeom prst="rect">
              <a:avLst/>
            </a:prstGeom>
          </p:spPr>
        </p:pic>
        <p:grpSp>
          <p:nvGrpSpPr>
            <p:cNvPr id="454" name="组合 453"/>
            <p:cNvGrpSpPr/>
            <p:nvPr/>
          </p:nvGrpSpPr>
          <p:grpSpPr>
            <a:xfrm>
              <a:off x="10005701" y="1924726"/>
              <a:ext cx="1538871" cy="789989"/>
              <a:chOff x="10005701" y="1924726"/>
              <a:chExt cx="1538871" cy="789989"/>
            </a:xfrm>
          </p:grpSpPr>
          <p:grpSp>
            <p:nvGrpSpPr>
              <p:cNvPr id="453" name="组合 452"/>
              <p:cNvGrpSpPr/>
              <p:nvPr/>
            </p:nvGrpSpPr>
            <p:grpSpPr>
              <a:xfrm>
                <a:off x="11205633" y="2499488"/>
                <a:ext cx="338939" cy="215227"/>
                <a:chOff x="11205633" y="2499488"/>
                <a:chExt cx="338939" cy="215227"/>
              </a:xfrm>
            </p:grpSpPr>
            <p:sp>
              <p:nvSpPr>
                <p:cNvPr id="245" name="椭圆 244"/>
                <p:cNvSpPr/>
                <p:nvPr/>
              </p:nvSpPr>
              <p:spPr>
                <a:xfrm>
                  <a:off x="11469783" y="2499488"/>
                  <a:ext cx="74789" cy="74789"/>
                </a:xfrm>
                <a:prstGeom prst="ellipse">
                  <a:avLst/>
                </a:prstGeom>
                <a:solidFill>
                  <a:srgbClr val="43E6FF"/>
                </a:solidFill>
                <a:ln>
                  <a:noFill/>
                </a:ln>
                <a:effectLst>
                  <a:outerShdw blurRad="139700" sx="102000" sy="102000" algn="ctr" rotWithShape="0">
                    <a:srgbClr val="6EE8FC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48" name="椭圆 247"/>
                <p:cNvSpPr/>
                <p:nvPr/>
              </p:nvSpPr>
              <p:spPr>
                <a:xfrm>
                  <a:off x="11335727" y="2565137"/>
                  <a:ext cx="74789" cy="74789"/>
                </a:xfrm>
                <a:prstGeom prst="ellipse">
                  <a:avLst/>
                </a:prstGeom>
                <a:solidFill>
                  <a:srgbClr val="43E6FF"/>
                </a:solidFill>
                <a:ln>
                  <a:noFill/>
                </a:ln>
                <a:effectLst>
                  <a:outerShdw blurRad="139700" sx="102000" sy="102000" algn="ctr" rotWithShape="0">
                    <a:srgbClr val="6EE8FC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50" name="椭圆 249"/>
                <p:cNvSpPr/>
                <p:nvPr/>
              </p:nvSpPr>
              <p:spPr>
                <a:xfrm>
                  <a:off x="11205633" y="2639926"/>
                  <a:ext cx="74789" cy="74789"/>
                </a:xfrm>
                <a:prstGeom prst="ellipse">
                  <a:avLst/>
                </a:prstGeom>
                <a:solidFill>
                  <a:srgbClr val="43E6FF"/>
                </a:solidFill>
                <a:ln>
                  <a:noFill/>
                </a:ln>
                <a:effectLst>
                  <a:outerShdw blurRad="139700" sx="102000" sy="102000" algn="ctr" rotWithShape="0">
                    <a:srgbClr val="6EE8FC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54" name="椭圆 253"/>
              <p:cNvSpPr/>
              <p:nvPr/>
            </p:nvSpPr>
            <p:spPr>
              <a:xfrm>
                <a:off x="10520788" y="1924726"/>
                <a:ext cx="74789" cy="74789"/>
              </a:xfrm>
              <a:prstGeom prst="ellipse">
                <a:avLst/>
              </a:prstGeom>
              <a:solidFill>
                <a:srgbClr val="43E6FF"/>
              </a:solidFill>
              <a:ln>
                <a:noFill/>
              </a:ln>
              <a:effectLst>
                <a:outerShdw blurRad="139700" sx="102000" sy="102000" algn="ctr" rotWithShape="0">
                  <a:srgbClr val="6EE8FC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6" name="椭圆 255"/>
              <p:cNvSpPr/>
              <p:nvPr/>
            </p:nvSpPr>
            <p:spPr>
              <a:xfrm>
                <a:off x="10005701" y="2220740"/>
                <a:ext cx="74789" cy="74789"/>
              </a:xfrm>
              <a:prstGeom prst="ellipse">
                <a:avLst/>
              </a:prstGeom>
              <a:solidFill>
                <a:srgbClr val="43E6FF"/>
              </a:solidFill>
              <a:ln>
                <a:noFill/>
              </a:ln>
              <a:effectLst>
                <a:outerShdw blurRad="139700" sx="102000" sy="102000" algn="ctr" rotWithShape="0">
                  <a:srgbClr val="6EE8FC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57" name="椭圆 256"/>
            <p:cNvSpPr/>
            <p:nvPr/>
          </p:nvSpPr>
          <p:spPr>
            <a:xfrm>
              <a:off x="6483039" y="1153290"/>
              <a:ext cx="74789" cy="74789"/>
            </a:xfrm>
            <a:prstGeom prst="ellipse">
              <a:avLst/>
            </a:prstGeom>
            <a:solidFill>
              <a:srgbClr val="43E6FF"/>
            </a:solidFill>
            <a:ln>
              <a:noFill/>
            </a:ln>
            <a:effectLst>
              <a:outerShdw blurRad="139700" sx="102000" sy="102000" algn="ctr" rotWithShape="0">
                <a:srgbClr val="6EE8F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8" name="椭圆 257"/>
            <p:cNvSpPr/>
            <p:nvPr/>
          </p:nvSpPr>
          <p:spPr>
            <a:xfrm>
              <a:off x="6956114" y="2004423"/>
              <a:ext cx="74789" cy="74789"/>
            </a:xfrm>
            <a:prstGeom prst="ellipse">
              <a:avLst/>
            </a:prstGeom>
            <a:solidFill>
              <a:srgbClr val="43E6FF"/>
            </a:solidFill>
            <a:ln>
              <a:noFill/>
            </a:ln>
            <a:effectLst>
              <a:outerShdw blurRad="139700" sx="102000" sy="102000" algn="ctr" rotWithShape="0">
                <a:srgbClr val="6EE8F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32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403" name="椭圆 402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1" name="矩形: 圆角 160"/>
          <p:cNvSpPr/>
          <p:nvPr/>
        </p:nvSpPr>
        <p:spPr>
          <a:xfrm>
            <a:off x="708177" y="1215903"/>
            <a:ext cx="5692623" cy="5092822"/>
          </a:xfrm>
          <a:prstGeom prst="roundRect">
            <a:avLst>
              <a:gd name="adj" fmla="val 2560"/>
            </a:avLst>
          </a:prstGeom>
          <a:gradFill>
            <a:gsLst>
              <a:gs pos="0">
                <a:srgbClr val="2433C6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/>
        </p:nvSpPr>
        <p:spPr>
          <a:xfrm flipH="1">
            <a:off x="8118623" y="5757322"/>
            <a:ext cx="4073377" cy="1100678"/>
          </a:xfrm>
          <a:custGeom>
            <a:avLst/>
            <a:gdLst>
              <a:gd name="connsiteX0" fmla="*/ 1916819 w 4073377"/>
              <a:gd name="connsiteY0" fmla="*/ 0 h 1100678"/>
              <a:gd name="connsiteX1" fmla="*/ 1490718 w 4073377"/>
              <a:gd name="connsiteY1" fmla="*/ 102352 h 1100678"/>
              <a:gd name="connsiteX2" fmla="*/ 0 w 4073377"/>
              <a:gd name="connsiteY2" fmla="*/ 968734 h 1100678"/>
              <a:gd name="connsiteX3" fmla="*/ 0 w 4073377"/>
              <a:gd name="connsiteY3" fmla="*/ 1100678 h 1100678"/>
              <a:gd name="connsiteX4" fmla="*/ 4073377 w 4073377"/>
              <a:gd name="connsiteY4" fmla="*/ 1100678 h 1100678"/>
              <a:gd name="connsiteX5" fmla="*/ 2344128 w 4073377"/>
              <a:gd name="connsiteY5" fmla="*/ 102352 h 1100678"/>
              <a:gd name="connsiteX6" fmla="*/ 1916819 w 4073377"/>
              <a:gd name="connsiteY6" fmla="*/ 0 h 1100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3377" h="1100678">
                <a:moveTo>
                  <a:pt x="1916819" y="0"/>
                </a:moveTo>
                <a:cubicBezTo>
                  <a:pt x="1762375" y="0"/>
                  <a:pt x="1608132" y="34117"/>
                  <a:pt x="1490718" y="102352"/>
                </a:cubicBezTo>
                <a:lnTo>
                  <a:pt x="0" y="968734"/>
                </a:lnTo>
                <a:lnTo>
                  <a:pt x="0" y="1100678"/>
                </a:lnTo>
                <a:lnTo>
                  <a:pt x="4073377" y="1100678"/>
                </a:lnTo>
                <a:lnTo>
                  <a:pt x="2344128" y="102352"/>
                </a:lnTo>
                <a:cubicBezTo>
                  <a:pt x="2225908" y="34117"/>
                  <a:pt x="2071263" y="0"/>
                  <a:pt x="1916819" y="0"/>
                </a:cubicBezTo>
                <a:close/>
              </a:path>
            </a:pathLst>
          </a:custGeom>
          <a:gradFill flip="none" rotWithShape="0">
            <a:gsLst>
              <a:gs pos="0">
                <a:srgbClr val="1E2BAA"/>
              </a:gs>
              <a:gs pos="100000">
                <a:schemeClr val="accent4"/>
              </a:gs>
            </a:gsLst>
            <a:lin ang="2700000" scaled="0"/>
            <a:tileRect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4" name="任意多边形: 形状 33"/>
          <p:cNvSpPr/>
          <p:nvPr/>
        </p:nvSpPr>
        <p:spPr>
          <a:xfrm flipH="1">
            <a:off x="9446279" y="0"/>
            <a:ext cx="2745721" cy="2315266"/>
          </a:xfrm>
          <a:custGeom>
            <a:avLst/>
            <a:gdLst>
              <a:gd name="connsiteX0" fmla="*/ 2000777 w 2745721"/>
              <a:gd name="connsiteY0" fmla="*/ 0 h 2315266"/>
              <a:gd name="connsiteX1" fmla="*/ 0 w 2745721"/>
              <a:gd name="connsiteY1" fmla="*/ 0 h 2315266"/>
              <a:gd name="connsiteX2" fmla="*/ 0 w 2745721"/>
              <a:gd name="connsiteY2" fmla="*/ 2315266 h 2315266"/>
              <a:gd name="connsiteX3" fmla="*/ 2570496 w 2745721"/>
              <a:gd name="connsiteY3" fmla="*/ 821475 h 2315266"/>
              <a:gd name="connsiteX4" fmla="*/ 2567712 w 2745721"/>
              <a:gd name="connsiteY4" fmla="*/ 327194 h 2315266"/>
              <a:gd name="connsiteX5" fmla="*/ 2567271 w 2745721"/>
              <a:gd name="connsiteY5" fmla="*/ 327047 h 231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5721" h="2315266">
                <a:moveTo>
                  <a:pt x="2000777" y="0"/>
                </a:moveTo>
                <a:lnTo>
                  <a:pt x="0" y="0"/>
                </a:lnTo>
                <a:lnTo>
                  <a:pt x="0" y="2315266"/>
                </a:lnTo>
                <a:lnTo>
                  <a:pt x="2570496" y="821475"/>
                </a:lnTo>
                <a:cubicBezTo>
                  <a:pt x="2805030" y="685005"/>
                  <a:pt x="2804152" y="463664"/>
                  <a:pt x="2567712" y="327194"/>
                </a:cubicBezTo>
                <a:lnTo>
                  <a:pt x="2567271" y="327047"/>
                </a:lnTo>
                <a:close/>
              </a:path>
            </a:pathLst>
          </a:custGeom>
          <a:gradFill flip="none" rotWithShape="0">
            <a:gsLst>
              <a:gs pos="0">
                <a:srgbClr val="1E2BAA"/>
              </a:gs>
              <a:gs pos="100000">
                <a:schemeClr val="accent4"/>
              </a:gs>
            </a:gsLst>
            <a:lin ang="2700000" scaled="0"/>
            <a:tileRect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1074310" y="1697504"/>
            <a:ext cx="3840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可以在這裏填寫總結性標題</a:t>
            </a:r>
            <a:endParaRPr lang="zh-CN" altLang="en-US" sz="24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191" name="文本框 190"/>
          <p:cNvSpPr txBox="1"/>
          <p:nvPr/>
        </p:nvSpPr>
        <p:spPr>
          <a:xfrm>
            <a:off x="1074310" y="2374042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+mj-ea"/>
                <a:ea typeface="+mj-ea"/>
              </a:rPr>
              <a:t>這裏輸入標題</a:t>
            </a:r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1074310" y="2686829"/>
            <a:ext cx="5036040" cy="86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數據是指對客觀事件進行記錄並可以鑒別的符號，是對客觀事物的性質、狀態以及相互關係等進行記載的物理符號或這些物理符號的組合。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14" name="文本框 213"/>
          <p:cNvSpPr txBox="1"/>
          <p:nvPr/>
        </p:nvSpPr>
        <p:spPr>
          <a:xfrm>
            <a:off x="1074310" y="358721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+mj-ea"/>
                <a:ea typeface="+mj-ea"/>
              </a:rPr>
              <a:t>這裏輸入標題</a:t>
            </a:r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12" name="文本框 211"/>
          <p:cNvSpPr txBox="1"/>
          <p:nvPr/>
        </p:nvSpPr>
        <p:spPr>
          <a:xfrm>
            <a:off x="1074310" y="3879677"/>
            <a:ext cx="503604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數據可以是連續的值，比如聲音、圖像，稱為模擬數據；也可以是離散的，如符號、文字，稱為數字數據。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09" name="矩形: 圆角 208"/>
          <p:cNvSpPr/>
          <p:nvPr/>
        </p:nvSpPr>
        <p:spPr>
          <a:xfrm>
            <a:off x="1182346" y="4705826"/>
            <a:ext cx="1426097" cy="1035038"/>
          </a:xfrm>
          <a:prstGeom prst="roundRect">
            <a:avLst>
              <a:gd name="adj" fmla="val 9252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15220">
            <a:noFill/>
          </a:ln>
          <a:effectLst>
            <a:outerShdw blurRad="520700" algn="ctr" rotWithShape="0">
              <a:schemeClr val="accent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582" tIns="54790" rIns="109582" bIns="54790" rtlCol="0" anchor="ctr"/>
          <a:lstStyle/>
          <a:p>
            <a:pPr algn="ctr"/>
            <a:endParaRPr lang="zh-CN" altLang="en-US" sz="2155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408984" y="4841310"/>
            <a:ext cx="9728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>
                <a:solidFill>
                  <a:schemeClr val="bg1"/>
                </a:solidFill>
                <a:latin typeface="+mj-lt"/>
                <a:ea typeface="+mj-ea"/>
              </a:rPr>
              <a:t>2456</a:t>
            </a:r>
            <a:endParaRPr lang="zh-CN" altLang="en-US" sz="280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218" name="文本框 217"/>
          <p:cNvSpPr txBox="1"/>
          <p:nvPr/>
        </p:nvSpPr>
        <p:spPr>
          <a:xfrm>
            <a:off x="1270554" y="5277995"/>
            <a:ext cx="12496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+mn-ea"/>
              </a:rPr>
              <a:t>這裏輸入名稱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3" name="矩形: 圆角 222"/>
          <p:cNvSpPr/>
          <p:nvPr/>
        </p:nvSpPr>
        <p:spPr>
          <a:xfrm>
            <a:off x="2860337" y="4705826"/>
            <a:ext cx="1426097" cy="1035038"/>
          </a:xfrm>
          <a:prstGeom prst="roundRect">
            <a:avLst>
              <a:gd name="adj" fmla="val 9252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25" name="文本框 224"/>
          <p:cNvSpPr txBox="1"/>
          <p:nvPr/>
        </p:nvSpPr>
        <p:spPr>
          <a:xfrm>
            <a:off x="3086976" y="4841310"/>
            <a:ext cx="9728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>
                <a:solidFill>
                  <a:schemeClr val="bg1"/>
                </a:solidFill>
                <a:latin typeface="+mj-lt"/>
                <a:ea typeface="+mj-ea"/>
              </a:rPr>
              <a:t>5421</a:t>
            </a:r>
            <a:endParaRPr lang="zh-CN" altLang="en-US" sz="280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226" name="文本框 225"/>
          <p:cNvSpPr txBox="1"/>
          <p:nvPr/>
        </p:nvSpPr>
        <p:spPr>
          <a:xfrm>
            <a:off x="2948546" y="5277995"/>
            <a:ext cx="12496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+mn-ea"/>
              </a:rPr>
              <a:t>這裏輸入名稱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8" name="矩形: 圆角 227"/>
          <p:cNvSpPr/>
          <p:nvPr/>
        </p:nvSpPr>
        <p:spPr>
          <a:xfrm>
            <a:off x="4538328" y="4705826"/>
            <a:ext cx="1426097" cy="1035038"/>
          </a:xfrm>
          <a:prstGeom prst="roundRect">
            <a:avLst>
              <a:gd name="adj" fmla="val 9252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31" name="文本框 230"/>
          <p:cNvSpPr txBox="1"/>
          <p:nvPr/>
        </p:nvSpPr>
        <p:spPr>
          <a:xfrm>
            <a:off x="4764967" y="4841310"/>
            <a:ext cx="9728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>
                <a:solidFill>
                  <a:schemeClr val="bg1"/>
                </a:solidFill>
                <a:latin typeface="+mj-lt"/>
                <a:ea typeface="+mj-ea"/>
              </a:rPr>
              <a:t>3124</a:t>
            </a:r>
            <a:endParaRPr lang="zh-CN" altLang="en-US" sz="280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233" name="文本框 232"/>
          <p:cNvSpPr txBox="1"/>
          <p:nvPr/>
        </p:nvSpPr>
        <p:spPr>
          <a:xfrm>
            <a:off x="4626537" y="5277995"/>
            <a:ext cx="12496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+mn-ea"/>
              </a:rPr>
              <a:t>這裏輸入名稱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图形 82"/>
          <p:cNvPicPr>
            <a:picLocks noChangeAspect="1"/>
          </p:cNvPicPr>
          <p:nvPr/>
        </p:nvPicPr>
        <p:blipFill rotWithShape="1">
          <a:blip r:embed="rId1"/>
          <a:srcRect l="33401" t="34199" r="32372" b="323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任意多边形: 形状 16"/>
          <p:cNvSpPr/>
          <p:nvPr/>
        </p:nvSpPr>
        <p:spPr>
          <a:xfrm flipH="1">
            <a:off x="4619896" y="979669"/>
            <a:ext cx="7572104" cy="5878331"/>
          </a:xfrm>
          <a:custGeom>
            <a:avLst/>
            <a:gdLst>
              <a:gd name="connsiteX0" fmla="*/ 2539511 w 7572104"/>
              <a:gd name="connsiteY0" fmla="*/ 0 h 5878331"/>
              <a:gd name="connsiteX1" fmla="*/ 2113411 w 7572104"/>
              <a:gd name="connsiteY1" fmla="*/ 102352 h 5878331"/>
              <a:gd name="connsiteX2" fmla="*/ 0 w 7572104"/>
              <a:gd name="connsiteY2" fmla="*/ 1330634 h 5878331"/>
              <a:gd name="connsiteX3" fmla="*/ 0 w 7572104"/>
              <a:gd name="connsiteY3" fmla="*/ 5878331 h 5878331"/>
              <a:gd name="connsiteX4" fmla="*/ 2706250 w 7572104"/>
              <a:gd name="connsiteY4" fmla="*/ 5878331 h 5878331"/>
              <a:gd name="connsiteX5" fmla="*/ 7396879 w 7572104"/>
              <a:gd name="connsiteY5" fmla="*/ 3152469 h 5878331"/>
              <a:gd name="connsiteX6" fmla="*/ 7394095 w 7572104"/>
              <a:gd name="connsiteY6" fmla="*/ 2658188 h 5878331"/>
              <a:gd name="connsiteX7" fmla="*/ 7393654 w 7572104"/>
              <a:gd name="connsiteY7" fmla="*/ 2658041 h 5878331"/>
              <a:gd name="connsiteX8" fmla="*/ 2966821 w 7572104"/>
              <a:gd name="connsiteY8" fmla="*/ 102352 h 5878331"/>
              <a:gd name="connsiteX9" fmla="*/ 2539511 w 7572104"/>
              <a:gd name="connsiteY9" fmla="*/ 0 h 587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72104" h="5878331">
                <a:moveTo>
                  <a:pt x="2539511" y="0"/>
                </a:moveTo>
                <a:cubicBezTo>
                  <a:pt x="2385067" y="0"/>
                  <a:pt x="2230824" y="34117"/>
                  <a:pt x="2113411" y="102352"/>
                </a:cubicBezTo>
                <a:lnTo>
                  <a:pt x="0" y="1330634"/>
                </a:lnTo>
                <a:lnTo>
                  <a:pt x="0" y="5878331"/>
                </a:lnTo>
                <a:lnTo>
                  <a:pt x="2706250" y="5878331"/>
                </a:lnTo>
                <a:lnTo>
                  <a:pt x="7396879" y="3152469"/>
                </a:lnTo>
                <a:cubicBezTo>
                  <a:pt x="7631413" y="3015999"/>
                  <a:pt x="7630535" y="2794658"/>
                  <a:pt x="7394095" y="2658188"/>
                </a:cubicBezTo>
                <a:lnTo>
                  <a:pt x="7393654" y="2658041"/>
                </a:lnTo>
                <a:lnTo>
                  <a:pt x="2966821" y="102352"/>
                </a:lnTo>
                <a:cubicBezTo>
                  <a:pt x="2848601" y="34117"/>
                  <a:pt x="2693956" y="0"/>
                  <a:pt x="2539511" y="0"/>
                </a:cubicBezTo>
                <a:close/>
              </a:path>
            </a:pathLst>
          </a:custGeom>
          <a:gradFill flip="none" rotWithShape="0">
            <a:gsLst>
              <a:gs pos="0">
                <a:srgbClr val="1E2BAA"/>
              </a:gs>
              <a:gs pos="100000">
                <a:schemeClr val="accent4"/>
              </a:gs>
            </a:gsLst>
            <a:lin ang="2700000" scaled="0"/>
            <a:tileRect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9" name="任意多边形: 形状 18"/>
          <p:cNvSpPr/>
          <p:nvPr/>
        </p:nvSpPr>
        <p:spPr>
          <a:xfrm flipH="1">
            <a:off x="0" y="5567632"/>
            <a:ext cx="3600103" cy="1290368"/>
          </a:xfrm>
          <a:custGeom>
            <a:avLst/>
            <a:gdLst>
              <a:gd name="connsiteX0" fmla="*/ 2470230 w 3600103"/>
              <a:gd name="connsiteY0" fmla="*/ 0 h 1290368"/>
              <a:gd name="connsiteX1" fmla="*/ 2044130 w 3600103"/>
              <a:gd name="connsiteY1" fmla="*/ 102352 h 1290368"/>
              <a:gd name="connsiteX2" fmla="*/ 0 w 3600103"/>
              <a:gd name="connsiteY2" fmla="*/ 1290368 h 1290368"/>
              <a:gd name="connsiteX3" fmla="*/ 3600103 w 3600103"/>
              <a:gd name="connsiteY3" fmla="*/ 1290368 h 1290368"/>
              <a:gd name="connsiteX4" fmla="*/ 3600103 w 3600103"/>
              <a:gd name="connsiteY4" fmla="*/ 507954 h 1290368"/>
              <a:gd name="connsiteX5" fmla="*/ 2897540 w 3600103"/>
              <a:gd name="connsiteY5" fmla="*/ 102352 h 1290368"/>
              <a:gd name="connsiteX6" fmla="*/ 2470230 w 3600103"/>
              <a:gd name="connsiteY6" fmla="*/ 0 h 1290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103" h="1290368">
                <a:moveTo>
                  <a:pt x="2470230" y="0"/>
                </a:moveTo>
                <a:cubicBezTo>
                  <a:pt x="2315786" y="0"/>
                  <a:pt x="2161544" y="34117"/>
                  <a:pt x="2044130" y="102352"/>
                </a:cubicBezTo>
                <a:lnTo>
                  <a:pt x="0" y="1290368"/>
                </a:lnTo>
                <a:lnTo>
                  <a:pt x="3600103" y="1290368"/>
                </a:lnTo>
                <a:lnTo>
                  <a:pt x="3600103" y="507954"/>
                </a:lnTo>
                <a:lnTo>
                  <a:pt x="2897540" y="102352"/>
                </a:lnTo>
                <a:cubicBezTo>
                  <a:pt x="2779320" y="34117"/>
                  <a:pt x="2624675" y="0"/>
                  <a:pt x="2470230" y="0"/>
                </a:cubicBezTo>
                <a:close/>
              </a:path>
            </a:pathLst>
          </a:custGeom>
          <a:solidFill>
            <a:srgbClr val="2433C6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/>
        </p:nvSpPr>
        <p:spPr>
          <a:xfrm>
            <a:off x="4183220" y="0"/>
            <a:ext cx="5610379" cy="1479972"/>
          </a:xfrm>
          <a:custGeom>
            <a:avLst/>
            <a:gdLst>
              <a:gd name="connsiteX0" fmla="*/ 0 w 5610379"/>
              <a:gd name="connsiteY0" fmla="*/ 0 h 1479972"/>
              <a:gd name="connsiteX1" fmla="*/ 5610379 w 5610379"/>
              <a:gd name="connsiteY1" fmla="*/ 0 h 1479972"/>
              <a:gd name="connsiteX2" fmla="*/ 3239790 w 5610379"/>
              <a:gd name="connsiteY2" fmla="*/ 1377620 h 1479972"/>
              <a:gd name="connsiteX3" fmla="*/ 2386378 w 5610379"/>
              <a:gd name="connsiteY3" fmla="*/ 1377620 h 147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0379" h="1479972">
                <a:moveTo>
                  <a:pt x="0" y="0"/>
                </a:moveTo>
                <a:lnTo>
                  <a:pt x="5610379" y="0"/>
                </a:lnTo>
                <a:lnTo>
                  <a:pt x="3239790" y="1377620"/>
                </a:lnTo>
                <a:cubicBezTo>
                  <a:pt x="3004816" y="1514090"/>
                  <a:pt x="2622671" y="1514090"/>
                  <a:pt x="2386378" y="1377620"/>
                </a:cubicBezTo>
                <a:close/>
              </a:path>
            </a:pathLst>
          </a:custGeom>
          <a:solidFill>
            <a:srgbClr val="2433C6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55" name="图片 54" descr="背景图案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356" y="1907665"/>
            <a:ext cx="5685926" cy="3909874"/>
          </a:xfrm>
          <a:prstGeom prst="rect">
            <a:avLst/>
          </a:prstGeom>
          <a:effectLst>
            <a:outerShdw dist="342900" dir="5400000" algn="t" rotWithShape="0">
              <a:schemeClr val="accent4">
                <a:alpha val="25000"/>
              </a:schemeClr>
            </a:outerShdw>
          </a:effectLst>
        </p:spPr>
      </p:pic>
      <p:sp>
        <p:nvSpPr>
          <p:cNvPr id="56" name="椭圆 55"/>
          <p:cNvSpPr/>
          <p:nvPr/>
        </p:nvSpPr>
        <p:spPr>
          <a:xfrm>
            <a:off x="9817066" y="5324360"/>
            <a:ext cx="82230" cy="82230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/>
          <p:nvPr/>
        </p:nvSpPr>
        <p:spPr>
          <a:xfrm>
            <a:off x="9968790" y="5231741"/>
            <a:ext cx="82230" cy="82230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8" name="组合 67"/>
          <p:cNvGrpSpPr/>
          <p:nvPr/>
        </p:nvGrpSpPr>
        <p:grpSpPr>
          <a:xfrm>
            <a:off x="415759" y="2131199"/>
            <a:ext cx="4987284" cy="2260323"/>
            <a:chOff x="415759" y="2131199"/>
            <a:chExt cx="4987284" cy="2260323"/>
          </a:xfrm>
        </p:grpSpPr>
        <p:sp>
          <p:nvSpPr>
            <p:cNvPr id="69" name="文本框 68"/>
            <p:cNvSpPr txBox="1"/>
            <p:nvPr/>
          </p:nvSpPr>
          <p:spPr>
            <a:xfrm>
              <a:off x="429627" y="2131199"/>
              <a:ext cx="2618105" cy="838835"/>
            </a:xfrm>
            <a:prstGeom prst="rect">
              <a:avLst/>
            </a:prstGeom>
            <a:noFill/>
            <a:effectLst/>
          </p:spPr>
          <p:txBody>
            <a:bodyPr wrap="none" lIns="224578" tIns="112289" rIns="224578" bIns="112289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+mj-lt"/>
                  <a:ea typeface="+mj-ea"/>
                </a:rPr>
                <a:t>PART 04</a:t>
              </a:r>
              <a:endParaRPr lang="zh-CN" altLang="en-US" sz="400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415759" y="2780203"/>
              <a:ext cx="4987284" cy="1133927"/>
            </a:xfrm>
            <a:prstGeom prst="rect">
              <a:avLst/>
            </a:prstGeom>
            <a:noFill/>
            <a:effectLst/>
          </p:spPr>
          <p:txBody>
            <a:bodyPr wrap="none" lIns="224578" tIns="112289" rIns="224578" bIns="112289" rtlCol="0">
              <a:noAutofit/>
            </a:bodyPr>
            <a:lstStyle/>
            <a:p>
              <a:r>
                <a:rPr lang="zh-CN" altLang="en-US" sz="5895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  <a:cs typeface="阿里巴巴普惠体 H" panose="00020600040101010101" pitchFamily="18" charset="-122"/>
                </a:rPr>
                <a:t>未來工作計畫</a:t>
              </a:r>
              <a:endParaRPr lang="zh-CN" altLang="en-US" sz="5895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endParaRPr>
            </a:p>
          </p:txBody>
        </p:sp>
        <p:sp>
          <p:nvSpPr>
            <p:cNvPr id="71" name="矩形: 圆角 70"/>
            <p:cNvSpPr/>
            <p:nvPr>
              <p:custDataLst>
                <p:tags r:id="rId4"/>
              </p:custDataLst>
            </p:nvPr>
          </p:nvSpPr>
          <p:spPr>
            <a:xfrm>
              <a:off x="682273" y="4347451"/>
              <a:ext cx="655200" cy="4407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145" tIns="44072" rIns="88145" bIns="44072" rtlCol="0" anchor="ctr"/>
            <a:lstStyle/>
            <a:p>
              <a:pPr algn="ctr"/>
              <a:endParaRPr lang="zh-CN" altLang="en-US" sz="1735"/>
            </a:p>
          </p:txBody>
        </p:sp>
        <p:sp>
          <p:nvSpPr>
            <p:cNvPr id="74" name="椭圆 73"/>
            <p:cNvSpPr/>
            <p:nvPr/>
          </p:nvSpPr>
          <p:spPr>
            <a:xfrm>
              <a:off x="2898328" y="2282050"/>
              <a:ext cx="108247" cy="10824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210" tIns="41605" rIns="83210" bIns="41605" rtlCol="0" anchor="ctr"/>
            <a:lstStyle/>
            <a:p>
              <a:pPr algn="ctr"/>
              <a:endParaRPr lang="zh-CN" altLang="en-US" sz="1640"/>
            </a:p>
          </p:txBody>
        </p:sp>
      </p:grpSp>
      <p:grpSp>
        <p:nvGrpSpPr>
          <p:cNvPr id="20" name="组合 19"/>
          <p:cNvGrpSpPr/>
          <p:nvPr/>
        </p:nvGrpSpPr>
        <p:grpSpPr>
          <a:xfrm flipH="1">
            <a:off x="11012239" y="582615"/>
            <a:ext cx="487082" cy="114042"/>
            <a:chOff x="11012239" y="582615"/>
            <a:chExt cx="487082" cy="114042"/>
          </a:xfrm>
        </p:grpSpPr>
        <p:sp>
          <p:nvSpPr>
            <p:cNvPr id="21" name="椭圆 20"/>
            <p:cNvSpPr/>
            <p:nvPr/>
          </p:nvSpPr>
          <p:spPr>
            <a:xfrm>
              <a:off x="11012239" y="582615"/>
              <a:ext cx="114042" cy="114042"/>
            </a:xfrm>
            <a:prstGeom prst="ellipse">
              <a:avLst/>
            </a:prstGeom>
            <a:solidFill>
              <a:srgbClr val="0F6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11385279" y="582615"/>
              <a:ext cx="114042" cy="1140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>
              <a:off x="11198759" y="582615"/>
              <a:ext cx="114042" cy="114042"/>
            </a:xfrm>
            <a:prstGeom prst="ellipse">
              <a:avLst/>
            </a:prstGeom>
            <a:solidFill>
              <a:srgbClr val="19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32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403" name="椭圆 402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矩形: 圆角 117"/>
          <p:cNvSpPr/>
          <p:nvPr/>
        </p:nvSpPr>
        <p:spPr>
          <a:xfrm>
            <a:off x="695325" y="1208698"/>
            <a:ext cx="10801350" cy="5100027"/>
          </a:xfrm>
          <a:prstGeom prst="roundRect">
            <a:avLst>
              <a:gd name="adj" fmla="val 3000"/>
            </a:avLst>
          </a:prstGeom>
          <a:gradFill>
            <a:gsLst>
              <a:gs pos="0">
                <a:srgbClr val="2433C6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3471970" y="3498711"/>
            <a:ext cx="1395932" cy="109408"/>
            <a:chOff x="3471970" y="3284398"/>
            <a:chExt cx="1395932" cy="109408"/>
          </a:xfrm>
        </p:grpSpPr>
        <p:cxnSp>
          <p:nvCxnSpPr>
            <p:cNvPr id="111" name="直接连接符 110"/>
            <p:cNvCxnSpPr/>
            <p:nvPr/>
          </p:nvCxnSpPr>
          <p:spPr>
            <a:xfrm flipH="1">
              <a:off x="3471970" y="3284398"/>
              <a:ext cx="1395932" cy="0"/>
            </a:xfrm>
            <a:prstGeom prst="line">
              <a:avLst/>
            </a:prstGeom>
            <a:ln w="18109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0"/>
              </a:gradFill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3471970" y="3287039"/>
              <a:ext cx="102758" cy="106767"/>
            </a:xfrm>
            <a:prstGeom prst="line">
              <a:avLst/>
            </a:prstGeom>
            <a:ln w="18109" cap="rnd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0"/>
              </a:gradFill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椭圆 70"/>
          <p:cNvSpPr/>
          <p:nvPr/>
        </p:nvSpPr>
        <p:spPr>
          <a:xfrm>
            <a:off x="1120668" y="3531152"/>
            <a:ext cx="1287624" cy="1287623"/>
          </a:xfrm>
          <a:prstGeom prst="ellipse">
            <a:avLst/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73" name="椭圆 72"/>
          <p:cNvSpPr/>
          <p:nvPr/>
        </p:nvSpPr>
        <p:spPr>
          <a:xfrm>
            <a:off x="4395527" y="1682309"/>
            <a:ext cx="3404479" cy="3404479"/>
          </a:xfrm>
          <a:prstGeom prst="ellipse">
            <a:avLst/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74" name="椭圆 73"/>
          <p:cNvSpPr/>
          <p:nvPr/>
        </p:nvSpPr>
        <p:spPr>
          <a:xfrm>
            <a:off x="4867904" y="2154685"/>
            <a:ext cx="2459726" cy="2459726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15220">
            <a:noFill/>
          </a:ln>
          <a:effectLst>
            <a:outerShdw blurRad="520700" algn="ctr" rotWithShape="0">
              <a:schemeClr val="accent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582" tIns="54790" rIns="109582" bIns="54790" rtlCol="0" anchor="ctr"/>
          <a:lstStyle/>
          <a:p>
            <a:pPr algn="ctr"/>
            <a:endParaRPr lang="zh-CN" altLang="en-US" sz="2155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75" name="椭圆 74"/>
          <p:cNvSpPr/>
          <p:nvPr/>
        </p:nvSpPr>
        <p:spPr>
          <a:xfrm>
            <a:off x="4643935" y="1930715"/>
            <a:ext cx="2907662" cy="2907662"/>
          </a:xfrm>
          <a:prstGeom prst="ellipse">
            <a:avLst/>
          </a:prstGeom>
          <a:noFill/>
          <a:ln w="3019">
            <a:solidFill>
              <a:srgbClr val="004BFF">
                <a:alpha val="20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23" tIns="43462" rIns="86923" bIns="43462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10"/>
          </a:p>
        </p:txBody>
      </p:sp>
      <p:sp>
        <p:nvSpPr>
          <p:cNvPr id="76" name="文本框 75"/>
          <p:cNvSpPr txBox="1"/>
          <p:nvPr/>
        </p:nvSpPr>
        <p:spPr>
          <a:xfrm>
            <a:off x="5187482" y="2989575"/>
            <a:ext cx="1820571" cy="787400"/>
          </a:xfrm>
          <a:prstGeom prst="rect">
            <a:avLst/>
          </a:prstGeom>
          <a:noFill/>
          <a:effectLst/>
        </p:spPr>
        <p:txBody>
          <a:bodyPr wrap="square" lIns="86923" tIns="43462" rIns="86923" bIns="43462" rtlCol="0">
            <a:spAutoFit/>
          </a:bodyPr>
          <a:lstStyle/>
          <a:p>
            <a:pPr algn="ctr"/>
            <a:r>
              <a:rPr lang="zh-CN" altLang="en-US" sz="228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OPPOSans H" panose="00020600040101010101" pitchFamily="18" charset="-122"/>
              </a:rPr>
              <a:t>可以在此處</a:t>
            </a:r>
            <a:endParaRPr lang="en-US" altLang="zh-CN" sz="228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  <a:cs typeface="OPPOSans H" panose="00020600040101010101" pitchFamily="18" charset="-122"/>
            </a:endParaRPr>
          </a:p>
          <a:p>
            <a:pPr algn="ctr"/>
            <a:r>
              <a:rPr lang="zh-CN" altLang="en-US" sz="228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OPPOSans H" panose="00020600040101010101" pitchFamily="18" charset="-122"/>
              </a:rPr>
              <a:t>輸入</a:t>
            </a:r>
            <a:r>
              <a:rPr lang="zh-CN" altLang="en-US" sz="2280" dirty="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OPPOSans H" panose="00020600040101010101" pitchFamily="18" charset="-122"/>
              </a:rPr>
              <a:t>標題</a:t>
            </a:r>
            <a:endParaRPr lang="zh-CN" altLang="en-US" sz="2280" dirty="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78" name="椭圆 77"/>
          <p:cNvSpPr/>
          <p:nvPr/>
        </p:nvSpPr>
        <p:spPr>
          <a:xfrm>
            <a:off x="1124198" y="2211090"/>
            <a:ext cx="1287624" cy="1287623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15220">
            <a:noFill/>
          </a:ln>
          <a:effectLst>
            <a:outerShdw blurRad="520700" algn="ctr" rotWithShape="0">
              <a:schemeClr val="accent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582" tIns="54790" rIns="109582" bIns="54790" rtlCol="0" anchor="ctr"/>
          <a:lstStyle/>
          <a:p>
            <a:pPr algn="ctr"/>
            <a:endParaRPr lang="zh-CN" altLang="en-US" sz="2155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80" name="椭圆 79"/>
          <p:cNvSpPr/>
          <p:nvPr/>
        </p:nvSpPr>
        <p:spPr>
          <a:xfrm>
            <a:off x="2453051" y="2211090"/>
            <a:ext cx="1287624" cy="1287623"/>
          </a:xfrm>
          <a:prstGeom prst="ellipse">
            <a:avLst/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82" name="椭圆 81"/>
          <p:cNvSpPr/>
          <p:nvPr/>
        </p:nvSpPr>
        <p:spPr>
          <a:xfrm>
            <a:off x="2453051" y="3531152"/>
            <a:ext cx="1287624" cy="1287623"/>
          </a:xfrm>
          <a:prstGeom prst="ellipse">
            <a:avLst/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84" name="椭圆 83"/>
          <p:cNvSpPr/>
          <p:nvPr/>
        </p:nvSpPr>
        <p:spPr>
          <a:xfrm>
            <a:off x="9783711" y="2211090"/>
            <a:ext cx="1287624" cy="1287623"/>
          </a:xfrm>
          <a:prstGeom prst="ellipse">
            <a:avLst/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86" name="椭圆 85"/>
          <p:cNvSpPr/>
          <p:nvPr/>
        </p:nvSpPr>
        <p:spPr>
          <a:xfrm>
            <a:off x="9783711" y="3531152"/>
            <a:ext cx="1287624" cy="1287623"/>
          </a:xfrm>
          <a:prstGeom prst="ellipse">
            <a:avLst/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88" name="椭圆 87"/>
          <p:cNvSpPr/>
          <p:nvPr/>
        </p:nvSpPr>
        <p:spPr>
          <a:xfrm>
            <a:off x="8454858" y="2211090"/>
            <a:ext cx="1287624" cy="1287623"/>
          </a:xfrm>
          <a:prstGeom prst="ellipse">
            <a:avLst/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0" name="椭圆 89"/>
          <p:cNvSpPr/>
          <p:nvPr/>
        </p:nvSpPr>
        <p:spPr>
          <a:xfrm>
            <a:off x="8454858" y="3531152"/>
            <a:ext cx="1287624" cy="1287623"/>
          </a:xfrm>
          <a:prstGeom prst="ellipse">
            <a:avLst/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n-ea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271717" y="3844467"/>
            <a:ext cx="985520" cy="676275"/>
          </a:xfrm>
          <a:prstGeom prst="rect">
            <a:avLst/>
          </a:prstGeom>
          <a:noFill/>
          <a:effectLst/>
        </p:spPr>
        <p:txBody>
          <a:bodyPr wrap="none" lIns="86923" tIns="43462" rIns="86923" bIns="4346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請在此處</a:t>
            </a:r>
            <a:endParaRPr lang="en-US" altLang="zh-CN" sz="160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輸入</a:t>
            </a: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要點</a:t>
            </a:r>
            <a:endParaRPr lang="zh-CN" altLang="en-US" sz="1600" dirty="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1275250" y="2524405"/>
            <a:ext cx="985520" cy="676275"/>
          </a:xfrm>
          <a:prstGeom prst="rect">
            <a:avLst/>
          </a:prstGeom>
          <a:noFill/>
          <a:effectLst/>
        </p:spPr>
        <p:txBody>
          <a:bodyPr wrap="none" lIns="86923" tIns="43462" rIns="86923" bIns="4346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請在此處</a:t>
            </a:r>
            <a:endParaRPr lang="en-US" altLang="zh-CN" sz="160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輸入</a:t>
            </a: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要點</a:t>
            </a:r>
            <a:endParaRPr lang="zh-CN" altLang="en-US" sz="1600" dirty="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2604103" y="2524405"/>
            <a:ext cx="985520" cy="676275"/>
          </a:xfrm>
          <a:prstGeom prst="rect">
            <a:avLst/>
          </a:prstGeom>
          <a:noFill/>
          <a:effectLst/>
        </p:spPr>
        <p:txBody>
          <a:bodyPr wrap="none" lIns="86923" tIns="43462" rIns="86923" bIns="4346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請在此處</a:t>
            </a:r>
            <a:endParaRPr lang="en-US" altLang="zh-CN" sz="160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輸入</a:t>
            </a: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要點</a:t>
            </a:r>
            <a:endParaRPr lang="zh-CN" altLang="en-US" sz="1600" dirty="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2604100" y="3844467"/>
            <a:ext cx="985520" cy="676275"/>
          </a:xfrm>
          <a:prstGeom prst="rect">
            <a:avLst/>
          </a:prstGeom>
          <a:noFill/>
          <a:effectLst/>
        </p:spPr>
        <p:txBody>
          <a:bodyPr wrap="none" lIns="86923" tIns="43462" rIns="86923" bIns="4346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請在此處</a:t>
            </a:r>
            <a:endParaRPr lang="en-US" altLang="zh-CN" sz="160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輸入</a:t>
            </a: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要點</a:t>
            </a:r>
            <a:endParaRPr lang="zh-CN" altLang="en-US" sz="1600" dirty="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9934761" y="2524405"/>
            <a:ext cx="985520" cy="676275"/>
          </a:xfrm>
          <a:prstGeom prst="rect">
            <a:avLst/>
          </a:prstGeom>
          <a:noFill/>
          <a:effectLst/>
        </p:spPr>
        <p:txBody>
          <a:bodyPr wrap="none" lIns="86923" tIns="43462" rIns="86923" bIns="4346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請在此處</a:t>
            </a:r>
            <a:endParaRPr lang="en-US" altLang="zh-CN" sz="160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輸入</a:t>
            </a: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要點</a:t>
            </a:r>
            <a:endParaRPr lang="zh-CN" altLang="en-US" sz="1600" dirty="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9934761" y="3844467"/>
            <a:ext cx="985520" cy="676275"/>
          </a:xfrm>
          <a:prstGeom prst="rect">
            <a:avLst/>
          </a:prstGeom>
          <a:noFill/>
          <a:effectLst/>
        </p:spPr>
        <p:txBody>
          <a:bodyPr wrap="none" lIns="86923" tIns="43462" rIns="86923" bIns="4346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請在此處</a:t>
            </a:r>
            <a:endParaRPr lang="en-US" altLang="zh-CN" sz="160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輸入</a:t>
            </a: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要點</a:t>
            </a:r>
            <a:endParaRPr lang="zh-CN" altLang="en-US" sz="1600" dirty="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8605909" y="2524405"/>
            <a:ext cx="985520" cy="676275"/>
          </a:xfrm>
          <a:prstGeom prst="rect">
            <a:avLst/>
          </a:prstGeom>
          <a:noFill/>
          <a:effectLst/>
        </p:spPr>
        <p:txBody>
          <a:bodyPr wrap="none" lIns="86923" tIns="43462" rIns="86923" bIns="4346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請在此處</a:t>
            </a:r>
            <a:endParaRPr lang="en-US" altLang="zh-CN" sz="160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輸入</a:t>
            </a: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要點</a:t>
            </a:r>
            <a:endParaRPr lang="zh-CN" altLang="en-US" sz="1600" dirty="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8605909" y="3844467"/>
            <a:ext cx="985520" cy="676275"/>
          </a:xfrm>
          <a:prstGeom prst="rect">
            <a:avLst/>
          </a:prstGeom>
          <a:noFill/>
          <a:effectLst/>
        </p:spPr>
        <p:txBody>
          <a:bodyPr wrap="none" lIns="86923" tIns="43462" rIns="86923" bIns="43462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請在此處</a:t>
            </a:r>
            <a:endParaRPr lang="en-US" altLang="zh-CN" sz="160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輸入</a:t>
            </a:r>
            <a:r>
              <a:rPr lang="zh-CN" altLang="en-US" sz="160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rPr>
              <a:t>要點</a:t>
            </a:r>
            <a:endParaRPr lang="zh-CN" altLang="en-US" sz="1600" dirty="0">
              <a:solidFill>
                <a:schemeClr val="bg1"/>
              </a:solidFill>
              <a:latin typeface="+mn-ea"/>
              <a:cs typeface="OPPOSans B" panose="00020600040101010101" pitchFamily="18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7323099" y="3498711"/>
            <a:ext cx="1395933" cy="109408"/>
            <a:chOff x="7323099" y="3284398"/>
            <a:chExt cx="1395933" cy="109408"/>
          </a:xfrm>
        </p:grpSpPr>
        <p:cxnSp>
          <p:nvCxnSpPr>
            <p:cNvPr id="94" name="直接连接符 93"/>
            <p:cNvCxnSpPr/>
            <p:nvPr/>
          </p:nvCxnSpPr>
          <p:spPr>
            <a:xfrm>
              <a:off x="7323099" y="3284398"/>
              <a:ext cx="1395932" cy="0"/>
            </a:xfrm>
            <a:prstGeom prst="line">
              <a:avLst/>
            </a:prstGeom>
            <a:noFill/>
            <a:ln w="12073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 flipH="1">
              <a:off x="8616274" y="3287039"/>
              <a:ext cx="102758" cy="106767"/>
            </a:xfrm>
            <a:prstGeom prst="line">
              <a:avLst/>
            </a:prstGeom>
            <a:noFill/>
            <a:ln w="12073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3741172" y="3338371"/>
            <a:ext cx="921961" cy="311673"/>
            <a:chOff x="3740674" y="3338371"/>
            <a:chExt cx="921961" cy="311673"/>
          </a:xfrm>
        </p:grpSpPr>
        <p:sp>
          <p:nvSpPr>
            <p:cNvPr id="100" name="矩形: 圆角 99"/>
            <p:cNvSpPr/>
            <p:nvPr>
              <p:custDataLst>
                <p:tags r:id="rId1"/>
              </p:custDataLst>
            </p:nvPr>
          </p:nvSpPr>
          <p:spPr>
            <a:xfrm>
              <a:off x="3740674" y="3338371"/>
              <a:ext cx="921961" cy="30558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6923" tIns="43462" rIns="86923" bIns="43462" rtlCol="0" anchor="ctr"/>
            <a:lstStyle/>
            <a:p>
              <a:pPr algn="ctr"/>
              <a:endParaRPr lang="zh-CN" altLang="en-US" sz="1710"/>
            </a:p>
          </p:txBody>
        </p:sp>
        <p:sp>
          <p:nvSpPr>
            <p:cNvPr id="101" name="文本框 100"/>
            <p:cNvSpPr txBox="1"/>
            <p:nvPr/>
          </p:nvSpPr>
          <p:spPr>
            <a:xfrm>
              <a:off x="3780440" y="3359214"/>
              <a:ext cx="848360" cy="290830"/>
            </a:xfrm>
            <a:prstGeom prst="rect">
              <a:avLst/>
            </a:prstGeom>
            <a:noFill/>
            <a:effectLst/>
          </p:spPr>
          <p:txBody>
            <a:bodyPr wrap="none" lIns="86923" tIns="43462" rIns="86923" bIns="43462" rtlCol="0">
              <a:spAutoFit/>
            </a:bodyPr>
            <a:lstStyle/>
            <a:p>
              <a:pPr algn="ctr"/>
              <a:r>
                <a:rPr lang="zh-CN" altLang="en-US" sz="1330" dirty="0">
                  <a:solidFill>
                    <a:schemeClr val="bg1"/>
                  </a:solidFill>
                  <a:latin typeface="+mn-ea"/>
                  <a:cs typeface="OPPOSans B" panose="00020600040101010101" pitchFamily="18" charset="-122"/>
                </a:rPr>
                <a:t>連接關係</a:t>
              </a:r>
              <a:endParaRPr lang="zh-CN" altLang="en-US" sz="133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7528868" y="3338371"/>
            <a:ext cx="921961" cy="311673"/>
            <a:chOff x="7528370" y="3338371"/>
            <a:chExt cx="921961" cy="311673"/>
          </a:xfrm>
        </p:grpSpPr>
        <p:sp>
          <p:nvSpPr>
            <p:cNvPr id="96" name="矩形: 圆角 95"/>
            <p:cNvSpPr/>
            <p:nvPr>
              <p:custDataLst>
                <p:tags r:id="rId2"/>
              </p:custDataLst>
            </p:nvPr>
          </p:nvSpPr>
          <p:spPr>
            <a:xfrm flipH="1">
              <a:off x="7528370" y="3338371"/>
              <a:ext cx="921961" cy="30558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6923" tIns="43462" rIns="86923" bIns="43462" rtlCol="0" anchor="ctr"/>
            <a:lstStyle/>
            <a:p>
              <a:pPr algn="ctr"/>
              <a:endParaRPr lang="zh-CN" altLang="en-US" sz="1710"/>
            </a:p>
          </p:txBody>
        </p:sp>
        <p:sp>
          <p:nvSpPr>
            <p:cNvPr id="97" name="文本框 96"/>
            <p:cNvSpPr txBox="1"/>
            <p:nvPr/>
          </p:nvSpPr>
          <p:spPr>
            <a:xfrm flipH="1">
              <a:off x="7562202" y="3359214"/>
              <a:ext cx="848360" cy="290830"/>
            </a:xfrm>
            <a:prstGeom prst="rect">
              <a:avLst/>
            </a:prstGeom>
            <a:noFill/>
            <a:effectLst/>
          </p:spPr>
          <p:txBody>
            <a:bodyPr wrap="none" lIns="86923" tIns="43462" rIns="86923" bIns="43462" rtlCol="0">
              <a:spAutoFit/>
            </a:bodyPr>
            <a:lstStyle/>
            <a:p>
              <a:pPr algn="ctr"/>
              <a:r>
                <a:rPr lang="zh-CN" altLang="en-US" sz="1330">
                  <a:solidFill>
                    <a:schemeClr val="bg1"/>
                  </a:solidFill>
                  <a:latin typeface="+mn-ea"/>
                  <a:cs typeface="OPPOSans B" panose="00020600040101010101" pitchFamily="18" charset="-122"/>
                </a:rPr>
                <a:t>連接關係</a:t>
              </a:r>
              <a:endParaRPr lang="zh-CN" altLang="en-US" sz="1330" dirty="0">
                <a:solidFill>
                  <a:schemeClr val="bg1"/>
                </a:solidFill>
                <a:latin typeface="+mn-ea"/>
                <a:cs typeface="OPPOSans B" panose="00020600040101010101" pitchFamily="18" charset="-122"/>
              </a:endParaRPr>
            </a:p>
          </p:txBody>
        </p:sp>
      </p:grpSp>
      <p:sp>
        <p:nvSpPr>
          <p:cNvPr id="119" name="文本框 118"/>
          <p:cNvSpPr txBox="1"/>
          <p:nvPr/>
        </p:nvSpPr>
        <p:spPr>
          <a:xfrm>
            <a:off x="999808" y="5300351"/>
            <a:ext cx="10239692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資訊與數據既有聯繫，又有區別。數據是資訊的表現形式和載體，可以是符號、文字、數字、語音、圖像、視頻等。而資訊是數據的內涵，資訊是加載於數據之上，對數據作具有含義的解釋。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图形 216"/>
          <p:cNvPicPr>
            <a:picLocks noChangeAspect="1"/>
          </p:cNvPicPr>
          <p:nvPr/>
        </p:nvPicPr>
        <p:blipFill rotWithShape="1">
          <a:blip r:embed="rId1"/>
          <a:srcRect l="33401" t="34199" r="32372" b="323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0" name="图形 365"/>
          <p:cNvSpPr/>
          <p:nvPr/>
        </p:nvSpPr>
        <p:spPr>
          <a:xfrm flipH="1">
            <a:off x="1768894" y="-365894"/>
            <a:ext cx="10931744" cy="7760516"/>
          </a:xfrm>
          <a:custGeom>
            <a:avLst/>
            <a:gdLst>
              <a:gd name="connsiteX0" fmla="*/ 11351494 w 11500067"/>
              <a:gd name="connsiteY0" fmla="*/ 3705823 h 8163972"/>
              <a:gd name="connsiteX1" fmla="*/ 8999710 w 11500067"/>
              <a:gd name="connsiteY1" fmla="*/ 2347999 h 8163972"/>
              <a:gd name="connsiteX2" fmla="*/ 8288475 w 11500067"/>
              <a:gd name="connsiteY2" fmla="*/ 2347999 h 8163972"/>
              <a:gd name="connsiteX3" fmla="*/ 4491342 w 11500067"/>
              <a:gd name="connsiteY3" fmla="*/ 4554597 h 8163972"/>
              <a:gd name="connsiteX4" fmla="*/ 3817750 w 11500067"/>
              <a:gd name="connsiteY4" fmla="*/ 4554597 h 8163972"/>
              <a:gd name="connsiteX5" fmla="*/ 1443885 w 11500067"/>
              <a:gd name="connsiteY5" fmla="*/ 3184069 h 8163972"/>
              <a:gd name="connsiteX6" fmla="*/ 1441690 w 11500067"/>
              <a:gd name="connsiteY6" fmla="*/ 2793868 h 8163972"/>
              <a:gd name="connsiteX7" fmla="*/ 2789339 w 11500067"/>
              <a:gd name="connsiteY7" fmla="*/ 2010671 h 8163972"/>
              <a:gd name="connsiteX8" fmla="*/ 2787078 w 11500067"/>
              <a:gd name="connsiteY8" fmla="*/ 1598721 h 8163972"/>
              <a:gd name="connsiteX9" fmla="*/ 18489 w 11500067"/>
              <a:gd name="connsiteY9" fmla="*/ 271 h 8163972"/>
              <a:gd name="connsiteX10" fmla="*/ -333 w 11500067"/>
              <a:gd name="connsiteY10" fmla="*/ 11179 h 8163972"/>
              <a:gd name="connsiteX11" fmla="*/ 2768256 w 11500067"/>
              <a:gd name="connsiteY11" fmla="*/ 1609629 h 8163972"/>
              <a:gd name="connsiteX12" fmla="*/ 2770451 w 11500067"/>
              <a:gd name="connsiteY12" fmla="*/ 1999764 h 8163972"/>
              <a:gd name="connsiteX13" fmla="*/ 1422736 w 11500067"/>
              <a:gd name="connsiteY13" fmla="*/ 2783226 h 8163972"/>
              <a:gd name="connsiteX14" fmla="*/ 1425063 w 11500067"/>
              <a:gd name="connsiteY14" fmla="*/ 3195243 h 8163972"/>
              <a:gd name="connsiteX15" fmla="*/ 3798995 w 11500067"/>
              <a:gd name="connsiteY15" fmla="*/ 4565637 h 8163972"/>
              <a:gd name="connsiteX16" fmla="*/ 4510230 w 11500067"/>
              <a:gd name="connsiteY16" fmla="*/ 4565637 h 8163972"/>
              <a:gd name="connsiteX17" fmla="*/ 8307363 w 11500067"/>
              <a:gd name="connsiteY17" fmla="*/ 2358840 h 8163972"/>
              <a:gd name="connsiteX18" fmla="*/ 8980954 w 11500067"/>
              <a:gd name="connsiteY18" fmla="*/ 2358840 h 8163972"/>
              <a:gd name="connsiteX19" fmla="*/ 11332805 w 11500067"/>
              <a:gd name="connsiteY19" fmla="*/ 3716664 h 8163972"/>
              <a:gd name="connsiteX20" fmla="*/ 11334934 w 11500067"/>
              <a:gd name="connsiteY20" fmla="*/ 4106866 h 8163972"/>
              <a:gd name="connsiteX21" fmla="*/ 7584689 w 11500067"/>
              <a:gd name="connsiteY21" fmla="*/ 6286262 h 8163972"/>
              <a:gd name="connsiteX22" fmla="*/ 7587017 w 11500067"/>
              <a:gd name="connsiteY22" fmla="*/ 6698212 h 8163972"/>
              <a:gd name="connsiteX23" fmla="*/ 10126154 w 11500067"/>
              <a:gd name="connsiteY23" fmla="*/ 8164244 h 8163972"/>
              <a:gd name="connsiteX24" fmla="*/ 10144909 w 11500067"/>
              <a:gd name="connsiteY24" fmla="*/ 8153337 h 8163972"/>
              <a:gd name="connsiteX25" fmla="*/ 7606104 w 11500067"/>
              <a:gd name="connsiteY25" fmla="*/ 6687238 h 8163972"/>
              <a:gd name="connsiteX26" fmla="*/ 7603910 w 11500067"/>
              <a:gd name="connsiteY26" fmla="*/ 6297103 h 8163972"/>
              <a:gd name="connsiteX27" fmla="*/ 11353822 w 11500067"/>
              <a:gd name="connsiteY27" fmla="*/ 4117773 h 8163972"/>
              <a:gd name="connsiteX28" fmla="*/ 11351494 w 11500067"/>
              <a:gd name="connsiteY28" fmla="*/ 3705823 h 816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500067" h="8163972">
                <a:moveTo>
                  <a:pt x="11351494" y="3705823"/>
                </a:moveTo>
                <a:lnTo>
                  <a:pt x="8999710" y="2347999"/>
                </a:lnTo>
                <a:cubicBezTo>
                  <a:pt x="8802979" y="2234404"/>
                  <a:pt x="8483941" y="2234404"/>
                  <a:pt x="8288475" y="2347999"/>
                </a:cubicBezTo>
                <a:lnTo>
                  <a:pt x="4491342" y="4554597"/>
                </a:lnTo>
                <a:cubicBezTo>
                  <a:pt x="4306251" y="4662206"/>
                  <a:pt x="4004105" y="4662206"/>
                  <a:pt x="3817750" y="4554597"/>
                </a:cubicBezTo>
                <a:lnTo>
                  <a:pt x="1443885" y="3184069"/>
                </a:lnTo>
                <a:cubicBezTo>
                  <a:pt x="1257663" y="3076460"/>
                  <a:pt x="1256532" y="2901477"/>
                  <a:pt x="1441690" y="2793868"/>
                </a:cubicBezTo>
                <a:lnTo>
                  <a:pt x="2789339" y="2010671"/>
                </a:lnTo>
                <a:cubicBezTo>
                  <a:pt x="2984806" y="1897076"/>
                  <a:pt x="2983808" y="1712450"/>
                  <a:pt x="2787078" y="1598721"/>
                </a:cubicBezTo>
                <a:lnTo>
                  <a:pt x="18489" y="271"/>
                </a:lnTo>
                <a:lnTo>
                  <a:pt x="-333" y="11179"/>
                </a:lnTo>
                <a:lnTo>
                  <a:pt x="2768256" y="1609629"/>
                </a:lnTo>
                <a:cubicBezTo>
                  <a:pt x="2954478" y="1717172"/>
                  <a:pt x="2955542" y="1892221"/>
                  <a:pt x="2770451" y="1999764"/>
                </a:cubicBezTo>
                <a:lnTo>
                  <a:pt x="1422736" y="2783226"/>
                </a:lnTo>
                <a:cubicBezTo>
                  <a:pt x="1227336" y="2896822"/>
                  <a:pt x="1228333" y="3081647"/>
                  <a:pt x="1425063" y="3195243"/>
                </a:cubicBezTo>
                <a:lnTo>
                  <a:pt x="3798995" y="4565637"/>
                </a:lnTo>
                <a:cubicBezTo>
                  <a:pt x="3995725" y="4679232"/>
                  <a:pt x="4314763" y="4679232"/>
                  <a:pt x="4510230" y="4565637"/>
                </a:cubicBezTo>
                <a:lnTo>
                  <a:pt x="8307363" y="2358840"/>
                </a:lnTo>
                <a:cubicBezTo>
                  <a:pt x="8492455" y="2251297"/>
                  <a:pt x="8794666" y="2251297"/>
                  <a:pt x="8980954" y="2358840"/>
                </a:cubicBezTo>
                <a:lnTo>
                  <a:pt x="11332805" y="3716664"/>
                </a:lnTo>
                <a:cubicBezTo>
                  <a:pt x="11519028" y="3824274"/>
                  <a:pt x="11520092" y="3999256"/>
                  <a:pt x="11334934" y="4106866"/>
                </a:cubicBezTo>
                <a:lnTo>
                  <a:pt x="7584689" y="6286262"/>
                </a:lnTo>
                <a:cubicBezTo>
                  <a:pt x="7389222" y="6399857"/>
                  <a:pt x="7390287" y="6584683"/>
                  <a:pt x="7587017" y="6698212"/>
                </a:cubicBezTo>
                <a:lnTo>
                  <a:pt x="10126154" y="8164244"/>
                </a:lnTo>
                <a:lnTo>
                  <a:pt x="10144909" y="8153337"/>
                </a:lnTo>
                <a:lnTo>
                  <a:pt x="7606104" y="6687238"/>
                </a:lnTo>
                <a:cubicBezTo>
                  <a:pt x="7419882" y="6579695"/>
                  <a:pt x="7418818" y="6404713"/>
                  <a:pt x="7603910" y="6297103"/>
                </a:cubicBezTo>
                <a:lnTo>
                  <a:pt x="11353822" y="4117773"/>
                </a:lnTo>
                <a:cubicBezTo>
                  <a:pt x="11549288" y="4004178"/>
                  <a:pt x="11548224" y="3819352"/>
                  <a:pt x="11351494" y="3705823"/>
                </a:cubicBezTo>
              </a:path>
            </a:pathLst>
          </a:custGeom>
          <a:gradFill flip="none"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  <a:tileRect/>
          </a:gradFill>
          <a:ln w="664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197" name="图片 196" descr="形状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27" y="2807815"/>
            <a:ext cx="1261534" cy="1073992"/>
          </a:xfrm>
          <a:prstGeom prst="rect">
            <a:avLst/>
          </a:prstGeom>
        </p:spPr>
      </p:pic>
      <p:sp>
        <p:nvSpPr>
          <p:cNvPr id="195" name="文本框 194"/>
          <p:cNvSpPr txBox="1"/>
          <p:nvPr/>
        </p:nvSpPr>
        <p:spPr>
          <a:xfrm>
            <a:off x="616905" y="4209200"/>
            <a:ext cx="2201978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資訊是加載於數據之上</a:t>
            </a:r>
            <a:endParaRPr lang="en-US" altLang="zh-CN" sz="140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對數據作具有含義的解釋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96" name="文本框 195"/>
          <p:cNvSpPr txBox="1"/>
          <p:nvPr/>
        </p:nvSpPr>
        <p:spPr>
          <a:xfrm>
            <a:off x="940654" y="3859679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+mj-ea"/>
                <a:ea typeface="+mj-ea"/>
              </a:rPr>
              <a:t>這裏填寫標題</a:t>
            </a:r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04" name="图片 203" descr="形状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840" y="1289543"/>
            <a:ext cx="1261534" cy="1073992"/>
          </a:xfrm>
          <a:prstGeom prst="rect">
            <a:avLst/>
          </a:prstGeom>
        </p:spPr>
      </p:pic>
      <p:grpSp>
        <p:nvGrpSpPr>
          <p:cNvPr id="201" name="组合 200"/>
          <p:cNvGrpSpPr/>
          <p:nvPr/>
        </p:nvGrpSpPr>
        <p:grpSpPr>
          <a:xfrm>
            <a:off x="3445618" y="2341407"/>
            <a:ext cx="2201978" cy="957216"/>
            <a:chOff x="2571434" y="5240489"/>
            <a:chExt cx="2201978" cy="957216"/>
          </a:xfrm>
        </p:grpSpPr>
        <p:sp>
          <p:nvSpPr>
            <p:cNvPr id="202" name="文本框 201"/>
            <p:cNvSpPr txBox="1"/>
            <p:nvPr/>
          </p:nvSpPr>
          <p:spPr>
            <a:xfrm>
              <a:off x="2571434" y="5590010"/>
              <a:ext cx="2201978" cy="60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資訊是加載於數據之上</a:t>
              </a:r>
              <a:endParaRPr lang="en-US" altLang="zh-CN" sz="1400">
                <a:solidFill>
                  <a:schemeClr val="bg1"/>
                </a:solidFill>
                <a:latin typeface="+mn-ea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對數據作具有含義的解釋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03" name="文本框 202"/>
            <p:cNvSpPr txBox="1"/>
            <p:nvPr/>
          </p:nvSpPr>
          <p:spPr>
            <a:xfrm>
              <a:off x="2895183" y="5240489"/>
              <a:ext cx="1554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>
                  <a:solidFill>
                    <a:schemeClr val="bg1"/>
                  </a:solidFill>
                  <a:latin typeface="+mj-ea"/>
                  <a:ea typeface="+mj-ea"/>
                </a:rPr>
                <a:t>這裏填寫標題</a:t>
              </a:r>
              <a:endParaRPr lang="zh-CN" altLang="en-US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211" name="图片 210" descr="形状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182" y="2638005"/>
            <a:ext cx="1261534" cy="1073992"/>
          </a:xfrm>
          <a:prstGeom prst="rect">
            <a:avLst/>
          </a:prstGeom>
        </p:spPr>
      </p:pic>
      <p:sp>
        <p:nvSpPr>
          <p:cNvPr id="209" name="文本框 208"/>
          <p:cNvSpPr txBox="1"/>
          <p:nvPr/>
        </p:nvSpPr>
        <p:spPr>
          <a:xfrm>
            <a:off x="5793960" y="4039390"/>
            <a:ext cx="2201978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資訊是加載於數據之上</a:t>
            </a:r>
            <a:endParaRPr lang="en-US" altLang="zh-CN" sz="140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對數據作具有含義的解釋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6117709" y="3689869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+mj-ea"/>
                <a:ea typeface="+mj-ea"/>
              </a:rPr>
              <a:t>這裏填寫標題</a:t>
            </a:r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26" name="图片 225" descr="形状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009" y="786441"/>
            <a:ext cx="1261534" cy="1073992"/>
          </a:xfrm>
          <a:prstGeom prst="rect">
            <a:avLst/>
          </a:prstGeom>
        </p:spPr>
      </p:pic>
      <p:sp>
        <p:nvSpPr>
          <p:cNvPr id="224" name="文本框 223"/>
          <p:cNvSpPr txBox="1"/>
          <p:nvPr/>
        </p:nvSpPr>
        <p:spPr>
          <a:xfrm>
            <a:off x="8740787" y="2187826"/>
            <a:ext cx="2201978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資訊是加載於數據之上</a:t>
            </a:r>
            <a:endParaRPr lang="en-US" altLang="zh-CN" sz="140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對數據作具有含義的解釋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5" name="文本框 224"/>
          <p:cNvSpPr txBox="1"/>
          <p:nvPr/>
        </p:nvSpPr>
        <p:spPr>
          <a:xfrm>
            <a:off x="9064536" y="1838305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+mj-ea"/>
                <a:ea typeface="+mj-ea"/>
              </a:rPr>
              <a:t>這裏填寫標題</a:t>
            </a:r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33" name="图片 232" descr="形状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506" y="3080447"/>
            <a:ext cx="1261534" cy="1073992"/>
          </a:xfrm>
          <a:prstGeom prst="rect">
            <a:avLst/>
          </a:prstGeom>
        </p:spPr>
      </p:pic>
      <p:sp>
        <p:nvSpPr>
          <p:cNvPr id="231" name="文本框 230"/>
          <p:cNvSpPr txBox="1"/>
          <p:nvPr/>
        </p:nvSpPr>
        <p:spPr>
          <a:xfrm>
            <a:off x="8649284" y="4481832"/>
            <a:ext cx="2201978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資訊是加載於數據之上</a:t>
            </a:r>
            <a:endParaRPr lang="en-US" altLang="zh-CN" sz="140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對數據作具有含義的解釋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32" name="文本框 231"/>
          <p:cNvSpPr txBox="1"/>
          <p:nvPr/>
        </p:nvSpPr>
        <p:spPr>
          <a:xfrm>
            <a:off x="8973033" y="4132311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+mj-ea"/>
                <a:ea typeface="+mj-ea"/>
              </a:rPr>
              <a:t>這裏填寫標題</a:t>
            </a:r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32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403" name="椭圆 402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74" name="图片 573" descr="形状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443" y="4101785"/>
            <a:ext cx="1261534" cy="1073992"/>
          </a:xfrm>
          <a:prstGeom prst="rect">
            <a:avLst/>
          </a:prstGeom>
        </p:spPr>
      </p:pic>
      <p:sp>
        <p:nvSpPr>
          <p:cNvPr id="198" name="文本框 197"/>
          <p:cNvSpPr txBox="1"/>
          <p:nvPr/>
        </p:nvSpPr>
        <p:spPr>
          <a:xfrm>
            <a:off x="1408647" y="2914873"/>
            <a:ext cx="577850" cy="521970"/>
          </a:xfrm>
          <a:prstGeom prst="rect">
            <a:avLst/>
          </a:prstGeom>
          <a:noFill/>
          <a:scene3d>
            <a:camera prst="orthographicFront">
              <a:rot lat="18864000" lon="18984000" rev="3756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  <a:latin typeface="Manrope3 Bold" panose="00000800000000000000" pitchFamily="50" charset="0"/>
              </a:rPr>
              <a:t>02</a:t>
            </a:r>
            <a:endParaRPr lang="zh-CN" altLang="en-US" sz="2800">
              <a:solidFill>
                <a:schemeClr val="bg1"/>
              </a:solidFill>
              <a:latin typeface="Manrope3 Bold" panose="00000800000000000000" pitchFamily="50" charset="0"/>
            </a:endParaRPr>
          </a:p>
        </p:txBody>
      </p:sp>
      <p:sp>
        <p:nvSpPr>
          <p:cNvPr id="205" name="文本框 204"/>
          <p:cNvSpPr txBox="1"/>
          <p:nvPr/>
        </p:nvSpPr>
        <p:spPr>
          <a:xfrm>
            <a:off x="4237360" y="1396601"/>
            <a:ext cx="577850" cy="521970"/>
          </a:xfrm>
          <a:prstGeom prst="rect">
            <a:avLst/>
          </a:prstGeom>
          <a:noFill/>
          <a:scene3d>
            <a:camera prst="orthographicFront">
              <a:rot lat="18864000" lon="18984000" rev="3756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  <a:latin typeface="Manrope3 Bold" panose="00000800000000000000" pitchFamily="50" charset="0"/>
              </a:rPr>
              <a:t>03</a:t>
            </a:r>
            <a:endParaRPr lang="zh-CN" altLang="en-US" sz="2800">
              <a:solidFill>
                <a:schemeClr val="bg1"/>
              </a:solidFill>
              <a:latin typeface="Manrope3 Bold" panose="00000800000000000000" pitchFamily="50" charset="0"/>
            </a:endParaRPr>
          </a:p>
        </p:txBody>
      </p:sp>
      <p:sp>
        <p:nvSpPr>
          <p:cNvPr id="212" name="文本框 211"/>
          <p:cNvSpPr txBox="1"/>
          <p:nvPr/>
        </p:nvSpPr>
        <p:spPr>
          <a:xfrm>
            <a:off x="6585702" y="2745063"/>
            <a:ext cx="577850" cy="521970"/>
          </a:xfrm>
          <a:prstGeom prst="rect">
            <a:avLst/>
          </a:prstGeom>
          <a:noFill/>
          <a:scene3d>
            <a:camera prst="orthographicFront">
              <a:rot lat="18864000" lon="18984000" rev="3756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  <a:latin typeface="Manrope3 Bold" panose="00000800000000000000" pitchFamily="50" charset="0"/>
              </a:rPr>
              <a:t>04</a:t>
            </a:r>
            <a:endParaRPr lang="zh-CN" altLang="en-US" sz="2800">
              <a:solidFill>
                <a:schemeClr val="bg1"/>
              </a:solidFill>
              <a:latin typeface="Manrope3 Bold" panose="00000800000000000000" pitchFamily="50" charset="0"/>
            </a:endParaRPr>
          </a:p>
        </p:txBody>
      </p:sp>
      <p:sp>
        <p:nvSpPr>
          <p:cNvPr id="227" name="文本框 226"/>
          <p:cNvSpPr txBox="1"/>
          <p:nvPr/>
        </p:nvSpPr>
        <p:spPr>
          <a:xfrm>
            <a:off x="9532529" y="893499"/>
            <a:ext cx="577850" cy="521970"/>
          </a:xfrm>
          <a:prstGeom prst="rect">
            <a:avLst/>
          </a:prstGeom>
          <a:noFill/>
          <a:scene3d>
            <a:camera prst="orthographicFront">
              <a:rot lat="18864000" lon="18984000" rev="3756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  <a:latin typeface="Manrope3 Bold" panose="00000800000000000000" pitchFamily="50" charset="0"/>
              </a:rPr>
              <a:t>06</a:t>
            </a:r>
            <a:endParaRPr lang="zh-CN" altLang="en-US" sz="2800">
              <a:solidFill>
                <a:schemeClr val="bg1"/>
              </a:solidFill>
              <a:latin typeface="Manrope3 Bold" panose="00000800000000000000" pitchFamily="50" charset="0"/>
            </a:endParaRPr>
          </a:p>
        </p:txBody>
      </p:sp>
      <p:sp>
        <p:nvSpPr>
          <p:cNvPr id="234" name="文本框 233"/>
          <p:cNvSpPr txBox="1"/>
          <p:nvPr/>
        </p:nvSpPr>
        <p:spPr>
          <a:xfrm>
            <a:off x="9441026" y="3187505"/>
            <a:ext cx="577850" cy="521970"/>
          </a:xfrm>
          <a:prstGeom prst="rect">
            <a:avLst/>
          </a:prstGeom>
          <a:noFill/>
          <a:scene3d>
            <a:camera prst="orthographicFront">
              <a:rot lat="18864000" lon="18984000" rev="3756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  <a:latin typeface="Manrope3 Bold" panose="00000800000000000000" pitchFamily="50" charset="0"/>
              </a:rPr>
              <a:t>05</a:t>
            </a:r>
            <a:endParaRPr lang="zh-CN" altLang="en-US" sz="2800">
              <a:solidFill>
                <a:schemeClr val="bg1"/>
              </a:solidFill>
              <a:latin typeface="Manrope3 Bold" panose="00000800000000000000" pitchFamily="50" charset="0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3518963" y="4208843"/>
            <a:ext cx="577850" cy="521970"/>
          </a:xfrm>
          <a:prstGeom prst="rect">
            <a:avLst/>
          </a:prstGeom>
          <a:noFill/>
          <a:scene3d>
            <a:camera prst="orthographicFront">
              <a:rot lat="18864000" lon="18984000" rev="3756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  <a:latin typeface="Manrope3 Bold" panose="00000800000000000000" pitchFamily="50" charset="0"/>
              </a:rPr>
              <a:t>01</a:t>
            </a:r>
            <a:endParaRPr lang="zh-CN" altLang="en-US" sz="2800">
              <a:solidFill>
                <a:schemeClr val="bg1"/>
              </a:solidFill>
              <a:latin typeface="Manrope3 Bold" panose="00000800000000000000" pitchFamily="50" charset="0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2727221" y="5153649"/>
            <a:ext cx="2201978" cy="957216"/>
            <a:chOff x="2571434" y="5240489"/>
            <a:chExt cx="2201978" cy="957216"/>
          </a:xfrm>
        </p:grpSpPr>
        <p:sp>
          <p:nvSpPr>
            <p:cNvPr id="579" name="文本框 578"/>
            <p:cNvSpPr txBox="1"/>
            <p:nvPr/>
          </p:nvSpPr>
          <p:spPr>
            <a:xfrm>
              <a:off x="2571434" y="5590010"/>
              <a:ext cx="2201978" cy="60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資訊是加載於數據之上</a:t>
              </a:r>
              <a:endParaRPr lang="en-US" altLang="zh-CN" sz="1400">
                <a:solidFill>
                  <a:schemeClr val="bg1"/>
                </a:solidFill>
                <a:latin typeface="+mn-ea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對數據作具有含義的解釋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580" name="文本框 579"/>
            <p:cNvSpPr txBox="1"/>
            <p:nvPr/>
          </p:nvSpPr>
          <p:spPr>
            <a:xfrm>
              <a:off x="2895183" y="5240489"/>
              <a:ext cx="1554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>
                  <a:solidFill>
                    <a:schemeClr val="bg1"/>
                  </a:solidFill>
                  <a:latin typeface="+mj-ea"/>
                  <a:ea typeface="+mj-ea"/>
                </a:rPr>
                <a:t>這裏填寫標題</a:t>
              </a:r>
              <a:endParaRPr lang="zh-CN" altLang="en-US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32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403" name="椭圆 402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596985" y="1295961"/>
            <a:ext cx="5227784" cy="1293974"/>
            <a:chOff x="596985" y="1295961"/>
            <a:chExt cx="5227784" cy="1293974"/>
          </a:xfrm>
        </p:grpSpPr>
        <p:sp>
          <p:nvSpPr>
            <p:cNvPr id="78" name="文本框 77"/>
            <p:cNvSpPr txBox="1"/>
            <p:nvPr/>
          </p:nvSpPr>
          <p:spPr>
            <a:xfrm>
              <a:off x="596985" y="1723795"/>
              <a:ext cx="5227784" cy="866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資訊與數據既有聯繫，又有區別。數據是資訊的表現形式和載體，可以是符號、文字、數字、語音、圖像、視頻等。而資訊是數據的內涵，資訊是加載於數據之上，對數據作具有含義的解釋。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596985" y="1295961"/>
              <a:ext cx="26212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</a:rPr>
                <a:t>請於此處填寫標題</a:t>
              </a:r>
              <a:endParaRPr lang="zh-CN" altLang="en-US" sz="24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endParaRPr>
            </a:p>
          </p:txBody>
        </p:sp>
      </p:grpSp>
      <p:sp>
        <p:nvSpPr>
          <p:cNvPr id="49" name="Object 2" descr="preencoded.png"/>
          <p:cNvSpPr/>
          <p:nvPr/>
        </p:nvSpPr>
        <p:spPr>
          <a:xfrm>
            <a:off x="713721" y="3769889"/>
            <a:ext cx="2468880" cy="2362102"/>
          </a:xfrm>
          <a:prstGeom prst="roundRect">
            <a:avLst>
              <a:gd name="adj" fmla="val 3763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53" name="任意形状 47"/>
          <p:cNvSpPr/>
          <p:nvPr/>
        </p:nvSpPr>
        <p:spPr>
          <a:xfrm>
            <a:off x="710709" y="6097518"/>
            <a:ext cx="2474905" cy="45719"/>
          </a:xfrm>
          <a:custGeom>
            <a:avLst/>
            <a:gdLst>
              <a:gd name="connsiteX0" fmla="*/ 0 w 3093631"/>
              <a:gd name="connsiteY0" fmla="*/ 0 h 76090"/>
              <a:gd name="connsiteX1" fmla="*/ 3093632 w 3093631"/>
              <a:gd name="connsiteY1" fmla="*/ 0 h 76090"/>
              <a:gd name="connsiteX2" fmla="*/ 3093632 w 3093631"/>
              <a:gd name="connsiteY2" fmla="*/ 76090 h 76090"/>
              <a:gd name="connsiteX3" fmla="*/ 0 w 3093631"/>
              <a:gd name="connsiteY3" fmla="*/ 76090 h 76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3631" h="76090">
                <a:moveTo>
                  <a:pt x="0" y="0"/>
                </a:moveTo>
                <a:lnTo>
                  <a:pt x="3093632" y="0"/>
                </a:lnTo>
                <a:lnTo>
                  <a:pt x="3093632" y="76090"/>
                </a:lnTo>
                <a:lnTo>
                  <a:pt x="0" y="7609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 w="9519" cap="flat">
            <a:noFill/>
            <a:prstDash val="solid"/>
            <a:miter/>
          </a:ln>
        </p:spPr>
        <p:txBody>
          <a:bodyPr rtlCol="0" anchor="ctr"/>
          <a:lstStyle/>
          <a:p>
            <a:pPr defTabSz="731520"/>
            <a:endParaRPr lang="zh-CN" altLang="en-US" sz="1440">
              <a:solidFill>
                <a:prstClr val="black"/>
              </a:solidFill>
              <a:latin typeface="Manrope3 Medium" panose="00000606000000000000" pitchFamily="50" charset="0"/>
              <a:ea typeface="思源黑体 CN Regular" panose="020B0500000000000000" pitchFamily="34" charset="-122"/>
            </a:endParaRPr>
          </a:p>
        </p:txBody>
      </p:sp>
      <p:sp>
        <p:nvSpPr>
          <p:cNvPr id="56" name="圆角矩形 32"/>
          <p:cNvSpPr/>
          <p:nvPr/>
        </p:nvSpPr>
        <p:spPr>
          <a:xfrm>
            <a:off x="908431" y="3571997"/>
            <a:ext cx="1310640" cy="39568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  <a:ea typeface="思源黑体 CN Regular" panose="020B0500000000000000" pitchFamily="34" charset="-122"/>
            </a:endParaRPr>
          </a:p>
        </p:txBody>
      </p:sp>
      <p:sp>
        <p:nvSpPr>
          <p:cNvPr id="73" name="Object23"/>
          <p:cNvSpPr/>
          <p:nvPr/>
        </p:nvSpPr>
        <p:spPr>
          <a:xfrm>
            <a:off x="997312" y="3647920"/>
            <a:ext cx="1132879" cy="2438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defTabSz="731520">
              <a:lnSpc>
                <a:spcPts val="1920"/>
              </a:lnSpc>
            </a:pPr>
            <a:r>
              <a:rPr lang="en-US" sz="1400">
                <a:solidFill>
                  <a:schemeClr val="bg1"/>
                </a:solidFill>
                <a:latin typeface="+mj-lt"/>
                <a:cs typeface="OPPOSans Bold" pitchFamily="34" charset="-120"/>
              </a:rPr>
              <a:t>20XX-20XX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5" name="Object 2" descr="preencoded.png"/>
          <p:cNvSpPr/>
          <p:nvPr/>
        </p:nvSpPr>
        <p:spPr>
          <a:xfrm>
            <a:off x="3476821" y="3064230"/>
            <a:ext cx="2468880" cy="3065107"/>
          </a:xfrm>
          <a:prstGeom prst="roundRect">
            <a:avLst>
              <a:gd name="adj" fmla="val 3763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07" name="圆角矩形 32"/>
          <p:cNvSpPr/>
          <p:nvPr/>
        </p:nvSpPr>
        <p:spPr>
          <a:xfrm>
            <a:off x="3671531" y="2866339"/>
            <a:ext cx="1310640" cy="39568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  <a:ea typeface="思源黑体 CN Regular" panose="020B0500000000000000" pitchFamily="34" charset="-122"/>
            </a:endParaRPr>
          </a:p>
        </p:txBody>
      </p:sp>
      <p:sp>
        <p:nvSpPr>
          <p:cNvPr id="108" name="Object23"/>
          <p:cNvSpPr/>
          <p:nvPr/>
        </p:nvSpPr>
        <p:spPr>
          <a:xfrm>
            <a:off x="3760412" y="2942262"/>
            <a:ext cx="1132879" cy="2438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defTabSz="731520">
              <a:lnSpc>
                <a:spcPts val="1920"/>
              </a:lnSpc>
            </a:pPr>
            <a:r>
              <a:rPr lang="en-US" altLang="zh-CN" sz="1400">
                <a:solidFill>
                  <a:schemeClr val="bg1"/>
                </a:solidFill>
                <a:latin typeface="+mj-lt"/>
                <a:cs typeface="OPPOSans Bold" pitchFamily="34" charset="-120"/>
              </a:rPr>
              <a:t>20XX-20XX</a:t>
            </a:r>
            <a:endParaRPr lang="en-US" altLang="zh-CN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4" name="任意形状 47"/>
          <p:cNvSpPr/>
          <p:nvPr/>
        </p:nvSpPr>
        <p:spPr>
          <a:xfrm>
            <a:off x="3473809" y="6097518"/>
            <a:ext cx="2474905" cy="45719"/>
          </a:xfrm>
          <a:custGeom>
            <a:avLst/>
            <a:gdLst>
              <a:gd name="connsiteX0" fmla="*/ 0 w 3093631"/>
              <a:gd name="connsiteY0" fmla="*/ 0 h 76090"/>
              <a:gd name="connsiteX1" fmla="*/ 3093632 w 3093631"/>
              <a:gd name="connsiteY1" fmla="*/ 0 h 76090"/>
              <a:gd name="connsiteX2" fmla="*/ 3093632 w 3093631"/>
              <a:gd name="connsiteY2" fmla="*/ 76090 h 76090"/>
              <a:gd name="connsiteX3" fmla="*/ 0 w 3093631"/>
              <a:gd name="connsiteY3" fmla="*/ 76090 h 76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3631" h="76090">
                <a:moveTo>
                  <a:pt x="0" y="0"/>
                </a:moveTo>
                <a:lnTo>
                  <a:pt x="3093632" y="0"/>
                </a:lnTo>
                <a:lnTo>
                  <a:pt x="3093632" y="76090"/>
                </a:lnTo>
                <a:lnTo>
                  <a:pt x="0" y="7609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 w="9519" cap="flat">
            <a:noFill/>
            <a:prstDash val="solid"/>
            <a:miter/>
          </a:ln>
        </p:spPr>
        <p:txBody>
          <a:bodyPr rtlCol="0" anchor="ctr"/>
          <a:lstStyle/>
          <a:p>
            <a:pPr defTabSz="731520"/>
            <a:endParaRPr lang="zh-CN" altLang="en-US" sz="1440">
              <a:solidFill>
                <a:prstClr val="black"/>
              </a:solidFill>
              <a:latin typeface="Manrope3 Medium" panose="00000606000000000000" pitchFamily="50" charset="0"/>
              <a:ea typeface="思源黑体 CN Regular" panose="020B0500000000000000" pitchFamily="34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802597" y="416323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j-ea"/>
                <a:ea typeface="+mj-ea"/>
              </a:rPr>
              <a:t>在這填寫標題</a:t>
            </a:r>
            <a:endParaRPr lang="zh-CN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802597" y="4554170"/>
            <a:ext cx="2199747" cy="86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資訊是數據的內涵，資訊是加載於數據之上，對數據作具有含義的解釋。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3565697" y="3457575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j-ea"/>
                <a:ea typeface="+mj-ea"/>
              </a:rPr>
              <a:t>在這填寫標題</a:t>
            </a:r>
            <a:endParaRPr lang="zh-CN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3565697" y="3848512"/>
            <a:ext cx="2199747" cy="86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資訊是數據的內涵，資訊是加載於數據之上，對數據作具有含義的解釋。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7" name="Object 2" descr="preencoded.png"/>
          <p:cNvSpPr/>
          <p:nvPr/>
        </p:nvSpPr>
        <p:spPr>
          <a:xfrm>
            <a:off x="6251882" y="2257780"/>
            <a:ext cx="2468880" cy="3871558"/>
          </a:xfrm>
          <a:prstGeom prst="roundRect">
            <a:avLst>
              <a:gd name="adj" fmla="val 3763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24" name="圆角矩形 32"/>
          <p:cNvSpPr/>
          <p:nvPr/>
        </p:nvSpPr>
        <p:spPr>
          <a:xfrm>
            <a:off x="6446592" y="2059889"/>
            <a:ext cx="1310640" cy="39568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15220">
            <a:noFill/>
          </a:ln>
          <a:effectLst>
            <a:outerShdw blurRad="520700" algn="ctr" rotWithShape="0">
              <a:schemeClr val="accent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582" tIns="54790" rIns="109582" bIns="54790" rtlCol="0" anchor="ctr"/>
          <a:lstStyle/>
          <a:p>
            <a:pPr algn="ctr"/>
            <a:endParaRPr lang="zh-CN" altLang="en-US" sz="2155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25" name="Object23"/>
          <p:cNvSpPr/>
          <p:nvPr/>
        </p:nvSpPr>
        <p:spPr>
          <a:xfrm>
            <a:off x="6535473" y="2135812"/>
            <a:ext cx="1132879" cy="2438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defTabSz="731520">
              <a:lnSpc>
                <a:spcPts val="1920"/>
              </a:lnSpc>
            </a:pPr>
            <a:r>
              <a:rPr lang="en-US" altLang="zh-CN" sz="1400">
                <a:solidFill>
                  <a:schemeClr val="bg1"/>
                </a:solidFill>
                <a:latin typeface="+mj-lt"/>
                <a:cs typeface="OPPOSans Bold" pitchFamily="34" charset="-120"/>
              </a:rPr>
              <a:t>20XX-20XX</a:t>
            </a:r>
            <a:endParaRPr lang="en-US" altLang="zh-CN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1" name="文本框 120"/>
          <p:cNvSpPr txBox="1"/>
          <p:nvPr/>
        </p:nvSpPr>
        <p:spPr>
          <a:xfrm>
            <a:off x="6340758" y="2651125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j-ea"/>
                <a:ea typeface="+mj-ea"/>
              </a:rPr>
              <a:t>在這填寫標題</a:t>
            </a:r>
            <a:endParaRPr lang="zh-CN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6340758" y="3042062"/>
            <a:ext cx="2199747" cy="215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資訊與數據既有聯繫，又有區別。數據是資訊的表現形式和載體，可以是符號、文字、數字、語音、圖像、視頻等。而資訊是數據的內涵，資訊是加載於數據之上，對數據作具有含義的解釋。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6" name="Object 2" descr="preencoded.png"/>
          <p:cNvSpPr/>
          <p:nvPr/>
        </p:nvSpPr>
        <p:spPr>
          <a:xfrm>
            <a:off x="9016316" y="1590430"/>
            <a:ext cx="2468880" cy="4507088"/>
          </a:xfrm>
          <a:prstGeom prst="roundRect">
            <a:avLst>
              <a:gd name="adj" fmla="val 3763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38" name="圆角矩形 32"/>
          <p:cNvSpPr/>
          <p:nvPr/>
        </p:nvSpPr>
        <p:spPr>
          <a:xfrm>
            <a:off x="9211026" y="1392539"/>
            <a:ext cx="1310640" cy="39568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  <a:ea typeface="思源黑体 CN Regular" panose="020B0500000000000000" pitchFamily="34" charset="-122"/>
            </a:endParaRPr>
          </a:p>
        </p:txBody>
      </p:sp>
      <p:sp>
        <p:nvSpPr>
          <p:cNvPr id="139" name="Object23"/>
          <p:cNvSpPr/>
          <p:nvPr/>
        </p:nvSpPr>
        <p:spPr>
          <a:xfrm>
            <a:off x="9299907" y="1468462"/>
            <a:ext cx="1132879" cy="2438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defTabSz="731520">
              <a:lnSpc>
                <a:spcPts val="1920"/>
              </a:lnSpc>
            </a:pPr>
            <a:r>
              <a:rPr lang="en-US" altLang="zh-CN" sz="1400">
                <a:solidFill>
                  <a:schemeClr val="bg1"/>
                </a:solidFill>
                <a:latin typeface="+mj-lt"/>
                <a:cs typeface="OPPOSans Bold" pitchFamily="34" charset="-120"/>
              </a:rPr>
              <a:t>20XX-20XX</a:t>
            </a:r>
            <a:endParaRPr lang="en-US" altLang="zh-CN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0" name="文本框 139"/>
          <p:cNvSpPr txBox="1"/>
          <p:nvPr/>
        </p:nvSpPr>
        <p:spPr>
          <a:xfrm>
            <a:off x="9105192" y="1983775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j-ea"/>
                <a:ea typeface="+mj-ea"/>
              </a:rPr>
              <a:t>在這填寫標題</a:t>
            </a:r>
            <a:endParaRPr lang="zh-CN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41" name="文本框 140"/>
          <p:cNvSpPr txBox="1"/>
          <p:nvPr/>
        </p:nvSpPr>
        <p:spPr>
          <a:xfrm>
            <a:off x="9105192" y="2374712"/>
            <a:ext cx="2199747" cy="215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資訊與數據既有聯繫，又有區別。數據是資訊的表現形式和載體，可以是符號、文字、數字、語音、圖像、視頻等。而資訊是數據的內涵，資訊是加載於數據之上，對數據作具有含義的解釋。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2" name="任意形状 47"/>
          <p:cNvSpPr/>
          <p:nvPr/>
        </p:nvSpPr>
        <p:spPr>
          <a:xfrm>
            <a:off x="9016316" y="6097518"/>
            <a:ext cx="2474905" cy="45719"/>
          </a:xfrm>
          <a:custGeom>
            <a:avLst/>
            <a:gdLst>
              <a:gd name="connsiteX0" fmla="*/ 0 w 3093631"/>
              <a:gd name="connsiteY0" fmla="*/ 0 h 76090"/>
              <a:gd name="connsiteX1" fmla="*/ 3093632 w 3093631"/>
              <a:gd name="connsiteY1" fmla="*/ 0 h 76090"/>
              <a:gd name="connsiteX2" fmla="*/ 3093632 w 3093631"/>
              <a:gd name="connsiteY2" fmla="*/ 76090 h 76090"/>
              <a:gd name="connsiteX3" fmla="*/ 0 w 3093631"/>
              <a:gd name="connsiteY3" fmla="*/ 76090 h 76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3631" h="76090">
                <a:moveTo>
                  <a:pt x="0" y="0"/>
                </a:moveTo>
                <a:lnTo>
                  <a:pt x="3093632" y="0"/>
                </a:lnTo>
                <a:lnTo>
                  <a:pt x="3093632" y="76090"/>
                </a:lnTo>
                <a:lnTo>
                  <a:pt x="0" y="7609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 w="9519" cap="flat">
            <a:noFill/>
            <a:prstDash val="solid"/>
            <a:miter/>
          </a:ln>
        </p:spPr>
        <p:txBody>
          <a:bodyPr rtlCol="0" anchor="ctr"/>
          <a:lstStyle/>
          <a:p>
            <a:pPr defTabSz="731520"/>
            <a:endParaRPr lang="zh-CN" altLang="en-US" sz="1440">
              <a:solidFill>
                <a:prstClr val="black"/>
              </a:solidFill>
              <a:latin typeface="Manrope3 Medium" panose="00000606000000000000" pitchFamily="50" charset="0"/>
              <a:ea typeface="思源黑体 CN Regular" panose="020B0500000000000000" pitchFamily="34" charset="-122"/>
            </a:endParaRPr>
          </a:p>
        </p:txBody>
      </p:sp>
      <p:sp>
        <p:nvSpPr>
          <p:cNvPr id="143" name="任意形状 47"/>
          <p:cNvSpPr/>
          <p:nvPr/>
        </p:nvSpPr>
        <p:spPr>
          <a:xfrm>
            <a:off x="6251882" y="6097518"/>
            <a:ext cx="2474905" cy="45719"/>
          </a:xfrm>
          <a:custGeom>
            <a:avLst/>
            <a:gdLst>
              <a:gd name="connsiteX0" fmla="*/ 0 w 3093631"/>
              <a:gd name="connsiteY0" fmla="*/ 0 h 76090"/>
              <a:gd name="connsiteX1" fmla="*/ 3093632 w 3093631"/>
              <a:gd name="connsiteY1" fmla="*/ 0 h 76090"/>
              <a:gd name="connsiteX2" fmla="*/ 3093632 w 3093631"/>
              <a:gd name="connsiteY2" fmla="*/ 76090 h 76090"/>
              <a:gd name="connsiteX3" fmla="*/ 0 w 3093631"/>
              <a:gd name="connsiteY3" fmla="*/ 76090 h 76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3631" h="76090">
                <a:moveTo>
                  <a:pt x="0" y="0"/>
                </a:moveTo>
                <a:lnTo>
                  <a:pt x="3093632" y="0"/>
                </a:lnTo>
                <a:lnTo>
                  <a:pt x="3093632" y="76090"/>
                </a:lnTo>
                <a:lnTo>
                  <a:pt x="0" y="7609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 w="9519" cap="flat">
            <a:noFill/>
            <a:prstDash val="solid"/>
            <a:miter/>
          </a:ln>
        </p:spPr>
        <p:txBody>
          <a:bodyPr rtlCol="0" anchor="ctr"/>
          <a:lstStyle/>
          <a:p>
            <a:pPr defTabSz="731520"/>
            <a:endParaRPr lang="zh-CN" altLang="en-US" sz="1440">
              <a:solidFill>
                <a:prstClr val="black"/>
              </a:solidFill>
              <a:latin typeface="Manrope3 Medium" panose="00000606000000000000" pitchFamily="50" charset="0"/>
              <a:ea typeface="思源黑体 CN Regular" panose="020B05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组合 60"/>
          <p:cNvGrpSpPr/>
          <p:nvPr/>
        </p:nvGrpSpPr>
        <p:grpSpPr>
          <a:xfrm>
            <a:off x="549539" y="5649490"/>
            <a:ext cx="1318162" cy="585591"/>
            <a:chOff x="5298844" y="7188785"/>
            <a:chExt cx="1318162" cy="585591"/>
          </a:xfrm>
        </p:grpSpPr>
        <p:sp>
          <p:nvSpPr>
            <p:cNvPr id="62" name="椭圆 61"/>
            <p:cNvSpPr/>
            <p:nvPr/>
          </p:nvSpPr>
          <p:spPr>
            <a:xfrm>
              <a:off x="5298844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/>
          </p:nvSpPr>
          <p:spPr>
            <a:xfrm>
              <a:off x="5298844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椭圆 67"/>
            <p:cNvSpPr/>
            <p:nvPr/>
          </p:nvSpPr>
          <p:spPr>
            <a:xfrm>
              <a:off x="5298844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椭圆 68"/>
            <p:cNvSpPr/>
            <p:nvPr/>
          </p:nvSpPr>
          <p:spPr>
            <a:xfrm>
              <a:off x="5417041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椭圆 69"/>
            <p:cNvSpPr/>
            <p:nvPr/>
          </p:nvSpPr>
          <p:spPr>
            <a:xfrm>
              <a:off x="5417041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椭圆 70"/>
            <p:cNvSpPr/>
            <p:nvPr/>
          </p:nvSpPr>
          <p:spPr>
            <a:xfrm>
              <a:off x="5417041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/>
            <p:cNvSpPr/>
            <p:nvPr/>
          </p:nvSpPr>
          <p:spPr>
            <a:xfrm>
              <a:off x="5417041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椭圆 72"/>
            <p:cNvSpPr/>
            <p:nvPr/>
          </p:nvSpPr>
          <p:spPr>
            <a:xfrm>
              <a:off x="5417041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椭圆 73"/>
            <p:cNvSpPr/>
            <p:nvPr/>
          </p:nvSpPr>
          <p:spPr>
            <a:xfrm>
              <a:off x="5417041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椭圆 74"/>
            <p:cNvSpPr/>
            <p:nvPr/>
          </p:nvSpPr>
          <p:spPr>
            <a:xfrm>
              <a:off x="5535238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椭圆 75"/>
            <p:cNvSpPr/>
            <p:nvPr/>
          </p:nvSpPr>
          <p:spPr>
            <a:xfrm>
              <a:off x="5535238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椭圆 76"/>
            <p:cNvSpPr/>
            <p:nvPr/>
          </p:nvSpPr>
          <p:spPr>
            <a:xfrm>
              <a:off x="5535238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椭圆 77"/>
            <p:cNvSpPr/>
            <p:nvPr/>
          </p:nvSpPr>
          <p:spPr>
            <a:xfrm>
              <a:off x="5535238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椭圆 78"/>
            <p:cNvSpPr/>
            <p:nvPr/>
          </p:nvSpPr>
          <p:spPr>
            <a:xfrm>
              <a:off x="5535238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椭圆 79"/>
            <p:cNvSpPr/>
            <p:nvPr/>
          </p:nvSpPr>
          <p:spPr>
            <a:xfrm>
              <a:off x="5535238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椭圆 80"/>
            <p:cNvSpPr/>
            <p:nvPr/>
          </p:nvSpPr>
          <p:spPr>
            <a:xfrm>
              <a:off x="5653435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椭圆 81"/>
            <p:cNvSpPr/>
            <p:nvPr/>
          </p:nvSpPr>
          <p:spPr>
            <a:xfrm>
              <a:off x="5653435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>
              <a:off x="5653435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椭圆 83"/>
            <p:cNvSpPr/>
            <p:nvPr/>
          </p:nvSpPr>
          <p:spPr>
            <a:xfrm>
              <a:off x="5653435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椭圆 84"/>
            <p:cNvSpPr/>
            <p:nvPr/>
          </p:nvSpPr>
          <p:spPr>
            <a:xfrm>
              <a:off x="5771632" y="7415821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椭圆 85"/>
            <p:cNvSpPr/>
            <p:nvPr/>
          </p:nvSpPr>
          <p:spPr>
            <a:xfrm>
              <a:off x="5771632" y="7529339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椭圆 86"/>
            <p:cNvSpPr/>
            <p:nvPr/>
          </p:nvSpPr>
          <p:spPr>
            <a:xfrm>
              <a:off x="5771632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椭圆 87"/>
            <p:cNvSpPr/>
            <p:nvPr/>
          </p:nvSpPr>
          <p:spPr>
            <a:xfrm>
              <a:off x="5771632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椭圆 88"/>
            <p:cNvSpPr/>
            <p:nvPr/>
          </p:nvSpPr>
          <p:spPr>
            <a:xfrm>
              <a:off x="5889829" y="7415821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椭圆 89"/>
            <p:cNvSpPr/>
            <p:nvPr/>
          </p:nvSpPr>
          <p:spPr>
            <a:xfrm>
              <a:off x="5889829" y="7529339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椭圆 90"/>
            <p:cNvSpPr/>
            <p:nvPr/>
          </p:nvSpPr>
          <p:spPr>
            <a:xfrm>
              <a:off x="5889829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椭圆 91"/>
            <p:cNvSpPr/>
            <p:nvPr/>
          </p:nvSpPr>
          <p:spPr>
            <a:xfrm>
              <a:off x="5889829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椭圆 92"/>
            <p:cNvSpPr/>
            <p:nvPr/>
          </p:nvSpPr>
          <p:spPr>
            <a:xfrm>
              <a:off x="6008026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椭圆 93"/>
            <p:cNvSpPr/>
            <p:nvPr/>
          </p:nvSpPr>
          <p:spPr>
            <a:xfrm>
              <a:off x="6008026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椭圆 94"/>
            <p:cNvSpPr/>
            <p:nvPr/>
          </p:nvSpPr>
          <p:spPr>
            <a:xfrm>
              <a:off x="6008026" y="7415821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椭圆 97"/>
            <p:cNvSpPr/>
            <p:nvPr/>
          </p:nvSpPr>
          <p:spPr>
            <a:xfrm>
              <a:off x="6008026" y="7529339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椭圆 98"/>
            <p:cNvSpPr/>
            <p:nvPr/>
          </p:nvSpPr>
          <p:spPr>
            <a:xfrm>
              <a:off x="6008026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>
              <a:off x="6008026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椭圆 100"/>
            <p:cNvSpPr/>
            <p:nvPr/>
          </p:nvSpPr>
          <p:spPr>
            <a:xfrm>
              <a:off x="6126223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椭圆 101"/>
            <p:cNvSpPr/>
            <p:nvPr/>
          </p:nvSpPr>
          <p:spPr>
            <a:xfrm>
              <a:off x="6126223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椭圆 102"/>
            <p:cNvSpPr/>
            <p:nvPr/>
          </p:nvSpPr>
          <p:spPr>
            <a:xfrm>
              <a:off x="6126223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椭圆 103"/>
            <p:cNvSpPr/>
            <p:nvPr/>
          </p:nvSpPr>
          <p:spPr>
            <a:xfrm>
              <a:off x="6126223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椭圆 104"/>
            <p:cNvSpPr/>
            <p:nvPr/>
          </p:nvSpPr>
          <p:spPr>
            <a:xfrm>
              <a:off x="6244420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椭圆 105"/>
            <p:cNvSpPr/>
            <p:nvPr/>
          </p:nvSpPr>
          <p:spPr>
            <a:xfrm>
              <a:off x="6244420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椭圆 110"/>
            <p:cNvSpPr/>
            <p:nvPr/>
          </p:nvSpPr>
          <p:spPr>
            <a:xfrm>
              <a:off x="6244420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椭圆 113"/>
            <p:cNvSpPr/>
            <p:nvPr/>
          </p:nvSpPr>
          <p:spPr>
            <a:xfrm>
              <a:off x="6244420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椭圆 114"/>
            <p:cNvSpPr/>
            <p:nvPr/>
          </p:nvSpPr>
          <p:spPr>
            <a:xfrm>
              <a:off x="6244420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椭圆 115"/>
            <p:cNvSpPr/>
            <p:nvPr/>
          </p:nvSpPr>
          <p:spPr>
            <a:xfrm>
              <a:off x="6244420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椭圆 116"/>
            <p:cNvSpPr/>
            <p:nvPr/>
          </p:nvSpPr>
          <p:spPr>
            <a:xfrm>
              <a:off x="6362617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椭圆 117"/>
            <p:cNvSpPr/>
            <p:nvPr/>
          </p:nvSpPr>
          <p:spPr>
            <a:xfrm>
              <a:off x="6362617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椭圆 118"/>
            <p:cNvSpPr/>
            <p:nvPr/>
          </p:nvSpPr>
          <p:spPr>
            <a:xfrm>
              <a:off x="6362617" y="7415821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椭圆 119"/>
            <p:cNvSpPr/>
            <p:nvPr/>
          </p:nvSpPr>
          <p:spPr>
            <a:xfrm>
              <a:off x="6362617" y="7529339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1" name="椭圆 120"/>
            <p:cNvSpPr/>
            <p:nvPr/>
          </p:nvSpPr>
          <p:spPr>
            <a:xfrm>
              <a:off x="6362617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椭圆 121"/>
            <p:cNvSpPr/>
            <p:nvPr/>
          </p:nvSpPr>
          <p:spPr>
            <a:xfrm>
              <a:off x="6362617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3" name="椭圆 122"/>
            <p:cNvSpPr/>
            <p:nvPr/>
          </p:nvSpPr>
          <p:spPr>
            <a:xfrm>
              <a:off x="6480814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7" name="椭圆 126"/>
            <p:cNvSpPr/>
            <p:nvPr/>
          </p:nvSpPr>
          <p:spPr>
            <a:xfrm>
              <a:off x="6480814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椭圆 127"/>
            <p:cNvSpPr/>
            <p:nvPr/>
          </p:nvSpPr>
          <p:spPr>
            <a:xfrm>
              <a:off x="6480814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9" name="椭圆 128"/>
            <p:cNvSpPr/>
            <p:nvPr/>
          </p:nvSpPr>
          <p:spPr>
            <a:xfrm>
              <a:off x="6480814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椭圆 129"/>
            <p:cNvSpPr/>
            <p:nvPr/>
          </p:nvSpPr>
          <p:spPr>
            <a:xfrm>
              <a:off x="6480814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1" name="椭圆 130"/>
            <p:cNvSpPr/>
            <p:nvPr/>
          </p:nvSpPr>
          <p:spPr>
            <a:xfrm>
              <a:off x="6480814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椭圆 131"/>
            <p:cNvSpPr/>
            <p:nvPr/>
          </p:nvSpPr>
          <p:spPr>
            <a:xfrm>
              <a:off x="6599006" y="718878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椭圆 132"/>
            <p:cNvSpPr/>
            <p:nvPr/>
          </p:nvSpPr>
          <p:spPr>
            <a:xfrm>
              <a:off x="6599006" y="730230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椭圆 133"/>
            <p:cNvSpPr/>
            <p:nvPr/>
          </p:nvSpPr>
          <p:spPr>
            <a:xfrm>
              <a:off x="6599006" y="741582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椭圆 134"/>
            <p:cNvSpPr/>
            <p:nvPr/>
          </p:nvSpPr>
          <p:spPr>
            <a:xfrm>
              <a:off x="6599006" y="752933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椭圆 135"/>
            <p:cNvSpPr/>
            <p:nvPr/>
          </p:nvSpPr>
          <p:spPr>
            <a:xfrm>
              <a:off x="6599006" y="764285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椭圆 136"/>
            <p:cNvSpPr/>
            <p:nvPr/>
          </p:nvSpPr>
          <p:spPr>
            <a:xfrm>
              <a:off x="6599006" y="7756376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6" name="矩形: 圆角 95"/>
          <p:cNvSpPr/>
          <p:nvPr/>
        </p:nvSpPr>
        <p:spPr>
          <a:xfrm>
            <a:off x="3129426" y="1471857"/>
            <a:ext cx="8356338" cy="4527539"/>
          </a:xfrm>
          <a:prstGeom prst="roundRect">
            <a:avLst>
              <a:gd name="adj" fmla="val 3078"/>
            </a:avLst>
          </a:prstGeom>
          <a:gradFill flip="none" rotWithShape="0">
            <a:gsLst>
              <a:gs pos="0">
                <a:srgbClr val="2433C6"/>
              </a:gs>
              <a:gs pos="100000">
                <a:schemeClr val="accent4"/>
              </a:gs>
            </a:gsLst>
            <a:lin ang="2700000" scaled="0"/>
            <a:tileRect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: 圆角 96"/>
          <p:cNvSpPr/>
          <p:nvPr/>
        </p:nvSpPr>
        <p:spPr>
          <a:xfrm>
            <a:off x="723173" y="800853"/>
            <a:ext cx="3132040" cy="3910714"/>
          </a:xfrm>
          <a:prstGeom prst="roundRect">
            <a:avLst>
              <a:gd name="adj" fmla="val 6631"/>
            </a:avLst>
          </a:prstGeom>
          <a:gradFill flip="none" rotWithShape="0">
            <a:gsLst>
              <a:gs pos="0">
                <a:srgbClr val="2738D7"/>
              </a:gs>
              <a:gs pos="100000">
                <a:srgbClr val="1D106C"/>
              </a:gs>
            </a:gsLst>
            <a:lin ang="2700000" scaled="0"/>
            <a:tileRect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1974802" y="2350202"/>
            <a:ext cx="3468524" cy="3270413"/>
            <a:chOff x="1484476" y="1971930"/>
            <a:chExt cx="3939848" cy="3714816"/>
          </a:xfrm>
        </p:grpSpPr>
        <p:pic>
          <p:nvPicPr>
            <p:cNvPr id="107" name="图片 106" descr="图片包含 图形用户界面&#10;&#10;描述已自动生成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4476" y="1971930"/>
              <a:ext cx="3939848" cy="3714816"/>
            </a:xfrm>
            <a:prstGeom prst="rect">
              <a:avLst/>
            </a:prstGeom>
          </p:spPr>
        </p:pic>
        <p:sp>
          <p:nvSpPr>
            <p:cNvPr id="108" name="椭圆 107"/>
            <p:cNvSpPr/>
            <p:nvPr/>
          </p:nvSpPr>
          <p:spPr>
            <a:xfrm>
              <a:off x="4643522" y="4997625"/>
              <a:ext cx="78143" cy="78143"/>
            </a:xfrm>
            <a:prstGeom prst="ellipse">
              <a:avLst/>
            </a:prstGeom>
            <a:solidFill>
              <a:srgbClr val="43E6FF"/>
            </a:solidFill>
            <a:ln>
              <a:noFill/>
            </a:ln>
            <a:effectLst>
              <a:outerShdw blurRad="139700" sx="102000" sy="102000" algn="ctr" rotWithShape="0">
                <a:srgbClr val="6EE8F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椭圆 108"/>
            <p:cNvSpPr/>
            <p:nvPr/>
          </p:nvSpPr>
          <p:spPr>
            <a:xfrm>
              <a:off x="4897137" y="4849561"/>
              <a:ext cx="78143" cy="78143"/>
            </a:xfrm>
            <a:prstGeom prst="ellipse">
              <a:avLst/>
            </a:prstGeom>
            <a:solidFill>
              <a:srgbClr val="43E6FF"/>
            </a:solidFill>
            <a:ln>
              <a:noFill/>
            </a:ln>
            <a:effectLst>
              <a:outerShdw blurRad="139700" sx="102000" sy="102000" algn="ctr" rotWithShape="0">
                <a:srgbClr val="6EE8F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椭圆 109"/>
            <p:cNvSpPr/>
            <p:nvPr/>
          </p:nvSpPr>
          <p:spPr>
            <a:xfrm>
              <a:off x="5148739" y="4704804"/>
              <a:ext cx="78143" cy="78143"/>
            </a:xfrm>
            <a:prstGeom prst="ellipse">
              <a:avLst/>
            </a:prstGeom>
            <a:solidFill>
              <a:srgbClr val="43E6FF"/>
            </a:solidFill>
            <a:ln>
              <a:noFill/>
            </a:ln>
            <a:effectLst>
              <a:outerShdw blurRad="139700" sx="102000" sy="102000" algn="ctr" rotWithShape="0">
                <a:srgbClr val="6EE8F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椭圆 111"/>
            <p:cNvSpPr/>
            <p:nvPr/>
          </p:nvSpPr>
          <p:spPr>
            <a:xfrm>
              <a:off x="1867821" y="4803784"/>
              <a:ext cx="78143" cy="78143"/>
            </a:xfrm>
            <a:prstGeom prst="ellipse">
              <a:avLst/>
            </a:prstGeom>
            <a:solidFill>
              <a:srgbClr val="43E6FF"/>
            </a:solidFill>
            <a:ln>
              <a:noFill/>
            </a:ln>
            <a:effectLst>
              <a:outerShdw blurRad="139700" sx="102000" sy="102000" algn="ctr" rotWithShape="0">
                <a:srgbClr val="6EE8F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4" name="组合 153"/>
          <p:cNvGrpSpPr/>
          <p:nvPr/>
        </p:nvGrpSpPr>
        <p:grpSpPr>
          <a:xfrm>
            <a:off x="2826414" y="1129420"/>
            <a:ext cx="492522" cy="472073"/>
            <a:chOff x="11124990" y="1271971"/>
            <a:chExt cx="492522" cy="472073"/>
          </a:xfrm>
        </p:grpSpPr>
        <p:grpSp>
          <p:nvGrpSpPr>
            <p:cNvPr id="155" name="组合 154"/>
            <p:cNvGrpSpPr/>
            <p:nvPr/>
          </p:nvGrpSpPr>
          <p:grpSpPr>
            <a:xfrm>
              <a:off x="11124990" y="1271971"/>
              <a:ext cx="18000" cy="472073"/>
              <a:chOff x="11124990" y="1271971"/>
              <a:chExt cx="18000" cy="472073"/>
            </a:xfrm>
          </p:grpSpPr>
          <p:sp>
            <p:nvSpPr>
              <p:cNvPr id="178" name="椭圆 177"/>
              <p:cNvSpPr/>
              <p:nvPr/>
            </p:nvSpPr>
            <p:spPr>
              <a:xfrm>
                <a:off x="11124990" y="1271971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9" name="椭圆 178"/>
              <p:cNvSpPr/>
              <p:nvPr/>
            </p:nvSpPr>
            <p:spPr>
              <a:xfrm>
                <a:off x="11124990" y="1385489"/>
                <a:ext cx="18000" cy="18000"/>
              </a:xfrm>
              <a:prstGeom prst="ellipse">
                <a:avLst/>
              </a:prstGeom>
              <a:solidFill>
                <a:srgbClr val="3BE9FF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>
                <a:off x="11124990" y="1499007"/>
                <a:ext cx="18000" cy="18000"/>
              </a:xfrm>
              <a:prstGeom prst="ellipse">
                <a:avLst/>
              </a:prstGeom>
              <a:solidFill>
                <a:srgbClr val="3BE9FF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>
                <a:off x="11124990" y="1612525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>
                <a:off x="11124990" y="1726044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6" name="组合 155"/>
            <p:cNvGrpSpPr/>
            <p:nvPr/>
          </p:nvGrpSpPr>
          <p:grpSpPr>
            <a:xfrm>
              <a:off x="11243620" y="1385489"/>
              <a:ext cx="18000" cy="358555"/>
              <a:chOff x="11243187" y="1385489"/>
              <a:chExt cx="18000" cy="358555"/>
            </a:xfrm>
          </p:grpSpPr>
          <p:sp>
            <p:nvSpPr>
              <p:cNvPr id="174" name="椭圆 173"/>
              <p:cNvSpPr/>
              <p:nvPr/>
            </p:nvSpPr>
            <p:spPr>
              <a:xfrm>
                <a:off x="11243187" y="1385489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5" name="椭圆 174"/>
              <p:cNvSpPr/>
              <p:nvPr/>
            </p:nvSpPr>
            <p:spPr>
              <a:xfrm>
                <a:off x="11243187" y="1499007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>
                <a:off x="11243187" y="1612525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>
                <a:off x="11243187" y="1726044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7" name="组合 156"/>
            <p:cNvGrpSpPr/>
            <p:nvPr/>
          </p:nvGrpSpPr>
          <p:grpSpPr>
            <a:xfrm>
              <a:off x="11362250" y="1271971"/>
              <a:ext cx="18000" cy="472073"/>
              <a:chOff x="11361384" y="1271971"/>
              <a:chExt cx="18000" cy="472073"/>
            </a:xfrm>
          </p:grpSpPr>
          <p:sp>
            <p:nvSpPr>
              <p:cNvPr id="169" name="椭圆 168"/>
              <p:cNvSpPr/>
              <p:nvPr/>
            </p:nvSpPr>
            <p:spPr>
              <a:xfrm>
                <a:off x="11361384" y="1271971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>
                <a:off x="11361384" y="1385489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1" name="椭圆 170"/>
              <p:cNvSpPr/>
              <p:nvPr/>
            </p:nvSpPr>
            <p:spPr>
              <a:xfrm>
                <a:off x="11361384" y="1499007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>
                <a:off x="11361384" y="1612525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>
                <a:off x="11361384" y="1726044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8" name="组合 157"/>
            <p:cNvGrpSpPr/>
            <p:nvPr/>
          </p:nvGrpSpPr>
          <p:grpSpPr>
            <a:xfrm>
              <a:off x="11480880" y="1271971"/>
              <a:ext cx="18000" cy="472073"/>
              <a:chOff x="11479581" y="1271971"/>
              <a:chExt cx="18000" cy="472073"/>
            </a:xfrm>
          </p:grpSpPr>
          <p:sp>
            <p:nvSpPr>
              <p:cNvPr id="164" name="椭圆 163"/>
              <p:cNvSpPr/>
              <p:nvPr/>
            </p:nvSpPr>
            <p:spPr>
              <a:xfrm>
                <a:off x="11479581" y="1271971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>
                <a:off x="11479581" y="1385489"/>
                <a:ext cx="18000" cy="18000"/>
              </a:xfrm>
              <a:prstGeom prst="ellipse">
                <a:avLst/>
              </a:prstGeom>
              <a:solidFill>
                <a:srgbClr val="3BE9FF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>
                <a:off x="11479581" y="1499007"/>
                <a:ext cx="18000" cy="18000"/>
              </a:xfrm>
              <a:prstGeom prst="ellipse">
                <a:avLst/>
              </a:prstGeom>
              <a:solidFill>
                <a:srgbClr val="3BE9FF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7" name="椭圆 166"/>
              <p:cNvSpPr/>
              <p:nvPr/>
            </p:nvSpPr>
            <p:spPr>
              <a:xfrm>
                <a:off x="11479581" y="1612525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>
                <a:off x="11479581" y="1726044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9" name="组合 158"/>
            <p:cNvGrpSpPr/>
            <p:nvPr/>
          </p:nvGrpSpPr>
          <p:grpSpPr>
            <a:xfrm>
              <a:off x="11599512" y="1385489"/>
              <a:ext cx="18000" cy="358555"/>
              <a:chOff x="11243187" y="1385489"/>
              <a:chExt cx="18000" cy="358555"/>
            </a:xfrm>
          </p:grpSpPr>
          <p:sp>
            <p:nvSpPr>
              <p:cNvPr id="160" name="椭圆 159"/>
              <p:cNvSpPr/>
              <p:nvPr/>
            </p:nvSpPr>
            <p:spPr>
              <a:xfrm>
                <a:off x="11243187" y="1385489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>
                <a:off x="11243187" y="1499007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>
                <a:off x="11243187" y="1612525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3" name="椭圆 162"/>
              <p:cNvSpPr/>
              <p:nvPr/>
            </p:nvSpPr>
            <p:spPr>
              <a:xfrm>
                <a:off x="11243187" y="1726044"/>
                <a:ext cx="18000" cy="18000"/>
              </a:xfrm>
              <a:prstGeom prst="ellipse">
                <a:avLst/>
              </a:prstGeom>
              <a:solidFill>
                <a:srgbClr val="3BE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13" name="文本框 112"/>
          <p:cNvSpPr txBox="1"/>
          <p:nvPr/>
        </p:nvSpPr>
        <p:spPr>
          <a:xfrm>
            <a:off x="1005425" y="1132904"/>
            <a:ext cx="2973975" cy="876935"/>
          </a:xfrm>
          <a:prstGeom prst="rect">
            <a:avLst/>
          </a:prstGeom>
          <a:noFill/>
          <a:effectLst/>
        </p:spPr>
        <p:txBody>
          <a:bodyPr wrap="square" lIns="113459" tIns="56729" rIns="113459" bIns="56729" rtlCol="0">
            <a:spAutoFit/>
          </a:bodyPr>
          <a:lstStyle/>
          <a:p>
            <a:r>
              <a:rPr lang="zh-CN" altLang="en-US" sz="4965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rPr>
              <a:t>目錄頁</a:t>
            </a:r>
            <a:endParaRPr lang="zh-CN" altLang="en-US" sz="4965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  <a:cs typeface="阿里巴巴普惠体 H" panose="00020600040101010101" pitchFamily="18" charset="-122"/>
            </a:endParaRPr>
          </a:p>
        </p:txBody>
      </p:sp>
      <p:grpSp>
        <p:nvGrpSpPr>
          <p:cNvPr id="64" name="组合 63"/>
          <p:cNvGrpSpPr/>
          <p:nvPr/>
        </p:nvGrpSpPr>
        <p:grpSpPr>
          <a:xfrm flipH="1">
            <a:off x="1214970" y="4219842"/>
            <a:ext cx="347129" cy="81275"/>
            <a:chOff x="11012239" y="582615"/>
            <a:chExt cx="487082" cy="114042"/>
          </a:xfrm>
        </p:grpSpPr>
        <p:sp>
          <p:nvSpPr>
            <p:cNvPr id="65" name="椭圆 64"/>
            <p:cNvSpPr/>
            <p:nvPr/>
          </p:nvSpPr>
          <p:spPr>
            <a:xfrm>
              <a:off x="11012239" y="582615"/>
              <a:ext cx="114042" cy="114042"/>
            </a:xfrm>
            <a:prstGeom prst="ellipse">
              <a:avLst/>
            </a:prstGeom>
            <a:solidFill>
              <a:srgbClr val="0F6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>
              <a:off x="11385279" y="582615"/>
              <a:ext cx="114042" cy="1140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/>
            <p:nvPr/>
          </p:nvSpPr>
          <p:spPr>
            <a:xfrm>
              <a:off x="11198759" y="582615"/>
              <a:ext cx="114042" cy="114042"/>
            </a:xfrm>
            <a:prstGeom prst="ellipse">
              <a:avLst/>
            </a:prstGeom>
            <a:solidFill>
              <a:srgbClr val="19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899410" y="2521772"/>
            <a:ext cx="5218554" cy="2326478"/>
            <a:chOff x="5899410" y="2572572"/>
            <a:chExt cx="5218554" cy="2326478"/>
          </a:xfrm>
        </p:grpSpPr>
        <p:sp>
          <p:nvSpPr>
            <p:cNvPr id="214" name="文本框 213"/>
            <p:cNvSpPr txBox="1"/>
            <p:nvPr/>
          </p:nvSpPr>
          <p:spPr>
            <a:xfrm>
              <a:off x="8523569" y="2960033"/>
              <a:ext cx="2538730" cy="580390"/>
            </a:xfrm>
            <a:prstGeom prst="rect">
              <a:avLst/>
            </a:prstGeom>
            <a:noFill/>
            <a:effectLst/>
          </p:spPr>
          <p:txBody>
            <a:bodyPr wrap="none" lIns="115214" tIns="57607" rIns="115214" bIns="57607" rtlCol="0">
              <a:spAutoFit/>
            </a:bodyPr>
            <a:lstStyle/>
            <a:p>
              <a:r>
                <a:rPr lang="zh-CN" altLang="en-US" sz="3025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  <a:cs typeface="阿里巴巴普惠体 H" panose="00020600040101010101" pitchFamily="18" charset="-122"/>
                </a:rPr>
                <a:t>工作成果展示</a:t>
              </a:r>
              <a:endParaRPr lang="zh-CN" altLang="en-US" sz="3025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endParaRPr>
            </a:p>
          </p:txBody>
        </p:sp>
        <p:sp>
          <p:nvSpPr>
            <p:cNvPr id="215" name="文本框 214"/>
            <p:cNvSpPr txBox="1"/>
            <p:nvPr/>
          </p:nvSpPr>
          <p:spPr>
            <a:xfrm>
              <a:off x="8548754" y="2572572"/>
              <a:ext cx="256921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>
                  <a:ln>
                    <a:solidFill>
                      <a:schemeClr val="bg1">
                        <a:alpha val="15000"/>
                      </a:schemeClr>
                    </a:solidFill>
                  </a:ln>
                  <a:noFill/>
                  <a:latin typeface="+mj-lt"/>
                  <a:ea typeface="+mj-ea"/>
                </a:rPr>
                <a:t>PART 02</a:t>
              </a:r>
              <a:endParaRPr lang="zh-CN" altLang="en-US" sz="4400">
                <a:ln>
                  <a:solidFill>
                    <a:schemeClr val="bg1">
                      <a:alpha val="15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  <p:sp>
          <p:nvSpPr>
            <p:cNvPr id="213" name="矩形: 圆角 212"/>
            <p:cNvSpPr/>
            <p:nvPr>
              <p:custDataLst>
                <p:tags r:id="rId3"/>
              </p:custDataLst>
            </p:nvPr>
          </p:nvSpPr>
          <p:spPr>
            <a:xfrm>
              <a:off x="8683747" y="2914093"/>
              <a:ext cx="224705" cy="4571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863" tIns="48431" rIns="96863" bIns="48431" rtlCol="0" anchor="ctr"/>
            <a:lstStyle/>
            <a:p>
              <a:pPr algn="ctr"/>
              <a:endParaRPr lang="zh-CN" altLang="en-US" sz="1905"/>
            </a:p>
          </p:txBody>
        </p:sp>
        <p:sp>
          <p:nvSpPr>
            <p:cNvPr id="192" name="文本框 191"/>
            <p:cNvSpPr txBox="1"/>
            <p:nvPr/>
          </p:nvSpPr>
          <p:spPr>
            <a:xfrm>
              <a:off x="5899410" y="2960033"/>
              <a:ext cx="2538730" cy="580390"/>
            </a:xfrm>
            <a:prstGeom prst="rect">
              <a:avLst/>
            </a:prstGeom>
            <a:noFill/>
            <a:effectLst/>
          </p:spPr>
          <p:txBody>
            <a:bodyPr wrap="none" lIns="115214" tIns="57607" rIns="115214" bIns="57607" rtlCol="0">
              <a:spAutoFit/>
            </a:bodyPr>
            <a:lstStyle/>
            <a:p>
              <a:r>
                <a:rPr lang="zh-CN" altLang="en-US" sz="3025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  <a:cs typeface="阿里巴巴普惠体 H" panose="00020600040101010101" pitchFamily="18" charset="-122"/>
                </a:rPr>
                <a:t>工作內容回顧</a:t>
              </a:r>
              <a:endParaRPr lang="zh-CN" altLang="en-US" sz="3025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924595" y="2572572"/>
              <a:ext cx="256921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>
                  <a:ln>
                    <a:solidFill>
                      <a:schemeClr val="bg1">
                        <a:alpha val="15000"/>
                      </a:schemeClr>
                    </a:solidFill>
                  </a:ln>
                  <a:noFill/>
                  <a:latin typeface="+mj-lt"/>
                  <a:ea typeface="+mj-ea"/>
                </a:rPr>
                <a:t>PART 01</a:t>
              </a:r>
              <a:endParaRPr lang="zh-CN" altLang="en-US" sz="4400">
                <a:ln>
                  <a:solidFill>
                    <a:schemeClr val="bg1">
                      <a:alpha val="15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  <p:sp>
          <p:nvSpPr>
            <p:cNvPr id="143" name="矩形: 圆角 142"/>
            <p:cNvSpPr/>
            <p:nvPr>
              <p:custDataLst>
                <p:tags r:id="rId4"/>
              </p:custDataLst>
            </p:nvPr>
          </p:nvSpPr>
          <p:spPr>
            <a:xfrm>
              <a:off x="6059588" y="2914093"/>
              <a:ext cx="224705" cy="4571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863" tIns="48431" rIns="96863" bIns="48431" rtlCol="0" anchor="ctr"/>
            <a:lstStyle/>
            <a:p>
              <a:pPr algn="ctr"/>
              <a:endParaRPr lang="zh-CN" altLang="en-US" sz="1905"/>
            </a:p>
          </p:txBody>
        </p:sp>
        <p:sp>
          <p:nvSpPr>
            <p:cNvPr id="189" name="文本框 188"/>
            <p:cNvSpPr txBox="1"/>
            <p:nvPr/>
          </p:nvSpPr>
          <p:spPr>
            <a:xfrm>
              <a:off x="5899410" y="4318660"/>
              <a:ext cx="2538730" cy="580390"/>
            </a:xfrm>
            <a:prstGeom prst="rect">
              <a:avLst/>
            </a:prstGeom>
            <a:noFill/>
            <a:effectLst/>
          </p:spPr>
          <p:txBody>
            <a:bodyPr wrap="none" lIns="115214" tIns="57607" rIns="115214" bIns="57607" rtlCol="0">
              <a:spAutoFit/>
            </a:bodyPr>
            <a:lstStyle/>
            <a:p>
              <a:r>
                <a:rPr lang="zh-CN" altLang="en-US" sz="3025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  <a:cs typeface="阿里巴巴普惠体 H" panose="00020600040101010101" pitchFamily="18" charset="-122"/>
                </a:rPr>
                <a:t>存在問題分析</a:t>
              </a:r>
              <a:endParaRPr lang="zh-CN" altLang="en-US" sz="3025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endParaRPr>
            </a:p>
          </p:txBody>
        </p:sp>
        <p:sp>
          <p:nvSpPr>
            <p:cNvPr id="193" name="文本框 192"/>
            <p:cNvSpPr txBox="1"/>
            <p:nvPr/>
          </p:nvSpPr>
          <p:spPr>
            <a:xfrm>
              <a:off x="5924595" y="3931199"/>
              <a:ext cx="256921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>
                  <a:ln>
                    <a:solidFill>
                      <a:schemeClr val="bg1">
                        <a:alpha val="15000"/>
                      </a:schemeClr>
                    </a:solidFill>
                  </a:ln>
                  <a:noFill/>
                  <a:latin typeface="+mj-lt"/>
                  <a:ea typeface="+mj-ea"/>
                </a:rPr>
                <a:t>PART 03</a:t>
              </a:r>
              <a:endParaRPr lang="zh-CN" altLang="en-US" sz="4400">
                <a:ln>
                  <a:solidFill>
                    <a:schemeClr val="bg1">
                      <a:alpha val="15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  <p:sp>
          <p:nvSpPr>
            <p:cNvPr id="188" name="矩形: 圆角 187"/>
            <p:cNvSpPr/>
            <p:nvPr>
              <p:custDataLst>
                <p:tags r:id="rId5"/>
              </p:custDataLst>
            </p:nvPr>
          </p:nvSpPr>
          <p:spPr>
            <a:xfrm>
              <a:off x="6059588" y="4272720"/>
              <a:ext cx="224705" cy="4571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863" tIns="48431" rIns="96863" bIns="48431" rtlCol="0" anchor="ctr"/>
            <a:lstStyle/>
            <a:p>
              <a:pPr algn="ctr"/>
              <a:endParaRPr lang="zh-CN" altLang="en-US" sz="1905"/>
            </a:p>
          </p:txBody>
        </p:sp>
        <p:sp>
          <p:nvSpPr>
            <p:cNvPr id="210" name="文本框 209"/>
            <p:cNvSpPr txBox="1"/>
            <p:nvPr/>
          </p:nvSpPr>
          <p:spPr>
            <a:xfrm>
              <a:off x="8523569" y="4318660"/>
              <a:ext cx="2538730" cy="580390"/>
            </a:xfrm>
            <a:prstGeom prst="rect">
              <a:avLst/>
            </a:prstGeom>
            <a:noFill/>
            <a:effectLst/>
          </p:spPr>
          <p:txBody>
            <a:bodyPr wrap="none" lIns="115214" tIns="57607" rIns="115214" bIns="57607" rtlCol="0">
              <a:spAutoFit/>
            </a:bodyPr>
            <a:lstStyle/>
            <a:p>
              <a:r>
                <a:rPr lang="zh-CN" altLang="en-US" sz="3025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  <a:cs typeface="阿里巴巴普惠体 H" panose="00020600040101010101" pitchFamily="18" charset="-122"/>
                </a:rPr>
                <a:t>未來工作計畫</a:t>
              </a:r>
              <a:endParaRPr lang="zh-CN" altLang="en-US" sz="3025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endParaRPr>
            </a:p>
          </p:txBody>
        </p:sp>
        <p:sp>
          <p:nvSpPr>
            <p:cNvPr id="211" name="文本框 210"/>
            <p:cNvSpPr txBox="1"/>
            <p:nvPr/>
          </p:nvSpPr>
          <p:spPr>
            <a:xfrm>
              <a:off x="8548754" y="3931199"/>
              <a:ext cx="256921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>
                  <a:ln>
                    <a:solidFill>
                      <a:schemeClr val="bg1">
                        <a:alpha val="15000"/>
                      </a:schemeClr>
                    </a:solidFill>
                  </a:ln>
                  <a:noFill/>
                  <a:latin typeface="+mj-lt"/>
                  <a:ea typeface="+mj-ea"/>
                </a:rPr>
                <a:t>PART 04</a:t>
              </a:r>
              <a:endParaRPr lang="zh-CN" altLang="en-US" sz="4400">
                <a:ln>
                  <a:solidFill>
                    <a:schemeClr val="bg1">
                      <a:alpha val="15000"/>
                    </a:schemeClr>
                  </a:solidFill>
                </a:ln>
                <a:noFill/>
                <a:latin typeface="+mj-lt"/>
                <a:ea typeface="+mj-ea"/>
              </a:endParaRPr>
            </a:p>
          </p:txBody>
        </p:sp>
        <p:sp>
          <p:nvSpPr>
            <p:cNvPr id="209" name="矩形: 圆角 208"/>
            <p:cNvSpPr/>
            <p:nvPr>
              <p:custDataLst>
                <p:tags r:id="rId6"/>
              </p:custDataLst>
            </p:nvPr>
          </p:nvSpPr>
          <p:spPr>
            <a:xfrm>
              <a:off x="8683747" y="4272720"/>
              <a:ext cx="224705" cy="4571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863" tIns="48431" rIns="96863" bIns="48431" rtlCol="0" anchor="ctr"/>
            <a:lstStyle/>
            <a:p>
              <a:pPr algn="ctr"/>
              <a:endParaRPr lang="zh-CN" altLang="en-US" sz="1905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: 圆角 57"/>
          <p:cNvSpPr/>
          <p:nvPr/>
        </p:nvSpPr>
        <p:spPr>
          <a:xfrm>
            <a:off x="1" y="1124671"/>
            <a:ext cx="12191999" cy="4608658"/>
          </a:xfrm>
          <a:prstGeom prst="roundRect">
            <a:avLst>
              <a:gd name="adj" fmla="val 4071"/>
            </a:avLst>
          </a:prstGeom>
          <a:gradFill flip="none" rotWithShape="0">
            <a:gsLst>
              <a:gs pos="0">
                <a:srgbClr val="2433C6"/>
              </a:gs>
              <a:gs pos="100000">
                <a:schemeClr val="accent4"/>
              </a:gs>
            </a:gsLst>
            <a:lin ang="2700000" scaled="0"/>
            <a:tileRect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4" name="图片 153" descr="背景图案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244" y="1290160"/>
            <a:ext cx="6703688" cy="4358111"/>
          </a:xfrm>
          <a:prstGeom prst="rect">
            <a:avLst/>
          </a:prstGeom>
        </p:spPr>
      </p:pic>
      <p:sp>
        <p:nvSpPr>
          <p:cNvPr id="63" name="文本框 62"/>
          <p:cNvSpPr txBox="1"/>
          <p:nvPr>
            <p:custDataLst>
              <p:tags r:id="rId3"/>
            </p:custDataLst>
          </p:nvPr>
        </p:nvSpPr>
        <p:spPr>
          <a:xfrm>
            <a:off x="930046" y="3529304"/>
            <a:ext cx="5102913" cy="389890"/>
          </a:xfrm>
          <a:prstGeom prst="rect">
            <a:avLst/>
          </a:prstGeom>
          <a:noFill/>
          <a:effectLst/>
        </p:spPr>
        <p:txBody>
          <a:bodyPr wrap="square" lIns="96863" tIns="48431" rIns="96863" bIns="48431" rtlCol="0">
            <a:spAutoFit/>
          </a:bodyPr>
          <a:lstStyle/>
          <a:p>
            <a:r>
              <a:rPr lang="en-US" altLang="zh-CN" sz="1905">
                <a:solidFill>
                  <a:schemeClr val="bg1"/>
                </a:solidFill>
              </a:rPr>
              <a:t>THANKS YOU FOR WATHCING </a:t>
            </a:r>
            <a:endParaRPr lang="zh-CN" altLang="en-US" sz="1905">
              <a:solidFill>
                <a:schemeClr val="bg1"/>
              </a:solidFill>
            </a:endParaRPr>
          </a:p>
        </p:txBody>
      </p:sp>
      <p:cxnSp>
        <p:nvCxnSpPr>
          <p:cNvPr id="64" name="直接连接符 63"/>
          <p:cNvCxnSpPr/>
          <p:nvPr/>
        </p:nvCxnSpPr>
        <p:spPr>
          <a:xfrm>
            <a:off x="1029936" y="4122500"/>
            <a:ext cx="4972320" cy="0"/>
          </a:xfrm>
          <a:prstGeom prst="lin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99" name="组合 198"/>
          <p:cNvGrpSpPr/>
          <p:nvPr/>
        </p:nvGrpSpPr>
        <p:grpSpPr>
          <a:xfrm>
            <a:off x="4950697" y="2486301"/>
            <a:ext cx="618075" cy="585591"/>
            <a:chOff x="1739805" y="1622324"/>
            <a:chExt cx="618075" cy="585591"/>
          </a:xfrm>
          <a:solidFill>
            <a:srgbClr val="3BE9FF"/>
          </a:solidFill>
        </p:grpSpPr>
        <p:grpSp>
          <p:nvGrpSpPr>
            <p:cNvPr id="200" name="组合 199"/>
            <p:cNvGrpSpPr/>
            <p:nvPr/>
          </p:nvGrpSpPr>
          <p:grpSpPr>
            <a:xfrm>
              <a:off x="1739805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236" name="椭圆 235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9" name="椭圆 238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1" name="组合 200"/>
            <p:cNvGrpSpPr/>
            <p:nvPr/>
          </p:nvGrpSpPr>
          <p:grpSpPr>
            <a:xfrm>
              <a:off x="1859820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230" name="椭圆 229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1" name="椭圆 230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5" name="椭圆 234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2" name="组合 201"/>
            <p:cNvGrpSpPr/>
            <p:nvPr/>
          </p:nvGrpSpPr>
          <p:grpSpPr>
            <a:xfrm>
              <a:off x="1979835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224" name="椭圆 223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7" name="椭圆 226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3" name="组合 202"/>
            <p:cNvGrpSpPr/>
            <p:nvPr/>
          </p:nvGrpSpPr>
          <p:grpSpPr>
            <a:xfrm>
              <a:off x="2099850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218" name="椭圆 217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9" name="椭圆 218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3" name="椭圆 222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4" name="组合 203"/>
            <p:cNvGrpSpPr/>
            <p:nvPr/>
          </p:nvGrpSpPr>
          <p:grpSpPr>
            <a:xfrm>
              <a:off x="2219865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212" name="椭圆 211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5" name="椭圆 214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5" name="组合 204"/>
            <p:cNvGrpSpPr/>
            <p:nvPr/>
          </p:nvGrpSpPr>
          <p:grpSpPr>
            <a:xfrm>
              <a:off x="2339880" y="1622324"/>
              <a:ext cx="18000" cy="585591"/>
              <a:chOff x="2433543" y="1675773"/>
              <a:chExt cx="18000" cy="585591"/>
            </a:xfrm>
            <a:grpFill/>
          </p:grpSpPr>
          <p:sp>
            <p:nvSpPr>
              <p:cNvPr id="206" name="椭圆 205"/>
              <p:cNvSpPr/>
              <p:nvPr/>
            </p:nvSpPr>
            <p:spPr>
              <a:xfrm>
                <a:off x="2433543" y="1675773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7" name="椭圆 206"/>
              <p:cNvSpPr/>
              <p:nvPr/>
            </p:nvSpPr>
            <p:spPr>
              <a:xfrm>
                <a:off x="2433543" y="1789291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>
                <a:off x="2433543" y="1902809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>
                <a:off x="2433543" y="2016327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>
                <a:off x="2433543" y="2129845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1" name="椭圆 210"/>
              <p:cNvSpPr/>
              <p:nvPr/>
            </p:nvSpPr>
            <p:spPr>
              <a:xfrm>
                <a:off x="2433543" y="2243364"/>
                <a:ext cx="18000" cy="1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62" name="文本框 61"/>
          <p:cNvSpPr txBox="1"/>
          <p:nvPr>
            <p:custDataLst>
              <p:tags r:id="rId4"/>
            </p:custDataLst>
          </p:nvPr>
        </p:nvSpPr>
        <p:spPr>
          <a:xfrm>
            <a:off x="908938" y="1751125"/>
            <a:ext cx="4551680" cy="1855470"/>
          </a:xfrm>
          <a:prstGeom prst="rect">
            <a:avLst/>
          </a:prstGeom>
          <a:noFill/>
          <a:effectLst/>
        </p:spPr>
        <p:txBody>
          <a:bodyPr wrap="none" lIns="96863" tIns="48431" rIns="96863" bIns="48431" rtlCol="0">
            <a:spAutoFit/>
          </a:bodyPr>
          <a:lstStyle/>
          <a:p>
            <a:r>
              <a:rPr lang="en-US" altLang="zh-CN" sz="572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rPr>
              <a:t>THANKS</a:t>
            </a:r>
            <a:endParaRPr lang="en-US" altLang="zh-CN" sz="572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  <a:cs typeface="阿里巴巴普惠体 H" panose="00020600040101010101" pitchFamily="18" charset="-122"/>
            </a:endParaRPr>
          </a:p>
          <a:p>
            <a:r>
              <a:rPr lang="zh-CN" altLang="en-US" sz="572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rPr>
              <a:t>感謝各位觀看</a:t>
            </a:r>
            <a:endParaRPr lang="zh-CN" altLang="en-US" sz="572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97" name="矩形: 圆角 96"/>
          <p:cNvSpPr/>
          <p:nvPr/>
        </p:nvSpPr>
        <p:spPr>
          <a:xfrm>
            <a:off x="1045106" y="4597100"/>
            <a:ext cx="1993369" cy="44056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8" name="文本框 97"/>
          <p:cNvSpPr txBox="1"/>
          <p:nvPr>
            <p:custDataLst>
              <p:tags r:id="rId5"/>
            </p:custDataLst>
          </p:nvPr>
        </p:nvSpPr>
        <p:spPr>
          <a:xfrm>
            <a:off x="1291855" y="4629980"/>
            <a:ext cx="1499870" cy="373380"/>
          </a:xfrm>
          <a:prstGeom prst="rect">
            <a:avLst/>
          </a:prstGeom>
          <a:noFill/>
          <a:effectLst/>
        </p:spPr>
        <p:txBody>
          <a:bodyPr wrap="none" lIns="96863" tIns="48431" rIns="96863" bIns="48431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+mn-ea"/>
              </a:rPr>
              <a:t>演講人：</a:t>
            </a:r>
            <a:r>
              <a:rPr lang="en-US" altLang="zh-CN">
                <a:solidFill>
                  <a:schemeClr val="bg1"/>
                </a:solidFill>
                <a:latin typeface="+mn-ea"/>
              </a:rPr>
              <a:t>XXX</a:t>
            </a:r>
            <a:endParaRPr lang="zh-CN" altLang="en-US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100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577275" y="1031666"/>
            <a:ext cx="377507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CN" sz="3600">
                <a:solidFill>
                  <a:schemeClr val="bg1"/>
                </a:solidFill>
                <a:latin typeface="+mj-lt"/>
                <a:ea typeface="+mj-ea"/>
                <a:cs typeface="OPPOSans H" panose="00020600040101010101" pitchFamily="18" charset="-122"/>
              </a:rPr>
              <a:t>DESIGN</a:t>
            </a:r>
            <a:r>
              <a:rPr lang="en-US" altLang="zh-CN" sz="3600" b="1">
                <a:solidFill>
                  <a:schemeClr val="bg1"/>
                </a:solidFill>
                <a:latin typeface="+mj-lt"/>
                <a:ea typeface="+mj-ea"/>
                <a:cs typeface="OPPOSans H" panose="00020600040101010101" pitchFamily="18" charset="-122"/>
              </a:rPr>
              <a:t> CODE</a:t>
            </a:r>
            <a:endParaRPr lang="en-US" altLang="zh-CN" sz="3600" b="1">
              <a:solidFill>
                <a:schemeClr val="bg1"/>
              </a:solidFill>
              <a:latin typeface="+mj-lt"/>
              <a:ea typeface="+mj-ea"/>
              <a:cs typeface="OPPOSans H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02251" y="676160"/>
            <a:ext cx="16574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  <a:ea typeface="+mj-ea"/>
              </a:rPr>
              <a:t>#</a:t>
            </a:r>
            <a:r>
              <a:rPr lang="zh-CN" altLang="en-US" sz="2000">
                <a:solidFill>
                  <a:schemeClr val="bg1"/>
                </a:solidFill>
                <a:latin typeface="+mj-ea"/>
                <a:ea typeface="+mj-ea"/>
              </a:rPr>
              <a:t>設計規範</a:t>
            </a:r>
            <a:r>
              <a:rPr lang="en-US" altLang="zh-CN" sz="2000">
                <a:solidFill>
                  <a:schemeClr val="bg1"/>
                </a:solidFill>
                <a:latin typeface="+mj-ea"/>
                <a:ea typeface="+mj-ea"/>
              </a:rPr>
              <a:t>#</a:t>
            </a:r>
            <a:endParaRPr lang="zh-CN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3967947" y="1037789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8" name="组合 117"/>
          <p:cNvGrpSpPr/>
          <p:nvPr/>
        </p:nvGrpSpPr>
        <p:grpSpPr>
          <a:xfrm>
            <a:off x="1052070" y="2220850"/>
            <a:ext cx="9506639" cy="4213410"/>
            <a:chOff x="1369570" y="2220850"/>
            <a:chExt cx="9506639" cy="4213410"/>
          </a:xfrm>
        </p:grpSpPr>
        <p:sp>
          <p:nvSpPr>
            <p:cNvPr id="37" name="文本框 36"/>
            <p:cNvSpPr txBox="1"/>
            <p:nvPr/>
          </p:nvSpPr>
          <p:spPr>
            <a:xfrm>
              <a:off x="1369570" y="2220850"/>
              <a:ext cx="2162329" cy="521970"/>
            </a:xfrm>
            <a:prstGeom prst="rect">
              <a:avLst/>
            </a:prstGeom>
            <a:noFill/>
          </p:spPr>
          <p:txBody>
            <a:bodyPr wrap="square" lIns="0" rIns="0" anchor="b" anchorCtr="0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+mj-ea"/>
                  <a:ea typeface="+mj-ea"/>
                </a:rPr>
                <a:t>使用顏色</a:t>
              </a:r>
              <a:endParaRPr lang="en-US" altLang="zh-CN" sz="2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cxnSp>
          <p:nvCxnSpPr>
            <p:cNvPr id="38" name="直接连接符 37"/>
            <p:cNvCxnSpPr/>
            <p:nvPr/>
          </p:nvCxnSpPr>
          <p:spPr>
            <a:xfrm>
              <a:off x="1385356" y="2834642"/>
              <a:ext cx="4321178" cy="0"/>
            </a:xfrm>
            <a:prstGeom prst="line">
              <a:avLst/>
            </a:prstGeom>
            <a:ln w="19050">
              <a:solidFill>
                <a:schemeClr val="accent1">
                  <a:alpha val="4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文本框 46"/>
            <p:cNvSpPr txBox="1"/>
            <p:nvPr/>
          </p:nvSpPr>
          <p:spPr>
            <a:xfrm>
              <a:off x="6457567" y="2220850"/>
              <a:ext cx="2162329" cy="521970"/>
            </a:xfrm>
            <a:prstGeom prst="rect">
              <a:avLst/>
            </a:prstGeom>
            <a:noFill/>
          </p:spPr>
          <p:txBody>
            <a:bodyPr wrap="square" lIns="0" rIns="0" anchor="b" anchorCtr="0">
              <a:spAutoFit/>
            </a:bodyPr>
            <a:lstStyle/>
            <a:p>
              <a:r>
                <a:rPr lang="zh-CN" altLang="en-US" sz="2800">
                  <a:solidFill>
                    <a:schemeClr val="bg1"/>
                  </a:solidFill>
                  <a:latin typeface="+mj-ea"/>
                  <a:ea typeface="+mj-ea"/>
                </a:rPr>
                <a:t>使用字體</a:t>
              </a:r>
              <a:endParaRPr lang="en-US" altLang="zh-CN" sz="2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cxnSp>
          <p:nvCxnSpPr>
            <p:cNvPr id="48" name="直接连接符 47"/>
            <p:cNvCxnSpPr/>
            <p:nvPr/>
          </p:nvCxnSpPr>
          <p:spPr>
            <a:xfrm>
              <a:off x="6463828" y="2834642"/>
              <a:ext cx="4321178" cy="0"/>
            </a:xfrm>
            <a:prstGeom prst="line">
              <a:avLst/>
            </a:prstGeom>
            <a:ln w="19050">
              <a:solidFill>
                <a:schemeClr val="accent1">
                  <a:alpha val="4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文本框 48"/>
            <p:cNvSpPr txBox="1"/>
            <p:nvPr/>
          </p:nvSpPr>
          <p:spPr>
            <a:xfrm>
              <a:off x="6444229" y="3037401"/>
              <a:ext cx="4431980" cy="411480"/>
            </a:xfrm>
            <a:prstGeom prst="rect">
              <a:avLst/>
            </a:prstGeom>
            <a:noFill/>
            <a:effectLst/>
          </p:spPr>
          <p:txBody>
            <a:bodyPr wrap="square" lIns="0" tIns="52578" rIns="0" bIns="52578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</a:rPr>
                <a:t>字由文藝黑</a:t>
              </a:r>
              <a:r>
                <a:rPr lang="en-US" altLang="zh-CN" sz="2000">
                  <a:solidFill>
                    <a:schemeClr val="bg1"/>
                  </a:solidFill>
                  <a:latin typeface="+mj-ea"/>
                  <a:ea typeface="+mj-ea"/>
                </a:rPr>
                <a:t>(</a:t>
              </a:r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</a:rPr>
                <a:t>大標題）</a:t>
              </a:r>
              <a:endParaRPr lang="en-US" altLang="zh-CN" sz="20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444229" y="3511041"/>
              <a:ext cx="4431980" cy="411480"/>
            </a:xfrm>
            <a:prstGeom prst="rect">
              <a:avLst/>
            </a:prstGeom>
            <a:noFill/>
            <a:effectLst/>
          </p:spPr>
          <p:txBody>
            <a:bodyPr wrap="square" lIns="0" tIns="52578" rIns="0" bIns="52578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</a:rPr>
                <a:t>思源黑體 </a:t>
              </a:r>
              <a:r>
                <a:rPr lang="en-US" altLang="zh-CN" sz="2000">
                  <a:solidFill>
                    <a:schemeClr val="bg1"/>
                  </a:solidFill>
                  <a:latin typeface="+mj-ea"/>
                  <a:ea typeface="+mj-ea"/>
                </a:rPr>
                <a:t>CN Heavy (</a:t>
              </a:r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</a:rPr>
                <a:t>小標題</a:t>
              </a:r>
              <a:r>
                <a:rPr lang="en-US" altLang="zh-CN" sz="2000">
                  <a:solidFill>
                    <a:schemeClr val="bg1"/>
                  </a:solidFill>
                  <a:latin typeface="+mj-ea"/>
                  <a:ea typeface="+mj-ea"/>
                </a:rPr>
                <a:t>)</a:t>
              </a:r>
              <a:endParaRPr lang="en-US" altLang="zh-CN" sz="20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6444229" y="3984681"/>
              <a:ext cx="4431980" cy="411480"/>
            </a:xfrm>
            <a:prstGeom prst="rect">
              <a:avLst/>
            </a:prstGeom>
            <a:noFill/>
            <a:effectLst/>
          </p:spPr>
          <p:txBody>
            <a:bodyPr wrap="square" lIns="0" tIns="52578" rIns="0" bIns="52578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</a:rPr>
                <a:t>思源黑體 </a:t>
              </a:r>
              <a:r>
                <a:rPr lang="en-US" altLang="zh-CN" sz="2000">
                  <a:solidFill>
                    <a:schemeClr val="bg1"/>
                  </a:solidFill>
                  <a:latin typeface="+mj-ea"/>
                  <a:ea typeface="+mj-ea"/>
                </a:rPr>
                <a:t>CN Regular (</a:t>
              </a:r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</a:rPr>
                <a:t>正文</a:t>
              </a:r>
              <a:r>
                <a:rPr lang="en-US" altLang="zh-CN" sz="2000">
                  <a:solidFill>
                    <a:schemeClr val="bg1"/>
                  </a:solidFill>
                  <a:latin typeface="+mj-ea"/>
                  <a:ea typeface="+mj-ea"/>
                </a:rPr>
                <a:t>)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87" name="文本框 86"/>
            <p:cNvSpPr txBox="1"/>
            <p:nvPr/>
          </p:nvSpPr>
          <p:spPr>
            <a:xfrm>
              <a:off x="6444229" y="4458321"/>
              <a:ext cx="4431980" cy="719455"/>
            </a:xfrm>
            <a:prstGeom prst="rect">
              <a:avLst/>
            </a:prstGeom>
            <a:noFill/>
            <a:effectLst/>
          </p:spPr>
          <p:txBody>
            <a:bodyPr wrap="square" lIns="0" tIns="52578" rIns="0" bIns="52578">
              <a:spAutoFit/>
            </a:bodyPr>
            <a:lstStyle/>
            <a:p>
              <a:r>
                <a:rPr lang="en-US" altLang="zh-CN" sz="2000">
                  <a:solidFill>
                    <a:schemeClr val="bg1"/>
                  </a:solidFill>
                  <a:latin typeface="+mj-lt"/>
                </a:rPr>
                <a:t>Manrope3 Bold (</a:t>
              </a:r>
              <a:r>
                <a:rPr lang="zh-CN" altLang="en-US" sz="2000">
                  <a:solidFill>
                    <a:schemeClr val="bg1"/>
                  </a:solidFill>
                  <a:latin typeface="+mj-lt"/>
                </a:rPr>
                <a:t>英文及數字標題</a:t>
              </a:r>
              <a:r>
                <a:rPr lang="en-US" altLang="zh-CN" sz="2000">
                  <a:solidFill>
                    <a:schemeClr val="bg1"/>
                  </a:solidFill>
                  <a:latin typeface="+mj-lt"/>
                </a:rPr>
                <a:t>)</a:t>
              </a:r>
              <a:endParaRPr lang="en-US" altLang="zh-CN" sz="2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6444229" y="4931963"/>
              <a:ext cx="4431980" cy="719455"/>
            </a:xfrm>
            <a:prstGeom prst="rect">
              <a:avLst/>
            </a:prstGeom>
            <a:noFill/>
            <a:effectLst/>
          </p:spPr>
          <p:txBody>
            <a:bodyPr wrap="square" lIns="0" tIns="52578" rIns="0" bIns="52578">
              <a:spAutoFit/>
            </a:bodyPr>
            <a:lstStyle/>
            <a:p>
              <a:r>
                <a:rPr lang="en-US" altLang="zh-CN" sz="2000">
                  <a:solidFill>
                    <a:schemeClr val="bg1"/>
                  </a:solidFill>
                  <a:ea typeface="+mj-ea"/>
                </a:rPr>
                <a:t>Manrope3 Medium (</a:t>
              </a:r>
              <a:r>
                <a:rPr lang="zh-CN" altLang="en-US" sz="2000">
                  <a:solidFill>
                    <a:schemeClr val="bg1"/>
                  </a:solidFill>
                  <a:latin typeface="+mn-ea"/>
                </a:rPr>
                <a:t>英文及數字正文</a:t>
              </a:r>
              <a:r>
                <a:rPr lang="en-US" altLang="zh-CN" sz="2000">
                  <a:solidFill>
                    <a:schemeClr val="bg1"/>
                  </a:solidFill>
                  <a:ea typeface="+mj-ea"/>
                </a:rPr>
                <a:t>)</a:t>
              </a:r>
              <a:endParaRPr lang="en-US" altLang="zh-CN" sz="2000" dirty="0">
                <a:solidFill>
                  <a:schemeClr val="bg1"/>
                </a:solidFill>
                <a:ea typeface="+mj-ea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1380573" y="3037401"/>
              <a:ext cx="1181989" cy="316230"/>
            </a:xfrm>
            <a:prstGeom prst="rect">
              <a:avLst/>
            </a:prstGeom>
            <a:noFill/>
            <a:effectLst/>
          </p:spPr>
          <p:txBody>
            <a:bodyPr wrap="square" lIns="0" tIns="52578" rIns="0" bIns="52578">
              <a:spAutoFit/>
            </a:bodyPr>
            <a:lstStyle/>
            <a:p>
              <a:r>
                <a:rPr lang="zh-CN" altLang="en-US" sz="1380" dirty="0">
                  <a:solidFill>
                    <a:schemeClr val="bg1"/>
                  </a:solidFill>
                  <a:latin typeface="+mn-ea"/>
                </a:rPr>
                <a:t>文字</a:t>
              </a:r>
              <a:r>
                <a:rPr lang="en-US" altLang="zh-CN" sz="1380" dirty="0">
                  <a:solidFill>
                    <a:schemeClr val="bg1"/>
                  </a:solidFill>
                  <a:latin typeface="+mn-ea"/>
                </a:rPr>
                <a:t>/</a:t>
              </a:r>
              <a:r>
                <a:rPr lang="zh-CN" altLang="en-US" sz="1380" dirty="0">
                  <a:solidFill>
                    <a:schemeClr val="bg1"/>
                  </a:solidFill>
                  <a:latin typeface="+mn-ea"/>
                </a:rPr>
                <a:t>背景</a:t>
              </a:r>
              <a:endParaRPr lang="en-US" altLang="zh-CN" sz="1380" dirty="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103" name="组合 102"/>
            <p:cNvGrpSpPr/>
            <p:nvPr/>
          </p:nvGrpSpPr>
          <p:grpSpPr>
            <a:xfrm>
              <a:off x="1380573" y="3430524"/>
              <a:ext cx="3967493" cy="1466606"/>
              <a:chOff x="1380573" y="3424173"/>
              <a:chExt cx="3967493" cy="1466606"/>
            </a:xfrm>
          </p:grpSpPr>
          <p:grpSp>
            <p:nvGrpSpPr>
              <p:cNvPr id="75" name="组合 74"/>
              <p:cNvGrpSpPr/>
              <p:nvPr/>
            </p:nvGrpSpPr>
            <p:grpSpPr>
              <a:xfrm>
                <a:off x="1380573" y="3424173"/>
                <a:ext cx="1904053" cy="944354"/>
                <a:chOff x="1380573" y="3424173"/>
                <a:chExt cx="1904053" cy="944354"/>
              </a:xfrm>
            </p:grpSpPr>
            <p:sp>
              <p:nvSpPr>
                <p:cNvPr id="62" name="椭圆 61"/>
                <p:cNvSpPr/>
                <p:nvPr/>
              </p:nvSpPr>
              <p:spPr>
                <a:xfrm>
                  <a:off x="1380573" y="3424173"/>
                  <a:ext cx="414000" cy="41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5156" tIns="52578" rIns="105156" bIns="52578" rtlCol="0" anchor="ctr"/>
                <a:lstStyle/>
                <a:p>
                  <a:pPr algn="dist"/>
                  <a:endParaRPr lang="zh-CN" altLang="en-US" sz="207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3" name="文本框 62"/>
                <p:cNvSpPr txBox="1"/>
                <p:nvPr/>
              </p:nvSpPr>
              <p:spPr>
                <a:xfrm>
                  <a:off x="1802535" y="3446507"/>
                  <a:ext cx="1482091" cy="9220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>
                      <a:solidFill>
                        <a:schemeClr val="bg1"/>
                      </a:solidFill>
                    </a:rPr>
                    <a:t>( #FFFFFF )</a:t>
                  </a:r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92" name="组合 91"/>
              <p:cNvGrpSpPr/>
              <p:nvPr/>
            </p:nvGrpSpPr>
            <p:grpSpPr>
              <a:xfrm>
                <a:off x="1380573" y="3946425"/>
                <a:ext cx="1904053" cy="944354"/>
                <a:chOff x="3370240" y="3424173"/>
                <a:chExt cx="1904053" cy="944354"/>
              </a:xfrm>
            </p:grpSpPr>
            <p:sp>
              <p:nvSpPr>
                <p:cNvPr id="77" name="椭圆 76"/>
                <p:cNvSpPr/>
                <p:nvPr/>
              </p:nvSpPr>
              <p:spPr>
                <a:xfrm>
                  <a:off x="3370240" y="3424173"/>
                  <a:ext cx="414000" cy="4140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5156" tIns="52578" rIns="105156" bIns="52578" rtlCol="0" anchor="ctr"/>
                <a:lstStyle/>
                <a:p>
                  <a:pPr algn="dist"/>
                  <a:endParaRPr lang="zh-CN" altLang="en-US" sz="207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8" name="文本框 77"/>
                <p:cNvSpPr txBox="1"/>
                <p:nvPr/>
              </p:nvSpPr>
              <p:spPr>
                <a:xfrm>
                  <a:off x="3792202" y="3446507"/>
                  <a:ext cx="1482091" cy="9220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>
                      <a:solidFill>
                        <a:schemeClr val="bg1"/>
                      </a:solidFill>
                    </a:rPr>
                    <a:t>( #0F18A3</a:t>
                  </a:r>
                  <a:r>
                    <a:rPr lang="zh-CN" altLang="en-US">
                      <a:solidFill>
                        <a:schemeClr val="bg1"/>
                      </a:solidFill>
                    </a:rPr>
                    <a:t> </a:t>
                  </a:r>
                  <a:r>
                    <a:rPr lang="en-US" altLang="zh-CN">
                      <a:solidFill>
                        <a:schemeClr val="bg1"/>
                      </a:solidFill>
                    </a:rPr>
                    <a:t>)</a:t>
                  </a:r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02" name="组合 101"/>
              <p:cNvGrpSpPr/>
              <p:nvPr/>
            </p:nvGrpSpPr>
            <p:grpSpPr>
              <a:xfrm>
                <a:off x="3444013" y="3946425"/>
                <a:ext cx="1904053" cy="944354"/>
                <a:chOff x="3514844" y="3946425"/>
                <a:chExt cx="1904053" cy="944354"/>
              </a:xfrm>
            </p:grpSpPr>
            <p:sp>
              <p:nvSpPr>
                <p:cNvPr id="100" name="椭圆 99"/>
                <p:cNvSpPr/>
                <p:nvPr/>
              </p:nvSpPr>
              <p:spPr>
                <a:xfrm>
                  <a:off x="3514844" y="3946425"/>
                  <a:ext cx="414000" cy="4140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5156" tIns="52578" rIns="105156" bIns="52578" rtlCol="0" anchor="ctr"/>
                <a:lstStyle/>
                <a:p>
                  <a:pPr algn="dist"/>
                  <a:endParaRPr lang="zh-CN" altLang="en-US" sz="207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1" name="文本框 100"/>
                <p:cNvSpPr txBox="1"/>
                <p:nvPr/>
              </p:nvSpPr>
              <p:spPr>
                <a:xfrm>
                  <a:off x="3936806" y="3968759"/>
                  <a:ext cx="1482091" cy="9220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>
                      <a:solidFill>
                        <a:schemeClr val="bg1"/>
                      </a:solidFill>
                    </a:rPr>
                    <a:t>( #0C0474 )</a:t>
                  </a:r>
                  <a:endParaRPr lang="en-US" altLang="zh-CN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106" name="文本框 105"/>
            <p:cNvSpPr txBox="1"/>
            <p:nvPr/>
          </p:nvSpPr>
          <p:spPr>
            <a:xfrm>
              <a:off x="1380573" y="4574531"/>
              <a:ext cx="1181989" cy="316230"/>
            </a:xfrm>
            <a:prstGeom prst="rect">
              <a:avLst/>
            </a:prstGeom>
            <a:noFill/>
            <a:effectLst/>
          </p:spPr>
          <p:txBody>
            <a:bodyPr wrap="square" lIns="0" tIns="52578" rIns="0" bIns="52578">
              <a:spAutoFit/>
            </a:bodyPr>
            <a:lstStyle/>
            <a:p>
              <a:r>
                <a:rPr lang="zh-CN" altLang="en-US" sz="1380">
                  <a:solidFill>
                    <a:schemeClr val="bg1"/>
                  </a:solidFill>
                  <a:latin typeface="+mn-ea"/>
                </a:rPr>
                <a:t>填充色</a:t>
              </a:r>
              <a:endParaRPr lang="zh-CN" altLang="en-US" sz="138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5" name="椭圆 114"/>
            <p:cNvSpPr/>
            <p:nvPr/>
          </p:nvSpPr>
          <p:spPr>
            <a:xfrm>
              <a:off x="1380573" y="4967654"/>
              <a:ext cx="414000" cy="41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5156" tIns="52578" rIns="105156" bIns="52578" rtlCol="0" anchor="ctr"/>
            <a:lstStyle/>
            <a:p>
              <a:pPr algn="dist"/>
              <a:endParaRPr lang="zh-CN" altLang="en-US" sz="2070">
                <a:solidFill>
                  <a:schemeClr val="bg1"/>
                </a:solidFill>
              </a:endParaRPr>
            </a:p>
          </p:txBody>
        </p:sp>
        <p:sp>
          <p:nvSpPr>
            <p:cNvPr id="116" name="文本框 115"/>
            <p:cNvSpPr txBox="1"/>
            <p:nvPr/>
          </p:nvSpPr>
          <p:spPr>
            <a:xfrm>
              <a:off x="1802535" y="4989988"/>
              <a:ext cx="1482091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</a:rPr>
                <a:t>( #15D2FD )</a:t>
              </a:r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3" name="椭圆 112"/>
            <p:cNvSpPr/>
            <p:nvPr/>
          </p:nvSpPr>
          <p:spPr>
            <a:xfrm>
              <a:off x="1380573" y="5489906"/>
              <a:ext cx="414000" cy="41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5156" tIns="52578" rIns="105156" bIns="52578" rtlCol="0" anchor="ctr"/>
            <a:lstStyle/>
            <a:p>
              <a:pPr algn="dist"/>
              <a:endParaRPr lang="zh-CN" altLang="en-US" sz="2070">
                <a:solidFill>
                  <a:schemeClr val="bg1"/>
                </a:solidFill>
              </a:endParaRPr>
            </a:p>
          </p:txBody>
        </p:sp>
        <p:sp>
          <p:nvSpPr>
            <p:cNvPr id="114" name="文本框 113"/>
            <p:cNvSpPr txBox="1"/>
            <p:nvPr/>
          </p:nvSpPr>
          <p:spPr>
            <a:xfrm>
              <a:off x="1802535" y="5512240"/>
              <a:ext cx="1482091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</a:rPr>
                <a:t>( #1A63EF )</a:t>
              </a:r>
              <a:endParaRPr lang="zh-CN" altLang="en-US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图形 82"/>
          <p:cNvPicPr>
            <a:picLocks noChangeAspect="1"/>
          </p:cNvPicPr>
          <p:nvPr/>
        </p:nvPicPr>
        <p:blipFill rotWithShape="1"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401" t="34199" r="32372" b="323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任意多边形: 形状 19"/>
          <p:cNvSpPr/>
          <p:nvPr/>
        </p:nvSpPr>
        <p:spPr>
          <a:xfrm flipH="1">
            <a:off x="4619896" y="979669"/>
            <a:ext cx="7572104" cy="5878331"/>
          </a:xfrm>
          <a:custGeom>
            <a:avLst/>
            <a:gdLst>
              <a:gd name="connsiteX0" fmla="*/ 2539511 w 7572104"/>
              <a:gd name="connsiteY0" fmla="*/ 0 h 5878331"/>
              <a:gd name="connsiteX1" fmla="*/ 2113411 w 7572104"/>
              <a:gd name="connsiteY1" fmla="*/ 102352 h 5878331"/>
              <a:gd name="connsiteX2" fmla="*/ 0 w 7572104"/>
              <a:gd name="connsiteY2" fmla="*/ 1330634 h 5878331"/>
              <a:gd name="connsiteX3" fmla="*/ 0 w 7572104"/>
              <a:gd name="connsiteY3" fmla="*/ 5878331 h 5878331"/>
              <a:gd name="connsiteX4" fmla="*/ 2706250 w 7572104"/>
              <a:gd name="connsiteY4" fmla="*/ 5878331 h 5878331"/>
              <a:gd name="connsiteX5" fmla="*/ 7396879 w 7572104"/>
              <a:gd name="connsiteY5" fmla="*/ 3152469 h 5878331"/>
              <a:gd name="connsiteX6" fmla="*/ 7394095 w 7572104"/>
              <a:gd name="connsiteY6" fmla="*/ 2658188 h 5878331"/>
              <a:gd name="connsiteX7" fmla="*/ 7393654 w 7572104"/>
              <a:gd name="connsiteY7" fmla="*/ 2658041 h 5878331"/>
              <a:gd name="connsiteX8" fmla="*/ 2966821 w 7572104"/>
              <a:gd name="connsiteY8" fmla="*/ 102352 h 5878331"/>
              <a:gd name="connsiteX9" fmla="*/ 2539511 w 7572104"/>
              <a:gd name="connsiteY9" fmla="*/ 0 h 587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72104" h="5878331">
                <a:moveTo>
                  <a:pt x="2539511" y="0"/>
                </a:moveTo>
                <a:cubicBezTo>
                  <a:pt x="2385067" y="0"/>
                  <a:pt x="2230824" y="34117"/>
                  <a:pt x="2113411" y="102352"/>
                </a:cubicBezTo>
                <a:lnTo>
                  <a:pt x="0" y="1330634"/>
                </a:lnTo>
                <a:lnTo>
                  <a:pt x="0" y="5878331"/>
                </a:lnTo>
                <a:lnTo>
                  <a:pt x="2706250" y="5878331"/>
                </a:lnTo>
                <a:lnTo>
                  <a:pt x="7396879" y="3152469"/>
                </a:lnTo>
                <a:cubicBezTo>
                  <a:pt x="7631413" y="3015999"/>
                  <a:pt x="7630535" y="2794658"/>
                  <a:pt x="7394095" y="2658188"/>
                </a:cubicBezTo>
                <a:lnTo>
                  <a:pt x="7393654" y="2658041"/>
                </a:lnTo>
                <a:lnTo>
                  <a:pt x="2966821" y="102352"/>
                </a:lnTo>
                <a:cubicBezTo>
                  <a:pt x="2848601" y="34117"/>
                  <a:pt x="2693956" y="0"/>
                  <a:pt x="2539511" y="0"/>
                </a:cubicBezTo>
                <a:close/>
              </a:path>
            </a:pathLst>
          </a:custGeom>
          <a:gradFill flip="none" rotWithShape="0">
            <a:gsLst>
              <a:gs pos="0">
                <a:srgbClr val="1E2BAA"/>
              </a:gs>
              <a:gs pos="100000">
                <a:schemeClr val="accent4"/>
              </a:gs>
            </a:gsLst>
            <a:lin ang="2700000" scaled="0"/>
            <a:tileRect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429627" y="2131199"/>
            <a:ext cx="2618105" cy="838835"/>
          </a:xfrm>
          <a:prstGeom prst="rect">
            <a:avLst/>
          </a:prstGeom>
          <a:noFill/>
          <a:effectLst/>
        </p:spPr>
        <p:txBody>
          <a:bodyPr wrap="none" lIns="224578" tIns="112289" rIns="224578" bIns="112289" rtlCol="0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latin typeface="+mj-lt"/>
                <a:ea typeface="+mj-ea"/>
              </a:rPr>
              <a:t>PART 01</a:t>
            </a:r>
            <a:endParaRPr lang="zh-CN" altLang="en-US" sz="400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415759" y="2780203"/>
            <a:ext cx="4987284" cy="1133927"/>
          </a:xfrm>
          <a:prstGeom prst="rect">
            <a:avLst/>
          </a:prstGeom>
          <a:noFill/>
          <a:effectLst/>
        </p:spPr>
        <p:txBody>
          <a:bodyPr wrap="none" lIns="224578" tIns="112289" rIns="224578" bIns="112289" rtlCol="0">
            <a:noAutofit/>
          </a:bodyPr>
          <a:lstStyle/>
          <a:p>
            <a:r>
              <a:rPr lang="zh-CN" altLang="en-US" sz="5895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rPr>
              <a:t>工作成果展示</a:t>
            </a:r>
            <a:endParaRPr lang="zh-CN" altLang="en-US" sz="5895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101" name="矩形: 圆角 100"/>
          <p:cNvSpPr/>
          <p:nvPr>
            <p:custDataLst>
              <p:tags r:id="rId3"/>
            </p:custDataLst>
          </p:nvPr>
        </p:nvSpPr>
        <p:spPr>
          <a:xfrm>
            <a:off x="682273" y="4347451"/>
            <a:ext cx="655200" cy="4407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145" tIns="44072" rIns="88145" bIns="44072" rtlCol="0" anchor="ctr"/>
          <a:lstStyle/>
          <a:p>
            <a:pPr algn="ctr"/>
            <a:endParaRPr lang="zh-CN" altLang="en-US" sz="1735"/>
          </a:p>
        </p:txBody>
      </p:sp>
      <p:sp>
        <p:nvSpPr>
          <p:cNvPr id="102" name="椭圆 101"/>
          <p:cNvSpPr/>
          <p:nvPr/>
        </p:nvSpPr>
        <p:spPr>
          <a:xfrm>
            <a:off x="2898328" y="2282050"/>
            <a:ext cx="108247" cy="10824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210" tIns="41605" rIns="83210" bIns="41605" rtlCol="0" anchor="ctr"/>
          <a:lstStyle/>
          <a:p>
            <a:pPr algn="ctr"/>
            <a:endParaRPr lang="zh-CN" altLang="en-US" sz="1640"/>
          </a:p>
        </p:txBody>
      </p:sp>
      <p:sp>
        <p:nvSpPr>
          <p:cNvPr id="22" name="任意多边形: 形状 21"/>
          <p:cNvSpPr/>
          <p:nvPr/>
        </p:nvSpPr>
        <p:spPr>
          <a:xfrm flipH="1">
            <a:off x="0" y="5567632"/>
            <a:ext cx="3600103" cy="1290368"/>
          </a:xfrm>
          <a:custGeom>
            <a:avLst/>
            <a:gdLst>
              <a:gd name="connsiteX0" fmla="*/ 2470230 w 3600103"/>
              <a:gd name="connsiteY0" fmla="*/ 0 h 1290368"/>
              <a:gd name="connsiteX1" fmla="*/ 2044130 w 3600103"/>
              <a:gd name="connsiteY1" fmla="*/ 102352 h 1290368"/>
              <a:gd name="connsiteX2" fmla="*/ 0 w 3600103"/>
              <a:gd name="connsiteY2" fmla="*/ 1290368 h 1290368"/>
              <a:gd name="connsiteX3" fmla="*/ 3600103 w 3600103"/>
              <a:gd name="connsiteY3" fmla="*/ 1290368 h 1290368"/>
              <a:gd name="connsiteX4" fmla="*/ 3600103 w 3600103"/>
              <a:gd name="connsiteY4" fmla="*/ 507954 h 1290368"/>
              <a:gd name="connsiteX5" fmla="*/ 2897540 w 3600103"/>
              <a:gd name="connsiteY5" fmla="*/ 102352 h 1290368"/>
              <a:gd name="connsiteX6" fmla="*/ 2470230 w 3600103"/>
              <a:gd name="connsiteY6" fmla="*/ 0 h 1290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103" h="1290368">
                <a:moveTo>
                  <a:pt x="2470230" y="0"/>
                </a:moveTo>
                <a:cubicBezTo>
                  <a:pt x="2315786" y="0"/>
                  <a:pt x="2161544" y="34117"/>
                  <a:pt x="2044130" y="102352"/>
                </a:cubicBezTo>
                <a:lnTo>
                  <a:pt x="0" y="1290368"/>
                </a:lnTo>
                <a:lnTo>
                  <a:pt x="3600103" y="1290368"/>
                </a:lnTo>
                <a:lnTo>
                  <a:pt x="3600103" y="507954"/>
                </a:lnTo>
                <a:lnTo>
                  <a:pt x="2897540" y="102352"/>
                </a:lnTo>
                <a:cubicBezTo>
                  <a:pt x="2779320" y="34117"/>
                  <a:pt x="2624675" y="0"/>
                  <a:pt x="2470230" y="0"/>
                </a:cubicBezTo>
                <a:close/>
              </a:path>
            </a:pathLst>
          </a:custGeom>
          <a:solidFill>
            <a:srgbClr val="2433C6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55" name="图片 54" descr="背景图案&#10;&#10;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356" y="1907665"/>
            <a:ext cx="5685926" cy="3909874"/>
          </a:xfrm>
          <a:prstGeom prst="rect">
            <a:avLst/>
          </a:prstGeom>
          <a:effectLst>
            <a:outerShdw dist="342900" dir="5400000" algn="t" rotWithShape="0">
              <a:schemeClr val="accent4">
                <a:alpha val="25000"/>
              </a:schemeClr>
            </a:outerShdw>
          </a:effectLst>
        </p:spPr>
      </p:pic>
      <p:sp>
        <p:nvSpPr>
          <p:cNvPr id="56" name="椭圆 55"/>
          <p:cNvSpPr/>
          <p:nvPr/>
        </p:nvSpPr>
        <p:spPr>
          <a:xfrm>
            <a:off x="9817066" y="5324360"/>
            <a:ext cx="82230" cy="82230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/>
          <p:nvPr/>
        </p:nvSpPr>
        <p:spPr>
          <a:xfrm>
            <a:off x="9968790" y="5231741"/>
            <a:ext cx="82230" cy="82230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/>
          <p:cNvSpPr/>
          <p:nvPr/>
        </p:nvSpPr>
        <p:spPr>
          <a:xfrm>
            <a:off x="4183220" y="0"/>
            <a:ext cx="5610379" cy="1479972"/>
          </a:xfrm>
          <a:custGeom>
            <a:avLst/>
            <a:gdLst>
              <a:gd name="connsiteX0" fmla="*/ 0 w 5610379"/>
              <a:gd name="connsiteY0" fmla="*/ 0 h 1479972"/>
              <a:gd name="connsiteX1" fmla="*/ 5610379 w 5610379"/>
              <a:gd name="connsiteY1" fmla="*/ 0 h 1479972"/>
              <a:gd name="connsiteX2" fmla="*/ 3239790 w 5610379"/>
              <a:gd name="connsiteY2" fmla="*/ 1377620 h 1479972"/>
              <a:gd name="connsiteX3" fmla="*/ 2386378 w 5610379"/>
              <a:gd name="connsiteY3" fmla="*/ 1377620 h 147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0379" h="1479972">
                <a:moveTo>
                  <a:pt x="0" y="0"/>
                </a:moveTo>
                <a:lnTo>
                  <a:pt x="5610379" y="0"/>
                </a:lnTo>
                <a:lnTo>
                  <a:pt x="3239790" y="1377620"/>
                </a:lnTo>
                <a:cubicBezTo>
                  <a:pt x="3004816" y="1514090"/>
                  <a:pt x="2622671" y="1514090"/>
                  <a:pt x="2386378" y="1377620"/>
                </a:cubicBezTo>
                <a:close/>
              </a:path>
            </a:pathLst>
          </a:custGeom>
          <a:solidFill>
            <a:srgbClr val="2433C6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 flipH="1">
            <a:off x="11012239" y="582615"/>
            <a:ext cx="487082" cy="114042"/>
            <a:chOff x="11012239" y="582615"/>
            <a:chExt cx="487082" cy="114042"/>
          </a:xfrm>
        </p:grpSpPr>
        <p:sp>
          <p:nvSpPr>
            <p:cNvPr id="24" name="椭圆 23"/>
            <p:cNvSpPr/>
            <p:nvPr/>
          </p:nvSpPr>
          <p:spPr>
            <a:xfrm>
              <a:off x="11012239" y="582615"/>
              <a:ext cx="114042" cy="114042"/>
            </a:xfrm>
            <a:prstGeom prst="ellipse">
              <a:avLst/>
            </a:prstGeom>
            <a:solidFill>
              <a:srgbClr val="0F6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11385279" y="582615"/>
              <a:ext cx="114042" cy="1140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/>
          </p:nvSpPr>
          <p:spPr>
            <a:xfrm>
              <a:off x="11198759" y="582615"/>
              <a:ext cx="114042" cy="114042"/>
            </a:xfrm>
            <a:prstGeom prst="ellipse">
              <a:avLst/>
            </a:prstGeom>
            <a:solidFill>
              <a:srgbClr val="19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32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403" name="椭圆 402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文本框 77"/>
          <p:cNvSpPr txBox="1"/>
          <p:nvPr/>
        </p:nvSpPr>
        <p:spPr>
          <a:xfrm>
            <a:off x="598525" y="1639868"/>
            <a:ext cx="396964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可以在這裏輸入一個較長的</a:t>
            </a:r>
            <a:r>
              <a:rPr lang="zh-CN" altLang="en-US" sz="240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atin typeface="字由文艺黑" panose="00020600040101010101" pitchFamily="18" charset="-122"/>
                <a:ea typeface="字由文艺黑" panose="00020600040101010101" pitchFamily="18" charset="-122"/>
              </a:rPr>
              <a:t>總結性標題</a:t>
            </a:r>
            <a:endParaRPr lang="zh-CN" altLang="en-US" sz="2400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598525" y="3059804"/>
            <a:ext cx="3978756" cy="86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工作內容條款是勞動合同確定勞動者應當履行勞動義務的主要條款，而且與用人單位的用工管理權密切相關。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598525" y="3900382"/>
            <a:ext cx="3978756" cy="86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數據是指對客觀事件進行記錄並可以鑒別的符號，是對客觀事物的性質、狀態以及相互關係等進行記載的物理符號或這些物理符號的組合。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3" name="矩形: 圆角 82"/>
          <p:cNvSpPr/>
          <p:nvPr>
            <p:custDataLst>
              <p:tags r:id="rId1"/>
            </p:custDataLst>
          </p:nvPr>
        </p:nvSpPr>
        <p:spPr>
          <a:xfrm>
            <a:off x="704059" y="4937301"/>
            <a:ext cx="1721642" cy="448405"/>
          </a:xfrm>
          <a:prstGeom prst="roundRect">
            <a:avLst>
              <a:gd name="adj" fmla="val 9252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977505" y="4998570"/>
            <a:ext cx="1174750" cy="324485"/>
          </a:xfrm>
          <a:prstGeom prst="rect">
            <a:avLst/>
          </a:prstGeom>
          <a:noFill/>
          <a:effectLst/>
        </p:spPr>
        <p:txBody>
          <a:bodyPr wrap="none" lIns="79553" tIns="39776" rIns="79553" bIns="39776" rtlCol="0">
            <a:spAutoFit/>
          </a:bodyPr>
          <a:lstStyle/>
          <a:p>
            <a:pPr algn="ctr"/>
            <a:r>
              <a:rPr lang="zh-CN" altLang="en-US" sz="1600">
                <a:solidFill>
                  <a:schemeClr val="bg1"/>
                </a:solidFill>
                <a:latin typeface="+mj-ea"/>
                <a:ea typeface="+mj-ea"/>
              </a:rPr>
              <a:t>填寫關鍵字</a:t>
            </a:r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6" name="矩形: 圆角 75"/>
          <p:cNvSpPr/>
          <p:nvPr>
            <p:custDataLst>
              <p:tags r:id="rId2"/>
            </p:custDataLst>
          </p:nvPr>
        </p:nvSpPr>
        <p:spPr>
          <a:xfrm>
            <a:off x="2589954" y="4937301"/>
            <a:ext cx="1721642" cy="448405"/>
          </a:xfrm>
          <a:prstGeom prst="roundRect">
            <a:avLst>
              <a:gd name="adj" fmla="val 9252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2863400" y="4998570"/>
            <a:ext cx="1174750" cy="324485"/>
          </a:xfrm>
          <a:prstGeom prst="rect">
            <a:avLst/>
          </a:prstGeom>
          <a:noFill/>
          <a:effectLst/>
        </p:spPr>
        <p:txBody>
          <a:bodyPr wrap="none" lIns="79553" tIns="39776" rIns="79553" bIns="39776" rtlCol="0">
            <a:spAutoFit/>
          </a:bodyPr>
          <a:lstStyle/>
          <a:p>
            <a:pPr algn="ctr"/>
            <a:r>
              <a:rPr lang="zh-CN" altLang="en-US" sz="1600">
                <a:solidFill>
                  <a:schemeClr val="bg1"/>
                </a:solidFill>
                <a:latin typeface="+mj-ea"/>
                <a:ea typeface="+mj-ea"/>
              </a:rPr>
              <a:t>填寫關鍵字</a:t>
            </a:r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5" name="矩形: 圆角 94"/>
          <p:cNvSpPr/>
          <p:nvPr>
            <p:custDataLst>
              <p:tags r:id="rId3"/>
            </p:custDataLst>
          </p:nvPr>
        </p:nvSpPr>
        <p:spPr>
          <a:xfrm>
            <a:off x="704059" y="5524075"/>
            <a:ext cx="1721642" cy="448405"/>
          </a:xfrm>
          <a:prstGeom prst="roundRect">
            <a:avLst>
              <a:gd name="adj" fmla="val 9252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977505" y="5585344"/>
            <a:ext cx="1174750" cy="324485"/>
          </a:xfrm>
          <a:prstGeom prst="rect">
            <a:avLst/>
          </a:prstGeom>
          <a:noFill/>
          <a:effectLst/>
        </p:spPr>
        <p:txBody>
          <a:bodyPr wrap="none" lIns="79553" tIns="39776" rIns="79553" bIns="39776" rtlCol="0">
            <a:spAutoFit/>
          </a:bodyPr>
          <a:lstStyle/>
          <a:p>
            <a:pPr algn="ctr"/>
            <a:r>
              <a:rPr lang="zh-CN" altLang="en-US" sz="1600">
                <a:solidFill>
                  <a:schemeClr val="bg1"/>
                </a:solidFill>
                <a:latin typeface="+mj-ea"/>
                <a:ea typeface="+mj-ea"/>
              </a:rPr>
              <a:t>填寫關鍵字</a:t>
            </a:r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3" name="矩形: 圆角 92"/>
          <p:cNvSpPr/>
          <p:nvPr>
            <p:custDataLst>
              <p:tags r:id="rId4"/>
            </p:custDataLst>
          </p:nvPr>
        </p:nvSpPr>
        <p:spPr>
          <a:xfrm>
            <a:off x="2589954" y="5524075"/>
            <a:ext cx="1721642" cy="448405"/>
          </a:xfrm>
          <a:prstGeom prst="roundRect">
            <a:avLst>
              <a:gd name="adj" fmla="val 9252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2863400" y="5585002"/>
            <a:ext cx="1174750" cy="324485"/>
          </a:xfrm>
          <a:prstGeom prst="rect">
            <a:avLst/>
          </a:prstGeom>
          <a:noFill/>
          <a:effectLst/>
        </p:spPr>
        <p:txBody>
          <a:bodyPr wrap="none" lIns="79553" tIns="39776" rIns="79553" bIns="39776" rtlCol="0">
            <a:spAutoFit/>
          </a:bodyPr>
          <a:lstStyle/>
          <a:p>
            <a:pPr algn="ctr"/>
            <a:r>
              <a:rPr lang="zh-CN" altLang="en-US" sz="1600">
                <a:solidFill>
                  <a:schemeClr val="bg1"/>
                </a:solidFill>
                <a:latin typeface="+mj-ea"/>
                <a:ea typeface="+mj-ea"/>
              </a:rPr>
              <a:t>填寫關鍵字</a:t>
            </a:r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5" name="矩形: 圆角 104"/>
          <p:cNvSpPr/>
          <p:nvPr>
            <p:custDataLst>
              <p:tags r:id="rId5"/>
            </p:custDataLst>
          </p:nvPr>
        </p:nvSpPr>
        <p:spPr>
          <a:xfrm>
            <a:off x="695324" y="2787973"/>
            <a:ext cx="450000" cy="4571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265" tIns="30632" rIns="61265" bIns="30632" rtlCol="0" anchor="ctr"/>
          <a:lstStyle/>
          <a:p>
            <a:pPr algn="ctr"/>
            <a:endParaRPr lang="zh-CN" altLang="en-US" sz="1205"/>
          </a:p>
        </p:txBody>
      </p:sp>
      <p:sp>
        <p:nvSpPr>
          <p:cNvPr id="74" name="矩形: 圆角 73"/>
          <p:cNvSpPr/>
          <p:nvPr/>
        </p:nvSpPr>
        <p:spPr>
          <a:xfrm>
            <a:off x="4741534" y="1285986"/>
            <a:ext cx="3254722" cy="5160568"/>
          </a:xfrm>
          <a:prstGeom prst="roundRect">
            <a:avLst>
              <a:gd name="adj" fmla="val 4727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55" name="矩形: 圆角 154"/>
          <p:cNvSpPr/>
          <p:nvPr/>
        </p:nvSpPr>
        <p:spPr>
          <a:xfrm>
            <a:off x="8257710" y="1285986"/>
            <a:ext cx="3254722" cy="5160568"/>
          </a:xfrm>
          <a:prstGeom prst="roundRect">
            <a:avLst>
              <a:gd name="adj" fmla="val 4727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grpSp>
        <p:nvGrpSpPr>
          <p:cNvPr id="125" name="组合 124"/>
          <p:cNvGrpSpPr/>
          <p:nvPr/>
        </p:nvGrpSpPr>
        <p:grpSpPr>
          <a:xfrm flipH="1">
            <a:off x="4998890" y="5909949"/>
            <a:ext cx="330687" cy="77425"/>
            <a:chOff x="11012239" y="582615"/>
            <a:chExt cx="487082" cy="114042"/>
          </a:xfrm>
        </p:grpSpPr>
        <p:sp>
          <p:nvSpPr>
            <p:cNvPr id="126" name="椭圆 125"/>
            <p:cNvSpPr/>
            <p:nvPr/>
          </p:nvSpPr>
          <p:spPr>
            <a:xfrm>
              <a:off x="11012239" y="582615"/>
              <a:ext cx="114042" cy="114042"/>
            </a:xfrm>
            <a:prstGeom prst="ellipse">
              <a:avLst/>
            </a:prstGeom>
            <a:solidFill>
              <a:srgbClr val="0F6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7" name="椭圆 126"/>
            <p:cNvSpPr/>
            <p:nvPr/>
          </p:nvSpPr>
          <p:spPr>
            <a:xfrm>
              <a:off x="11385279" y="582615"/>
              <a:ext cx="114042" cy="1140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椭圆 127"/>
            <p:cNvSpPr/>
            <p:nvPr/>
          </p:nvSpPr>
          <p:spPr>
            <a:xfrm>
              <a:off x="11198759" y="582615"/>
              <a:ext cx="114042" cy="114042"/>
            </a:xfrm>
            <a:prstGeom prst="ellipse">
              <a:avLst/>
            </a:prstGeom>
            <a:solidFill>
              <a:srgbClr val="19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4" name="文本框 133"/>
          <p:cNvSpPr txBox="1"/>
          <p:nvPr/>
        </p:nvSpPr>
        <p:spPr>
          <a:xfrm>
            <a:off x="4893913" y="3043438"/>
            <a:ext cx="2969927" cy="215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它是可識別的、抽象的符號。在電腦科學中，數據是所有能輸入電腦並被電腦程式處理的符號的介質的總稱，是用於輸入電子電腦進行處理，具有一定意義的數字、字母、符號和模擬量等的通稱。電腦存儲和處理的對象十分廣泛，表示這些對象的數據也隨之變得越來越複雜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4893913" y="2591378"/>
            <a:ext cx="206471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此處填寫標題</a:t>
            </a:r>
            <a:endParaRPr lang="zh-CN" altLang="en-US" sz="24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grpSp>
        <p:nvGrpSpPr>
          <p:cNvPr id="156" name="组合 155"/>
          <p:cNvGrpSpPr/>
          <p:nvPr/>
        </p:nvGrpSpPr>
        <p:grpSpPr>
          <a:xfrm flipH="1">
            <a:off x="8515066" y="5909949"/>
            <a:ext cx="330687" cy="77425"/>
            <a:chOff x="11012239" y="582615"/>
            <a:chExt cx="487082" cy="114042"/>
          </a:xfrm>
        </p:grpSpPr>
        <p:sp>
          <p:nvSpPr>
            <p:cNvPr id="195" name="椭圆 194"/>
            <p:cNvSpPr/>
            <p:nvPr/>
          </p:nvSpPr>
          <p:spPr>
            <a:xfrm>
              <a:off x="11012239" y="582615"/>
              <a:ext cx="114042" cy="114042"/>
            </a:xfrm>
            <a:prstGeom prst="ellipse">
              <a:avLst/>
            </a:prstGeom>
            <a:solidFill>
              <a:srgbClr val="0F6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6" name="椭圆 195"/>
            <p:cNvSpPr/>
            <p:nvPr/>
          </p:nvSpPr>
          <p:spPr>
            <a:xfrm>
              <a:off x="11385279" y="582615"/>
              <a:ext cx="114042" cy="1140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7" name="椭圆 196"/>
            <p:cNvSpPr/>
            <p:nvPr/>
          </p:nvSpPr>
          <p:spPr>
            <a:xfrm>
              <a:off x="11198759" y="582615"/>
              <a:ext cx="114042" cy="114042"/>
            </a:xfrm>
            <a:prstGeom prst="ellipse">
              <a:avLst/>
            </a:prstGeom>
            <a:solidFill>
              <a:srgbClr val="19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7" name="文本框 156"/>
          <p:cNvSpPr txBox="1"/>
          <p:nvPr/>
        </p:nvSpPr>
        <p:spPr>
          <a:xfrm>
            <a:off x="8410089" y="3043438"/>
            <a:ext cx="2969927" cy="215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它是可識別的、抽象的符號。在電腦科學中，數據是所有能輸入電腦並被電腦程式處理的符號的介質的總稱，是用於輸入電子電腦進行處理，具有一定意義的數字、字母、符號和模擬量等的通稱。電腦存儲和處理的對象十分廣泛，表示這些對象的數據也隨之變得越來越複雜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8" name="文本框 157"/>
          <p:cNvSpPr txBox="1"/>
          <p:nvPr/>
        </p:nvSpPr>
        <p:spPr>
          <a:xfrm>
            <a:off x="8410089" y="2591378"/>
            <a:ext cx="206471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此處填寫標題</a:t>
            </a:r>
            <a:endParaRPr lang="zh-CN" altLang="en-US" sz="24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grpSp>
        <p:nvGrpSpPr>
          <p:cNvPr id="136" name="图形 4"/>
          <p:cNvGrpSpPr/>
          <p:nvPr/>
        </p:nvGrpSpPr>
        <p:grpSpPr>
          <a:xfrm>
            <a:off x="5001956" y="1778781"/>
            <a:ext cx="731903" cy="571614"/>
            <a:chOff x="4267193" y="2000717"/>
            <a:chExt cx="3657684" cy="2856630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p:grpSpPr>
        <p:sp>
          <p:nvSpPr>
            <p:cNvPr id="137" name="任意多边形: 形状 136"/>
            <p:cNvSpPr/>
            <p:nvPr/>
          </p:nvSpPr>
          <p:spPr>
            <a:xfrm>
              <a:off x="4267193" y="2000717"/>
              <a:ext cx="3657684" cy="2856630"/>
            </a:xfrm>
            <a:custGeom>
              <a:avLst/>
              <a:gdLst>
                <a:gd name="connsiteX0" fmla="*/ 3604070 w 3657695"/>
                <a:gd name="connsiteY0" fmla="*/ 2749296 h 2856642"/>
                <a:gd name="connsiteX1" fmla="*/ 3436049 w 3657695"/>
                <a:gd name="connsiteY1" fmla="*/ 2749296 h 2856642"/>
                <a:gd name="connsiteX2" fmla="*/ 3436049 w 3657695"/>
                <a:gd name="connsiteY2" fmla="*/ 2278380 h 2856642"/>
                <a:gd name="connsiteX3" fmla="*/ 3382423 w 3657695"/>
                <a:gd name="connsiteY3" fmla="*/ 2224754 h 2856642"/>
                <a:gd name="connsiteX4" fmla="*/ 3328797 w 3657695"/>
                <a:gd name="connsiteY4" fmla="*/ 2278380 h 2856642"/>
                <a:gd name="connsiteX5" fmla="*/ 3328797 w 3657695"/>
                <a:gd name="connsiteY5" fmla="*/ 2749296 h 2856642"/>
                <a:gd name="connsiteX6" fmla="*/ 3088767 w 3657695"/>
                <a:gd name="connsiteY6" fmla="*/ 2749296 h 2856642"/>
                <a:gd name="connsiteX7" fmla="*/ 3088767 w 3657695"/>
                <a:gd name="connsiteY7" fmla="*/ 850297 h 2856642"/>
                <a:gd name="connsiteX8" fmla="*/ 3328797 w 3657695"/>
                <a:gd name="connsiteY8" fmla="*/ 850297 h 2856642"/>
                <a:gd name="connsiteX9" fmla="*/ 3328797 w 3657695"/>
                <a:gd name="connsiteY9" fmla="*/ 2028349 h 2856642"/>
                <a:gd name="connsiteX10" fmla="*/ 3382423 w 3657695"/>
                <a:gd name="connsiteY10" fmla="*/ 2081975 h 2856642"/>
                <a:gd name="connsiteX11" fmla="*/ 3436049 w 3657695"/>
                <a:gd name="connsiteY11" fmla="*/ 2028349 h 2856642"/>
                <a:gd name="connsiteX12" fmla="*/ 3436049 w 3657695"/>
                <a:gd name="connsiteY12" fmla="*/ 832390 h 2856642"/>
                <a:gd name="connsiteX13" fmla="*/ 3346704 w 3657695"/>
                <a:gd name="connsiteY13" fmla="*/ 743141 h 2856642"/>
                <a:gd name="connsiteX14" fmla="*/ 3070955 w 3657695"/>
                <a:gd name="connsiteY14" fmla="*/ 743141 h 2856642"/>
                <a:gd name="connsiteX15" fmla="*/ 2981611 w 3657695"/>
                <a:gd name="connsiteY15" fmla="*/ 832390 h 2856642"/>
                <a:gd name="connsiteX16" fmla="*/ 2981611 w 3657695"/>
                <a:gd name="connsiteY16" fmla="*/ 2749296 h 2856642"/>
                <a:gd name="connsiteX17" fmla="*/ 2831878 w 3657695"/>
                <a:gd name="connsiteY17" fmla="*/ 2749296 h 2856642"/>
                <a:gd name="connsiteX18" fmla="*/ 2831878 w 3657695"/>
                <a:gd name="connsiteY18" fmla="*/ 1386935 h 2856642"/>
                <a:gd name="connsiteX19" fmla="*/ 2742629 w 3657695"/>
                <a:gd name="connsiteY19" fmla="*/ 1297591 h 2856642"/>
                <a:gd name="connsiteX20" fmla="*/ 2687670 w 3657695"/>
                <a:gd name="connsiteY20" fmla="*/ 1297591 h 2856642"/>
                <a:gd name="connsiteX21" fmla="*/ 2838069 w 3657695"/>
                <a:gd name="connsiteY21" fmla="*/ 823627 h 2856642"/>
                <a:gd name="connsiteX22" fmla="*/ 2014442 w 3657695"/>
                <a:gd name="connsiteY22" fmla="*/ 0 h 2856642"/>
                <a:gd name="connsiteX23" fmla="*/ 1207770 w 3657695"/>
                <a:gd name="connsiteY23" fmla="*/ 656939 h 2856642"/>
                <a:gd name="connsiteX24" fmla="*/ 954215 w 3657695"/>
                <a:gd name="connsiteY24" fmla="*/ 656939 h 2856642"/>
                <a:gd name="connsiteX25" fmla="*/ 842010 w 3657695"/>
                <a:gd name="connsiteY25" fmla="*/ 586740 h 2856642"/>
                <a:gd name="connsiteX26" fmla="*/ 233839 w 3657695"/>
                <a:gd name="connsiteY26" fmla="*/ 586740 h 2856642"/>
                <a:gd name="connsiteX27" fmla="*/ 0 w 3657695"/>
                <a:gd name="connsiteY27" fmla="*/ 820674 h 2856642"/>
                <a:gd name="connsiteX28" fmla="*/ 233839 w 3657695"/>
                <a:gd name="connsiteY28" fmla="*/ 1054513 h 2856642"/>
                <a:gd name="connsiteX29" fmla="*/ 442913 w 3657695"/>
                <a:gd name="connsiteY29" fmla="*/ 1054513 h 2856642"/>
                <a:gd name="connsiteX30" fmla="*/ 496443 w 3657695"/>
                <a:gd name="connsiteY30" fmla="*/ 1000887 h 2856642"/>
                <a:gd name="connsiteX31" fmla="*/ 442913 w 3657695"/>
                <a:gd name="connsiteY31" fmla="*/ 947261 h 2856642"/>
                <a:gd name="connsiteX32" fmla="*/ 233839 w 3657695"/>
                <a:gd name="connsiteY32" fmla="*/ 947261 h 2856642"/>
                <a:gd name="connsiteX33" fmla="*/ 107156 w 3657695"/>
                <a:gd name="connsiteY33" fmla="*/ 820579 h 2856642"/>
                <a:gd name="connsiteX34" fmla="*/ 233839 w 3657695"/>
                <a:gd name="connsiteY34" fmla="*/ 693896 h 2856642"/>
                <a:gd name="connsiteX35" fmla="*/ 842010 w 3657695"/>
                <a:gd name="connsiteY35" fmla="*/ 693896 h 2856642"/>
                <a:gd name="connsiteX36" fmla="*/ 859917 w 3657695"/>
                <a:gd name="connsiteY36" fmla="*/ 711708 h 2856642"/>
                <a:gd name="connsiteX37" fmla="*/ 859917 w 3657695"/>
                <a:gd name="connsiteY37" fmla="*/ 929450 h 2856642"/>
                <a:gd name="connsiteX38" fmla="*/ 842010 w 3657695"/>
                <a:gd name="connsiteY38" fmla="*/ 947356 h 2856642"/>
                <a:gd name="connsiteX39" fmla="*/ 692944 w 3657695"/>
                <a:gd name="connsiteY39" fmla="*/ 947356 h 2856642"/>
                <a:gd name="connsiteX40" fmla="*/ 639318 w 3657695"/>
                <a:gd name="connsiteY40" fmla="*/ 1000982 h 2856642"/>
                <a:gd name="connsiteX41" fmla="*/ 692944 w 3657695"/>
                <a:gd name="connsiteY41" fmla="*/ 1054608 h 2856642"/>
                <a:gd name="connsiteX42" fmla="*/ 842010 w 3657695"/>
                <a:gd name="connsiteY42" fmla="*/ 1054608 h 2856642"/>
                <a:gd name="connsiteX43" fmla="*/ 954215 w 3657695"/>
                <a:gd name="connsiteY43" fmla="*/ 984409 h 2856642"/>
                <a:gd name="connsiteX44" fmla="*/ 1206627 w 3657695"/>
                <a:gd name="connsiteY44" fmla="*/ 984409 h 2856642"/>
                <a:gd name="connsiteX45" fmla="*/ 1341215 w 3657695"/>
                <a:gd name="connsiteY45" fmla="*/ 1297686 h 2856642"/>
                <a:gd name="connsiteX46" fmla="*/ 1258634 w 3657695"/>
                <a:gd name="connsiteY46" fmla="*/ 1297686 h 2856642"/>
                <a:gd name="connsiteX47" fmla="*/ 1169289 w 3657695"/>
                <a:gd name="connsiteY47" fmla="*/ 1387031 h 2856642"/>
                <a:gd name="connsiteX48" fmla="*/ 1169289 w 3657695"/>
                <a:gd name="connsiteY48" fmla="*/ 2749391 h 2856642"/>
                <a:gd name="connsiteX49" fmla="*/ 1019556 w 3657695"/>
                <a:gd name="connsiteY49" fmla="*/ 2749391 h 2856642"/>
                <a:gd name="connsiteX50" fmla="*/ 1019556 w 3657695"/>
                <a:gd name="connsiteY50" fmla="*/ 1842040 h 2856642"/>
                <a:gd name="connsiteX51" fmla="*/ 930212 w 3657695"/>
                <a:gd name="connsiteY51" fmla="*/ 1752695 h 2856642"/>
                <a:gd name="connsiteX52" fmla="*/ 654463 w 3657695"/>
                <a:gd name="connsiteY52" fmla="*/ 1752695 h 2856642"/>
                <a:gd name="connsiteX53" fmla="*/ 565118 w 3657695"/>
                <a:gd name="connsiteY53" fmla="*/ 1842040 h 2856642"/>
                <a:gd name="connsiteX54" fmla="*/ 565118 w 3657695"/>
                <a:gd name="connsiteY54" fmla="*/ 2749391 h 2856642"/>
                <a:gd name="connsiteX55" fmla="*/ 53626 w 3657695"/>
                <a:gd name="connsiteY55" fmla="*/ 2749391 h 2856642"/>
                <a:gd name="connsiteX56" fmla="*/ 0 w 3657695"/>
                <a:gd name="connsiteY56" fmla="*/ 2803017 h 2856642"/>
                <a:gd name="connsiteX57" fmla="*/ 53626 w 3657695"/>
                <a:gd name="connsiteY57" fmla="*/ 2856643 h 2856642"/>
                <a:gd name="connsiteX58" fmla="*/ 3604070 w 3657695"/>
                <a:gd name="connsiteY58" fmla="*/ 2856643 h 2856642"/>
                <a:gd name="connsiteX59" fmla="*/ 3657695 w 3657695"/>
                <a:gd name="connsiteY59" fmla="*/ 2803017 h 2856642"/>
                <a:gd name="connsiteX60" fmla="*/ 3604070 w 3657695"/>
                <a:gd name="connsiteY60" fmla="*/ 2749296 h 2856642"/>
                <a:gd name="connsiteX61" fmla="*/ 3604070 w 3657695"/>
                <a:gd name="connsiteY61" fmla="*/ 2749296 h 2856642"/>
                <a:gd name="connsiteX62" fmla="*/ 1192625 w 3657695"/>
                <a:gd name="connsiteY62" fmla="*/ 877157 h 2856642"/>
                <a:gd name="connsiteX63" fmla="*/ 967073 w 3657695"/>
                <a:gd name="connsiteY63" fmla="*/ 877157 h 2856642"/>
                <a:gd name="connsiteX64" fmla="*/ 967073 w 3657695"/>
                <a:gd name="connsiteY64" fmla="*/ 764191 h 2856642"/>
                <a:gd name="connsiteX65" fmla="*/ 1193006 w 3657695"/>
                <a:gd name="connsiteY65" fmla="*/ 764191 h 2856642"/>
                <a:gd name="connsiteX66" fmla="*/ 1190816 w 3657695"/>
                <a:gd name="connsiteY66" fmla="*/ 823722 h 2856642"/>
                <a:gd name="connsiteX67" fmla="*/ 1192625 w 3657695"/>
                <a:gd name="connsiteY67" fmla="*/ 877157 h 2856642"/>
                <a:gd name="connsiteX68" fmla="*/ 1192625 w 3657695"/>
                <a:gd name="connsiteY68" fmla="*/ 877157 h 2856642"/>
                <a:gd name="connsiteX69" fmla="*/ 912400 w 3657695"/>
                <a:gd name="connsiteY69" fmla="*/ 2749296 h 2856642"/>
                <a:gd name="connsiteX70" fmla="*/ 672370 w 3657695"/>
                <a:gd name="connsiteY70" fmla="*/ 2749296 h 2856642"/>
                <a:gd name="connsiteX71" fmla="*/ 672370 w 3657695"/>
                <a:gd name="connsiteY71" fmla="*/ 1859756 h 2856642"/>
                <a:gd name="connsiteX72" fmla="*/ 912400 w 3657695"/>
                <a:gd name="connsiteY72" fmla="*/ 1859756 h 2856642"/>
                <a:gd name="connsiteX73" fmla="*/ 912400 w 3657695"/>
                <a:gd name="connsiteY73" fmla="*/ 2749296 h 2856642"/>
                <a:gd name="connsiteX74" fmla="*/ 1297972 w 3657695"/>
                <a:gd name="connsiteY74" fmla="*/ 823722 h 2856642"/>
                <a:gd name="connsiteX75" fmla="*/ 2014442 w 3657695"/>
                <a:gd name="connsiteY75" fmla="*/ 107252 h 2856642"/>
                <a:gd name="connsiteX76" fmla="*/ 2730913 w 3657695"/>
                <a:gd name="connsiteY76" fmla="*/ 823722 h 2856642"/>
                <a:gd name="connsiteX77" fmla="*/ 2014442 w 3657695"/>
                <a:gd name="connsiteY77" fmla="*/ 1540193 h 2856642"/>
                <a:gd name="connsiteX78" fmla="*/ 1297972 w 3657695"/>
                <a:gd name="connsiteY78" fmla="*/ 823722 h 2856642"/>
                <a:gd name="connsiteX79" fmla="*/ 1297972 w 3657695"/>
                <a:gd name="connsiteY79" fmla="*/ 823722 h 2856642"/>
                <a:gd name="connsiteX80" fmla="*/ 1516475 w 3657695"/>
                <a:gd name="connsiteY80" fmla="*/ 2749296 h 2856642"/>
                <a:gd name="connsiteX81" fmla="*/ 1276445 w 3657695"/>
                <a:gd name="connsiteY81" fmla="*/ 2749296 h 2856642"/>
                <a:gd name="connsiteX82" fmla="*/ 1276445 w 3657695"/>
                <a:gd name="connsiteY82" fmla="*/ 1404747 h 2856642"/>
                <a:gd name="connsiteX83" fmla="*/ 1431322 w 3657695"/>
                <a:gd name="connsiteY83" fmla="*/ 1404747 h 2856642"/>
                <a:gd name="connsiteX84" fmla="*/ 1516571 w 3657695"/>
                <a:gd name="connsiteY84" fmla="*/ 1479233 h 2856642"/>
                <a:gd name="connsiteX85" fmla="*/ 1516571 w 3657695"/>
                <a:gd name="connsiteY85" fmla="*/ 2749296 h 2856642"/>
                <a:gd name="connsiteX86" fmla="*/ 2120646 w 3657695"/>
                <a:gd name="connsiteY86" fmla="*/ 2749296 h 2856642"/>
                <a:gd name="connsiteX87" fmla="*/ 1880616 w 3657695"/>
                <a:gd name="connsiteY87" fmla="*/ 2749296 h 2856642"/>
                <a:gd name="connsiteX88" fmla="*/ 1880616 w 3657695"/>
                <a:gd name="connsiteY88" fmla="*/ 1895475 h 2856642"/>
                <a:gd name="connsiteX89" fmla="*/ 2120646 w 3657695"/>
                <a:gd name="connsiteY89" fmla="*/ 1895475 h 2856642"/>
                <a:gd name="connsiteX90" fmla="*/ 2120646 w 3657695"/>
                <a:gd name="connsiteY90" fmla="*/ 2749296 h 2856642"/>
                <a:gd name="connsiteX91" fmla="*/ 2377535 w 3657695"/>
                <a:gd name="connsiteY91" fmla="*/ 2749296 h 2856642"/>
                <a:gd name="connsiteX92" fmla="*/ 2227707 w 3657695"/>
                <a:gd name="connsiteY92" fmla="*/ 2749296 h 2856642"/>
                <a:gd name="connsiteX93" fmla="*/ 2227707 w 3657695"/>
                <a:gd name="connsiteY93" fmla="*/ 1877663 h 2856642"/>
                <a:gd name="connsiteX94" fmla="*/ 2138363 w 3657695"/>
                <a:gd name="connsiteY94" fmla="*/ 1788319 h 2856642"/>
                <a:gd name="connsiteX95" fmla="*/ 1862614 w 3657695"/>
                <a:gd name="connsiteY95" fmla="*/ 1788319 h 2856642"/>
                <a:gd name="connsiteX96" fmla="*/ 1773364 w 3657695"/>
                <a:gd name="connsiteY96" fmla="*/ 1877663 h 2856642"/>
                <a:gd name="connsiteX97" fmla="*/ 1773364 w 3657695"/>
                <a:gd name="connsiteY97" fmla="*/ 2749296 h 2856642"/>
                <a:gd name="connsiteX98" fmla="*/ 1623632 w 3657695"/>
                <a:gd name="connsiteY98" fmla="*/ 2749296 h 2856642"/>
                <a:gd name="connsiteX99" fmla="*/ 1623632 w 3657695"/>
                <a:gd name="connsiteY99" fmla="*/ 1548575 h 2856642"/>
                <a:gd name="connsiteX100" fmla="*/ 2014347 w 3657695"/>
                <a:gd name="connsiteY100" fmla="*/ 1647349 h 2856642"/>
                <a:gd name="connsiteX101" fmla="*/ 2377440 w 3657695"/>
                <a:gd name="connsiteY101" fmla="*/ 1562767 h 2856642"/>
                <a:gd name="connsiteX102" fmla="*/ 2377535 w 3657695"/>
                <a:gd name="connsiteY102" fmla="*/ 2749296 h 2856642"/>
                <a:gd name="connsiteX103" fmla="*/ 2377535 w 3657695"/>
                <a:gd name="connsiteY103" fmla="*/ 2749296 h 2856642"/>
                <a:gd name="connsiteX104" fmla="*/ 2724722 w 3657695"/>
                <a:gd name="connsiteY104" fmla="*/ 2749296 h 2856642"/>
                <a:gd name="connsiteX105" fmla="*/ 2484691 w 3657695"/>
                <a:gd name="connsiteY105" fmla="*/ 2749296 h 2856642"/>
                <a:gd name="connsiteX106" fmla="*/ 2484691 w 3657695"/>
                <a:gd name="connsiteY106" fmla="*/ 1499426 h 2856642"/>
                <a:gd name="connsiteX107" fmla="*/ 2597468 w 3657695"/>
                <a:gd name="connsiteY107" fmla="*/ 1404747 h 2856642"/>
                <a:gd name="connsiteX108" fmla="*/ 2724722 w 3657695"/>
                <a:gd name="connsiteY108" fmla="*/ 1404747 h 2856642"/>
                <a:gd name="connsiteX109" fmla="*/ 2724722 w 3657695"/>
                <a:gd name="connsiteY109" fmla="*/ 2749296 h 285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657695" h="2856642">
                  <a:moveTo>
                    <a:pt x="3604070" y="2749296"/>
                  </a:moveTo>
                  <a:lnTo>
                    <a:pt x="3436049" y="2749296"/>
                  </a:lnTo>
                  <a:lnTo>
                    <a:pt x="3436049" y="2278380"/>
                  </a:lnTo>
                  <a:cubicBezTo>
                    <a:pt x="3436049" y="2248758"/>
                    <a:pt x="3412046" y="2224754"/>
                    <a:pt x="3382423" y="2224754"/>
                  </a:cubicBezTo>
                  <a:cubicBezTo>
                    <a:pt x="3352800" y="2224754"/>
                    <a:pt x="3328797" y="2248758"/>
                    <a:pt x="3328797" y="2278380"/>
                  </a:cubicBezTo>
                  <a:lnTo>
                    <a:pt x="3328797" y="2749296"/>
                  </a:lnTo>
                  <a:lnTo>
                    <a:pt x="3088767" y="2749296"/>
                  </a:lnTo>
                  <a:lnTo>
                    <a:pt x="3088767" y="850297"/>
                  </a:lnTo>
                  <a:lnTo>
                    <a:pt x="3328797" y="850297"/>
                  </a:lnTo>
                  <a:lnTo>
                    <a:pt x="3328797" y="2028349"/>
                  </a:lnTo>
                  <a:cubicBezTo>
                    <a:pt x="3328797" y="2057971"/>
                    <a:pt x="3352800" y="2081975"/>
                    <a:pt x="3382423" y="2081975"/>
                  </a:cubicBezTo>
                  <a:cubicBezTo>
                    <a:pt x="3412046" y="2081975"/>
                    <a:pt x="3436049" y="2057971"/>
                    <a:pt x="3436049" y="2028349"/>
                  </a:cubicBezTo>
                  <a:lnTo>
                    <a:pt x="3436049" y="832390"/>
                  </a:lnTo>
                  <a:cubicBezTo>
                    <a:pt x="3436049" y="783146"/>
                    <a:pt x="3395948" y="743141"/>
                    <a:pt x="3346704" y="743141"/>
                  </a:cubicBezTo>
                  <a:lnTo>
                    <a:pt x="3070955" y="743141"/>
                  </a:lnTo>
                  <a:cubicBezTo>
                    <a:pt x="3021711" y="743141"/>
                    <a:pt x="2981611" y="783241"/>
                    <a:pt x="2981611" y="832390"/>
                  </a:cubicBezTo>
                  <a:lnTo>
                    <a:pt x="2981611" y="2749296"/>
                  </a:lnTo>
                  <a:lnTo>
                    <a:pt x="2831878" y="2749296"/>
                  </a:lnTo>
                  <a:lnTo>
                    <a:pt x="2831878" y="1386935"/>
                  </a:lnTo>
                  <a:cubicBezTo>
                    <a:pt x="2831878" y="1337691"/>
                    <a:pt x="2791873" y="1297591"/>
                    <a:pt x="2742629" y="1297591"/>
                  </a:cubicBezTo>
                  <a:lnTo>
                    <a:pt x="2687670" y="1297591"/>
                  </a:lnTo>
                  <a:cubicBezTo>
                    <a:pt x="2782443" y="1163479"/>
                    <a:pt x="2838069" y="999935"/>
                    <a:pt x="2838069" y="823627"/>
                  </a:cubicBezTo>
                  <a:cubicBezTo>
                    <a:pt x="2838069" y="369475"/>
                    <a:pt x="2468595" y="0"/>
                    <a:pt x="2014442" y="0"/>
                  </a:cubicBezTo>
                  <a:cubicBezTo>
                    <a:pt x="1617345" y="0"/>
                    <a:pt x="1285113" y="282416"/>
                    <a:pt x="1207770" y="656939"/>
                  </a:cubicBezTo>
                  <a:lnTo>
                    <a:pt x="954215" y="656939"/>
                  </a:lnTo>
                  <a:cubicBezTo>
                    <a:pt x="933831" y="615410"/>
                    <a:pt x="891254" y="586740"/>
                    <a:pt x="842010" y="586740"/>
                  </a:cubicBezTo>
                  <a:lnTo>
                    <a:pt x="233839" y="586740"/>
                  </a:lnTo>
                  <a:cubicBezTo>
                    <a:pt x="104966" y="586835"/>
                    <a:pt x="0" y="691706"/>
                    <a:pt x="0" y="820674"/>
                  </a:cubicBezTo>
                  <a:cubicBezTo>
                    <a:pt x="0" y="949643"/>
                    <a:pt x="104966" y="1054513"/>
                    <a:pt x="233839" y="1054513"/>
                  </a:cubicBezTo>
                  <a:lnTo>
                    <a:pt x="442913" y="1054513"/>
                  </a:lnTo>
                  <a:cubicBezTo>
                    <a:pt x="472440" y="1054513"/>
                    <a:pt x="496443" y="1030510"/>
                    <a:pt x="496443" y="1000887"/>
                  </a:cubicBezTo>
                  <a:cubicBezTo>
                    <a:pt x="496443" y="971264"/>
                    <a:pt x="472440" y="947261"/>
                    <a:pt x="442913" y="947261"/>
                  </a:cubicBezTo>
                  <a:lnTo>
                    <a:pt x="233839" y="947261"/>
                  </a:lnTo>
                  <a:cubicBezTo>
                    <a:pt x="163925" y="947261"/>
                    <a:pt x="107156" y="890492"/>
                    <a:pt x="107156" y="820579"/>
                  </a:cubicBezTo>
                  <a:cubicBezTo>
                    <a:pt x="107156" y="750665"/>
                    <a:pt x="164021" y="693896"/>
                    <a:pt x="233839" y="693896"/>
                  </a:cubicBezTo>
                  <a:lnTo>
                    <a:pt x="842010" y="693896"/>
                  </a:lnTo>
                  <a:cubicBezTo>
                    <a:pt x="851916" y="693896"/>
                    <a:pt x="859917" y="701897"/>
                    <a:pt x="859917" y="711708"/>
                  </a:cubicBezTo>
                  <a:lnTo>
                    <a:pt x="859917" y="929450"/>
                  </a:lnTo>
                  <a:cubicBezTo>
                    <a:pt x="859917" y="939260"/>
                    <a:pt x="851916" y="947356"/>
                    <a:pt x="842010" y="947356"/>
                  </a:cubicBezTo>
                  <a:lnTo>
                    <a:pt x="692944" y="947356"/>
                  </a:lnTo>
                  <a:cubicBezTo>
                    <a:pt x="663416" y="947356"/>
                    <a:pt x="639318" y="971264"/>
                    <a:pt x="639318" y="1000982"/>
                  </a:cubicBezTo>
                  <a:cubicBezTo>
                    <a:pt x="639318" y="1030510"/>
                    <a:pt x="663321" y="1054608"/>
                    <a:pt x="692944" y="1054608"/>
                  </a:cubicBezTo>
                  <a:lnTo>
                    <a:pt x="842010" y="1054608"/>
                  </a:lnTo>
                  <a:cubicBezTo>
                    <a:pt x="891254" y="1054608"/>
                    <a:pt x="933831" y="1025843"/>
                    <a:pt x="954215" y="984409"/>
                  </a:cubicBezTo>
                  <a:lnTo>
                    <a:pt x="1206627" y="984409"/>
                  </a:lnTo>
                  <a:cubicBezTo>
                    <a:pt x="1229392" y="1099185"/>
                    <a:pt x="1276064" y="1205389"/>
                    <a:pt x="1341215" y="1297686"/>
                  </a:cubicBezTo>
                  <a:lnTo>
                    <a:pt x="1258634" y="1297686"/>
                  </a:lnTo>
                  <a:cubicBezTo>
                    <a:pt x="1209389" y="1297686"/>
                    <a:pt x="1169289" y="1337786"/>
                    <a:pt x="1169289" y="1387031"/>
                  </a:cubicBezTo>
                  <a:lnTo>
                    <a:pt x="1169289" y="2749391"/>
                  </a:lnTo>
                  <a:lnTo>
                    <a:pt x="1019556" y="2749391"/>
                  </a:lnTo>
                  <a:lnTo>
                    <a:pt x="1019556" y="1842040"/>
                  </a:lnTo>
                  <a:cubicBezTo>
                    <a:pt x="1019556" y="1792796"/>
                    <a:pt x="979551" y="1752695"/>
                    <a:pt x="930212" y="1752695"/>
                  </a:cubicBezTo>
                  <a:lnTo>
                    <a:pt x="654463" y="1752695"/>
                  </a:lnTo>
                  <a:cubicBezTo>
                    <a:pt x="605219" y="1752695"/>
                    <a:pt x="565118" y="1792700"/>
                    <a:pt x="565118" y="1842040"/>
                  </a:cubicBezTo>
                  <a:lnTo>
                    <a:pt x="565118" y="2749391"/>
                  </a:lnTo>
                  <a:lnTo>
                    <a:pt x="53626" y="2749391"/>
                  </a:lnTo>
                  <a:cubicBezTo>
                    <a:pt x="24003" y="2749391"/>
                    <a:pt x="0" y="2773394"/>
                    <a:pt x="0" y="2803017"/>
                  </a:cubicBezTo>
                  <a:cubicBezTo>
                    <a:pt x="0" y="2832640"/>
                    <a:pt x="24003" y="2856643"/>
                    <a:pt x="53626" y="2856643"/>
                  </a:cubicBezTo>
                  <a:lnTo>
                    <a:pt x="3604070" y="2856643"/>
                  </a:lnTo>
                  <a:cubicBezTo>
                    <a:pt x="3633692" y="2856643"/>
                    <a:pt x="3657695" y="2832640"/>
                    <a:pt x="3657695" y="2803017"/>
                  </a:cubicBezTo>
                  <a:cubicBezTo>
                    <a:pt x="3657600" y="2773299"/>
                    <a:pt x="3633597" y="2749296"/>
                    <a:pt x="3604070" y="2749296"/>
                  </a:cubicBezTo>
                  <a:lnTo>
                    <a:pt x="3604070" y="2749296"/>
                  </a:lnTo>
                  <a:close/>
                  <a:moveTo>
                    <a:pt x="1192625" y="877157"/>
                  </a:moveTo>
                  <a:lnTo>
                    <a:pt x="967073" y="877157"/>
                  </a:lnTo>
                  <a:lnTo>
                    <a:pt x="967073" y="764191"/>
                  </a:lnTo>
                  <a:lnTo>
                    <a:pt x="1193006" y="764191"/>
                  </a:lnTo>
                  <a:cubicBezTo>
                    <a:pt x="1191578" y="783812"/>
                    <a:pt x="1190816" y="803720"/>
                    <a:pt x="1190816" y="823722"/>
                  </a:cubicBezTo>
                  <a:cubicBezTo>
                    <a:pt x="1190816" y="841629"/>
                    <a:pt x="1191482" y="859441"/>
                    <a:pt x="1192625" y="877157"/>
                  </a:cubicBezTo>
                  <a:lnTo>
                    <a:pt x="1192625" y="877157"/>
                  </a:lnTo>
                  <a:close/>
                  <a:moveTo>
                    <a:pt x="912400" y="2749296"/>
                  </a:moveTo>
                  <a:lnTo>
                    <a:pt x="672370" y="2749296"/>
                  </a:lnTo>
                  <a:lnTo>
                    <a:pt x="672370" y="1859756"/>
                  </a:lnTo>
                  <a:lnTo>
                    <a:pt x="912400" y="1859756"/>
                  </a:lnTo>
                  <a:lnTo>
                    <a:pt x="912400" y="2749296"/>
                  </a:lnTo>
                  <a:close/>
                  <a:moveTo>
                    <a:pt x="1297972" y="823722"/>
                  </a:moveTo>
                  <a:cubicBezTo>
                    <a:pt x="1297972" y="428625"/>
                    <a:pt x="1619345" y="107252"/>
                    <a:pt x="2014442" y="107252"/>
                  </a:cubicBezTo>
                  <a:cubicBezTo>
                    <a:pt x="2409539" y="107252"/>
                    <a:pt x="2730913" y="428625"/>
                    <a:pt x="2730913" y="823722"/>
                  </a:cubicBezTo>
                  <a:cubicBezTo>
                    <a:pt x="2730913" y="1218819"/>
                    <a:pt x="2409539" y="1540193"/>
                    <a:pt x="2014442" y="1540193"/>
                  </a:cubicBezTo>
                  <a:cubicBezTo>
                    <a:pt x="1619345" y="1540193"/>
                    <a:pt x="1297972" y="1218724"/>
                    <a:pt x="1297972" y="823722"/>
                  </a:cubicBezTo>
                  <a:lnTo>
                    <a:pt x="1297972" y="823722"/>
                  </a:lnTo>
                  <a:close/>
                  <a:moveTo>
                    <a:pt x="1516475" y="2749296"/>
                  </a:moveTo>
                  <a:lnTo>
                    <a:pt x="1276445" y="2749296"/>
                  </a:lnTo>
                  <a:lnTo>
                    <a:pt x="1276445" y="1404747"/>
                  </a:lnTo>
                  <a:lnTo>
                    <a:pt x="1431322" y="1404747"/>
                  </a:lnTo>
                  <a:cubicBezTo>
                    <a:pt x="1457992" y="1431512"/>
                    <a:pt x="1486472" y="1456373"/>
                    <a:pt x="1516571" y="1479233"/>
                  </a:cubicBezTo>
                  <a:lnTo>
                    <a:pt x="1516571" y="2749296"/>
                  </a:lnTo>
                  <a:close/>
                  <a:moveTo>
                    <a:pt x="2120646" y="2749296"/>
                  </a:moveTo>
                  <a:lnTo>
                    <a:pt x="1880616" y="2749296"/>
                  </a:lnTo>
                  <a:lnTo>
                    <a:pt x="1880616" y="1895475"/>
                  </a:lnTo>
                  <a:lnTo>
                    <a:pt x="2120646" y="1895475"/>
                  </a:lnTo>
                  <a:lnTo>
                    <a:pt x="2120646" y="2749296"/>
                  </a:lnTo>
                  <a:close/>
                  <a:moveTo>
                    <a:pt x="2377535" y="2749296"/>
                  </a:moveTo>
                  <a:lnTo>
                    <a:pt x="2227707" y="2749296"/>
                  </a:lnTo>
                  <a:lnTo>
                    <a:pt x="2227707" y="1877663"/>
                  </a:lnTo>
                  <a:cubicBezTo>
                    <a:pt x="2227707" y="1828419"/>
                    <a:pt x="2187702" y="1788319"/>
                    <a:pt x="2138363" y="1788319"/>
                  </a:cubicBezTo>
                  <a:lnTo>
                    <a:pt x="1862614" y="1788319"/>
                  </a:lnTo>
                  <a:cubicBezTo>
                    <a:pt x="1813370" y="1788319"/>
                    <a:pt x="1773364" y="1828324"/>
                    <a:pt x="1773364" y="1877663"/>
                  </a:cubicBezTo>
                  <a:lnTo>
                    <a:pt x="1773364" y="2749296"/>
                  </a:lnTo>
                  <a:lnTo>
                    <a:pt x="1623632" y="2749296"/>
                  </a:lnTo>
                  <a:lnTo>
                    <a:pt x="1623632" y="1548575"/>
                  </a:lnTo>
                  <a:cubicBezTo>
                    <a:pt x="1739932" y="1611535"/>
                    <a:pt x="1873091" y="1647349"/>
                    <a:pt x="2014347" y="1647349"/>
                  </a:cubicBezTo>
                  <a:cubicBezTo>
                    <a:pt x="2144649" y="1647349"/>
                    <a:pt x="2267903" y="1616869"/>
                    <a:pt x="2377440" y="1562767"/>
                  </a:cubicBezTo>
                  <a:lnTo>
                    <a:pt x="2377535" y="2749296"/>
                  </a:lnTo>
                  <a:lnTo>
                    <a:pt x="2377535" y="2749296"/>
                  </a:lnTo>
                  <a:close/>
                  <a:moveTo>
                    <a:pt x="2724722" y="2749296"/>
                  </a:moveTo>
                  <a:lnTo>
                    <a:pt x="2484691" y="2749296"/>
                  </a:lnTo>
                  <a:lnTo>
                    <a:pt x="2484691" y="1499426"/>
                  </a:lnTo>
                  <a:cubicBezTo>
                    <a:pt x="2525078" y="1471232"/>
                    <a:pt x="2562797" y="1439513"/>
                    <a:pt x="2597468" y="1404747"/>
                  </a:cubicBezTo>
                  <a:lnTo>
                    <a:pt x="2724722" y="1404747"/>
                  </a:lnTo>
                  <a:lnTo>
                    <a:pt x="2724722" y="2749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endParaRPr>
            </a:p>
          </p:txBody>
        </p:sp>
        <p:sp>
          <p:nvSpPr>
            <p:cNvPr id="138" name="任意多边形: 形状 137"/>
            <p:cNvSpPr/>
            <p:nvPr/>
          </p:nvSpPr>
          <p:spPr>
            <a:xfrm>
              <a:off x="5689268" y="2231890"/>
              <a:ext cx="1184621" cy="1184809"/>
            </a:xfrm>
            <a:custGeom>
              <a:avLst/>
              <a:gdLst>
                <a:gd name="connsiteX0" fmla="*/ 592360 w 1184624"/>
                <a:gd name="connsiteY0" fmla="*/ 1184815 h 1184814"/>
                <a:gd name="connsiteX1" fmla="*/ 882110 w 1184624"/>
                <a:gd name="connsiteY1" fmla="*/ 1108805 h 1184814"/>
                <a:gd name="connsiteX2" fmla="*/ 902494 w 1184624"/>
                <a:gd name="connsiteY2" fmla="*/ 1035844 h 1184814"/>
                <a:gd name="connsiteX3" fmla="*/ 829532 w 1184624"/>
                <a:gd name="connsiteY3" fmla="*/ 1015460 h 1184814"/>
                <a:gd name="connsiteX4" fmla="*/ 592360 w 1184624"/>
                <a:gd name="connsiteY4" fmla="*/ 1077659 h 1184814"/>
                <a:gd name="connsiteX5" fmla="*/ 107156 w 1184624"/>
                <a:gd name="connsiteY5" fmla="*/ 592455 h 1184814"/>
                <a:gd name="connsiteX6" fmla="*/ 592360 w 1184624"/>
                <a:gd name="connsiteY6" fmla="*/ 107252 h 1184814"/>
                <a:gd name="connsiteX7" fmla="*/ 1077468 w 1184624"/>
                <a:gd name="connsiteY7" fmla="*/ 592455 h 1184814"/>
                <a:gd name="connsiteX8" fmla="*/ 995172 w 1184624"/>
                <a:gd name="connsiteY8" fmla="*/ 862489 h 1184814"/>
                <a:gd name="connsiteX9" fmla="*/ 1009745 w 1184624"/>
                <a:gd name="connsiteY9" fmla="*/ 936784 h 1184814"/>
                <a:gd name="connsiteX10" fmla="*/ 1084135 w 1184624"/>
                <a:gd name="connsiteY10" fmla="*/ 922211 h 1184814"/>
                <a:gd name="connsiteX11" fmla="*/ 1184624 w 1184624"/>
                <a:gd name="connsiteY11" fmla="*/ 592360 h 1184814"/>
                <a:gd name="connsiteX12" fmla="*/ 592360 w 1184624"/>
                <a:gd name="connsiteY12" fmla="*/ 0 h 1184814"/>
                <a:gd name="connsiteX13" fmla="*/ 0 w 1184624"/>
                <a:gd name="connsiteY13" fmla="*/ 592360 h 1184814"/>
                <a:gd name="connsiteX14" fmla="*/ 592360 w 1184624"/>
                <a:gd name="connsiteY14" fmla="*/ 1184815 h 1184814"/>
                <a:gd name="connsiteX15" fmla="*/ 592360 w 1184624"/>
                <a:gd name="connsiteY15" fmla="*/ 1184815 h 1184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4624" h="1184814">
                  <a:moveTo>
                    <a:pt x="592360" y="1184815"/>
                  </a:moveTo>
                  <a:cubicBezTo>
                    <a:pt x="693706" y="1184815"/>
                    <a:pt x="793909" y="1158526"/>
                    <a:pt x="882110" y="1108805"/>
                  </a:cubicBezTo>
                  <a:cubicBezTo>
                    <a:pt x="907923" y="1094327"/>
                    <a:pt x="916972" y="1061657"/>
                    <a:pt x="902494" y="1035844"/>
                  </a:cubicBezTo>
                  <a:cubicBezTo>
                    <a:pt x="888016" y="1010031"/>
                    <a:pt x="855250" y="1000887"/>
                    <a:pt x="829532" y="1015460"/>
                  </a:cubicBezTo>
                  <a:cubicBezTo>
                    <a:pt x="757238" y="1056132"/>
                    <a:pt x="675227" y="1077659"/>
                    <a:pt x="592360" y="1077659"/>
                  </a:cubicBezTo>
                  <a:cubicBezTo>
                    <a:pt x="324802" y="1077659"/>
                    <a:pt x="107156" y="860012"/>
                    <a:pt x="107156" y="592455"/>
                  </a:cubicBezTo>
                  <a:cubicBezTo>
                    <a:pt x="107156" y="324898"/>
                    <a:pt x="324802" y="107252"/>
                    <a:pt x="592360" y="107252"/>
                  </a:cubicBezTo>
                  <a:cubicBezTo>
                    <a:pt x="859917" y="107252"/>
                    <a:pt x="1077468" y="324898"/>
                    <a:pt x="1077468" y="592455"/>
                  </a:cubicBezTo>
                  <a:cubicBezTo>
                    <a:pt x="1077468" y="689039"/>
                    <a:pt x="1048988" y="782384"/>
                    <a:pt x="995172" y="862489"/>
                  </a:cubicBezTo>
                  <a:cubicBezTo>
                    <a:pt x="978694" y="887063"/>
                    <a:pt x="985171" y="920306"/>
                    <a:pt x="1009745" y="936784"/>
                  </a:cubicBezTo>
                  <a:cubicBezTo>
                    <a:pt x="1034320" y="953262"/>
                    <a:pt x="1067562" y="946785"/>
                    <a:pt x="1084135" y="922211"/>
                  </a:cubicBezTo>
                  <a:cubicBezTo>
                    <a:pt x="1149953" y="824484"/>
                    <a:pt x="1184624" y="710374"/>
                    <a:pt x="1184624" y="592360"/>
                  </a:cubicBezTo>
                  <a:cubicBezTo>
                    <a:pt x="1184624" y="265748"/>
                    <a:pt x="918877" y="0"/>
                    <a:pt x="592360" y="0"/>
                  </a:cubicBezTo>
                  <a:cubicBezTo>
                    <a:pt x="265747" y="0"/>
                    <a:pt x="0" y="265748"/>
                    <a:pt x="0" y="592360"/>
                  </a:cubicBezTo>
                  <a:cubicBezTo>
                    <a:pt x="0" y="918972"/>
                    <a:pt x="265747" y="1184815"/>
                    <a:pt x="592360" y="1184815"/>
                  </a:cubicBezTo>
                  <a:lnTo>
                    <a:pt x="592360" y="11848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endParaRPr>
            </a:p>
          </p:txBody>
        </p:sp>
        <p:sp>
          <p:nvSpPr>
            <p:cNvPr id="139" name="任意多边形: 形状 138"/>
            <p:cNvSpPr/>
            <p:nvPr/>
          </p:nvSpPr>
          <p:spPr>
            <a:xfrm>
              <a:off x="6048077" y="2453339"/>
              <a:ext cx="466990" cy="574928"/>
            </a:xfrm>
            <a:custGeom>
              <a:avLst/>
              <a:gdLst>
                <a:gd name="connsiteX0" fmla="*/ 287084 w 466991"/>
                <a:gd name="connsiteY0" fmla="*/ 479394 h 574929"/>
                <a:gd name="connsiteX1" fmla="*/ 303943 w 466991"/>
                <a:gd name="connsiteY1" fmla="*/ 456153 h 574929"/>
                <a:gd name="connsiteX2" fmla="*/ 466534 w 466991"/>
                <a:gd name="connsiteY2" fmla="*/ 218695 h 574929"/>
                <a:gd name="connsiteX3" fmla="*/ 248317 w 466991"/>
                <a:gd name="connsiteY3" fmla="*/ 477 h 574929"/>
                <a:gd name="connsiteX4" fmla="*/ 73628 w 466991"/>
                <a:gd name="connsiteY4" fmla="*/ 63342 h 574929"/>
                <a:gd name="connsiteX5" fmla="*/ 0 w 466991"/>
                <a:gd name="connsiteY5" fmla="*/ 233554 h 574929"/>
                <a:gd name="connsiteX6" fmla="*/ 53626 w 466991"/>
                <a:gd name="connsiteY6" fmla="*/ 287180 h 574929"/>
                <a:gd name="connsiteX7" fmla="*/ 107251 w 466991"/>
                <a:gd name="connsiteY7" fmla="*/ 233554 h 574929"/>
                <a:gd name="connsiteX8" fmla="*/ 147066 w 466991"/>
                <a:gd name="connsiteY8" fmla="*/ 141447 h 574929"/>
                <a:gd name="connsiteX9" fmla="*/ 241745 w 466991"/>
                <a:gd name="connsiteY9" fmla="*/ 107443 h 574929"/>
                <a:gd name="connsiteX10" fmla="*/ 359664 w 466991"/>
                <a:gd name="connsiteY10" fmla="*/ 225362 h 574929"/>
                <a:gd name="connsiteX11" fmla="*/ 271748 w 466991"/>
                <a:gd name="connsiteY11" fmla="*/ 353950 h 574929"/>
                <a:gd name="connsiteX12" fmla="*/ 180022 w 466991"/>
                <a:gd name="connsiteY12" fmla="*/ 479394 h 574929"/>
                <a:gd name="connsiteX13" fmla="*/ 180022 w 466991"/>
                <a:gd name="connsiteY13" fmla="*/ 521304 h 574929"/>
                <a:gd name="connsiteX14" fmla="*/ 233648 w 466991"/>
                <a:gd name="connsiteY14" fmla="*/ 574930 h 574929"/>
                <a:gd name="connsiteX15" fmla="*/ 287274 w 466991"/>
                <a:gd name="connsiteY15" fmla="*/ 521304 h 574929"/>
                <a:gd name="connsiteX16" fmla="*/ 287274 w 466991"/>
                <a:gd name="connsiteY16" fmla="*/ 479394 h 574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6991" h="574929">
                  <a:moveTo>
                    <a:pt x="287084" y="479394"/>
                  </a:moveTo>
                  <a:cubicBezTo>
                    <a:pt x="287084" y="468631"/>
                    <a:pt x="293846" y="459392"/>
                    <a:pt x="303943" y="456153"/>
                  </a:cubicBezTo>
                  <a:cubicBezTo>
                    <a:pt x="406337" y="423768"/>
                    <a:pt x="473202" y="326137"/>
                    <a:pt x="466534" y="218695"/>
                  </a:cubicBezTo>
                  <a:cubicBezTo>
                    <a:pt x="459296" y="101537"/>
                    <a:pt x="365474" y="7716"/>
                    <a:pt x="248317" y="477"/>
                  </a:cubicBezTo>
                  <a:cubicBezTo>
                    <a:pt x="183071" y="-3619"/>
                    <a:pt x="121063" y="18765"/>
                    <a:pt x="73628" y="63342"/>
                  </a:cubicBezTo>
                  <a:cubicBezTo>
                    <a:pt x="26860" y="107348"/>
                    <a:pt x="0" y="169355"/>
                    <a:pt x="0" y="233554"/>
                  </a:cubicBezTo>
                  <a:cubicBezTo>
                    <a:pt x="0" y="263177"/>
                    <a:pt x="23908" y="287180"/>
                    <a:pt x="53626" y="287180"/>
                  </a:cubicBezTo>
                  <a:cubicBezTo>
                    <a:pt x="83153" y="287180"/>
                    <a:pt x="107251" y="263177"/>
                    <a:pt x="107251" y="233554"/>
                  </a:cubicBezTo>
                  <a:cubicBezTo>
                    <a:pt x="107251" y="198311"/>
                    <a:pt x="121349" y="165641"/>
                    <a:pt x="147066" y="141447"/>
                  </a:cubicBezTo>
                  <a:cubicBezTo>
                    <a:pt x="172784" y="117349"/>
                    <a:pt x="206407" y="105252"/>
                    <a:pt x="241745" y="107443"/>
                  </a:cubicBezTo>
                  <a:cubicBezTo>
                    <a:pt x="304038" y="111348"/>
                    <a:pt x="355759" y="163069"/>
                    <a:pt x="359664" y="225362"/>
                  </a:cubicBezTo>
                  <a:cubicBezTo>
                    <a:pt x="363284" y="283560"/>
                    <a:pt x="327088" y="336519"/>
                    <a:pt x="271748" y="353950"/>
                  </a:cubicBezTo>
                  <a:cubicBezTo>
                    <a:pt x="216884" y="371285"/>
                    <a:pt x="180022" y="421673"/>
                    <a:pt x="180022" y="479394"/>
                  </a:cubicBezTo>
                  <a:lnTo>
                    <a:pt x="180022" y="521304"/>
                  </a:lnTo>
                  <a:cubicBezTo>
                    <a:pt x="180022" y="550927"/>
                    <a:pt x="204025" y="574930"/>
                    <a:pt x="233648" y="574930"/>
                  </a:cubicBezTo>
                  <a:cubicBezTo>
                    <a:pt x="263271" y="574930"/>
                    <a:pt x="287274" y="550927"/>
                    <a:pt x="287274" y="521304"/>
                  </a:cubicBezTo>
                  <a:lnTo>
                    <a:pt x="287274" y="4793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endParaRPr>
            </a:p>
          </p:txBody>
        </p:sp>
        <p:sp>
          <p:nvSpPr>
            <p:cNvPr id="140" name="任意多边形: 形状 139"/>
            <p:cNvSpPr/>
            <p:nvPr/>
          </p:nvSpPr>
          <p:spPr>
            <a:xfrm>
              <a:off x="6228005" y="3079230"/>
              <a:ext cx="107251" cy="116300"/>
            </a:xfrm>
            <a:custGeom>
              <a:avLst/>
              <a:gdLst>
                <a:gd name="connsiteX0" fmla="*/ 53626 w 107251"/>
                <a:gd name="connsiteY0" fmla="*/ 0 h 116300"/>
                <a:gd name="connsiteX1" fmla="*/ 0 w 107251"/>
                <a:gd name="connsiteY1" fmla="*/ 53626 h 116300"/>
                <a:gd name="connsiteX2" fmla="*/ 0 w 107251"/>
                <a:gd name="connsiteY2" fmla="*/ 62675 h 116300"/>
                <a:gd name="connsiteX3" fmla="*/ 53626 w 107251"/>
                <a:gd name="connsiteY3" fmla="*/ 116300 h 116300"/>
                <a:gd name="connsiteX4" fmla="*/ 107251 w 107251"/>
                <a:gd name="connsiteY4" fmla="*/ 62675 h 116300"/>
                <a:gd name="connsiteX5" fmla="*/ 107251 w 107251"/>
                <a:gd name="connsiteY5" fmla="*/ 53626 h 116300"/>
                <a:gd name="connsiteX6" fmla="*/ 53626 w 107251"/>
                <a:gd name="connsiteY6" fmla="*/ 0 h 116300"/>
                <a:gd name="connsiteX7" fmla="*/ 53626 w 107251"/>
                <a:gd name="connsiteY7" fmla="*/ 0 h 11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251" h="116300">
                  <a:moveTo>
                    <a:pt x="53626" y="0"/>
                  </a:moveTo>
                  <a:cubicBezTo>
                    <a:pt x="24003" y="0"/>
                    <a:pt x="0" y="24003"/>
                    <a:pt x="0" y="53626"/>
                  </a:cubicBezTo>
                  <a:lnTo>
                    <a:pt x="0" y="62675"/>
                  </a:lnTo>
                  <a:cubicBezTo>
                    <a:pt x="0" y="92297"/>
                    <a:pt x="24003" y="116300"/>
                    <a:pt x="53626" y="116300"/>
                  </a:cubicBezTo>
                  <a:cubicBezTo>
                    <a:pt x="83249" y="116300"/>
                    <a:pt x="107251" y="92392"/>
                    <a:pt x="107251" y="62675"/>
                  </a:cubicBezTo>
                  <a:lnTo>
                    <a:pt x="107251" y="53626"/>
                  </a:lnTo>
                  <a:cubicBezTo>
                    <a:pt x="107156" y="24003"/>
                    <a:pt x="83153" y="0"/>
                    <a:pt x="53626" y="0"/>
                  </a:cubicBezTo>
                  <a:lnTo>
                    <a:pt x="5362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endParaRPr>
            </a:p>
          </p:txBody>
        </p:sp>
        <p:sp>
          <p:nvSpPr>
            <p:cNvPr id="141" name="任意多边形: 形状 140"/>
            <p:cNvSpPr/>
            <p:nvPr/>
          </p:nvSpPr>
          <p:spPr>
            <a:xfrm>
              <a:off x="4267193" y="3157329"/>
              <a:ext cx="1001550" cy="489488"/>
            </a:xfrm>
            <a:custGeom>
              <a:avLst/>
              <a:gdLst>
                <a:gd name="connsiteX0" fmla="*/ 89345 w 1001553"/>
                <a:gd name="connsiteY0" fmla="*/ 489490 h 489489"/>
                <a:gd name="connsiteX1" fmla="*/ 912209 w 1001553"/>
                <a:gd name="connsiteY1" fmla="*/ 489490 h 489489"/>
                <a:gd name="connsiteX2" fmla="*/ 1001554 w 1001553"/>
                <a:gd name="connsiteY2" fmla="*/ 400145 h 489489"/>
                <a:gd name="connsiteX3" fmla="*/ 1001554 w 1001553"/>
                <a:gd name="connsiteY3" fmla="*/ 89345 h 489489"/>
                <a:gd name="connsiteX4" fmla="*/ 912209 w 1001553"/>
                <a:gd name="connsiteY4" fmla="*/ 0 h 489489"/>
                <a:gd name="connsiteX5" fmla="*/ 89345 w 1001553"/>
                <a:gd name="connsiteY5" fmla="*/ 0 h 489489"/>
                <a:gd name="connsiteX6" fmla="*/ 0 w 1001553"/>
                <a:gd name="connsiteY6" fmla="*/ 89345 h 489489"/>
                <a:gd name="connsiteX7" fmla="*/ 0 w 1001553"/>
                <a:gd name="connsiteY7" fmla="*/ 400145 h 489489"/>
                <a:gd name="connsiteX8" fmla="*/ 89345 w 1001553"/>
                <a:gd name="connsiteY8" fmla="*/ 489490 h 489489"/>
                <a:gd name="connsiteX9" fmla="*/ 89345 w 1001553"/>
                <a:gd name="connsiteY9" fmla="*/ 489490 h 489489"/>
                <a:gd name="connsiteX10" fmla="*/ 107156 w 1001553"/>
                <a:gd name="connsiteY10" fmla="*/ 107347 h 489489"/>
                <a:gd name="connsiteX11" fmla="*/ 894302 w 1001553"/>
                <a:gd name="connsiteY11" fmla="*/ 107347 h 489489"/>
                <a:gd name="connsiteX12" fmla="*/ 894302 w 1001553"/>
                <a:gd name="connsiteY12" fmla="*/ 382429 h 489489"/>
                <a:gd name="connsiteX13" fmla="*/ 107156 w 1001553"/>
                <a:gd name="connsiteY13" fmla="*/ 382429 h 489489"/>
                <a:gd name="connsiteX14" fmla="*/ 107156 w 1001553"/>
                <a:gd name="connsiteY14" fmla="*/ 107347 h 489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01553" h="489489">
                  <a:moveTo>
                    <a:pt x="89345" y="489490"/>
                  </a:moveTo>
                  <a:lnTo>
                    <a:pt x="912209" y="489490"/>
                  </a:lnTo>
                  <a:cubicBezTo>
                    <a:pt x="961454" y="489490"/>
                    <a:pt x="1001554" y="449390"/>
                    <a:pt x="1001554" y="400145"/>
                  </a:cubicBezTo>
                  <a:lnTo>
                    <a:pt x="1001554" y="89345"/>
                  </a:lnTo>
                  <a:cubicBezTo>
                    <a:pt x="1001554" y="40100"/>
                    <a:pt x="961549" y="0"/>
                    <a:pt x="912209" y="0"/>
                  </a:cubicBezTo>
                  <a:lnTo>
                    <a:pt x="89345" y="0"/>
                  </a:lnTo>
                  <a:cubicBezTo>
                    <a:pt x="40100" y="0"/>
                    <a:pt x="0" y="40005"/>
                    <a:pt x="0" y="89345"/>
                  </a:cubicBezTo>
                  <a:lnTo>
                    <a:pt x="0" y="400145"/>
                  </a:lnTo>
                  <a:cubicBezTo>
                    <a:pt x="0" y="449485"/>
                    <a:pt x="40100" y="489490"/>
                    <a:pt x="89345" y="489490"/>
                  </a:cubicBezTo>
                  <a:lnTo>
                    <a:pt x="89345" y="489490"/>
                  </a:lnTo>
                  <a:close/>
                  <a:moveTo>
                    <a:pt x="107156" y="107347"/>
                  </a:moveTo>
                  <a:lnTo>
                    <a:pt x="894302" y="107347"/>
                  </a:lnTo>
                  <a:lnTo>
                    <a:pt x="894302" y="382429"/>
                  </a:lnTo>
                  <a:lnTo>
                    <a:pt x="107156" y="382429"/>
                  </a:lnTo>
                  <a:lnTo>
                    <a:pt x="107156" y="107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endParaRPr>
            </a:p>
          </p:txBody>
        </p:sp>
        <p:sp>
          <p:nvSpPr>
            <p:cNvPr id="142" name="任意多边形: 形状 141"/>
            <p:cNvSpPr/>
            <p:nvPr/>
          </p:nvSpPr>
          <p:spPr>
            <a:xfrm>
              <a:off x="4435689" y="3348592"/>
              <a:ext cx="223932" cy="107153"/>
            </a:xfrm>
            <a:custGeom>
              <a:avLst/>
              <a:gdLst>
                <a:gd name="connsiteX0" fmla="*/ 170212 w 223932"/>
                <a:gd name="connsiteY0" fmla="*/ 0 h 107156"/>
                <a:gd name="connsiteX1" fmla="*/ 53626 w 223932"/>
                <a:gd name="connsiteY1" fmla="*/ 0 h 107156"/>
                <a:gd name="connsiteX2" fmla="*/ 0 w 223932"/>
                <a:gd name="connsiteY2" fmla="*/ 53626 h 107156"/>
                <a:gd name="connsiteX3" fmla="*/ 53626 w 223932"/>
                <a:gd name="connsiteY3" fmla="*/ 107156 h 107156"/>
                <a:gd name="connsiteX4" fmla="*/ 170307 w 223932"/>
                <a:gd name="connsiteY4" fmla="*/ 107156 h 107156"/>
                <a:gd name="connsiteX5" fmla="*/ 223933 w 223932"/>
                <a:gd name="connsiteY5" fmla="*/ 53626 h 107156"/>
                <a:gd name="connsiteX6" fmla="*/ 170212 w 223932"/>
                <a:gd name="connsiteY6" fmla="*/ 0 h 107156"/>
                <a:gd name="connsiteX7" fmla="*/ 170212 w 223932"/>
                <a:gd name="connsiteY7" fmla="*/ 0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932" h="107156">
                  <a:moveTo>
                    <a:pt x="170212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153"/>
                    <a:pt x="24003" y="107156"/>
                    <a:pt x="53626" y="107156"/>
                  </a:cubicBezTo>
                  <a:lnTo>
                    <a:pt x="170307" y="107156"/>
                  </a:lnTo>
                  <a:cubicBezTo>
                    <a:pt x="199930" y="107156"/>
                    <a:pt x="223933" y="83153"/>
                    <a:pt x="223933" y="53626"/>
                  </a:cubicBezTo>
                  <a:cubicBezTo>
                    <a:pt x="223837" y="24003"/>
                    <a:pt x="199834" y="0"/>
                    <a:pt x="170212" y="0"/>
                  </a:cubicBezTo>
                  <a:lnTo>
                    <a:pt x="17021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endParaRPr>
            </a:p>
          </p:txBody>
        </p:sp>
        <p:sp>
          <p:nvSpPr>
            <p:cNvPr id="143" name="任意多边形: 形状 142"/>
            <p:cNvSpPr/>
            <p:nvPr/>
          </p:nvSpPr>
          <p:spPr>
            <a:xfrm>
              <a:off x="4703820" y="3348592"/>
              <a:ext cx="396526" cy="107153"/>
            </a:xfrm>
            <a:custGeom>
              <a:avLst/>
              <a:gdLst>
                <a:gd name="connsiteX0" fmla="*/ 342805 w 396525"/>
                <a:gd name="connsiteY0" fmla="*/ 0 h 107156"/>
                <a:gd name="connsiteX1" fmla="*/ 53530 w 396525"/>
                <a:gd name="connsiteY1" fmla="*/ 0 h 107156"/>
                <a:gd name="connsiteX2" fmla="*/ 0 w 396525"/>
                <a:gd name="connsiteY2" fmla="*/ 53626 h 107156"/>
                <a:gd name="connsiteX3" fmla="*/ 53530 w 396525"/>
                <a:gd name="connsiteY3" fmla="*/ 107156 h 107156"/>
                <a:gd name="connsiteX4" fmla="*/ 342900 w 396525"/>
                <a:gd name="connsiteY4" fmla="*/ 107156 h 107156"/>
                <a:gd name="connsiteX5" fmla="*/ 396526 w 396525"/>
                <a:gd name="connsiteY5" fmla="*/ 53626 h 107156"/>
                <a:gd name="connsiteX6" fmla="*/ 342805 w 396525"/>
                <a:gd name="connsiteY6" fmla="*/ 0 h 107156"/>
                <a:gd name="connsiteX7" fmla="*/ 342805 w 396525"/>
                <a:gd name="connsiteY7" fmla="*/ 0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6525" h="107156">
                  <a:moveTo>
                    <a:pt x="342805" y="0"/>
                  </a:moveTo>
                  <a:lnTo>
                    <a:pt x="53530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153"/>
                    <a:pt x="24003" y="107156"/>
                    <a:pt x="53530" y="107156"/>
                  </a:cubicBezTo>
                  <a:lnTo>
                    <a:pt x="342900" y="107156"/>
                  </a:lnTo>
                  <a:cubicBezTo>
                    <a:pt x="372523" y="107156"/>
                    <a:pt x="396526" y="83153"/>
                    <a:pt x="396526" y="53626"/>
                  </a:cubicBezTo>
                  <a:cubicBezTo>
                    <a:pt x="396431" y="24003"/>
                    <a:pt x="372428" y="0"/>
                    <a:pt x="342805" y="0"/>
                  </a:cubicBezTo>
                  <a:lnTo>
                    <a:pt x="34280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endParaRPr>
            </a:p>
          </p:txBody>
        </p:sp>
        <p:sp>
          <p:nvSpPr>
            <p:cNvPr id="144" name="任意多边形: 形状 143"/>
            <p:cNvSpPr/>
            <p:nvPr/>
          </p:nvSpPr>
          <p:spPr>
            <a:xfrm>
              <a:off x="4335012" y="3931711"/>
              <a:ext cx="421481" cy="107251"/>
            </a:xfrm>
            <a:custGeom>
              <a:avLst/>
              <a:gdLst>
                <a:gd name="connsiteX0" fmla="*/ 367951 w 421481"/>
                <a:gd name="connsiteY0" fmla="*/ 0 h 107251"/>
                <a:gd name="connsiteX1" fmla="*/ 53626 w 421481"/>
                <a:gd name="connsiteY1" fmla="*/ 0 h 107251"/>
                <a:gd name="connsiteX2" fmla="*/ 0 w 421481"/>
                <a:gd name="connsiteY2" fmla="*/ 53626 h 107251"/>
                <a:gd name="connsiteX3" fmla="*/ 53626 w 421481"/>
                <a:gd name="connsiteY3" fmla="*/ 107252 h 107251"/>
                <a:gd name="connsiteX4" fmla="*/ 367951 w 421481"/>
                <a:gd name="connsiteY4" fmla="*/ 107252 h 107251"/>
                <a:gd name="connsiteX5" fmla="*/ 421481 w 421481"/>
                <a:gd name="connsiteY5" fmla="*/ 53626 h 107251"/>
                <a:gd name="connsiteX6" fmla="*/ 367951 w 421481"/>
                <a:gd name="connsiteY6" fmla="*/ 0 h 107251"/>
                <a:gd name="connsiteX7" fmla="*/ 367951 w 421481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81" h="107251">
                  <a:moveTo>
                    <a:pt x="367951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367951" y="107252"/>
                  </a:lnTo>
                  <a:cubicBezTo>
                    <a:pt x="397478" y="107252"/>
                    <a:pt x="421481" y="83249"/>
                    <a:pt x="421481" y="53626"/>
                  </a:cubicBezTo>
                  <a:cubicBezTo>
                    <a:pt x="421481" y="24003"/>
                    <a:pt x="397478" y="0"/>
                    <a:pt x="367951" y="0"/>
                  </a:cubicBezTo>
                  <a:lnTo>
                    <a:pt x="36795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endParaRPr>
            </a:p>
          </p:txBody>
        </p:sp>
        <p:sp>
          <p:nvSpPr>
            <p:cNvPr id="145" name="任意多边形: 形状 144"/>
            <p:cNvSpPr/>
            <p:nvPr/>
          </p:nvSpPr>
          <p:spPr>
            <a:xfrm>
              <a:off x="4335012" y="4112209"/>
              <a:ext cx="421481" cy="107251"/>
            </a:xfrm>
            <a:custGeom>
              <a:avLst/>
              <a:gdLst>
                <a:gd name="connsiteX0" fmla="*/ 367951 w 421481"/>
                <a:gd name="connsiteY0" fmla="*/ 0 h 107251"/>
                <a:gd name="connsiteX1" fmla="*/ 53626 w 421481"/>
                <a:gd name="connsiteY1" fmla="*/ 0 h 107251"/>
                <a:gd name="connsiteX2" fmla="*/ 0 w 421481"/>
                <a:gd name="connsiteY2" fmla="*/ 53626 h 107251"/>
                <a:gd name="connsiteX3" fmla="*/ 53626 w 421481"/>
                <a:gd name="connsiteY3" fmla="*/ 107251 h 107251"/>
                <a:gd name="connsiteX4" fmla="*/ 367951 w 421481"/>
                <a:gd name="connsiteY4" fmla="*/ 107251 h 107251"/>
                <a:gd name="connsiteX5" fmla="*/ 421481 w 421481"/>
                <a:gd name="connsiteY5" fmla="*/ 53626 h 107251"/>
                <a:gd name="connsiteX6" fmla="*/ 367951 w 421481"/>
                <a:gd name="connsiteY6" fmla="*/ 0 h 107251"/>
                <a:gd name="connsiteX7" fmla="*/ 367951 w 421481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81" h="107251">
                  <a:moveTo>
                    <a:pt x="367951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367951" y="107251"/>
                  </a:lnTo>
                  <a:cubicBezTo>
                    <a:pt x="397478" y="107251"/>
                    <a:pt x="421481" y="83248"/>
                    <a:pt x="421481" y="53626"/>
                  </a:cubicBezTo>
                  <a:cubicBezTo>
                    <a:pt x="421481" y="23908"/>
                    <a:pt x="397478" y="0"/>
                    <a:pt x="367951" y="0"/>
                  </a:cubicBezTo>
                  <a:lnTo>
                    <a:pt x="36795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endParaRPr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4335012" y="4294239"/>
              <a:ext cx="421481" cy="107251"/>
            </a:xfrm>
            <a:custGeom>
              <a:avLst/>
              <a:gdLst>
                <a:gd name="connsiteX0" fmla="*/ 421481 w 421481"/>
                <a:gd name="connsiteY0" fmla="*/ 53626 h 107251"/>
                <a:gd name="connsiteX1" fmla="*/ 367951 w 421481"/>
                <a:gd name="connsiteY1" fmla="*/ 0 h 107251"/>
                <a:gd name="connsiteX2" fmla="*/ 53626 w 421481"/>
                <a:gd name="connsiteY2" fmla="*/ 0 h 107251"/>
                <a:gd name="connsiteX3" fmla="*/ 0 w 421481"/>
                <a:gd name="connsiteY3" fmla="*/ 53626 h 107251"/>
                <a:gd name="connsiteX4" fmla="*/ 53626 w 421481"/>
                <a:gd name="connsiteY4" fmla="*/ 107252 h 107251"/>
                <a:gd name="connsiteX5" fmla="*/ 367951 w 421481"/>
                <a:gd name="connsiteY5" fmla="*/ 107252 h 107251"/>
                <a:gd name="connsiteX6" fmla="*/ 421481 w 421481"/>
                <a:gd name="connsiteY6" fmla="*/ 53626 h 107251"/>
                <a:gd name="connsiteX7" fmla="*/ 421481 w 421481"/>
                <a:gd name="connsiteY7" fmla="*/ 53626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81" h="107251">
                  <a:moveTo>
                    <a:pt x="421481" y="53626"/>
                  </a:moveTo>
                  <a:cubicBezTo>
                    <a:pt x="421481" y="24003"/>
                    <a:pt x="397478" y="0"/>
                    <a:pt x="367951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367951" y="107252"/>
                  </a:lnTo>
                  <a:cubicBezTo>
                    <a:pt x="397478" y="107156"/>
                    <a:pt x="421481" y="83153"/>
                    <a:pt x="421481" y="53626"/>
                  </a:cubicBezTo>
                  <a:lnTo>
                    <a:pt x="421481" y="53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endParaRPr>
            </a:p>
          </p:txBody>
        </p:sp>
        <p:sp>
          <p:nvSpPr>
            <p:cNvPr id="147" name="任意多边形: 形状 146"/>
            <p:cNvSpPr/>
            <p:nvPr/>
          </p:nvSpPr>
          <p:spPr>
            <a:xfrm>
              <a:off x="4335019" y="4475509"/>
              <a:ext cx="248127" cy="107251"/>
            </a:xfrm>
            <a:custGeom>
              <a:avLst/>
              <a:gdLst>
                <a:gd name="connsiteX0" fmla="*/ 53626 w 248126"/>
                <a:gd name="connsiteY0" fmla="*/ 0 h 107251"/>
                <a:gd name="connsiteX1" fmla="*/ 0 w 248126"/>
                <a:gd name="connsiteY1" fmla="*/ 53626 h 107251"/>
                <a:gd name="connsiteX2" fmla="*/ 53626 w 248126"/>
                <a:gd name="connsiteY2" fmla="*/ 107252 h 107251"/>
                <a:gd name="connsiteX3" fmla="*/ 194501 w 248126"/>
                <a:gd name="connsiteY3" fmla="*/ 107252 h 107251"/>
                <a:gd name="connsiteX4" fmla="*/ 248126 w 248126"/>
                <a:gd name="connsiteY4" fmla="*/ 53626 h 107251"/>
                <a:gd name="connsiteX5" fmla="*/ 194501 w 248126"/>
                <a:gd name="connsiteY5" fmla="*/ 0 h 107251"/>
                <a:gd name="connsiteX6" fmla="*/ 53626 w 248126"/>
                <a:gd name="connsiteY6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126" h="107251">
                  <a:moveTo>
                    <a:pt x="53626" y="0"/>
                  </a:move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194501" y="107252"/>
                  </a:lnTo>
                  <a:cubicBezTo>
                    <a:pt x="224123" y="107252"/>
                    <a:pt x="248126" y="83248"/>
                    <a:pt x="248126" y="53626"/>
                  </a:cubicBezTo>
                  <a:cubicBezTo>
                    <a:pt x="248126" y="24003"/>
                    <a:pt x="224123" y="0"/>
                    <a:pt x="194501" y="0"/>
                  </a:cubicBezTo>
                  <a:lnTo>
                    <a:pt x="5362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endParaRPr>
            </a:p>
          </p:txBody>
        </p:sp>
      </p:grpSp>
      <p:grpSp>
        <p:nvGrpSpPr>
          <p:cNvPr id="230" name="组合 229"/>
          <p:cNvGrpSpPr/>
          <p:nvPr/>
        </p:nvGrpSpPr>
        <p:grpSpPr>
          <a:xfrm>
            <a:off x="8514466" y="1768680"/>
            <a:ext cx="685630" cy="581715"/>
            <a:chOff x="8631683" y="1795951"/>
            <a:chExt cx="685630" cy="581715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p:grpSpPr>
        <p:sp>
          <p:nvSpPr>
            <p:cNvPr id="231" name="任意多边形: 形状 230"/>
            <p:cNvSpPr/>
            <p:nvPr/>
          </p:nvSpPr>
          <p:spPr>
            <a:xfrm>
              <a:off x="8631683" y="1795951"/>
              <a:ext cx="685630" cy="581715"/>
            </a:xfrm>
            <a:custGeom>
              <a:avLst/>
              <a:gdLst>
                <a:gd name="connsiteX0" fmla="*/ 3536823 w 3657600"/>
                <a:gd name="connsiteY0" fmla="*/ 449866 h 3103245"/>
                <a:gd name="connsiteX1" fmla="*/ 1171194 w 3657600"/>
                <a:gd name="connsiteY1" fmla="*/ 449866 h 3103245"/>
                <a:gd name="connsiteX2" fmla="*/ 1171194 w 3657600"/>
                <a:gd name="connsiteY2" fmla="*/ 78296 h 3103245"/>
                <a:gd name="connsiteX3" fmla="*/ 1093089 w 3657600"/>
                <a:gd name="connsiteY3" fmla="*/ 191 h 3103245"/>
                <a:gd name="connsiteX4" fmla="*/ 957263 w 3657600"/>
                <a:gd name="connsiteY4" fmla="*/ 191 h 3103245"/>
                <a:gd name="connsiteX5" fmla="*/ 903637 w 3657600"/>
                <a:gd name="connsiteY5" fmla="*/ 53816 h 3103245"/>
                <a:gd name="connsiteX6" fmla="*/ 957263 w 3657600"/>
                <a:gd name="connsiteY6" fmla="*/ 107442 h 3103245"/>
                <a:gd name="connsiteX7" fmla="*/ 1064038 w 3657600"/>
                <a:gd name="connsiteY7" fmla="*/ 107442 h 3103245"/>
                <a:gd name="connsiteX8" fmla="*/ 1064038 w 3657600"/>
                <a:gd name="connsiteY8" fmla="*/ 1332929 h 3103245"/>
                <a:gd name="connsiteX9" fmla="*/ 107156 w 3657600"/>
                <a:gd name="connsiteY9" fmla="*/ 1332929 h 3103245"/>
                <a:gd name="connsiteX10" fmla="*/ 107156 w 3657600"/>
                <a:gd name="connsiteY10" fmla="*/ 291846 h 3103245"/>
                <a:gd name="connsiteX11" fmla="*/ 291751 w 3657600"/>
                <a:gd name="connsiteY11" fmla="*/ 107251 h 3103245"/>
                <a:gd name="connsiteX12" fmla="*/ 707231 w 3657600"/>
                <a:gd name="connsiteY12" fmla="*/ 107251 h 3103245"/>
                <a:gd name="connsiteX13" fmla="*/ 760857 w 3657600"/>
                <a:gd name="connsiteY13" fmla="*/ 53626 h 3103245"/>
                <a:gd name="connsiteX14" fmla="*/ 707231 w 3657600"/>
                <a:gd name="connsiteY14" fmla="*/ 0 h 3103245"/>
                <a:gd name="connsiteX15" fmla="*/ 279749 w 3657600"/>
                <a:gd name="connsiteY15" fmla="*/ 0 h 3103245"/>
                <a:gd name="connsiteX16" fmla="*/ 224504 w 3657600"/>
                <a:gd name="connsiteY16" fmla="*/ 22860 h 3103245"/>
                <a:gd name="connsiteX17" fmla="*/ 22860 w 3657600"/>
                <a:gd name="connsiteY17" fmla="*/ 224599 h 3103245"/>
                <a:gd name="connsiteX18" fmla="*/ 0 w 3657600"/>
                <a:gd name="connsiteY18" fmla="*/ 279845 h 3103245"/>
                <a:gd name="connsiteX19" fmla="*/ 0 w 3657600"/>
                <a:gd name="connsiteY19" fmla="*/ 1361789 h 3103245"/>
                <a:gd name="connsiteX20" fmla="*/ 78105 w 3657600"/>
                <a:gd name="connsiteY20" fmla="*/ 1439894 h 3103245"/>
                <a:gd name="connsiteX21" fmla="*/ 364998 w 3657600"/>
                <a:gd name="connsiteY21" fmla="*/ 1439894 h 3103245"/>
                <a:gd name="connsiteX22" fmla="*/ 364998 w 3657600"/>
                <a:gd name="connsiteY22" fmla="*/ 3016091 h 3103245"/>
                <a:gd name="connsiteX23" fmla="*/ 452152 w 3657600"/>
                <a:gd name="connsiteY23" fmla="*/ 3103245 h 3103245"/>
                <a:gd name="connsiteX24" fmla="*/ 2821686 w 3657600"/>
                <a:gd name="connsiteY24" fmla="*/ 3103245 h 3103245"/>
                <a:gd name="connsiteX25" fmla="*/ 2875312 w 3657600"/>
                <a:gd name="connsiteY25" fmla="*/ 3049715 h 3103245"/>
                <a:gd name="connsiteX26" fmla="*/ 2821686 w 3657600"/>
                <a:gd name="connsiteY26" fmla="*/ 2996089 h 3103245"/>
                <a:gd name="connsiteX27" fmla="*/ 472154 w 3657600"/>
                <a:gd name="connsiteY27" fmla="*/ 2996089 h 3103245"/>
                <a:gd name="connsiteX28" fmla="*/ 472154 w 3657600"/>
                <a:gd name="connsiteY28" fmla="*/ 1439990 h 3103245"/>
                <a:gd name="connsiteX29" fmla="*/ 621697 w 3657600"/>
                <a:gd name="connsiteY29" fmla="*/ 1439990 h 3103245"/>
                <a:gd name="connsiteX30" fmla="*/ 571500 w 3657600"/>
                <a:gd name="connsiteY30" fmla="*/ 1693640 h 3103245"/>
                <a:gd name="connsiteX31" fmla="*/ 768382 w 3657600"/>
                <a:gd name="connsiteY31" fmla="*/ 2165985 h 3103245"/>
                <a:gd name="connsiteX32" fmla="*/ 1240727 w 3657600"/>
                <a:gd name="connsiteY32" fmla="*/ 2362867 h 3103245"/>
                <a:gd name="connsiteX33" fmla="*/ 1453325 w 3657600"/>
                <a:gd name="connsiteY33" fmla="*/ 2328196 h 3103245"/>
                <a:gd name="connsiteX34" fmla="*/ 1484281 w 3657600"/>
                <a:gd name="connsiteY34" fmla="*/ 2301240 h 3103245"/>
                <a:gd name="connsiteX35" fmla="*/ 1487138 w 3657600"/>
                <a:gd name="connsiteY35" fmla="*/ 2260378 h 3103245"/>
                <a:gd name="connsiteX36" fmla="*/ 1315212 w 3657600"/>
                <a:gd name="connsiteY36" fmla="*/ 1747266 h 3103245"/>
                <a:gd name="connsiteX37" fmla="*/ 1421702 w 3657600"/>
                <a:gd name="connsiteY37" fmla="*/ 1747266 h 3103245"/>
                <a:gd name="connsiteX38" fmla="*/ 1475327 w 3657600"/>
                <a:gd name="connsiteY38" fmla="*/ 1693640 h 3103245"/>
                <a:gd name="connsiteX39" fmla="*/ 1421702 w 3657600"/>
                <a:gd name="connsiteY39" fmla="*/ 1640015 h 3103245"/>
                <a:gd name="connsiteX40" fmla="*/ 1240727 w 3657600"/>
                <a:gd name="connsiteY40" fmla="*/ 1640015 h 3103245"/>
                <a:gd name="connsiteX41" fmla="*/ 1197197 w 3657600"/>
                <a:gd name="connsiteY41" fmla="*/ 1662303 h 3103245"/>
                <a:gd name="connsiteX42" fmla="*/ 1189863 w 3657600"/>
                <a:gd name="connsiteY42" fmla="*/ 1710595 h 3103245"/>
                <a:gd name="connsiteX43" fmla="*/ 1367695 w 3657600"/>
                <a:gd name="connsiteY43" fmla="*/ 2241042 h 3103245"/>
                <a:gd name="connsiteX44" fmla="*/ 1240727 w 3657600"/>
                <a:gd name="connsiteY44" fmla="*/ 2255520 h 3103245"/>
                <a:gd name="connsiteX45" fmla="*/ 844201 w 3657600"/>
                <a:gd name="connsiteY45" fmla="*/ 2090071 h 3103245"/>
                <a:gd name="connsiteX46" fmla="*/ 678656 w 3657600"/>
                <a:gd name="connsiteY46" fmla="*/ 1693545 h 3103245"/>
                <a:gd name="connsiteX47" fmla="*/ 739807 w 3657600"/>
                <a:gd name="connsiteY47" fmla="*/ 1439894 h 3103245"/>
                <a:gd name="connsiteX48" fmla="*/ 1093089 w 3657600"/>
                <a:gd name="connsiteY48" fmla="*/ 1439894 h 3103245"/>
                <a:gd name="connsiteX49" fmla="*/ 1171194 w 3657600"/>
                <a:gd name="connsiteY49" fmla="*/ 1361789 h 3103245"/>
                <a:gd name="connsiteX50" fmla="*/ 1171194 w 3657600"/>
                <a:gd name="connsiteY50" fmla="*/ 1135952 h 3103245"/>
                <a:gd name="connsiteX51" fmla="*/ 1240727 w 3657600"/>
                <a:gd name="connsiteY51" fmla="*/ 1131475 h 3103245"/>
                <a:gd name="connsiteX52" fmla="*/ 1637252 w 3657600"/>
                <a:gd name="connsiteY52" fmla="*/ 1296924 h 3103245"/>
                <a:gd name="connsiteX53" fmla="*/ 1800225 w 3657600"/>
                <a:gd name="connsiteY53" fmla="*/ 1639919 h 3103245"/>
                <a:gd name="connsiteX54" fmla="*/ 1671638 w 3657600"/>
                <a:gd name="connsiteY54" fmla="*/ 1639919 h 3103245"/>
                <a:gd name="connsiteX55" fmla="*/ 1618012 w 3657600"/>
                <a:gd name="connsiteY55" fmla="*/ 1693545 h 3103245"/>
                <a:gd name="connsiteX56" fmla="*/ 1671638 w 3657600"/>
                <a:gd name="connsiteY56" fmla="*/ 1747171 h 3103245"/>
                <a:gd name="connsiteX57" fmla="*/ 1856232 w 3657600"/>
                <a:gd name="connsiteY57" fmla="*/ 1747171 h 3103245"/>
                <a:gd name="connsiteX58" fmla="*/ 1909858 w 3657600"/>
                <a:gd name="connsiteY58" fmla="*/ 1693545 h 3103245"/>
                <a:gd name="connsiteX59" fmla="*/ 1712976 w 3657600"/>
                <a:gd name="connsiteY59" fmla="*/ 1221200 h 3103245"/>
                <a:gd name="connsiteX60" fmla="*/ 1240631 w 3657600"/>
                <a:gd name="connsiteY60" fmla="*/ 1024319 h 3103245"/>
                <a:gd name="connsiteX61" fmla="*/ 1171099 w 3657600"/>
                <a:gd name="connsiteY61" fmla="*/ 1028033 h 3103245"/>
                <a:gd name="connsiteX62" fmla="*/ 1171099 w 3657600"/>
                <a:gd name="connsiteY62" fmla="*/ 857345 h 3103245"/>
                <a:gd name="connsiteX63" fmla="*/ 3550349 w 3657600"/>
                <a:gd name="connsiteY63" fmla="*/ 857345 h 3103245"/>
                <a:gd name="connsiteX64" fmla="*/ 3550349 w 3657600"/>
                <a:gd name="connsiteY64" fmla="*/ 2995994 h 3103245"/>
                <a:gd name="connsiteX65" fmla="*/ 3071813 w 3657600"/>
                <a:gd name="connsiteY65" fmla="*/ 2995994 h 3103245"/>
                <a:gd name="connsiteX66" fmla="*/ 3018187 w 3657600"/>
                <a:gd name="connsiteY66" fmla="*/ 3049619 h 3103245"/>
                <a:gd name="connsiteX67" fmla="*/ 3071813 w 3657600"/>
                <a:gd name="connsiteY67" fmla="*/ 3103150 h 3103245"/>
                <a:gd name="connsiteX68" fmla="*/ 3570446 w 3657600"/>
                <a:gd name="connsiteY68" fmla="*/ 3103150 h 3103245"/>
                <a:gd name="connsiteX69" fmla="*/ 3657600 w 3657600"/>
                <a:gd name="connsiteY69" fmla="*/ 3015996 h 3103245"/>
                <a:gd name="connsiteX70" fmla="*/ 3657600 w 3657600"/>
                <a:gd name="connsiteY70" fmla="*/ 570738 h 3103245"/>
                <a:gd name="connsiteX71" fmla="*/ 3536823 w 3657600"/>
                <a:gd name="connsiteY71" fmla="*/ 449866 h 3103245"/>
                <a:gd name="connsiteX72" fmla="*/ 3536823 w 3657600"/>
                <a:gd name="connsiteY72" fmla="*/ 449866 h 3103245"/>
                <a:gd name="connsiteX73" fmla="*/ 3550444 w 3657600"/>
                <a:gd name="connsiteY73" fmla="*/ 750284 h 3103245"/>
                <a:gd name="connsiteX74" fmla="*/ 1171194 w 3657600"/>
                <a:gd name="connsiteY74" fmla="*/ 750284 h 3103245"/>
                <a:gd name="connsiteX75" fmla="*/ 1171194 w 3657600"/>
                <a:gd name="connsiteY75" fmla="*/ 557022 h 3103245"/>
                <a:gd name="connsiteX76" fmla="*/ 3536823 w 3657600"/>
                <a:gd name="connsiteY76" fmla="*/ 557022 h 3103245"/>
                <a:gd name="connsiteX77" fmla="*/ 3550444 w 3657600"/>
                <a:gd name="connsiteY77" fmla="*/ 570643 h 3103245"/>
                <a:gd name="connsiteX78" fmla="*/ 3550444 w 3657600"/>
                <a:gd name="connsiteY78" fmla="*/ 750284 h 31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657600" h="3103245">
                  <a:moveTo>
                    <a:pt x="3536823" y="449866"/>
                  </a:moveTo>
                  <a:lnTo>
                    <a:pt x="1171194" y="449866"/>
                  </a:lnTo>
                  <a:lnTo>
                    <a:pt x="1171194" y="78296"/>
                  </a:lnTo>
                  <a:cubicBezTo>
                    <a:pt x="1171194" y="35243"/>
                    <a:pt x="1136142" y="191"/>
                    <a:pt x="1093089" y="191"/>
                  </a:cubicBezTo>
                  <a:lnTo>
                    <a:pt x="957263" y="191"/>
                  </a:lnTo>
                  <a:cubicBezTo>
                    <a:pt x="927735" y="191"/>
                    <a:pt x="903637" y="24193"/>
                    <a:pt x="903637" y="53816"/>
                  </a:cubicBezTo>
                  <a:cubicBezTo>
                    <a:pt x="903637" y="83439"/>
                    <a:pt x="927640" y="107442"/>
                    <a:pt x="957263" y="107442"/>
                  </a:cubicBezTo>
                  <a:lnTo>
                    <a:pt x="1064038" y="107442"/>
                  </a:lnTo>
                  <a:lnTo>
                    <a:pt x="1064038" y="1332929"/>
                  </a:lnTo>
                  <a:lnTo>
                    <a:pt x="107156" y="1332929"/>
                  </a:lnTo>
                  <a:lnTo>
                    <a:pt x="107156" y="291846"/>
                  </a:lnTo>
                  <a:lnTo>
                    <a:pt x="291751" y="107251"/>
                  </a:lnTo>
                  <a:lnTo>
                    <a:pt x="707231" y="107251"/>
                  </a:lnTo>
                  <a:cubicBezTo>
                    <a:pt x="736854" y="107251"/>
                    <a:pt x="760857" y="83249"/>
                    <a:pt x="760857" y="53626"/>
                  </a:cubicBezTo>
                  <a:cubicBezTo>
                    <a:pt x="760857" y="24003"/>
                    <a:pt x="736854" y="0"/>
                    <a:pt x="707231" y="0"/>
                  </a:cubicBezTo>
                  <a:lnTo>
                    <a:pt x="279749" y="0"/>
                  </a:lnTo>
                  <a:cubicBezTo>
                    <a:pt x="258890" y="0"/>
                    <a:pt x="239268" y="8192"/>
                    <a:pt x="224504" y="22860"/>
                  </a:cubicBezTo>
                  <a:lnTo>
                    <a:pt x="22860" y="224599"/>
                  </a:lnTo>
                  <a:cubicBezTo>
                    <a:pt x="8096" y="239363"/>
                    <a:pt x="0" y="258985"/>
                    <a:pt x="0" y="279845"/>
                  </a:cubicBezTo>
                  <a:lnTo>
                    <a:pt x="0" y="1361789"/>
                  </a:lnTo>
                  <a:cubicBezTo>
                    <a:pt x="0" y="1404842"/>
                    <a:pt x="35052" y="1439894"/>
                    <a:pt x="78105" y="1439894"/>
                  </a:cubicBezTo>
                  <a:lnTo>
                    <a:pt x="364998" y="1439894"/>
                  </a:lnTo>
                  <a:lnTo>
                    <a:pt x="364998" y="3016091"/>
                  </a:lnTo>
                  <a:cubicBezTo>
                    <a:pt x="364998" y="3064097"/>
                    <a:pt x="404146" y="3103245"/>
                    <a:pt x="452152" y="3103245"/>
                  </a:cubicBezTo>
                  <a:lnTo>
                    <a:pt x="2821686" y="3103245"/>
                  </a:lnTo>
                  <a:cubicBezTo>
                    <a:pt x="2851309" y="3103245"/>
                    <a:pt x="2875312" y="3079242"/>
                    <a:pt x="2875312" y="3049715"/>
                  </a:cubicBezTo>
                  <a:cubicBezTo>
                    <a:pt x="2875312" y="3020092"/>
                    <a:pt x="2851309" y="2996089"/>
                    <a:pt x="2821686" y="2996089"/>
                  </a:cubicBezTo>
                  <a:lnTo>
                    <a:pt x="472154" y="2996089"/>
                  </a:lnTo>
                  <a:lnTo>
                    <a:pt x="472154" y="1439990"/>
                  </a:lnTo>
                  <a:lnTo>
                    <a:pt x="621697" y="1439990"/>
                  </a:lnTo>
                  <a:cubicBezTo>
                    <a:pt x="588740" y="1519523"/>
                    <a:pt x="571500" y="1605344"/>
                    <a:pt x="571500" y="1693640"/>
                  </a:cubicBezTo>
                  <a:cubicBezTo>
                    <a:pt x="571500" y="1871282"/>
                    <a:pt x="641413" y="2039017"/>
                    <a:pt x="768382" y="2165985"/>
                  </a:cubicBezTo>
                  <a:cubicBezTo>
                    <a:pt x="895350" y="2292953"/>
                    <a:pt x="1063085" y="2362867"/>
                    <a:pt x="1240727" y="2362867"/>
                  </a:cubicBezTo>
                  <a:cubicBezTo>
                    <a:pt x="1313212" y="2362867"/>
                    <a:pt x="1384745" y="2351151"/>
                    <a:pt x="1453325" y="2328196"/>
                  </a:cubicBezTo>
                  <a:cubicBezTo>
                    <a:pt x="1466850" y="2323624"/>
                    <a:pt x="1477994" y="2314004"/>
                    <a:pt x="1484281" y="2301240"/>
                  </a:cubicBezTo>
                  <a:cubicBezTo>
                    <a:pt x="1490567" y="2288477"/>
                    <a:pt x="1491615" y="2273808"/>
                    <a:pt x="1487138" y="2260378"/>
                  </a:cubicBezTo>
                  <a:lnTo>
                    <a:pt x="1315212" y="1747266"/>
                  </a:lnTo>
                  <a:lnTo>
                    <a:pt x="1421702" y="1747266"/>
                  </a:lnTo>
                  <a:cubicBezTo>
                    <a:pt x="1451229" y="1747266"/>
                    <a:pt x="1475327" y="1723263"/>
                    <a:pt x="1475327" y="1693640"/>
                  </a:cubicBezTo>
                  <a:cubicBezTo>
                    <a:pt x="1475327" y="1664017"/>
                    <a:pt x="1451324" y="1640015"/>
                    <a:pt x="1421702" y="1640015"/>
                  </a:cubicBezTo>
                  <a:lnTo>
                    <a:pt x="1240727" y="1640015"/>
                  </a:lnTo>
                  <a:cubicBezTo>
                    <a:pt x="1223486" y="1640015"/>
                    <a:pt x="1207294" y="1648301"/>
                    <a:pt x="1197197" y="1662303"/>
                  </a:cubicBezTo>
                  <a:cubicBezTo>
                    <a:pt x="1187101" y="1676305"/>
                    <a:pt x="1184434" y="1694307"/>
                    <a:pt x="1189863" y="1710595"/>
                  </a:cubicBezTo>
                  <a:lnTo>
                    <a:pt x="1367695" y="2241042"/>
                  </a:lnTo>
                  <a:cubicBezTo>
                    <a:pt x="1326166" y="2250662"/>
                    <a:pt x="1283589" y="2255520"/>
                    <a:pt x="1240727" y="2255520"/>
                  </a:cubicBezTo>
                  <a:cubicBezTo>
                    <a:pt x="1091756" y="2255520"/>
                    <a:pt x="950881" y="2196751"/>
                    <a:pt x="844201" y="2090071"/>
                  </a:cubicBezTo>
                  <a:cubicBezTo>
                    <a:pt x="737521" y="1983391"/>
                    <a:pt x="678656" y="1842516"/>
                    <a:pt x="678656" y="1693545"/>
                  </a:cubicBezTo>
                  <a:cubicBezTo>
                    <a:pt x="678656" y="1604201"/>
                    <a:pt x="699897" y="1517809"/>
                    <a:pt x="739807" y="1439894"/>
                  </a:cubicBezTo>
                  <a:lnTo>
                    <a:pt x="1093089" y="1439894"/>
                  </a:lnTo>
                  <a:cubicBezTo>
                    <a:pt x="1136142" y="1439894"/>
                    <a:pt x="1171194" y="1404842"/>
                    <a:pt x="1171194" y="1361789"/>
                  </a:cubicBezTo>
                  <a:lnTo>
                    <a:pt x="1171194" y="1135952"/>
                  </a:lnTo>
                  <a:cubicBezTo>
                    <a:pt x="1194149" y="1133094"/>
                    <a:pt x="1217295" y="1131475"/>
                    <a:pt x="1240727" y="1131475"/>
                  </a:cubicBezTo>
                  <a:cubicBezTo>
                    <a:pt x="1389698" y="1131475"/>
                    <a:pt x="1530572" y="1190244"/>
                    <a:pt x="1637252" y="1296924"/>
                  </a:cubicBezTo>
                  <a:cubicBezTo>
                    <a:pt x="1731074" y="1390745"/>
                    <a:pt x="1787843" y="1510951"/>
                    <a:pt x="1800225" y="1639919"/>
                  </a:cubicBezTo>
                  <a:lnTo>
                    <a:pt x="1671638" y="1639919"/>
                  </a:lnTo>
                  <a:cubicBezTo>
                    <a:pt x="1642015" y="1639919"/>
                    <a:pt x="1618012" y="1663922"/>
                    <a:pt x="1618012" y="1693545"/>
                  </a:cubicBezTo>
                  <a:cubicBezTo>
                    <a:pt x="1618012" y="1723168"/>
                    <a:pt x="1642015" y="1747171"/>
                    <a:pt x="1671638" y="1747171"/>
                  </a:cubicBezTo>
                  <a:lnTo>
                    <a:pt x="1856232" y="1747171"/>
                  </a:lnTo>
                  <a:cubicBezTo>
                    <a:pt x="1885855" y="1747171"/>
                    <a:pt x="1909858" y="1723168"/>
                    <a:pt x="1909858" y="1693545"/>
                  </a:cubicBezTo>
                  <a:cubicBezTo>
                    <a:pt x="1909858" y="1515904"/>
                    <a:pt x="1839944" y="1348169"/>
                    <a:pt x="1712976" y="1221200"/>
                  </a:cubicBezTo>
                  <a:cubicBezTo>
                    <a:pt x="1586103" y="1094232"/>
                    <a:pt x="1418273" y="1024319"/>
                    <a:pt x="1240631" y="1024319"/>
                  </a:cubicBezTo>
                  <a:cubicBezTo>
                    <a:pt x="1217295" y="1024319"/>
                    <a:pt x="1194054" y="1025652"/>
                    <a:pt x="1171099" y="1028033"/>
                  </a:cubicBezTo>
                  <a:lnTo>
                    <a:pt x="1171099" y="857345"/>
                  </a:lnTo>
                  <a:lnTo>
                    <a:pt x="3550349" y="857345"/>
                  </a:lnTo>
                  <a:lnTo>
                    <a:pt x="3550349" y="2995994"/>
                  </a:lnTo>
                  <a:lnTo>
                    <a:pt x="3071813" y="2995994"/>
                  </a:lnTo>
                  <a:cubicBezTo>
                    <a:pt x="3042190" y="2995994"/>
                    <a:pt x="3018187" y="3019997"/>
                    <a:pt x="3018187" y="3049619"/>
                  </a:cubicBezTo>
                  <a:cubicBezTo>
                    <a:pt x="3018187" y="3079147"/>
                    <a:pt x="3042190" y="3103150"/>
                    <a:pt x="3071813" y="3103150"/>
                  </a:cubicBezTo>
                  <a:lnTo>
                    <a:pt x="3570446" y="3103150"/>
                  </a:lnTo>
                  <a:cubicBezTo>
                    <a:pt x="3618548" y="3103150"/>
                    <a:pt x="3657600" y="3064002"/>
                    <a:pt x="3657600" y="3015996"/>
                  </a:cubicBezTo>
                  <a:lnTo>
                    <a:pt x="3657600" y="570738"/>
                  </a:lnTo>
                  <a:cubicBezTo>
                    <a:pt x="3657600" y="504063"/>
                    <a:pt x="3603403" y="449866"/>
                    <a:pt x="3536823" y="449866"/>
                  </a:cubicBezTo>
                  <a:lnTo>
                    <a:pt x="3536823" y="449866"/>
                  </a:lnTo>
                  <a:close/>
                  <a:moveTo>
                    <a:pt x="3550444" y="750284"/>
                  </a:moveTo>
                  <a:lnTo>
                    <a:pt x="1171194" y="750284"/>
                  </a:lnTo>
                  <a:lnTo>
                    <a:pt x="1171194" y="557022"/>
                  </a:lnTo>
                  <a:lnTo>
                    <a:pt x="3536823" y="557022"/>
                  </a:lnTo>
                  <a:cubicBezTo>
                    <a:pt x="3544348" y="557022"/>
                    <a:pt x="3550444" y="563118"/>
                    <a:pt x="3550444" y="570643"/>
                  </a:cubicBezTo>
                  <a:lnTo>
                    <a:pt x="3550444" y="750284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2" name="任意多边形: 形状 231"/>
            <p:cNvSpPr/>
            <p:nvPr/>
          </p:nvSpPr>
          <p:spPr>
            <a:xfrm>
              <a:off x="8744223" y="2280946"/>
              <a:ext cx="56564" cy="56547"/>
            </a:xfrm>
            <a:custGeom>
              <a:avLst/>
              <a:gdLst>
                <a:gd name="connsiteX0" fmla="*/ 76962 w 301752"/>
                <a:gd name="connsiteY0" fmla="*/ 0 h 301656"/>
                <a:gd name="connsiteX1" fmla="*/ 0 w 301752"/>
                <a:gd name="connsiteY1" fmla="*/ 76867 h 301656"/>
                <a:gd name="connsiteX2" fmla="*/ 0 w 301752"/>
                <a:gd name="connsiteY2" fmla="*/ 224695 h 301656"/>
                <a:gd name="connsiteX3" fmla="*/ 76962 w 301752"/>
                <a:gd name="connsiteY3" fmla="*/ 301657 h 301656"/>
                <a:gd name="connsiteX4" fmla="*/ 224790 w 301752"/>
                <a:gd name="connsiteY4" fmla="*/ 301657 h 301656"/>
                <a:gd name="connsiteX5" fmla="*/ 301752 w 301752"/>
                <a:gd name="connsiteY5" fmla="*/ 224695 h 301656"/>
                <a:gd name="connsiteX6" fmla="*/ 301752 w 301752"/>
                <a:gd name="connsiteY6" fmla="*/ 76962 h 301656"/>
                <a:gd name="connsiteX7" fmla="*/ 224790 w 301752"/>
                <a:gd name="connsiteY7" fmla="*/ 95 h 301656"/>
                <a:gd name="connsiteX8" fmla="*/ 76962 w 301752"/>
                <a:gd name="connsiteY8" fmla="*/ 95 h 301656"/>
                <a:gd name="connsiteX9" fmla="*/ 194596 w 301752"/>
                <a:gd name="connsiteY9" fmla="*/ 194596 h 301656"/>
                <a:gd name="connsiteX10" fmla="*/ 107156 w 301752"/>
                <a:gd name="connsiteY10" fmla="*/ 194596 h 301656"/>
                <a:gd name="connsiteX11" fmla="*/ 107156 w 301752"/>
                <a:gd name="connsiteY11" fmla="*/ 107156 h 301656"/>
                <a:gd name="connsiteX12" fmla="*/ 194596 w 301752"/>
                <a:gd name="connsiteY12" fmla="*/ 107156 h 301656"/>
                <a:gd name="connsiteX13" fmla="*/ 194596 w 301752"/>
                <a:gd name="connsiteY13" fmla="*/ 194596 h 30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1752" h="301656">
                  <a:moveTo>
                    <a:pt x="76962" y="0"/>
                  </a:moveTo>
                  <a:cubicBezTo>
                    <a:pt x="34576" y="0"/>
                    <a:pt x="0" y="34480"/>
                    <a:pt x="0" y="76867"/>
                  </a:cubicBezTo>
                  <a:lnTo>
                    <a:pt x="0" y="224695"/>
                  </a:lnTo>
                  <a:cubicBezTo>
                    <a:pt x="0" y="267081"/>
                    <a:pt x="34576" y="301657"/>
                    <a:pt x="76962" y="301657"/>
                  </a:cubicBezTo>
                  <a:lnTo>
                    <a:pt x="224790" y="301657"/>
                  </a:lnTo>
                  <a:cubicBezTo>
                    <a:pt x="267271" y="301657"/>
                    <a:pt x="301752" y="267081"/>
                    <a:pt x="301752" y="224695"/>
                  </a:cubicBezTo>
                  <a:lnTo>
                    <a:pt x="301752" y="76962"/>
                  </a:lnTo>
                  <a:cubicBezTo>
                    <a:pt x="301752" y="34576"/>
                    <a:pt x="267271" y="95"/>
                    <a:pt x="224790" y="95"/>
                  </a:cubicBezTo>
                  <a:lnTo>
                    <a:pt x="76962" y="95"/>
                  </a:lnTo>
                  <a:close/>
                  <a:moveTo>
                    <a:pt x="194596" y="194596"/>
                  </a:moveTo>
                  <a:lnTo>
                    <a:pt x="107156" y="194596"/>
                  </a:lnTo>
                  <a:lnTo>
                    <a:pt x="107156" y="107156"/>
                  </a:lnTo>
                  <a:lnTo>
                    <a:pt x="194596" y="107156"/>
                  </a:lnTo>
                  <a:lnTo>
                    <a:pt x="194596" y="19459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3" name="任意多边形: 形状 232"/>
            <p:cNvSpPr/>
            <p:nvPr/>
          </p:nvSpPr>
          <p:spPr>
            <a:xfrm>
              <a:off x="8811322" y="2299176"/>
              <a:ext cx="174728" cy="20105"/>
            </a:xfrm>
            <a:custGeom>
              <a:avLst/>
              <a:gdLst>
                <a:gd name="connsiteX0" fmla="*/ 53626 w 932116"/>
                <a:gd name="connsiteY0" fmla="*/ 0 h 107251"/>
                <a:gd name="connsiteX1" fmla="*/ 0 w 932116"/>
                <a:gd name="connsiteY1" fmla="*/ 53626 h 107251"/>
                <a:gd name="connsiteX2" fmla="*/ 53626 w 932116"/>
                <a:gd name="connsiteY2" fmla="*/ 107252 h 107251"/>
                <a:gd name="connsiteX3" fmla="*/ 878491 w 932116"/>
                <a:gd name="connsiteY3" fmla="*/ 107252 h 107251"/>
                <a:gd name="connsiteX4" fmla="*/ 932117 w 932116"/>
                <a:gd name="connsiteY4" fmla="*/ 53626 h 107251"/>
                <a:gd name="connsiteX5" fmla="*/ 878491 w 932116"/>
                <a:gd name="connsiteY5" fmla="*/ 0 h 107251"/>
                <a:gd name="connsiteX6" fmla="*/ 53626 w 932116"/>
                <a:gd name="connsiteY6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2116" h="107251">
                  <a:moveTo>
                    <a:pt x="53626" y="0"/>
                  </a:moveTo>
                  <a:cubicBezTo>
                    <a:pt x="24098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878491" y="107252"/>
                  </a:lnTo>
                  <a:cubicBezTo>
                    <a:pt x="908113" y="107252"/>
                    <a:pt x="932117" y="83249"/>
                    <a:pt x="932117" y="53626"/>
                  </a:cubicBezTo>
                  <a:cubicBezTo>
                    <a:pt x="932117" y="24003"/>
                    <a:pt x="908113" y="0"/>
                    <a:pt x="878491" y="0"/>
                  </a:cubicBezTo>
                  <a:lnTo>
                    <a:pt x="53626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4" name="任意多边形: 形状 233"/>
            <p:cNvSpPr/>
            <p:nvPr/>
          </p:nvSpPr>
          <p:spPr>
            <a:xfrm>
              <a:off x="9031598" y="2280963"/>
              <a:ext cx="56546" cy="56547"/>
            </a:xfrm>
            <a:custGeom>
              <a:avLst/>
              <a:gdLst>
                <a:gd name="connsiteX0" fmla="*/ 76867 w 301656"/>
                <a:gd name="connsiteY0" fmla="*/ 301657 h 301656"/>
                <a:gd name="connsiteX1" fmla="*/ 224695 w 301656"/>
                <a:gd name="connsiteY1" fmla="*/ 301657 h 301656"/>
                <a:gd name="connsiteX2" fmla="*/ 301657 w 301656"/>
                <a:gd name="connsiteY2" fmla="*/ 224695 h 301656"/>
                <a:gd name="connsiteX3" fmla="*/ 301657 w 301656"/>
                <a:gd name="connsiteY3" fmla="*/ 76867 h 301656"/>
                <a:gd name="connsiteX4" fmla="*/ 224695 w 301656"/>
                <a:gd name="connsiteY4" fmla="*/ 0 h 301656"/>
                <a:gd name="connsiteX5" fmla="*/ 76867 w 301656"/>
                <a:gd name="connsiteY5" fmla="*/ 0 h 301656"/>
                <a:gd name="connsiteX6" fmla="*/ 0 w 301656"/>
                <a:gd name="connsiteY6" fmla="*/ 76867 h 301656"/>
                <a:gd name="connsiteX7" fmla="*/ 0 w 301656"/>
                <a:gd name="connsiteY7" fmla="*/ 224695 h 301656"/>
                <a:gd name="connsiteX8" fmla="*/ 76867 w 301656"/>
                <a:gd name="connsiteY8" fmla="*/ 301657 h 301656"/>
                <a:gd name="connsiteX9" fmla="*/ 76867 w 301656"/>
                <a:gd name="connsiteY9" fmla="*/ 301657 h 301656"/>
                <a:gd name="connsiteX10" fmla="*/ 107156 w 301656"/>
                <a:gd name="connsiteY10" fmla="*/ 107061 h 301656"/>
                <a:gd name="connsiteX11" fmla="*/ 194596 w 301656"/>
                <a:gd name="connsiteY11" fmla="*/ 107061 h 301656"/>
                <a:gd name="connsiteX12" fmla="*/ 194596 w 301656"/>
                <a:gd name="connsiteY12" fmla="*/ 194405 h 301656"/>
                <a:gd name="connsiteX13" fmla="*/ 107156 w 301656"/>
                <a:gd name="connsiteY13" fmla="*/ 194405 h 301656"/>
                <a:gd name="connsiteX14" fmla="*/ 107156 w 301656"/>
                <a:gd name="connsiteY14" fmla="*/ 107061 h 30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1656" h="301656">
                  <a:moveTo>
                    <a:pt x="76867" y="301657"/>
                  </a:moveTo>
                  <a:lnTo>
                    <a:pt x="224695" y="301657"/>
                  </a:lnTo>
                  <a:cubicBezTo>
                    <a:pt x="267081" y="301657"/>
                    <a:pt x="301657" y="267081"/>
                    <a:pt x="301657" y="224695"/>
                  </a:cubicBezTo>
                  <a:lnTo>
                    <a:pt x="301657" y="76867"/>
                  </a:lnTo>
                  <a:cubicBezTo>
                    <a:pt x="301657" y="34480"/>
                    <a:pt x="267176" y="0"/>
                    <a:pt x="224695" y="0"/>
                  </a:cubicBezTo>
                  <a:lnTo>
                    <a:pt x="76867" y="0"/>
                  </a:lnTo>
                  <a:cubicBezTo>
                    <a:pt x="34481" y="0"/>
                    <a:pt x="0" y="34480"/>
                    <a:pt x="0" y="76867"/>
                  </a:cubicBezTo>
                  <a:lnTo>
                    <a:pt x="0" y="224695"/>
                  </a:lnTo>
                  <a:cubicBezTo>
                    <a:pt x="0" y="267081"/>
                    <a:pt x="34481" y="301657"/>
                    <a:pt x="76867" y="301657"/>
                  </a:cubicBezTo>
                  <a:lnTo>
                    <a:pt x="76867" y="301657"/>
                  </a:lnTo>
                  <a:close/>
                  <a:moveTo>
                    <a:pt x="107156" y="107061"/>
                  </a:moveTo>
                  <a:lnTo>
                    <a:pt x="194596" y="107061"/>
                  </a:lnTo>
                  <a:lnTo>
                    <a:pt x="194596" y="194405"/>
                  </a:lnTo>
                  <a:lnTo>
                    <a:pt x="107156" y="194405"/>
                  </a:lnTo>
                  <a:lnTo>
                    <a:pt x="107156" y="1070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5" name="任意多边形: 形状 234"/>
            <p:cNvSpPr/>
            <p:nvPr/>
          </p:nvSpPr>
          <p:spPr>
            <a:xfrm>
              <a:off x="9098697" y="2299158"/>
              <a:ext cx="174728" cy="20105"/>
            </a:xfrm>
            <a:custGeom>
              <a:avLst/>
              <a:gdLst>
                <a:gd name="connsiteX0" fmla="*/ 53626 w 932116"/>
                <a:gd name="connsiteY0" fmla="*/ 107251 h 107251"/>
                <a:gd name="connsiteX1" fmla="*/ 878491 w 932116"/>
                <a:gd name="connsiteY1" fmla="*/ 107251 h 107251"/>
                <a:gd name="connsiteX2" fmla="*/ 932117 w 932116"/>
                <a:gd name="connsiteY2" fmla="*/ 53626 h 107251"/>
                <a:gd name="connsiteX3" fmla="*/ 878491 w 932116"/>
                <a:gd name="connsiteY3" fmla="*/ 0 h 107251"/>
                <a:gd name="connsiteX4" fmla="*/ 53626 w 932116"/>
                <a:gd name="connsiteY4" fmla="*/ 0 h 107251"/>
                <a:gd name="connsiteX5" fmla="*/ 0 w 932116"/>
                <a:gd name="connsiteY5" fmla="*/ 53626 h 107251"/>
                <a:gd name="connsiteX6" fmla="*/ 53626 w 932116"/>
                <a:gd name="connsiteY6" fmla="*/ 107251 h 107251"/>
                <a:gd name="connsiteX7" fmla="*/ 53626 w 932116"/>
                <a:gd name="connsiteY7" fmla="*/ 107251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2116" h="107251">
                  <a:moveTo>
                    <a:pt x="53626" y="107251"/>
                  </a:moveTo>
                  <a:lnTo>
                    <a:pt x="878491" y="107251"/>
                  </a:lnTo>
                  <a:cubicBezTo>
                    <a:pt x="908113" y="107251"/>
                    <a:pt x="932117" y="83248"/>
                    <a:pt x="932117" y="53626"/>
                  </a:cubicBezTo>
                  <a:cubicBezTo>
                    <a:pt x="932117" y="24003"/>
                    <a:pt x="908113" y="0"/>
                    <a:pt x="878491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344"/>
                    <a:pt x="24003" y="107251"/>
                    <a:pt x="53626" y="107251"/>
                  </a:cubicBezTo>
                  <a:lnTo>
                    <a:pt x="53626" y="10725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6" name="任意多边形: 形状 235"/>
            <p:cNvSpPr/>
            <p:nvPr/>
          </p:nvSpPr>
          <p:spPr>
            <a:xfrm>
              <a:off x="8902347" y="2136767"/>
              <a:ext cx="135482" cy="129502"/>
            </a:xfrm>
            <a:custGeom>
              <a:avLst/>
              <a:gdLst>
                <a:gd name="connsiteX0" fmla="*/ 722751 w 722751"/>
                <a:gd name="connsiteY0" fmla="*/ 53530 h 690848"/>
                <a:gd name="connsiteX1" fmla="*/ 669125 w 722751"/>
                <a:gd name="connsiteY1" fmla="*/ 0 h 690848"/>
                <a:gd name="connsiteX2" fmla="*/ 53525 w 722751"/>
                <a:gd name="connsiteY2" fmla="*/ 0 h 690848"/>
                <a:gd name="connsiteX3" fmla="*/ 10090 w 722751"/>
                <a:gd name="connsiteY3" fmla="*/ 22288 h 690848"/>
                <a:gd name="connsiteX4" fmla="*/ 2756 w 722751"/>
                <a:gd name="connsiteY4" fmla="*/ 70580 h 690848"/>
                <a:gd name="connsiteX5" fmla="*/ 198400 w 722751"/>
                <a:gd name="connsiteY5" fmla="*/ 654272 h 690848"/>
                <a:gd name="connsiteX6" fmla="*/ 249168 w 722751"/>
                <a:gd name="connsiteY6" fmla="*/ 690848 h 690848"/>
                <a:gd name="connsiteX7" fmla="*/ 266218 w 722751"/>
                <a:gd name="connsiteY7" fmla="*/ 688086 h 690848"/>
                <a:gd name="connsiteX8" fmla="*/ 722751 w 722751"/>
                <a:gd name="connsiteY8" fmla="*/ 53530 h 690848"/>
                <a:gd name="connsiteX9" fmla="*/ 722751 w 722751"/>
                <a:gd name="connsiteY9" fmla="*/ 53530 h 690848"/>
                <a:gd name="connsiteX10" fmla="*/ 282125 w 722751"/>
                <a:gd name="connsiteY10" fmla="*/ 567023 h 690848"/>
                <a:gd name="connsiteX11" fmla="*/ 128010 w 722751"/>
                <a:gd name="connsiteY11" fmla="*/ 107156 h 690848"/>
                <a:gd name="connsiteX12" fmla="*/ 613023 w 722751"/>
                <a:gd name="connsiteY12" fmla="*/ 107156 h 690848"/>
                <a:gd name="connsiteX13" fmla="*/ 282125 w 722751"/>
                <a:gd name="connsiteY13" fmla="*/ 567023 h 690848"/>
                <a:gd name="connsiteX14" fmla="*/ 282125 w 722751"/>
                <a:gd name="connsiteY14" fmla="*/ 567023 h 69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22751" h="690848">
                  <a:moveTo>
                    <a:pt x="722751" y="53530"/>
                  </a:moveTo>
                  <a:cubicBezTo>
                    <a:pt x="722751" y="23908"/>
                    <a:pt x="698748" y="0"/>
                    <a:pt x="669125" y="0"/>
                  </a:cubicBezTo>
                  <a:lnTo>
                    <a:pt x="53525" y="0"/>
                  </a:lnTo>
                  <a:cubicBezTo>
                    <a:pt x="36284" y="0"/>
                    <a:pt x="20092" y="8287"/>
                    <a:pt x="10090" y="22288"/>
                  </a:cubicBezTo>
                  <a:cubicBezTo>
                    <a:pt x="-6" y="36290"/>
                    <a:pt x="-2673" y="54197"/>
                    <a:pt x="2756" y="70580"/>
                  </a:cubicBezTo>
                  <a:lnTo>
                    <a:pt x="198400" y="654272"/>
                  </a:lnTo>
                  <a:cubicBezTo>
                    <a:pt x="205925" y="676656"/>
                    <a:pt x="226784" y="690848"/>
                    <a:pt x="249168" y="690848"/>
                  </a:cubicBezTo>
                  <a:cubicBezTo>
                    <a:pt x="254788" y="690848"/>
                    <a:pt x="260598" y="689991"/>
                    <a:pt x="266218" y="688086"/>
                  </a:cubicBezTo>
                  <a:cubicBezTo>
                    <a:pt x="539300" y="596551"/>
                    <a:pt x="722751" y="341567"/>
                    <a:pt x="722751" y="53530"/>
                  </a:cubicBezTo>
                  <a:lnTo>
                    <a:pt x="722751" y="53530"/>
                  </a:lnTo>
                  <a:close/>
                  <a:moveTo>
                    <a:pt x="282125" y="567023"/>
                  </a:moveTo>
                  <a:lnTo>
                    <a:pt x="128010" y="107156"/>
                  </a:lnTo>
                  <a:lnTo>
                    <a:pt x="613023" y="107156"/>
                  </a:lnTo>
                  <a:cubicBezTo>
                    <a:pt x="593878" y="308896"/>
                    <a:pt x="467386" y="484727"/>
                    <a:pt x="282125" y="567023"/>
                  </a:cubicBezTo>
                  <a:lnTo>
                    <a:pt x="282125" y="56702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7" name="任意多边形: 形状 236"/>
            <p:cNvSpPr/>
            <p:nvPr/>
          </p:nvSpPr>
          <p:spPr>
            <a:xfrm>
              <a:off x="9091591" y="2069436"/>
              <a:ext cx="181835" cy="20105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2 h 107251"/>
                <a:gd name="connsiteX4" fmla="*/ 916400 w 970026"/>
                <a:gd name="connsiteY4" fmla="*/ 107252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916400" y="107252"/>
                  </a:lnTo>
                  <a:cubicBezTo>
                    <a:pt x="946023" y="107252"/>
                    <a:pt x="970026" y="83249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8" name="任意多边形: 形状 237"/>
            <p:cNvSpPr/>
            <p:nvPr/>
          </p:nvSpPr>
          <p:spPr>
            <a:xfrm>
              <a:off x="9091591" y="2107360"/>
              <a:ext cx="181835" cy="20105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1 h 107251"/>
                <a:gd name="connsiteX4" fmla="*/ 916400 w 970026"/>
                <a:gd name="connsiteY4" fmla="*/ 107251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153"/>
                    <a:pt x="24003" y="107251"/>
                    <a:pt x="53626" y="107251"/>
                  </a:cubicBezTo>
                  <a:lnTo>
                    <a:pt x="916400" y="107251"/>
                  </a:lnTo>
                  <a:cubicBezTo>
                    <a:pt x="946023" y="107251"/>
                    <a:pt x="970026" y="83249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9" name="任意多边形: 形状 238"/>
            <p:cNvSpPr/>
            <p:nvPr/>
          </p:nvSpPr>
          <p:spPr>
            <a:xfrm>
              <a:off x="9091591" y="2145283"/>
              <a:ext cx="181835" cy="20105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1 h 107251"/>
                <a:gd name="connsiteX4" fmla="*/ 916400 w 970026"/>
                <a:gd name="connsiteY4" fmla="*/ 107251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916400" y="107251"/>
                  </a:lnTo>
                  <a:cubicBezTo>
                    <a:pt x="946023" y="107251"/>
                    <a:pt x="970026" y="83248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0" name="任意多边形: 形状 239"/>
            <p:cNvSpPr/>
            <p:nvPr/>
          </p:nvSpPr>
          <p:spPr>
            <a:xfrm>
              <a:off x="9091591" y="2183207"/>
              <a:ext cx="181835" cy="20105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1 h 107251"/>
                <a:gd name="connsiteX4" fmla="*/ 916400 w 970026"/>
                <a:gd name="connsiteY4" fmla="*/ 107251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1"/>
                    <a:pt x="53626" y="107251"/>
                  </a:cubicBezTo>
                  <a:lnTo>
                    <a:pt x="916400" y="107251"/>
                  </a:lnTo>
                  <a:cubicBezTo>
                    <a:pt x="946023" y="107251"/>
                    <a:pt x="970026" y="83249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1" name="任意多边形: 形状 240"/>
            <p:cNvSpPr/>
            <p:nvPr/>
          </p:nvSpPr>
          <p:spPr>
            <a:xfrm>
              <a:off x="9091591" y="2221131"/>
              <a:ext cx="181835" cy="20105"/>
            </a:xfrm>
            <a:custGeom>
              <a:avLst/>
              <a:gdLst>
                <a:gd name="connsiteX0" fmla="*/ 53626 w 970026"/>
                <a:gd name="connsiteY0" fmla="*/ 107252 h 107251"/>
                <a:gd name="connsiteX1" fmla="*/ 916400 w 970026"/>
                <a:gd name="connsiteY1" fmla="*/ 107252 h 107251"/>
                <a:gd name="connsiteX2" fmla="*/ 970026 w 970026"/>
                <a:gd name="connsiteY2" fmla="*/ 53626 h 107251"/>
                <a:gd name="connsiteX3" fmla="*/ 916400 w 970026"/>
                <a:gd name="connsiteY3" fmla="*/ 0 h 107251"/>
                <a:gd name="connsiteX4" fmla="*/ 53626 w 970026"/>
                <a:gd name="connsiteY4" fmla="*/ 0 h 107251"/>
                <a:gd name="connsiteX5" fmla="*/ 0 w 970026"/>
                <a:gd name="connsiteY5" fmla="*/ 53626 h 107251"/>
                <a:gd name="connsiteX6" fmla="*/ 53626 w 970026"/>
                <a:gd name="connsiteY6" fmla="*/ 107252 h 107251"/>
                <a:gd name="connsiteX7" fmla="*/ 53626 w 970026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53626" y="107252"/>
                  </a:moveTo>
                  <a:lnTo>
                    <a:pt x="916400" y="107252"/>
                  </a:lnTo>
                  <a:cubicBezTo>
                    <a:pt x="946023" y="107252"/>
                    <a:pt x="970026" y="83248"/>
                    <a:pt x="970026" y="53626"/>
                  </a:cubicBezTo>
                  <a:cubicBezTo>
                    <a:pt x="970026" y="24003"/>
                    <a:pt x="946023" y="0"/>
                    <a:pt x="916400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2" name="任意多边形: 形状 241"/>
            <p:cNvSpPr/>
            <p:nvPr/>
          </p:nvSpPr>
          <p:spPr>
            <a:xfrm>
              <a:off x="9054202" y="2069418"/>
              <a:ext cx="24961" cy="20105"/>
            </a:xfrm>
            <a:custGeom>
              <a:avLst/>
              <a:gdLst>
                <a:gd name="connsiteX0" fmla="*/ 53626 w 133159"/>
                <a:gd name="connsiteY0" fmla="*/ 107251 h 107251"/>
                <a:gd name="connsiteX1" fmla="*/ 79629 w 133159"/>
                <a:gd name="connsiteY1" fmla="*/ 107251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1 h 107251"/>
                <a:gd name="connsiteX7" fmla="*/ 53626 w 133159"/>
                <a:gd name="connsiteY7" fmla="*/ 107251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1"/>
                  </a:moveTo>
                  <a:lnTo>
                    <a:pt x="79629" y="107251"/>
                  </a:lnTo>
                  <a:cubicBezTo>
                    <a:pt x="109157" y="107251"/>
                    <a:pt x="133159" y="83249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1"/>
                    <a:pt x="53626" y="107251"/>
                  </a:cubicBezTo>
                  <a:lnTo>
                    <a:pt x="53626" y="10725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3" name="任意多边形: 形状 242"/>
            <p:cNvSpPr/>
            <p:nvPr/>
          </p:nvSpPr>
          <p:spPr>
            <a:xfrm>
              <a:off x="9054202" y="2107342"/>
              <a:ext cx="24961" cy="20105"/>
            </a:xfrm>
            <a:custGeom>
              <a:avLst/>
              <a:gdLst>
                <a:gd name="connsiteX0" fmla="*/ 53626 w 133159"/>
                <a:gd name="connsiteY0" fmla="*/ 107251 h 107251"/>
                <a:gd name="connsiteX1" fmla="*/ 79629 w 133159"/>
                <a:gd name="connsiteY1" fmla="*/ 107251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1 h 107251"/>
                <a:gd name="connsiteX7" fmla="*/ 53626 w 133159"/>
                <a:gd name="connsiteY7" fmla="*/ 107251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1"/>
                  </a:moveTo>
                  <a:lnTo>
                    <a:pt x="79629" y="107251"/>
                  </a:lnTo>
                  <a:cubicBezTo>
                    <a:pt x="109157" y="107251"/>
                    <a:pt x="133159" y="83248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53626" y="10725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4" name="任意多边形: 形状 243"/>
            <p:cNvSpPr/>
            <p:nvPr/>
          </p:nvSpPr>
          <p:spPr>
            <a:xfrm>
              <a:off x="9054202" y="2145266"/>
              <a:ext cx="24961" cy="20105"/>
            </a:xfrm>
            <a:custGeom>
              <a:avLst/>
              <a:gdLst>
                <a:gd name="connsiteX0" fmla="*/ 53626 w 133159"/>
                <a:gd name="connsiteY0" fmla="*/ 107252 h 107251"/>
                <a:gd name="connsiteX1" fmla="*/ 79629 w 133159"/>
                <a:gd name="connsiteY1" fmla="*/ 107252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2 h 107251"/>
                <a:gd name="connsiteX7" fmla="*/ 53626 w 133159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2"/>
                  </a:moveTo>
                  <a:lnTo>
                    <a:pt x="79629" y="107252"/>
                  </a:lnTo>
                  <a:cubicBezTo>
                    <a:pt x="109157" y="107252"/>
                    <a:pt x="133159" y="83249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344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5" name="任意多边形: 形状 244"/>
            <p:cNvSpPr/>
            <p:nvPr/>
          </p:nvSpPr>
          <p:spPr>
            <a:xfrm>
              <a:off x="9054202" y="2183190"/>
              <a:ext cx="24961" cy="20105"/>
            </a:xfrm>
            <a:custGeom>
              <a:avLst/>
              <a:gdLst>
                <a:gd name="connsiteX0" fmla="*/ 53626 w 133159"/>
                <a:gd name="connsiteY0" fmla="*/ 107252 h 107251"/>
                <a:gd name="connsiteX1" fmla="*/ 79629 w 133159"/>
                <a:gd name="connsiteY1" fmla="*/ 107252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2 h 107251"/>
                <a:gd name="connsiteX7" fmla="*/ 53626 w 133159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2"/>
                  </a:moveTo>
                  <a:lnTo>
                    <a:pt x="79629" y="107252"/>
                  </a:lnTo>
                  <a:cubicBezTo>
                    <a:pt x="109157" y="107252"/>
                    <a:pt x="133159" y="83249"/>
                    <a:pt x="133159" y="53626"/>
                  </a:cubicBezTo>
                  <a:cubicBezTo>
                    <a:pt x="133159" y="24098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6" name="任意多边形: 形状 245"/>
            <p:cNvSpPr/>
            <p:nvPr/>
          </p:nvSpPr>
          <p:spPr>
            <a:xfrm>
              <a:off x="9054202" y="2221131"/>
              <a:ext cx="24961" cy="20105"/>
            </a:xfrm>
            <a:custGeom>
              <a:avLst/>
              <a:gdLst>
                <a:gd name="connsiteX0" fmla="*/ 53626 w 133159"/>
                <a:gd name="connsiteY0" fmla="*/ 107252 h 107251"/>
                <a:gd name="connsiteX1" fmla="*/ 79629 w 133159"/>
                <a:gd name="connsiteY1" fmla="*/ 107252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2 h 107251"/>
                <a:gd name="connsiteX7" fmla="*/ 53626 w 133159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2"/>
                  </a:moveTo>
                  <a:lnTo>
                    <a:pt x="79629" y="107252"/>
                  </a:lnTo>
                  <a:cubicBezTo>
                    <a:pt x="109157" y="107252"/>
                    <a:pt x="133159" y="83248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7" name="任意多边形: 形状 246"/>
            <p:cNvSpPr/>
            <p:nvPr/>
          </p:nvSpPr>
          <p:spPr>
            <a:xfrm>
              <a:off x="8999316" y="1987981"/>
              <a:ext cx="274091" cy="56565"/>
            </a:xfrm>
            <a:custGeom>
              <a:avLst/>
              <a:gdLst>
                <a:gd name="connsiteX0" fmla="*/ 1462183 w 1462182"/>
                <a:gd name="connsiteY0" fmla="*/ 150876 h 301752"/>
                <a:gd name="connsiteX1" fmla="*/ 1311307 w 1462182"/>
                <a:gd name="connsiteY1" fmla="*/ 0 h 301752"/>
                <a:gd name="connsiteX2" fmla="*/ 150781 w 1462182"/>
                <a:gd name="connsiteY2" fmla="*/ 0 h 301752"/>
                <a:gd name="connsiteX3" fmla="*/ 0 w 1462182"/>
                <a:gd name="connsiteY3" fmla="*/ 150876 h 301752"/>
                <a:gd name="connsiteX4" fmla="*/ 150781 w 1462182"/>
                <a:gd name="connsiteY4" fmla="*/ 301752 h 301752"/>
                <a:gd name="connsiteX5" fmla="*/ 1311307 w 1462182"/>
                <a:gd name="connsiteY5" fmla="*/ 301752 h 301752"/>
                <a:gd name="connsiteX6" fmla="*/ 1462183 w 1462182"/>
                <a:gd name="connsiteY6" fmla="*/ 150876 h 301752"/>
                <a:gd name="connsiteX7" fmla="*/ 1462183 w 1462182"/>
                <a:gd name="connsiteY7" fmla="*/ 150876 h 301752"/>
                <a:gd name="connsiteX8" fmla="*/ 821341 w 1462182"/>
                <a:gd name="connsiteY8" fmla="*/ 194500 h 301752"/>
                <a:gd name="connsiteX9" fmla="*/ 150781 w 1462182"/>
                <a:gd name="connsiteY9" fmla="*/ 194500 h 301752"/>
                <a:gd name="connsiteX10" fmla="*/ 107156 w 1462182"/>
                <a:gd name="connsiteY10" fmla="*/ 150876 h 301752"/>
                <a:gd name="connsiteX11" fmla="*/ 150781 w 1462182"/>
                <a:gd name="connsiteY11" fmla="*/ 107156 h 301752"/>
                <a:gd name="connsiteX12" fmla="*/ 821341 w 1462182"/>
                <a:gd name="connsiteY12" fmla="*/ 107156 h 301752"/>
                <a:gd name="connsiteX13" fmla="*/ 821341 w 1462182"/>
                <a:gd name="connsiteY13" fmla="*/ 194500 h 301752"/>
                <a:gd name="connsiteX14" fmla="*/ 928497 w 1462182"/>
                <a:gd name="connsiteY14" fmla="*/ 107156 h 301752"/>
                <a:gd name="connsiteX15" fmla="*/ 1311402 w 1462182"/>
                <a:gd name="connsiteY15" fmla="*/ 107156 h 301752"/>
                <a:gd name="connsiteX16" fmla="*/ 1355122 w 1462182"/>
                <a:gd name="connsiteY16" fmla="*/ 150876 h 301752"/>
                <a:gd name="connsiteX17" fmla="*/ 1311402 w 1462182"/>
                <a:gd name="connsiteY17" fmla="*/ 194500 h 301752"/>
                <a:gd name="connsiteX18" fmla="*/ 928497 w 1462182"/>
                <a:gd name="connsiteY18" fmla="*/ 194500 h 301752"/>
                <a:gd name="connsiteX19" fmla="*/ 928497 w 1462182"/>
                <a:gd name="connsiteY19" fmla="*/ 107156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62182" h="301752">
                  <a:moveTo>
                    <a:pt x="1462183" y="150876"/>
                  </a:moveTo>
                  <a:cubicBezTo>
                    <a:pt x="1462183" y="67723"/>
                    <a:pt x="1394460" y="0"/>
                    <a:pt x="1311307" y="0"/>
                  </a:cubicBezTo>
                  <a:lnTo>
                    <a:pt x="150781" y="0"/>
                  </a:lnTo>
                  <a:cubicBezTo>
                    <a:pt x="67628" y="0"/>
                    <a:pt x="0" y="67628"/>
                    <a:pt x="0" y="150876"/>
                  </a:cubicBezTo>
                  <a:cubicBezTo>
                    <a:pt x="0" y="234029"/>
                    <a:pt x="67628" y="301752"/>
                    <a:pt x="150781" y="301752"/>
                  </a:cubicBezTo>
                  <a:lnTo>
                    <a:pt x="1311307" y="301752"/>
                  </a:lnTo>
                  <a:cubicBezTo>
                    <a:pt x="1394460" y="301657"/>
                    <a:pt x="1462183" y="234029"/>
                    <a:pt x="1462183" y="150876"/>
                  </a:cubicBezTo>
                  <a:lnTo>
                    <a:pt x="1462183" y="150876"/>
                  </a:lnTo>
                  <a:close/>
                  <a:moveTo>
                    <a:pt x="821341" y="194500"/>
                  </a:moveTo>
                  <a:lnTo>
                    <a:pt x="150781" y="194500"/>
                  </a:lnTo>
                  <a:cubicBezTo>
                    <a:pt x="126683" y="194500"/>
                    <a:pt x="107156" y="174974"/>
                    <a:pt x="107156" y="150876"/>
                  </a:cubicBezTo>
                  <a:cubicBezTo>
                    <a:pt x="107156" y="126778"/>
                    <a:pt x="126778" y="107156"/>
                    <a:pt x="150781" y="107156"/>
                  </a:cubicBezTo>
                  <a:lnTo>
                    <a:pt x="821341" y="107156"/>
                  </a:lnTo>
                  <a:lnTo>
                    <a:pt x="821341" y="194500"/>
                  </a:lnTo>
                  <a:close/>
                  <a:moveTo>
                    <a:pt x="928497" y="107156"/>
                  </a:moveTo>
                  <a:lnTo>
                    <a:pt x="1311402" y="107156"/>
                  </a:lnTo>
                  <a:cubicBezTo>
                    <a:pt x="1335500" y="107156"/>
                    <a:pt x="1355122" y="126778"/>
                    <a:pt x="1355122" y="150876"/>
                  </a:cubicBezTo>
                  <a:cubicBezTo>
                    <a:pt x="1355122" y="174974"/>
                    <a:pt x="1335500" y="194500"/>
                    <a:pt x="1311402" y="194500"/>
                  </a:cubicBezTo>
                  <a:lnTo>
                    <a:pt x="928497" y="194500"/>
                  </a:lnTo>
                  <a:lnTo>
                    <a:pt x="928497" y="10715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8" name="任意多边形: 形状 247"/>
            <p:cNvSpPr/>
            <p:nvPr/>
          </p:nvSpPr>
          <p:spPr>
            <a:xfrm>
              <a:off x="8673071" y="1832036"/>
              <a:ext cx="136715" cy="86007"/>
            </a:xfrm>
            <a:custGeom>
              <a:avLst/>
              <a:gdLst>
                <a:gd name="connsiteX0" fmla="*/ 496157 w 729329"/>
                <a:gd name="connsiteY0" fmla="*/ 159068 h 458819"/>
                <a:gd name="connsiteX1" fmla="*/ 442532 w 729329"/>
                <a:gd name="connsiteY1" fmla="*/ 105442 h 458819"/>
                <a:gd name="connsiteX2" fmla="*/ 388906 w 729329"/>
                <a:gd name="connsiteY2" fmla="*/ 159068 h 458819"/>
                <a:gd name="connsiteX3" fmla="*/ 388906 w 729329"/>
                <a:gd name="connsiteY3" fmla="*/ 351568 h 458819"/>
                <a:gd name="connsiteX4" fmla="*/ 340614 w 729329"/>
                <a:gd name="connsiteY4" fmla="*/ 351568 h 458819"/>
                <a:gd name="connsiteX5" fmla="*/ 340614 w 729329"/>
                <a:gd name="connsiteY5" fmla="*/ 95726 h 458819"/>
                <a:gd name="connsiteX6" fmla="*/ 286988 w 729329"/>
                <a:gd name="connsiteY6" fmla="*/ 42101 h 458819"/>
                <a:gd name="connsiteX7" fmla="*/ 233458 w 729329"/>
                <a:gd name="connsiteY7" fmla="*/ 95726 h 458819"/>
                <a:gd name="connsiteX8" fmla="*/ 233458 w 729329"/>
                <a:gd name="connsiteY8" fmla="*/ 351568 h 458819"/>
                <a:gd name="connsiteX9" fmla="*/ 185071 w 729329"/>
                <a:gd name="connsiteY9" fmla="*/ 351568 h 458819"/>
                <a:gd name="connsiteX10" fmla="*/ 185071 w 729329"/>
                <a:gd name="connsiteY10" fmla="*/ 222314 h 458819"/>
                <a:gd name="connsiteX11" fmla="*/ 131445 w 729329"/>
                <a:gd name="connsiteY11" fmla="*/ 168688 h 458819"/>
                <a:gd name="connsiteX12" fmla="*/ 77819 w 729329"/>
                <a:gd name="connsiteY12" fmla="*/ 222314 h 458819"/>
                <a:gd name="connsiteX13" fmla="*/ 77819 w 729329"/>
                <a:gd name="connsiteY13" fmla="*/ 351568 h 458819"/>
                <a:gd name="connsiteX14" fmla="*/ 53626 w 729329"/>
                <a:gd name="connsiteY14" fmla="*/ 351568 h 458819"/>
                <a:gd name="connsiteX15" fmla="*/ 0 w 729329"/>
                <a:gd name="connsiteY15" fmla="*/ 405193 h 458819"/>
                <a:gd name="connsiteX16" fmla="*/ 53626 w 729329"/>
                <a:gd name="connsiteY16" fmla="*/ 458819 h 458819"/>
                <a:gd name="connsiteX17" fmla="*/ 675704 w 729329"/>
                <a:gd name="connsiteY17" fmla="*/ 458819 h 458819"/>
                <a:gd name="connsiteX18" fmla="*/ 729329 w 729329"/>
                <a:gd name="connsiteY18" fmla="*/ 405193 h 458819"/>
                <a:gd name="connsiteX19" fmla="*/ 675704 w 729329"/>
                <a:gd name="connsiteY19" fmla="*/ 351568 h 458819"/>
                <a:gd name="connsiteX20" fmla="*/ 651510 w 729329"/>
                <a:gd name="connsiteY20" fmla="*/ 351568 h 458819"/>
                <a:gd name="connsiteX21" fmla="*/ 651510 w 729329"/>
                <a:gd name="connsiteY21" fmla="*/ 53626 h 458819"/>
                <a:gd name="connsiteX22" fmla="*/ 597884 w 729329"/>
                <a:gd name="connsiteY22" fmla="*/ 0 h 458819"/>
                <a:gd name="connsiteX23" fmla="*/ 544259 w 729329"/>
                <a:gd name="connsiteY23" fmla="*/ 53626 h 458819"/>
                <a:gd name="connsiteX24" fmla="*/ 544259 w 729329"/>
                <a:gd name="connsiteY24" fmla="*/ 351568 h 458819"/>
                <a:gd name="connsiteX25" fmla="*/ 495871 w 729329"/>
                <a:gd name="connsiteY25" fmla="*/ 351568 h 458819"/>
                <a:gd name="connsiteX26" fmla="*/ 495871 w 729329"/>
                <a:gd name="connsiteY26" fmla="*/ 159068 h 45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9329" h="458819">
                  <a:moveTo>
                    <a:pt x="496157" y="159068"/>
                  </a:moveTo>
                  <a:cubicBezTo>
                    <a:pt x="496157" y="129445"/>
                    <a:pt x="472154" y="105442"/>
                    <a:pt x="442532" y="105442"/>
                  </a:cubicBezTo>
                  <a:cubicBezTo>
                    <a:pt x="412909" y="105442"/>
                    <a:pt x="388906" y="129445"/>
                    <a:pt x="388906" y="159068"/>
                  </a:cubicBezTo>
                  <a:lnTo>
                    <a:pt x="388906" y="351568"/>
                  </a:lnTo>
                  <a:lnTo>
                    <a:pt x="340614" y="351568"/>
                  </a:lnTo>
                  <a:lnTo>
                    <a:pt x="340614" y="95726"/>
                  </a:lnTo>
                  <a:cubicBezTo>
                    <a:pt x="340614" y="66104"/>
                    <a:pt x="316611" y="42101"/>
                    <a:pt x="286988" y="42101"/>
                  </a:cubicBezTo>
                  <a:cubicBezTo>
                    <a:pt x="257366" y="42101"/>
                    <a:pt x="233458" y="66104"/>
                    <a:pt x="233458" y="95726"/>
                  </a:cubicBezTo>
                  <a:lnTo>
                    <a:pt x="233458" y="351568"/>
                  </a:lnTo>
                  <a:lnTo>
                    <a:pt x="185071" y="351568"/>
                  </a:lnTo>
                  <a:lnTo>
                    <a:pt x="185071" y="222314"/>
                  </a:lnTo>
                  <a:cubicBezTo>
                    <a:pt x="185071" y="192691"/>
                    <a:pt x="161068" y="168688"/>
                    <a:pt x="131445" y="168688"/>
                  </a:cubicBezTo>
                  <a:cubicBezTo>
                    <a:pt x="101822" y="168688"/>
                    <a:pt x="77819" y="192691"/>
                    <a:pt x="77819" y="222314"/>
                  </a:cubicBezTo>
                  <a:lnTo>
                    <a:pt x="77819" y="351568"/>
                  </a:lnTo>
                  <a:lnTo>
                    <a:pt x="53626" y="351568"/>
                  </a:lnTo>
                  <a:cubicBezTo>
                    <a:pt x="24098" y="351568"/>
                    <a:pt x="0" y="375571"/>
                    <a:pt x="0" y="405193"/>
                  </a:cubicBezTo>
                  <a:cubicBezTo>
                    <a:pt x="0" y="434816"/>
                    <a:pt x="24003" y="458819"/>
                    <a:pt x="53626" y="458819"/>
                  </a:cubicBezTo>
                  <a:lnTo>
                    <a:pt x="675704" y="458819"/>
                  </a:lnTo>
                  <a:cubicBezTo>
                    <a:pt x="705231" y="458819"/>
                    <a:pt x="729329" y="434816"/>
                    <a:pt x="729329" y="405193"/>
                  </a:cubicBezTo>
                  <a:cubicBezTo>
                    <a:pt x="729329" y="375571"/>
                    <a:pt x="705326" y="351568"/>
                    <a:pt x="675704" y="351568"/>
                  </a:cubicBezTo>
                  <a:lnTo>
                    <a:pt x="651510" y="351568"/>
                  </a:lnTo>
                  <a:lnTo>
                    <a:pt x="651510" y="53626"/>
                  </a:lnTo>
                  <a:cubicBezTo>
                    <a:pt x="651510" y="24003"/>
                    <a:pt x="627507" y="0"/>
                    <a:pt x="597884" y="0"/>
                  </a:cubicBezTo>
                  <a:cubicBezTo>
                    <a:pt x="568261" y="0"/>
                    <a:pt x="544259" y="24003"/>
                    <a:pt x="544259" y="53626"/>
                  </a:cubicBezTo>
                  <a:lnTo>
                    <a:pt x="544259" y="351568"/>
                  </a:lnTo>
                  <a:lnTo>
                    <a:pt x="495871" y="351568"/>
                  </a:lnTo>
                  <a:lnTo>
                    <a:pt x="495871" y="159068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9" name="任意多边形: 形状 248"/>
            <p:cNvSpPr/>
            <p:nvPr/>
          </p:nvSpPr>
          <p:spPr>
            <a:xfrm>
              <a:off x="8673106" y="1936363"/>
              <a:ext cx="26443" cy="20105"/>
            </a:xfrm>
            <a:custGeom>
              <a:avLst/>
              <a:gdLst>
                <a:gd name="connsiteX0" fmla="*/ 87440 w 141065"/>
                <a:gd name="connsiteY0" fmla="*/ 0 h 107251"/>
                <a:gd name="connsiteX1" fmla="*/ 53626 w 141065"/>
                <a:gd name="connsiteY1" fmla="*/ 0 h 107251"/>
                <a:gd name="connsiteX2" fmla="*/ 0 w 141065"/>
                <a:gd name="connsiteY2" fmla="*/ 53626 h 107251"/>
                <a:gd name="connsiteX3" fmla="*/ 53626 w 141065"/>
                <a:gd name="connsiteY3" fmla="*/ 107251 h 107251"/>
                <a:gd name="connsiteX4" fmla="*/ 87440 w 141065"/>
                <a:gd name="connsiteY4" fmla="*/ 107251 h 107251"/>
                <a:gd name="connsiteX5" fmla="*/ 141065 w 141065"/>
                <a:gd name="connsiteY5" fmla="*/ 53626 h 107251"/>
                <a:gd name="connsiteX6" fmla="*/ 87440 w 141065"/>
                <a:gd name="connsiteY6" fmla="*/ 0 h 107251"/>
                <a:gd name="connsiteX7" fmla="*/ 87440 w 14106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065" h="107251">
                  <a:moveTo>
                    <a:pt x="8744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87440" y="107251"/>
                  </a:lnTo>
                  <a:cubicBezTo>
                    <a:pt x="117062" y="107251"/>
                    <a:pt x="141065" y="83248"/>
                    <a:pt x="141065" y="53626"/>
                  </a:cubicBezTo>
                  <a:cubicBezTo>
                    <a:pt x="140970" y="24003"/>
                    <a:pt x="116967" y="0"/>
                    <a:pt x="87440" y="0"/>
                  </a:cubicBezTo>
                  <a:lnTo>
                    <a:pt x="8744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0" name="任意多边形: 形状 249"/>
            <p:cNvSpPr/>
            <p:nvPr/>
          </p:nvSpPr>
          <p:spPr>
            <a:xfrm>
              <a:off x="8673106" y="1969358"/>
              <a:ext cx="26443" cy="20105"/>
            </a:xfrm>
            <a:custGeom>
              <a:avLst/>
              <a:gdLst>
                <a:gd name="connsiteX0" fmla="*/ 87440 w 141065"/>
                <a:gd name="connsiteY0" fmla="*/ 0 h 107251"/>
                <a:gd name="connsiteX1" fmla="*/ 53626 w 141065"/>
                <a:gd name="connsiteY1" fmla="*/ 0 h 107251"/>
                <a:gd name="connsiteX2" fmla="*/ 0 w 141065"/>
                <a:gd name="connsiteY2" fmla="*/ 53626 h 107251"/>
                <a:gd name="connsiteX3" fmla="*/ 53626 w 141065"/>
                <a:gd name="connsiteY3" fmla="*/ 107252 h 107251"/>
                <a:gd name="connsiteX4" fmla="*/ 87440 w 141065"/>
                <a:gd name="connsiteY4" fmla="*/ 107252 h 107251"/>
                <a:gd name="connsiteX5" fmla="*/ 141065 w 141065"/>
                <a:gd name="connsiteY5" fmla="*/ 53626 h 107251"/>
                <a:gd name="connsiteX6" fmla="*/ 87440 w 141065"/>
                <a:gd name="connsiteY6" fmla="*/ 0 h 107251"/>
                <a:gd name="connsiteX7" fmla="*/ 87440 w 14106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065" h="107251">
                  <a:moveTo>
                    <a:pt x="8744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87440" y="107252"/>
                  </a:lnTo>
                  <a:cubicBezTo>
                    <a:pt x="117062" y="107252"/>
                    <a:pt x="141065" y="83248"/>
                    <a:pt x="141065" y="53626"/>
                  </a:cubicBezTo>
                  <a:cubicBezTo>
                    <a:pt x="140970" y="23908"/>
                    <a:pt x="116967" y="0"/>
                    <a:pt x="87440" y="0"/>
                  </a:cubicBezTo>
                  <a:lnTo>
                    <a:pt x="8744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1" name="任意多边形: 形状 250"/>
            <p:cNvSpPr/>
            <p:nvPr/>
          </p:nvSpPr>
          <p:spPr>
            <a:xfrm>
              <a:off x="8673106" y="2002336"/>
              <a:ext cx="26443" cy="20105"/>
            </a:xfrm>
            <a:custGeom>
              <a:avLst/>
              <a:gdLst>
                <a:gd name="connsiteX0" fmla="*/ 87440 w 141065"/>
                <a:gd name="connsiteY0" fmla="*/ 0 h 107251"/>
                <a:gd name="connsiteX1" fmla="*/ 53626 w 141065"/>
                <a:gd name="connsiteY1" fmla="*/ 0 h 107251"/>
                <a:gd name="connsiteX2" fmla="*/ 0 w 141065"/>
                <a:gd name="connsiteY2" fmla="*/ 53626 h 107251"/>
                <a:gd name="connsiteX3" fmla="*/ 53626 w 141065"/>
                <a:gd name="connsiteY3" fmla="*/ 107252 h 107251"/>
                <a:gd name="connsiteX4" fmla="*/ 87440 w 141065"/>
                <a:gd name="connsiteY4" fmla="*/ 107252 h 107251"/>
                <a:gd name="connsiteX5" fmla="*/ 141065 w 141065"/>
                <a:gd name="connsiteY5" fmla="*/ 53626 h 107251"/>
                <a:gd name="connsiteX6" fmla="*/ 87440 w 141065"/>
                <a:gd name="connsiteY6" fmla="*/ 0 h 107251"/>
                <a:gd name="connsiteX7" fmla="*/ 87440 w 14106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065" h="107251">
                  <a:moveTo>
                    <a:pt x="8744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87440" y="107252"/>
                  </a:lnTo>
                  <a:cubicBezTo>
                    <a:pt x="117062" y="107252"/>
                    <a:pt x="141065" y="83249"/>
                    <a:pt x="141065" y="53626"/>
                  </a:cubicBezTo>
                  <a:cubicBezTo>
                    <a:pt x="140970" y="24003"/>
                    <a:pt x="116967" y="0"/>
                    <a:pt x="87440" y="0"/>
                  </a:cubicBezTo>
                  <a:lnTo>
                    <a:pt x="8744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2" name="任意多边形: 形状 251"/>
            <p:cNvSpPr/>
            <p:nvPr/>
          </p:nvSpPr>
          <p:spPr>
            <a:xfrm>
              <a:off x="8707317" y="1969358"/>
              <a:ext cx="102487" cy="20105"/>
            </a:xfrm>
            <a:custGeom>
              <a:avLst/>
              <a:gdLst>
                <a:gd name="connsiteX0" fmla="*/ 493109 w 546735"/>
                <a:gd name="connsiteY0" fmla="*/ 0 h 107251"/>
                <a:gd name="connsiteX1" fmla="*/ 53626 w 546735"/>
                <a:gd name="connsiteY1" fmla="*/ 0 h 107251"/>
                <a:gd name="connsiteX2" fmla="*/ 0 w 546735"/>
                <a:gd name="connsiteY2" fmla="*/ 53626 h 107251"/>
                <a:gd name="connsiteX3" fmla="*/ 53626 w 546735"/>
                <a:gd name="connsiteY3" fmla="*/ 107252 h 107251"/>
                <a:gd name="connsiteX4" fmla="*/ 493109 w 546735"/>
                <a:gd name="connsiteY4" fmla="*/ 107252 h 107251"/>
                <a:gd name="connsiteX5" fmla="*/ 546735 w 546735"/>
                <a:gd name="connsiteY5" fmla="*/ 53626 h 107251"/>
                <a:gd name="connsiteX6" fmla="*/ 493109 w 546735"/>
                <a:gd name="connsiteY6" fmla="*/ 0 h 107251"/>
                <a:gd name="connsiteX7" fmla="*/ 493109 w 54673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6735" h="107251">
                  <a:moveTo>
                    <a:pt x="493109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493109" y="107252"/>
                  </a:lnTo>
                  <a:cubicBezTo>
                    <a:pt x="522637" y="107252"/>
                    <a:pt x="546735" y="83248"/>
                    <a:pt x="546735" y="53626"/>
                  </a:cubicBezTo>
                  <a:cubicBezTo>
                    <a:pt x="546735" y="23908"/>
                    <a:pt x="522732" y="0"/>
                    <a:pt x="493109" y="0"/>
                  </a:cubicBezTo>
                  <a:lnTo>
                    <a:pt x="493109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3" name="任意多边形: 形状 252"/>
            <p:cNvSpPr/>
            <p:nvPr/>
          </p:nvSpPr>
          <p:spPr>
            <a:xfrm>
              <a:off x="8707317" y="1936363"/>
              <a:ext cx="102487" cy="20105"/>
            </a:xfrm>
            <a:custGeom>
              <a:avLst/>
              <a:gdLst>
                <a:gd name="connsiteX0" fmla="*/ 493109 w 546735"/>
                <a:gd name="connsiteY0" fmla="*/ 0 h 107251"/>
                <a:gd name="connsiteX1" fmla="*/ 53626 w 546735"/>
                <a:gd name="connsiteY1" fmla="*/ 0 h 107251"/>
                <a:gd name="connsiteX2" fmla="*/ 0 w 546735"/>
                <a:gd name="connsiteY2" fmla="*/ 53626 h 107251"/>
                <a:gd name="connsiteX3" fmla="*/ 53626 w 546735"/>
                <a:gd name="connsiteY3" fmla="*/ 107251 h 107251"/>
                <a:gd name="connsiteX4" fmla="*/ 493109 w 546735"/>
                <a:gd name="connsiteY4" fmla="*/ 107251 h 107251"/>
                <a:gd name="connsiteX5" fmla="*/ 546735 w 546735"/>
                <a:gd name="connsiteY5" fmla="*/ 53626 h 107251"/>
                <a:gd name="connsiteX6" fmla="*/ 493109 w 546735"/>
                <a:gd name="connsiteY6" fmla="*/ 0 h 107251"/>
                <a:gd name="connsiteX7" fmla="*/ 493109 w 54673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6735" h="107251">
                  <a:moveTo>
                    <a:pt x="493109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493109" y="107251"/>
                  </a:lnTo>
                  <a:cubicBezTo>
                    <a:pt x="522637" y="107251"/>
                    <a:pt x="546735" y="83248"/>
                    <a:pt x="546735" y="53626"/>
                  </a:cubicBezTo>
                  <a:cubicBezTo>
                    <a:pt x="546735" y="24003"/>
                    <a:pt x="522732" y="0"/>
                    <a:pt x="493109" y="0"/>
                  </a:cubicBezTo>
                  <a:lnTo>
                    <a:pt x="493109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4" name="任意多边形: 形状 253"/>
            <p:cNvSpPr/>
            <p:nvPr/>
          </p:nvSpPr>
          <p:spPr>
            <a:xfrm>
              <a:off x="8707317" y="2002336"/>
              <a:ext cx="102487" cy="20105"/>
            </a:xfrm>
            <a:custGeom>
              <a:avLst/>
              <a:gdLst>
                <a:gd name="connsiteX0" fmla="*/ 493109 w 546735"/>
                <a:gd name="connsiteY0" fmla="*/ 0 h 107251"/>
                <a:gd name="connsiteX1" fmla="*/ 53626 w 546735"/>
                <a:gd name="connsiteY1" fmla="*/ 0 h 107251"/>
                <a:gd name="connsiteX2" fmla="*/ 0 w 546735"/>
                <a:gd name="connsiteY2" fmla="*/ 53626 h 107251"/>
                <a:gd name="connsiteX3" fmla="*/ 53626 w 546735"/>
                <a:gd name="connsiteY3" fmla="*/ 107252 h 107251"/>
                <a:gd name="connsiteX4" fmla="*/ 493109 w 546735"/>
                <a:gd name="connsiteY4" fmla="*/ 107252 h 107251"/>
                <a:gd name="connsiteX5" fmla="*/ 546735 w 546735"/>
                <a:gd name="connsiteY5" fmla="*/ 53626 h 107251"/>
                <a:gd name="connsiteX6" fmla="*/ 493109 w 546735"/>
                <a:gd name="connsiteY6" fmla="*/ 0 h 107251"/>
                <a:gd name="connsiteX7" fmla="*/ 493109 w 54673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6735" h="107251">
                  <a:moveTo>
                    <a:pt x="493109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493109" y="107252"/>
                  </a:lnTo>
                  <a:cubicBezTo>
                    <a:pt x="522637" y="107252"/>
                    <a:pt x="546735" y="83249"/>
                    <a:pt x="546735" y="53626"/>
                  </a:cubicBezTo>
                  <a:cubicBezTo>
                    <a:pt x="546735" y="24003"/>
                    <a:pt x="522732" y="0"/>
                    <a:pt x="493109" y="0"/>
                  </a:cubicBezTo>
                  <a:lnTo>
                    <a:pt x="493109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bject 2" descr="preencoded.png"/>
          <p:cNvSpPr/>
          <p:nvPr/>
        </p:nvSpPr>
        <p:spPr>
          <a:xfrm>
            <a:off x="8119237" y="2314106"/>
            <a:ext cx="3371703" cy="3371705"/>
          </a:xfrm>
          <a:prstGeom prst="donut">
            <a:avLst>
              <a:gd name="adj" fmla="val 19910"/>
            </a:avLst>
          </a:prstGeom>
          <a:solidFill>
            <a:schemeClr val="accent3">
              <a:alpha val="46000"/>
            </a:schemeClr>
          </a:solidFill>
          <a:ln w="9565" cap="flat"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  <a:prstDash val="solid"/>
            <a:miter/>
          </a:ln>
          <a:effectLst/>
        </p:spPr>
        <p:txBody>
          <a:bodyPr lIns="85360" tIns="42680" rIns="85360" bIns="42680" rtlCol="0" anchor="ctr"/>
          <a:lstStyle/>
          <a:p>
            <a:pPr algn="ctr" defTabSz="731520"/>
            <a:endParaRPr lang="zh-CN" altLang="en-US" sz="1345">
              <a:solidFill>
                <a:prstClr val="black"/>
              </a:solidFill>
              <a:latin typeface="Manrope3 Medium" panose="00000606000000000000" pitchFamily="50" charset="0"/>
              <a:ea typeface="思源黑体 CN Regular" panose="020B0500000000000000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32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4" name="文本框 163"/>
          <p:cNvSpPr txBox="1"/>
          <p:nvPr/>
        </p:nvSpPr>
        <p:spPr>
          <a:xfrm>
            <a:off x="605186" y="1044223"/>
            <a:ext cx="10892492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與數據既有聯繫，又有區別。數據是資訊的表現形式和載體，可以是符號、文字、數字、語音、圖像、視頻等。而資訊是數據的內涵，資訊是加載於數據之上，對數據作具有含義的解釋。數據和資訊是不可分離的，資訊依賴數據來表達，數據則生動具體表達出資訊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588391" y="4841550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j-ea"/>
                <a:ea typeface="+mj-ea"/>
              </a:rPr>
              <a:t>請於此處填寫標題</a:t>
            </a:r>
            <a:endParaRPr lang="zh-CN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702945" y="5352000"/>
            <a:ext cx="4355042" cy="532640"/>
            <a:chOff x="702945" y="5527681"/>
            <a:chExt cx="4355042" cy="532640"/>
          </a:xfrm>
        </p:grpSpPr>
        <p:grpSp>
          <p:nvGrpSpPr>
            <p:cNvPr id="97" name="组合 96"/>
            <p:cNvGrpSpPr/>
            <p:nvPr/>
          </p:nvGrpSpPr>
          <p:grpSpPr>
            <a:xfrm>
              <a:off x="702945" y="5527681"/>
              <a:ext cx="942975" cy="532640"/>
              <a:chOff x="702945" y="3595926"/>
              <a:chExt cx="942975" cy="532640"/>
            </a:xfrm>
          </p:grpSpPr>
          <p:sp>
            <p:nvSpPr>
              <p:cNvPr id="109" name="文本框 108"/>
              <p:cNvSpPr txBox="1"/>
              <p:nvPr/>
            </p:nvSpPr>
            <p:spPr>
              <a:xfrm>
                <a:off x="784545" y="3707257"/>
                <a:ext cx="7924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1600">
                    <a:solidFill>
                      <a:schemeClr val="bg1"/>
                    </a:solidFill>
                  </a:rPr>
                  <a:t>關鍵字</a:t>
                </a:r>
                <a:endParaRPr lang="zh-CN" altLang="en-US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110" name="矩形: 圆角 109"/>
              <p:cNvSpPr/>
              <p:nvPr/>
            </p:nvSpPr>
            <p:spPr>
              <a:xfrm>
                <a:off x="702945" y="3595926"/>
                <a:ext cx="942975" cy="532640"/>
              </a:xfrm>
              <a:prstGeom prst="roundRect">
                <a:avLst>
                  <a:gd name="adj" fmla="val 14831"/>
                </a:avLst>
              </a:prstGeom>
              <a:noFill/>
              <a:ln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  <p:grpSp>
          <p:nvGrpSpPr>
            <p:cNvPr id="115" name="组合 114"/>
            <p:cNvGrpSpPr/>
            <p:nvPr/>
          </p:nvGrpSpPr>
          <p:grpSpPr>
            <a:xfrm>
              <a:off x="1840301" y="5527681"/>
              <a:ext cx="942975" cy="532640"/>
              <a:chOff x="702945" y="3595926"/>
              <a:chExt cx="942975" cy="532640"/>
            </a:xfrm>
          </p:grpSpPr>
          <p:sp>
            <p:nvSpPr>
              <p:cNvPr id="116" name="文本框 115"/>
              <p:cNvSpPr txBox="1"/>
              <p:nvPr/>
            </p:nvSpPr>
            <p:spPr>
              <a:xfrm>
                <a:off x="784545" y="3707257"/>
                <a:ext cx="7924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1600">
                    <a:solidFill>
                      <a:schemeClr val="bg1"/>
                    </a:solidFill>
                  </a:rPr>
                  <a:t>關鍵字</a:t>
                </a:r>
                <a:endParaRPr lang="zh-CN" altLang="en-US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矩形: 圆角 116"/>
              <p:cNvSpPr/>
              <p:nvPr/>
            </p:nvSpPr>
            <p:spPr>
              <a:xfrm>
                <a:off x="702945" y="3595926"/>
                <a:ext cx="942975" cy="532640"/>
              </a:xfrm>
              <a:prstGeom prst="roundRect">
                <a:avLst>
                  <a:gd name="adj" fmla="val 14831"/>
                </a:avLst>
              </a:prstGeom>
              <a:noFill/>
              <a:ln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  <p:grpSp>
          <p:nvGrpSpPr>
            <p:cNvPr id="118" name="组合 117"/>
            <p:cNvGrpSpPr/>
            <p:nvPr/>
          </p:nvGrpSpPr>
          <p:grpSpPr>
            <a:xfrm>
              <a:off x="2977657" y="5527681"/>
              <a:ext cx="942975" cy="532640"/>
              <a:chOff x="702945" y="3595926"/>
              <a:chExt cx="942975" cy="532640"/>
            </a:xfrm>
          </p:grpSpPr>
          <p:sp>
            <p:nvSpPr>
              <p:cNvPr id="119" name="文本框 118"/>
              <p:cNvSpPr txBox="1"/>
              <p:nvPr/>
            </p:nvSpPr>
            <p:spPr>
              <a:xfrm>
                <a:off x="784545" y="3707257"/>
                <a:ext cx="7924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1600">
                    <a:solidFill>
                      <a:schemeClr val="bg1"/>
                    </a:solidFill>
                  </a:rPr>
                  <a:t>關鍵字</a:t>
                </a:r>
                <a:endParaRPr lang="zh-CN" altLang="en-US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120" name="矩形: 圆角 119"/>
              <p:cNvSpPr/>
              <p:nvPr/>
            </p:nvSpPr>
            <p:spPr>
              <a:xfrm>
                <a:off x="702945" y="3595926"/>
                <a:ext cx="942975" cy="532640"/>
              </a:xfrm>
              <a:prstGeom prst="roundRect">
                <a:avLst>
                  <a:gd name="adj" fmla="val 14831"/>
                </a:avLst>
              </a:prstGeom>
              <a:noFill/>
              <a:ln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  <p:grpSp>
          <p:nvGrpSpPr>
            <p:cNvPr id="121" name="组合 120"/>
            <p:cNvGrpSpPr/>
            <p:nvPr/>
          </p:nvGrpSpPr>
          <p:grpSpPr>
            <a:xfrm>
              <a:off x="4115012" y="5527681"/>
              <a:ext cx="942975" cy="532640"/>
              <a:chOff x="702945" y="3595926"/>
              <a:chExt cx="942975" cy="532640"/>
            </a:xfrm>
          </p:grpSpPr>
          <p:sp>
            <p:nvSpPr>
              <p:cNvPr id="122" name="文本框 121"/>
              <p:cNvSpPr txBox="1"/>
              <p:nvPr/>
            </p:nvSpPr>
            <p:spPr>
              <a:xfrm>
                <a:off x="784545" y="3707257"/>
                <a:ext cx="7924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1600">
                    <a:solidFill>
                      <a:schemeClr val="bg1"/>
                    </a:solidFill>
                  </a:rPr>
                  <a:t>關鍵字</a:t>
                </a:r>
                <a:endParaRPr lang="zh-CN" altLang="en-US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123" name="矩形: 圆角 122"/>
              <p:cNvSpPr/>
              <p:nvPr/>
            </p:nvSpPr>
            <p:spPr>
              <a:xfrm>
                <a:off x="702945" y="3595926"/>
                <a:ext cx="942975" cy="532640"/>
              </a:xfrm>
              <a:prstGeom prst="roundRect">
                <a:avLst>
                  <a:gd name="adj" fmla="val 14831"/>
                </a:avLst>
              </a:prstGeom>
              <a:noFill/>
              <a:ln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</p:grpSp>
      <p:sp>
        <p:nvSpPr>
          <p:cNvPr id="100" name="文本框 99"/>
          <p:cNvSpPr txBox="1"/>
          <p:nvPr/>
        </p:nvSpPr>
        <p:spPr>
          <a:xfrm>
            <a:off x="588391" y="3375864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j-ea"/>
                <a:ea typeface="+mj-ea"/>
              </a:rPr>
              <a:t>請於此處填寫標題</a:t>
            </a:r>
            <a:endParaRPr lang="zh-CN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588391" y="3766801"/>
            <a:ext cx="4913948" cy="86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數據是指對客觀事件進行記錄並可以鑒別的符號，是對客觀事物的性質、狀態以及相互關係等進行記載的物理符號或這些物理符號的組合。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8" name="文本框 127"/>
          <p:cNvSpPr txBox="1"/>
          <p:nvPr/>
        </p:nvSpPr>
        <p:spPr>
          <a:xfrm>
            <a:off x="605186" y="2688997"/>
            <a:ext cx="1143635" cy="497840"/>
          </a:xfrm>
          <a:prstGeom prst="rect">
            <a:avLst/>
          </a:prstGeom>
          <a:noFill/>
          <a:effectLst/>
        </p:spPr>
        <p:txBody>
          <a:bodyPr wrap="none" lIns="68427" tIns="34214" rIns="68427" bIns="34214" rtlCol="0">
            <a:spAutoFit/>
          </a:bodyPr>
          <a:lstStyle/>
          <a:p>
            <a:r>
              <a:rPr lang="en-US" altLang="zh-CN" sz="280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00" scaled="0"/>
                </a:gradFill>
                <a:latin typeface="+mj-lt"/>
                <a:ea typeface="+mj-ea"/>
              </a:rPr>
              <a:t>32.5%</a:t>
            </a:r>
            <a:endParaRPr lang="zh-CN" altLang="en-US" sz="2800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0"/>
              </a:gradFill>
              <a:latin typeface="+mj-lt"/>
              <a:ea typeface="+mj-ea"/>
            </a:endParaRPr>
          </a:p>
        </p:txBody>
      </p:sp>
      <p:sp>
        <p:nvSpPr>
          <p:cNvPr id="143" name="文本框 142"/>
          <p:cNvSpPr txBox="1"/>
          <p:nvPr/>
        </p:nvSpPr>
        <p:spPr>
          <a:xfrm>
            <a:off x="2121494" y="2688997"/>
            <a:ext cx="1143635" cy="497840"/>
          </a:xfrm>
          <a:prstGeom prst="rect">
            <a:avLst/>
          </a:prstGeom>
          <a:noFill/>
          <a:effectLst/>
        </p:spPr>
        <p:txBody>
          <a:bodyPr wrap="none" lIns="68427" tIns="34214" rIns="68427" bIns="34214" rtlCol="0">
            <a:spAutoFit/>
          </a:bodyPr>
          <a:lstStyle/>
          <a:p>
            <a:r>
              <a:rPr lang="en-US" altLang="zh-CN" sz="280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00" scaled="0"/>
                </a:gradFill>
                <a:latin typeface="+mj-lt"/>
                <a:ea typeface="+mj-ea"/>
              </a:rPr>
              <a:t>35.5%</a:t>
            </a:r>
            <a:endParaRPr lang="zh-CN" altLang="en-US" sz="2800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0"/>
              </a:gradFill>
              <a:latin typeface="+mj-lt"/>
              <a:ea typeface="+mj-ea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3639405" y="2688997"/>
            <a:ext cx="1143635" cy="497840"/>
          </a:xfrm>
          <a:prstGeom prst="rect">
            <a:avLst/>
          </a:prstGeom>
        </p:spPr>
        <p:txBody>
          <a:bodyPr wrap="none" lIns="68427" tIns="34214" rIns="68427" bIns="34214" rtlCol="0">
            <a:spAutoFit/>
          </a:bodyPr>
          <a:lstStyle/>
          <a:p>
            <a:r>
              <a:rPr lang="en-US" altLang="zh-CN" sz="280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00" scaled="0"/>
                </a:gradFill>
                <a:latin typeface="+mj-lt"/>
                <a:ea typeface="+mj-ea"/>
              </a:rPr>
              <a:t>32.0%</a:t>
            </a:r>
            <a:endParaRPr lang="zh-CN" altLang="en-US" sz="2800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0"/>
              </a:gradFill>
              <a:latin typeface="+mj-lt"/>
              <a:ea typeface="+mj-ea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595030" y="2439584"/>
            <a:ext cx="3991799" cy="323850"/>
            <a:chOff x="595030" y="2401844"/>
            <a:chExt cx="3991799" cy="323850"/>
          </a:xfrm>
        </p:grpSpPr>
        <p:sp>
          <p:nvSpPr>
            <p:cNvPr id="144" name="文本框 143"/>
            <p:cNvSpPr txBox="1"/>
            <p:nvPr/>
          </p:nvSpPr>
          <p:spPr>
            <a:xfrm>
              <a:off x="2111338" y="2401844"/>
              <a:ext cx="957580" cy="323850"/>
            </a:xfrm>
            <a:prstGeom prst="rect">
              <a:avLst/>
            </a:prstGeom>
            <a:noFill/>
            <a:effectLst/>
          </p:spPr>
          <p:txBody>
            <a:bodyPr wrap="none" lIns="87728" tIns="43863" rIns="87728" bIns="43863" rtlCol="0">
              <a:spAutoFit/>
            </a:bodyPr>
            <a:lstStyle/>
            <a:p>
              <a:r>
                <a:rPr lang="zh-CN" altLang="en-US" sz="1535">
                  <a:solidFill>
                    <a:schemeClr val="bg1"/>
                  </a:solidFill>
                </a:rPr>
                <a:t>數據名稱</a:t>
              </a:r>
              <a:endParaRPr lang="zh-CN" altLang="en-US" sz="1535">
                <a:solidFill>
                  <a:schemeClr val="bg1"/>
                </a:solidFill>
              </a:endParaRPr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595030" y="2401844"/>
              <a:ext cx="957580" cy="323850"/>
            </a:xfrm>
            <a:prstGeom prst="rect">
              <a:avLst/>
            </a:prstGeom>
            <a:noFill/>
            <a:effectLst/>
          </p:spPr>
          <p:txBody>
            <a:bodyPr wrap="none" lIns="87728" tIns="43863" rIns="87728" bIns="43863" rtlCol="0">
              <a:spAutoFit/>
            </a:bodyPr>
            <a:lstStyle/>
            <a:p>
              <a:r>
                <a:rPr lang="zh-CN" altLang="en-US" sz="1535">
                  <a:solidFill>
                    <a:schemeClr val="bg1"/>
                  </a:solidFill>
                </a:rPr>
                <a:t>數據名稱</a:t>
              </a:r>
              <a:endParaRPr lang="zh-CN" altLang="en-US" sz="1535">
                <a:solidFill>
                  <a:schemeClr val="bg1"/>
                </a:solidFill>
              </a:endParaRPr>
            </a:p>
          </p:txBody>
        </p:sp>
        <p:sp>
          <p:nvSpPr>
            <p:cNvPr id="147" name="文本框 146"/>
            <p:cNvSpPr txBox="1"/>
            <p:nvPr/>
          </p:nvSpPr>
          <p:spPr>
            <a:xfrm>
              <a:off x="3629249" y="2401844"/>
              <a:ext cx="957580" cy="323850"/>
            </a:xfrm>
            <a:prstGeom prst="rect">
              <a:avLst/>
            </a:prstGeom>
            <a:noFill/>
            <a:effectLst/>
          </p:spPr>
          <p:txBody>
            <a:bodyPr wrap="none" lIns="87728" tIns="43863" rIns="87728" bIns="43863" rtlCol="0">
              <a:spAutoFit/>
            </a:bodyPr>
            <a:lstStyle/>
            <a:p>
              <a:r>
                <a:rPr lang="zh-CN" altLang="en-US" sz="1535">
                  <a:solidFill>
                    <a:schemeClr val="bg1"/>
                  </a:solidFill>
                </a:rPr>
                <a:t>數據名稱</a:t>
              </a:r>
              <a:endParaRPr lang="zh-CN" altLang="en-US" sz="1535">
                <a:solidFill>
                  <a:schemeClr val="bg1"/>
                </a:solidFill>
              </a:endParaRPr>
            </a:p>
          </p:txBody>
        </p:sp>
      </p:grpSp>
      <p:sp>
        <p:nvSpPr>
          <p:cNvPr id="67" name="文本框 66"/>
          <p:cNvSpPr txBox="1"/>
          <p:nvPr/>
        </p:nvSpPr>
        <p:spPr>
          <a:xfrm>
            <a:off x="588391" y="2010650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j-ea"/>
                <a:ea typeface="+mj-ea"/>
              </a:rPr>
              <a:t>請於此處填寫標題</a:t>
            </a:r>
            <a:endParaRPr lang="zh-CN" altLang="en-US" sz="2000">
              <a:solidFill>
                <a:schemeClr val="bg1"/>
              </a:solidFill>
              <a:latin typeface="+mj-ea"/>
              <a:ea typeface="+mj-ea"/>
            </a:endParaRPr>
          </a:p>
        </p:txBody>
      </p:sp>
      <p:graphicFrame>
        <p:nvGraphicFramePr>
          <p:cNvPr id="60" name="图表 59"/>
          <p:cNvGraphicFramePr/>
          <p:nvPr/>
        </p:nvGraphicFramePr>
        <p:xfrm>
          <a:off x="6608591" y="2187594"/>
          <a:ext cx="6397228" cy="3599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68" name="任意多边形: 形状 67"/>
          <p:cNvSpPr/>
          <p:nvPr/>
        </p:nvSpPr>
        <p:spPr>
          <a:xfrm>
            <a:off x="5761567" y="2846918"/>
            <a:ext cx="2969684" cy="510117"/>
          </a:xfrm>
          <a:custGeom>
            <a:avLst/>
            <a:gdLst>
              <a:gd name="connsiteX0" fmla="*/ 0 w 2969684"/>
              <a:gd name="connsiteY0" fmla="*/ 0 h 510117"/>
              <a:gd name="connsiteX1" fmla="*/ 2459567 w 2969684"/>
              <a:gd name="connsiteY1" fmla="*/ 0 h 510117"/>
              <a:gd name="connsiteX2" fmla="*/ 2969684 w 2969684"/>
              <a:gd name="connsiteY2" fmla="*/ 510117 h 510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9684" h="510117">
                <a:moveTo>
                  <a:pt x="0" y="0"/>
                </a:moveTo>
                <a:lnTo>
                  <a:pt x="2459567" y="0"/>
                </a:lnTo>
                <a:lnTo>
                  <a:pt x="2969684" y="510117"/>
                </a:lnTo>
              </a:path>
            </a:pathLst>
          </a:custGeom>
          <a:noFill/>
          <a:ln w="19050">
            <a:solidFill>
              <a:schemeClr val="bg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649521" y="2913625"/>
            <a:ext cx="1889411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資訊與數據既有聯繫，又有區別。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5649521" y="2393993"/>
            <a:ext cx="15297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j-ea"/>
                <a:ea typeface="+mj-ea"/>
              </a:rPr>
              <a:t>類別</a:t>
            </a:r>
            <a:r>
              <a:rPr lang="en-US" altLang="zh-CN" sz="2000">
                <a:solidFill>
                  <a:schemeClr val="bg1"/>
                </a:solidFill>
                <a:latin typeface="+mj-lt"/>
                <a:ea typeface="+mj-ea"/>
              </a:rPr>
              <a:t>A-28%</a:t>
            </a:r>
            <a:endParaRPr lang="zh-CN" altLang="en-US" sz="200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5649521" y="5141006"/>
            <a:ext cx="1889411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資訊與數據既有聯繫，又有區別。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5649521" y="4621374"/>
            <a:ext cx="14401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+mj-ea"/>
                <a:ea typeface="+mj-ea"/>
              </a:rPr>
              <a:t>類別</a:t>
            </a:r>
            <a:r>
              <a:rPr lang="en-US" altLang="zh-CN" sz="2000">
                <a:solidFill>
                  <a:schemeClr val="bg1"/>
                </a:solidFill>
                <a:latin typeface="+mj-lt"/>
                <a:ea typeface="+mj-ea"/>
              </a:rPr>
              <a:t>B-72%</a:t>
            </a:r>
            <a:endParaRPr lang="en-US" altLang="zh-CN" sz="200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84" name="任意多边形: 形状 83"/>
          <p:cNvSpPr/>
          <p:nvPr/>
        </p:nvSpPr>
        <p:spPr>
          <a:xfrm flipV="1">
            <a:off x="5761567" y="4565326"/>
            <a:ext cx="2969684" cy="510117"/>
          </a:xfrm>
          <a:custGeom>
            <a:avLst/>
            <a:gdLst>
              <a:gd name="connsiteX0" fmla="*/ 0 w 2969684"/>
              <a:gd name="connsiteY0" fmla="*/ 0 h 510117"/>
              <a:gd name="connsiteX1" fmla="*/ 2459567 w 2969684"/>
              <a:gd name="connsiteY1" fmla="*/ 0 h 510117"/>
              <a:gd name="connsiteX2" fmla="*/ 2969684 w 2969684"/>
              <a:gd name="connsiteY2" fmla="*/ 510117 h 510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9684" h="510117">
                <a:moveTo>
                  <a:pt x="0" y="0"/>
                </a:moveTo>
                <a:lnTo>
                  <a:pt x="2459567" y="0"/>
                </a:lnTo>
                <a:lnTo>
                  <a:pt x="2969684" y="510117"/>
                </a:lnTo>
              </a:path>
            </a:pathLst>
          </a:custGeom>
          <a:noFill/>
          <a:ln w="19050">
            <a:solidFill>
              <a:schemeClr val="bg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文本框 91"/>
          <p:cNvSpPr txBox="1"/>
          <p:nvPr/>
        </p:nvSpPr>
        <p:spPr>
          <a:xfrm>
            <a:off x="9123098" y="378394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>
                <a:solidFill>
                  <a:schemeClr val="bg1"/>
                </a:solidFill>
                <a:latin typeface="+mj-ea"/>
                <a:ea typeface="+mj-ea"/>
              </a:rPr>
              <a:t>圖表名稱</a:t>
            </a:r>
            <a:endParaRPr lang="zh-CN" altLang="en-US" sz="240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由文艺黑" panose="00020600040101010101" pitchFamily="18" charset="-122"/>
                <a:ea typeface="字由文艺黑" panose="00020600040101010101" pitchFamily="18" charset="-122"/>
                <a:cs typeface="+mn-cs"/>
              </a:rPr>
              <a:t>請於此處填寫標題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由文艺黑" panose="00020600040101010101" pitchFamily="18" charset="-122"/>
              <a:ea typeface="字由文艺黑" panose="00020600040101010101" pitchFamily="18" charset="-122"/>
              <a:cs typeface="+mn-cs"/>
            </a:endParaRPr>
          </a:p>
        </p:txBody>
      </p:sp>
      <p:sp>
        <p:nvSpPr>
          <p:cNvPr id="403" name="椭圆 402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234" name="矩形: 圆角 233"/>
          <p:cNvSpPr/>
          <p:nvPr/>
        </p:nvSpPr>
        <p:spPr>
          <a:xfrm>
            <a:off x="695621" y="3946897"/>
            <a:ext cx="4608217" cy="2370295"/>
          </a:xfrm>
          <a:prstGeom prst="roundRect">
            <a:avLst>
              <a:gd name="adj" fmla="val 4944"/>
            </a:avLst>
          </a:prstGeom>
          <a:blipFill dpi="0" rotWithShape="1">
            <a:blip r:embed="rId2"/>
            <a:srcRect/>
            <a:tile tx="0" ty="-590550" sx="100000" sy="100000" flip="none" algn="t"/>
          </a:blip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40" name="矩形: 圆角 39"/>
          <p:cNvSpPr/>
          <p:nvPr/>
        </p:nvSpPr>
        <p:spPr>
          <a:xfrm>
            <a:off x="5615093" y="1411816"/>
            <a:ext cx="5715848" cy="4905375"/>
          </a:xfrm>
          <a:prstGeom prst="roundRect">
            <a:avLst>
              <a:gd name="adj" fmla="val 2560"/>
            </a:avLst>
          </a:prstGeom>
          <a:gradFill>
            <a:gsLst>
              <a:gs pos="0">
                <a:schemeClr val="accent2">
                  <a:alpha val="58000"/>
                </a:schemeClr>
              </a:gs>
              <a:gs pos="100000">
                <a:schemeClr val="accent4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749" name="文本框 748"/>
          <p:cNvSpPr txBox="1"/>
          <p:nvPr/>
        </p:nvSpPr>
        <p:spPr>
          <a:xfrm>
            <a:off x="5858107" y="1710923"/>
            <a:ext cx="3230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由文艺黑" panose="00020600040101010101" pitchFamily="18" charset="-122"/>
                <a:ea typeface="字由文艺黑" panose="00020600040101010101" pitchFamily="18" charset="-122"/>
                <a:cs typeface="+mn-cs"/>
              </a:rPr>
              <a:t>請於此處填寫圖表標題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由文艺黑" panose="00020600040101010101" pitchFamily="18" charset="-122"/>
              <a:ea typeface="字由文艺黑" panose="00020600040101010101" pitchFamily="18" charset="-122"/>
              <a:cs typeface="+mn-cs"/>
            </a:endParaRPr>
          </a:p>
        </p:txBody>
      </p:sp>
      <p:graphicFrame>
        <p:nvGraphicFramePr>
          <p:cNvPr id="107" name="图表 106"/>
          <p:cNvGraphicFramePr/>
          <p:nvPr/>
        </p:nvGraphicFramePr>
        <p:xfrm>
          <a:off x="5895392" y="2280538"/>
          <a:ext cx="5175086" cy="4161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6" name="文本框 45"/>
          <p:cNvSpPr txBox="1"/>
          <p:nvPr/>
        </p:nvSpPr>
        <p:spPr>
          <a:xfrm>
            <a:off x="584935" y="1331584"/>
            <a:ext cx="3535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由文艺黑" panose="00020600040101010101" pitchFamily="18" charset="-122"/>
                <a:ea typeface="字由文艺黑" panose="00020600040101010101" pitchFamily="18" charset="-122"/>
                <a:cs typeface="+mn-cs"/>
              </a:rPr>
              <a:t>可以在這裏填寫標題內容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由文艺黑" panose="00020600040101010101" pitchFamily="18" charset="-122"/>
              <a:ea typeface="字由文艺黑" panose="00020600040101010101" pitchFamily="18" charset="-122"/>
              <a:cs typeface="+mn-cs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02311" y="1840274"/>
            <a:ext cx="1223325" cy="306705"/>
            <a:chOff x="702311" y="1840274"/>
            <a:chExt cx="1223325" cy="306705"/>
          </a:xfrm>
        </p:grpSpPr>
        <p:sp>
          <p:nvSpPr>
            <p:cNvPr id="148" name="矩形: 圆角 147"/>
            <p:cNvSpPr/>
            <p:nvPr/>
          </p:nvSpPr>
          <p:spPr>
            <a:xfrm>
              <a:off x="702311" y="1841363"/>
              <a:ext cx="1223325" cy="286548"/>
            </a:xfrm>
            <a:prstGeom prst="roundRect">
              <a:avLst>
                <a:gd name="adj" fmla="val 50000"/>
              </a:avLst>
            </a:prstGeom>
            <a:noFill/>
            <a:ln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149" name="文本框 148"/>
            <p:cNvSpPr txBox="1"/>
            <p:nvPr/>
          </p:nvSpPr>
          <p:spPr>
            <a:xfrm>
              <a:off x="772799" y="1840274"/>
              <a:ext cx="107188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+mn-cs"/>
                </a:rPr>
                <a:t>這是關鍵字</a:t>
              </a: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sp>
        <p:nvSpPr>
          <p:cNvPr id="183" name="矩形: 圆角 182"/>
          <p:cNvSpPr/>
          <p:nvPr/>
        </p:nvSpPr>
        <p:spPr>
          <a:xfrm>
            <a:off x="2026286" y="1841363"/>
            <a:ext cx="1223325" cy="286548"/>
          </a:xfrm>
          <a:prstGeom prst="roundRect">
            <a:avLst>
              <a:gd name="adj" fmla="val 50000"/>
            </a:avLst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184" name="文本框 183"/>
          <p:cNvSpPr txBox="1"/>
          <p:nvPr/>
        </p:nvSpPr>
        <p:spPr>
          <a:xfrm>
            <a:off x="2096774" y="1840274"/>
            <a:ext cx="10718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這是關鍵字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86" name="矩形: 圆角 185"/>
          <p:cNvSpPr/>
          <p:nvPr/>
        </p:nvSpPr>
        <p:spPr>
          <a:xfrm>
            <a:off x="3350261" y="1841363"/>
            <a:ext cx="1223325" cy="286548"/>
          </a:xfrm>
          <a:prstGeom prst="roundRect">
            <a:avLst>
              <a:gd name="adj" fmla="val 50000"/>
            </a:avLst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3420749" y="1840274"/>
            <a:ext cx="10718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這是關鍵字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2" name="文本框 171"/>
          <p:cNvSpPr txBox="1"/>
          <p:nvPr/>
        </p:nvSpPr>
        <p:spPr>
          <a:xfrm>
            <a:off x="1318147" y="2366976"/>
            <a:ext cx="4225403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高科技就像溝通現實與未來的使者，引導人們不斷開拓發展的空間，走向的具有活力的新世界。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grpSp>
        <p:nvGrpSpPr>
          <p:cNvPr id="37" name="图形 4"/>
          <p:cNvGrpSpPr/>
          <p:nvPr/>
        </p:nvGrpSpPr>
        <p:grpSpPr>
          <a:xfrm>
            <a:off x="803487" y="2527087"/>
            <a:ext cx="354174" cy="276608"/>
            <a:chOff x="4267200" y="2000722"/>
            <a:chExt cx="3657688" cy="2856633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p:grpSpPr>
        <p:sp>
          <p:nvSpPr>
            <p:cNvPr id="38" name="任意多边形: 形状 37"/>
            <p:cNvSpPr/>
            <p:nvPr/>
          </p:nvSpPr>
          <p:spPr>
            <a:xfrm>
              <a:off x="4267200" y="2000722"/>
              <a:ext cx="3657688" cy="2856633"/>
            </a:xfrm>
            <a:custGeom>
              <a:avLst/>
              <a:gdLst>
                <a:gd name="connsiteX0" fmla="*/ 3604070 w 3657695"/>
                <a:gd name="connsiteY0" fmla="*/ 2749296 h 2856642"/>
                <a:gd name="connsiteX1" fmla="*/ 3436049 w 3657695"/>
                <a:gd name="connsiteY1" fmla="*/ 2749296 h 2856642"/>
                <a:gd name="connsiteX2" fmla="*/ 3436049 w 3657695"/>
                <a:gd name="connsiteY2" fmla="*/ 2278380 h 2856642"/>
                <a:gd name="connsiteX3" fmla="*/ 3382423 w 3657695"/>
                <a:gd name="connsiteY3" fmla="*/ 2224754 h 2856642"/>
                <a:gd name="connsiteX4" fmla="*/ 3328797 w 3657695"/>
                <a:gd name="connsiteY4" fmla="*/ 2278380 h 2856642"/>
                <a:gd name="connsiteX5" fmla="*/ 3328797 w 3657695"/>
                <a:gd name="connsiteY5" fmla="*/ 2749296 h 2856642"/>
                <a:gd name="connsiteX6" fmla="*/ 3088767 w 3657695"/>
                <a:gd name="connsiteY6" fmla="*/ 2749296 h 2856642"/>
                <a:gd name="connsiteX7" fmla="*/ 3088767 w 3657695"/>
                <a:gd name="connsiteY7" fmla="*/ 850297 h 2856642"/>
                <a:gd name="connsiteX8" fmla="*/ 3328797 w 3657695"/>
                <a:gd name="connsiteY8" fmla="*/ 850297 h 2856642"/>
                <a:gd name="connsiteX9" fmla="*/ 3328797 w 3657695"/>
                <a:gd name="connsiteY9" fmla="*/ 2028349 h 2856642"/>
                <a:gd name="connsiteX10" fmla="*/ 3382423 w 3657695"/>
                <a:gd name="connsiteY10" fmla="*/ 2081975 h 2856642"/>
                <a:gd name="connsiteX11" fmla="*/ 3436049 w 3657695"/>
                <a:gd name="connsiteY11" fmla="*/ 2028349 h 2856642"/>
                <a:gd name="connsiteX12" fmla="*/ 3436049 w 3657695"/>
                <a:gd name="connsiteY12" fmla="*/ 832390 h 2856642"/>
                <a:gd name="connsiteX13" fmla="*/ 3346704 w 3657695"/>
                <a:gd name="connsiteY13" fmla="*/ 743141 h 2856642"/>
                <a:gd name="connsiteX14" fmla="*/ 3070955 w 3657695"/>
                <a:gd name="connsiteY14" fmla="*/ 743141 h 2856642"/>
                <a:gd name="connsiteX15" fmla="*/ 2981611 w 3657695"/>
                <a:gd name="connsiteY15" fmla="*/ 832390 h 2856642"/>
                <a:gd name="connsiteX16" fmla="*/ 2981611 w 3657695"/>
                <a:gd name="connsiteY16" fmla="*/ 2749296 h 2856642"/>
                <a:gd name="connsiteX17" fmla="*/ 2831878 w 3657695"/>
                <a:gd name="connsiteY17" fmla="*/ 2749296 h 2856642"/>
                <a:gd name="connsiteX18" fmla="*/ 2831878 w 3657695"/>
                <a:gd name="connsiteY18" fmla="*/ 1386935 h 2856642"/>
                <a:gd name="connsiteX19" fmla="*/ 2742629 w 3657695"/>
                <a:gd name="connsiteY19" fmla="*/ 1297591 h 2856642"/>
                <a:gd name="connsiteX20" fmla="*/ 2687670 w 3657695"/>
                <a:gd name="connsiteY20" fmla="*/ 1297591 h 2856642"/>
                <a:gd name="connsiteX21" fmla="*/ 2838069 w 3657695"/>
                <a:gd name="connsiteY21" fmla="*/ 823627 h 2856642"/>
                <a:gd name="connsiteX22" fmla="*/ 2014442 w 3657695"/>
                <a:gd name="connsiteY22" fmla="*/ 0 h 2856642"/>
                <a:gd name="connsiteX23" fmla="*/ 1207770 w 3657695"/>
                <a:gd name="connsiteY23" fmla="*/ 656939 h 2856642"/>
                <a:gd name="connsiteX24" fmla="*/ 954215 w 3657695"/>
                <a:gd name="connsiteY24" fmla="*/ 656939 h 2856642"/>
                <a:gd name="connsiteX25" fmla="*/ 842010 w 3657695"/>
                <a:gd name="connsiteY25" fmla="*/ 586740 h 2856642"/>
                <a:gd name="connsiteX26" fmla="*/ 233839 w 3657695"/>
                <a:gd name="connsiteY26" fmla="*/ 586740 h 2856642"/>
                <a:gd name="connsiteX27" fmla="*/ 0 w 3657695"/>
                <a:gd name="connsiteY27" fmla="*/ 820674 h 2856642"/>
                <a:gd name="connsiteX28" fmla="*/ 233839 w 3657695"/>
                <a:gd name="connsiteY28" fmla="*/ 1054513 h 2856642"/>
                <a:gd name="connsiteX29" fmla="*/ 442913 w 3657695"/>
                <a:gd name="connsiteY29" fmla="*/ 1054513 h 2856642"/>
                <a:gd name="connsiteX30" fmla="*/ 496443 w 3657695"/>
                <a:gd name="connsiteY30" fmla="*/ 1000887 h 2856642"/>
                <a:gd name="connsiteX31" fmla="*/ 442913 w 3657695"/>
                <a:gd name="connsiteY31" fmla="*/ 947261 h 2856642"/>
                <a:gd name="connsiteX32" fmla="*/ 233839 w 3657695"/>
                <a:gd name="connsiteY32" fmla="*/ 947261 h 2856642"/>
                <a:gd name="connsiteX33" fmla="*/ 107156 w 3657695"/>
                <a:gd name="connsiteY33" fmla="*/ 820579 h 2856642"/>
                <a:gd name="connsiteX34" fmla="*/ 233839 w 3657695"/>
                <a:gd name="connsiteY34" fmla="*/ 693896 h 2856642"/>
                <a:gd name="connsiteX35" fmla="*/ 842010 w 3657695"/>
                <a:gd name="connsiteY35" fmla="*/ 693896 h 2856642"/>
                <a:gd name="connsiteX36" fmla="*/ 859917 w 3657695"/>
                <a:gd name="connsiteY36" fmla="*/ 711708 h 2856642"/>
                <a:gd name="connsiteX37" fmla="*/ 859917 w 3657695"/>
                <a:gd name="connsiteY37" fmla="*/ 929450 h 2856642"/>
                <a:gd name="connsiteX38" fmla="*/ 842010 w 3657695"/>
                <a:gd name="connsiteY38" fmla="*/ 947356 h 2856642"/>
                <a:gd name="connsiteX39" fmla="*/ 692944 w 3657695"/>
                <a:gd name="connsiteY39" fmla="*/ 947356 h 2856642"/>
                <a:gd name="connsiteX40" fmla="*/ 639318 w 3657695"/>
                <a:gd name="connsiteY40" fmla="*/ 1000982 h 2856642"/>
                <a:gd name="connsiteX41" fmla="*/ 692944 w 3657695"/>
                <a:gd name="connsiteY41" fmla="*/ 1054608 h 2856642"/>
                <a:gd name="connsiteX42" fmla="*/ 842010 w 3657695"/>
                <a:gd name="connsiteY42" fmla="*/ 1054608 h 2856642"/>
                <a:gd name="connsiteX43" fmla="*/ 954215 w 3657695"/>
                <a:gd name="connsiteY43" fmla="*/ 984409 h 2856642"/>
                <a:gd name="connsiteX44" fmla="*/ 1206627 w 3657695"/>
                <a:gd name="connsiteY44" fmla="*/ 984409 h 2856642"/>
                <a:gd name="connsiteX45" fmla="*/ 1341215 w 3657695"/>
                <a:gd name="connsiteY45" fmla="*/ 1297686 h 2856642"/>
                <a:gd name="connsiteX46" fmla="*/ 1258634 w 3657695"/>
                <a:gd name="connsiteY46" fmla="*/ 1297686 h 2856642"/>
                <a:gd name="connsiteX47" fmla="*/ 1169289 w 3657695"/>
                <a:gd name="connsiteY47" fmla="*/ 1387031 h 2856642"/>
                <a:gd name="connsiteX48" fmla="*/ 1169289 w 3657695"/>
                <a:gd name="connsiteY48" fmla="*/ 2749391 h 2856642"/>
                <a:gd name="connsiteX49" fmla="*/ 1019556 w 3657695"/>
                <a:gd name="connsiteY49" fmla="*/ 2749391 h 2856642"/>
                <a:gd name="connsiteX50" fmla="*/ 1019556 w 3657695"/>
                <a:gd name="connsiteY50" fmla="*/ 1842040 h 2856642"/>
                <a:gd name="connsiteX51" fmla="*/ 930212 w 3657695"/>
                <a:gd name="connsiteY51" fmla="*/ 1752695 h 2856642"/>
                <a:gd name="connsiteX52" fmla="*/ 654463 w 3657695"/>
                <a:gd name="connsiteY52" fmla="*/ 1752695 h 2856642"/>
                <a:gd name="connsiteX53" fmla="*/ 565118 w 3657695"/>
                <a:gd name="connsiteY53" fmla="*/ 1842040 h 2856642"/>
                <a:gd name="connsiteX54" fmla="*/ 565118 w 3657695"/>
                <a:gd name="connsiteY54" fmla="*/ 2749391 h 2856642"/>
                <a:gd name="connsiteX55" fmla="*/ 53626 w 3657695"/>
                <a:gd name="connsiteY55" fmla="*/ 2749391 h 2856642"/>
                <a:gd name="connsiteX56" fmla="*/ 0 w 3657695"/>
                <a:gd name="connsiteY56" fmla="*/ 2803017 h 2856642"/>
                <a:gd name="connsiteX57" fmla="*/ 53626 w 3657695"/>
                <a:gd name="connsiteY57" fmla="*/ 2856643 h 2856642"/>
                <a:gd name="connsiteX58" fmla="*/ 3604070 w 3657695"/>
                <a:gd name="connsiteY58" fmla="*/ 2856643 h 2856642"/>
                <a:gd name="connsiteX59" fmla="*/ 3657695 w 3657695"/>
                <a:gd name="connsiteY59" fmla="*/ 2803017 h 2856642"/>
                <a:gd name="connsiteX60" fmla="*/ 3604070 w 3657695"/>
                <a:gd name="connsiteY60" fmla="*/ 2749296 h 2856642"/>
                <a:gd name="connsiteX61" fmla="*/ 3604070 w 3657695"/>
                <a:gd name="connsiteY61" fmla="*/ 2749296 h 2856642"/>
                <a:gd name="connsiteX62" fmla="*/ 1192625 w 3657695"/>
                <a:gd name="connsiteY62" fmla="*/ 877157 h 2856642"/>
                <a:gd name="connsiteX63" fmla="*/ 967073 w 3657695"/>
                <a:gd name="connsiteY63" fmla="*/ 877157 h 2856642"/>
                <a:gd name="connsiteX64" fmla="*/ 967073 w 3657695"/>
                <a:gd name="connsiteY64" fmla="*/ 764191 h 2856642"/>
                <a:gd name="connsiteX65" fmla="*/ 1193006 w 3657695"/>
                <a:gd name="connsiteY65" fmla="*/ 764191 h 2856642"/>
                <a:gd name="connsiteX66" fmla="*/ 1190816 w 3657695"/>
                <a:gd name="connsiteY66" fmla="*/ 823722 h 2856642"/>
                <a:gd name="connsiteX67" fmla="*/ 1192625 w 3657695"/>
                <a:gd name="connsiteY67" fmla="*/ 877157 h 2856642"/>
                <a:gd name="connsiteX68" fmla="*/ 1192625 w 3657695"/>
                <a:gd name="connsiteY68" fmla="*/ 877157 h 2856642"/>
                <a:gd name="connsiteX69" fmla="*/ 912400 w 3657695"/>
                <a:gd name="connsiteY69" fmla="*/ 2749296 h 2856642"/>
                <a:gd name="connsiteX70" fmla="*/ 672370 w 3657695"/>
                <a:gd name="connsiteY70" fmla="*/ 2749296 h 2856642"/>
                <a:gd name="connsiteX71" fmla="*/ 672370 w 3657695"/>
                <a:gd name="connsiteY71" fmla="*/ 1859756 h 2856642"/>
                <a:gd name="connsiteX72" fmla="*/ 912400 w 3657695"/>
                <a:gd name="connsiteY72" fmla="*/ 1859756 h 2856642"/>
                <a:gd name="connsiteX73" fmla="*/ 912400 w 3657695"/>
                <a:gd name="connsiteY73" fmla="*/ 2749296 h 2856642"/>
                <a:gd name="connsiteX74" fmla="*/ 1297972 w 3657695"/>
                <a:gd name="connsiteY74" fmla="*/ 823722 h 2856642"/>
                <a:gd name="connsiteX75" fmla="*/ 2014442 w 3657695"/>
                <a:gd name="connsiteY75" fmla="*/ 107252 h 2856642"/>
                <a:gd name="connsiteX76" fmla="*/ 2730913 w 3657695"/>
                <a:gd name="connsiteY76" fmla="*/ 823722 h 2856642"/>
                <a:gd name="connsiteX77" fmla="*/ 2014442 w 3657695"/>
                <a:gd name="connsiteY77" fmla="*/ 1540193 h 2856642"/>
                <a:gd name="connsiteX78" fmla="*/ 1297972 w 3657695"/>
                <a:gd name="connsiteY78" fmla="*/ 823722 h 2856642"/>
                <a:gd name="connsiteX79" fmla="*/ 1297972 w 3657695"/>
                <a:gd name="connsiteY79" fmla="*/ 823722 h 2856642"/>
                <a:gd name="connsiteX80" fmla="*/ 1516475 w 3657695"/>
                <a:gd name="connsiteY80" fmla="*/ 2749296 h 2856642"/>
                <a:gd name="connsiteX81" fmla="*/ 1276445 w 3657695"/>
                <a:gd name="connsiteY81" fmla="*/ 2749296 h 2856642"/>
                <a:gd name="connsiteX82" fmla="*/ 1276445 w 3657695"/>
                <a:gd name="connsiteY82" fmla="*/ 1404747 h 2856642"/>
                <a:gd name="connsiteX83" fmla="*/ 1431322 w 3657695"/>
                <a:gd name="connsiteY83" fmla="*/ 1404747 h 2856642"/>
                <a:gd name="connsiteX84" fmla="*/ 1516571 w 3657695"/>
                <a:gd name="connsiteY84" fmla="*/ 1479233 h 2856642"/>
                <a:gd name="connsiteX85" fmla="*/ 1516571 w 3657695"/>
                <a:gd name="connsiteY85" fmla="*/ 2749296 h 2856642"/>
                <a:gd name="connsiteX86" fmla="*/ 2120646 w 3657695"/>
                <a:gd name="connsiteY86" fmla="*/ 2749296 h 2856642"/>
                <a:gd name="connsiteX87" fmla="*/ 1880616 w 3657695"/>
                <a:gd name="connsiteY87" fmla="*/ 2749296 h 2856642"/>
                <a:gd name="connsiteX88" fmla="*/ 1880616 w 3657695"/>
                <a:gd name="connsiteY88" fmla="*/ 1895475 h 2856642"/>
                <a:gd name="connsiteX89" fmla="*/ 2120646 w 3657695"/>
                <a:gd name="connsiteY89" fmla="*/ 1895475 h 2856642"/>
                <a:gd name="connsiteX90" fmla="*/ 2120646 w 3657695"/>
                <a:gd name="connsiteY90" fmla="*/ 2749296 h 2856642"/>
                <a:gd name="connsiteX91" fmla="*/ 2377535 w 3657695"/>
                <a:gd name="connsiteY91" fmla="*/ 2749296 h 2856642"/>
                <a:gd name="connsiteX92" fmla="*/ 2227707 w 3657695"/>
                <a:gd name="connsiteY92" fmla="*/ 2749296 h 2856642"/>
                <a:gd name="connsiteX93" fmla="*/ 2227707 w 3657695"/>
                <a:gd name="connsiteY93" fmla="*/ 1877663 h 2856642"/>
                <a:gd name="connsiteX94" fmla="*/ 2138363 w 3657695"/>
                <a:gd name="connsiteY94" fmla="*/ 1788319 h 2856642"/>
                <a:gd name="connsiteX95" fmla="*/ 1862614 w 3657695"/>
                <a:gd name="connsiteY95" fmla="*/ 1788319 h 2856642"/>
                <a:gd name="connsiteX96" fmla="*/ 1773364 w 3657695"/>
                <a:gd name="connsiteY96" fmla="*/ 1877663 h 2856642"/>
                <a:gd name="connsiteX97" fmla="*/ 1773364 w 3657695"/>
                <a:gd name="connsiteY97" fmla="*/ 2749296 h 2856642"/>
                <a:gd name="connsiteX98" fmla="*/ 1623632 w 3657695"/>
                <a:gd name="connsiteY98" fmla="*/ 2749296 h 2856642"/>
                <a:gd name="connsiteX99" fmla="*/ 1623632 w 3657695"/>
                <a:gd name="connsiteY99" fmla="*/ 1548575 h 2856642"/>
                <a:gd name="connsiteX100" fmla="*/ 2014347 w 3657695"/>
                <a:gd name="connsiteY100" fmla="*/ 1647349 h 2856642"/>
                <a:gd name="connsiteX101" fmla="*/ 2377440 w 3657695"/>
                <a:gd name="connsiteY101" fmla="*/ 1562767 h 2856642"/>
                <a:gd name="connsiteX102" fmla="*/ 2377535 w 3657695"/>
                <a:gd name="connsiteY102" fmla="*/ 2749296 h 2856642"/>
                <a:gd name="connsiteX103" fmla="*/ 2377535 w 3657695"/>
                <a:gd name="connsiteY103" fmla="*/ 2749296 h 2856642"/>
                <a:gd name="connsiteX104" fmla="*/ 2724722 w 3657695"/>
                <a:gd name="connsiteY104" fmla="*/ 2749296 h 2856642"/>
                <a:gd name="connsiteX105" fmla="*/ 2484691 w 3657695"/>
                <a:gd name="connsiteY105" fmla="*/ 2749296 h 2856642"/>
                <a:gd name="connsiteX106" fmla="*/ 2484691 w 3657695"/>
                <a:gd name="connsiteY106" fmla="*/ 1499426 h 2856642"/>
                <a:gd name="connsiteX107" fmla="*/ 2597468 w 3657695"/>
                <a:gd name="connsiteY107" fmla="*/ 1404747 h 2856642"/>
                <a:gd name="connsiteX108" fmla="*/ 2724722 w 3657695"/>
                <a:gd name="connsiteY108" fmla="*/ 1404747 h 2856642"/>
                <a:gd name="connsiteX109" fmla="*/ 2724722 w 3657695"/>
                <a:gd name="connsiteY109" fmla="*/ 2749296 h 285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657695" h="2856642">
                  <a:moveTo>
                    <a:pt x="3604070" y="2749296"/>
                  </a:moveTo>
                  <a:lnTo>
                    <a:pt x="3436049" y="2749296"/>
                  </a:lnTo>
                  <a:lnTo>
                    <a:pt x="3436049" y="2278380"/>
                  </a:lnTo>
                  <a:cubicBezTo>
                    <a:pt x="3436049" y="2248758"/>
                    <a:pt x="3412046" y="2224754"/>
                    <a:pt x="3382423" y="2224754"/>
                  </a:cubicBezTo>
                  <a:cubicBezTo>
                    <a:pt x="3352800" y="2224754"/>
                    <a:pt x="3328797" y="2248758"/>
                    <a:pt x="3328797" y="2278380"/>
                  </a:cubicBezTo>
                  <a:lnTo>
                    <a:pt x="3328797" y="2749296"/>
                  </a:lnTo>
                  <a:lnTo>
                    <a:pt x="3088767" y="2749296"/>
                  </a:lnTo>
                  <a:lnTo>
                    <a:pt x="3088767" y="850297"/>
                  </a:lnTo>
                  <a:lnTo>
                    <a:pt x="3328797" y="850297"/>
                  </a:lnTo>
                  <a:lnTo>
                    <a:pt x="3328797" y="2028349"/>
                  </a:lnTo>
                  <a:cubicBezTo>
                    <a:pt x="3328797" y="2057971"/>
                    <a:pt x="3352800" y="2081975"/>
                    <a:pt x="3382423" y="2081975"/>
                  </a:cubicBezTo>
                  <a:cubicBezTo>
                    <a:pt x="3412046" y="2081975"/>
                    <a:pt x="3436049" y="2057971"/>
                    <a:pt x="3436049" y="2028349"/>
                  </a:cubicBezTo>
                  <a:lnTo>
                    <a:pt x="3436049" y="832390"/>
                  </a:lnTo>
                  <a:cubicBezTo>
                    <a:pt x="3436049" y="783146"/>
                    <a:pt x="3395948" y="743141"/>
                    <a:pt x="3346704" y="743141"/>
                  </a:cubicBezTo>
                  <a:lnTo>
                    <a:pt x="3070955" y="743141"/>
                  </a:lnTo>
                  <a:cubicBezTo>
                    <a:pt x="3021711" y="743141"/>
                    <a:pt x="2981611" y="783241"/>
                    <a:pt x="2981611" y="832390"/>
                  </a:cubicBezTo>
                  <a:lnTo>
                    <a:pt x="2981611" y="2749296"/>
                  </a:lnTo>
                  <a:lnTo>
                    <a:pt x="2831878" y="2749296"/>
                  </a:lnTo>
                  <a:lnTo>
                    <a:pt x="2831878" y="1386935"/>
                  </a:lnTo>
                  <a:cubicBezTo>
                    <a:pt x="2831878" y="1337691"/>
                    <a:pt x="2791873" y="1297591"/>
                    <a:pt x="2742629" y="1297591"/>
                  </a:cubicBezTo>
                  <a:lnTo>
                    <a:pt x="2687670" y="1297591"/>
                  </a:lnTo>
                  <a:cubicBezTo>
                    <a:pt x="2782443" y="1163479"/>
                    <a:pt x="2838069" y="999935"/>
                    <a:pt x="2838069" y="823627"/>
                  </a:cubicBezTo>
                  <a:cubicBezTo>
                    <a:pt x="2838069" y="369475"/>
                    <a:pt x="2468595" y="0"/>
                    <a:pt x="2014442" y="0"/>
                  </a:cubicBezTo>
                  <a:cubicBezTo>
                    <a:pt x="1617345" y="0"/>
                    <a:pt x="1285113" y="282416"/>
                    <a:pt x="1207770" y="656939"/>
                  </a:cubicBezTo>
                  <a:lnTo>
                    <a:pt x="954215" y="656939"/>
                  </a:lnTo>
                  <a:cubicBezTo>
                    <a:pt x="933831" y="615410"/>
                    <a:pt x="891254" y="586740"/>
                    <a:pt x="842010" y="586740"/>
                  </a:cubicBezTo>
                  <a:lnTo>
                    <a:pt x="233839" y="586740"/>
                  </a:lnTo>
                  <a:cubicBezTo>
                    <a:pt x="104966" y="586835"/>
                    <a:pt x="0" y="691706"/>
                    <a:pt x="0" y="820674"/>
                  </a:cubicBezTo>
                  <a:cubicBezTo>
                    <a:pt x="0" y="949643"/>
                    <a:pt x="104966" y="1054513"/>
                    <a:pt x="233839" y="1054513"/>
                  </a:cubicBezTo>
                  <a:lnTo>
                    <a:pt x="442913" y="1054513"/>
                  </a:lnTo>
                  <a:cubicBezTo>
                    <a:pt x="472440" y="1054513"/>
                    <a:pt x="496443" y="1030510"/>
                    <a:pt x="496443" y="1000887"/>
                  </a:cubicBezTo>
                  <a:cubicBezTo>
                    <a:pt x="496443" y="971264"/>
                    <a:pt x="472440" y="947261"/>
                    <a:pt x="442913" y="947261"/>
                  </a:cubicBezTo>
                  <a:lnTo>
                    <a:pt x="233839" y="947261"/>
                  </a:lnTo>
                  <a:cubicBezTo>
                    <a:pt x="163925" y="947261"/>
                    <a:pt x="107156" y="890492"/>
                    <a:pt x="107156" y="820579"/>
                  </a:cubicBezTo>
                  <a:cubicBezTo>
                    <a:pt x="107156" y="750665"/>
                    <a:pt x="164021" y="693896"/>
                    <a:pt x="233839" y="693896"/>
                  </a:cubicBezTo>
                  <a:lnTo>
                    <a:pt x="842010" y="693896"/>
                  </a:lnTo>
                  <a:cubicBezTo>
                    <a:pt x="851916" y="693896"/>
                    <a:pt x="859917" y="701897"/>
                    <a:pt x="859917" y="711708"/>
                  </a:cubicBezTo>
                  <a:lnTo>
                    <a:pt x="859917" y="929450"/>
                  </a:lnTo>
                  <a:cubicBezTo>
                    <a:pt x="859917" y="939260"/>
                    <a:pt x="851916" y="947356"/>
                    <a:pt x="842010" y="947356"/>
                  </a:cubicBezTo>
                  <a:lnTo>
                    <a:pt x="692944" y="947356"/>
                  </a:lnTo>
                  <a:cubicBezTo>
                    <a:pt x="663416" y="947356"/>
                    <a:pt x="639318" y="971264"/>
                    <a:pt x="639318" y="1000982"/>
                  </a:cubicBezTo>
                  <a:cubicBezTo>
                    <a:pt x="639318" y="1030510"/>
                    <a:pt x="663321" y="1054608"/>
                    <a:pt x="692944" y="1054608"/>
                  </a:cubicBezTo>
                  <a:lnTo>
                    <a:pt x="842010" y="1054608"/>
                  </a:lnTo>
                  <a:cubicBezTo>
                    <a:pt x="891254" y="1054608"/>
                    <a:pt x="933831" y="1025843"/>
                    <a:pt x="954215" y="984409"/>
                  </a:cubicBezTo>
                  <a:lnTo>
                    <a:pt x="1206627" y="984409"/>
                  </a:lnTo>
                  <a:cubicBezTo>
                    <a:pt x="1229392" y="1099185"/>
                    <a:pt x="1276064" y="1205389"/>
                    <a:pt x="1341215" y="1297686"/>
                  </a:cubicBezTo>
                  <a:lnTo>
                    <a:pt x="1258634" y="1297686"/>
                  </a:lnTo>
                  <a:cubicBezTo>
                    <a:pt x="1209389" y="1297686"/>
                    <a:pt x="1169289" y="1337786"/>
                    <a:pt x="1169289" y="1387031"/>
                  </a:cubicBezTo>
                  <a:lnTo>
                    <a:pt x="1169289" y="2749391"/>
                  </a:lnTo>
                  <a:lnTo>
                    <a:pt x="1019556" y="2749391"/>
                  </a:lnTo>
                  <a:lnTo>
                    <a:pt x="1019556" y="1842040"/>
                  </a:lnTo>
                  <a:cubicBezTo>
                    <a:pt x="1019556" y="1792796"/>
                    <a:pt x="979551" y="1752695"/>
                    <a:pt x="930212" y="1752695"/>
                  </a:cubicBezTo>
                  <a:lnTo>
                    <a:pt x="654463" y="1752695"/>
                  </a:lnTo>
                  <a:cubicBezTo>
                    <a:pt x="605219" y="1752695"/>
                    <a:pt x="565118" y="1792700"/>
                    <a:pt x="565118" y="1842040"/>
                  </a:cubicBezTo>
                  <a:lnTo>
                    <a:pt x="565118" y="2749391"/>
                  </a:lnTo>
                  <a:lnTo>
                    <a:pt x="53626" y="2749391"/>
                  </a:lnTo>
                  <a:cubicBezTo>
                    <a:pt x="24003" y="2749391"/>
                    <a:pt x="0" y="2773394"/>
                    <a:pt x="0" y="2803017"/>
                  </a:cubicBezTo>
                  <a:cubicBezTo>
                    <a:pt x="0" y="2832640"/>
                    <a:pt x="24003" y="2856643"/>
                    <a:pt x="53626" y="2856643"/>
                  </a:cubicBezTo>
                  <a:lnTo>
                    <a:pt x="3604070" y="2856643"/>
                  </a:lnTo>
                  <a:cubicBezTo>
                    <a:pt x="3633692" y="2856643"/>
                    <a:pt x="3657695" y="2832640"/>
                    <a:pt x="3657695" y="2803017"/>
                  </a:cubicBezTo>
                  <a:cubicBezTo>
                    <a:pt x="3657600" y="2773299"/>
                    <a:pt x="3633597" y="2749296"/>
                    <a:pt x="3604070" y="2749296"/>
                  </a:cubicBezTo>
                  <a:lnTo>
                    <a:pt x="3604070" y="2749296"/>
                  </a:lnTo>
                  <a:close/>
                  <a:moveTo>
                    <a:pt x="1192625" y="877157"/>
                  </a:moveTo>
                  <a:lnTo>
                    <a:pt x="967073" y="877157"/>
                  </a:lnTo>
                  <a:lnTo>
                    <a:pt x="967073" y="764191"/>
                  </a:lnTo>
                  <a:lnTo>
                    <a:pt x="1193006" y="764191"/>
                  </a:lnTo>
                  <a:cubicBezTo>
                    <a:pt x="1191578" y="783812"/>
                    <a:pt x="1190816" y="803720"/>
                    <a:pt x="1190816" y="823722"/>
                  </a:cubicBezTo>
                  <a:cubicBezTo>
                    <a:pt x="1190816" y="841629"/>
                    <a:pt x="1191482" y="859441"/>
                    <a:pt x="1192625" y="877157"/>
                  </a:cubicBezTo>
                  <a:lnTo>
                    <a:pt x="1192625" y="877157"/>
                  </a:lnTo>
                  <a:close/>
                  <a:moveTo>
                    <a:pt x="912400" y="2749296"/>
                  </a:moveTo>
                  <a:lnTo>
                    <a:pt x="672370" y="2749296"/>
                  </a:lnTo>
                  <a:lnTo>
                    <a:pt x="672370" y="1859756"/>
                  </a:lnTo>
                  <a:lnTo>
                    <a:pt x="912400" y="1859756"/>
                  </a:lnTo>
                  <a:lnTo>
                    <a:pt x="912400" y="2749296"/>
                  </a:lnTo>
                  <a:close/>
                  <a:moveTo>
                    <a:pt x="1297972" y="823722"/>
                  </a:moveTo>
                  <a:cubicBezTo>
                    <a:pt x="1297972" y="428625"/>
                    <a:pt x="1619345" y="107252"/>
                    <a:pt x="2014442" y="107252"/>
                  </a:cubicBezTo>
                  <a:cubicBezTo>
                    <a:pt x="2409539" y="107252"/>
                    <a:pt x="2730913" y="428625"/>
                    <a:pt x="2730913" y="823722"/>
                  </a:cubicBezTo>
                  <a:cubicBezTo>
                    <a:pt x="2730913" y="1218819"/>
                    <a:pt x="2409539" y="1540193"/>
                    <a:pt x="2014442" y="1540193"/>
                  </a:cubicBezTo>
                  <a:cubicBezTo>
                    <a:pt x="1619345" y="1540193"/>
                    <a:pt x="1297972" y="1218724"/>
                    <a:pt x="1297972" y="823722"/>
                  </a:cubicBezTo>
                  <a:lnTo>
                    <a:pt x="1297972" y="823722"/>
                  </a:lnTo>
                  <a:close/>
                  <a:moveTo>
                    <a:pt x="1516475" y="2749296"/>
                  </a:moveTo>
                  <a:lnTo>
                    <a:pt x="1276445" y="2749296"/>
                  </a:lnTo>
                  <a:lnTo>
                    <a:pt x="1276445" y="1404747"/>
                  </a:lnTo>
                  <a:lnTo>
                    <a:pt x="1431322" y="1404747"/>
                  </a:lnTo>
                  <a:cubicBezTo>
                    <a:pt x="1457992" y="1431512"/>
                    <a:pt x="1486472" y="1456373"/>
                    <a:pt x="1516571" y="1479233"/>
                  </a:cubicBezTo>
                  <a:lnTo>
                    <a:pt x="1516571" y="2749296"/>
                  </a:lnTo>
                  <a:close/>
                  <a:moveTo>
                    <a:pt x="2120646" y="2749296"/>
                  </a:moveTo>
                  <a:lnTo>
                    <a:pt x="1880616" y="2749296"/>
                  </a:lnTo>
                  <a:lnTo>
                    <a:pt x="1880616" y="1895475"/>
                  </a:lnTo>
                  <a:lnTo>
                    <a:pt x="2120646" y="1895475"/>
                  </a:lnTo>
                  <a:lnTo>
                    <a:pt x="2120646" y="2749296"/>
                  </a:lnTo>
                  <a:close/>
                  <a:moveTo>
                    <a:pt x="2377535" y="2749296"/>
                  </a:moveTo>
                  <a:lnTo>
                    <a:pt x="2227707" y="2749296"/>
                  </a:lnTo>
                  <a:lnTo>
                    <a:pt x="2227707" y="1877663"/>
                  </a:lnTo>
                  <a:cubicBezTo>
                    <a:pt x="2227707" y="1828419"/>
                    <a:pt x="2187702" y="1788319"/>
                    <a:pt x="2138363" y="1788319"/>
                  </a:cubicBezTo>
                  <a:lnTo>
                    <a:pt x="1862614" y="1788319"/>
                  </a:lnTo>
                  <a:cubicBezTo>
                    <a:pt x="1813370" y="1788319"/>
                    <a:pt x="1773364" y="1828324"/>
                    <a:pt x="1773364" y="1877663"/>
                  </a:cubicBezTo>
                  <a:lnTo>
                    <a:pt x="1773364" y="2749296"/>
                  </a:lnTo>
                  <a:lnTo>
                    <a:pt x="1623632" y="2749296"/>
                  </a:lnTo>
                  <a:lnTo>
                    <a:pt x="1623632" y="1548575"/>
                  </a:lnTo>
                  <a:cubicBezTo>
                    <a:pt x="1739932" y="1611535"/>
                    <a:pt x="1873091" y="1647349"/>
                    <a:pt x="2014347" y="1647349"/>
                  </a:cubicBezTo>
                  <a:cubicBezTo>
                    <a:pt x="2144649" y="1647349"/>
                    <a:pt x="2267903" y="1616869"/>
                    <a:pt x="2377440" y="1562767"/>
                  </a:cubicBezTo>
                  <a:lnTo>
                    <a:pt x="2377535" y="2749296"/>
                  </a:lnTo>
                  <a:lnTo>
                    <a:pt x="2377535" y="2749296"/>
                  </a:lnTo>
                  <a:close/>
                  <a:moveTo>
                    <a:pt x="2724722" y="2749296"/>
                  </a:moveTo>
                  <a:lnTo>
                    <a:pt x="2484691" y="2749296"/>
                  </a:lnTo>
                  <a:lnTo>
                    <a:pt x="2484691" y="1499426"/>
                  </a:lnTo>
                  <a:cubicBezTo>
                    <a:pt x="2525078" y="1471232"/>
                    <a:pt x="2562797" y="1439513"/>
                    <a:pt x="2597468" y="1404747"/>
                  </a:cubicBezTo>
                  <a:lnTo>
                    <a:pt x="2724722" y="1404747"/>
                  </a:lnTo>
                  <a:lnTo>
                    <a:pt x="2724722" y="2749296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39" name="任意多边形: 形状 38"/>
            <p:cNvSpPr/>
            <p:nvPr/>
          </p:nvSpPr>
          <p:spPr>
            <a:xfrm>
              <a:off x="5689276" y="2231893"/>
              <a:ext cx="1184622" cy="1184807"/>
            </a:xfrm>
            <a:custGeom>
              <a:avLst/>
              <a:gdLst>
                <a:gd name="connsiteX0" fmla="*/ 592360 w 1184624"/>
                <a:gd name="connsiteY0" fmla="*/ 1184815 h 1184814"/>
                <a:gd name="connsiteX1" fmla="*/ 882110 w 1184624"/>
                <a:gd name="connsiteY1" fmla="*/ 1108805 h 1184814"/>
                <a:gd name="connsiteX2" fmla="*/ 902494 w 1184624"/>
                <a:gd name="connsiteY2" fmla="*/ 1035844 h 1184814"/>
                <a:gd name="connsiteX3" fmla="*/ 829532 w 1184624"/>
                <a:gd name="connsiteY3" fmla="*/ 1015460 h 1184814"/>
                <a:gd name="connsiteX4" fmla="*/ 592360 w 1184624"/>
                <a:gd name="connsiteY4" fmla="*/ 1077659 h 1184814"/>
                <a:gd name="connsiteX5" fmla="*/ 107156 w 1184624"/>
                <a:gd name="connsiteY5" fmla="*/ 592455 h 1184814"/>
                <a:gd name="connsiteX6" fmla="*/ 592360 w 1184624"/>
                <a:gd name="connsiteY6" fmla="*/ 107252 h 1184814"/>
                <a:gd name="connsiteX7" fmla="*/ 1077468 w 1184624"/>
                <a:gd name="connsiteY7" fmla="*/ 592455 h 1184814"/>
                <a:gd name="connsiteX8" fmla="*/ 995172 w 1184624"/>
                <a:gd name="connsiteY8" fmla="*/ 862489 h 1184814"/>
                <a:gd name="connsiteX9" fmla="*/ 1009745 w 1184624"/>
                <a:gd name="connsiteY9" fmla="*/ 936784 h 1184814"/>
                <a:gd name="connsiteX10" fmla="*/ 1084135 w 1184624"/>
                <a:gd name="connsiteY10" fmla="*/ 922211 h 1184814"/>
                <a:gd name="connsiteX11" fmla="*/ 1184624 w 1184624"/>
                <a:gd name="connsiteY11" fmla="*/ 592360 h 1184814"/>
                <a:gd name="connsiteX12" fmla="*/ 592360 w 1184624"/>
                <a:gd name="connsiteY12" fmla="*/ 0 h 1184814"/>
                <a:gd name="connsiteX13" fmla="*/ 0 w 1184624"/>
                <a:gd name="connsiteY13" fmla="*/ 592360 h 1184814"/>
                <a:gd name="connsiteX14" fmla="*/ 592360 w 1184624"/>
                <a:gd name="connsiteY14" fmla="*/ 1184815 h 1184814"/>
                <a:gd name="connsiteX15" fmla="*/ 592360 w 1184624"/>
                <a:gd name="connsiteY15" fmla="*/ 1184815 h 1184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4624" h="1184814">
                  <a:moveTo>
                    <a:pt x="592360" y="1184815"/>
                  </a:moveTo>
                  <a:cubicBezTo>
                    <a:pt x="693706" y="1184815"/>
                    <a:pt x="793909" y="1158526"/>
                    <a:pt x="882110" y="1108805"/>
                  </a:cubicBezTo>
                  <a:cubicBezTo>
                    <a:pt x="907923" y="1094327"/>
                    <a:pt x="916972" y="1061657"/>
                    <a:pt x="902494" y="1035844"/>
                  </a:cubicBezTo>
                  <a:cubicBezTo>
                    <a:pt x="888016" y="1010031"/>
                    <a:pt x="855250" y="1000887"/>
                    <a:pt x="829532" y="1015460"/>
                  </a:cubicBezTo>
                  <a:cubicBezTo>
                    <a:pt x="757238" y="1056132"/>
                    <a:pt x="675227" y="1077659"/>
                    <a:pt x="592360" y="1077659"/>
                  </a:cubicBezTo>
                  <a:cubicBezTo>
                    <a:pt x="324802" y="1077659"/>
                    <a:pt x="107156" y="860012"/>
                    <a:pt x="107156" y="592455"/>
                  </a:cubicBezTo>
                  <a:cubicBezTo>
                    <a:pt x="107156" y="324898"/>
                    <a:pt x="324802" y="107252"/>
                    <a:pt x="592360" y="107252"/>
                  </a:cubicBezTo>
                  <a:cubicBezTo>
                    <a:pt x="859917" y="107252"/>
                    <a:pt x="1077468" y="324898"/>
                    <a:pt x="1077468" y="592455"/>
                  </a:cubicBezTo>
                  <a:cubicBezTo>
                    <a:pt x="1077468" y="689039"/>
                    <a:pt x="1048988" y="782384"/>
                    <a:pt x="995172" y="862489"/>
                  </a:cubicBezTo>
                  <a:cubicBezTo>
                    <a:pt x="978694" y="887063"/>
                    <a:pt x="985171" y="920306"/>
                    <a:pt x="1009745" y="936784"/>
                  </a:cubicBezTo>
                  <a:cubicBezTo>
                    <a:pt x="1034320" y="953262"/>
                    <a:pt x="1067562" y="946785"/>
                    <a:pt x="1084135" y="922211"/>
                  </a:cubicBezTo>
                  <a:cubicBezTo>
                    <a:pt x="1149953" y="824484"/>
                    <a:pt x="1184624" y="710374"/>
                    <a:pt x="1184624" y="592360"/>
                  </a:cubicBezTo>
                  <a:cubicBezTo>
                    <a:pt x="1184624" y="265748"/>
                    <a:pt x="918877" y="0"/>
                    <a:pt x="592360" y="0"/>
                  </a:cubicBezTo>
                  <a:cubicBezTo>
                    <a:pt x="265747" y="0"/>
                    <a:pt x="0" y="265748"/>
                    <a:pt x="0" y="592360"/>
                  </a:cubicBezTo>
                  <a:cubicBezTo>
                    <a:pt x="0" y="918972"/>
                    <a:pt x="265747" y="1184815"/>
                    <a:pt x="592360" y="1184815"/>
                  </a:cubicBezTo>
                  <a:lnTo>
                    <a:pt x="592360" y="1184815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41" name="任意多边形: 形状 40"/>
            <p:cNvSpPr/>
            <p:nvPr/>
          </p:nvSpPr>
          <p:spPr>
            <a:xfrm>
              <a:off x="6048085" y="2453342"/>
              <a:ext cx="466989" cy="574927"/>
            </a:xfrm>
            <a:custGeom>
              <a:avLst/>
              <a:gdLst>
                <a:gd name="connsiteX0" fmla="*/ 287084 w 466991"/>
                <a:gd name="connsiteY0" fmla="*/ 479394 h 574929"/>
                <a:gd name="connsiteX1" fmla="*/ 303943 w 466991"/>
                <a:gd name="connsiteY1" fmla="*/ 456153 h 574929"/>
                <a:gd name="connsiteX2" fmla="*/ 466534 w 466991"/>
                <a:gd name="connsiteY2" fmla="*/ 218695 h 574929"/>
                <a:gd name="connsiteX3" fmla="*/ 248317 w 466991"/>
                <a:gd name="connsiteY3" fmla="*/ 477 h 574929"/>
                <a:gd name="connsiteX4" fmla="*/ 73628 w 466991"/>
                <a:gd name="connsiteY4" fmla="*/ 63342 h 574929"/>
                <a:gd name="connsiteX5" fmla="*/ 0 w 466991"/>
                <a:gd name="connsiteY5" fmla="*/ 233554 h 574929"/>
                <a:gd name="connsiteX6" fmla="*/ 53626 w 466991"/>
                <a:gd name="connsiteY6" fmla="*/ 287180 h 574929"/>
                <a:gd name="connsiteX7" fmla="*/ 107251 w 466991"/>
                <a:gd name="connsiteY7" fmla="*/ 233554 h 574929"/>
                <a:gd name="connsiteX8" fmla="*/ 147066 w 466991"/>
                <a:gd name="connsiteY8" fmla="*/ 141447 h 574929"/>
                <a:gd name="connsiteX9" fmla="*/ 241745 w 466991"/>
                <a:gd name="connsiteY9" fmla="*/ 107443 h 574929"/>
                <a:gd name="connsiteX10" fmla="*/ 359664 w 466991"/>
                <a:gd name="connsiteY10" fmla="*/ 225362 h 574929"/>
                <a:gd name="connsiteX11" fmla="*/ 271748 w 466991"/>
                <a:gd name="connsiteY11" fmla="*/ 353950 h 574929"/>
                <a:gd name="connsiteX12" fmla="*/ 180022 w 466991"/>
                <a:gd name="connsiteY12" fmla="*/ 479394 h 574929"/>
                <a:gd name="connsiteX13" fmla="*/ 180022 w 466991"/>
                <a:gd name="connsiteY13" fmla="*/ 521304 h 574929"/>
                <a:gd name="connsiteX14" fmla="*/ 233648 w 466991"/>
                <a:gd name="connsiteY14" fmla="*/ 574930 h 574929"/>
                <a:gd name="connsiteX15" fmla="*/ 287274 w 466991"/>
                <a:gd name="connsiteY15" fmla="*/ 521304 h 574929"/>
                <a:gd name="connsiteX16" fmla="*/ 287274 w 466991"/>
                <a:gd name="connsiteY16" fmla="*/ 479394 h 574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6991" h="574929">
                  <a:moveTo>
                    <a:pt x="287084" y="479394"/>
                  </a:moveTo>
                  <a:cubicBezTo>
                    <a:pt x="287084" y="468631"/>
                    <a:pt x="293846" y="459392"/>
                    <a:pt x="303943" y="456153"/>
                  </a:cubicBezTo>
                  <a:cubicBezTo>
                    <a:pt x="406337" y="423768"/>
                    <a:pt x="473202" y="326137"/>
                    <a:pt x="466534" y="218695"/>
                  </a:cubicBezTo>
                  <a:cubicBezTo>
                    <a:pt x="459296" y="101537"/>
                    <a:pt x="365474" y="7716"/>
                    <a:pt x="248317" y="477"/>
                  </a:cubicBezTo>
                  <a:cubicBezTo>
                    <a:pt x="183071" y="-3619"/>
                    <a:pt x="121063" y="18765"/>
                    <a:pt x="73628" y="63342"/>
                  </a:cubicBezTo>
                  <a:cubicBezTo>
                    <a:pt x="26860" y="107348"/>
                    <a:pt x="0" y="169355"/>
                    <a:pt x="0" y="233554"/>
                  </a:cubicBezTo>
                  <a:cubicBezTo>
                    <a:pt x="0" y="263177"/>
                    <a:pt x="23908" y="287180"/>
                    <a:pt x="53626" y="287180"/>
                  </a:cubicBezTo>
                  <a:cubicBezTo>
                    <a:pt x="83153" y="287180"/>
                    <a:pt x="107251" y="263177"/>
                    <a:pt x="107251" y="233554"/>
                  </a:cubicBezTo>
                  <a:cubicBezTo>
                    <a:pt x="107251" y="198311"/>
                    <a:pt x="121349" y="165641"/>
                    <a:pt x="147066" y="141447"/>
                  </a:cubicBezTo>
                  <a:cubicBezTo>
                    <a:pt x="172784" y="117349"/>
                    <a:pt x="206407" y="105252"/>
                    <a:pt x="241745" y="107443"/>
                  </a:cubicBezTo>
                  <a:cubicBezTo>
                    <a:pt x="304038" y="111348"/>
                    <a:pt x="355759" y="163069"/>
                    <a:pt x="359664" y="225362"/>
                  </a:cubicBezTo>
                  <a:cubicBezTo>
                    <a:pt x="363284" y="283560"/>
                    <a:pt x="327088" y="336519"/>
                    <a:pt x="271748" y="353950"/>
                  </a:cubicBezTo>
                  <a:cubicBezTo>
                    <a:pt x="216884" y="371285"/>
                    <a:pt x="180022" y="421673"/>
                    <a:pt x="180022" y="479394"/>
                  </a:cubicBezTo>
                  <a:lnTo>
                    <a:pt x="180022" y="521304"/>
                  </a:lnTo>
                  <a:cubicBezTo>
                    <a:pt x="180022" y="550927"/>
                    <a:pt x="204025" y="574930"/>
                    <a:pt x="233648" y="574930"/>
                  </a:cubicBezTo>
                  <a:cubicBezTo>
                    <a:pt x="263271" y="574930"/>
                    <a:pt x="287274" y="550927"/>
                    <a:pt x="287274" y="521304"/>
                  </a:cubicBezTo>
                  <a:lnTo>
                    <a:pt x="287274" y="479394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6228015" y="3079239"/>
              <a:ext cx="107248" cy="116299"/>
            </a:xfrm>
            <a:custGeom>
              <a:avLst/>
              <a:gdLst>
                <a:gd name="connsiteX0" fmla="*/ 53626 w 107251"/>
                <a:gd name="connsiteY0" fmla="*/ 0 h 116300"/>
                <a:gd name="connsiteX1" fmla="*/ 0 w 107251"/>
                <a:gd name="connsiteY1" fmla="*/ 53626 h 116300"/>
                <a:gd name="connsiteX2" fmla="*/ 0 w 107251"/>
                <a:gd name="connsiteY2" fmla="*/ 62675 h 116300"/>
                <a:gd name="connsiteX3" fmla="*/ 53626 w 107251"/>
                <a:gd name="connsiteY3" fmla="*/ 116300 h 116300"/>
                <a:gd name="connsiteX4" fmla="*/ 107251 w 107251"/>
                <a:gd name="connsiteY4" fmla="*/ 62675 h 116300"/>
                <a:gd name="connsiteX5" fmla="*/ 107251 w 107251"/>
                <a:gd name="connsiteY5" fmla="*/ 53626 h 116300"/>
                <a:gd name="connsiteX6" fmla="*/ 53626 w 107251"/>
                <a:gd name="connsiteY6" fmla="*/ 0 h 116300"/>
                <a:gd name="connsiteX7" fmla="*/ 53626 w 107251"/>
                <a:gd name="connsiteY7" fmla="*/ 0 h 11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251" h="116300">
                  <a:moveTo>
                    <a:pt x="53626" y="0"/>
                  </a:moveTo>
                  <a:cubicBezTo>
                    <a:pt x="24003" y="0"/>
                    <a:pt x="0" y="24003"/>
                    <a:pt x="0" y="53626"/>
                  </a:cubicBezTo>
                  <a:lnTo>
                    <a:pt x="0" y="62675"/>
                  </a:lnTo>
                  <a:cubicBezTo>
                    <a:pt x="0" y="92297"/>
                    <a:pt x="24003" y="116300"/>
                    <a:pt x="53626" y="116300"/>
                  </a:cubicBezTo>
                  <a:cubicBezTo>
                    <a:pt x="83249" y="116300"/>
                    <a:pt x="107251" y="92392"/>
                    <a:pt x="107251" y="62675"/>
                  </a:cubicBezTo>
                  <a:lnTo>
                    <a:pt x="107251" y="53626"/>
                  </a:lnTo>
                  <a:cubicBezTo>
                    <a:pt x="107156" y="24003"/>
                    <a:pt x="83153" y="0"/>
                    <a:pt x="53626" y="0"/>
                  </a:cubicBezTo>
                  <a:lnTo>
                    <a:pt x="53626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4267200" y="3157334"/>
              <a:ext cx="1001552" cy="489488"/>
            </a:xfrm>
            <a:custGeom>
              <a:avLst/>
              <a:gdLst>
                <a:gd name="connsiteX0" fmla="*/ 89345 w 1001553"/>
                <a:gd name="connsiteY0" fmla="*/ 489490 h 489489"/>
                <a:gd name="connsiteX1" fmla="*/ 912209 w 1001553"/>
                <a:gd name="connsiteY1" fmla="*/ 489490 h 489489"/>
                <a:gd name="connsiteX2" fmla="*/ 1001554 w 1001553"/>
                <a:gd name="connsiteY2" fmla="*/ 400145 h 489489"/>
                <a:gd name="connsiteX3" fmla="*/ 1001554 w 1001553"/>
                <a:gd name="connsiteY3" fmla="*/ 89345 h 489489"/>
                <a:gd name="connsiteX4" fmla="*/ 912209 w 1001553"/>
                <a:gd name="connsiteY4" fmla="*/ 0 h 489489"/>
                <a:gd name="connsiteX5" fmla="*/ 89345 w 1001553"/>
                <a:gd name="connsiteY5" fmla="*/ 0 h 489489"/>
                <a:gd name="connsiteX6" fmla="*/ 0 w 1001553"/>
                <a:gd name="connsiteY6" fmla="*/ 89345 h 489489"/>
                <a:gd name="connsiteX7" fmla="*/ 0 w 1001553"/>
                <a:gd name="connsiteY7" fmla="*/ 400145 h 489489"/>
                <a:gd name="connsiteX8" fmla="*/ 89345 w 1001553"/>
                <a:gd name="connsiteY8" fmla="*/ 489490 h 489489"/>
                <a:gd name="connsiteX9" fmla="*/ 89345 w 1001553"/>
                <a:gd name="connsiteY9" fmla="*/ 489490 h 489489"/>
                <a:gd name="connsiteX10" fmla="*/ 107156 w 1001553"/>
                <a:gd name="connsiteY10" fmla="*/ 107347 h 489489"/>
                <a:gd name="connsiteX11" fmla="*/ 894302 w 1001553"/>
                <a:gd name="connsiteY11" fmla="*/ 107347 h 489489"/>
                <a:gd name="connsiteX12" fmla="*/ 894302 w 1001553"/>
                <a:gd name="connsiteY12" fmla="*/ 382429 h 489489"/>
                <a:gd name="connsiteX13" fmla="*/ 107156 w 1001553"/>
                <a:gd name="connsiteY13" fmla="*/ 382429 h 489489"/>
                <a:gd name="connsiteX14" fmla="*/ 107156 w 1001553"/>
                <a:gd name="connsiteY14" fmla="*/ 107347 h 489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01553" h="489489">
                  <a:moveTo>
                    <a:pt x="89345" y="489490"/>
                  </a:moveTo>
                  <a:lnTo>
                    <a:pt x="912209" y="489490"/>
                  </a:lnTo>
                  <a:cubicBezTo>
                    <a:pt x="961454" y="489490"/>
                    <a:pt x="1001554" y="449390"/>
                    <a:pt x="1001554" y="400145"/>
                  </a:cubicBezTo>
                  <a:lnTo>
                    <a:pt x="1001554" y="89345"/>
                  </a:lnTo>
                  <a:cubicBezTo>
                    <a:pt x="1001554" y="40100"/>
                    <a:pt x="961549" y="0"/>
                    <a:pt x="912209" y="0"/>
                  </a:cubicBezTo>
                  <a:lnTo>
                    <a:pt x="89345" y="0"/>
                  </a:lnTo>
                  <a:cubicBezTo>
                    <a:pt x="40100" y="0"/>
                    <a:pt x="0" y="40005"/>
                    <a:pt x="0" y="89345"/>
                  </a:cubicBezTo>
                  <a:lnTo>
                    <a:pt x="0" y="400145"/>
                  </a:lnTo>
                  <a:cubicBezTo>
                    <a:pt x="0" y="449485"/>
                    <a:pt x="40100" y="489490"/>
                    <a:pt x="89345" y="489490"/>
                  </a:cubicBezTo>
                  <a:lnTo>
                    <a:pt x="89345" y="489490"/>
                  </a:lnTo>
                  <a:close/>
                  <a:moveTo>
                    <a:pt x="107156" y="107347"/>
                  </a:moveTo>
                  <a:lnTo>
                    <a:pt x="894302" y="107347"/>
                  </a:lnTo>
                  <a:lnTo>
                    <a:pt x="894302" y="382429"/>
                  </a:lnTo>
                  <a:lnTo>
                    <a:pt x="107156" y="382429"/>
                  </a:lnTo>
                  <a:lnTo>
                    <a:pt x="107156" y="107347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44" name="任意多边形: 形状 43"/>
            <p:cNvSpPr/>
            <p:nvPr/>
          </p:nvSpPr>
          <p:spPr>
            <a:xfrm>
              <a:off x="4435694" y="3348601"/>
              <a:ext cx="223933" cy="107150"/>
            </a:xfrm>
            <a:custGeom>
              <a:avLst/>
              <a:gdLst>
                <a:gd name="connsiteX0" fmla="*/ 170212 w 223932"/>
                <a:gd name="connsiteY0" fmla="*/ 0 h 107156"/>
                <a:gd name="connsiteX1" fmla="*/ 53626 w 223932"/>
                <a:gd name="connsiteY1" fmla="*/ 0 h 107156"/>
                <a:gd name="connsiteX2" fmla="*/ 0 w 223932"/>
                <a:gd name="connsiteY2" fmla="*/ 53626 h 107156"/>
                <a:gd name="connsiteX3" fmla="*/ 53626 w 223932"/>
                <a:gd name="connsiteY3" fmla="*/ 107156 h 107156"/>
                <a:gd name="connsiteX4" fmla="*/ 170307 w 223932"/>
                <a:gd name="connsiteY4" fmla="*/ 107156 h 107156"/>
                <a:gd name="connsiteX5" fmla="*/ 223933 w 223932"/>
                <a:gd name="connsiteY5" fmla="*/ 53626 h 107156"/>
                <a:gd name="connsiteX6" fmla="*/ 170212 w 223932"/>
                <a:gd name="connsiteY6" fmla="*/ 0 h 107156"/>
                <a:gd name="connsiteX7" fmla="*/ 170212 w 223932"/>
                <a:gd name="connsiteY7" fmla="*/ 0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932" h="107156">
                  <a:moveTo>
                    <a:pt x="170212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153"/>
                    <a:pt x="24003" y="107156"/>
                    <a:pt x="53626" y="107156"/>
                  </a:cubicBezTo>
                  <a:lnTo>
                    <a:pt x="170307" y="107156"/>
                  </a:lnTo>
                  <a:cubicBezTo>
                    <a:pt x="199930" y="107156"/>
                    <a:pt x="223933" y="83153"/>
                    <a:pt x="223933" y="53626"/>
                  </a:cubicBezTo>
                  <a:cubicBezTo>
                    <a:pt x="223837" y="24003"/>
                    <a:pt x="199834" y="0"/>
                    <a:pt x="170212" y="0"/>
                  </a:cubicBezTo>
                  <a:lnTo>
                    <a:pt x="170212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45" name="任意多边形: 形状 44"/>
            <p:cNvSpPr/>
            <p:nvPr/>
          </p:nvSpPr>
          <p:spPr>
            <a:xfrm>
              <a:off x="4703832" y="3348601"/>
              <a:ext cx="396525" cy="107150"/>
            </a:xfrm>
            <a:custGeom>
              <a:avLst/>
              <a:gdLst>
                <a:gd name="connsiteX0" fmla="*/ 342805 w 396525"/>
                <a:gd name="connsiteY0" fmla="*/ 0 h 107156"/>
                <a:gd name="connsiteX1" fmla="*/ 53530 w 396525"/>
                <a:gd name="connsiteY1" fmla="*/ 0 h 107156"/>
                <a:gd name="connsiteX2" fmla="*/ 0 w 396525"/>
                <a:gd name="connsiteY2" fmla="*/ 53626 h 107156"/>
                <a:gd name="connsiteX3" fmla="*/ 53530 w 396525"/>
                <a:gd name="connsiteY3" fmla="*/ 107156 h 107156"/>
                <a:gd name="connsiteX4" fmla="*/ 342900 w 396525"/>
                <a:gd name="connsiteY4" fmla="*/ 107156 h 107156"/>
                <a:gd name="connsiteX5" fmla="*/ 396526 w 396525"/>
                <a:gd name="connsiteY5" fmla="*/ 53626 h 107156"/>
                <a:gd name="connsiteX6" fmla="*/ 342805 w 396525"/>
                <a:gd name="connsiteY6" fmla="*/ 0 h 107156"/>
                <a:gd name="connsiteX7" fmla="*/ 342805 w 396525"/>
                <a:gd name="connsiteY7" fmla="*/ 0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6525" h="107156">
                  <a:moveTo>
                    <a:pt x="342805" y="0"/>
                  </a:moveTo>
                  <a:lnTo>
                    <a:pt x="53530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153"/>
                    <a:pt x="24003" y="107156"/>
                    <a:pt x="53530" y="107156"/>
                  </a:cubicBezTo>
                  <a:lnTo>
                    <a:pt x="342900" y="107156"/>
                  </a:lnTo>
                  <a:cubicBezTo>
                    <a:pt x="372523" y="107156"/>
                    <a:pt x="396526" y="83153"/>
                    <a:pt x="396526" y="53626"/>
                  </a:cubicBezTo>
                  <a:cubicBezTo>
                    <a:pt x="396431" y="24003"/>
                    <a:pt x="372428" y="0"/>
                    <a:pt x="342805" y="0"/>
                  </a:cubicBezTo>
                  <a:lnTo>
                    <a:pt x="342805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4335027" y="3931719"/>
              <a:ext cx="421482" cy="107248"/>
            </a:xfrm>
            <a:custGeom>
              <a:avLst/>
              <a:gdLst>
                <a:gd name="connsiteX0" fmla="*/ 367951 w 421481"/>
                <a:gd name="connsiteY0" fmla="*/ 0 h 107251"/>
                <a:gd name="connsiteX1" fmla="*/ 53626 w 421481"/>
                <a:gd name="connsiteY1" fmla="*/ 0 h 107251"/>
                <a:gd name="connsiteX2" fmla="*/ 0 w 421481"/>
                <a:gd name="connsiteY2" fmla="*/ 53626 h 107251"/>
                <a:gd name="connsiteX3" fmla="*/ 53626 w 421481"/>
                <a:gd name="connsiteY3" fmla="*/ 107252 h 107251"/>
                <a:gd name="connsiteX4" fmla="*/ 367951 w 421481"/>
                <a:gd name="connsiteY4" fmla="*/ 107252 h 107251"/>
                <a:gd name="connsiteX5" fmla="*/ 421481 w 421481"/>
                <a:gd name="connsiteY5" fmla="*/ 53626 h 107251"/>
                <a:gd name="connsiteX6" fmla="*/ 367951 w 421481"/>
                <a:gd name="connsiteY6" fmla="*/ 0 h 107251"/>
                <a:gd name="connsiteX7" fmla="*/ 367951 w 421481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81" h="107251">
                  <a:moveTo>
                    <a:pt x="367951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367951" y="107252"/>
                  </a:lnTo>
                  <a:cubicBezTo>
                    <a:pt x="397478" y="107252"/>
                    <a:pt x="421481" y="83249"/>
                    <a:pt x="421481" y="53626"/>
                  </a:cubicBezTo>
                  <a:cubicBezTo>
                    <a:pt x="421481" y="24003"/>
                    <a:pt x="397478" y="0"/>
                    <a:pt x="367951" y="0"/>
                  </a:cubicBezTo>
                  <a:lnTo>
                    <a:pt x="367951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4335027" y="4112214"/>
              <a:ext cx="421482" cy="107248"/>
            </a:xfrm>
            <a:custGeom>
              <a:avLst/>
              <a:gdLst>
                <a:gd name="connsiteX0" fmla="*/ 367951 w 421481"/>
                <a:gd name="connsiteY0" fmla="*/ 0 h 107251"/>
                <a:gd name="connsiteX1" fmla="*/ 53626 w 421481"/>
                <a:gd name="connsiteY1" fmla="*/ 0 h 107251"/>
                <a:gd name="connsiteX2" fmla="*/ 0 w 421481"/>
                <a:gd name="connsiteY2" fmla="*/ 53626 h 107251"/>
                <a:gd name="connsiteX3" fmla="*/ 53626 w 421481"/>
                <a:gd name="connsiteY3" fmla="*/ 107251 h 107251"/>
                <a:gd name="connsiteX4" fmla="*/ 367951 w 421481"/>
                <a:gd name="connsiteY4" fmla="*/ 107251 h 107251"/>
                <a:gd name="connsiteX5" fmla="*/ 421481 w 421481"/>
                <a:gd name="connsiteY5" fmla="*/ 53626 h 107251"/>
                <a:gd name="connsiteX6" fmla="*/ 367951 w 421481"/>
                <a:gd name="connsiteY6" fmla="*/ 0 h 107251"/>
                <a:gd name="connsiteX7" fmla="*/ 367951 w 421481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81" h="107251">
                  <a:moveTo>
                    <a:pt x="367951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367951" y="107251"/>
                  </a:lnTo>
                  <a:cubicBezTo>
                    <a:pt x="397478" y="107251"/>
                    <a:pt x="421481" y="83248"/>
                    <a:pt x="421481" y="53626"/>
                  </a:cubicBezTo>
                  <a:cubicBezTo>
                    <a:pt x="421481" y="23908"/>
                    <a:pt x="397478" y="0"/>
                    <a:pt x="367951" y="0"/>
                  </a:cubicBezTo>
                  <a:lnTo>
                    <a:pt x="367951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4335020" y="4294241"/>
              <a:ext cx="421482" cy="107248"/>
            </a:xfrm>
            <a:custGeom>
              <a:avLst/>
              <a:gdLst>
                <a:gd name="connsiteX0" fmla="*/ 421481 w 421481"/>
                <a:gd name="connsiteY0" fmla="*/ 53626 h 107251"/>
                <a:gd name="connsiteX1" fmla="*/ 367951 w 421481"/>
                <a:gd name="connsiteY1" fmla="*/ 0 h 107251"/>
                <a:gd name="connsiteX2" fmla="*/ 53626 w 421481"/>
                <a:gd name="connsiteY2" fmla="*/ 0 h 107251"/>
                <a:gd name="connsiteX3" fmla="*/ 0 w 421481"/>
                <a:gd name="connsiteY3" fmla="*/ 53626 h 107251"/>
                <a:gd name="connsiteX4" fmla="*/ 53626 w 421481"/>
                <a:gd name="connsiteY4" fmla="*/ 107252 h 107251"/>
                <a:gd name="connsiteX5" fmla="*/ 367951 w 421481"/>
                <a:gd name="connsiteY5" fmla="*/ 107252 h 107251"/>
                <a:gd name="connsiteX6" fmla="*/ 421481 w 421481"/>
                <a:gd name="connsiteY6" fmla="*/ 53626 h 107251"/>
                <a:gd name="connsiteX7" fmla="*/ 421481 w 421481"/>
                <a:gd name="connsiteY7" fmla="*/ 53626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481" h="107251">
                  <a:moveTo>
                    <a:pt x="421481" y="53626"/>
                  </a:moveTo>
                  <a:cubicBezTo>
                    <a:pt x="421481" y="24003"/>
                    <a:pt x="397478" y="0"/>
                    <a:pt x="367951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367951" y="107252"/>
                  </a:lnTo>
                  <a:cubicBezTo>
                    <a:pt x="397478" y="107156"/>
                    <a:pt x="421481" y="83153"/>
                    <a:pt x="421481" y="53626"/>
                  </a:cubicBezTo>
                  <a:lnTo>
                    <a:pt x="421481" y="53626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4335020" y="4475506"/>
              <a:ext cx="248127" cy="107248"/>
            </a:xfrm>
            <a:custGeom>
              <a:avLst/>
              <a:gdLst>
                <a:gd name="connsiteX0" fmla="*/ 53626 w 248126"/>
                <a:gd name="connsiteY0" fmla="*/ 0 h 107251"/>
                <a:gd name="connsiteX1" fmla="*/ 0 w 248126"/>
                <a:gd name="connsiteY1" fmla="*/ 53626 h 107251"/>
                <a:gd name="connsiteX2" fmla="*/ 53626 w 248126"/>
                <a:gd name="connsiteY2" fmla="*/ 107252 h 107251"/>
                <a:gd name="connsiteX3" fmla="*/ 194501 w 248126"/>
                <a:gd name="connsiteY3" fmla="*/ 107252 h 107251"/>
                <a:gd name="connsiteX4" fmla="*/ 248126 w 248126"/>
                <a:gd name="connsiteY4" fmla="*/ 53626 h 107251"/>
                <a:gd name="connsiteX5" fmla="*/ 194501 w 248126"/>
                <a:gd name="connsiteY5" fmla="*/ 0 h 107251"/>
                <a:gd name="connsiteX6" fmla="*/ 53626 w 248126"/>
                <a:gd name="connsiteY6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126" h="107251">
                  <a:moveTo>
                    <a:pt x="53626" y="0"/>
                  </a:move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194501" y="107252"/>
                  </a:lnTo>
                  <a:cubicBezTo>
                    <a:pt x="224123" y="107252"/>
                    <a:pt x="248126" y="83248"/>
                    <a:pt x="248126" y="53626"/>
                  </a:cubicBezTo>
                  <a:cubicBezTo>
                    <a:pt x="248126" y="24003"/>
                    <a:pt x="224123" y="0"/>
                    <a:pt x="194501" y="0"/>
                  </a:cubicBezTo>
                  <a:lnTo>
                    <a:pt x="53626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sp>
        <p:nvSpPr>
          <p:cNvPr id="6" name="椭圆 5"/>
          <p:cNvSpPr/>
          <p:nvPr/>
        </p:nvSpPr>
        <p:spPr>
          <a:xfrm>
            <a:off x="702311" y="2387128"/>
            <a:ext cx="556526" cy="556526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236" name="文本框 235"/>
          <p:cNvSpPr txBox="1"/>
          <p:nvPr/>
        </p:nvSpPr>
        <p:spPr>
          <a:xfrm>
            <a:off x="1318147" y="3051506"/>
            <a:ext cx="4225403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高科技就像溝通現實與未來的使者，引導人們不斷開拓發展的空間，走向的具有活力的新世界。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238" name="椭圆 237"/>
          <p:cNvSpPr/>
          <p:nvPr/>
        </p:nvSpPr>
        <p:spPr>
          <a:xfrm>
            <a:off x="702311" y="3071658"/>
            <a:ext cx="556526" cy="556526"/>
          </a:xfrm>
          <a:prstGeom prst="ellipse">
            <a:avLst/>
          </a:prstGeom>
          <a:noFill/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812731" y="3207517"/>
            <a:ext cx="335686" cy="284808"/>
            <a:chOff x="8631683" y="1795951"/>
            <a:chExt cx="685630" cy="581715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p:grpSpPr>
        <p:sp>
          <p:nvSpPr>
            <p:cNvPr id="77" name="任意多边形: 形状 76"/>
            <p:cNvSpPr/>
            <p:nvPr/>
          </p:nvSpPr>
          <p:spPr>
            <a:xfrm>
              <a:off x="8631683" y="1795951"/>
              <a:ext cx="685630" cy="581715"/>
            </a:xfrm>
            <a:custGeom>
              <a:avLst/>
              <a:gdLst>
                <a:gd name="connsiteX0" fmla="*/ 3536823 w 3657600"/>
                <a:gd name="connsiteY0" fmla="*/ 449866 h 3103245"/>
                <a:gd name="connsiteX1" fmla="*/ 1171194 w 3657600"/>
                <a:gd name="connsiteY1" fmla="*/ 449866 h 3103245"/>
                <a:gd name="connsiteX2" fmla="*/ 1171194 w 3657600"/>
                <a:gd name="connsiteY2" fmla="*/ 78296 h 3103245"/>
                <a:gd name="connsiteX3" fmla="*/ 1093089 w 3657600"/>
                <a:gd name="connsiteY3" fmla="*/ 191 h 3103245"/>
                <a:gd name="connsiteX4" fmla="*/ 957263 w 3657600"/>
                <a:gd name="connsiteY4" fmla="*/ 191 h 3103245"/>
                <a:gd name="connsiteX5" fmla="*/ 903637 w 3657600"/>
                <a:gd name="connsiteY5" fmla="*/ 53816 h 3103245"/>
                <a:gd name="connsiteX6" fmla="*/ 957263 w 3657600"/>
                <a:gd name="connsiteY6" fmla="*/ 107442 h 3103245"/>
                <a:gd name="connsiteX7" fmla="*/ 1064038 w 3657600"/>
                <a:gd name="connsiteY7" fmla="*/ 107442 h 3103245"/>
                <a:gd name="connsiteX8" fmla="*/ 1064038 w 3657600"/>
                <a:gd name="connsiteY8" fmla="*/ 1332929 h 3103245"/>
                <a:gd name="connsiteX9" fmla="*/ 107156 w 3657600"/>
                <a:gd name="connsiteY9" fmla="*/ 1332929 h 3103245"/>
                <a:gd name="connsiteX10" fmla="*/ 107156 w 3657600"/>
                <a:gd name="connsiteY10" fmla="*/ 291846 h 3103245"/>
                <a:gd name="connsiteX11" fmla="*/ 291751 w 3657600"/>
                <a:gd name="connsiteY11" fmla="*/ 107251 h 3103245"/>
                <a:gd name="connsiteX12" fmla="*/ 707231 w 3657600"/>
                <a:gd name="connsiteY12" fmla="*/ 107251 h 3103245"/>
                <a:gd name="connsiteX13" fmla="*/ 760857 w 3657600"/>
                <a:gd name="connsiteY13" fmla="*/ 53626 h 3103245"/>
                <a:gd name="connsiteX14" fmla="*/ 707231 w 3657600"/>
                <a:gd name="connsiteY14" fmla="*/ 0 h 3103245"/>
                <a:gd name="connsiteX15" fmla="*/ 279749 w 3657600"/>
                <a:gd name="connsiteY15" fmla="*/ 0 h 3103245"/>
                <a:gd name="connsiteX16" fmla="*/ 224504 w 3657600"/>
                <a:gd name="connsiteY16" fmla="*/ 22860 h 3103245"/>
                <a:gd name="connsiteX17" fmla="*/ 22860 w 3657600"/>
                <a:gd name="connsiteY17" fmla="*/ 224599 h 3103245"/>
                <a:gd name="connsiteX18" fmla="*/ 0 w 3657600"/>
                <a:gd name="connsiteY18" fmla="*/ 279845 h 3103245"/>
                <a:gd name="connsiteX19" fmla="*/ 0 w 3657600"/>
                <a:gd name="connsiteY19" fmla="*/ 1361789 h 3103245"/>
                <a:gd name="connsiteX20" fmla="*/ 78105 w 3657600"/>
                <a:gd name="connsiteY20" fmla="*/ 1439894 h 3103245"/>
                <a:gd name="connsiteX21" fmla="*/ 364998 w 3657600"/>
                <a:gd name="connsiteY21" fmla="*/ 1439894 h 3103245"/>
                <a:gd name="connsiteX22" fmla="*/ 364998 w 3657600"/>
                <a:gd name="connsiteY22" fmla="*/ 3016091 h 3103245"/>
                <a:gd name="connsiteX23" fmla="*/ 452152 w 3657600"/>
                <a:gd name="connsiteY23" fmla="*/ 3103245 h 3103245"/>
                <a:gd name="connsiteX24" fmla="*/ 2821686 w 3657600"/>
                <a:gd name="connsiteY24" fmla="*/ 3103245 h 3103245"/>
                <a:gd name="connsiteX25" fmla="*/ 2875312 w 3657600"/>
                <a:gd name="connsiteY25" fmla="*/ 3049715 h 3103245"/>
                <a:gd name="connsiteX26" fmla="*/ 2821686 w 3657600"/>
                <a:gd name="connsiteY26" fmla="*/ 2996089 h 3103245"/>
                <a:gd name="connsiteX27" fmla="*/ 472154 w 3657600"/>
                <a:gd name="connsiteY27" fmla="*/ 2996089 h 3103245"/>
                <a:gd name="connsiteX28" fmla="*/ 472154 w 3657600"/>
                <a:gd name="connsiteY28" fmla="*/ 1439990 h 3103245"/>
                <a:gd name="connsiteX29" fmla="*/ 621697 w 3657600"/>
                <a:gd name="connsiteY29" fmla="*/ 1439990 h 3103245"/>
                <a:gd name="connsiteX30" fmla="*/ 571500 w 3657600"/>
                <a:gd name="connsiteY30" fmla="*/ 1693640 h 3103245"/>
                <a:gd name="connsiteX31" fmla="*/ 768382 w 3657600"/>
                <a:gd name="connsiteY31" fmla="*/ 2165985 h 3103245"/>
                <a:gd name="connsiteX32" fmla="*/ 1240727 w 3657600"/>
                <a:gd name="connsiteY32" fmla="*/ 2362867 h 3103245"/>
                <a:gd name="connsiteX33" fmla="*/ 1453325 w 3657600"/>
                <a:gd name="connsiteY33" fmla="*/ 2328196 h 3103245"/>
                <a:gd name="connsiteX34" fmla="*/ 1484281 w 3657600"/>
                <a:gd name="connsiteY34" fmla="*/ 2301240 h 3103245"/>
                <a:gd name="connsiteX35" fmla="*/ 1487138 w 3657600"/>
                <a:gd name="connsiteY35" fmla="*/ 2260378 h 3103245"/>
                <a:gd name="connsiteX36" fmla="*/ 1315212 w 3657600"/>
                <a:gd name="connsiteY36" fmla="*/ 1747266 h 3103245"/>
                <a:gd name="connsiteX37" fmla="*/ 1421702 w 3657600"/>
                <a:gd name="connsiteY37" fmla="*/ 1747266 h 3103245"/>
                <a:gd name="connsiteX38" fmla="*/ 1475327 w 3657600"/>
                <a:gd name="connsiteY38" fmla="*/ 1693640 h 3103245"/>
                <a:gd name="connsiteX39" fmla="*/ 1421702 w 3657600"/>
                <a:gd name="connsiteY39" fmla="*/ 1640015 h 3103245"/>
                <a:gd name="connsiteX40" fmla="*/ 1240727 w 3657600"/>
                <a:gd name="connsiteY40" fmla="*/ 1640015 h 3103245"/>
                <a:gd name="connsiteX41" fmla="*/ 1197197 w 3657600"/>
                <a:gd name="connsiteY41" fmla="*/ 1662303 h 3103245"/>
                <a:gd name="connsiteX42" fmla="*/ 1189863 w 3657600"/>
                <a:gd name="connsiteY42" fmla="*/ 1710595 h 3103245"/>
                <a:gd name="connsiteX43" fmla="*/ 1367695 w 3657600"/>
                <a:gd name="connsiteY43" fmla="*/ 2241042 h 3103245"/>
                <a:gd name="connsiteX44" fmla="*/ 1240727 w 3657600"/>
                <a:gd name="connsiteY44" fmla="*/ 2255520 h 3103245"/>
                <a:gd name="connsiteX45" fmla="*/ 844201 w 3657600"/>
                <a:gd name="connsiteY45" fmla="*/ 2090071 h 3103245"/>
                <a:gd name="connsiteX46" fmla="*/ 678656 w 3657600"/>
                <a:gd name="connsiteY46" fmla="*/ 1693545 h 3103245"/>
                <a:gd name="connsiteX47" fmla="*/ 739807 w 3657600"/>
                <a:gd name="connsiteY47" fmla="*/ 1439894 h 3103245"/>
                <a:gd name="connsiteX48" fmla="*/ 1093089 w 3657600"/>
                <a:gd name="connsiteY48" fmla="*/ 1439894 h 3103245"/>
                <a:gd name="connsiteX49" fmla="*/ 1171194 w 3657600"/>
                <a:gd name="connsiteY49" fmla="*/ 1361789 h 3103245"/>
                <a:gd name="connsiteX50" fmla="*/ 1171194 w 3657600"/>
                <a:gd name="connsiteY50" fmla="*/ 1135952 h 3103245"/>
                <a:gd name="connsiteX51" fmla="*/ 1240727 w 3657600"/>
                <a:gd name="connsiteY51" fmla="*/ 1131475 h 3103245"/>
                <a:gd name="connsiteX52" fmla="*/ 1637252 w 3657600"/>
                <a:gd name="connsiteY52" fmla="*/ 1296924 h 3103245"/>
                <a:gd name="connsiteX53" fmla="*/ 1800225 w 3657600"/>
                <a:gd name="connsiteY53" fmla="*/ 1639919 h 3103245"/>
                <a:gd name="connsiteX54" fmla="*/ 1671638 w 3657600"/>
                <a:gd name="connsiteY54" fmla="*/ 1639919 h 3103245"/>
                <a:gd name="connsiteX55" fmla="*/ 1618012 w 3657600"/>
                <a:gd name="connsiteY55" fmla="*/ 1693545 h 3103245"/>
                <a:gd name="connsiteX56" fmla="*/ 1671638 w 3657600"/>
                <a:gd name="connsiteY56" fmla="*/ 1747171 h 3103245"/>
                <a:gd name="connsiteX57" fmla="*/ 1856232 w 3657600"/>
                <a:gd name="connsiteY57" fmla="*/ 1747171 h 3103245"/>
                <a:gd name="connsiteX58" fmla="*/ 1909858 w 3657600"/>
                <a:gd name="connsiteY58" fmla="*/ 1693545 h 3103245"/>
                <a:gd name="connsiteX59" fmla="*/ 1712976 w 3657600"/>
                <a:gd name="connsiteY59" fmla="*/ 1221200 h 3103245"/>
                <a:gd name="connsiteX60" fmla="*/ 1240631 w 3657600"/>
                <a:gd name="connsiteY60" fmla="*/ 1024319 h 3103245"/>
                <a:gd name="connsiteX61" fmla="*/ 1171099 w 3657600"/>
                <a:gd name="connsiteY61" fmla="*/ 1028033 h 3103245"/>
                <a:gd name="connsiteX62" fmla="*/ 1171099 w 3657600"/>
                <a:gd name="connsiteY62" fmla="*/ 857345 h 3103245"/>
                <a:gd name="connsiteX63" fmla="*/ 3550349 w 3657600"/>
                <a:gd name="connsiteY63" fmla="*/ 857345 h 3103245"/>
                <a:gd name="connsiteX64" fmla="*/ 3550349 w 3657600"/>
                <a:gd name="connsiteY64" fmla="*/ 2995994 h 3103245"/>
                <a:gd name="connsiteX65" fmla="*/ 3071813 w 3657600"/>
                <a:gd name="connsiteY65" fmla="*/ 2995994 h 3103245"/>
                <a:gd name="connsiteX66" fmla="*/ 3018187 w 3657600"/>
                <a:gd name="connsiteY66" fmla="*/ 3049619 h 3103245"/>
                <a:gd name="connsiteX67" fmla="*/ 3071813 w 3657600"/>
                <a:gd name="connsiteY67" fmla="*/ 3103150 h 3103245"/>
                <a:gd name="connsiteX68" fmla="*/ 3570446 w 3657600"/>
                <a:gd name="connsiteY68" fmla="*/ 3103150 h 3103245"/>
                <a:gd name="connsiteX69" fmla="*/ 3657600 w 3657600"/>
                <a:gd name="connsiteY69" fmla="*/ 3015996 h 3103245"/>
                <a:gd name="connsiteX70" fmla="*/ 3657600 w 3657600"/>
                <a:gd name="connsiteY70" fmla="*/ 570738 h 3103245"/>
                <a:gd name="connsiteX71" fmla="*/ 3536823 w 3657600"/>
                <a:gd name="connsiteY71" fmla="*/ 449866 h 3103245"/>
                <a:gd name="connsiteX72" fmla="*/ 3536823 w 3657600"/>
                <a:gd name="connsiteY72" fmla="*/ 449866 h 3103245"/>
                <a:gd name="connsiteX73" fmla="*/ 3550444 w 3657600"/>
                <a:gd name="connsiteY73" fmla="*/ 750284 h 3103245"/>
                <a:gd name="connsiteX74" fmla="*/ 1171194 w 3657600"/>
                <a:gd name="connsiteY74" fmla="*/ 750284 h 3103245"/>
                <a:gd name="connsiteX75" fmla="*/ 1171194 w 3657600"/>
                <a:gd name="connsiteY75" fmla="*/ 557022 h 3103245"/>
                <a:gd name="connsiteX76" fmla="*/ 3536823 w 3657600"/>
                <a:gd name="connsiteY76" fmla="*/ 557022 h 3103245"/>
                <a:gd name="connsiteX77" fmla="*/ 3550444 w 3657600"/>
                <a:gd name="connsiteY77" fmla="*/ 570643 h 3103245"/>
                <a:gd name="connsiteX78" fmla="*/ 3550444 w 3657600"/>
                <a:gd name="connsiteY78" fmla="*/ 750284 h 31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657600" h="3103245">
                  <a:moveTo>
                    <a:pt x="3536823" y="449866"/>
                  </a:moveTo>
                  <a:lnTo>
                    <a:pt x="1171194" y="449866"/>
                  </a:lnTo>
                  <a:lnTo>
                    <a:pt x="1171194" y="78296"/>
                  </a:lnTo>
                  <a:cubicBezTo>
                    <a:pt x="1171194" y="35243"/>
                    <a:pt x="1136142" y="191"/>
                    <a:pt x="1093089" y="191"/>
                  </a:cubicBezTo>
                  <a:lnTo>
                    <a:pt x="957263" y="191"/>
                  </a:lnTo>
                  <a:cubicBezTo>
                    <a:pt x="927735" y="191"/>
                    <a:pt x="903637" y="24193"/>
                    <a:pt x="903637" y="53816"/>
                  </a:cubicBezTo>
                  <a:cubicBezTo>
                    <a:pt x="903637" y="83439"/>
                    <a:pt x="927640" y="107442"/>
                    <a:pt x="957263" y="107442"/>
                  </a:cubicBezTo>
                  <a:lnTo>
                    <a:pt x="1064038" y="107442"/>
                  </a:lnTo>
                  <a:lnTo>
                    <a:pt x="1064038" y="1332929"/>
                  </a:lnTo>
                  <a:lnTo>
                    <a:pt x="107156" y="1332929"/>
                  </a:lnTo>
                  <a:lnTo>
                    <a:pt x="107156" y="291846"/>
                  </a:lnTo>
                  <a:lnTo>
                    <a:pt x="291751" y="107251"/>
                  </a:lnTo>
                  <a:lnTo>
                    <a:pt x="707231" y="107251"/>
                  </a:lnTo>
                  <a:cubicBezTo>
                    <a:pt x="736854" y="107251"/>
                    <a:pt x="760857" y="83249"/>
                    <a:pt x="760857" y="53626"/>
                  </a:cubicBezTo>
                  <a:cubicBezTo>
                    <a:pt x="760857" y="24003"/>
                    <a:pt x="736854" y="0"/>
                    <a:pt x="707231" y="0"/>
                  </a:cubicBezTo>
                  <a:lnTo>
                    <a:pt x="279749" y="0"/>
                  </a:lnTo>
                  <a:cubicBezTo>
                    <a:pt x="258890" y="0"/>
                    <a:pt x="239268" y="8192"/>
                    <a:pt x="224504" y="22860"/>
                  </a:cubicBezTo>
                  <a:lnTo>
                    <a:pt x="22860" y="224599"/>
                  </a:lnTo>
                  <a:cubicBezTo>
                    <a:pt x="8096" y="239363"/>
                    <a:pt x="0" y="258985"/>
                    <a:pt x="0" y="279845"/>
                  </a:cubicBezTo>
                  <a:lnTo>
                    <a:pt x="0" y="1361789"/>
                  </a:lnTo>
                  <a:cubicBezTo>
                    <a:pt x="0" y="1404842"/>
                    <a:pt x="35052" y="1439894"/>
                    <a:pt x="78105" y="1439894"/>
                  </a:cubicBezTo>
                  <a:lnTo>
                    <a:pt x="364998" y="1439894"/>
                  </a:lnTo>
                  <a:lnTo>
                    <a:pt x="364998" y="3016091"/>
                  </a:lnTo>
                  <a:cubicBezTo>
                    <a:pt x="364998" y="3064097"/>
                    <a:pt x="404146" y="3103245"/>
                    <a:pt x="452152" y="3103245"/>
                  </a:cubicBezTo>
                  <a:lnTo>
                    <a:pt x="2821686" y="3103245"/>
                  </a:lnTo>
                  <a:cubicBezTo>
                    <a:pt x="2851309" y="3103245"/>
                    <a:pt x="2875312" y="3079242"/>
                    <a:pt x="2875312" y="3049715"/>
                  </a:cubicBezTo>
                  <a:cubicBezTo>
                    <a:pt x="2875312" y="3020092"/>
                    <a:pt x="2851309" y="2996089"/>
                    <a:pt x="2821686" y="2996089"/>
                  </a:cubicBezTo>
                  <a:lnTo>
                    <a:pt x="472154" y="2996089"/>
                  </a:lnTo>
                  <a:lnTo>
                    <a:pt x="472154" y="1439990"/>
                  </a:lnTo>
                  <a:lnTo>
                    <a:pt x="621697" y="1439990"/>
                  </a:lnTo>
                  <a:cubicBezTo>
                    <a:pt x="588740" y="1519523"/>
                    <a:pt x="571500" y="1605344"/>
                    <a:pt x="571500" y="1693640"/>
                  </a:cubicBezTo>
                  <a:cubicBezTo>
                    <a:pt x="571500" y="1871282"/>
                    <a:pt x="641413" y="2039017"/>
                    <a:pt x="768382" y="2165985"/>
                  </a:cubicBezTo>
                  <a:cubicBezTo>
                    <a:pt x="895350" y="2292953"/>
                    <a:pt x="1063085" y="2362867"/>
                    <a:pt x="1240727" y="2362867"/>
                  </a:cubicBezTo>
                  <a:cubicBezTo>
                    <a:pt x="1313212" y="2362867"/>
                    <a:pt x="1384745" y="2351151"/>
                    <a:pt x="1453325" y="2328196"/>
                  </a:cubicBezTo>
                  <a:cubicBezTo>
                    <a:pt x="1466850" y="2323624"/>
                    <a:pt x="1477994" y="2314004"/>
                    <a:pt x="1484281" y="2301240"/>
                  </a:cubicBezTo>
                  <a:cubicBezTo>
                    <a:pt x="1490567" y="2288477"/>
                    <a:pt x="1491615" y="2273808"/>
                    <a:pt x="1487138" y="2260378"/>
                  </a:cubicBezTo>
                  <a:lnTo>
                    <a:pt x="1315212" y="1747266"/>
                  </a:lnTo>
                  <a:lnTo>
                    <a:pt x="1421702" y="1747266"/>
                  </a:lnTo>
                  <a:cubicBezTo>
                    <a:pt x="1451229" y="1747266"/>
                    <a:pt x="1475327" y="1723263"/>
                    <a:pt x="1475327" y="1693640"/>
                  </a:cubicBezTo>
                  <a:cubicBezTo>
                    <a:pt x="1475327" y="1664017"/>
                    <a:pt x="1451324" y="1640015"/>
                    <a:pt x="1421702" y="1640015"/>
                  </a:cubicBezTo>
                  <a:lnTo>
                    <a:pt x="1240727" y="1640015"/>
                  </a:lnTo>
                  <a:cubicBezTo>
                    <a:pt x="1223486" y="1640015"/>
                    <a:pt x="1207294" y="1648301"/>
                    <a:pt x="1197197" y="1662303"/>
                  </a:cubicBezTo>
                  <a:cubicBezTo>
                    <a:pt x="1187101" y="1676305"/>
                    <a:pt x="1184434" y="1694307"/>
                    <a:pt x="1189863" y="1710595"/>
                  </a:cubicBezTo>
                  <a:lnTo>
                    <a:pt x="1367695" y="2241042"/>
                  </a:lnTo>
                  <a:cubicBezTo>
                    <a:pt x="1326166" y="2250662"/>
                    <a:pt x="1283589" y="2255520"/>
                    <a:pt x="1240727" y="2255520"/>
                  </a:cubicBezTo>
                  <a:cubicBezTo>
                    <a:pt x="1091756" y="2255520"/>
                    <a:pt x="950881" y="2196751"/>
                    <a:pt x="844201" y="2090071"/>
                  </a:cubicBezTo>
                  <a:cubicBezTo>
                    <a:pt x="737521" y="1983391"/>
                    <a:pt x="678656" y="1842516"/>
                    <a:pt x="678656" y="1693545"/>
                  </a:cubicBezTo>
                  <a:cubicBezTo>
                    <a:pt x="678656" y="1604201"/>
                    <a:pt x="699897" y="1517809"/>
                    <a:pt x="739807" y="1439894"/>
                  </a:cubicBezTo>
                  <a:lnTo>
                    <a:pt x="1093089" y="1439894"/>
                  </a:lnTo>
                  <a:cubicBezTo>
                    <a:pt x="1136142" y="1439894"/>
                    <a:pt x="1171194" y="1404842"/>
                    <a:pt x="1171194" y="1361789"/>
                  </a:cubicBezTo>
                  <a:lnTo>
                    <a:pt x="1171194" y="1135952"/>
                  </a:lnTo>
                  <a:cubicBezTo>
                    <a:pt x="1194149" y="1133094"/>
                    <a:pt x="1217295" y="1131475"/>
                    <a:pt x="1240727" y="1131475"/>
                  </a:cubicBezTo>
                  <a:cubicBezTo>
                    <a:pt x="1389698" y="1131475"/>
                    <a:pt x="1530572" y="1190244"/>
                    <a:pt x="1637252" y="1296924"/>
                  </a:cubicBezTo>
                  <a:cubicBezTo>
                    <a:pt x="1731074" y="1390745"/>
                    <a:pt x="1787843" y="1510951"/>
                    <a:pt x="1800225" y="1639919"/>
                  </a:cubicBezTo>
                  <a:lnTo>
                    <a:pt x="1671638" y="1639919"/>
                  </a:lnTo>
                  <a:cubicBezTo>
                    <a:pt x="1642015" y="1639919"/>
                    <a:pt x="1618012" y="1663922"/>
                    <a:pt x="1618012" y="1693545"/>
                  </a:cubicBezTo>
                  <a:cubicBezTo>
                    <a:pt x="1618012" y="1723168"/>
                    <a:pt x="1642015" y="1747171"/>
                    <a:pt x="1671638" y="1747171"/>
                  </a:cubicBezTo>
                  <a:lnTo>
                    <a:pt x="1856232" y="1747171"/>
                  </a:lnTo>
                  <a:cubicBezTo>
                    <a:pt x="1885855" y="1747171"/>
                    <a:pt x="1909858" y="1723168"/>
                    <a:pt x="1909858" y="1693545"/>
                  </a:cubicBezTo>
                  <a:cubicBezTo>
                    <a:pt x="1909858" y="1515904"/>
                    <a:pt x="1839944" y="1348169"/>
                    <a:pt x="1712976" y="1221200"/>
                  </a:cubicBezTo>
                  <a:cubicBezTo>
                    <a:pt x="1586103" y="1094232"/>
                    <a:pt x="1418273" y="1024319"/>
                    <a:pt x="1240631" y="1024319"/>
                  </a:cubicBezTo>
                  <a:cubicBezTo>
                    <a:pt x="1217295" y="1024319"/>
                    <a:pt x="1194054" y="1025652"/>
                    <a:pt x="1171099" y="1028033"/>
                  </a:cubicBezTo>
                  <a:lnTo>
                    <a:pt x="1171099" y="857345"/>
                  </a:lnTo>
                  <a:lnTo>
                    <a:pt x="3550349" y="857345"/>
                  </a:lnTo>
                  <a:lnTo>
                    <a:pt x="3550349" y="2995994"/>
                  </a:lnTo>
                  <a:lnTo>
                    <a:pt x="3071813" y="2995994"/>
                  </a:lnTo>
                  <a:cubicBezTo>
                    <a:pt x="3042190" y="2995994"/>
                    <a:pt x="3018187" y="3019997"/>
                    <a:pt x="3018187" y="3049619"/>
                  </a:cubicBezTo>
                  <a:cubicBezTo>
                    <a:pt x="3018187" y="3079147"/>
                    <a:pt x="3042190" y="3103150"/>
                    <a:pt x="3071813" y="3103150"/>
                  </a:cubicBezTo>
                  <a:lnTo>
                    <a:pt x="3570446" y="3103150"/>
                  </a:lnTo>
                  <a:cubicBezTo>
                    <a:pt x="3618548" y="3103150"/>
                    <a:pt x="3657600" y="3064002"/>
                    <a:pt x="3657600" y="3015996"/>
                  </a:cubicBezTo>
                  <a:lnTo>
                    <a:pt x="3657600" y="570738"/>
                  </a:lnTo>
                  <a:cubicBezTo>
                    <a:pt x="3657600" y="504063"/>
                    <a:pt x="3603403" y="449866"/>
                    <a:pt x="3536823" y="449866"/>
                  </a:cubicBezTo>
                  <a:lnTo>
                    <a:pt x="3536823" y="449866"/>
                  </a:lnTo>
                  <a:close/>
                  <a:moveTo>
                    <a:pt x="3550444" y="750284"/>
                  </a:moveTo>
                  <a:lnTo>
                    <a:pt x="1171194" y="750284"/>
                  </a:lnTo>
                  <a:lnTo>
                    <a:pt x="1171194" y="557022"/>
                  </a:lnTo>
                  <a:lnTo>
                    <a:pt x="3536823" y="557022"/>
                  </a:lnTo>
                  <a:cubicBezTo>
                    <a:pt x="3544348" y="557022"/>
                    <a:pt x="3550444" y="563118"/>
                    <a:pt x="3550444" y="570643"/>
                  </a:cubicBezTo>
                  <a:lnTo>
                    <a:pt x="3550444" y="750284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8744223" y="2280946"/>
              <a:ext cx="56564" cy="56547"/>
            </a:xfrm>
            <a:custGeom>
              <a:avLst/>
              <a:gdLst>
                <a:gd name="connsiteX0" fmla="*/ 76962 w 301752"/>
                <a:gd name="connsiteY0" fmla="*/ 0 h 301656"/>
                <a:gd name="connsiteX1" fmla="*/ 0 w 301752"/>
                <a:gd name="connsiteY1" fmla="*/ 76867 h 301656"/>
                <a:gd name="connsiteX2" fmla="*/ 0 w 301752"/>
                <a:gd name="connsiteY2" fmla="*/ 224695 h 301656"/>
                <a:gd name="connsiteX3" fmla="*/ 76962 w 301752"/>
                <a:gd name="connsiteY3" fmla="*/ 301657 h 301656"/>
                <a:gd name="connsiteX4" fmla="*/ 224790 w 301752"/>
                <a:gd name="connsiteY4" fmla="*/ 301657 h 301656"/>
                <a:gd name="connsiteX5" fmla="*/ 301752 w 301752"/>
                <a:gd name="connsiteY5" fmla="*/ 224695 h 301656"/>
                <a:gd name="connsiteX6" fmla="*/ 301752 w 301752"/>
                <a:gd name="connsiteY6" fmla="*/ 76962 h 301656"/>
                <a:gd name="connsiteX7" fmla="*/ 224790 w 301752"/>
                <a:gd name="connsiteY7" fmla="*/ 95 h 301656"/>
                <a:gd name="connsiteX8" fmla="*/ 76962 w 301752"/>
                <a:gd name="connsiteY8" fmla="*/ 95 h 301656"/>
                <a:gd name="connsiteX9" fmla="*/ 194596 w 301752"/>
                <a:gd name="connsiteY9" fmla="*/ 194596 h 301656"/>
                <a:gd name="connsiteX10" fmla="*/ 107156 w 301752"/>
                <a:gd name="connsiteY10" fmla="*/ 194596 h 301656"/>
                <a:gd name="connsiteX11" fmla="*/ 107156 w 301752"/>
                <a:gd name="connsiteY11" fmla="*/ 107156 h 301656"/>
                <a:gd name="connsiteX12" fmla="*/ 194596 w 301752"/>
                <a:gd name="connsiteY12" fmla="*/ 107156 h 301656"/>
                <a:gd name="connsiteX13" fmla="*/ 194596 w 301752"/>
                <a:gd name="connsiteY13" fmla="*/ 194596 h 30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1752" h="301656">
                  <a:moveTo>
                    <a:pt x="76962" y="0"/>
                  </a:moveTo>
                  <a:cubicBezTo>
                    <a:pt x="34576" y="0"/>
                    <a:pt x="0" y="34480"/>
                    <a:pt x="0" y="76867"/>
                  </a:cubicBezTo>
                  <a:lnTo>
                    <a:pt x="0" y="224695"/>
                  </a:lnTo>
                  <a:cubicBezTo>
                    <a:pt x="0" y="267081"/>
                    <a:pt x="34576" y="301657"/>
                    <a:pt x="76962" y="301657"/>
                  </a:cubicBezTo>
                  <a:lnTo>
                    <a:pt x="224790" y="301657"/>
                  </a:lnTo>
                  <a:cubicBezTo>
                    <a:pt x="267271" y="301657"/>
                    <a:pt x="301752" y="267081"/>
                    <a:pt x="301752" y="224695"/>
                  </a:cubicBezTo>
                  <a:lnTo>
                    <a:pt x="301752" y="76962"/>
                  </a:lnTo>
                  <a:cubicBezTo>
                    <a:pt x="301752" y="34576"/>
                    <a:pt x="267271" y="95"/>
                    <a:pt x="224790" y="95"/>
                  </a:cubicBezTo>
                  <a:lnTo>
                    <a:pt x="76962" y="95"/>
                  </a:lnTo>
                  <a:close/>
                  <a:moveTo>
                    <a:pt x="194596" y="194596"/>
                  </a:moveTo>
                  <a:lnTo>
                    <a:pt x="107156" y="194596"/>
                  </a:lnTo>
                  <a:lnTo>
                    <a:pt x="107156" y="107156"/>
                  </a:lnTo>
                  <a:lnTo>
                    <a:pt x="194596" y="107156"/>
                  </a:lnTo>
                  <a:lnTo>
                    <a:pt x="194596" y="19459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8811322" y="2299176"/>
              <a:ext cx="174728" cy="20105"/>
            </a:xfrm>
            <a:custGeom>
              <a:avLst/>
              <a:gdLst>
                <a:gd name="connsiteX0" fmla="*/ 53626 w 932116"/>
                <a:gd name="connsiteY0" fmla="*/ 0 h 107251"/>
                <a:gd name="connsiteX1" fmla="*/ 0 w 932116"/>
                <a:gd name="connsiteY1" fmla="*/ 53626 h 107251"/>
                <a:gd name="connsiteX2" fmla="*/ 53626 w 932116"/>
                <a:gd name="connsiteY2" fmla="*/ 107252 h 107251"/>
                <a:gd name="connsiteX3" fmla="*/ 878491 w 932116"/>
                <a:gd name="connsiteY3" fmla="*/ 107252 h 107251"/>
                <a:gd name="connsiteX4" fmla="*/ 932117 w 932116"/>
                <a:gd name="connsiteY4" fmla="*/ 53626 h 107251"/>
                <a:gd name="connsiteX5" fmla="*/ 878491 w 932116"/>
                <a:gd name="connsiteY5" fmla="*/ 0 h 107251"/>
                <a:gd name="connsiteX6" fmla="*/ 53626 w 932116"/>
                <a:gd name="connsiteY6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2116" h="107251">
                  <a:moveTo>
                    <a:pt x="53626" y="0"/>
                  </a:moveTo>
                  <a:cubicBezTo>
                    <a:pt x="24098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878491" y="107252"/>
                  </a:lnTo>
                  <a:cubicBezTo>
                    <a:pt x="908113" y="107252"/>
                    <a:pt x="932117" y="83249"/>
                    <a:pt x="932117" y="53626"/>
                  </a:cubicBezTo>
                  <a:cubicBezTo>
                    <a:pt x="932117" y="24003"/>
                    <a:pt x="908113" y="0"/>
                    <a:pt x="878491" y="0"/>
                  </a:cubicBezTo>
                  <a:lnTo>
                    <a:pt x="53626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9031598" y="2280963"/>
              <a:ext cx="56546" cy="56547"/>
            </a:xfrm>
            <a:custGeom>
              <a:avLst/>
              <a:gdLst>
                <a:gd name="connsiteX0" fmla="*/ 76867 w 301656"/>
                <a:gd name="connsiteY0" fmla="*/ 301657 h 301656"/>
                <a:gd name="connsiteX1" fmla="*/ 224695 w 301656"/>
                <a:gd name="connsiteY1" fmla="*/ 301657 h 301656"/>
                <a:gd name="connsiteX2" fmla="*/ 301657 w 301656"/>
                <a:gd name="connsiteY2" fmla="*/ 224695 h 301656"/>
                <a:gd name="connsiteX3" fmla="*/ 301657 w 301656"/>
                <a:gd name="connsiteY3" fmla="*/ 76867 h 301656"/>
                <a:gd name="connsiteX4" fmla="*/ 224695 w 301656"/>
                <a:gd name="connsiteY4" fmla="*/ 0 h 301656"/>
                <a:gd name="connsiteX5" fmla="*/ 76867 w 301656"/>
                <a:gd name="connsiteY5" fmla="*/ 0 h 301656"/>
                <a:gd name="connsiteX6" fmla="*/ 0 w 301656"/>
                <a:gd name="connsiteY6" fmla="*/ 76867 h 301656"/>
                <a:gd name="connsiteX7" fmla="*/ 0 w 301656"/>
                <a:gd name="connsiteY7" fmla="*/ 224695 h 301656"/>
                <a:gd name="connsiteX8" fmla="*/ 76867 w 301656"/>
                <a:gd name="connsiteY8" fmla="*/ 301657 h 301656"/>
                <a:gd name="connsiteX9" fmla="*/ 76867 w 301656"/>
                <a:gd name="connsiteY9" fmla="*/ 301657 h 301656"/>
                <a:gd name="connsiteX10" fmla="*/ 107156 w 301656"/>
                <a:gd name="connsiteY10" fmla="*/ 107061 h 301656"/>
                <a:gd name="connsiteX11" fmla="*/ 194596 w 301656"/>
                <a:gd name="connsiteY11" fmla="*/ 107061 h 301656"/>
                <a:gd name="connsiteX12" fmla="*/ 194596 w 301656"/>
                <a:gd name="connsiteY12" fmla="*/ 194405 h 301656"/>
                <a:gd name="connsiteX13" fmla="*/ 107156 w 301656"/>
                <a:gd name="connsiteY13" fmla="*/ 194405 h 301656"/>
                <a:gd name="connsiteX14" fmla="*/ 107156 w 301656"/>
                <a:gd name="connsiteY14" fmla="*/ 107061 h 30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1656" h="301656">
                  <a:moveTo>
                    <a:pt x="76867" y="301657"/>
                  </a:moveTo>
                  <a:lnTo>
                    <a:pt x="224695" y="301657"/>
                  </a:lnTo>
                  <a:cubicBezTo>
                    <a:pt x="267081" y="301657"/>
                    <a:pt x="301657" y="267081"/>
                    <a:pt x="301657" y="224695"/>
                  </a:cubicBezTo>
                  <a:lnTo>
                    <a:pt x="301657" y="76867"/>
                  </a:lnTo>
                  <a:cubicBezTo>
                    <a:pt x="301657" y="34480"/>
                    <a:pt x="267176" y="0"/>
                    <a:pt x="224695" y="0"/>
                  </a:cubicBezTo>
                  <a:lnTo>
                    <a:pt x="76867" y="0"/>
                  </a:lnTo>
                  <a:cubicBezTo>
                    <a:pt x="34481" y="0"/>
                    <a:pt x="0" y="34480"/>
                    <a:pt x="0" y="76867"/>
                  </a:cubicBezTo>
                  <a:lnTo>
                    <a:pt x="0" y="224695"/>
                  </a:lnTo>
                  <a:cubicBezTo>
                    <a:pt x="0" y="267081"/>
                    <a:pt x="34481" y="301657"/>
                    <a:pt x="76867" y="301657"/>
                  </a:cubicBezTo>
                  <a:lnTo>
                    <a:pt x="76867" y="301657"/>
                  </a:lnTo>
                  <a:close/>
                  <a:moveTo>
                    <a:pt x="107156" y="107061"/>
                  </a:moveTo>
                  <a:lnTo>
                    <a:pt x="194596" y="107061"/>
                  </a:lnTo>
                  <a:lnTo>
                    <a:pt x="194596" y="194405"/>
                  </a:lnTo>
                  <a:lnTo>
                    <a:pt x="107156" y="194405"/>
                  </a:lnTo>
                  <a:lnTo>
                    <a:pt x="107156" y="10706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9098697" y="2299158"/>
              <a:ext cx="174728" cy="20105"/>
            </a:xfrm>
            <a:custGeom>
              <a:avLst/>
              <a:gdLst>
                <a:gd name="connsiteX0" fmla="*/ 53626 w 932116"/>
                <a:gd name="connsiteY0" fmla="*/ 107251 h 107251"/>
                <a:gd name="connsiteX1" fmla="*/ 878491 w 932116"/>
                <a:gd name="connsiteY1" fmla="*/ 107251 h 107251"/>
                <a:gd name="connsiteX2" fmla="*/ 932117 w 932116"/>
                <a:gd name="connsiteY2" fmla="*/ 53626 h 107251"/>
                <a:gd name="connsiteX3" fmla="*/ 878491 w 932116"/>
                <a:gd name="connsiteY3" fmla="*/ 0 h 107251"/>
                <a:gd name="connsiteX4" fmla="*/ 53626 w 932116"/>
                <a:gd name="connsiteY4" fmla="*/ 0 h 107251"/>
                <a:gd name="connsiteX5" fmla="*/ 0 w 932116"/>
                <a:gd name="connsiteY5" fmla="*/ 53626 h 107251"/>
                <a:gd name="connsiteX6" fmla="*/ 53626 w 932116"/>
                <a:gd name="connsiteY6" fmla="*/ 107251 h 107251"/>
                <a:gd name="connsiteX7" fmla="*/ 53626 w 932116"/>
                <a:gd name="connsiteY7" fmla="*/ 107251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2116" h="107251">
                  <a:moveTo>
                    <a:pt x="53626" y="107251"/>
                  </a:moveTo>
                  <a:lnTo>
                    <a:pt x="878491" y="107251"/>
                  </a:lnTo>
                  <a:cubicBezTo>
                    <a:pt x="908113" y="107251"/>
                    <a:pt x="932117" y="83248"/>
                    <a:pt x="932117" y="53626"/>
                  </a:cubicBezTo>
                  <a:cubicBezTo>
                    <a:pt x="932117" y="24003"/>
                    <a:pt x="908113" y="0"/>
                    <a:pt x="878491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344"/>
                    <a:pt x="24003" y="107251"/>
                    <a:pt x="53626" y="107251"/>
                  </a:cubicBezTo>
                  <a:lnTo>
                    <a:pt x="53626" y="10725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8902347" y="2136767"/>
              <a:ext cx="135482" cy="129502"/>
            </a:xfrm>
            <a:custGeom>
              <a:avLst/>
              <a:gdLst>
                <a:gd name="connsiteX0" fmla="*/ 722751 w 722751"/>
                <a:gd name="connsiteY0" fmla="*/ 53530 h 690848"/>
                <a:gd name="connsiteX1" fmla="*/ 669125 w 722751"/>
                <a:gd name="connsiteY1" fmla="*/ 0 h 690848"/>
                <a:gd name="connsiteX2" fmla="*/ 53525 w 722751"/>
                <a:gd name="connsiteY2" fmla="*/ 0 h 690848"/>
                <a:gd name="connsiteX3" fmla="*/ 10090 w 722751"/>
                <a:gd name="connsiteY3" fmla="*/ 22288 h 690848"/>
                <a:gd name="connsiteX4" fmla="*/ 2756 w 722751"/>
                <a:gd name="connsiteY4" fmla="*/ 70580 h 690848"/>
                <a:gd name="connsiteX5" fmla="*/ 198400 w 722751"/>
                <a:gd name="connsiteY5" fmla="*/ 654272 h 690848"/>
                <a:gd name="connsiteX6" fmla="*/ 249168 w 722751"/>
                <a:gd name="connsiteY6" fmla="*/ 690848 h 690848"/>
                <a:gd name="connsiteX7" fmla="*/ 266218 w 722751"/>
                <a:gd name="connsiteY7" fmla="*/ 688086 h 690848"/>
                <a:gd name="connsiteX8" fmla="*/ 722751 w 722751"/>
                <a:gd name="connsiteY8" fmla="*/ 53530 h 690848"/>
                <a:gd name="connsiteX9" fmla="*/ 722751 w 722751"/>
                <a:gd name="connsiteY9" fmla="*/ 53530 h 690848"/>
                <a:gd name="connsiteX10" fmla="*/ 282125 w 722751"/>
                <a:gd name="connsiteY10" fmla="*/ 567023 h 690848"/>
                <a:gd name="connsiteX11" fmla="*/ 128010 w 722751"/>
                <a:gd name="connsiteY11" fmla="*/ 107156 h 690848"/>
                <a:gd name="connsiteX12" fmla="*/ 613023 w 722751"/>
                <a:gd name="connsiteY12" fmla="*/ 107156 h 690848"/>
                <a:gd name="connsiteX13" fmla="*/ 282125 w 722751"/>
                <a:gd name="connsiteY13" fmla="*/ 567023 h 690848"/>
                <a:gd name="connsiteX14" fmla="*/ 282125 w 722751"/>
                <a:gd name="connsiteY14" fmla="*/ 567023 h 69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22751" h="690848">
                  <a:moveTo>
                    <a:pt x="722751" y="53530"/>
                  </a:moveTo>
                  <a:cubicBezTo>
                    <a:pt x="722751" y="23908"/>
                    <a:pt x="698748" y="0"/>
                    <a:pt x="669125" y="0"/>
                  </a:cubicBezTo>
                  <a:lnTo>
                    <a:pt x="53525" y="0"/>
                  </a:lnTo>
                  <a:cubicBezTo>
                    <a:pt x="36284" y="0"/>
                    <a:pt x="20092" y="8287"/>
                    <a:pt x="10090" y="22288"/>
                  </a:cubicBezTo>
                  <a:cubicBezTo>
                    <a:pt x="-6" y="36290"/>
                    <a:pt x="-2673" y="54197"/>
                    <a:pt x="2756" y="70580"/>
                  </a:cubicBezTo>
                  <a:lnTo>
                    <a:pt x="198400" y="654272"/>
                  </a:lnTo>
                  <a:cubicBezTo>
                    <a:pt x="205925" y="676656"/>
                    <a:pt x="226784" y="690848"/>
                    <a:pt x="249168" y="690848"/>
                  </a:cubicBezTo>
                  <a:cubicBezTo>
                    <a:pt x="254788" y="690848"/>
                    <a:pt x="260598" y="689991"/>
                    <a:pt x="266218" y="688086"/>
                  </a:cubicBezTo>
                  <a:cubicBezTo>
                    <a:pt x="539300" y="596551"/>
                    <a:pt x="722751" y="341567"/>
                    <a:pt x="722751" y="53530"/>
                  </a:cubicBezTo>
                  <a:lnTo>
                    <a:pt x="722751" y="53530"/>
                  </a:lnTo>
                  <a:close/>
                  <a:moveTo>
                    <a:pt x="282125" y="567023"/>
                  </a:moveTo>
                  <a:lnTo>
                    <a:pt x="128010" y="107156"/>
                  </a:lnTo>
                  <a:lnTo>
                    <a:pt x="613023" y="107156"/>
                  </a:lnTo>
                  <a:cubicBezTo>
                    <a:pt x="593878" y="308896"/>
                    <a:pt x="467386" y="484727"/>
                    <a:pt x="282125" y="567023"/>
                  </a:cubicBezTo>
                  <a:lnTo>
                    <a:pt x="282125" y="56702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9091591" y="2069436"/>
              <a:ext cx="181835" cy="20105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2 h 107251"/>
                <a:gd name="connsiteX4" fmla="*/ 916400 w 970026"/>
                <a:gd name="connsiteY4" fmla="*/ 107252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916400" y="107252"/>
                  </a:lnTo>
                  <a:cubicBezTo>
                    <a:pt x="946023" y="107252"/>
                    <a:pt x="970026" y="83249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9091591" y="2107360"/>
              <a:ext cx="181835" cy="20105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1 h 107251"/>
                <a:gd name="connsiteX4" fmla="*/ 916400 w 970026"/>
                <a:gd name="connsiteY4" fmla="*/ 107251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153"/>
                    <a:pt x="24003" y="107251"/>
                    <a:pt x="53626" y="107251"/>
                  </a:cubicBezTo>
                  <a:lnTo>
                    <a:pt x="916400" y="107251"/>
                  </a:lnTo>
                  <a:cubicBezTo>
                    <a:pt x="946023" y="107251"/>
                    <a:pt x="970026" y="83249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9091591" y="2145283"/>
              <a:ext cx="181835" cy="20105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1 h 107251"/>
                <a:gd name="connsiteX4" fmla="*/ 916400 w 970026"/>
                <a:gd name="connsiteY4" fmla="*/ 107251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916400" y="107251"/>
                  </a:lnTo>
                  <a:cubicBezTo>
                    <a:pt x="946023" y="107251"/>
                    <a:pt x="970026" y="83248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9091591" y="2183207"/>
              <a:ext cx="181835" cy="20105"/>
            </a:xfrm>
            <a:custGeom>
              <a:avLst/>
              <a:gdLst>
                <a:gd name="connsiteX0" fmla="*/ 916400 w 970026"/>
                <a:gd name="connsiteY0" fmla="*/ 0 h 107251"/>
                <a:gd name="connsiteX1" fmla="*/ 53626 w 970026"/>
                <a:gd name="connsiteY1" fmla="*/ 0 h 107251"/>
                <a:gd name="connsiteX2" fmla="*/ 0 w 970026"/>
                <a:gd name="connsiteY2" fmla="*/ 53626 h 107251"/>
                <a:gd name="connsiteX3" fmla="*/ 53626 w 970026"/>
                <a:gd name="connsiteY3" fmla="*/ 107251 h 107251"/>
                <a:gd name="connsiteX4" fmla="*/ 916400 w 970026"/>
                <a:gd name="connsiteY4" fmla="*/ 107251 h 107251"/>
                <a:gd name="connsiteX5" fmla="*/ 970026 w 970026"/>
                <a:gd name="connsiteY5" fmla="*/ 53626 h 107251"/>
                <a:gd name="connsiteX6" fmla="*/ 916400 w 970026"/>
                <a:gd name="connsiteY6" fmla="*/ 0 h 107251"/>
                <a:gd name="connsiteX7" fmla="*/ 916400 w 970026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91640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1"/>
                    <a:pt x="53626" y="107251"/>
                  </a:cubicBezTo>
                  <a:lnTo>
                    <a:pt x="916400" y="107251"/>
                  </a:lnTo>
                  <a:cubicBezTo>
                    <a:pt x="946023" y="107251"/>
                    <a:pt x="970026" y="83249"/>
                    <a:pt x="970026" y="53626"/>
                  </a:cubicBezTo>
                  <a:cubicBezTo>
                    <a:pt x="969931" y="24003"/>
                    <a:pt x="945928" y="0"/>
                    <a:pt x="916400" y="0"/>
                  </a:cubicBezTo>
                  <a:lnTo>
                    <a:pt x="91640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9091591" y="2221131"/>
              <a:ext cx="181835" cy="20105"/>
            </a:xfrm>
            <a:custGeom>
              <a:avLst/>
              <a:gdLst>
                <a:gd name="connsiteX0" fmla="*/ 53626 w 970026"/>
                <a:gd name="connsiteY0" fmla="*/ 107252 h 107251"/>
                <a:gd name="connsiteX1" fmla="*/ 916400 w 970026"/>
                <a:gd name="connsiteY1" fmla="*/ 107252 h 107251"/>
                <a:gd name="connsiteX2" fmla="*/ 970026 w 970026"/>
                <a:gd name="connsiteY2" fmla="*/ 53626 h 107251"/>
                <a:gd name="connsiteX3" fmla="*/ 916400 w 970026"/>
                <a:gd name="connsiteY3" fmla="*/ 0 h 107251"/>
                <a:gd name="connsiteX4" fmla="*/ 53626 w 970026"/>
                <a:gd name="connsiteY4" fmla="*/ 0 h 107251"/>
                <a:gd name="connsiteX5" fmla="*/ 0 w 970026"/>
                <a:gd name="connsiteY5" fmla="*/ 53626 h 107251"/>
                <a:gd name="connsiteX6" fmla="*/ 53626 w 970026"/>
                <a:gd name="connsiteY6" fmla="*/ 107252 h 107251"/>
                <a:gd name="connsiteX7" fmla="*/ 53626 w 970026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026" h="107251">
                  <a:moveTo>
                    <a:pt x="53626" y="107252"/>
                  </a:moveTo>
                  <a:lnTo>
                    <a:pt x="916400" y="107252"/>
                  </a:lnTo>
                  <a:cubicBezTo>
                    <a:pt x="946023" y="107252"/>
                    <a:pt x="970026" y="83248"/>
                    <a:pt x="970026" y="53626"/>
                  </a:cubicBezTo>
                  <a:cubicBezTo>
                    <a:pt x="970026" y="24003"/>
                    <a:pt x="946023" y="0"/>
                    <a:pt x="916400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8" name="任意多边形: 形状 87"/>
            <p:cNvSpPr/>
            <p:nvPr/>
          </p:nvSpPr>
          <p:spPr>
            <a:xfrm>
              <a:off x="9054202" y="2069418"/>
              <a:ext cx="24961" cy="20105"/>
            </a:xfrm>
            <a:custGeom>
              <a:avLst/>
              <a:gdLst>
                <a:gd name="connsiteX0" fmla="*/ 53626 w 133159"/>
                <a:gd name="connsiteY0" fmla="*/ 107251 h 107251"/>
                <a:gd name="connsiteX1" fmla="*/ 79629 w 133159"/>
                <a:gd name="connsiteY1" fmla="*/ 107251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1 h 107251"/>
                <a:gd name="connsiteX7" fmla="*/ 53626 w 133159"/>
                <a:gd name="connsiteY7" fmla="*/ 107251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1"/>
                  </a:moveTo>
                  <a:lnTo>
                    <a:pt x="79629" y="107251"/>
                  </a:lnTo>
                  <a:cubicBezTo>
                    <a:pt x="109157" y="107251"/>
                    <a:pt x="133159" y="83249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1"/>
                    <a:pt x="53626" y="107251"/>
                  </a:cubicBezTo>
                  <a:lnTo>
                    <a:pt x="53626" y="10725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9054202" y="2107342"/>
              <a:ext cx="24961" cy="20105"/>
            </a:xfrm>
            <a:custGeom>
              <a:avLst/>
              <a:gdLst>
                <a:gd name="connsiteX0" fmla="*/ 53626 w 133159"/>
                <a:gd name="connsiteY0" fmla="*/ 107251 h 107251"/>
                <a:gd name="connsiteX1" fmla="*/ 79629 w 133159"/>
                <a:gd name="connsiteY1" fmla="*/ 107251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1 h 107251"/>
                <a:gd name="connsiteX7" fmla="*/ 53626 w 133159"/>
                <a:gd name="connsiteY7" fmla="*/ 107251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1"/>
                  </a:moveTo>
                  <a:lnTo>
                    <a:pt x="79629" y="107251"/>
                  </a:lnTo>
                  <a:cubicBezTo>
                    <a:pt x="109157" y="107251"/>
                    <a:pt x="133159" y="83248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53626" y="10725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0" name="任意多边形: 形状 89"/>
            <p:cNvSpPr/>
            <p:nvPr/>
          </p:nvSpPr>
          <p:spPr>
            <a:xfrm>
              <a:off x="9054202" y="2145266"/>
              <a:ext cx="24961" cy="20105"/>
            </a:xfrm>
            <a:custGeom>
              <a:avLst/>
              <a:gdLst>
                <a:gd name="connsiteX0" fmla="*/ 53626 w 133159"/>
                <a:gd name="connsiteY0" fmla="*/ 107252 h 107251"/>
                <a:gd name="connsiteX1" fmla="*/ 79629 w 133159"/>
                <a:gd name="connsiteY1" fmla="*/ 107252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2 h 107251"/>
                <a:gd name="connsiteX7" fmla="*/ 53626 w 133159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2"/>
                  </a:moveTo>
                  <a:lnTo>
                    <a:pt x="79629" y="107252"/>
                  </a:lnTo>
                  <a:cubicBezTo>
                    <a:pt x="109157" y="107252"/>
                    <a:pt x="133159" y="83249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344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1" name="任意多边形: 形状 90"/>
            <p:cNvSpPr/>
            <p:nvPr/>
          </p:nvSpPr>
          <p:spPr>
            <a:xfrm>
              <a:off x="9054202" y="2183190"/>
              <a:ext cx="24961" cy="20105"/>
            </a:xfrm>
            <a:custGeom>
              <a:avLst/>
              <a:gdLst>
                <a:gd name="connsiteX0" fmla="*/ 53626 w 133159"/>
                <a:gd name="connsiteY0" fmla="*/ 107252 h 107251"/>
                <a:gd name="connsiteX1" fmla="*/ 79629 w 133159"/>
                <a:gd name="connsiteY1" fmla="*/ 107252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2 h 107251"/>
                <a:gd name="connsiteX7" fmla="*/ 53626 w 133159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2"/>
                  </a:moveTo>
                  <a:lnTo>
                    <a:pt x="79629" y="107252"/>
                  </a:lnTo>
                  <a:cubicBezTo>
                    <a:pt x="109157" y="107252"/>
                    <a:pt x="133159" y="83249"/>
                    <a:pt x="133159" y="53626"/>
                  </a:cubicBezTo>
                  <a:cubicBezTo>
                    <a:pt x="133159" y="24098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9054202" y="2221131"/>
              <a:ext cx="24961" cy="20105"/>
            </a:xfrm>
            <a:custGeom>
              <a:avLst/>
              <a:gdLst>
                <a:gd name="connsiteX0" fmla="*/ 53626 w 133159"/>
                <a:gd name="connsiteY0" fmla="*/ 107252 h 107251"/>
                <a:gd name="connsiteX1" fmla="*/ 79629 w 133159"/>
                <a:gd name="connsiteY1" fmla="*/ 107252 h 107251"/>
                <a:gd name="connsiteX2" fmla="*/ 133159 w 133159"/>
                <a:gd name="connsiteY2" fmla="*/ 53626 h 107251"/>
                <a:gd name="connsiteX3" fmla="*/ 79629 w 133159"/>
                <a:gd name="connsiteY3" fmla="*/ 0 h 107251"/>
                <a:gd name="connsiteX4" fmla="*/ 53626 w 133159"/>
                <a:gd name="connsiteY4" fmla="*/ 0 h 107251"/>
                <a:gd name="connsiteX5" fmla="*/ 0 w 133159"/>
                <a:gd name="connsiteY5" fmla="*/ 53626 h 107251"/>
                <a:gd name="connsiteX6" fmla="*/ 53626 w 133159"/>
                <a:gd name="connsiteY6" fmla="*/ 107252 h 107251"/>
                <a:gd name="connsiteX7" fmla="*/ 53626 w 133159"/>
                <a:gd name="connsiteY7" fmla="*/ 107252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159" h="107251">
                  <a:moveTo>
                    <a:pt x="53626" y="107252"/>
                  </a:moveTo>
                  <a:lnTo>
                    <a:pt x="79629" y="107252"/>
                  </a:lnTo>
                  <a:cubicBezTo>
                    <a:pt x="109157" y="107252"/>
                    <a:pt x="133159" y="83248"/>
                    <a:pt x="133159" y="53626"/>
                  </a:cubicBezTo>
                  <a:cubicBezTo>
                    <a:pt x="133159" y="24003"/>
                    <a:pt x="109157" y="0"/>
                    <a:pt x="79629" y="0"/>
                  </a:cubicBez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53626" y="10725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8999316" y="1987981"/>
              <a:ext cx="274091" cy="56565"/>
            </a:xfrm>
            <a:custGeom>
              <a:avLst/>
              <a:gdLst>
                <a:gd name="connsiteX0" fmla="*/ 1462183 w 1462182"/>
                <a:gd name="connsiteY0" fmla="*/ 150876 h 301752"/>
                <a:gd name="connsiteX1" fmla="*/ 1311307 w 1462182"/>
                <a:gd name="connsiteY1" fmla="*/ 0 h 301752"/>
                <a:gd name="connsiteX2" fmla="*/ 150781 w 1462182"/>
                <a:gd name="connsiteY2" fmla="*/ 0 h 301752"/>
                <a:gd name="connsiteX3" fmla="*/ 0 w 1462182"/>
                <a:gd name="connsiteY3" fmla="*/ 150876 h 301752"/>
                <a:gd name="connsiteX4" fmla="*/ 150781 w 1462182"/>
                <a:gd name="connsiteY4" fmla="*/ 301752 h 301752"/>
                <a:gd name="connsiteX5" fmla="*/ 1311307 w 1462182"/>
                <a:gd name="connsiteY5" fmla="*/ 301752 h 301752"/>
                <a:gd name="connsiteX6" fmla="*/ 1462183 w 1462182"/>
                <a:gd name="connsiteY6" fmla="*/ 150876 h 301752"/>
                <a:gd name="connsiteX7" fmla="*/ 1462183 w 1462182"/>
                <a:gd name="connsiteY7" fmla="*/ 150876 h 301752"/>
                <a:gd name="connsiteX8" fmla="*/ 821341 w 1462182"/>
                <a:gd name="connsiteY8" fmla="*/ 194500 h 301752"/>
                <a:gd name="connsiteX9" fmla="*/ 150781 w 1462182"/>
                <a:gd name="connsiteY9" fmla="*/ 194500 h 301752"/>
                <a:gd name="connsiteX10" fmla="*/ 107156 w 1462182"/>
                <a:gd name="connsiteY10" fmla="*/ 150876 h 301752"/>
                <a:gd name="connsiteX11" fmla="*/ 150781 w 1462182"/>
                <a:gd name="connsiteY11" fmla="*/ 107156 h 301752"/>
                <a:gd name="connsiteX12" fmla="*/ 821341 w 1462182"/>
                <a:gd name="connsiteY12" fmla="*/ 107156 h 301752"/>
                <a:gd name="connsiteX13" fmla="*/ 821341 w 1462182"/>
                <a:gd name="connsiteY13" fmla="*/ 194500 h 301752"/>
                <a:gd name="connsiteX14" fmla="*/ 928497 w 1462182"/>
                <a:gd name="connsiteY14" fmla="*/ 107156 h 301752"/>
                <a:gd name="connsiteX15" fmla="*/ 1311402 w 1462182"/>
                <a:gd name="connsiteY15" fmla="*/ 107156 h 301752"/>
                <a:gd name="connsiteX16" fmla="*/ 1355122 w 1462182"/>
                <a:gd name="connsiteY16" fmla="*/ 150876 h 301752"/>
                <a:gd name="connsiteX17" fmla="*/ 1311402 w 1462182"/>
                <a:gd name="connsiteY17" fmla="*/ 194500 h 301752"/>
                <a:gd name="connsiteX18" fmla="*/ 928497 w 1462182"/>
                <a:gd name="connsiteY18" fmla="*/ 194500 h 301752"/>
                <a:gd name="connsiteX19" fmla="*/ 928497 w 1462182"/>
                <a:gd name="connsiteY19" fmla="*/ 107156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62182" h="301752">
                  <a:moveTo>
                    <a:pt x="1462183" y="150876"/>
                  </a:moveTo>
                  <a:cubicBezTo>
                    <a:pt x="1462183" y="67723"/>
                    <a:pt x="1394460" y="0"/>
                    <a:pt x="1311307" y="0"/>
                  </a:cubicBezTo>
                  <a:lnTo>
                    <a:pt x="150781" y="0"/>
                  </a:lnTo>
                  <a:cubicBezTo>
                    <a:pt x="67628" y="0"/>
                    <a:pt x="0" y="67628"/>
                    <a:pt x="0" y="150876"/>
                  </a:cubicBezTo>
                  <a:cubicBezTo>
                    <a:pt x="0" y="234029"/>
                    <a:pt x="67628" y="301752"/>
                    <a:pt x="150781" y="301752"/>
                  </a:cubicBezTo>
                  <a:lnTo>
                    <a:pt x="1311307" y="301752"/>
                  </a:lnTo>
                  <a:cubicBezTo>
                    <a:pt x="1394460" y="301657"/>
                    <a:pt x="1462183" y="234029"/>
                    <a:pt x="1462183" y="150876"/>
                  </a:cubicBezTo>
                  <a:lnTo>
                    <a:pt x="1462183" y="150876"/>
                  </a:lnTo>
                  <a:close/>
                  <a:moveTo>
                    <a:pt x="821341" y="194500"/>
                  </a:moveTo>
                  <a:lnTo>
                    <a:pt x="150781" y="194500"/>
                  </a:lnTo>
                  <a:cubicBezTo>
                    <a:pt x="126683" y="194500"/>
                    <a:pt x="107156" y="174974"/>
                    <a:pt x="107156" y="150876"/>
                  </a:cubicBezTo>
                  <a:cubicBezTo>
                    <a:pt x="107156" y="126778"/>
                    <a:pt x="126778" y="107156"/>
                    <a:pt x="150781" y="107156"/>
                  </a:cubicBezTo>
                  <a:lnTo>
                    <a:pt x="821341" y="107156"/>
                  </a:lnTo>
                  <a:lnTo>
                    <a:pt x="821341" y="194500"/>
                  </a:lnTo>
                  <a:close/>
                  <a:moveTo>
                    <a:pt x="928497" y="107156"/>
                  </a:moveTo>
                  <a:lnTo>
                    <a:pt x="1311402" y="107156"/>
                  </a:lnTo>
                  <a:cubicBezTo>
                    <a:pt x="1335500" y="107156"/>
                    <a:pt x="1355122" y="126778"/>
                    <a:pt x="1355122" y="150876"/>
                  </a:cubicBezTo>
                  <a:cubicBezTo>
                    <a:pt x="1355122" y="174974"/>
                    <a:pt x="1335500" y="194500"/>
                    <a:pt x="1311402" y="194500"/>
                  </a:cubicBezTo>
                  <a:lnTo>
                    <a:pt x="928497" y="194500"/>
                  </a:lnTo>
                  <a:lnTo>
                    <a:pt x="928497" y="10715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8673071" y="1832036"/>
              <a:ext cx="136715" cy="86007"/>
            </a:xfrm>
            <a:custGeom>
              <a:avLst/>
              <a:gdLst>
                <a:gd name="connsiteX0" fmla="*/ 496157 w 729329"/>
                <a:gd name="connsiteY0" fmla="*/ 159068 h 458819"/>
                <a:gd name="connsiteX1" fmla="*/ 442532 w 729329"/>
                <a:gd name="connsiteY1" fmla="*/ 105442 h 458819"/>
                <a:gd name="connsiteX2" fmla="*/ 388906 w 729329"/>
                <a:gd name="connsiteY2" fmla="*/ 159068 h 458819"/>
                <a:gd name="connsiteX3" fmla="*/ 388906 w 729329"/>
                <a:gd name="connsiteY3" fmla="*/ 351568 h 458819"/>
                <a:gd name="connsiteX4" fmla="*/ 340614 w 729329"/>
                <a:gd name="connsiteY4" fmla="*/ 351568 h 458819"/>
                <a:gd name="connsiteX5" fmla="*/ 340614 w 729329"/>
                <a:gd name="connsiteY5" fmla="*/ 95726 h 458819"/>
                <a:gd name="connsiteX6" fmla="*/ 286988 w 729329"/>
                <a:gd name="connsiteY6" fmla="*/ 42101 h 458819"/>
                <a:gd name="connsiteX7" fmla="*/ 233458 w 729329"/>
                <a:gd name="connsiteY7" fmla="*/ 95726 h 458819"/>
                <a:gd name="connsiteX8" fmla="*/ 233458 w 729329"/>
                <a:gd name="connsiteY8" fmla="*/ 351568 h 458819"/>
                <a:gd name="connsiteX9" fmla="*/ 185071 w 729329"/>
                <a:gd name="connsiteY9" fmla="*/ 351568 h 458819"/>
                <a:gd name="connsiteX10" fmla="*/ 185071 w 729329"/>
                <a:gd name="connsiteY10" fmla="*/ 222314 h 458819"/>
                <a:gd name="connsiteX11" fmla="*/ 131445 w 729329"/>
                <a:gd name="connsiteY11" fmla="*/ 168688 h 458819"/>
                <a:gd name="connsiteX12" fmla="*/ 77819 w 729329"/>
                <a:gd name="connsiteY12" fmla="*/ 222314 h 458819"/>
                <a:gd name="connsiteX13" fmla="*/ 77819 w 729329"/>
                <a:gd name="connsiteY13" fmla="*/ 351568 h 458819"/>
                <a:gd name="connsiteX14" fmla="*/ 53626 w 729329"/>
                <a:gd name="connsiteY14" fmla="*/ 351568 h 458819"/>
                <a:gd name="connsiteX15" fmla="*/ 0 w 729329"/>
                <a:gd name="connsiteY15" fmla="*/ 405193 h 458819"/>
                <a:gd name="connsiteX16" fmla="*/ 53626 w 729329"/>
                <a:gd name="connsiteY16" fmla="*/ 458819 h 458819"/>
                <a:gd name="connsiteX17" fmla="*/ 675704 w 729329"/>
                <a:gd name="connsiteY17" fmla="*/ 458819 h 458819"/>
                <a:gd name="connsiteX18" fmla="*/ 729329 w 729329"/>
                <a:gd name="connsiteY18" fmla="*/ 405193 h 458819"/>
                <a:gd name="connsiteX19" fmla="*/ 675704 w 729329"/>
                <a:gd name="connsiteY19" fmla="*/ 351568 h 458819"/>
                <a:gd name="connsiteX20" fmla="*/ 651510 w 729329"/>
                <a:gd name="connsiteY20" fmla="*/ 351568 h 458819"/>
                <a:gd name="connsiteX21" fmla="*/ 651510 w 729329"/>
                <a:gd name="connsiteY21" fmla="*/ 53626 h 458819"/>
                <a:gd name="connsiteX22" fmla="*/ 597884 w 729329"/>
                <a:gd name="connsiteY22" fmla="*/ 0 h 458819"/>
                <a:gd name="connsiteX23" fmla="*/ 544259 w 729329"/>
                <a:gd name="connsiteY23" fmla="*/ 53626 h 458819"/>
                <a:gd name="connsiteX24" fmla="*/ 544259 w 729329"/>
                <a:gd name="connsiteY24" fmla="*/ 351568 h 458819"/>
                <a:gd name="connsiteX25" fmla="*/ 495871 w 729329"/>
                <a:gd name="connsiteY25" fmla="*/ 351568 h 458819"/>
                <a:gd name="connsiteX26" fmla="*/ 495871 w 729329"/>
                <a:gd name="connsiteY26" fmla="*/ 159068 h 45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9329" h="458819">
                  <a:moveTo>
                    <a:pt x="496157" y="159068"/>
                  </a:moveTo>
                  <a:cubicBezTo>
                    <a:pt x="496157" y="129445"/>
                    <a:pt x="472154" y="105442"/>
                    <a:pt x="442532" y="105442"/>
                  </a:cubicBezTo>
                  <a:cubicBezTo>
                    <a:pt x="412909" y="105442"/>
                    <a:pt x="388906" y="129445"/>
                    <a:pt x="388906" y="159068"/>
                  </a:cubicBezTo>
                  <a:lnTo>
                    <a:pt x="388906" y="351568"/>
                  </a:lnTo>
                  <a:lnTo>
                    <a:pt x="340614" y="351568"/>
                  </a:lnTo>
                  <a:lnTo>
                    <a:pt x="340614" y="95726"/>
                  </a:lnTo>
                  <a:cubicBezTo>
                    <a:pt x="340614" y="66104"/>
                    <a:pt x="316611" y="42101"/>
                    <a:pt x="286988" y="42101"/>
                  </a:cubicBezTo>
                  <a:cubicBezTo>
                    <a:pt x="257366" y="42101"/>
                    <a:pt x="233458" y="66104"/>
                    <a:pt x="233458" y="95726"/>
                  </a:cubicBezTo>
                  <a:lnTo>
                    <a:pt x="233458" y="351568"/>
                  </a:lnTo>
                  <a:lnTo>
                    <a:pt x="185071" y="351568"/>
                  </a:lnTo>
                  <a:lnTo>
                    <a:pt x="185071" y="222314"/>
                  </a:lnTo>
                  <a:cubicBezTo>
                    <a:pt x="185071" y="192691"/>
                    <a:pt x="161068" y="168688"/>
                    <a:pt x="131445" y="168688"/>
                  </a:cubicBezTo>
                  <a:cubicBezTo>
                    <a:pt x="101822" y="168688"/>
                    <a:pt x="77819" y="192691"/>
                    <a:pt x="77819" y="222314"/>
                  </a:cubicBezTo>
                  <a:lnTo>
                    <a:pt x="77819" y="351568"/>
                  </a:lnTo>
                  <a:lnTo>
                    <a:pt x="53626" y="351568"/>
                  </a:lnTo>
                  <a:cubicBezTo>
                    <a:pt x="24098" y="351568"/>
                    <a:pt x="0" y="375571"/>
                    <a:pt x="0" y="405193"/>
                  </a:cubicBezTo>
                  <a:cubicBezTo>
                    <a:pt x="0" y="434816"/>
                    <a:pt x="24003" y="458819"/>
                    <a:pt x="53626" y="458819"/>
                  </a:cubicBezTo>
                  <a:lnTo>
                    <a:pt x="675704" y="458819"/>
                  </a:lnTo>
                  <a:cubicBezTo>
                    <a:pt x="705231" y="458819"/>
                    <a:pt x="729329" y="434816"/>
                    <a:pt x="729329" y="405193"/>
                  </a:cubicBezTo>
                  <a:cubicBezTo>
                    <a:pt x="729329" y="375571"/>
                    <a:pt x="705326" y="351568"/>
                    <a:pt x="675704" y="351568"/>
                  </a:cubicBezTo>
                  <a:lnTo>
                    <a:pt x="651510" y="351568"/>
                  </a:lnTo>
                  <a:lnTo>
                    <a:pt x="651510" y="53626"/>
                  </a:lnTo>
                  <a:cubicBezTo>
                    <a:pt x="651510" y="24003"/>
                    <a:pt x="627507" y="0"/>
                    <a:pt x="597884" y="0"/>
                  </a:cubicBezTo>
                  <a:cubicBezTo>
                    <a:pt x="568261" y="0"/>
                    <a:pt x="544259" y="24003"/>
                    <a:pt x="544259" y="53626"/>
                  </a:cubicBezTo>
                  <a:lnTo>
                    <a:pt x="544259" y="351568"/>
                  </a:lnTo>
                  <a:lnTo>
                    <a:pt x="495871" y="351568"/>
                  </a:lnTo>
                  <a:lnTo>
                    <a:pt x="495871" y="159068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8673106" y="1936363"/>
              <a:ext cx="26443" cy="20105"/>
            </a:xfrm>
            <a:custGeom>
              <a:avLst/>
              <a:gdLst>
                <a:gd name="connsiteX0" fmla="*/ 87440 w 141065"/>
                <a:gd name="connsiteY0" fmla="*/ 0 h 107251"/>
                <a:gd name="connsiteX1" fmla="*/ 53626 w 141065"/>
                <a:gd name="connsiteY1" fmla="*/ 0 h 107251"/>
                <a:gd name="connsiteX2" fmla="*/ 0 w 141065"/>
                <a:gd name="connsiteY2" fmla="*/ 53626 h 107251"/>
                <a:gd name="connsiteX3" fmla="*/ 53626 w 141065"/>
                <a:gd name="connsiteY3" fmla="*/ 107251 h 107251"/>
                <a:gd name="connsiteX4" fmla="*/ 87440 w 141065"/>
                <a:gd name="connsiteY4" fmla="*/ 107251 h 107251"/>
                <a:gd name="connsiteX5" fmla="*/ 141065 w 141065"/>
                <a:gd name="connsiteY5" fmla="*/ 53626 h 107251"/>
                <a:gd name="connsiteX6" fmla="*/ 87440 w 141065"/>
                <a:gd name="connsiteY6" fmla="*/ 0 h 107251"/>
                <a:gd name="connsiteX7" fmla="*/ 87440 w 14106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065" h="107251">
                  <a:moveTo>
                    <a:pt x="8744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87440" y="107251"/>
                  </a:lnTo>
                  <a:cubicBezTo>
                    <a:pt x="117062" y="107251"/>
                    <a:pt x="141065" y="83248"/>
                    <a:pt x="141065" y="53626"/>
                  </a:cubicBezTo>
                  <a:cubicBezTo>
                    <a:pt x="140970" y="24003"/>
                    <a:pt x="116967" y="0"/>
                    <a:pt x="87440" y="0"/>
                  </a:cubicBezTo>
                  <a:lnTo>
                    <a:pt x="8744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8673106" y="1969358"/>
              <a:ext cx="26443" cy="20105"/>
            </a:xfrm>
            <a:custGeom>
              <a:avLst/>
              <a:gdLst>
                <a:gd name="connsiteX0" fmla="*/ 87440 w 141065"/>
                <a:gd name="connsiteY0" fmla="*/ 0 h 107251"/>
                <a:gd name="connsiteX1" fmla="*/ 53626 w 141065"/>
                <a:gd name="connsiteY1" fmla="*/ 0 h 107251"/>
                <a:gd name="connsiteX2" fmla="*/ 0 w 141065"/>
                <a:gd name="connsiteY2" fmla="*/ 53626 h 107251"/>
                <a:gd name="connsiteX3" fmla="*/ 53626 w 141065"/>
                <a:gd name="connsiteY3" fmla="*/ 107252 h 107251"/>
                <a:gd name="connsiteX4" fmla="*/ 87440 w 141065"/>
                <a:gd name="connsiteY4" fmla="*/ 107252 h 107251"/>
                <a:gd name="connsiteX5" fmla="*/ 141065 w 141065"/>
                <a:gd name="connsiteY5" fmla="*/ 53626 h 107251"/>
                <a:gd name="connsiteX6" fmla="*/ 87440 w 141065"/>
                <a:gd name="connsiteY6" fmla="*/ 0 h 107251"/>
                <a:gd name="connsiteX7" fmla="*/ 87440 w 14106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065" h="107251">
                  <a:moveTo>
                    <a:pt x="8744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87440" y="107252"/>
                  </a:lnTo>
                  <a:cubicBezTo>
                    <a:pt x="117062" y="107252"/>
                    <a:pt x="141065" y="83248"/>
                    <a:pt x="141065" y="53626"/>
                  </a:cubicBezTo>
                  <a:cubicBezTo>
                    <a:pt x="140970" y="23908"/>
                    <a:pt x="116967" y="0"/>
                    <a:pt x="87440" y="0"/>
                  </a:cubicBezTo>
                  <a:lnTo>
                    <a:pt x="8744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8673106" y="2002336"/>
              <a:ext cx="26443" cy="20105"/>
            </a:xfrm>
            <a:custGeom>
              <a:avLst/>
              <a:gdLst>
                <a:gd name="connsiteX0" fmla="*/ 87440 w 141065"/>
                <a:gd name="connsiteY0" fmla="*/ 0 h 107251"/>
                <a:gd name="connsiteX1" fmla="*/ 53626 w 141065"/>
                <a:gd name="connsiteY1" fmla="*/ 0 h 107251"/>
                <a:gd name="connsiteX2" fmla="*/ 0 w 141065"/>
                <a:gd name="connsiteY2" fmla="*/ 53626 h 107251"/>
                <a:gd name="connsiteX3" fmla="*/ 53626 w 141065"/>
                <a:gd name="connsiteY3" fmla="*/ 107252 h 107251"/>
                <a:gd name="connsiteX4" fmla="*/ 87440 w 141065"/>
                <a:gd name="connsiteY4" fmla="*/ 107252 h 107251"/>
                <a:gd name="connsiteX5" fmla="*/ 141065 w 141065"/>
                <a:gd name="connsiteY5" fmla="*/ 53626 h 107251"/>
                <a:gd name="connsiteX6" fmla="*/ 87440 w 141065"/>
                <a:gd name="connsiteY6" fmla="*/ 0 h 107251"/>
                <a:gd name="connsiteX7" fmla="*/ 87440 w 14106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065" h="107251">
                  <a:moveTo>
                    <a:pt x="87440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87440" y="107252"/>
                  </a:lnTo>
                  <a:cubicBezTo>
                    <a:pt x="117062" y="107252"/>
                    <a:pt x="141065" y="83249"/>
                    <a:pt x="141065" y="53626"/>
                  </a:cubicBezTo>
                  <a:cubicBezTo>
                    <a:pt x="140970" y="24003"/>
                    <a:pt x="116967" y="0"/>
                    <a:pt x="87440" y="0"/>
                  </a:cubicBezTo>
                  <a:lnTo>
                    <a:pt x="8744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8707317" y="1969358"/>
              <a:ext cx="102487" cy="20105"/>
            </a:xfrm>
            <a:custGeom>
              <a:avLst/>
              <a:gdLst>
                <a:gd name="connsiteX0" fmla="*/ 493109 w 546735"/>
                <a:gd name="connsiteY0" fmla="*/ 0 h 107251"/>
                <a:gd name="connsiteX1" fmla="*/ 53626 w 546735"/>
                <a:gd name="connsiteY1" fmla="*/ 0 h 107251"/>
                <a:gd name="connsiteX2" fmla="*/ 0 w 546735"/>
                <a:gd name="connsiteY2" fmla="*/ 53626 h 107251"/>
                <a:gd name="connsiteX3" fmla="*/ 53626 w 546735"/>
                <a:gd name="connsiteY3" fmla="*/ 107252 h 107251"/>
                <a:gd name="connsiteX4" fmla="*/ 493109 w 546735"/>
                <a:gd name="connsiteY4" fmla="*/ 107252 h 107251"/>
                <a:gd name="connsiteX5" fmla="*/ 546735 w 546735"/>
                <a:gd name="connsiteY5" fmla="*/ 53626 h 107251"/>
                <a:gd name="connsiteX6" fmla="*/ 493109 w 546735"/>
                <a:gd name="connsiteY6" fmla="*/ 0 h 107251"/>
                <a:gd name="connsiteX7" fmla="*/ 493109 w 54673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6735" h="107251">
                  <a:moveTo>
                    <a:pt x="493109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2"/>
                    <a:pt x="53626" y="107252"/>
                  </a:cubicBezTo>
                  <a:lnTo>
                    <a:pt x="493109" y="107252"/>
                  </a:lnTo>
                  <a:cubicBezTo>
                    <a:pt x="522637" y="107252"/>
                    <a:pt x="546735" y="83248"/>
                    <a:pt x="546735" y="53626"/>
                  </a:cubicBezTo>
                  <a:cubicBezTo>
                    <a:pt x="546735" y="23908"/>
                    <a:pt x="522732" y="0"/>
                    <a:pt x="493109" y="0"/>
                  </a:cubicBezTo>
                  <a:lnTo>
                    <a:pt x="493109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8707317" y="1936363"/>
              <a:ext cx="102487" cy="20105"/>
            </a:xfrm>
            <a:custGeom>
              <a:avLst/>
              <a:gdLst>
                <a:gd name="connsiteX0" fmla="*/ 493109 w 546735"/>
                <a:gd name="connsiteY0" fmla="*/ 0 h 107251"/>
                <a:gd name="connsiteX1" fmla="*/ 53626 w 546735"/>
                <a:gd name="connsiteY1" fmla="*/ 0 h 107251"/>
                <a:gd name="connsiteX2" fmla="*/ 0 w 546735"/>
                <a:gd name="connsiteY2" fmla="*/ 53626 h 107251"/>
                <a:gd name="connsiteX3" fmla="*/ 53626 w 546735"/>
                <a:gd name="connsiteY3" fmla="*/ 107251 h 107251"/>
                <a:gd name="connsiteX4" fmla="*/ 493109 w 546735"/>
                <a:gd name="connsiteY4" fmla="*/ 107251 h 107251"/>
                <a:gd name="connsiteX5" fmla="*/ 546735 w 546735"/>
                <a:gd name="connsiteY5" fmla="*/ 53626 h 107251"/>
                <a:gd name="connsiteX6" fmla="*/ 493109 w 546735"/>
                <a:gd name="connsiteY6" fmla="*/ 0 h 107251"/>
                <a:gd name="connsiteX7" fmla="*/ 493109 w 54673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6735" h="107251">
                  <a:moveTo>
                    <a:pt x="493109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8"/>
                    <a:pt x="24003" y="107251"/>
                    <a:pt x="53626" y="107251"/>
                  </a:cubicBezTo>
                  <a:lnTo>
                    <a:pt x="493109" y="107251"/>
                  </a:lnTo>
                  <a:cubicBezTo>
                    <a:pt x="522637" y="107251"/>
                    <a:pt x="546735" y="83248"/>
                    <a:pt x="546735" y="53626"/>
                  </a:cubicBezTo>
                  <a:cubicBezTo>
                    <a:pt x="546735" y="24003"/>
                    <a:pt x="522732" y="0"/>
                    <a:pt x="493109" y="0"/>
                  </a:cubicBezTo>
                  <a:lnTo>
                    <a:pt x="493109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8707317" y="2002336"/>
              <a:ext cx="102487" cy="20105"/>
            </a:xfrm>
            <a:custGeom>
              <a:avLst/>
              <a:gdLst>
                <a:gd name="connsiteX0" fmla="*/ 493109 w 546735"/>
                <a:gd name="connsiteY0" fmla="*/ 0 h 107251"/>
                <a:gd name="connsiteX1" fmla="*/ 53626 w 546735"/>
                <a:gd name="connsiteY1" fmla="*/ 0 h 107251"/>
                <a:gd name="connsiteX2" fmla="*/ 0 w 546735"/>
                <a:gd name="connsiteY2" fmla="*/ 53626 h 107251"/>
                <a:gd name="connsiteX3" fmla="*/ 53626 w 546735"/>
                <a:gd name="connsiteY3" fmla="*/ 107252 h 107251"/>
                <a:gd name="connsiteX4" fmla="*/ 493109 w 546735"/>
                <a:gd name="connsiteY4" fmla="*/ 107252 h 107251"/>
                <a:gd name="connsiteX5" fmla="*/ 546735 w 546735"/>
                <a:gd name="connsiteY5" fmla="*/ 53626 h 107251"/>
                <a:gd name="connsiteX6" fmla="*/ 493109 w 546735"/>
                <a:gd name="connsiteY6" fmla="*/ 0 h 107251"/>
                <a:gd name="connsiteX7" fmla="*/ 493109 w 546735"/>
                <a:gd name="connsiteY7" fmla="*/ 0 h 10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6735" h="107251">
                  <a:moveTo>
                    <a:pt x="493109" y="0"/>
                  </a:moveTo>
                  <a:lnTo>
                    <a:pt x="53626" y="0"/>
                  </a:lnTo>
                  <a:cubicBezTo>
                    <a:pt x="24003" y="0"/>
                    <a:pt x="0" y="24003"/>
                    <a:pt x="0" y="53626"/>
                  </a:cubicBezTo>
                  <a:cubicBezTo>
                    <a:pt x="0" y="83249"/>
                    <a:pt x="24003" y="107252"/>
                    <a:pt x="53626" y="107252"/>
                  </a:cubicBezTo>
                  <a:lnTo>
                    <a:pt x="493109" y="107252"/>
                  </a:lnTo>
                  <a:cubicBezTo>
                    <a:pt x="522637" y="107252"/>
                    <a:pt x="546735" y="83249"/>
                    <a:pt x="546735" y="53626"/>
                  </a:cubicBezTo>
                  <a:cubicBezTo>
                    <a:pt x="546735" y="24003"/>
                    <a:pt x="522732" y="0"/>
                    <a:pt x="493109" y="0"/>
                  </a:cubicBezTo>
                  <a:lnTo>
                    <a:pt x="493109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58800" dist="1778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图形 82"/>
          <p:cNvPicPr>
            <a:picLocks noChangeAspect="1"/>
          </p:cNvPicPr>
          <p:nvPr/>
        </p:nvPicPr>
        <p:blipFill rotWithShape="1"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401" t="34199" r="32372" b="323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任意多边形: 形状 18"/>
          <p:cNvSpPr/>
          <p:nvPr/>
        </p:nvSpPr>
        <p:spPr>
          <a:xfrm flipH="1">
            <a:off x="4619896" y="979669"/>
            <a:ext cx="7572104" cy="5878331"/>
          </a:xfrm>
          <a:custGeom>
            <a:avLst/>
            <a:gdLst>
              <a:gd name="connsiteX0" fmla="*/ 2539511 w 7572104"/>
              <a:gd name="connsiteY0" fmla="*/ 0 h 5878331"/>
              <a:gd name="connsiteX1" fmla="*/ 2113411 w 7572104"/>
              <a:gd name="connsiteY1" fmla="*/ 102352 h 5878331"/>
              <a:gd name="connsiteX2" fmla="*/ 0 w 7572104"/>
              <a:gd name="connsiteY2" fmla="*/ 1330634 h 5878331"/>
              <a:gd name="connsiteX3" fmla="*/ 0 w 7572104"/>
              <a:gd name="connsiteY3" fmla="*/ 5878331 h 5878331"/>
              <a:gd name="connsiteX4" fmla="*/ 2706250 w 7572104"/>
              <a:gd name="connsiteY4" fmla="*/ 5878331 h 5878331"/>
              <a:gd name="connsiteX5" fmla="*/ 7396879 w 7572104"/>
              <a:gd name="connsiteY5" fmla="*/ 3152469 h 5878331"/>
              <a:gd name="connsiteX6" fmla="*/ 7394095 w 7572104"/>
              <a:gd name="connsiteY6" fmla="*/ 2658188 h 5878331"/>
              <a:gd name="connsiteX7" fmla="*/ 7393654 w 7572104"/>
              <a:gd name="connsiteY7" fmla="*/ 2658041 h 5878331"/>
              <a:gd name="connsiteX8" fmla="*/ 2966821 w 7572104"/>
              <a:gd name="connsiteY8" fmla="*/ 102352 h 5878331"/>
              <a:gd name="connsiteX9" fmla="*/ 2539511 w 7572104"/>
              <a:gd name="connsiteY9" fmla="*/ 0 h 587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72104" h="5878331">
                <a:moveTo>
                  <a:pt x="2539511" y="0"/>
                </a:moveTo>
                <a:cubicBezTo>
                  <a:pt x="2385067" y="0"/>
                  <a:pt x="2230824" y="34117"/>
                  <a:pt x="2113411" y="102352"/>
                </a:cubicBezTo>
                <a:lnTo>
                  <a:pt x="0" y="1330634"/>
                </a:lnTo>
                <a:lnTo>
                  <a:pt x="0" y="5878331"/>
                </a:lnTo>
                <a:lnTo>
                  <a:pt x="2706250" y="5878331"/>
                </a:lnTo>
                <a:lnTo>
                  <a:pt x="7396879" y="3152469"/>
                </a:lnTo>
                <a:cubicBezTo>
                  <a:pt x="7631413" y="3015999"/>
                  <a:pt x="7630535" y="2794658"/>
                  <a:pt x="7394095" y="2658188"/>
                </a:cubicBezTo>
                <a:lnTo>
                  <a:pt x="7393654" y="2658041"/>
                </a:lnTo>
                <a:lnTo>
                  <a:pt x="2966821" y="102352"/>
                </a:lnTo>
                <a:cubicBezTo>
                  <a:pt x="2848601" y="34117"/>
                  <a:pt x="2693956" y="0"/>
                  <a:pt x="2539511" y="0"/>
                </a:cubicBezTo>
                <a:close/>
              </a:path>
            </a:pathLst>
          </a:custGeom>
          <a:gradFill flip="none" rotWithShape="0">
            <a:gsLst>
              <a:gs pos="0">
                <a:srgbClr val="1E2BAA"/>
              </a:gs>
              <a:gs pos="100000">
                <a:schemeClr val="accent4"/>
              </a:gs>
            </a:gsLst>
            <a:lin ang="2700000" scaled="0"/>
            <a:tileRect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0" name="任意多边形: 形状 19"/>
          <p:cNvSpPr/>
          <p:nvPr/>
        </p:nvSpPr>
        <p:spPr>
          <a:xfrm flipH="1">
            <a:off x="0" y="5567632"/>
            <a:ext cx="3600103" cy="1290368"/>
          </a:xfrm>
          <a:custGeom>
            <a:avLst/>
            <a:gdLst>
              <a:gd name="connsiteX0" fmla="*/ 2470230 w 3600103"/>
              <a:gd name="connsiteY0" fmla="*/ 0 h 1290368"/>
              <a:gd name="connsiteX1" fmla="*/ 2044130 w 3600103"/>
              <a:gd name="connsiteY1" fmla="*/ 102352 h 1290368"/>
              <a:gd name="connsiteX2" fmla="*/ 0 w 3600103"/>
              <a:gd name="connsiteY2" fmla="*/ 1290368 h 1290368"/>
              <a:gd name="connsiteX3" fmla="*/ 3600103 w 3600103"/>
              <a:gd name="connsiteY3" fmla="*/ 1290368 h 1290368"/>
              <a:gd name="connsiteX4" fmla="*/ 3600103 w 3600103"/>
              <a:gd name="connsiteY4" fmla="*/ 507954 h 1290368"/>
              <a:gd name="connsiteX5" fmla="*/ 2897540 w 3600103"/>
              <a:gd name="connsiteY5" fmla="*/ 102352 h 1290368"/>
              <a:gd name="connsiteX6" fmla="*/ 2470230 w 3600103"/>
              <a:gd name="connsiteY6" fmla="*/ 0 h 1290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103" h="1290368">
                <a:moveTo>
                  <a:pt x="2470230" y="0"/>
                </a:moveTo>
                <a:cubicBezTo>
                  <a:pt x="2315786" y="0"/>
                  <a:pt x="2161544" y="34117"/>
                  <a:pt x="2044130" y="102352"/>
                </a:cubicBezTo>
                <a:lnTo>
                  <a:pt x="0" y="1290368"/>
                </a:lnTo>
                <a:lnTo>
                  <a:pt x="3600103" y="1290368"/>
                </a:lnTo>
                <a:lnTo>
                  <a:pt x="3600103" y="507954"/>
                </a:lnTo>
                <a:lnTo>
                  <a:pt x="2897540" y="102352"/>
                </a:lnTo>
                <a:cubicBezTo>
                  <a:pt x="2779320" y="34117"/>
                  <a:pt x="2624675" y="0"/>
                  <a:pt x="2470230" y="0"/>
                </a:cubicBezTo>
                <a:close/>
              </a:path>
            </a:pathLst>
          </a:custGeom>
          <a:solidFill>
            <a:srgbClr val="2433C6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任意多边形: 形状 17"/>
          <p:cNvSpPr/>
          <p:nvPr/>
        </p:nvSpPr>
        <p:spPr>
          <a:xfrm>
            <a:off x="4183220" y="0"/>
            <a:ext cx="5610379" cy="1479972"/>
          </a:xfrm>
          <a:custGeom>
            <a:avLst/>
            <a:gdLst>
              <a:gd name="connsiteX0" fmla="*/ 0 w 5610379"/>
              <a:gd name="connsiteY0" fmla="*/ 0 h 1479972"/>
              <a:gd name="connsiteX1" fmla="*/ 5610379 w 5610379"/>
              <a:gd name="connsiteY1" fmla="*/ 0 h 1479972"/>
              <a:gd name="connsiteX2" fmla="*/ 3239790 w 5610379"/>
              <a:gd name="connsiteY2" fmla="*/ 1377620 h 1479972"/>
              <a:gd name="connsiteX3" fmla="*/ 2386378 w 5610379"/>
              <a:gd name="connsiteY3" fmla="*/ 1377620 h 147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0379" h="1479972">
                <a:moveTo>
                  <a:pt x="0" y="0"/>
                </a:moveTo>
                <a:lnTo>
                  <a:pt x="5610379" y="0"/>
                </a:lnTo>
                <a:lnTo>
                  <a:pt x="3239790" y="1377620"/>
                </a:lnTo>
                <a:cubicBezTo>
                  <a:pt x="3004816" y="1514090"/>
                  <a:pt x="2622671" y="1514090"/>
                  <a:pt x="2386378" y="1377620"/>
                </a:cubicBezTo>
                <a:close/>
              </a:path>
            </a:pathLst>
          </a:custGeom>
          <a:solidFill>
            <a:srgbClr val="2433C6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55" name="图片 54" descr="背景图案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356" y="1907665"/>
            <a:ext cx="5685926" cy="3909874"/>
          </a:xfrm>
          <a:prstGeom prst="rect">
            <a:avLst/>
          </a:prstGeom>
          <a:effectLst>
            <a:outerShdw dist="342900" dir="5400000" algn="t" rotWithShape="0">
              <a:schemeClr val="accent4">
                <a:alpha val="25000"/>
              </a:schemeClr>
            </a:outerShdw>
          </a:effectLst>
        </p:spPr>
      </p:pic>
      <p:sp>
        <p:nvSpPr>
          <p:cNvPr id="56" name="椭圆 55"/>
          <p:cNvSpPr/>
          <p:nvPr/>
        </p:nvSpPr>
        <p:spPr>
          <a:xfrm>
            <a:off x="9817066" y="5324360"/>
            <a:ext cx="82230" cy="82230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/>
          <p:nvPr/>
        </p:nvSpPr>
        <p:spPr>
          <a:xfrm>
            <a:off x="9968790" y="5231741"/>
            <a:ext cx="82230" cy="82230"/>
          </a:xfrm>
          <a:prstGeom prst="ellipse">
            <a:avLst/>
          </a:prstGeom>
          <a:solidFill>
            <a:srgbClr val="43E6FF"/>
          </a:solidFill>
          <a:ln>
            <a:noFill/>
          </a:ln>
          <a:effectLst>
            <a:outerShdw blurRad="139700" sx="102000" sy="102000" algn="ctr" rotWithShape="0">
              <a:srgbClr val="6EE8F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415759" y="2131199"/>
            <a:ext cx="4987284" cy="2260323"/>
            <a:chOff x="415759" y="2131199"/>
            <a:chExt cx="4987284" cy="2260323"/>
          </a:xfrm>
        </p:grpSpPr>
        <p:sp>
          <p:nvSpPr>
            <p:cNvPr id="14" name="文本框 13"/>
            <p:cNvSpPr txBox="1"/>
            <p:nvPr/>
          </p:nvSpPr>
          <p:spPr>
            <a:xfrm>
              <a:off x="429627" y="2131199"/>
              <a:ext cx="2618105" cy="838835"/>
            </a:xfrm>
            <a:prstGeom prst="rect">
              <a:avLst/>
            </a:prstGeom>
            <a:noFill/>
            <a:effectLst/>
          </p:spPr>
          <p:txBody>
            <a:bodyPr wrap="none" lIns="224578" tIns="112289" rIns="224578" bIns="112289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+mj-lt"/>
                  <a:ea typeface="+mj-ea"/>
                </a:rPr>
                <a:t>PART 02</a:t>
              </a:r>
              <a:endParaRPr lang="zh-CN" altLang="en-US" sz="400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415759" y="2780203"/>
              <a:ext cx="4987284" cy="1133927"/>
            </a:xfrm>
            <a:prstGeom prst="rect">
              <a:avLst/>
            </a:prstGeom>
            <a:noFill/>
            <a:effectLst/>
          </p:spPr>
          <p:txBody>
            <a:bodyPr wrap="none" lIns="224578" tIns="112289" rIns="224578" bIns="112289" rtlCol="0">
              <a:noAutofit/>
            </a:bodyPr>
            <a:lstStyle/>
            <a:p>
              <a:r>
                <a:rPr lang="zh-CN" altLang="en-US" sz="5895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  <a:cs typeface="阿里巴巴普惠体 H" panose="00020600040101010101" pitchFamily="18" charset="-122"/>
                </a:rPr>
                <a:t>工作內容回顧</a:t>
              </a:r>
              <a:endParaRPr lang="zh-CN" altLang="en-US" sz="5895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  <a:cs typeface="阿里巴巴普惠体 H" panose="00020600040101010101" pitchFamily="18" charset="-122"/>
              </a:endParaRPr>
            </a:p>
          </p:txBody>
        </p:sp>
        <p:sp>
          <p:nvSpPr>
            <p:cNvPr id="16" name="矩形: 圆角 15"/>
            <p:cNvSpPr/>
            <p:nvPr>
              <p:custDataLst>
                <p:tags r:id="rId5"/>
              </p:custDataLst>
            </p:nvPr>
          </p:nvSpPr>
          <p:spPr>
            <a:xfrm>
              <a:off x="682273" y="4347451"/>
              <a:ext cx="655200" cy="4407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145" tIns="44072" rIns="88145" bIns="44072" rtlCol="0" anchor="ctr"/>
            <a:lstStyle/>
            <a:p>
              <a:pPr algn="ctr"/>
              <a:endParaRPr lang="zh-CN" altLang="en-US" sz="1735"/>
            </a:p>
          </p:txBody>
        </p:sp>
        <p:sp>
          <p:nvSpPr>
            <p:cNvPr id="17" name="椭圆 16"/>
            <p:cNvSpPr/>
            <p:nvPr/>
          </p:nvSpPr>
          <p:spPr>
            <a:xfrm>
              <a:off x="2898328" y="2282050"/>
              <a:ext cx="108247" cy="10824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210" tIns="41605" rIns="83210" bIns="41605" rtlCol="0" anchor="ctr"/>
            <a:lstStyle/>
            <a:p>
              <a:pPr algn="ctr"/>
              <a:endParaRPr lang="zh-CN" altLang="en-US" sz="1640"/>
            </a:p>
          </p:txBody>
        </p:sp>
      </p:grpSp>
      <p:grpSp>
        <p:nvGrpSpPr>
          <p:cNvPr id="21" name="组合 20"/>
          <p:cNvGrpSpPr/>
          <p:nvPr/>
        </p:nvGrpSpPr>
        <p:grpSpPr>
          <a:xfrm flipH="1">
            <a:off x="11012239" y="582615"/>
            <a:ext cx="487082" cy="114042"/>
            <a:chOff x="11012239" y="582615"/>
            <a:chExt cx="487082" cy="114042"/>
          </a:xfrm>
        </p:grpSpPr>
        <p:sp>
          <p:nvSpPr>
            <p:cNvPr id="22" name="椭圆 21"/>
            <p:cNvSpPr/>
            <p:nvPr/>
          </p:nvSpPr>
          <p:spPr>
            <a:xfrm>
              <a:off x="11012239" y="582615"/>
              <a:ext cx="114042" cy="114042"/>
            </a:xfrm>
            <a:prstGeom prst="ellipse">
              <a:avLst/>
            </a:prstGeom>
            <a:solidFill>
              <a:srgbClr val="0F6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>
              <a:off x="11385279" y="582615"/>
              <a:ext cx="114042" cy="1140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11198759" y="582615"/>
              <a:ext cx="114042" cy="114042"/>
            </a:xfrm>
            <a:prstGeom prst="ellipse">
              <a:avLst/>
            </a:prstGeom>
            <a:solidFill>
              <a:srgbClr val="19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矩形: 圆角 236"/>
          <p:cNvSpPr/>
          <p:nvPr/>
        </p:nvSpPr>
        <p:spPr>
          <a:xfrm>
            <a:off x="222638" y="202896"/>
            <a:ext cx="11746725" cy="6452208"/>
          </a:xfrm>
          <a:prstGeom prst="roundRect">
            <a:avLst>
              <a:gd name="adj" fmla="val 2236"/>
            </a:avLst>
          </a:prstGeom>
          <a:gradFill>
            <a:gsLst>
              <a:gs pos="0">
                <a:srgbClr val="2433C6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32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403" name="椭圆 402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93" name="组合 492"/>
          <p:cNvGrpSpPr/>
          <p:nvPr/>
        </p:nvGrpSpPr>
        <p:grpSpPr>
          <a:xfrm>
            <a:off x="390699" y="6117363"/>
            <a:ext cx="490788" cy="585591"/>
            <a:chOff x="390699" y="6117363"/>
            <a:chExt cx="490788" cy="585591"/>
          </a:xfrm>
        </p:grpSpPr>
        <p:sp>
          <p:nvSpPr>
            <p:cNvPr id="494" name="椭圆 493"/>
            <p:cNvSpPr/>
            <p:nvPr/>
          </p:nvSpPr>
          <p:spPr>
            <a:xfrm>
              <a:off x="390699" y="645791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5" name="椭圆 494"/>
            <p:cNvSpPr/>
            <p:nvPr/>
          </p:nvSpPr>
          <p:spPr>
            <a:xfrm>
              <a:off x="390699" y="657143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6" name="椭圆 495"/>
            <p:cNvSpPr/>
            <p:nvPr/>
          </p:nvSpPr>
          <p:spPr>
            <a:xfrm>
              <a:off x="390699" y="6684954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7" name="椭圆 496"/>
            <p:cNvSpPr/>
            <p:nvPr/>
          </p:nvSpPr>
          <p:spPr>
            <a:xfrm>
              <a:off x="508896" y="611736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8" name="椭圆 497"/>
            <p:cNvSpPr/>
            <p:nvPr/>
          </p:nvSpPr>
          <p:spPr>
            <a:xfrm>
              <a:off x="508896" y="623088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9" name="椭圆 498"/>
            <p:cNvSpPr/>
            <p:nvPr/>
          </p:nvSpPr>
          <p:spPr>
            <a:xfrm>
              <a:off x="508896" y="634439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0" name="椭圆 499"/>
            <p:cNvSpPr/>
            <p:nvPr/>
          </p:nvSpPr>
          <p:spPr>
            <a:xfrm>
              <a:off x="508896" y="645791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1" name="椭圆 500"/>
            <p:cNvSpPr/>
            <p:nvPr/>
          </p:nvSpPr>
          <p:spPr>
            <a:xfrm>
              <a:off x="508896" y="657143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2" name="椭圆 501"/>
            <p:cNvSpPr/>
            <p:nvPr/>
          </p:nvSpPr>
          <p:spPr>
            <a:xfrm>
              <a:off x="508896" y="6684954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3" name="椭圆 502"/>
            <p:cNvSpPr/>
            <p:nvPr/>
          </p:nvSpPr>
          <p:spPr>
            <a:xfrm>
              <a:off x="627093" y="6117363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4" name="椭圆 503"/>
            <p:cNvSpPr/>
            <p:nvPr/>
          </p:nvSpPr>
          <p:spPr>
            <a:xfrm>
              <a:off x="627093" y="6230881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5" name="椭圆 504"/>
            <p:cNvSpPr/>
            <p:nvPr/>
          </p:nvSpPr>
          <p:spPr>
            <a:xfrm>
              <a:off x="627093" y="634439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6" name="椭圆 505"/>
            <p:cNvSpPr/>
            <p:nvPr/>
          </p:nvSpPr>
          <p:spPr>
            <a:xfrm>
              <a:off x="627093" y="645791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7" name="椭圆 506"/>
            <p:cNvSpPr/>
            <p:nvPr/>
          </p:nvSpPr>
          <p:spPr>
            <a:xfrm>
              <a:off x="627093" y="657143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8" name="椭圆 507"/>
            <p:cNvSpPr/>
            <p:nvPr/>
          </p:nvSpPr>
          <p:spPr>
            <a:xfrm>
              <a:off x="627093" y="6684954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9" name="椭圆 508"/>
            <p:cNvSpPr/>
            <p:nvPr/>
          </p:nvSpPr>
          <p:spPr>
            <a:xfrm>
              <a:off x="745290" y="6344399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0" name="椭圆 509"/>
            <p:cNvSpPr/>
            <p:nvPr/>
          </p:nvSpPr>
          <p:spPr>
            <a:xfrm>
              <a:off x="745290" y="6457917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1" name="椭圆 510"/>
            <p:cNvSpPr/>
            <p:nvPr/>
          </p:nvSpPr>
          <p:spPr>
            <a:xfrm>
              <a:off x="745290" y="657143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2" name="椭圆 511"/>
            <p:cNvSpPr/>
            <p:nvPr/>
          </p:nvSpPr>
          <p:spPr>
            <a:xfrm>
              <a:off x="745290" y="6684954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3" name="椭圆 512"/>
            <p:cNvSpPr/>
            <p:nvPr/>
          </p:nvSpPr>
          <p:spPr>
            <a:xfrm>
              <a:off x="863487" y="6344399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4" name="椭圆 513"/>
            <p:cNvSpPr/>
            <p:nvPr/>
          </p:nvSpPr>
          <p:spPr>
            <a:xfrm>
              <a:off x="863487" y="6457917"/>
              <a:ext cx="18000" cy="18000"/>
            </a:xfrm>
            <a:prstGeom prst="ellipse">
              <a:avLst/>
            </a:prstGeom>
            <a:solidFill>
              <a:srgbClr val="3BE9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5" name="椭圆 514"/>
            <p:cNvSpPr/>
            <p:nvPr/>
          </p:nvSpPr>
          <p:spPr>
            <a:xfrm>
              <a:off x="863487" y="6571435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6" name="椭圆 515"/>
            <p:cNvSpPr/>
            <p:nvPr/>
          </p:nvSpPr>
          <p:spPr>
            <a:xfrm>
              <a:off x="863487" y="6684954"/>
              <a:ext cx="18000" cy="18000"/>
            </a:xfrm>
            <a:prstGeom prst="ellipse">
              <a:avLst/>
            </a:prstGeom>
            <a:solidFill>
              <a:srgbClr val="3BE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228" name="图表 227"/>
          <p:cNvGraphicFramePr/>
          <p:nvPr/>
        </p:nvGraphicFramePr>
        <p:xfrm>
          <a:off x="581763" y="1544575"/>
          <a:ext cx="11449370" cy="3575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459" name="组合 458"/>
          <p:cNvGrpSpPr/>
          <p:nvPr/>
        </p:nvGrpSpPr>
        <p:grpSpPr>
          <a:xfrm>
            <a:off x="5697174" y="2044937"/>
            <a:ext cx="185481" cy="193252"/>
            <a:chOff x="5661282" y="1990703"/>
            <a:chExt cx="271756" cy="283141"/>
          </a:xfrm>
        </p:grpSpPr>
        <p:sp>
          <p:nvSpPr>
            <p:cNvPr id="251" name="椭圆 250"/>
            <p:cNvSpPr/>
            <p:nvPr/>
          </p:nvSpPr>
          <p:spPr>
            <a:xfrm>
              <a:off x="5661282" y="1990703"/>
              <a:ext cx="271756" cy="283141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  <a:effectLst>
              <a:outerShdw blurRad="1270000" dist="381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31520"/>
              <a:endParaRPr lang="zh-CN" altLang="en-US" sz="1440">
                <a:solidFill>
                  <a:prstClr val="white"/>
                </a:solidFill>
                <a:latin typeface="Manrope3 Medium" panose="00000606000000000000" pitchFamily="50" charset="0"/>
                <a:ea typeface="思源黑体 CN Regular" panose="020B0500000000000000" pitchFamily="34" charset="-122"/>
              </a:endParaRPr>
            </a:p>
          </p:txBody>
        </p:sp>
        <p:sp>
          <p:nvSpPr>
            <p:cNvPr id="252" name="椭圆 251"/>
            <p:cNvSpPr/>
            <p:nvPr/>
          </p:nvSpPr>
          <p:spPr>
            <a:xfrm>
              <a:off x="5726724" y="2058886"/>
              <a:ext cx="140873" cy="1467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31520"/>
              <a:endParaRPr lang="zh-CN" altLang="en-US" sz="1440">
                <a:solidFill>
                  <a:prstClr val="white"/>
                </a:solidFill>
                <a:latin typeface="Manrope3 Medium" panose="00000606000000000000" pitchFamily="50" charset="0"/>
                <a:ea typeface="思源黑体 CN Regular" panose="020B0500000000000000" pitchFamily="34" charset="-122"/>
              </a:endParaRPr>
            </a:p>
          </p:txBody>
        </p:sp>
      </p:grpSp>
      <p:sp>
        <p:nvSpPr>
          <p:cNvPr id="258" name="任意多边形: 形状 257"/>
          <p:cNvSpPr/>
          <p:nvPr/>
        </p:nvSpPr>
        <p:spPr>
          <a:xfrm flipV="1">
            <a:off x="5212455" y="1250575"/>
            <a:ext cx="1154919" cy="635211"/>
          </a:xfrm>
          <a:custGeom>
            <a:avLst/>
            <a:gdLst>
              <a:gd name="connsiteX0" fmla="*/ 92358 w 1154919"/>
              <a:gd name="connsiteY0" fmla="*/ 635211 h 635211"/>
              <a:gd name="connsiteX1" fmla="*/ 1062561 w 1154919"/>
              <a:gd name="connsiteY1" fmla="*/ 635211 h 635211"/>
              <a:gd name="connsiteX2" fmla="*/ 1154919 w 1154919"/>
              <a:gd name="connsiteY2" fmla="*/ 542853 h 635211"/>
              <a:gd name="connsiteX3" fmla="*/ 1154919 w 1154919"/>
              <a:gd name="connsiteY3" fmla="*/ 173431 h 635211"/>
              <a:gd name="connsiteX4" fmla="*/ 1062561 w 1154919"/>
              <a:gd name="connsiteY4" fmla="*/ 81073 h 635211"/>
              <a:gd name="connsiteX5" fmla="*/ 675879 w 1154919"/>
              <a:gd name="connsiteY5" fmla="*/ 81073 h 635211"/>
              <a:gd name="connsiteX6" fmla="*/ 577459 w 1154919"/>
              <a:gd name="connsiteY6" fmla="*/ 0 h 635211"/>
              <a:gd name="connsiteX7" fmla="*/ 479040 w 1154919"/>
              <a:gd name="connsiteY7" fmla="*/ 81073 h 635211"/>
              <a:gd name="connsiteX8" fmla="*/ 92358 w 1154919"/>
              <a:gd name="connsiteY8" fmla="*/ 81073 h 635211"/>
              <a:gd name="connsiteX9" fmla="*/ 0 w 1154919"/>
              <a:gd name="connsiteY9" fmla="*/ 173431 h 635211"/>
              <a:gd name="connsiteX10" fmla="*/ 0 w 1154919"/>
              <a:gd name="connsiteY10" fmla="*/ 542853 h 635211"/>
              <a:gd name="connsiteX11" fmla="*/ 92358 w 1154919"/>
              <a:gd name="connsiteY11" fmla="*/ 635211 h 63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4919" h="635211">
                <a:moveTo>
                  <a:pt x="92358" y="635211"/>
                </a:moveTo>
                <a:lnTo>
                  <a:pt x="1062561" y="635211"/>
                </a:lnTo>
                <a:cubicBezTo>
                  <a:pt x="1113569" y="635211"/>
                  <a:pt x="1154919" y="593861"/>
                  <a:pt x="1154919" y="542853"/>
                </a:cubicBezTo>
                <a:lnTo>
                  <a:pt x="1154919" y="173431"/>
                </a:lnTo>
                <a:cubicBezTo>
                  <a:pt x="1154919" y="122423"/>
                  <a:pt x="1113569" y="81073"/>
                  <a:pt x="1062561" y="81073"/>
                </a:cubicBezTo>
                <a:lnTo>
                  <a:pt x="675879" y="81073"/>
                </a:lnTo>
                <a:lnTo>
                  <a:pt x="577459" y="0"/>
                </a:lnTo>
                <a:lnTo>
                  <a:pt x="479040" y="81073"/>
                </a:lnTo>
                <a:lnTo>
                  <a:pt x="92358" y="81073"/>
                </a:lnTo>
                <a:cubicBezTo>
                  <a:pt x="41350" y="81073"/>
                  <a:pt x="0" y="122423"/>
                  <a:pt x="0" y="173431"/>
                </a:cubicBezTo>
                <a:lnTo>
                  <a:pt x="0" y="542853"/>
                </a:lnTo>
                <a:cubicBezTo>
                  <a:pt x="0" y="593861"/>
                  <a:pt x="41350" y="635211"/>
                  <a:pt x="92358" y="635211"/>
                </a:cubicBezTo>
                <a:close/>
              </a:path>
            </a:pathLst>
          </a:custGeom>
          <a:gradFill flip="none"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  <a:tileRect/>
          </a:gradFill>
          <a:ln w="15220">
            <a:noFill/>
          </a:ln>
          <a:effectLst>
            <a:outerShdw blurRad="520700" algn="ctr" rotWithShape="0">
              <a:schemeClr val="accent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582" tIns="54790" rIns="109582" bIns="54790" rtlCol="0" anchor="ctr"/>
          <a:lstStyle/>
          <a:p>
            <a:pPr algn="ctr"/>
            <a:endParaRPr lang="zh-CN" altLang="en-US" sz="2155">
              <a:solidFill>
                <a:prstClr val="whit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43" name="文本框 242"/>
          <p:cNvSpPr txBox="1"/>
          <p:nvPr>
            <p:custDataLst>
              <p:tags r:id="rId2"/>
            </p:custDataLst>
          </p:nvPr>
        </p:nvSpPr>
        <p:spPr>
          <a:xfrm>
            <a:off x="5380974" y="1345133"/>
            <a:ext cx="817880" cy="363220"/>
          </a:xfrm>
          <a:prstGeom prst="rect">
            <a:avLst/>
          </a:prstGeom>
          <a:noFill/>
          <a:effectLst/>
        </p:spPr>
        <p:txBody>
          <a:bodyPr wrap="none" lIns="56693" tIns="28346" rIns="56693" bIns="28346" rtlCol="0">
            <a:spAutoFit/>
          </a:bodyPr>
          <a:lstStyle/>
          <a:p>
            <a:pPr algn="ctr"/>
            <a:r>
              <a:rPr lang="en-US" altLang="zh-CN" sz="2000">
                <a:solidFill>
                  <a:schemeClr val="bg1"/>
                </a:solidFill>
                <a:latin typeface="+mj-lt"/>
                <a:ea typeface="+mj-ea"/>
              </a:rPr>
              <a:t>52735</a:t>
            </a:r>
            <a:endParaRPr lang="zh-CN" altLang="en-US" sz="2000">
              <a:solidFill>
                <a:schemeClr val="bg1"/>
              </a:solidFill>
              <a:latin typeface="+mj-lt"/>
              <a:ea typeface="+mj-ea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783654" y="5807021"/>
            <a:ext cx="3627479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它是通過觀測得到的數字性的特徵或資訊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783654" y="549148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+mj-ea"/>
                <a:ea typeface="+mj-ea"/>
              </a:rPr>
              <a:t>這裏輸入標題</a:t>
            </a:r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5" name="矩形: 圆角 44"/>
          <p:cNvSpPr/>
          <p:nvPr/>
        </p:nvSpPr>
        <p:spPr>
          <a:xfrm>
            <a:off x="694226" y="5536418"/>
            <a:ext cx="65505" cy="24044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1" name="文本框 290"/>
          <p:cNvSpPr txBox="1"/>
          <p:nvPr/>
        </p:nvSpPr>
        <p:spPr>
          <a:xfrm>
            <a:off x="4498110" y="5807021"/>
            <a:ext cx="3627479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它是通過觀測得到的數字性的特徵或資訊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92" name="文本框 291"/>
          <p:cNvSpPr txBox="1"/>
          <p:nvPr/>
        </p:nvSpPr>
        <p:spPr>
          <a:xfrm>
            <a:off x="4498110" y="549148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+mj-ea"/>
                <a:ea typeface="+mj-ea"/>
              </a:rPr>
              <a:t>這裏輸入標題</a:t>
            </a:r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93" name="矩形: 圆角 292"/>
          <p:cNvSpPr/>
          <p:nvPr/>
        </p:nvSpPr>
        <p:spPr>
          <a:xfrm>
            <a:off x="4408682" y="5536418"/>
            <a:ext cx="65505" cy="24044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5" name="文本框 294"/>
          <p:cNvSpPr txBox="1"/>
          <p:nvPr/>
        </p:nvSpPr>
        <p:spPr>
          <a:xfrm>
            <a:off x="8212565" y="5807021"/>
            <a:ext cx="3627479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bg1"/>
                </a:solidFill>
                <a:latin typeface="+mn-ea"/>
              </a:rPr>
              <a:t>它是通過觀測得到的數字性的特徵或資訊</a:t>
            </a:r>
            <a:endParaRPr lang="zh-CN" altLang="en-US" sz="14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8212565" y="549148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+mj-ea"/>
                <a:ea typeface="+mj-ea"/>
              </a:rPr>
              <a:t>這裏輸入標題</a:t>
            </a:r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97" name="矩形: 圆角 296"/>
          <p:cNvSpPr/>
          <p:nvPr/>
        </p:nvSpPr>
        <p:spPr>
          <a:xfrm>
            <a:off x="8123137" y="5536418"/>
            <a:ext cx="65505" cy="24044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图形 55"/>
          <p:cNvPicPr>
            <a:picLocks noChangeAspect="1"/>
          </p:cNvPicPr>
          <p:nvPr/>
        </p:nvPicPr>
        <p:blipFill rotWithShape="1"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401" t="34199" r="32372" b="323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81763" y="458623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rPr>
              <a:t>請於此處填寫標題</a:t>
            </a:r>
            <a:endParaRPr lang="zh-CN" altLang="en-US" sz="3200">
              <a:solidFill>
                <a:schemeClr val="bg1"/>
              </a:solidFill>
              <a:latin typeface="字由文艺黑" panose="00020600040101010101" pitchFamily="18" charset="-122"/>
              <a:ea typeface="字由文艺黑" panose="00020600040101010101" pitchFamily="18" charset="-122"/>
            </a:endParaRPr>
          </a:p>
        </p:txBody>
      </p:sp>
      <p:sp>
        <p:nvSpPr>
          <p:cNvPr id="403" name="椭圆 402"/>
          <p:cNvSpPr/>
          <p:nvPr/>
        </p:nvSpPr>
        <p:spPr>
          <a:xfrm>
            <a:off x="3981541" y="517974"/>
            <a:ext cx="76962" cy="769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00" y="911060"/>
            <a:ext cx="5806174" cy="5218278"/>
          </a:xfrm>
          <a:prstGeom prst="rect">
            <a:avLst/>
          </a:prstGeom>
        </p:spPr>
      </p:pic>
      <p:sp>
        <p:nvSpPr>
          <p:cNvPr id="55" name="矩形: 圆角 54"/>
          <p:cNvSpPr/>
          <p:nvPr/>
        </p:nvSpPr>
        <p:spPr>
          <a:xfrm>
            <a:off x="697943" y="1360791"/>
            <a:ext cx="6143881" cy="3500062"/>
          </a:xfrm>
          <a:prstGeom prst="roundRect">
            <a:avLst>
              <a:gd name="adj" fmla="val 3695"/>
            </a:avLst>
          </a:prstGeom>
          <a:gradFill flip="none" rotWithShape="0">
            <a:gsLst>
              <a:gs pos="0">
                <a:srgbClr val="2433C6"/>
              </a:gs>
              <a:gs pos="100000">
                <a:schemeClr val="accent4"/>
              </a:gs>
            </a:gsLst>
            <a:lin ang="2700000" scaled="0"/>
            <a:tileRect/>
          </a:gradFill>
          <a:ln>
            <a:noFill/>
          </a:ln>
          <a:effectLst>
            <a:outerShdw blurRad="1270000" dist="660400" dir="5400000" sx="90000" sy="90000" algn="t" rotWithShape="0">
              <a:srgbClr val="090D31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1049709" y="1924126"/>
            <a:ext cx="5418468" cy="2268415"/>
            <a:chOff x="1049709" y="1930476"/>
            <a:chExt cx="5418468" cy="2268415"/>
          </a:xfrm>
        </p:grpSpPr>
        <p:sp>
          <p:nvSpPr>
            <p:cNvPr id="79" name="文本框 78"/>
            <p:cNvSpPr txBox="1"/>
            <p:nvPr/>
          </p:nvSpPr>
          <p:spPr>
            <a:xfrm>
              <a:off x="1049709" y="1930476"/>
              <a:ext cx="26212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</a:rPr>
                <a:t>請於此處填寫標題</a:t>
              </a:r>
              <a:endParaRPr lang="zh-CN" altLang="en-US" sz="24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1056584" y="2474668"/>
              <a:ext cx="5411593" cy="1724223"/>
              <a:chOff x="1056584" y="2324587"/>
              <a:chExt cx="5411593" cy="1724223"/>
            </a:xfrm>
          </p:grpSpPr>
          <p:sp>
            <p:nvSpPr>
              <p:cNvPr id="80" name="文本框 79"/>
              <p:cNvSpPr txBox="1"/>
              <p:nvPr/>
            </p:nvSpPr>
            <p:spPr>
              <a:xfrm>
                <a:off x="1056584" y="2324587"/>
                <a:ext cx="5411593" cy="112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400">
                    <a:solidFill>
                      <a:schemeClr val="bg1"/>
                    </a:solidFill>
                    <a:latin typeface="+mn-ea"/>
                  </a:rPr>
                  <a:t>工作內容是指勞動者具體從事什麼種類或內容的勞動，是勞動合同確定勞動者應當履行勞動義務的主要內容，包括勞動者從事勞動的工種、崗位、工作範圍、工作任務、工作職責、勞動定額、品質標準等。 工作內容條款是勞動合同的核心條款之一</a:t>
                </a:r>
                <a:endParaRPr lang="zh-CN" altLang="en-US" sz="140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82" name="文本框 81"/>
              <p:cNvSpPr txBox="1"/>
              <p:nvPr/>
            </p:nvSpPr>
            <p:spPr>
              <a:xfrm>
                <a:off x="1056584" y="3441115"/>
                <a:ext cx="5411593" cy="607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400">
                    <a:solidFill>
                      <a:schemeClr val="bg1"/>
                    </a:solidFill>
                    <a:latin typeface="+mn-ea"/>
                  </a:rPr>
                  <a:t>電腦存儲和處理的對象十分廣泛，表示這些對象的數據也隨之變得越來越複雜。</a:t>
                </a:r>
                <a:endParaRPr lang="zh-CN" altLang="en-US" sz="140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1881533" y="5243195"/>
            <a:ext cx="4867773" cy="1081979"/>
            <a:chOff x="1833407" y="5243195"/>
            <a:chExt cx="4867773" cy="1081979"/>
          </a:xfrm>
        </p:grpSpPr>
        <p:sp>
          <p:nvSpPr>
            <p:cNvPr id="57" name="文本框 56"/>
            <p:cNvSpPr txBox="1"/>
            <p:nvPr/>
          </p:nvSpPr>
          <p:spPr>
            <a:xfrm>
              <a:off x="1833407" y="5717479"/>
              <a:ext cx="4867773" cy="60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+mn-ea"/>
                </a:rPr>
                <a:t>數據可以是連續的值，比如聲音、圖像，稱為模擬數據；也可以是離散的，如符號、文字，稱為數字數據。</a:t>
              </a:r>
              <a:endParaRPr lang="zh-CN" altLang="en-US" sz="140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1833408" y="5243195"/>
              <a:ext cx="2064714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  <a:latin typeface="字由文艺黑" panose="00020600040101010101" pitchFamily="18" charset="-122"/>
                  <a:ea typeface="字由文艺黑" panose="00020600040101010101" pitchFamily="18" charset="-122"/>
                </a:rPr>
                <a:t>此處填寫標題</a:t>
              </a:r>
              <a:endParaRPr lang="zh-CN" altLang="en-US" sz="2400">
                <a:solidFill>
                  <a:schemeClr val="bg1"/>
                </a:solidFill>
                <a:latin typeface="字由文艺黑" panose="00020600040101010101" pitchFamily="18" charset="-122"/>
                <a:ea typeface="字由文艺黑" panose="00020600040101010101" pitchFamily="18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99748" y="5240688"/>
            <a:ext cx="1043327" cy="1043327"/>
            <a:chOff x="699748" y="5184848"/>
            <a:chExt cx="1121330" cy="1121330"/>
          </a:xfrm>
        </p:grpSpPr>
        <p:sp>
          <p:nvSpPr>
            <p:cNvPr id="9" name="椭圆 8"/>
            <p:cNvSpPr/>
            <p:nvPr/>
          </p:nvSpPr>
          <p:spPr>
            <a:xfrm>
              <a:off x="699748" y="5184848"/>
              <a:ext cx="1121330" cy="1121330"/>
            </a:xfrm>
            <a:prstGeom prst="ellipse">
              <a:avLst/>
            </a:prstGeom>
            <a:noFill/>
            <a:ln w="12700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9553" tIns="39776" rIns="79553" bIns="39776" rtlCol="0" anchor="ctr"/>
            <a:lstStyle/>
            <a:p>
              <a:pPr algn="ctr"/>
              <a:endParaRPr lang="zh-CN" altLang="en-US" sz="1220"/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956186" y="5487395"/>
              <a:ext cx="608455" cy="516237"/>
              <a:chOff x="8631683" y="1795951"/>
              <a:chExt cx="685630" cy="581715"/>
            </a:xfr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</p:grpSpPr>
          <p:sp>
            <p:nvSpPr>
              <p:cNvPr id="26" name="任意多边形: 形状 25"/>
              <p:cNvSpPr/>
              <p:nvPr/>
            </p:nvSpPr>
            <p:spPr>
              <a:xfrm>
                <a:off x="8631683" y="1795951"/>
                <a:ext cx="685630" cy="581715"/>
              </a:xfrm>
              <a:custGeom>
                <a:avLst/>
                <a:gdLst>
                  <a:gd name="connsiteX0" fmla="*/ 3536823 w 3657600"/>
                  <a:gd name="connsiteY0" fmla="*/ 449866 h 3103245"/>
                  <a:gd name="connsiteX1" fmla="*/ 1171194 w 3657600"/>
                  <a:gd name="connsiteY1" fmla="*/ 449866 h 3103245"/>
                  <a:gd name="connsiteX2" fmla="*/ 1171194 w 3657600"/>
                  <a:gd name="connsiteY2" fmla="*/ 78296 h 3103245"/>
                  <a:gd name="connsiteX3" fmla="*/ 1093089 w 3657600"/>
                  <a:gd name="connsiteY3" fmla="*/ 191 h 3103245"/>
                  <a:gd name="connsiteX4" fmla="*/ 957263 w 3657600"/>
                  <a:gd name="connsiteY4" fmla="*/ 191 h 3103245"/>
                  <a:gd name="connsiteX5" fmla="*/ 903637 w 3657600"/>
                  <a:gd name="connsiteY5" fmla="*/ 53816 h 3103245"/>
                  <a:gd name="connsiteX6" fmla="*/ 957263 w 3657600"/>
                  <a:gd name="connsiteY6" fmla="*/ 107442 h 3103245"/>
                  <a:gd name="connsiteX7" fmla="*/ 1064038 w 3657600"/>
                  <a:gd name="connsiteY7" fmla="*/ 107442 h 3103245"/>
                  <a:gd name="connsiteX8" fmla="*/ 1064038 w 3657600"/>
                  <a:gd name="connsiteY8" fmla="*/ 1332929 h 3103245"/>
                  <a:gd name="connsiteX9" fmla="*/ 107156 w 3657600"/>
                  <a:gd name="connsiteY9" fmla="*/ 1332929 h 3103245"/>
                  <a:gd name="connsiteX10" fmla="*/ 107156 w 3657600"/>
                  <a:gd name="connsiteY10" fmla="*/ 291846 h 3103245"/>
                  <a:gd name="connsiteX11" fmla="*/ 291751 w 3657600"/>
                  <a:gd name="connsiteY11" fmla="*/ 107251 h 3103245"/>
                  <a:gd name="connsiteX12" fmla="*/ 707231 w 3657600"/>
                  <a:gd name="connsiteY12" fmla="*/ 107251 h 3103245"/>
                  <a:gd name="connsiteX13" fmla="*/ 760857 w 3657600"/>
                  <a:gd name="connsiteY13" fmla="*/ 53626 h 3103245"/>
                  <a:gd name="connsiteX14" fmla="*/ 707231 w 3657600"/>
                  <a:gd name="connsiteY14" fmla="*/ 0 h 3103245"/>
                  <a:gd name="connsiteX15" fmla="*/ 279749 w 3657600"/>
                  <a:gd name="connsiteY15" fmla="*/ 0 h 3103245"/>
                  <a:gd name="connsiteX16" fmla="*/ 224504 w 3657600"/>
                  <a:gd name="connsiteY16" fmla="*/ 22860 h 3103245"/>
                  <a:gd name="connsiteX17" fmla="*/ 22860 w 3657600"/>
                  <a:gd name="connsiteY17" fmla="*/ 224599 h 3103245"/>
                  <a:gd name="connsiteX18" fmla="*/ 0 w 3657600"/>
                  <a:gd name="connsiteY18" fmla="*/ 279845 h 3103245"/>
                  <a:gd name="connsiteX19" fmla="*/ 0 w 3657600"/>
                  <a:gd name="connsiteY19" fmla="*/ 1361789 h 3103245"/>
                  <a:gd name="connsiteX20" fmla="*/ 78105 w 3657600"/>
                  <a:gd name="connsiteY20" fmla="*/ 1439894 h 3103245"/>
                  <a:gd name="connsiteX21" fmla="*/ 364998 w 3657600"/>
                  <a:gd name="connsiteY21" fmla="*/ 1439894 h 3103245"/>
                  <a:gd name="connsiteX22" fmla="*/ 364998 w 3657600"/>
                  <a:gd name="connsiteY22" fmla="*/ 3016091 h 3103245"/>
                  <a:gd name="connsiteX23" fmla="*/ 452152 w 3657600"/>
                  <a:gd name="connsiteY23" fmla="*/ 3103245 h 3103245"/>
                  <a:gd name="connsiteX24" fmla="*/ 2821686 w 3657600"/>
                  <a:gd name="connsiteY24" fmla="*/ 3103245 h 3103245"/>
                  <a:gd name="connsiteX25" fmla="*/ 2875312 w 3657600"/>
                  <a:gd name="connsiteY25" fmla="*/ 3049715 h 3103245"/>
                  <a:gd name="connsiteX26" fmla="*/ 2821686 w 3657600"/>
                  <a:gd name="connsiteY26" fmla="*/ 2996089 h 3103245"/>
                  <a:gd name="connsiteX27" fmla="*/ 472154 w 3657600"/>
                  <a:gd name="connsiteY27" fmla="*/ 2996089 h 3103245"/>
                  <a:gd name="connsiteX28" fmla="*/ 472154 w 3657600"/>
                  <a:gd name="connsiteY28" fmla="*/ 1439990 h 3103245"/>
                  <a:gd name="connsiteX29" fmla="*/ 621697 w 3657600"/>
                  <a:gd name="connsiteY29" fmla="*/ 1439990 h 3103245"/>
                  <a:gd name="connsiteX30" fmla="*/ 571500 w 3657600"/>
                  <a:gd name="connsiteY30" fmla="*/ 1693640 h 3103245"/>
                  <a:gd name="connsiteX31" fmla="*/ 768382 w 3657600"/>
                  <a:gd name="connsiteY31" fmla="*/ 2165985 h 3103245"/>
                  <a:gd name="connsiteX32" fmla="*/ 1240727 w 3657600"/>
                  <a:gd name="connsiteY32" fmla="*/ 2362867 h 3103245"/>
                  <a:gd name="connsiteX33" fmla="*/ 1453325 w 3657600"/>
                  <a:gd name="connsiteY33" fmla="*/ 2328196 h 3103245"/>
                  <a:gd name="connsiteX34" fmla="*/ 1484281 w 3657600"/>
                  <a:gd name="connsiteY34" fmla="*/ 2301240 h 3103245"/>
                  <a:gd name="connsiteX35" fmla="*/ 1487138 w 3657600"/>
                  <a:gd name="connsiteY35" fmla="*/ 2260378 h 3103245"/>
                  <a:gd name="connsiteX36" fmla="*/ 1315212 w 3657600"/>
                  <a:gd name="connsiteY36" fmla="*/ 1747266 h 3103245"/>
                  <a:gd name="connsiteX37" fmla="*/ 1421702 w 3657600"/>
                  <a:gd name="connsiteY37" fmla="*/ 1747266 h 3103245"/>
                  <a:gd name="connsiteX38" fmla="*/ 1475327 w 3657600"/>
                  <a:gd name="connsiteY38" fmla="*/ 1693640 h 3103245"/>
                  <a:gd name="connsiteX39" fmla="*/ 1421702 w 3657600"/>
                  <a:gd name="connsiteY39" fmla="*/ 1640015 h 3103245"/>
                  <a:gd name="connsiteX40" fmla="*/ 1240727 w 3657600"/>
                  <a:gd name="connsiteY40" fmla="*/ 1640015 h 3103245"/>
                  <a:gd name="connsiteX41" fmla="*/ 1197197 w 3657600"/>
                  <a:gd name="connsiteY41" fmla="*/ 1662303 h 3103245"/>
                  <a:gd name="connsiteX42" fmla="*/ 1189863 w 3657600"/>
                  <a:gd name="connsiteY42" fmla="*/ 1710595 h 3103245"/>
                  <a:gd name="connsiteX43" fmla="*/ 1367695 w 3657600"/>
                  <a:gd name="connsiteY43" fmla="*/ 2241042 h 3103245"/>
                  <a:gd name="connsiteX44" fmla="*/ 1240727 w 3657600"/>
                  <a:gd name="connsiteY44" fmla="*/ 2255520 h 3103245"/>
                  <a:gd name="connsiteX45" fmla="*/ 844201 w 3657600"/>
                  <a:gd name="connsiteY45" fmla="*/ 2090071 h 3103245"/>
                  <a:gd name="connsiteX46" fmla="*/ 678656 w 3657600"/>
                  <a:gd name="connsiteY46" fmla="*/ 1693545 h 3103245"/>
                  <a:gd name="connsiteX47" fmla="*/ 739807 w 3657600"/>
                  <a:gd name="connsiteY47" fmla="*/ 1439894 h 3103245"/>
                  <a:gd name="connsiteX48" fmla="*/ 1093089 w 3657600"/>
                  <a:gd name="connsiteY48" fmla="*/ 1439894 h 3103245"/>
                  <a:gd name="connsiteX49" fmla="*/ 1171194 w 3657600"/>
                  <a:gd name="connsiteY49" fmla="*/ 1361789 h 3103245"/>
                  <a:gd name="connsiteX50" fmla="*/ 1171194 w 3657600"/>
                  <a:gd name="connsiteY50" fmla="*/ 1135952 h 3103245"/>
                  <a:gd name="connsiteX51" fmla="*/ 1240727 w 3657600"/>
                  <a:gd name="connsiteY51" fmla="*/ 1131475 h 3103245"/>
                  <a:gd name="connsiteX52" fmla="*/ 1637252 w 3657600"/>
                  <a:gd name="connsiteY52" fmla="*/ 1296924 h 3103245"/>
                  <a:gd name="connsiteX53" fmla="*/ 1800225 w 3657600"/>
                  <a:gd name="connsiteY53" fmla="*/ 1639919 h 3103245"/>
                  <a:gd name="connsiteX54" fmla="*/ 1671638 w 3657600"/>
                  <a:gd name="connsiteY54" fmla="*/ 1639919 h 3103245"/>
                  <a:gd name="connsiteX55" fmla="*/ 1618012 w 3657600"/>
                  <a:gd name="connsiteY55" fmla="*/ 1693545 h 3103245"/>
                  <a:gd name="connsiteX56" fmla="*/ 1671638 w 3657600"/>
                  <a:gd name="connsiteY56" fmla="*/ 1747171 h 3103245"/>
                  <a:gd name="connsiteX57" fmla="*/ 1856232 w 3657600"/>
                  <a:gd name="connsiteY57" fmla="*/ 1747171 h 3103245"/>
                  <a:gd name="connsiteX58" fmla="*/ 1909858 w 3657600"/>
                  <a:gd name="connsiteY58" fmla="*/ 1693545 h 3103245"/>
                  <a:gd name="connsiteX59" fmla="*/ 1712976 w 3657600"/>
                  <a:gd name="connsiteY59" fmla="*/ 1221200 h 3103245"/>
                  <a:gd name="connsiteX60" fmla="*/ 1240631 w 3657600"/>
                  <a:gd name="connsiteY60" fmla="*/ 1024319 h 3103245"/>
                  <a:gd name="connsiteX61" fmla="*/ 1171099 w 3657600"/>
                  <a:gd name="connsiteY61" fmla="*/ 1028033 h 3103245"/>
                  <a:gd name="connsiteX62" fmla="*/ 1171099 w 3657600"/>
                  <a:gd name="connsiteY62" fmla="*/ 857345 h 3103245"/>
                  <a:gd name="connsiteX63" fmla="*/ 3550349 w 3657600"/>
                  <a:gd name="connsiteY63" fmla="*/ 857345 h 3103245"/>
                  <a:gd name="connsiteX64" fmla="*/ 3550349 w 3657600"/>
                  <a:gd name="connsiteY64" fmla="*/ 2995994 h 3103245"/>
                  <a:gd name="connsiteX65" fmla="*/ 3071813 w 3657600"/>
                  <a:gd name="connsiteY65" fmla="*/ 2995994 h 3103245"/>
                  <a:gd name="connsiteX66" fmla="*/ 3018187 w 3657600"/>
                  <a:gd name="connsiteY66" fmla="*/ 3049619 h 3103245"/>
                  <a:gd name="connsiteX67" fmla="*/ 3071813 w 3657600"/>
                  <a:gd name="connsiteY67" fmla="*/ 3103150 h 3103245"/>
                  <a:gd name="connsiteX68" fmla="*/ 3570446 w 3657600"/>
                  <a:gd name="connsiteY68" fmla="*/ 3103150 h 3103245"/>
                  <a:gd name="connsiteX69" fmla="*/ 3657600 w 3657600"/>
                  <a:gd name="connsiteY69" fmla="*/ 3015996 h 3103245"/>
                  <a:gd name="connsiteX70" fmla="*/ 3657600 w 3657600"/>
                  <a:gd name="connsiteY70" fmla="*/ 570738 h 3103245"/>
                  <a:gd name="connsiteX71" fmla="*/ 3536823 w 3657600"/>
                  <a:gd name="connsiteY71" fmla="*/ 449866 h 3103245"/>
                  <a:gd name="connsiteX72" fmla="*/ 3536823 w 3657600"/>
                  <a:gd name="connsiteY72" fmla="*/ 449866 h 3103245"/>
                  <a:gd name="connsiteX73" fmla="*/ 3550444 w 3657600"/>
                  <a:gd name="connsiteY73" fmla="*/ 750284 h 3103245"/>
                  <a:gd name="connsiteX74" fmla="*/ 1171194 w 3657600"/>
                  <a:gd name="connsiteY74" fmla="*/ 750284 h 3103245"/>
                  <a:gd name="connsiteX75" fmla="*/ 1171194 w 3657600"/>
                  <a:gd name="connsiteY75" fmla="*/ 557022 h 3103245"/>
                  <a:gd name="connsiteX76" fmla="*/ 3536823 w 3657600"/>
                  <a:gd name="connsiteY76" fmla="*/ 557022 h 3103245"/>
                  <a:gd name="connsiteX77" fmla="*/ 3550444 w 3657600"/>
                  <a:gd name="connsiteY77" fmla="*/ 570643 h 3103245"/>
                  <a:gd name="connsiteX78" fmla="*/ 3550444 w 3657600"/>
                  <a:gd name="connsiteY78" fmla="*/ 750284 h 3103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3657600" h="3103245">
                    <a:moveTo>
                      <a:pt x="3536823" y="449866"/>
                    </a:moveTo>
                    <a:lnTo>
                      <a:pt x="1171194" y="449866"/>
                    </a:lnTo>
                    <a:lnTo>
                      <a:pt x="1171194" y="78296"/>
                    </a:lnTo>
                    <a:cubicBezTo>
                      <a:pt x="1171194" y="35243"/>
                      <a:pt x="1136142" y="191"/>
                      <a:pt x="1093089" y="191"/>
                    </a:cubicBezTo>
                    <a:lnTo>
                      <a:pt x="957263" y="191"/>
                    </a:lnTo>
                    <a:cubicBezTo>
                      <a:pt x="927735" y="191"/>
                      <a:pt x="903637" y="24193"/>
                      <a:pt x="903637" y="53816"/>
                    </a:cubicBezTo>
                    <a:cubicBezTo>
                      <a:pt x="903637" y="83439"/>
                      <a:pt x="927640" y="107442"/>
                      <a:pt x="957263" y="107442"/>
                    </a:cubicBezTo>
                    <a:lnTo>
                      <a:pt x="1064038" y="107442"/>
                    </a:lnTo>
                    <a:lnTo>
                      <a:pt x="1064038" y="1332929"/>
                    </a:lnTo>
                    <a:lnTo>
                      <a:pt x="107156" y="1332929"/>
                    </a:lnTo>
                    <a:lnTo>
                      <a:pt x="107156" y="291846"/>
                    </a:lnTo>
                    <a:lnTo>
                      <a:pt x="291751" y="107251"/>
                    </a:lnTo>
                    <a:lnTo>
                      <a:pt x="707231" y="107251"/>
                    </a:lnTo>
                    <a:cubicBezTo>
                      <a:pt x="736854" y="107251"/>
                      <a:pt x="760857" y="83249"/>
                      <a:pt x="760857" y="53626"/>
                    </a:cubicBezTo>
                    <a:cubicBezTo>
                      <a:pt x="760857" y="24003"/>
                      <a:pt x="736854" y="0"/>
                      <a:pt x="707231" y="0"/>
                    </a:cubicBezTo>
                    <a:lnTo>
                      <a:pt x="279749" y="0"/>
                    </a:lnTo>
                    <a:cubicBezTo>
                      <a:pt x="258890" y="0"/>
                      <a:pt x="239268" y="8192"/>
                      <a:pt x="224504" y="22860"/>
                    </a:cubicBezTo>
                    <a:lnTo>
                      <a:pt x="22860" y="224599"/>
                    </a:lnTo>
                    <a:cubicBezTo>
                      <a:pt x="8096" y="239363"/>
                      <a:pt x="0" y="258985"/>
                      <a:pt x="0" y="279845"/>
                    </a:cubicBezTo>
                    <a:lnTo>
                      <a:pt x="0" y="1361789"/>
                    </a:lnTo>
                    <a:cubicBezTo>
                      <a:pt x="0" y="1404842"/>
                      <a:pt x="35052" y="1439894"/>
                      <a:pt x="78105" y="1439894"/>
                    </a:cubicBezTo>
                    <a:lnTo>
                      <a:pt x="364998" y="1439894"/>
                    </a:lnTo>
                    <a:lnTo>
                      <a:pt x="364998" y="3016091"/>
                    </a:lnTo>
                    <a:cubicBezTo>
                      <a:pt x="364998" y="3064097"/>
                      <a:pt x="404146" y="3103245"/>
                      <a:pt x="452152" y="3103245"/>
                    </a:cubicBezTo>
                    <a:lnTo>
                      <a:pt x="2821686" y="3103245"/>
                    </a:lnTo>
                    <a:cubicBezTo>
                      <a:pt x="2851309" y="3103245"/>
                      <a:pt x="2875312" y="3079242"/>
                      <a:pt x="2875312" y="3049715"/>
                    </a:cubicBezTo>
                    <a:cubicBezTo>
                      <a:pt x="2875312" y="3020092"/>
                      <a:pt x="2851309" y="2996089"/>
                      <a:pt x="2821686" y="2996089"/>
                    </a:cubicBezTo>
                    <a:lnTo>
                      <a:pt x="472154" y="2996089"/>
                    </a:lnTo>
                    <a:lnTo>
                      <a:pt x="472154" y="1439990"/>
                    </a:lnTo>
                    <a:lnTo>
                      <a:pt x="621697" y="1439990"/>
                    </a:lnTo>
                    <a:cubicBezTo>
                      <a:pt x="588740" y="1519523"/>
                      <a:pt x="571500" y="1605344"/>
                      <a:pt x="571500" y="1693640"/>
                    </a:cubicBezTo>
                    <a:cubicBezTo>
                      <a:pt x="571500" y="1871282"/>
                      <a:pt x="641413" y="2039017"/>
                      <a:pt x="768382" y="2165985"/>
                    </a:cubicBezTo>
                    <a:cubicBezTo>
                      <a:pt x="895350" y="2292953"/>
                      <a:pt x="1063085" y="2362867"/>
                      <a:pt x="1240727" y="2362867"/>
                    </a:cubicBezTo>
                    <a:cubicBezTo>
                      <a:pt x="1313212" y="2362867"/>
                      <a:pt x="1384745" y="2351151"/>
                      <a:pt x="1453325" y="2328196"/>
                    </a:cubicBezTo>
                    <a:cubicBezTo>
                      <a:pt x="1466850" y="2323624"/>
                      <a:pt x="1477994" y="2314004"/>
                      <a:pt x="1484281" y="2301240"/>
                    </a:cubicBezTo>
                    <a:cubicBezTo>
                      <a:pt x="1490567" y="2288477"/>
                      <a:pt x="1491615" y="2273808"/>
                      <a:pt x="1487138" y="2260378"/>
                    </a:cubicBezTo>
                    <a:lnTo>
                      <a:pt x="1315212" y="1747266"/>
                    </a:lnTo>
                    <a:lnTo>
                      <a:pt x="1421702" y="1747266"/>
                    </a:lnTo>
                    <a:cubicBezTo>
                      <a:pt x="1451229" y="1747266"/>
                      <a:pt x="1475327" y="1723263"/>
                      <a:pt x="1475327" y="1693640"/>
                    </a:cubicBezTo>
                    <a:cubicBezTo>
                      <a:pt x="1475327" y="1664017"/>
                      <a:pt x="1451324" y="1640015"/>
                      <a:pt x="1421702" y="1640015"/>
                    </a:cubicBezTo>
                    <a:lnTo>
                      <a:pt x="1240727" y="1640015"/>
                    </a:lnTo>
                    <a:cubicBezTo>
                      <a:pt x="1223486" y="1640015"/>
                      <a:pt x="1207294" y="1648301"/>
                      <a:pt x="1197197" y="1662303"/>
                    </a:cubicBezTo>
                    <a:cubicBezTo>
                      <a:pt x="1187101" y="1676305"/>
                      <a:pt x="1184434" y="1694307"/>
                      <a:pt x="1189863" y="1710595"/>
                    </a:cubicBezTo>
                    <a:lnTo>
                      <a:pt x="1367695" y="2241042"/>
                    </a:lnTo>
                    <a:cubicBezTo>
                      <a:pt x="1326166" y="2250662"/>
                      <a:pt x="1283589" y="2255520"/>
                      <a:pt x="1240727" y="2255520"/>
                    </a:cubicBezTo>
                    <a:cubicBezTo>
                      <a:pt x="1091756" y="2255520"/>
                      <a:pt x="950881" y="2196751"/>
                      <a:pt x="844201" y="2090071"/>
                    </a:cubicBezTo>
                    <a:cubicBezTo>
                      <a:pt x="737521" y="1983391"/>
                      <a:pt x="678656" y="1842516"/>
                      <a:pt x="678656" y="1693545"/>
                    </a:cubicBezTo>
                    <a:cubicBezTo>
                      <a:pt x="678656" y="1604201"/>
                      <a:pt x="699897" y="1517809"/>
                      <a:pt x="739807" y="1439894"/>
                    </a:cubicBezTo>
                    <a:lnTo>
                      <a:pt x="1093089" y="1439894"/>
                    </a:lnTo>
                    <a:cubicBezTo>
                      <a:pt x="1136142" y="1439894"/>
                      <a:pt x="1171194" y="1404842"/>
                      <a:pt x="1171194" y="1361789"/>
                    </a:cubicBezTo>
                    <a:lnTo>
                      <a:pt x="1171194" y="1135952"/>
                    </a:lnTo>
                    <a:cubicBezTo>
                      <a:pt x="1194149" y="1133094"/>
                      <a:pt x="1217295" y="1131475"/>
                      <a:pt x="1240727" y="1131475"/>
                    </a:cubicBezTo>
                    <a:cubicBezTo>
                      <a:pt x="1389698" y="1131475"/>
                      <a:pt x="1530572" y="1190244"/>
                      <a:pt x="1637252" y="1296924"/>
                    </a:cubicBezTo>
                    <a:cubicBezTo>
                      <a:pt x="1731074" y="1390745"/>
                      <a:pt x="1787843" y="1510951"/>
                      <a:pt x="1800225" y="1639919"/>
                    </a:cubicBezTo>
                    <a:lnTo>
                      <a:pt x="1671638" y="1639919"/>
                    </a:lnTo>
                    <a:cubicBezTo>
                      <a:pt x="1642015" y="1639919"/>
                      <a:pt x="1618012" y="1663922"/>
                      <a:pt x="1618012" y="1693545"/>
                    </a:cubicBezTo>
                    <a:cubicBezTo>
                      <a:pt x="1618012" y="1723168"/>
                      <a:pt x="1642015" y="1747171"/>
                      <a:pt x="1671638" y="1747171"/>
                    </a:cubicBezTo>
                    <a:lnTo>
                      <a:pt x="1856232" y="1747171"/>
                    </a:lnTo>
                    <a:cubicBezTo>
                      <a:pt x="1885855" y="1747171"/>
                      <a:pt x="1909858" y="1723168"/>
                      <a:pt x="1909858" y="1693545"/>
                    </a:cubicBezTo>
                    <a:cubicBezTo>
                      <a:pt x="1909858" y="1515904"/>
                      <a:pt x="1839944" y="1348169"/>
                      <a:pt x="1712976" y="1221200"/>
                    </a:cubicBezTo>
                    <a:cubicBezTo>
                      <a:pt x="1586103" y="1094232"/>
                      <a:pt x="1418273" y="1024319"/>
                      <a:pt x="1240631" y="1024319"/>
                    </a:cubicBezTo>
                    <a:cubicBezTo>
                      <a:pt x="1217295" y="1024319"/>
                      <a:pt x="1194054" y="1025652"/>
                      <a:pt x="1171099" y="1028033"/>
                    </a:cubicBezTo>
                    <a:lnTo>
                      <a:pt x="1171099" y="857345"/>
                    </a:lnTo>
                    <a:lnTo>
                      <a:pt x="3550349" y="857345"/>
                    </a:lnTo>
                    <a:lnTo>
                      <a:pt x="3550349" y="2995994"/>
                    </a:lnTo>
                    <a:lnTo>
                      <a:pt x="3071813" y="2995994"/>
                    </a:lnTo>
                    <a:cubicBezTo>
                      <a:pt x="3042190" y="2995994"/>
                      <a:pt x="3018187" y="3019997"/>
                      <a:pt x="3018187" y="3049619"/>
                    </a:cubicBezTo>
                    <a:cubicBezTo>
                      <a:pt x="3018187" y="3079147"/>
                      <a:pt x="3042190" y="3103150"/>
                      <a:pt x="3071813" y="3103150"/>
                    </a:cubicBezTo>
                    <a:lnTo>
                      <a:pt x="3570446" y="3103150"/>
                    </a:lnTo>
                    <a:cubicBezTo>
                      <a:pt x="3618548" y="3103150"/>
                      <a:pt x="3657600" y="3064002"/>
                      <a:pt x="3657600" y="3015996"/>
                    </a:cubicBezTo>
                    <a:lnTo>
                      <a:pt x="3657600" y="570738"/>
                    </a:lnTo>
                    <a:cubicBezTo>
                      <a:pt x="3657600" y="504063"/>
                      <a:pt x="3603403" y="449866"/>
                      <a:pt x="3536823" y="449866"/>
                    </a:cubicBezTo>
                    <a:lnTo>
                      <a:pt x="3536823" y="449866"/>
                    </a:lnTo>
                    <a:close/>
                    <a:moveTo>
                      <a:pt x="3550444" y="750284"/>
                    </a:moveTo>
                    <a:lnTo>
                      <a:pt x="1171194" y="750284"/>
                    </a:lnTo>
                    <a:lnTo>
                      <a:pt x="1171194" y="557022"/>
                    </a:lnTo>
                    <a:lnTo>
                      <a:pt x="3536823" y="557022"/>
                    </a:lnTo>
                    <a:cubicBezTo>
                      <a:pt x="3544348" y="557022"/>
                      <a:pt x="3550444" y="563118"/>
                      <a:pt x="3550444" y="570643"/>
                    </a:cubicBezTo>
                    <a:lnTo>
                      <a:pt x="3550444" y="750284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任意多边形: 形状 26"/>
              <p:cNvSpPr/>
              <p:nvPr/>
            </p:nvSpPr>
            <p:spPr>
              <a:xfrm>
                <a:off x="8744223" y="2280946"/>
                <a:ext cx="56564" cy="56547"/>
              </a:xfrm>
              <a:custGeom>
                <a:avLst/>
                <a:gdLst>
                  <a:gd name="connsiteX0" fmla="*/ 76962 w 301752"/>
                  <a:gd name="connsiteY0" fmla="*/ 0 h 301656"/>
                  <a:gd name="connsiteX1" fmla="*/ 0 w 301752"/>
                  <a:gd name="connsiteY1" fmla="*/ 76867 h 301656"/>
                  <a:gd name="connsiteX2" fmla="*/ 0 w 301752"/>
                  <a:gd name="connsiteY2" fmla="*/ 224695 h 301656"/>
                  <a:gd name="connsiteX3" fmla="*/ 76962 w 301752"/>
                  <a:gd name="connsiteY3" fmla="*/ 301657 h 301656"/>
                  <a:gd name="connsiteX4" fmla="*/ 224790 w 301752"/>
                  <a:gd name="connsiteY4" fmla="*/ 301657 h 301656"/>
                  <a:gd name="connsiteX5" fmla="*/ 301752 w 301752"/>
                  <a:gd name="connsiteY5" fmla="*/ 224695 h 301656"/>
                  <a:gd name="connsiteX6" fmla="*/ 301752 w 301752"/>
                  <a:gd name="connsiteY6" fmla="*/ 76962 h 301656"/>
                  <a:gd name="connsiteX7" fmla="*/ 224790 w 301752"/>
                  <a:gd name="connsiteY7" fmla="*/ 95 h 301656"/>
                  <a:gd name="connsiteX8" fmla="*/ 76962 w 301752"/>
                  <a:gd name="connsiteY8" fmla="*/ 95 h 301656"/>
                  <a:gd name="connsiteX9" fmla="*/ 194596 w 301752"/>
                  <a:gd name="connsiteY9" fmla="*/ 194596 h 301656"/>
                  <a:gd name="connsiteX10" fmla="*/ 107156 w 301752"/>
                  <a:gd name="connsiteY10" fmla="*/ 194596 h 301656"/>
                  <a:gd name="connsiteX11" fmla="*/ 107156 w 301752"/>
                  <a:gd name="connsiteY11" fmla="*/ 107156 h 301656"/>
                  <a:gd name="connsiteX12" fmla="*/ 194596 w 301752"/>
                  <a:gd name="connsiteY12" fmla="*/ 107156 h 301656"/>
                  <a:gd name="connsiteX13" fmla="*/ 194596 w 301752"/>
                  <a:gd name="connsiteY13" fmla="*/ 194596 h 30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1752" h="301656">
                    <a:moveTo>
                      <a:pt x="76962" y="0"/>
                    </a:moveTo>
                    <a:cubicBezTo>
                      <a:pt x="34576" y="0"/>
                      <a:pt x="0" y="34480"/>
                      <a:pt x="0" y="76867"/>
                    </a:cubicBezTo>
                    <a:lnTo>
                      <a:pt x="0" y="224695"/>
                    </a:lnTo>
                    <a:cubicBezTo>
                      <a:pt x="0" y="267081"/>
                      <a:pt x="34576" y="301657"/>
                      <a:pt x="76962" y="301657"/>
                    </a:cubicBezTo>
                    <a:lnTo>
                      <a:pt x="224790" y="301657"/>
                    </a:lnTo>
                    <a:cubicBezTo>
                      <a:pt x="267271" y="301657"/>
                      <a:pt x="301752" y="267081"/>
                      <a:pt x="301752" y="224695"/>
                    </a:cubicBezTo>
                    <a:lnTo>
                      <a:pt x="301752" y="76962"/>
                    </a:lnTo>
                    <a:cubicBezTo>
                      <a:pt x="301752" y="34576"/>
                      <a:pt x="267271" y="95"/>
                      <a:pt x="224790" y="95"/>
                    </a:cubicBezTo>
                    <a:lnTo>
                      <a:pt x="76962" y="95"/>
                    </a:lnTo>
                    <a:close/>
                    <a:moveTo>
                      <a:pt x="194596" y="194596"/>
                    </a:moveTo>
                    <a:lnTo>
                      <a:pt x="107156" y="194596"/>
                    </a:lnTo>
                    <a:lnTo>
                      <a:pt x="107156" y="107156"/>
                    </a:lnTo>
                    <a:lnTo>
                      <a:pt x="194596" y="107156"/>
                    </a:lnTo>
                    <a:lnTo>
                      <a:pt x="194596" y="194596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任意多边形: 形状 27"/>
              <p:cNvSpPr/>
              <p:nvPr/>
            </p:nvSpPr>
            <p:spPr>
              <a:xfrm>
                <a:off x="8811322" y="2299176"/>
                <a:ext cx="174728" cy="20105"/>
              </a:xfrm>
              <a:custGeom>
                <a:avLst/>
                <a:gdLst>
                  <a:gd name="connsiteX0" fmla="*/ 53626 w 932116"/>
                  <a:gd name="connsiteY0" fmla="*/ 0 h 107251"/>
                  <a:gd name="connsiteX1" fmla="*/ 0 w 932116"/>
                  <a:gd name="connsiteY1" fmla="*/ 53626 h 107251"/>
                  <a:gd name="connsiteX2" fmla="*/ 53626 w 932116"/>
                  <a:gd name="connsiteY2" fmla="*/ 107252 h 107251"/>
                  <a:gd name="connsiteX3" fmla="*/ 878491 w 932116"/>
                  <a:gd name="connsiteY3" fmla="*/ 107252 h 107251"/>
                  <a:gd name="connsiteX4" fmla="*/ 932117 w 932116"/>
                  <a:gd name="connsiteY4" fmla="*/ 53626 h 107251"/>
                  <a:gd name="connsiteX5" fmla="*/ 878491 w 932116"/>
                  <a:gd name="connsiteY5" fmla="*/ 0 h 107251"/>
                  <a:gd name="connsiteX6" fmla="*/ 53626 w 932116"/>
                  <a:gd name="connsiteY6" fmla="*/ 0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2116" h="107251">
                    <a:moveTo>
                      <a:pt x="53626" y="0"/>
                    </a:moveTo>
                    <a:cubicBezTo>
                      <a:pt x="24098" y="0"/>
                      <a:pt x="0" y="24003"/>
                      <a:pt x="0" y="53626"/>
                    </a:cubicBezTo>
                    <a:cubicBezTo>
                      <a:pt x="0" y="83249"/>
                      <a:pt x="24003" y="107252"/>
                      <a:pt x="53626" y="107252"/>
                    </a:cubicBezTo>
                    <a:lnTo>
                      <a:pt x="878491" y="107252"/>
                    </a:lnTo>
                    <a:cubicBezTo>
                      <a:pt x="908113" y="107252"/>
                      <a:pt x="932117" y="83249"/>
                      <a:pt x="932117" y="53626"/>
                    </a:cubicBezTo>
                    <a:cubicBezTo>
                      <a:pt x="932117" y="24003"/>
                      <a:pt x="908113" y="0"/>
                      <a:pt x="878491" y="0"/>
                    </a:cubicBezTo>
                    <a:lnTo>
                      <a:pt x="53626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任意多边形: 形状 28"/>
              <p:cNvSpPr/>
              <p:nvPr/>
            </p:nvSpPr>
            <p:spPr>
              <a:xfrm>
                <a:off x="9031598" y="2280963"/>
                <a:ext cx="56546" cy="56547"/>
              </a:xfrm>
              <a:custGeom>
                <a:avLst/>
                <a:gdLst>
                  <a:gd name="connsiteX0" fmla="*/ 76867 w 301656"/>
                  <a:gd name="connsiteY0" fmla="*/ 301657 h 301656"/>
                  <a:gd name="connsiteX1" fmla="*/ 224695 w 301656"/>
                  <a:gd name="connsiteY1" fmla="*/ 301657 h 301656"/>
                  <a:gd name="connsiteX2" fmla="*/ 301657 w 301656"/>
                  <a:gd name="connsiteY2" fmla="*/ 224695 h 301656"/>
                  <a:gd name="connsiteX3" fmla="*/ 301657 w 301656"/>
                  <a:gd name="connsiteY3" fmla="*/ 76867 h 301656"/>
                  <a:gd name="connsiteX4" fmla="*/ 224695 w 301656"/>
                  <a:gd name="connsiteY4" fmla="*/ 0 h 301656"/>
                  <a:gd name="connsiteX5" fmla="*/ 76867 w 301656"/>
                  <a:gd name="connsiteY5" fmla="*/ 0 h 301656"/>
                  <a:gd name="connsiteX6" fmla="*/ 0 w 301656"/>
                  <a:gd name="connsiteY6" fmla="*/ 76867 h 301656"/>
                  <a:gd name="connsiteX7" fmla="*/ 0 w 301656"/>
                  <a:gd name="connsiteY7" fmla="*/ 224695 h 301656"/>
                  <a:gd name="connsiteX8" fmla="*/ 76867 w 301656"/>
                  <a:gd name="connsiteY8" fmla="*/ 301657 h 301656"/>
                  <a:gd name="connsiteX9" fmla="*/ 76867 w 301656"/>
                  <a:gd name="connsiteY9" fmla="*/ 301657 h 301656"/>
                  <a:gd name="connsiteX10" fmla="*/ 107156 w 301656"/>
                  <a:gd name="connsiteY10" fmla="*/ 107061 h 301656"/>
                  <a:gd name="connsiteX11" fmla="*/ 194596 w 301656"/>
                  <a:gd name="connsiteY11" fmla="*/ 107061 h 301656"/>
                  <a:gd name="connsiteX12" fmla="*/ 194596 w 301656"/>
                  <a:gd name="connsiteY12" fmla="*/ 194405 h 301656"/>
                  <a:gd name="connsiteX13" fmla="*/ 107156 w 301656"/>
                  <a:gd name="connsiteY13" fmla="*/ 194405 h 301656"/>
                  <a:gd name="connsiteX14" fmla="*/ 107156 w 301656"/>
                  <a:gd name="connsiteY14" fmla="*/ 107061 h 30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1656" h="301656">
                    <a:moveTo>
                      <a:pt x="76867" y="301657"/>
                    </a:moveTo>
                    <a:lnTo>
                      <a:pt x="224695" y="301657"/>
                    </a:lnTo>
                    <a:cubicBezTo>
                      <a:pt x="267081" y="301657"/>
                      <a:pt x="301657" y="267081"/>
                      <a:pt x="301657" y="224695"/>
                    </a:cubicBezTo>
                    <a:lnTo>
                      <a:pt x="301657" y="76867"/>
                    </a:lnTo>
                    <a:cubicBezTo>
                      <a:pt x="301657" y="34480"/>
                      <a:pt x="267176" y="0"/>
                      <a:pt x="224695" y="0"/>
                    </a:cubicBezTo>
                    <a:lnTo>
                      <a:pt x="76867" y="0"/>
                    </a:lnTo>
                    <a:cubicBezTo>
                      <a:pt x="34481" y="0"/>
                      <a:pt x="0" y="34480"/>
                      <a:pt x="0" y="76867"/>
                    </a:cubicBezTo>
                    <a:lnTo>
                      <a:pt x="0" y="224695"/>
                    </a:lnTo>
                    <a:cubicBezTo>
                      <a:pt x="0" y="267081"/>
                      <a:pt x="34481" y="301657"/>
                      <a:pt x="76867" y="301657"/>
                    </a:cubicBezTo>
                    <a:lnTo>
                      <a:pt x="76867" y="301657"/>
                    </a:lnTo>
                    <a:close/>
                    <a:moveTo>
                      <a:pt x="107156" y="107061"/>
                    </a:moveTo>
                    <a:lnTo>
                      <a:pt x="194596" y="107061"/>
                    </a:lnTo>
                    <a:lnTo>
                      <a:pt x="194596" y="194405"/>
                    </a:lnTo>
                    <a:lnTo>
                      <a:pt x="107156" y="194405"/>
                    </a:lnTo>
                    <a:lnTo>
                      <a:pt x="107156" y="10706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任意多边形: 形状 31"/>
              <p:cNvSpPr/>
              <p:nvPr/>
            </p:nvSpPr>
            <p:spPr>
              <a:xfrm>
                <a:off x="9098697" y="2299158"/>
                <a:ext cx="174728" cy="20105"/>
              </a:xfrm>
              <a:custGeom>
                <a:avLst/>
                <a:gdLst>
                  <a:gd name="connsiteX0" fmla="*/ 53626 w 932116"/>
                  <a:gd name="connsiteY0" fmla="*/ 107251 h 107251"/>
                  <a:gd name="connsiteX1" fmla="*/ 878491 w 932116"/>
                  <a:gd name="connsiteY1" fmla="*/ 107251 h 107251"/>
                  <a:gd name="connsiteX2" fmla="*/ 932117 w 932116"/>
                  <a:gd name="connsiteY2" fmla="*/ 53626 h 107251"/>
                  <a:gd name="connsiteX3" fmla="*/ 878491 w 932116"/>
                  <a:gd name="connsiteY3" fmla="*/ 0 h 107251"/>
                  <a:gd name="connsiteX4" fmla="*/ 53626 w 932116"/>
                  <a:gd name="connsiteY4" fmla="*/ 0 h 107251"/>
                  <a:gd name="connsiteX5" fmla="*/ 0 w 932116"/>
                  <a:gd name="connsiteY5" fmla="*/ 53626 h 107251"/>
                  <a:gd name="connsiteX6" fmla="*/ 53626 w 932116"/>
                  <a:gd name="connsiteY6" fmla="*/ 107251 h 107251"/>
                  <a:gd name="connsiteX7" fmla="*/ 53626 w 932116"/>
                  <a:gd name="connsiteY7" fmla="*/ 107251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2116" h="107251">
                    <a:moveTo>
                      <a:pt x="53626" y="107251"/>
                    </a:moveTo>
                    <a:lnTo>
                      <a:pt x="878491" y="107251"/>
                    </a:lnTo>
                    <a:cubicBezTo>
                      <a:pt x="908113" y="107251"/>
                      <a:pt x="932117" y="83248"/>
                      <a:pt x="932117" y="53626"/>
                    </a:cubicBezTo>
                    <a:cubicBezTo>
                      <a:pt x="932117" y="24003"/>
                      <a:pt x="908113" y="0"/>
                      <a:pt x="878491" y="0"/>
                    </a:cubicBez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344"/>
                      <a:pt x="24003" y="107251"/>
                      <a:pt x="53626" y="107251"/>
                    </a:cubicBezTo>
                    <a:lnTo>
                      <a:pt x="53626" y="10725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任意多边形: 形状 32"/>
              <p:cNvSpPr/>
              <p:nvPr/>
            </p:nvSpPr>
            <p:spPr>
              <a:xfrm>
                <a:off x="8902347" y="2136767"/>
                <a:ext cx="135482" cy="129502"/>
              </a:xfrm>
              <a:custGeom>
                <a:avLst/>
                <a:gdLst>
                  <a:gd name="connsiteX0" fmla="*/ 722751 w 722751"/>
                  <a:gd name="connsiteY0" fmla="*/ 53530 h 690848"/>
                  <a:gd name="connsiteX1" fmla="*/ 669125 w 722751"/>
                  <a:gd name="connsiteY1" fmla="*/ 0 h 690848"/>
                  <a:gd name="connsiteX2" fmla="*/ 53525 w 722751"/>
                  <a:gd name="connsiteY2" fmla="*/ 0 h 690848"/>
                  <a:gd name="connsiteX3" fmla="*/ 10090 w 722751"/>
                  <a:gd name="connsiteY3" fmla="*/ 22288 h 690848"/>
                  <a:gd name="connsiteX4" fmla="*/ 2756 w 722751"/>
                  <a:gd name="connsiteY4" fmla="*/ 70580 h 690848"/>
                  <a:gd name="connsiteX5" fmla="*/ 198400 w 722751"/>
                  <a:gd name="connsiteY5" fmla="*/ 654272 h 690848"/>
                  <a:gd name="connsiteX6" fmla="*/ 249168 w 722751"/>
                  <a:gd name="connsiteY6" fmla="*/ 690848 h 690848"/>
                  <a:gd name="connsiteX7" fmla="*/ 266218 w 722751"/>
                  <a:gd name="connsiteY7" fmla="*/ 688086 h 690848"/>
                  <a:gd name="connsiteX8" fmla="*/ 722751 w 722751"/>
                  <a:gd name="connsiteY8" fmla="*/ 53530 h 690848"/>
                  <a:gd name="connsiteX9" fmla="*/ 722751 w 722751"/>
                  <a:gd name="connsiteY9" fmla="*/ 53530 h 690848"/>
                  <a:gd name="connsiteX10" fmla="*/ 282125 w 722751"/>
                  <a:gd name="connsiteY10" fmla="*/ 567023 h 690848"/>
                  <a:gd name="connsiteX11" fmla="*/ 128010 w 722751"/>
                  <a:gd name="connsiteY11" fmla="*/ 107156 h 690848"/>
                  <a:gd name="connsiteX12" fmla="*/ 613023 w 722751"/>
                  <a:gd name="connsiteY12" fmla="*/ 107156 h 690848"/>
                  <a:gd name="connsiteX13" fmla="*/ 282125 w 722751"/>
                  <a:gd name="connsiteY13" fmla="*/ 567023 h 690848"/>
                  <a:gd name="connsiteX14" fmla="*/ 282125 w 722751"/>
                  <a:gd name="connsiteY14" fmla="*/ 567023 h 69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22751" h="690848">
                    <a:moveTo>
                      <a:pt x="722751" y="53530"/>
                    </a:moveTo>
                    <a:cubicBezTo>
                      <a:pt x="722751" y="23908"/>
                      <a:pt x="698748" y="0"/>
                      <a:pt x="669125" y="0"/>
                    </a:cubicBezTo>
                    <a:lnTo>
                      <a:pt x="53525" y="0"/>
                    </a:lnTo>
                    <a:cubicBezTo>
                      <a:pt x="36284" y="0"/>
                      <a:pt x="20092" y="8287"/>
                      <a:pt x="10090" y="22288"/>
                    </a:cubicBezTo>
                    <a:cubicBezTo>
                      <a:pt x="-6" y="36290"/>
                      <a:pt x="-2673" y="54197"/>
                      <a:pt x="2756" y="70580"/>
                    </a:cubicBezTo>
                    <a:lnTo>
                      <a:pt x="198400" y="654272"/>
                    </a:lnTo>
                    <a:cubicBezTo>
                      <a:pt x="205925" y="676656"/>
                      <a:pt x="226784" y="690848"/>
                      <a:pt x="249168" y="690848"/>
                    </a:cubicBezTo>
                    <a:cubicBezTo>
                      <a:pt x="254788" y="690848"/>
                      <a:pt x="260598" y="689991"/>
                      <a:pt x="266218" y="688086"/>
                    </a:cubicBezTo>
                    <a:cubicBezTo>
                      <a:pt x="539300" y="596551"/>
                      <a:pt x="722751" y="341567"/>
                      <a:pt x="722751" y="53530"/>
                    </a:cubicBezTo>
                    <a:lnTo>
                      <a:pt x="722751" y="53530"/>
                    </a:lnTo>
                    <a:close/>
                    <a:moveTo>
                      <a:pt x="282125" y="567023"/>
                    </a:moveTo>
                    <a:lnTo>
                      <a:pt x="128010" y="107156"/>
                    </a:lnTo>
                    <a:lnTo>
                      <a:pt x="613023" y="107156"/>
                    </a:lnTo>
                    <a:cubicBezTo>
                      <a:pt x="593878" y="308896"/>
                      <a:pt x="467386" y="484727"/>
                      <a:pt x="282125" y="567023"/>
                    </a:cubicBezTo>
                    <a:lnTo>
                      <a:pt x="282125" y="567023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任意多边形: 形状 33"/>
              <p:cNvSpPr/>
              <p:nvPr/>
            </p:nvSpPr>
            <p:spPr>
              <a:xfrm>
                <a:off x="9091591" y="2069436"/>
                <a:ext cx="181835" cy="20105"/>
              </a:xfrm>
              <a:custGeom>
                <a:avLst/>
                <a:gdLst>
                  <a:gd name="connsiteX0" fmla="*/ 916400 w 970026"/>
                  <a:gd name="connsiteY0" fmla="*/ 0 h 107251"/>
                  <a:gd name="connsiteX1" fmla="*/ 53626 w 970026"/>
                  <a:gd name="connsiteY1" fmla="*/ 0 h 107251"/>
                  <a:gd name="connsiteX2" fmla="*/ 0 w 970026"/>
                  <a:gd name="connsiteY2" fmla="*/ 53626 h 107251"/>
                  <a:gd name="connsiteX3" fmla="*/ 53626 w 970026"/>
                  <a:gd name="connsiteY3" fmla="*/ 107252 h 107251"/>
                  <a:gd name="connsiteX4" fmla="*/ 916400 w 970026"/>
                  <a:gd name="connsiteY4" fmla="*/ 107252 h 107251"/>
                  <a:gd name="connsiteX5" fmla="*/ 970026 w 970026"/>
                  <a:gd name="connsiteY5" fmla="*/ 53626 h 107251"/>
                  <a:gd name="connsiteX6" fmla="*/ 916400 w 970026"/>
                  <a:gd name="connsiteY6" fmla="*/ 0 h 107251"/>
                  <a:gd name="connsiteX7" fmla="*/ 916400 w 970026"/>
                  <a:gd name="connsiteY7" fmla="*/ 0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026" h="107251">
                    <a:moveTo>
                      <a:pt x="916400" y="0"/>
                    </a:move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9"/>
                      <a:pt x="24003" y="107252"/>
                      <a:pt x="53626" y="107252"/>
                    </a:cubicBezTo>
                    <a:lnTo>
                      <a:pt x="916400" y="107252"/>
                    </a:lnTo>
                    <a:cubicBezTo>
                      <a:pt x="946023" y="107252"/>
                      <a:pt x="970026" y="83249"/>
                      <a:pt x="970026" y="53626"/>
                    </a:cubicBezTo>
                    <a:cubicBezTo>
                      <a:pt x="969931" y="24003"/>
                      <a:pt x="945928" y="0"/>
                      <a:pt x="916400" y="0"/>
                    </a:cubicBezTo>
                    <a:lnTo>
                      <a:pt x="9164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任意多边形: 形状 34"/>
              <p:cNvSpPr/>
              <p:nvPr/>
            </p:nvSpPr>
            <p:spPr>
              <a:xfrm>
                <a:off x="9091591" y="2107360"/>
                <a:ext cx="181835" cy="20105"/>
              </a:xfrm>
              <a:custGeom>
                <a:avLst/>
                <a:gdLst>
                  <a:gd name="connsiteX0" fmla="*/ 916400 w 970026"/>
                  <a:gd name="connsiteY0" fmla="*/ 0 h 107251"/>
                  <a:gd name="connsiteX1" fmla="*/ 53626 w 970026"/>
                  <a:gd name="connsiteY1" fmla="*/ 0 h 107251"/>
                  <a:gd name="connsiteX2" fmla="*/ 0 w 970026"/>
                  <a:gd name="connsiteY2" fmla="*/ 53626 h 107251"/>
                  <a:gd name="connsiteX3" fmla="*/ 53626 w 970026"/>
                  <a:gd name="connsiteY3" fmla="*/ 107251 h 107251"/>
                  <a:gd name="connsiteX4" fmla="*/ 916400 w 970026"/>
                  <a:gd name="connsiteY4" fmla="*/ 107251 h 107251"/>
                  <a:gd name="connsiteX5" fmla="*/ 970026 w 970026"/>
                  <a:gd name="connsiteY5" fmla="*/ 53626 h 107251"/>
                  <a:gd name="connsiteX6" fmla="*/ 916400 w 970026"/>
                  <a:gd name="connsiteY6" fmla="*/ 0 h 107251"/>
                  <a:gd name="connsiteX7" fmla="*/ 916400 w 970026"/>
                  <a:gd name="connsiteY7" fmla="*/ 0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026" h="107251">
                    <a:moveTo>
                      <a:pt x="916400" y="0"/>
                    </a:move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153"/>
                      <a:pt x="24003" y="107251"/>
                      <a:pt x="53626" y="107251"/>
                    </a:cubicBezTo>
                    <a:lnTo>
                      <a:pt x="916400" y="107251"/>
                    </a:lnTo>
                    <a:cubicBezTo>
                      <a:pt x="946023" y="107251"/>
                      <a:pt x="970026" y="83249"/>
                      <a:pt x="970026" y="53626"/>
                    </a:cubicBezTo>
                    <a:cubicBezTo>
                      <a:pt x="969931" y="24003"/>
                      <a:pt x="945928" y="0"/>
                      <a:pt x="916400" y="0"/>
                    </a:cubicBezTo>
                    <a:lnTo>
                      <a:pt x="9164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任意多边形: 形状 35"/>
              <p:cNvSpPr/>
              <p:nvPr/>
            </p:nvSpPr>
            <p:spPr>
              <a:xfrm>
                <a:off x="9091591" y="2145283"/>
                <a:ext cx="181835" cy="20105"/>
              </a:xfrm>
              <a:custGeom>
                <a:avLst/>
                <a:gdLst>
                  <a:gd name="connsiteX0" fmla="*/ 916400 w 970026"/>
                  <a:gd name="connsiteY0" fmla="*/ 0 h 107251"/>
                  <a:gd name="connsiteX1" fmla="*/ 53626 w 970026"/>
                  <a:gd name="connsiteY1" fmla="*/ 0 h 107251"/>
                  <a:gd name="connsiteX2" fmla="*/ 0 w 970026"/>
                  <a:gd name="connsiteY2" fmla="*/ 53626 h 107251"/>
                  <a:gd name="connsiteX3" fmla="*/ 53626 w 970026"/>
                  <a:gd name="connsiteY3" fmla="*/ 107251 h 107251"/>
                  <a:gd name="connsiteX4" fmla="*/ 916400 w 970026"/>
                  <a:gd name="connsiteY4" fmla="*/ 107251 h 107251"/>
                  <a:gd name="connsiteX5" fmla="*/ 970026 w 970026"/>
                  <a:gd name="connsiteY5" fmla="*/ 53626 h 107251"/>
                  <a:gd name="connsiteX6" fmla="*/ 916400 w 970026"/>
                  <a:gd name="connsiteY6" fmla="*/ 0 h 107251"/>
                  <a:gd name="connsiteX7" fmla="*/ 916400 w 970026"/>
                  <a:gd name="connsiteY7" fmla="*/ 0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026" h="107251">
                    <a:moveTo>
                      <a:pt x="916400" y="0"/>
                    </a:move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8"/>
                      <a:pt x="24003" y="107251"/>
                      <a:pt x="53626" y="107251"/>
                    </a:cubicBezTo>
                    <a:lnTo>
                      <a:pt x="916400" y="107251"/>
                    </a:lnTo>
                    <a:cubicBezTo>
                      <a:pt x="946023" y="107251"/>
                      <a:pt x="970026" y="83248"/>
                      <a:pt x="970026" y="53626"/>
                    </a:cubicBezTo>
                    <a:cubicBezTo>
                      <a:pt x="969931" y="24003"/>
                      <a:pt x="945928" y="0"/>
                      <a:pt x="916400" y="0"/>
                    </a:cubicBezTo>
                    <a:lnTo>
                      <a:pt x="9164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任意多边形: 形状 36"/>
              <p:cNvSpPr/>
              <p:nvPr/>
            </p:nvSpPr>
            <p:spPr>
              <a:xfrm>
                <a:off x="9091591" y="2183207"/>
                <a:ext cx="181835" cy="20105"/>
              </a:xfrm>
              <a:custGeom>
                <a:avLst/>
                <a:gdLst>
                  <a:gd name="connsiteX0" fmla="*/ 916400 w 970026"/>
                  <a:gd name="connsiteY0" fmla="*/ 0 h 107251"/>
                  <a:gd name="connsiteX1" fmla="*/ 53626 w 970026"/>
                  <a:gd name="connsiteY1" fmla="*/ 0 h 107251"/>
                  <a:gd name="connsiteX2" fmla="*/ 0 w 970026"/>
                  <a:gd name="connsiteY2" fmla="*/ 53626 h 107251"/>
                  <a:gd name="connsiteX3" fmla="*/ 53626 w 970026"/>
                  <a:gd name="connsiteY3" fmla="*/ 107251 h 107251"/>
                  <a:gd name="connsiteX4" fmla="*/ 916400 w 970026"/>
                  <a:gd name="connsiteY4" fmla="*/ 107251 h 107251"/>
                  <a:gd name="connsiteX5" fmla="*/ 970026 w 970026"/>
                  <a:gd name="connsiteY5" fmla="*/ 53626 h 107251"/>
                  <a:gd name="connsiteX6" fmla="*/ 916400 w 970026"/>
                  <a:gd name="connsiteY6" fmla="*/ 0 h 107251"/>
                  <a:gd name="connsiteX7" fmla="*/ 916400 w 970026"/>
                  <a:gd name="connsiteY7" fmla="*/ 0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026" h="107251">
                    <a:moveTo>
                      <a:pt x="916400" y="0"/>
                    </a:move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9"/>
                      <a:pt x="24003" y="107251"/>
                      <a:pt x="53626" y="107251"/>
                    </a:cubicBezTo>
                    <a:lnTo>
                      <a:pt x="916400" y="107251"/>
                    </a:lnTo>
                    <a:cubicBezTo>
                      <a:pt x="946023" y="107251"/>
                      <a:pt x="970026" y="83249"/>
                      <a:pt x="970026" y="53626"/>
                    </a:cubicBezTo>
                    <a:cubicBezTo>
                      <a:pt x="969931" y="24003"/>
                      <a:pt x="945928" y="0"/>
                      <a:pt x="916400" y="0"/>
                    </a:cubicBezTo>
                    <a:lnTo>
                      <a:pt x="91640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任意多边形: 形状 37"/>
              <p:cNvSpPr/>
              <p:nvPr/>
            </p:nvSpPr>
            <p:spPr>
              <a:xfrm>
                <a:off x="9091591" y="2221131"/>
                <a:ext cx="181835" cy="20105"/>
              </a:xfrm>
              <a:custGeom>
                <a:avLst/>
                <a:gdLst>
                  <a:gd name="connsiteX0" fmla="*/ 53626 w 970026"/>
                  <a:gd name="connsiteY0" fmla="*/ 107252 h 107251"/>
                  <a:gd name="connsiteX1" fmla="*/ 916400 w 970026"/>
                  <a:gd name="connsiteY1" fmla="*/ 107252 h 107251"/>
                  <a:gd name="connsiteX2" fmla="*/ 970026 w 970026"/>
                  <a:gd name="connsiteY2" fmla="*/ 53626 h 107251"/>
                  <a:gd name="connsiteX3" fmla="*/ 916400 w 970026"/>
                  <a:gd name="connsiteY3" fmla="*/ 0 h 107251"/>
                  <a:gd name="connsiteX4" fmla="*/ 53626 w 970026"/>
                  <a:gd name="connsiteY4" fmla="*/ 0 h 107251"/>
                  <a:gd name="connsiteX5" fmla="*/ 0 w 970026"/>
                  <a:gd name="connsiteY5" fmla="*/ 53626 h 107251"/>
                  <a:gd name="connsiteX6" fmla="*/ 53626 w 970026"/>
                  <a:gd name="connsiteY6" fmla="*/ 107252 h 107251"/>
                  <a:gd name="connsiteX7" fmla="*/ 53626 w 970026"/>
                  <a:gd name="connsiteY7" fmla="*/ 107252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026" h="107251">
                    <a:moveTo>
                      <a:pt x="53626" y="107252"/>
                    </a:moveTo>
                    <a:lnTo>
                      <a:pt x="916400" y="107252"/>
                    </a:lnTo>
                    <a:cubicBezTo>
                      <a:pt x="946023" y="107252"/>
                      <a:pt x="970026" y="83248"/>
                      <a:pt x="970026" y="53626"/>
                    </a:cubicBezTo>
                    <a:cubicBezTo>
                      <a:pt x="970026" y="24003"/>
                      <a:pt x="946023" y="0"/>
                      <a:pt x="916400" y="0"/>
                    </a:cubicBez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8"/>
                      <a:pt x="24003" y="107252"/>
                      <a:pt x="53626" y="107252"/>
                    </a:cubicBezTo>
                    <a:lnTo>
                      <a:pt x="53626" y="107252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任意多边形: 形状 38"/>
              <p:cNvSpPr/>
              <p:nvPr/>
            </p:nvSpPr>
            <p:spPr>
              <a:xfrm>
                <a:off x="9054202" y="2069418"/>
                <a:ext cx="24961" cy="20105"/>
              </a:xfrm>
              <a:custGeom>
                <a:avLst/>
                <a:gdLst>
                  <a:gd name="connsiteX0" fmla="*/ 53626 w 133159"/>
                  <a:gd name="connsiteY0" fmla="*/ 107251 h 107251"/>
                  <a:gd name="connsiteX1" fmla="*/ 79629 w 133159"/>
                  <a:gd name="connsiteY1" fmla="*/ 107251 h 107251"/>
                  <a:gd name="connsiteX2" fmla="*/ 133159 w 133159"/>
                  <a:gd name="connsiteY2" fmla="*/ 53626 h 107251"/>
                  <a:gd name="connsiteX3" fmla="*/ 79629 w 133159"/>
                  <a:gd name="connsiteY3" fmla="*/ 0 h 107251"/>
                  <a:gd name="connsiteX4" fmla="*/ 53626 w 133159"/>
                  <a:gd name="connsiteY4" fmla="*/ 0 h 107251"/>
                  <a:gd name="connsiteX5" fmla="*/ 0 w 133159"/>
                  <a:gd name="connsiteY5" fmla="*/ 53626 h 107251"/>
                  <a:gd name="connsiteX6" fmla="*/ 53626 w 133159"/>
                  <a:gd name="connsiteY6" fmla="*/ 107251 h 107251"/>
                  <a:gd name="connsiteX7" fmla="*/ 53626 w 133159"/>
                  <a:gd name="connsiteY7" fmla="*/ 107251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59" h="107251">
                    <a:moveTo>
                      <a:pt x="53626" y="107251"/>
                    </a:moveTo>
                    <a:lnTo>
                      <a:pt x="79629" y="107251"/>
                    </a:lnTo>
                    <a:cubicBezTo>
                      <a:pt x="109157" y="107251"/>
                      <a:pt x="133159" y="83249"/>
                      <a:pt x="133159" y="53626"/>
                    </a:cubicBezTo>
                    <a:cubicBezTo>
                      <a:pt x="133159" y="24003"/>
                      <a:pt x="109157" y="0"/>
                      <a:pt x="79629" y="0"/>
                    </a:cubicBez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9"/>
                      <a:pt x="24003" y="107251"/>
                      <a:pt x="53626" y="107251"/>
                    </a:cubicBezTo>
                    <a:lnTo>
                      <a:pt x="53626" y="10725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任意多边形: 形状 39"/>
              <p:cNvSpPr/>
              <p:nvPr/>
            </p:nvSpPr>
            <p:spPr>
              <a:xfrm>
                <a:off x="9054202" y="2107342"/>
                <a:ext cx="24961" cy="20105"/>
              </a:xfrm>
              <a:custGeom>
                <a:avLst/>
                <a:gdLst>
                  <a:gd name="connsiteX0" fmla="*/ 53626 w 133159"/>
                  <a:gd name="connsiteY0" fmla="*/ 107251 h 107251"/>
                  <a:gd name="connsiteX1" fmla="*/ 79629 w 133159"/>
                  <a:gd name="connsiteY1" fmla="*/ 107251 h 107251"/>
                  <a:gd name="connsiteX2" fmla="*/ 133159 w 133159"/>
                  <a:gd name="connsiteY2" fmla="*/ 53626 h 107251"/>
                  <a:gd name="connsiteX3" fmla="*/ 79629 w 133159"/>
                  <a:gd name="connsiteY3" fmla="*/ 0 h 107251"/>
                  <a:gd name="connsiteX4" fmla="*/ 53626 w 133159"/>
                  <a:gd name="connsiteY4" fmla="*/ 0 h 107251"/>
                  <a:gd name="connsiteX5" fmla="*/ 0 w 133159"/>
                  <a:gd name="connsiteY5" fmla="*/ 53626 h 107251"/>
                  <a:gd name="connsiteX6" fmla="*/ 53626 w 133159"/>
                  <a:gd name="connsiteY6" fmla="*/ 107251 h 107251"/>
                  <a:gd name="connsiteX7" fmla="*/ 53626 w 133159"/>
                  <a:gd name="connsiteY7" fmla="*/ 107251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59" h="107251">
                    <a:moveTo>
                      <a:pt x="53626" y="107251"/>
                    </a:moveTo>
                    <a:lnTo>
                      <a:pt x="79629" y="107251"/>
                    </a:lnTo>
                    <a:cubicBezTo>
                      <a:pt x="109157" y="107251"/>
                      <a:pt x="133159" y="83248"/>
                      <a:pt x="133159" y="53626"/>
                    </a:cubicBezTo>
                    <a:cubicBezTo>
                      <a:pt x="133159" y="24003"/>
                      <a:pt x="109157" y="0"/>
                      <a:pt x="79629" y="0"/>
                    </a:cubicBez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8"/>
                      <a:pt x="24003" y="107251"/>
                      <a:pt x="53626" y="107251"/>
                    </a:cubicBezTo>
                    <a:lnTo>
                      <a:pt x="53626" y="10725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任意多边形: 形状 40"/>
              <p:cNvSpPr/>
              <p:nvPr/>
            </p:nvSpPr>
            <p:spPr>
              <a:xfrm>
                <a:off x="9054202" y="2145266"/>
                <a:ext cx="24961" cy="20105"/>
              </a:xfrm>
              <a:custGeom>
                <a:avLst/>
                <a:gdLst>
                  <a:gd name="connsiteX0" fmla="*/ 53626 w 133159"/>
                  <a:gd name="connsiteY0" fmla="*/ 107252 h 107251"/>
                  <a:gd name="connsiteX1" fmla="*/ 79629 w 133159"/>
                  <a:gd name="connsiteY1" fmla="*/ 107252 h 107251"/>
                  <a:gd name="connsiteX2" fmla="*/ 133159 w 133159"/>
                  <a:gd name="connsiteY2" fmla="*/ 53626 h 107251"/>
                  <a:gd name="connsiteX3" fmla="*/ 79629 w 133159"/>
                  <a:gd name="connsiteY3" fmla="*/ 0 h 107251"/>
                  <a:gd name="connsiteX4" fmla="*/ 53626 w 133159"/>
                  <a:gd name="connsiteY4" fmla="*/ 0 h 107251"/>
                  <a:gd name="connsiteX5" fmla="*/ 0 w 133159"/>
                  <a:gd name="connsiteY5" fmla="*/ 53626 h 107251"/>
                  <a:gd name="connsiteX6" fmla="*/ 53626 w 133159"/>
                  <a:gd name="connsiteY6" fmla="*/ 107252 h 107251"/>
                  <a:gd name="connsiteX7" fmla="*/ 53626 w 133159"/>
                  <a:gd name="connsiteY7" fmla="*/ 107252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59" h="107251">
                    <a:moveTo>
                      <a:pt x="53626" y="107252"/>
                    </a:moveTo>
                    <a:lnTo>
                      <a:pt x="79629" y="107252"/>
                    </a:lnTo>
                    <a:cubicBezTo>
                      <a:pt x="109157" y="107252"/>
                      <a:pt x="133159" y="83249"/>
                      <a:pt x="133159" y="53626"/>
                    </a:cubicBezTo>
                    <a:cubicBezTo>
                      <a:pt x="133159" y="24003"/>
                      <a:pt x="109157" y="0"/>
                      <a:pt x="79629" y="0"/>
                    </a:cubicBez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344"/>
                      <a:pt x="24003" y="107252"/>
                      <a:pt x="53626" y="107252"/>
                    </a:cubicBezTo>
                    <a:lnTo>
                      <a:pt x="53626" y="107252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任意多边形: 形状 41"/>
              <p:cNvSpPr/>
              <p:nvPr/>
            </p:nvSpPr>
            <p:spPr>
              <a:xfrm>
                <a:off x="9054202" y="2183190"/>
                <a:ext cx="24961" cy="20105"/>
              </a:xfrm>
              <a:custGeom>
                <a:avLst/>
                <a:gdLst>
                  <a:gd name="connsiteX0" fmla="*/ 53626 w 133159"/>
                  <a:gd name="connsiteY0" fmla="*/ 107252 h 107251"/>
                  <a:gd name="connsiteX1" fmla="*/ 79629 w 133159"/>
                  <a:gd name="connsiteY1" fmla="*/ 107252 h 107251"/>
                  <a:gd name="connsiteX2" fmla="*/ 133159 w 133159"/>
                  <a:gd name="connsiteY2" fmla="*/ 53626 h 107251"/>
                  <a:gd name="connsiteX3" fmla="*/ 79629 w 133159"/>
                  <a:gd name="connsiteY3" fmla="*/ 0 h 107251"/>
                  <a:gd name="connsiteX4" fmla="*/ 53626 w 133159"/>
                  <a:gd name="connsiteY4" fmla="*/ 0 h 107251"/>
                  <a:gd name="connsiteX5" fmla="*/ 0 w 133159"/>
                  <a:gd name="connsiteY5" fmla="*/ 53626 h 107251"/>
                  <a:gd name="connsiteX6" fmla="*/ 53626 w 133159"/>
                  <a:gd name="connsiteY6" fmla="*/ 107252 h 107251"/>
                  <a:gd name="connsiteX7" fmla="*/ 53626 w 133159"/>
                  <a:gd name="connsiteY7" fmla="*/ 107252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59" h="107251">
                    <a:moveTo>
                      <a:pt x="53626" y="107252"/>
                    </a:moveTo>
                    <a:lnTo>
                      <a:pt x="79629" y="107252"/>
                    </a:lnTo>
                    <a:cubicBezTo>
                      <a:pt x="109157" y="107252"/>
                      <a:pt x="133159" y="83249"/>
                      <a:pt x="133159" y="53626"/>
                    </a:cubicBezTo>
                    <a:cubicBezTo>
                      <a:pt x="133159" y="24098"/>
                      <a:pt x="109157" y="0"/>
                      <a:pt x="79629" y="0"/>
                    </a:cubicBez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9"/>
                      <a:pt x="24003" y="107252"/>
                      <a:pt x="53626" y="107252"/>
                    </a:cubicBezTo>
                    <a:lnTo>
                      <a:pt x="53626" y="107252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任意多边形: 形状 42"/>
              <p:cNvSpPr/>
              <p:nvPr/>
            </p:nvSpPr>
            <p:spPr>
              <a:xfrm>
                <a:off x="9054202" y="2221131"/>
                <a:ext cx="24961" cy="20105"/>
              </a:xfrm>
              <a:custGeom>
                <a:avLst/>
                <a:gdLst>
                  <a:gd name="connsiteX0" fmla="*/ 53626 w 133159"/>
                  <a:gd name="connsiteY0" fmla="*/ 107252 h 107251"/>
                  <a:gd name="connsiteX1" fmla="*/ 79629 w 133159"/>
                  <a:gd name="connsiteY1" fmla="*/ 107252 h 107251"/>
                  <a:gd name="connsiteX2" fmla="*/ 133159 w 133159"/>
                  <a:gd name="connsiteY2" fmla="*/ 53626 h 107251"/>
                  <a:gd name="connsiteX3" fmla="*/ 79629 w 133159"/>
                  <a:gd name="connsiteY3" fmla="*/ 0 h 107251"/>
                  <a:gd name="connsiteX4" fmla="*/ 53626 w 133159"/>
                  <a:gd name="connsiteY4" fmla="*/ 0 h 107251"/>
                  <a:gd name="connsiteX5" fmla="*/ 0 w 133159"/>
                  <a:gd name="connsiteY5" fmla="*/ 53626 h 107251"/>
                  <a:gd name="connsiteX6" fmla="*/ 53626 w 133159"/>
                  <a:gd name="connsiteY6" fmla="*/ 107252 h 107251"/>
                  <a:gd name="connsiteX7" fmla="*/ 53626 w 133159"/>
                  <a:gd name="connsiteY7" fmla="*/ 107252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59" h="107251">
                    <a:moveTo>
                      <a:pt x="53626" y="107252"/>
                    </a:moveTo>
                    <a:lnTo>
                      <a:pt x="79629" y="107252"/>
                    </a:lnTo>
                    <a:cubicBezTo>
                      <a:pt x="109157" y="107252"/>
                      <a:pt x="133159" y="83248"/>
                      <a:pt x="133159" y="53626"/>
                    </a:cubicBezTo>
                    <a:cubicBezTo>
                      <a:pt x="133159" y="24003"/>
                      <a:pt x="109157" y="0"/>
                      <a:pt x="79629" y="0"/>
                    </a:cubicBez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8"/>
                      <a:pt x="24003" y="107252"/>
                      <a:pt x="53626" y="107252"/>
                    </a:cubicBezTo>
                    <a:lnTo>
                      <a:pt x="53626" y="107252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任意多边形: 形状 43"/>
              <p:cNvSpPr/>
              <p:nvPr/>
            </p:nvSpPr>
            <p:spPr>
              <a:xfrm>
                <a:off x="8999316" y="1987981"/>
                <a:ext cx="274091" cy="56565"/>
              </a:xfrm>
              <a:custGeom>
                <a:avLst/>
                <a:gdLst>
                  <a:gd name="connsiteX0" fmla="*/ 1462183 w 1462182"/>
                  <a:gd name="connsiteY0" fmla="*/ 150876 h 301752"/>
                  <a:gd name="connsiteX1" fmla="*/ 1311307 w 1462182"/>
                  <a:gd name="connsiteY1" fmla="*/ 0 h 301752"/>
                  <a:gd name="connsiteX2" fmla="*/ 150781 w 1462182"/>
                  <a:gd name="connsiteY2" fmla="*/ 0 h 301752"/>
                  <a:gd name="connsiteX3" fmla="*/ 0 w 1462182"/>
                  <a:gd name="connsiteY3" fmla="*/ 150876 h 301752"/>
                  <a:gd name="connsiteX4" fmla="*/ 150781 w 1462182"/>
                  <a:gd name="connsiteY4" fmla="*/ 301752 h 301752"/>
                  <a:gd name="connsiteX5" fmla="*/ 1311307 w 1462182"/>
                  <a:gd name="connsiteY5" fmla="*/ 301752 h 301752"/>
                  <a:gd name="connsiteX6" fmla="*/ 1462183 w 1462182"/>
                  <a:gd name="connsiteY6" fmla="*/ 150876 h 301752"/>
                  <a:gd name="connsiteX7" fmla="*/ 1462183 w 1462182"/>
                  <a:gd name="connsiteY7" fmla="*/ 150876 h 301752"/>
                  <a:gd name="connsiteX8" fmla="*/ 821341 w 1462182"/>
                  <a:gd name="connsiteY8" fmla="*/ 194500 h 301752"/>
                  <a:gd name="connsiteX9" fmla="*/ 150781 w 1462182"/>
                  <a:gd name="connsiteY9" fmla="*/ 194500 h 301752"/>
                  <a:gd name="connsiteX10" fmla="*/ 107156 w 1462182"/>
                  <a:gd name="connsiteY10" fmla="*/ 150876 h 301752"/>
                  <a:gd name="connsiteX11" fmla="*/ 150781 w 1462182"/>
                  <a:gd name="connsiteY11" fmla="*/ 107156 h 301752"/>
                  <a:gd name="connsiteX12" fmla="*/ 821341 w 1462182"/>
                  <a:gd name="connsiteY12" fmla="*/ 107156 h 301752"/>
                  <a:gd name="connsiteX13" fmla="*/ 821341 w 1462182"/>
                  <a:gd name="connsiteY13" fmla="*/ 194500 h 301752"/>
                  <a:gd name="connsiteX14" fmla="*/ 928497 w 1462182"/>
                  <a:gd name="connsiteY14" fmla="*/ 107156 h 301752"/>
                  <a:gd name="connsiteX15" fmla="*/ 1311402 w 1462182"/>
                  <a:gd name="connsiteY15" fmla="*/ 107156 h 301752"/>
                  <a:gd name="connsiteX16" fmla="*/ 1355122 w 1462182"/>
                  <a:gd name="connsiteY16" fmla="*/ 150876 h 301752"/>
                  <a:gd name="connsiteX17" fmla="*/ 1311402 w 1462182"/>
                  <a:gd name="connsiteY17" fmla="*/ 194500 h 301752"/>
                  <a:gd name="connsiteX18" fmla="*/ 928497 w 1462182"/>
                  <a:gd name="connsiteY18" fmla="*/ 194500 h 301752"/>
                  <a:gd name="connsiteX19" fmla="*/ 928497 w 1462182"/>
                  <a:gd name="connsiteY19" fmla="*/ 107156 h 30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62182" h="301752">
                    <a:moveTo>
                      <a:pt x="1462183" y="150876"/>
                    </a:moveTo>
                    <a:cubicBezTo>
                      <a:pt x="1462183" y="67723"/>
                      <a:pt x="1394460" y="0"/>
                      <a:pt x="1311307" y="0"/>
                    </a:cubicBezTo>
                    <a:lnTo>
                      <a:pt x="150781" y="0"/>
                    </a:lnTo>
                    <a:cubicBezTo>
                      <a:pt x="67628" y="0"/>
                      <a:pt x="0" y="67628"/>
                      <a:pt x="0" y="150876"/>
                    </a:cubicBezTo>
                    <a:cubicBezTo>
                      <a:pt x="0" y="234029"/>
                      <a:pt x="67628" y="301752"/>
                      <a:pt x="150781" y="301752"/>
                    </a:cubicBezTo>
                    <a:lnTo>
                      <a:pt x="1311307" y="301752"/>
                    </a:lnTo>
                    <a:cubicBezTo>
                      <a:pt x="1394460" y="301657"/>
                      <a:pt x="1462183" y="234029"/>
                      <a:pt x="1462183" y="150876"/>
                    </a:cubicBezTo>
                    <a:lnTo>
                      <a:pt x="1462183" y="150876"/>
                    </a:lnTo>
                    <a:close/>
                    <a:moveTo>
                      <a:pt x="821341" y="194500"/>
                    </a:moveTo>
                    <a:lnTo>
                      <a:pt x="150781" y="194500"/>
                    </a:lnTo>
                    <a:cubicBezTo>
                      <a:pt x="126683" y="194500"/>
                      <a:pt x="107156" y="174974"/>
                      <a:pt x="107156" y="150876"/>
                    </a:cubicBezTo>
                    <a:cubicBezTo>
                      <a:pt x="107156" y="126778"/>
                      <a:pt x="126778" y="107156"/>
                      <a:pt x="150781" y="107156"/>
                    </a:cubicBezTo>
                    <a:lnTo>
                      <a:pt x="821341" y="107156"/>
                    </a:lnTo>
                    <a:lnTo>
                      <a:pt x="821341" y="194500"/>
                    </a:lnTo>
                    <a:close/>
                    <a:moveTo>
                      <a:pt x="928497" y="107156"/>
                    </a:moveTo>
                    <a:lnTo>
                      <a:pt x="1311402" y="107156"/>
                    </a:lnTo>
                    <a:cubicBezTo>
                      <a:pt x="1335500" y="107156"/>
                      <a:pt x="1355122" y="126778"/>
                      <a:pt x="1355122" y="150876"/>
                    </a:cubicBezTo>
                    <a:cubicBezTo>
                      <a:pt x="1355122" y="174974"/>
                      <a:pt x="1335500" y="194500"/>
                      <a:pt x="1311402" y="194500"/>
                    </a:cubicBezTo>
                    <a:lnTo>
                      <a:pt x="928497" y="194500"/>
                    </a:lnTo>
                    <a:lnTo>
                      <a:pt x="928497" y="107156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任意多边形: 形状 44"/>
              <p:cNvSpPr/>
              <p:nvPr/>
            </p:nvSpPr>
            <p:spPr>
              <a:xfrm>
                <a:off x="8673071" y="1832036"/>
                <a:ext cx="136715" cy="86007"/>
              </a:xfrm>
              <a:custGeom>
                <a:avLst/>
                <a:gdLst>
                  <a:gd name="connsiteX0" fmla="*/ 496157 w 729329"/>
                  <a:gd name="connsiteY0" fmla="*/ 159068 h 458819"/>
                  <a:gd name="connsiteX1" fmla="*/ 442532 w 729329"/>
                  <a:gd name="connsiteY1" fmla="*/ 105442 h 458819"/>
                  <a:gd name="connsiteX2" fmla="*/ 388906 w 729329"/>
                  <a:gd name="connsiteY2" fmla="*/ 159068 h 458819"/>
                  <a:gd name="connsiteX3" fmla="*/ 388906 w 729329"/>
                  <a:gd name="connsiteY3" fmla="*/ 351568 h 458819"/>
                  <a:gd name="connsiteX4" fmla="*/ 340614 w 729329"/>
                  <a:gd name="connsiteY4" fmla="*/ 351568 h 458819"/>
                  <a:gd name="connsiteX5" fmla="*/ 340614 w 729329"/>
                  <a:gd name="connsiteY5" fmla="*/ 95726 h 458819"/>
                  <a:gd name="connsiteX6" fmla="*/ 286988 w 729329"/>
                  <a:gd name="connsiteY6" fmla="*/ 42101 h 458819"/>
                  <a:gd name="connsiteX7" fmla="*/ 233458 w 729329"/>
                  <a:gd name="connsiteY7" fmla="*/ 95726 h 458819"/>
                  <a:gd name="connsiteX8" fmla="*/ 233458 w 729329"/>
                  <a:gd name="connsiteY8" fmla="*/ 351568 h 458819"/>
                  <a:gd name="connsiteX9" fmla="*/ 185071 w 729329"/>
                  <a:gd name="connsiteY9" fmla="*/ 351568 h 458819"/>
                  <a:gd name="connsiteX10" fmla="*/ 185071 w 729329"/>
                  <a:gd name="connsiteY10" fmla="*/ 222314 h 458819"/>
                  <a:gd name="connsiteX11" fmla="*/ 131445 w 729329"/>
                  <a:gd name="connsiteY11" fmla="*/ 168688 h 458819"/>
                  <a:gd name="connsiteX12" fmla="*/ 77819 w 729329"/>
                  <a:gd name="connsiteY12" fmla="*/ 222314 h 458819"/>
                  <a:gd name="connsiteX13" fmla="*/ 77819 w 729329"/>
                  <a:gd name="connsiteY13" fmla="*/ 351568 h 458819"/>
                  <a:gd name="connsiteX14" fmla="*/ 53626 w 729329"/>
                  <a:gd name="connsiteY14" fmla="*/ 351568 h 458819"/>
                  <a:gd name="connsiteX15" fmla="*/ 0 w 729329"/>
                  <a:gd name="connsiteY15" fmla="*/ 405193 h 458819"/>
                  <a:gd name="connsiteX16" fmla="*/ 53626 w 729329"/>
                  <a:gd name="connsiteY16" fmla="*/ 458819 h 458819"/>
                  <a:gd name="connsiteX17" fmla="*/ 675704 w 729329"/>
                  <a:gd name="connsiteY17" fmla="*/ 458819 h 458819"/>
                  <a:gd name="connsiteX18" fmla="*/ 729329 w 729329"/>
                  <a:gd name="connsiteY18" fmla="*/ 405193 h 458819"/>
                  <a:gd name="connsiteX19" fmla="*/ 675704 w 729329"/>
                  <a:gd name="connsiteY19" fmla="*/ 351568 h 458819"/>
                  <a:gd name="connsiteX20" fmla="*/ 651510 w 729329"/>
                  <a:gd name="connsiteY20" fmla="*/ 351568 h 458819"/>
                  <a:gd name="connsiteX21" fmla="*/ 651510 w 729329"/>
                  <a:gd name="connsiteY21" fmla="*/ 53626 h 458819"/>
                  <a:gd name="connsiteX22" fmla="*/ 597884 w 729329"/>
                  <a:gd name="connsiteY22" fmla="*/ 0 h 458819"/>
                  <a:gd name="connsiteX23" fmla="*/ 544259 w 729329"/>
                  <a:gd name="connsiteY23" fmla="*/ 53626 h 458819"/>
                  <a:gd name="connsiteX24" fmla="*/ 544259 w 729329"/>
                  <a:gd name="connsiteY24" fmla="*/ 351568 h 458819"/>
                  <a:gd name="connsiteX25" fmla="*/ 495871 w 729329"/>
                  <a:gd name="connsiteY25" fmla="*/ 351568 h 458819"/>
                  <a:gd name="connsiteX26" fmla="*/ 495871 w 729329"/>
                  <a:gd name="connsiteY26" fmla="*/ 159068 h 45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29329" h="458819">
                    <a:moveTo>
                      <a:pt x="496157" y="159068"/>
                    </a:moveTo>
                    <a:cubicBezTo>
                      <a:pt x="496157" y="129445"/>
                      <a:pt x="472154" y="105442"/>
                      <a:pt x="442532" y="105442"/>
                    </a:cubicBezTo>
                    <a:cubicBezTo>
                      <a:pt x="412909" y="105442"/>
                      <a:pt x="388906" y="129445"/>
                      <a:pt x="388906" y="159068"/>
                    </a:cubicBezTo>
                    <a:lnTo>
                      <a:pt x="388906" y="351568"/>
                    </a:lnTo>
                    <a:lnTo>
                      <a:pt x="340614" y="351568"/>
                    </a:lnTo>
                    <a:lnTo>
                      <a:pt x="340614" y="95726"/>
                    </a:lnTo>
                    <a:cubicBezTo>
                      <a:pt x="340614" y="66104"/>
                      <a:pt x="316611" y="42101"/>
                      <a:pt x="286988" y="42101"/>
                    </a:cubicBezTo>
                    <a:cubicBezTo>
                      <a:pt x="257366" y="42101"/>
                      <a:pt x="233458" y="66104"/>
                      <a:pt x="233458" y="95726"/>
                    </a:cubicBezTo>
                    <a:lnTo>
                      <a:pt x="233458" y="351568"/>
                    </a:lnTo>
                    <a:lnTo>
                      <a:pt x="185071" y="351568"/>
                    </a:lnTo>
                    <a:lnTo>
                      <a:pt x="185071" y="222314"/>
                    </a:lnTo>
                    <a:cubicBezTo>
                      <a:pt x="185071" y="192691"/>
                      <a:pt x="161068" y="168688"/>
                      <a:pt x="131445" y="168688"/>
                    </a:cubicBezTo>
                    <a:cubicBezTo>
                      <a:pt x="101822" y="168688"/>
                      <a:pt x="77819" y="192691"/>
                      <a:pt x="77819" y="222314"/>
                    </a:cubicBezTo>
                    <a:lnTo>
                      <a:pt x="77819" y="351568"/>
                    </a:lnTo>
                    <a:lnTo>
                      <a:pt x="53626" y="351568"/>
                    </a:lnTo>
                    <a:cubicBezTo>
                      <a:pt x="24098" y="351568"/>
                      <a:pt x="0" y="375571"/>
                      <a:pt x="0" y="405193"/>
                    </a:cubicBezTo>
                    <a:cubicBezTo>
                      <a:pt x="0" y="434816"/>
                      <a:pt x="24003" y="458819"/>
                      <a:pt x="53626" y="458819"/>
                    </a:cubicBezTo>
                    <a:lnTo>
                      <a:pt x="675704" y="458819"/>
                    </a:lnTo>
                    <a:cubicBezTo>
                      <a:pt x="705231" y="458819"/>
                      <a:pt x="729329" y="434816"/>
                      <a:pt x="729329" y="405193"/>
                    </a:cubicBezTo>
                    <a:cubicBezTo>
                      <a:pt x="729329" y="375571"/>
                      <a:pt x="705326" y="351568"/>
                      <a:pt x="675704" y="351568"/>
                    </a:cubicBezTo>
                    <a:lnTo>
                      <a:pt x="651510" y="351568"/>
                    </a:lnTo>
                    <a:lnTo>
                      <a:pt x="651510" y="53626"/>
                    </a:lnTo>
                    <a:cubicBezTo>
                      <a:pt x="651510" y="24003"/>
                      <a:pt x="627507" y="0"/>
                      <a:pt x="597884" y="0"/>
                    </a:cubicBezTo>
                    <a:cubicBezTo>
                      <a:pt x="568261" y="0"/>
                      <a:pt x="544259" y="24003"/>
                      <a:pt x="544259" y="53626"/>
                    </a:cubicBezTo>
                    <a:lnTo>
                      <a:pt x="544259" y="351568"/>
                    </a:lnTo>
                    <a:lnTo>
                      <a:pt x="495871" y="351568"/>
                    </a:lnTo>
                    <a:lnTo>
                      <a:pt x="495871" y="159068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任意多边形: 形状 45"/>
              <p:cNvSpPr/>
              <p:nvPr/>
            </p:nvSpPr>
            <p:spPr>
              <a:xfrm>
                <a:off x="8673106" y="1936363"/>
                <a:ext cx="26443" cy="20105"/>
              </a:xfrm>
              <a:custGeom>
                <a:avLst/>
                <a:gdLst>
                  <a:gd name="connsiteX0" fmla="*/ 87440 w 141065"/>
                  <a:gd name="connsiteY0" fmla="*/ 0 h 107251"/>
                  <a:gd name="connsiteX1" fmla="*/ 53626 w 141065"/>
                  <a:gd name="connsiteY1" fmla="*/ 0 h 107251"/>
                  <a:gd name="connsiteX2" fmla="*/ 0 w 141065"/>
                  <a:gd name="connsiteY2" fmla="*/ 53626 h 107251"/>
                  <a:gd name="connsiteX3" fmla="*/ 53626 w 141065"/>
                  <a:gd name="connsiteY3" fmla="*/ 107251 h 107251"/>
                  <a:gd name="connsiteX4" fmla="*/ 87440 w 141065"/>
                  <a:gd name="connsiteY4" fmla="*/ 107251 h 107251"/>
                  <a:gd name="connsiteX5" fmla="*/ 141065 w 141065"/>
                  <a:gd name="connsiteY5" fmla="*/ 53626 h 107251"/>
                  <a:gd name="connsiteX6" fmla="*/ 87440 w 141065"/>
                  <a:gd name="connsiteY6" fmla="*/ 0 h 107251"/>
                  <a:gd name="connsiteX7" fmla="*/ 87440 w 141065"/>
                  <a:gd name="connsiteY7" fmla="*/ 0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065" h="107251">
                    <a:moveTo>
                      <a:pt x="87440" y="0"/>
                    </a:move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8"/>
                      <a:pt x="24003" y="107251"/>
                      <a:pt x="53626" y="107251"/>
                    </a:cubicBezTo>
                    <a:lnTo>
                      <a:pt x="87440" y="107251"/>
                    </a:lnTo>
                    <a:cubicBezTo>
                      <a:pt x="117062" y="107251"/>
                      <a:pt x="141065" y="83248"/>
                      <a:pt x="141065" y="53626"/>
                    </a:cubicBezTo>
                    <a:cubicBezTo>
                      <a:pt x="140970" y="24003"/>
                      <a:pt x="116967" y="0"/>
                      <a:pt x="87440" y="0"/>
                    </a:cubicBezTo>
                    <a:lnTo>
                      <a:pt x="8744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任意多边形: 形状 46"/>
              <p:cNvSpPr/>
              <p:nvPr/>
            </p:nvSpPr>
            <p:spPr>
              <a:xfrm>
                <a:off x="8673106" y="1969358"/>
                <a:ext cx="26443" cy="20105"/>
              </a:xfrm>
              <a:custGeom>
                <a:avLst/>
                <a:gdLst>
                  <a:gd name="connsiteX0" fmla="*/ 87440 w 141065"/>
                  <a:gd name="connsiteY0" fmla="*/ 0 h 107251"/>
                  <a:gd name="connsiteX1" fmla="*/ 53626 w 141065"/>
                  <a:gd name="connsiteY1" fmla="*/ 0 h 107251"/>
                  <a:gd name="connsiteX2" fmla="*/ 0 w 141065"/>
                  <a:gd name="connsiteY2" fmla="*/ 53626 h 107251"/>
                  <a:gd name="connsiteX3" fmla="*/ 53626 w 141065"/>
                  <a:gd name="connsiteY3" fmla="*/ 107252 h 107251"/>
                  <a:gd name="connsiteX4" fmla="*/ 87440 w 141065"/>
                  <a:gd name="connsiteY4" fmla="*/ 107252 h 107251"/>
                  <a:gd name="connsiteX5" fmla="*/ 141065 w 141065"/>
                  <a:gd name="connsiteY5" fmla="*/ 53626 h 107251"/>
                  <a:gd name="connsiteX6" fmla="*/ 87440 w 141065"/>
                  <a:gd name="connsiteY6" fmla="*/ 0 h 107251"/>
                  <a:gd name="connsiteX7" fmla="*/ 87440 w 141065"/>
                  <a:gd name="connsiteY7" fmla="*/ 0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065" h="107251">
                    <a:moveTo>
                      <a:pt x="87440" y="0"/>
                    </a:move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8"/>
                      <a:pt x="24003" y="107252"/>
                      <a:pt x="53626" y="107252"/>
                    </a:cubicBezTo>
                    <a:lnTo>
                      <a:pt x="87440" y="107252"/>
                    </a:lnTo>
                    <a:cubicBezTo>
                      <a:pt x="117062" y="107252"/>
                      <a:pt x="141065" y="83248"/>
                      <a:pt x="141065" y="53626"/>
                    </a:cubicBezTo>
                    <a:cubicBezTo>
                      <a:pt x="140970" y="23908"/>
                      <a:pt x="116967" y="0"/>
                      <a:pt x="87440" y="0"/>
                    </a:cubicBezTo>
                    <a:lnTo>
                      <a:pt x="8744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任意多边形: 形状 47"/>
              <p:cNvSpPr/>
              <p:nvPr/>
            </p:nvSpPr>
            <p:spPr>
              <a:xfrm>
                <a:off x="8673106" y="2002336"/>
                <a:ext cx="26443" cy="20105"/>
              </a:xfrm>
              <a:custGeom>
                <a:avLst/>
                <a:gdLst>
                  <a:gd name="connsiteX0" fmla="*/ 87440 w 141065"/>
                  <a:gd name="connsiteY0" fmla="*/ 0 h 107251"/>
                  <a:gd name="connsiteX1" fmla="*/ 53626 w 141065"/>
                  <a:gd name="connsiteY1" fmla="*/ 0 h 107251"/>
                  <a:gd name="connsiteX2" fmla="*/ 0 w 141065"/>
                  <a:gd name="connsiteY2" fmla="*/ 53626 h 107251"/>
                  <a:gd name="connsiteX3" fmla="*/ 53626 w 141065"/>
                  <a:gd name="connsiteY3" fmla="*/ 107252 h 107251"/>
                  <a:gd name="connsiteX4" fmla="*/ 87440 w 141065"/>
                  <a:gd name="connsiteY4" fmla="*/ 107252 h 107251"/>
                  <a:gd name="connsiteX5" fmla="*/ 141065 w 141065"/>
                  <a:gd name="connsiteY5" fmla="*/ 53626 h 107251"/>
                  <a:gd name="connsiteX6" fmla="*/ 87440 w 141065"/>
                  <a:gd name="connsiteY6" fmla="*/ 0 h 107251"/>
                  <a:gd name="connsiteX7" fmla="*/ 87440 w 141065"/>
                  <a:gd name="connsiteY7" fmla="*/ 0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065" h="107251">
                    <a:moveTo>
                      <a:pt x="87440" y="0"/>
                    </a:move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9"/>
                      <a:pt x="24003" y="107252"/>
                      <a:pt x="53626" y="107252"/>
                    </a:cubicBezTo>
                    <a:lnTo>
                      <a:pt x="87440" y="107252"/>
                    </a:lnTo>
                    <a:cubicBezTo>
                      <a:pt x="117062" y="107252"/>
                      <a:pt x="141065" y="83249"/>
                      <a:pt x="141065" y="53626"/>
                    </a:cubicBezTo>
                    <a:cubicBezTo>
                      <a:pt x="140970" y="24003"/>
                      <a:pt x="116967" y="0"/>
                      <a:pt x="87440" y="0"/>
                    </a:cubicBezTo>
                    <a:lnTo>
                      <a:pt x="8744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任意多边形: 形状 48"/>
              <p:cNvSpPr/>
              <p:nvPr/>
            </p:nvSpPr>
            <p:spPr>
              <a:xfrm>
                <a:off x="8707317" y="1969358"/>
                <a:ext cx="102487" cy="20105"/>
              </a:xfrm>
              <a:custGeom>
                <a:avLst/>
                <a:gdLst>
                  <a:gd name="connsiteX0" fmla="*/ 493109 w 546735"/>
                  <a:gd name="connsiteY0" fmla="*/ 0 h 107251"/>
                  <a:gd name="connsiteX1" fmla="*/ 53626 w 546735"/>
                  <a:gd name="connsiteY1" fmla="*/ 0 h 107251"/>
                  <a:gd name="connsiteX2" fmla="*/ 0 w 546735"/>
                  <a:gd name="connsiteY2" fmla="*/ 53626 h 107251"/>
                  <a:gd name="connsiteX3" fmla="*/ 53626 w 546735"/>
                  <a:gd name="connsiteY3" fmla="*/ 107252 h 107251"/>
                  <a:gd name="connsiteX4" fmla="*/ 493109 w 546735"/>
                  <a:gd name="connsiteY4" fmla="*/ 107252 h 107251"/>
                  <a:gd name="connsiteX5" fmla="*/ 546735 w 546735"/>
                  <a:gd name="connsiteY5" fmla="*/ 53626 h 107251"/>
                  <a:gd name="connsiteX6" fmla="*/ 493109 w 546735"/>
                  <a:gd name="connsiteY6" fmla="*/ 0 h 107251"/>
                  <a:gd name="connsiteX7" fmla="*/ 493109 w 546735"/>
                  <a:gd name="connsiteY7" fmla="*/ 0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6735" h="107251">
                    <a:moveTo>
                      <a:pt x="493109" y="0"/>
                    </a:move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8"/>
                      <a:pt x="24003" y="107252"/>
                      <a:pt x="53626" y="107252"/>
                    </a:cubicBezTo>
                    <a:lnTo>
                      <a:pt x="493109" y="107252"/>
                    </a:lnTo>
                    <a:cubicBezTo>
                      <a:pt x="522637" y="107252"/>
                      <a:pt x="546735" y="83248"/>
                      <a:pt x="546735" y="53626"/>
                    </a:cubicBezTo>
                    <a:cubicBezTo>
                      <a:pt x="546735" y="23908"/>
                      <a:pt x="522732" y="0"/>
                      <a:pt x="493109" y="0"/>
                    </a:cubicBezTo>
                    <a:lnTo>
                      <a:pt x="493109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8707317" y="1936363"/>
                <a:ext cx="102487" cy="20105"/>
              </a:xfrm>
              <a:custGeom>
                <a:avLst/>
                <a:gdLst>
                  <a:gd name="connsiteX0" fmla="*/ 493109 w 546735"/>
                  <a:gd name="connsiteY0" fmla="*/ 0 h 107251"/>
                  <a:gd name="connsiteX1" fmla="*/ 53626 w 546735"/>
                  <a:gd name="connsiteY1" fmla="*/ 0 h 107251"/>
                  <a:gd name="connsiteX2" fmla="*/ 0 w 546735"/>
                  <a:gd name="connsiteY2" fmla="*/ 53626 h 107251"/>
                  <a:gd name="connsiteX3" fmla="*/ 53626 w 546735"/>
                  <a:gd name="connsiteY3" fmla="*/ 107251 h 107251"/>
                  <a:gd name="connsiteX4" fmla="*/ 493109 w 546735"/>
                  <a:gd name="connsiteY4" fmla="*/ 107251 h 107251"/>
                  <a:gd name="connsiteX5" fmla="*/ 546735 w 546735"/>
                  <a:gd name="connsiteY5" fmla="*/ 53626 h 107251"/>
                  <a:gd name="connsiteX6" fmla="*/ 493109 w 546735"/>
                  <a:gd name="connsiteY6" fmla="*/ 0 h 107251"/>
                  <a:gd name="connsiteX7" fmla="*/ 493109 w 546735"/>
                  <a:gd name="connsiteY7" fmla="*/ 0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6735" h="107251">
                    <a:moveTo>
                      <a:pt x="493109" y="0"/>
                    </a:move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8"/>
                      <a:pt x="24003" y="107251"/>
                      <a:pt x="53626" y="107251"/>
                    </a:cubicBezTo>
                    <a:lnTo>
                      <a:pt x="493109" y="107251"/>
                    </a:lnTo>
                    <a:cubicBezTo>
                      <a:pt x="522637" y="107251"/>
                      <a:pt x="546735" y="83248"/>
                      <a:pt x="546735" y="53626"/>
                    </a:cubicBezTo>
                    <a:cubicBezTo>
                      <a:pt x="546735" y="24003"/>
                      <a:pt x="522732" y="0"/>
                      <a:pt x="493109" y="0"/>
                    </a:cubicBezTo>
                    <a:lnTo>
                      <a:pt x="493109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8707317" y="2002336"/>
                <a:ext cx="102487" cy="20105"/>
              </a:xfrm>
              <a:custGeom>
                <a:avLst/>
                <a:gdLst>
                  <a:gd name="connsiteX0" fmla="*/ 493109 w 546735"/>
                  <a:gd name="connsiteY0" fmla="*/ 0 h 107251"/>
                  <a:gd name="connsiteX1" fmla="*/ 53626 w 546735"/>
                  <a:gd name="connsiteY1" fmla="*/ 0 h 107251"/>
                  <a:gd name="connsiteX2" fmla="*/ 0 w 546735"/>
                  <a:gd name="connsiteY2" fmla="*/ 53626 h 107251"/>
                  <a:gd name="connsiteX3" fmla="*/ 53626 w 546735"/>
                  <a:gd name="connsiteY3" fmla="*/ 107252 h 107251"/>
                  <a:gd name="connsiteX4" fmla="*/ 493109 w 546735"/>
                  <a:gd name="connsiteY4" fmla="*/ 107252 h 107251"/>
                  <a:gd name="connsiteX5" fmla="*/ 546735 w 546735"/>
                  <a:gd name="connsiteY5" fmla="*/ 53626 h 107251"/>
                  <a:gd name="connsiteX6" fmla="*/ 493109 w 546735"/>
                  <a:gd name="connsiteY6" fmla="*/ 0 h 107251"/>
                  <a:gd name="connsiteX7" fmla="*/ 493109 w 546735"/>
                  <a:gd name="connsiteY7" fmla="*/ 0 h 10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6735" h="107251">
                    <a:moveTo>
                      <a:pt x="493109" y="0"/>
                    </a:moveTo>
                    <a:lnTo>
                      <a:pt x="53626" y="0"/>
                    </a:lnTo>
                    <a:cubicBezTo>
                      <a:pt x="24003" y="0"/>
                      <a:pt x="0" y="24003"/>
                      <a:pt x="0" y="53626"/>
                    </a:cubicBezTo>
                    <a:cubicBezTo>
                      <a:pt x="0" y="83249"/>
                      <a:pt x="24003" y="107252"/>
                      <a:pt x="53626" y="107252"/>
                    </a:cubicBezTo>
                    <a:lnTo>
                      <a:pt x="493109" y="107252"/>
                    </a:lnTo>
                    <a:cubicBezTo>
                      <a:pt x="522637" y="107252"/>
                      <a:pt x="546735" y="83249"/>
                      <a:pt x="546735" y="53626"/>
                    </a:cubicBezTo>
                    <a:cubicBezTo>
                      <a:pt x="546735" y="24003"/>
                      <a:pt x="522732" y="0"/>
                      <a:pt x="493109" y="0"/>
                    </a:cubicBezTo>
                    <a:lnTo>
                      <a:pt x="493109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58800" dist="177800" algn="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TEXTGLOW" val="0"/>
  <p:tag name="TEXTREFLECTION" val="0"/>
  <p:tag name="LINERULEAFTER" val="0"/>
  <p:tag name="MARGINBOTTOM" val="3.851969"/>
  <p:tag name="MARGINRIGHT" val="7.704016"/>
  <p:tag name="MARGINLEFT" val="7.704016"/>
  <p:tag name="MARGINTOP" val="3.851969"/>
  <p:tag name="FONTSIZE" val="57.78"/>
  <p:tag name="SOFTEDGE" val="0"/>
  <p:tag name="SHAPEGLOW" val="0"/>
  <p:tag name="SHAPEREFLECTION" val="-2.147484E+09"/>
  <p:tag name="HEIGHT" val="147.8054"/>
  <p:tag name="WIDTH" val="423.9684"/>
  <p:tag name="LEFT" val="72.11693"/>
  <p:tag name="TOP" val="127.3669"/>
</p:tagLst>
</file>

<file path=ppt/tags/tag10.xml><?xml version="1.0" encoding="utf-8"?>
<p:tagLst xmlns:p="http://schemas.openxmlformats.org/presentationml/2006/main">
  <p:tag name="ADJUSTMENTS" val="3.754767"/>
</p:tagLst>
</file>

<file path=ppt/tags/tag11.xml><?xml version="1.0" encoding="utf-8"?>
<p:tagLst xmlns:p="http://schemas.openxmlformats.org/presentationml/2006/main">
  <p:tag name="ADJUSTMENTS" val="3.754767"/>
</p:tagLst>
</file>

<file path=ppt/tags/tag12.xml><?xml version="1.0" encoding="utf-8"?>
<p:tagLst xmlns:p="http://schemas.openxmlformats.org/presentationml/2006/main">
  <p:tag name="ADJUSTMENTS" val="3.754767"/>
</p:tagLst>
</file>

<file path=ppt/tags/tag13.xml><?xml version="1.0" encoding="utf-8"?>
<p:tagLst xmlns:p="http://schemas.openxmlformats.org/presentationml/2006/main">
  <p:tag name="ADJUSTMENTS" val="14.92933"/>
</p:tagLst>
</file>

<file path=ppt/tags/tag14.xml><?xml version="1.0" encoding="utf-8"?>
<p:tagLst xmlns:p="http://schemas.openxmlformats.org/presentationml/2006/main">
  <p:tag name="ADJUSTMENTS" val="1.906693"/>
</p:tagLst>
</file>

<file path=ppt/tags/tag15.xml><?xml version="1.0" encoding="utf-8"?>
<p:tagLst xmlns:p="http://schemas.openxmlformats.org/presentationml/2006/main">
  <p:tag name="TOP" val="178.4581"/>
  <p:tag name="LEFT" val="544.0713"/>
  <p:tag name="WIDTH" val="71.21378"/>
  <p:tag name="HEIGHT" val="29.08126"/>
  <p:tag name="SHAPEREFLECTION" val="-2.147484E+09"/>
  <p:tag name="SHAPEGLOW" val="0"/>
  <p:tag name="SOFTEDGE" val="0"/>
  <p:tag name="FONTSIZE" val="18"/>
  <p:tag name="MARGINBOTTOM" val="3.6"/>
  <p:tag name="MARGINLEFT" val="7.2"/>
  <p:tag name="MARGINRIGHT" val="7.2"/>
  <p:tag name="MARGINTOP" val="3.6"/>
  <p:tag name="LINERULEAFTER" val="0"/>
  <p:tag name="TEXTREFLECTION" val="0"/>
  <p:tag name="TEXTGLOW" val="0"/>
</p:tagLst>
</file>

<file path=ppt/tags/tag16.xml><?xml version="1.0" encoding="utf-8"?>
<p:tagLst xmlns:p="http://schemas.openxmlformats.org/presentationml/2006/main">
  <p:tag name="ADJUSTMENTS" val="5.284577"/>
</p:tagLst>
</file>

<file path=ppt/tags/tag17.xml><?xml version="1.0" encoding="utf-8"?>
<p:tagLst xmlns:p="http://schemas.openxmlformats.org/presentationml/2006/main">
  <p:tag name="ADJUSTMENTS" val="4.468633"/>
</p:tagLst>
</file>

<file path=ppt/tags/tag18.xml><?xml version="1.0" encoding="utf-8"?>
<p:tagLst xmlns:p="http://schemas.openxmlformats.org/presentationml/2006/main">
  <p:tag name="ADJUSTMENTS" val="5.284577"/>
</p:tagLst>
</file>

<file path=ppt/tags/tag19.xml><?xml version="1.0" encoding="utf-8"?>
<p:tagLst xmlns:p="http://schemas.openxmlformats.org/presentationml/2006/main">
  <p:tag name="ADJUSTMENTS" val="4.468633"/>
</p:tagLst>
</file>

<file path=ppt/tags/tag2.xml><?xml version="1.0" encoding="utf-8"?>
<p:tagLst xmlns:p="http://schemas.openxmlformats.org/presentationml/2006/main">
  <p:tag name="TEXTGLOW" val="0"/>
  <p:tag name="TEXTREFLECTION" val="0"/>
  <p:tag name="LINERULEAFTER" val="0"/>
  <p:tag name="MARGINBOTTOM" val="3.851969"/>
  <p:tag name="MARGINRIGHT" val="7.704016"/>
  <p:tag name="MARGINLEFT" val="7.704016"/>
  <p:tag name="MARGINTOP" val="3.851969"/>
  <p:tag name="FONTSIZE" val="19.26"/>
  <p:tag name="SOFTEDGE" val="0"/>
  <p:tag name="SHAPEGLOW" val="0"/>
  <p:tag name="SHAPEREFLECTION" val="-2.147484E+09"/>
  <p:tag name="HEIGHT" val="31.11693"/>
  <p:tag name="WIDTH" val="405.8628"/>
  <p:tag name="LEFT" val="73.79575"/>
  <p:tag name="TOP" val="268.7953"/>
</p:tagLst>
</file>

<file path=ppt/tags/tag20.xml><?xml version="1.0" encoding="utf-8"?>
<p:tagLst xmlns:p="http://schemas.openxmlformats.org/presentationml/2006/main">
  <p:tag name="ADJUSTMENTS" val="5.284577"/>
</p:tagLst>
</file>

<file path=ppt/tags/tag21.xml><?xml version="1.0" encoding="utf-8"?>
<p:tagLst xmlns:p="http://schemas.openxmlformats.org/presentationml/2006/main">
  <p:tag name="ADJUSTMENTS" val="4.468633"/>
</p:tagLst>
</file>

<file path=ppt/tags/tag22.xml><?xml version="1.0" encoding="utf-8"?>
<p:tagLst xmlns:p="http://schemas.openxmlformats.org/presentationml/2006/main">
  <p:tag name="ADJUSTMENTS" val="5.284577"/>
</p:tagLst>
</file>

<file path=ppt/tags/tag23.xml><?xml version="1.0" encoding="utf-8"?>
<p:tagLst xmlns:p="http://schemas.openxmlformats.org/presentationml/2006/main">
  <p:tag name="ADJUSTMENTS" val="4.468633"/>
</p:tagLst>
</file>

<file path=ppt/tags/tag24.xml><?xml version="1.0" encoding="utf-8"?>
<p:tagLst xmlns:p="http://schemas.openxmlformats.org/presentationml/2006/main">
  <p:tag name="ADJUSTMENTS" val="1.906693"/>
</p:tagLst>
</file>

<file path=ppt/tags/tag25.xml><?xml version="1.0" encoding="utf-8"?>
<p:tagLst xmlns:p="http://schemas.openxmlformats.org/presentationml/2006/main">
  <p:tag name="SHADOWSIZE" val="100"/>
</p:tagLst>
</file>

<file path=ppt/tags/tag26.xml><?xml version="1.0" encoding="utf-8"?>
<p:tagLst xmlns:p="http://schemas.openxmlformats.org/presentationml/2006/main">
  <p:tag name="ADJUSTMENTS" val="14.92933"/>
</p:tagLst>
</file>

<file path=ppt/tags/tag27.xml><?xml version="1.0" encoding="utf-8"?>
<p:tagLst xmlns:p="http://schemas.openxmlformats.org/presentationml/2006/main">
  <p:tag name="ADJUSTMENTS" val="14.92933"/>
</p:tagLst>
</file>

<file path=ppt/tags/tag28.xml><?xml version="1.0" encoding="utf-8"?>
<p:tagLst xmlns:p="http://schemas.openxmlformats.org/presentationml/2006/main">
  <p:tag name="ADJUSTMENTS" val="14.92933"/>
</p:tagLst>
</file>

<file path=ppt/tags/tag29.xml><?xml version="1.0" encoding="utf-8"?>
<p:tagLst xmlns:p="http://schemas.openxmlformats.org/presentationml/2006/main">
  <p:tag name="ADJUSTMENTS" val="14.92933"/>
</p:tagLst>
</file>

<file path=ppt/tags/tag3.xml><?xml version="1.0" encoding="utf-8"?>
<p:tagLst xmlns:p="http://schemas.openxmlformats.org/presentationml/2006/main">
  <p:tag name="TEXTGLOW" val="0"/>
  <p:tag name="TEXTREFLECTION" val="0"/>
  <p:tag name="LINERULEAFTER" val="0"/>
  <p:tag name="MARGINBOTTOM" val="3.851969"/>
  <p:tag name="MARGINRIGHT" val="7.704016"/>
  <p:tag name="MARGINLEFT" val="7.704016"/>
  <p:tag name="MARGINTOP" val="3.851969"/>
  <p:tag name="FONTSIZE" val="19.26"/>
  <p:tag name="SOFTEDGE" val="0"/>
  <p:tag name="SHAPEGLOW" val="0"/>
  <p:tag name="SHAPEREFLECTION" val="-2.147484E+09"/>
  <p:tag name="HEIGHT" val="31.11693"/>
  <p:tag name="WIDTH" val="132.6522"/>
  <p:tag name="LEFT" val="73.79575"/>
  <p:tag name="TOP" val="372.4218"/>
</p:tagLst>
</file>

<file path=ppt/tags/tag30.xml><?xml version="1.0" encoding="utf-8"?>
<p:tagLst xmlns:p="http://schemas.openxmlformats.org/presentationml/2006/main">
  <p:tag name="ADJUSTMENTS" val="14.92933"/>
</p:tagLst>
</file>

<file path=ppt/tags/tag31.xml><?xml version="1.0" encoding="utf-8"?>
<p:tagLst xmlns:p="http://schemas.openxmlformats.org/presentationml/2006/main">
  <p:tag name="ADJUSTMENTS" val="14.92933"/>
</p:tagLst>
</file>

<file path=ppt/tags/tag32.xml><?xml version="1.0" encoding="utf-8"?>
<p:tagLst xmlns:p="http://schemas.openxmlformats.org/presentationml/2006/main">
  <p:tag name="ADJUSTMENTS" val="14.92933"/>
</p:tagLst>
</file>

<file path=ppt/tags/tag33.xml><?xml version="1.0" encoding="utf-8"?>
<p:tagLst xmlns:p="http://schemas.openxmlformats.org/presentationml/2006/main">
  <p:tag name="ADJUSTMENTS" val="14.92933"/>
</p:tagLst>
</file>

<file path=ppt/tags/tag34.xml><?xml version="1.0" encoding="utf-8"?>
<p:tagLst xmlns:p="http://schemas.openxmlformats.org/presentationml/2006/main">
  <p:tag name="ADJUSTMENTS" val="14.92933"/>
</p:tagLst>
</file>

<file path=ppt/tags/tag35.xml><?xml version="1.0" encoding="utf-8"?>
<p:tagLst xmlns:p="http://schemas.openxmlformats.org/presentationml/2006/main">
  <p:tag name="ADJUSTMENTS" val="1.906693"/>
</p:tagLst>
</file>

<file path=ppt/tags/tag36.xml><?xml version="1.0" encoding="utf-8"?>
<p:tagLst xmlns:p="http://schemas.openxmlformats.org/presentationml/2006/main">
  <p:tag name="ADJUSTMENTS" val="12.40311"/>
</p:tagLst>
</file>

<file path=ppt/tags/tag37.xml><?xml version="1.0" encoding="utf-8"?>
<p:tagLst xmlns:p="http://schemas.openxmlformats.org/presentationml/2006/main">
  <p:tag name="ADJUSTMENTS" val="12.40311"/>
</p:tagLst>
</file>

<file path=ppt/tags/tag38.xml><?xml version="1.0" encoding="utf-8"?>
<p:tagLst xmlns:p="http://schemas.openxmlformats.org/presentationml/2006/main">
  <p:tag name="TEXTGLOW" val="0"/>
  <p:tag name="TEXTREFLECTION" val="0"/>
  <p:tag name="LINERULEAFTER" val="0"/>
  <p:tag name="MARGINBOTTOM" val="3.851969"/>
  <p:tag name="MARGINRIGHT" val="7.704016"/>
  <p:tag name="MARGINLEFT" val="7.704016"/>
  <p:tag name="MARGINTOP" val="3.851969"/>
  <p:tag name="FONTSIZE" val="19.26"/>
  <p:tag name="SOFTEDGE" val="0"/>
  <p:tag name="SHAPEGLOW" val="0"/>
  <p:tag name="SHAPEREFLECTION" val="-2.147484E+09"/>
  <p:tag name="HEIGHT" val="31.11693"/>
  <p:tag name="WIDTH" val="405.8628"/>
  <p:tag name="LEFT" val="73.79575"/>
  <p:tag name="TOP" val="268.7953"/>
</p:tagLst>
</file>

<file path=ppt/tags/tag39.xml><?xml version="1.0" encoding="utf-8"?>
<p:tagLst xmlns:p="http://schemas.openxmlformats.org/presentationml/2006/main">
  <p:tag name="TEXTGLOW" val="0"/>
  <p:tag name="TEXTREFLECTION" val="0"/>
  <p:tag name="LINERULEAFTER" val="0"/>
  <p:tag name="MARGINBOTTOM" val="3.851969"/>
  <p:tag name="MARGINRIGHT" val="7.704016"/>
  <p:tag name="MARGINLEFT" val="7.704016"/>
  <p:tag name="MARGINTOP" val="3.851969"/>
  <p:tag name="FONTSIZE" val="57.78"/>
  <p:tag name="SOFTEDGE" val="0"/>
  <p:tag name="SHAPEGLOW" val="0"/>
  <p:tag name="SHAPEREFLECTION" val="-2.147484E+09"/>
  <p:tag name="HEIGHT" val="147.8054"/>
  <p:tag name="WIDTH" val="423.9684"/>
  <p:tag name="LEFT" val="72.11693"/>
  <p:tag name="TOP" val="127.3669"/>
</p:tagLst>
</file>

<file path=ppt/tags/tag4.xml><?xml version="1.0" encoding="utf-8"?>
<p:tagLst xmlns:p="http://schemas.openxmlformats.org/presentationml/2006/main">
  <p:tag name="ADJUSTMENTS" val="1.925945"/>
  <p:tag name="TEXTGLOW" val="0"/>
  <p:tag name="TEXTREFLECTION" val="0"/>
  <p:tag name="LINERULEAFTER" val="0"/>
  <p:tag name="MARGINBOTTOM" val="3.851969"/>
  <p:tag name="MARGINRIGHT" val="7.704016"/>
  <p:tag name="MARGINLEFT" val="7.704016"/>
  <p:tag name="MARGINTOP" val="3.851969"/>
  <p:tag name="FONTSIZE" val="19.26"/>
  <p:tag name="SOFTEDGE" val="0"/>
  <p:tag name="SHAPEGLOW" val="0"/>
  <p:tag name="SHAPEREFLECTION" val="-2.147484E+09"/>
  <p:tag name="HEIGHT" val="3.85189"/>
  <p:tag name="WIDTH" val="88.80032"/>
  <p:tag name="LEFT" val="83.32669"/>
  <p:tag name="TOP" val="314.5954"/>
</p:tagLst>
</file>

<file path=ppt/tags/tag40.xml><?xml version="1.0" encoding="utf-8"?>
<p:tagLst xmlns:p="http://schemas.openxmlformats.org/presentationml/2006/main">
  <p:tag name="TEXTGLOW" val="0"/>
  <p:tag name="TEXTREFLECTION" val="0"/>
  <p:tag name="LINERULEAFTER" val="0"/>
  <p:tag name="MARGINBOTTOM" val="3.851969"/>
  <p:tag name="MARGINRIGHT" val="7.704016"/>
  <p:tag name="MARGINLEFT" val="7.704016"/>
  <p:tag name="MARGINTOP" val="3.851969"/>
  <p:tag name="FONTSIZE" val="19.26"/>
  <p:tag name="SOFTEDGE" val="0"/>
  <p:tag name="SHAPEGLOW" val="0"/>
  <p:tag name="SHAPEREFLECTION" val="-2.147484E+09"/>
  <p:tag name="HEIGHT" val="31.11693"/>
  <p:tag name="WIDTH" val="132.6522"/>
  <p:tag name="LEFT" val="73.79575"/>
  <p:tag name="TOP" val="372.4218"/>
</p:tagLst>
</file>

<file path=ppt/tags/tag41.xml><?xml version="1.0" encoding="utf-8"?>
<p:tagLst xmlns:p="http://schemas.openxmlformats.org/presentationml/2006/main">
  <p:tag name="COMMONDATA" val="eyJoZGlkIjoiNDM4MDk4M2FhMDRmMmQyMDdjYzQ2N2EwNGM3YmI3NWYifQ=="/>
</p:tagLst>
</file>

<file path=ppt/tags/tag5.xml><?xml version="1.0" encoding="utf-8"?>
<p:tagLst xmlns:p="http://schemas.openxmlformats.org/presentationml/2006/main">
  <p:tag name="ADJUSTMENTS" val="1.925945"/>
  <p:tag name="TEXTGLOW" val="0"/>
  <p:tag name="TEXTREFLECTION" val="0"/>
  <p:tag name="LINERULEAFTER" val="0"/>
  <p:tag name="MARGINBOTTOM" val="3.851969"/>
  <p:tag name="MARGINRIGHT" val="7.704016"/>
  <p:tag name="MARGINLEFT" val="7.704016"/>
  <p:tag name="MARGINTOP" val="3.851969"/>
  <p:tag name="FONTSIZE" val="19.26"/>
  <p:tag name="SOFTEDGE" val="0"/>
  <p:tag name="SHAPEGLOW" val="0"/>
  <p:tag name="SHAPEREFLECTION" val="-2.147484E+09"/>
  <p:tag name="HEIGHT" val="3.85189"/>
  <p:tag name="WIDTH" val="88.80032"/>
  <p:tag name="LEFT" val="83.32669"/>
  <p:tag name="TOP" val="314.5954"/>
</p:tagLst>
</file>

<file path=ppt/tags/tag6.xml><?xml version="1.0" encoding="utf-8"?>
<p:tagLst xmlns:p="http://schemas.openxmlformats.org/presentationml/2006/main">
  <p:tag name="ADJUSTMENTS" val="1.925945"/>
  <p:tag name="TEXTGLOW" val="0"/>
  <p:tag name="TEXTREFLECTION" val="0"/>
  <p:tag name="LINERULEAFTER" val="0"/>
  <p:tag name="MARGINBOTTOM" val="3.851969"/>
  <p:tag name="MARGINRIGHT" val="7.704016"/>
  <p:tag name="MARGINLEFT" val="7.704016"/>
  <p:tag name="MARGINTOP" val="3.851969"/>
  <p:tag name="FONTSIZE" val="19.26"/>
  <p:tag name="SOFTEDGE" val="0"/>
  <p:tag name="SHAPEGLOW" val="0"/>
  <p:tag name="SHAPEREFLECTION" val="-2.147484E+09"/>
  <p:tag name="HEIGHT" val="3.85189"/>
  <p:tag name="WIDTH" val="88.80032"/>
  <p:tag name="LEFT" val="83.32669"/>
  <p:tag name="TOP" val="314.5954"/>
</p:tagLst>
</file>

<file path=ppt/tags/tag7.xml><?xml version="1.0" encoding="utf-8"?>
<p:tagLst xmlns:p="http://schemas.openxmlformats.org/presentationml/2006/main">
  <p:tag name="ADJUSTMENTS" val="1.925945"/>
  <p:tag name="TEXTGLOW" val="0"/>
  <p:tag name="TEXTREFLECTION" val="0"/>
  <p:tag name="LINERULEAFTER" val="0"/>
  <p:tag name="MARGINBOTTOM" val="3.851969"/>
  <p:tag name="MARGINRIGHT" val="7.704016"/>
  <p:tag name="MARGINLEFT" val="7.704016"/>
  <p:tag name="MARGINTOP" val="3.851969"/>
  <p:tag name="FONTSIZE" val="19.26"/>
  <p:tag name="SOFTEDGE" val="0"/>
  <p:tag name="SHAPEGLOW" val="0"/>
  <p:tag name="SHAPEREFLECTION" val="-2.147484E+09"/>
  <p:tag name="HEIGHT" val="3.85189"/>
  <p:tag name="WIDTH" val="88.80032"/>
  <p:tag name="LEFT" val="83.32669"/>
  <p:tag name="TOP" val="314.5954"/>
</p:tagLst>
</file>

<file path=ppt/tags/tag8.xml><?xml version="1.0" encoding="utf-8"?>
<p:tagLst xmlns:p="http://schemas.openxmlformats.org/presentationml/2006/main">
  <p:tag name="ADJUSTMENTS" val="1.906693"/>
</p:tagLst>
</file>

<file path=ppt/tags/tag9.xml><?xml version="1.0" encoding="utf-8"?>
<p:tagLst xmlns:p="http://schemas.openxmlformats.org/presentationml/2006/main">
  <p:tag name="ADJUSTMENTS" val="3.754767"/>
</p:tagLst>
</file>

<file path=ppt/theme/theme1.xml><?xml version="1.0" encoding="utf-8"?>
<a:theme xmlns:a="http://schemas.openxmlformats.org/drawingml/2006/main" name="Office 主题​​">
  <a:themeElements>
    <a:clrScheme name="蓝色科技风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5D2FD"/>
      </a:accent1>
      <a:accent2>
        <a:srgbClr val="1A63EF"/>
      </a:accent2>
      <a:accent3>
        <a:srgbClr val="0F18A3"/>
      </a:accent3>
      <a:accent4>
        <a:srgbClr val="0C0474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">
      <a:majorFont>
        <a:latin typeface="Manrope3 Bold"/>
        <a:ea typeface="思源黑体 CN Heavy"/>
        <a:cs typeface=""/>
      </a:majorFont>
      <a:minorFont>
        <a:latin typeface="Manrope3 Medium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3161</Words>
  <Application>WPS 演示</Application>
  <PresentationFormat>宽屏</PresentationFormat>
  <Paragraphs>463</Paragraphs>
  <Slides>21</Slides>
  <Notes>10</Notes>
  <HiddenSlides>1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41" baseType="lpstr">
      <vt:lpstr>Arial</vt:lpstr>
      <vt:lpstr>SimSun</vt:lpstr>
      <vt:lpstr>Wingdings</vt:lpstr>
      <vt:lpstr>思源黑体 CN Regular</vt:lpstr>
      <vt:lpstr>字由文艺黑</vt:lpstr>
      <vt:lpstr>SimHei</vt:lpstr>
      <vt:lpstr>阿里巴巴普惠体 H</vt:lpstr>
      <vt:lpstr>Manrope3 Medium</vt:lpstr>
      <vt:lpstr>OPPOSans B</vt:lpstr>
      <vt:lpstr>OPPOSans H</vt:lpstr>
      <vt:lpstr>OPPOSans M</vt:lpstr>
      <vt:lpstr>Game of Thrones</vt:lpstr>
      <vt:lpstr>Microsoft YaHei</vt:lpstr>
      <vt:lpstr>Arial Unicode MS</vt:lpstr>
      <vt:lpstr>阿里巴巴普惠体 M</vt:lpstr>
      <vt:lpstr>Manrope3 Bold</vt:lpstr>
      <vt:lpstr>OPPOSans Bold</vt:lpstr>
      <vt:lpstr>思源黑体 CN Heavy</vt:lpstr>
      <vt:lpstr>古越軒粗明體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461</cp:revision>
  <dcterms:created xsi:type="dcterms:W3CDTF">2022-05-14T08:27:00Z</dcterms:created>
  <dcterms:modified xsi:type="dcterms:W3CDTF">2022-07-07T07:59:54Z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23CA22DA730D4158A58CDE3324EE9D5A</vt:lpwstr>
  </property>
  <property fmtid="{D5CDD505-2E9C-101B-9397-08002B2CF9AE}" pid="3" name="KSOProductBuildVer">
    <vt:lpwstr>2052-11.1.0.11830</vt:lpwstr>
  </property>
</Properties>
</file>