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media/image2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93" r:id="rId3"/>
    <p:sldId id="275" r:id="rId4"/>
    <p:sldId id="276" r:id="rId6"/>
    <p:sldId id="284" r:id="rId7"/>
    <p:sldId id="283" r:id="rId8"/>
    <p:sldId id="288" r:id="rId9"/>
    <p:sldId id="285" r:id="rId10"/>
    <p:sldId id="286" r:id="rId11"/>
    <p:sldId id="287" r:id="rId12"/>
    <p:sldId id="289" r:id="rId13"/>
    <p:sldId id="291" r:id="rId14"/>
    <p:sldId id="290" r:id="rId15"/>
    <p:sldId id="295" r:id="rId16"/>
    <p:sldId id="296" r:id="rId17"/>
    <p:sldId id="297" r:id="rId18"/>
    <p:sldId id="298" r:id="rId19"/>
    <p:sldId id="292" r:id="rId20"/>
    <p:sldId id="300" r:id="rId21"/>
    <p:sldId id="299" r:id="rId22"/>
    <p:sldId id="301" r:id="rId23"/>
  </p:sldIdLst>
  <p:sldSz cx="12192000" cy="6858000"/>
  <p:notesSz cx="6858000" cy="9144000"/>
  <p:custDataLst>
    <p:tags r:id="rId2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10BBE2F4-3BAC-41A7-A616-36E75ACE666D}">
          <p14:sldIdLst>
            <p14:sldId id="293"/>
            <p14:sldId id="275"/>
            <p14:sldId id="276"/>
            <p14:sldId id="284"/>
            <p14:sldId id="283"/>
            <p14:sldId id="288"/>
            <p14:sldId id="285"/>
            <p14:sldId id="286"/>
            <p14:sldId id="287"/>
            <p14:sldId id="289"/>
            <p14:sldId id="291"/>
            <p14:sldId id="290"/>
            <p14:sldId id="295"/>
            <p14:sldId id="296"/>
            <p14:sldId id="297"/>
            <p14:sldId id="298"/>
            <p14:sldId id="292"/>
            <p14:sldId id="300"/>
            <p14:sldId id="299"/>
            <p14:sldId id="30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0B1C"/>
    <a:srgbClr val="0C2350"/>
    <a:srgbClr val="0C224F"/>
    <a:srgbClr val="050E20"/>
    <a:srgbClr val="051227"/>
    <a:srgbClr val="060E1E"/>
    <a:srgbClr val="050F1F"/>
    <a:srgbClr val="01FDE0"/>
    <a:srgbClr val="0C1323"/>
    <a:srgbClr val="00D4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359" autoAdjust="0"/>
    <p:restoredTop sz="92952" autoAdjust="0"/>
  </p:normalViewPr>
  <p:slideViewPr>
    <p:cSldViewPr snapToGrid="0" showGuides="1">
      <p:cViewPr>
        <p:scale>
          <a:sx n="33" d="100"/>
          <a:sy n="33" d="100"/>
        </p:scale>
        <p:origin x="1368" y="1027"/>
      </p:cViewPr>
      <p:guideLst>
        <p:guide orient="horz" pos="3952"/>
        <p:guide pos="438"/>
        <p:guide pos="5813"/>
        <p:guide orient="horz" pos="504"/>
      </p:guideLst>
    </p:cSldViewPr>
  </p:slideViewPr>
  <p:notesTextViewPr>
    <p:cViewPr>
      <p:scale>
        <a:sx n="66" d="100"/>
        <a:sy n="66" d="100"/>
      </p:scale>
      <p:origin x="0" y="0"/>
    </p:cViewPr>
  </p:notesTextViewPr>
  <p:sorterViewPr>
    <p:cViewPr>
      <p:scale>
        <a:sx n="100" d="100"/>
        <a:sy n="100" d="100"/>
      </p:scale>
      <p:origin x="0" y="-2774"/>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7" Type="http://schemas.openxmlformats.org/officeDocument/2006/relationships/tags" Target="tags/tag3.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Workbook3.xlsx"/></Relationships>
</file>

<file path=ppt/charts/_rels/chart4.xml.rels><?xml version="1.0" encoding="UTF-8" standalone="yes"?>
<Relationships xmlns="http://schemas.openxmlformats.org/package/2006/relationships"><Relationship Id="rId5" Type="http://schemas.microsoft.com/office/2011/relationships/chartColorStyle" Target="colors4.xml"/><Relationship Id="rId4" Type="http://schemas.microsoft.com/office/2011/relationships/chartStyle" Target="style4.xml"/><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package" Target="../embeddings/Workbook4.xlsx"/></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package" Target="../embeddings/Workbook5.xlsx"/></Relationships>
</file>

<file path=ppt/charts/_rels/chart6.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package" Target="../embeddings/Workbook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a:ln w="190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glow rad="50800">
                <a:schemeClr val="accent3">
                  <a:satMod val="175000"/>
                  <a:alpha val="26000"/>
                </a:schemeClr>
              </a:glow>
            </a:effectLst>
          </c:spPr>
          <c:explosion val="0"/>
          <c:dPt>
            <c:idx val="0"/>
            <c:bubble3D val="0"/>
            <c:spPr>
              <a:gradFill>
                <a:gsLst>
                  <a:gs pos="0">
                    <a:srgbClr val="0C224F"/>
                  </a:gs>
                  <a:gs pos="100000">
                    <a:schemeClr val="accent1"/>
                  </a:gs>
                </a:gsLst>
                <a:lin ang="5400000" scaled="1"/>
              </a:gradFill>
              <a:ln w="6350">
                <a:noFill/>
              </a:ln>
              <a:effectLst>
                <a:glow rad="50800">
                  <a:schemeClr val="accent3">
                    <a:satMod val="175000"/>
                    <a:alpha val="26000"/>
                  </a:schemeClr>
                </a:glow>
              </a:effectLst>
            </c:spPr>
          </c:dPt>
          <c:dPt>
            <c:idx val="1"/>
            <c:bubble3D val="0"/>
            <c:spPr>
              <a:gradFill>
                <a:gsLst>
                  <a:gs pos="0">
                    <a:schemeClr val="accent2"/>
                  </a:gs>
                  <a:gs pos="100000">
                    <a:schemeClr val="accent2">
                      <a:lumMod val="75000"/>
                    </a:schemeClr>
                  </a:gs>
                </a:gsLst>
                <a:lin ang="5400000" scaled="1"/>
              </a:gradFill>
              <a:ln w="9525">
                <a:noFill/>
              </a:ln>
              <a:effectLst>
                <a:glow rad="50800">
                  <a:schemeClr val="accent3">
                    <a:satMod val="175000"/>
                    <a:alpha val="26000"/>
                  </a:schemeClr>
                </a:glow>
              </a:effectLst>
            </c:spPr>
          </c:dPt>
          <c:dLbls>
            <c:delete val="1"/>
          </c:dLbls>
          <c:cat>
            <c:strRef>
              <c:f>Sheet1!$A$2:$A$3</c:f>
              <c:strCache>
                <c:ptCount val="2"/>
                <c:pt idx="0">
                  <c:v>第一季度</c:v>
                </c:pt>
                <c:pt idx="1">
                  <c:v>第二季度</c:v>
                </c:pt>
              </c:strCache>
            </c:strRef>
          </c:cat>
          <c:val>
            <c:numRef>
              <c:f>Sheet1!$B$2:$B$3</c:f>
              <c:numCache>
                <c:formatCode>General</c:formatCode>
                <c:ptCount val="2"/>
                <c:pt idx="0">
                  <c:v>5</c:v>
                </c:pt>
                <c:pt idx="1">
                  <c:v>5</c:v>
                </c:pt>
              </c:numCache>
            </c:numRef>
          </c:val>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chart>
  <c:spPr>
    <a:noFill/>
    <a:ln>
      <a:noFill/>
    </a:ln>
    <a:effectLst>
      <a:glow rad="63500">
        <a:schemeClr val="accent2">
          <a:alpha val="40000"/>
        </a:schemeClr>
      </a:glow>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a:ln w="190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glow rad="50800">
                <a:schemeClr val="accent3">
                  <a:satMod val="175000"/>
                  <a:alpha val="26000"/>
                </a:schemeClr>
              </a:glow>
            </a:effectLst>
          </c:spPr>
          <c:explosion val="0"/>
          <c:dPt>
            <c:idx val="0"/>
            <c:bubble3D val="0"/>
            <c:spPr>
              <a:gradFill>
                <a:gsLst>
                  <a:gs pos="0">
                    <a:srgbClr val="0C224F"/>
                  </a:gs>
                  <a:gs pos="100000">
                    <a:schemeClr val="accent1"/>
                  </a:gs>
                </a:gsLst>
                <a:lin ang="5400000" scaled="1"/>
              </a:gradFill>
              <a:ln w="6350">
                <a:noFill/>
              </a:ln>
              <a:effectLst>
                <a:glow rad="50800">
                  <a:schemeClr val="accent3">
                    <a:satMod val="175000"/>
                    <a:alpha val="26000"/>
                  </a:schemeClr>
                </a:glow>
              </a:effectLst>
            </c:spPr>
          </c:dPt>
          <c:dPt>
            <c:idx val="1"/>
            <c:bubble3D val="0"/>
            <c:spPr>
              <a:gradFill>
                <a:gsLst>
                  <a:gs pos="0">
                    <a:schemeClr val="accent2"/>
                  </a:gs>
                  <a:gs pos="100000">
                    <a:schemeClr val="accent2">
                      <a:lumMod val="75000"/>
                    </a:schemeClr>
                  </a:gs>
                </a:gsLst>
                <a:lin ang="5400000" scaled="1"/>
              </a:gradFill>
              <a:ln w="9525">
                <a:noFill/>
              </a:ln>
              <a:effectLst>
                <a:glow rad="50800">
                  <a:schemeClr val="accent3">
                    <a:satMod val="175000"/>
                    <a:alpha val="26000"/>
                  </a:schemeClr>
                </a:glow>
              </a:effectLst>
            </c:spPr>
          </c:dPt>
          <c:dLbls>
            <c:delete val="1"/>
          </c:dLbls>
          <c:cat>
            <c:strRef>
              <c:f>Sheet1!$A$2:$A$3</c:f>
              <c:strCache>
                <c:ptCount val="2"/>
                <c:pt idx="0">
                  <c:v>第一季度</c:v>
                </c:pt>
                <c:pt idx="1">
                  <c:v>第二季度</c:v>
                </c:pt>
              </c:strCache>
            </c:strRef>
          </c:cat>
          <c:val>
            <c:numRef>
              <c:f>Sheet1!$B$2:$B$3</c:f>
              <c:numCache>
                <c:formatCode>General</c:formatCode>
                <c:ptCount val="2"/>
                <c:pt idx="0">
                  <c:v>7</c:v>
                </c:pt>
                <c:pt idx="1">
                  <c:v>3</c:v>
                </c:pt>
              </c:numCache>
            </c:numRef>
          </c:val>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chart>
  <c:spPr>
    <a:noFill/>
    <a:ln>
      <a:noFill/>
    </a:ln>
    <a:effectLst>
      <a:glow rad="63500">
        <a:schemeClr val="accent2">
          <a:alpha val="40000"/>
        </a:schemeClr>
      </a:glow>
    </a:effectLst>
  </c:spPr>
  <c:txPr>
    <a:bodyPr/>
    <a:lstStyle/>
    <a:p>
      <a:pPr>
        <a:defRPr lang="zh-CN"/>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a:ln w="190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glow rad="50800">
                <a:schemeClr val="accent3">
                  <a:satMod val="175000"/>
                  <a:alpha val="26000"/>
                </a:schemeClr>
              </a:glow>
            </a:effectLst>
          </c:spPr>
          <c:explosion val="0"/>
          <c:dPt>
            <c:idx val="0"/>
            <c:bubble3D val="0"/>
            <c:spPr>
              <a:gradFill>
                <a:gsLst>
                  <a:gs pos="0">
                    <a:srgbClr val="0C224F"/>
                  </a:gs>
                  <a:gs pos="100000">
                    <a:schemeClr val="accent1"/>
                  </a:gs>
                </a:gsLst>
                <a:lin ang="5400000" scaled="1"/>
              </a:gradFill>
              <a:ln w="6350">
                <a:noFill/>
              </a:ln>
              <a:effectLst>
                <a:glow rad="50800">
                  <a:schemeClr val="accent3">
                    <a:satMod val="175000"/>
                    <a:alpha val="26000"/>
                  </a:schemeClr>
                </a:glow>
              </a:effectLst>
            </c:spPr>
          </c:dPt>
          <c:dPt>
            <c:idx val="1"/>
            <c:bubble3D val="0"/>
            <c:spPr>
              <a:gradFill>
                <a:gsLst>
                  <a:gs pos="0">
                    <a:schemeClr val="accent2"/>
                  </a:gs>
                  <a:gs pos="100000">
                    <a:schemeClr val="accent2">
                      <a:lumMod val="75000"/>
                    </a:schemeClr>
                  </a:gs>
                </a:gsLst>
                <a:lin ang="5400000" scaled="1"/>
              </a:gradFill>
              <a:ln w="9525">
                <a:noFill/>
              </a:ln>
              <a:effectLst>
                <a:glow rad="50800">
                  <a:schemeClr val="accent3">
                    <a:satMod val="175000"/>
                    <a:alpha val="26000"/>
                  </a:schemeClr>
                </a:glow>
              </a:effectLst>
            </c:spPr>
          </c:dPt>
          <c:dLbls>
            <c:delete val="1"/>
          </c:dLbls>
          <c:cat>
            <c:strRef>
              <c:f>Sheet1!$A$2:$A$3</c:f>
              <c:strCache>
                <c:ptCount val="2"/>
                <c:pt idx="0">
                  <c:v>第一季度</c:v>
                </c:pt>
                <c:pt idx="1">
                  <c:v>第二季度</c:v>
                </c:pt>
              </c:strCache>
            </c:strRef>
          </c:cat>
          <c:val>
            <c:numRef>
              <c:f>Sheet1!$B$2:$B$3</c:f>
              <c:numCache>
                <c:formatCode>General</c:formatCode>
                <c:ptCount val="2"/>
                <c:pt idx="0">
                  <c:v>3</c:v>
                </c:pt>
                <c:pt idx="1">
                  <c:v>7</c:v>
                </c:pt>
              </c:numCache>
            </c:numRef>
          </c:val>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chart>
  <c:spPr>
    <a:noFill/>
    <a:ln>
      <a:noFill/>
    </a:ln>
    <a:effectLst>
      <a:glow rad="63500">
        <a:schemeClr val="accent2">
          <a:alpha val="40000"/>
        </a:schemeClr>
      </a:glow>
    </a:effectLst>
  </c:spPr>
  <c:txPr>
    <a:bodyPr/>
    <a:lstStyle/>
    <a:p>
      <a:pPr>
        <a:defRPr lang="zh-CN"/>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blipFill>
              <a:blip xmlns:r="http://schemas.openxmlformats.org/officeDocument/2006/relationships" r:embed="rId2">
                <a:extLst>
                  <a:ext uri="{96DAC541-7B7A-43D3-8B79-37D633B846F1}">
                    <asvg:svgBlip xmlns:asvg="http://schemas.microsoft.com/office/drawing/2016/SVG/main" r:embed="rId3"/>
                  </a:ext>
                </a:extLst>
              </a:blip>
              <a:stretch>
                <a:fillRect/>
              </a:stretch>
            </a:blip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chemeClr val="accent2"/>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华北</c:v>
                </c:pt>
                <c:pt idx="1">
                  <c:v>东北</c:v>
                </c:pt>
                <c:pt idx="2">
                  <c:v>西北</c:v>
                </c:pt>
                <c:pt idx="3">
                  <c:v>华东</c:v>
                </c:pt>
                <c:pt idx="4">
                  <c:v>中南</c:v>
                </c:pt>
                <c:pt idx="5">
                  <c:v>西南</c:v>
                </c:pt>
              </c:strCache>
            </c:strRef>
          </c:cat>
          <c:val>
            <c:numRef>
              <c:f>Sheet1!$B$2:$B$7</c:f>
              <c:numCache>
                <c:formatCode>General</c:formatCode>
                <c:ptCount val="6"/>
                <c:pt idx="0">
                  <c:v>2</c:v>
                </c:pt>
                <c:pt idx="1">
                  <c:v>1</c:v>
                </c:pt>
                <c:pt idx="2">
                  <c:v>1</c:v>
                </c:pt>
                <c:pt idx="3">
                  <c:v>3</c:v>
                </c:pt>
                <c:pt idx="4">
                  <c:v>2</c:v>
                </c:pt>
                <c:pt idx="5">
                  <c:v>1</c:v>
                </c:pt>
              </c:numCache>
            </c:numRef>
          </c:val>
        </c:ser>
        <c:dLbls>
          <c:showLegendKey val="0"/>
          <c:showVal val="0"/>
          <c:showCatName val="0"/>
          <c:showSerName val="0"/>
          <c:showPercent val="0"/>
          <c:showBubbleSize val="0"/>
        </c:dLbls>
        <c:gapWidth val="99"/>
        <c:overlap val="-27"/>
        <c:axId val="881409599"/>
        <c:axId val="881405855"/>
      </c:barChart>
      <c:catAx>
        <c:axId val="8814095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195" b="0" i="0" u="none" strike="noStrike" kern="1200" baseline="0">
                <a:solidFill>
                  <a:schemeClr val="accent2"/>
                </a:solidFill>
                <a:latin typeface="+mn-lt"/>
                <a:ea typeface="+mn-ea"/>
                <a:cs typeface="+mn-cs"/>
              </a:defRPr>
            </a:pPr>
          </a:p>
        </c:txPr>
        <c:crossAx val="881405855"/>
        <c:crosses val="autoZero"/>
        <c:auto val="1"/>
        <c:lblAlgn val="ctr"/>
        <c:lblOffset val="100"/>
        <c:noMultiLvlLbl val="0"/>
      </c:catAx>
      <c:valAx>
        <c:axId val="881405855"/>
        <c:scaling>
          <c:orientation val="minMax"/>
          <c:max val="3"/>
        </c:scaling>
        <c:delete val="0"/>
        <c:axPos val="l"/>
        <c:majorGridlines>
          <c:spPr>
            <a:ln w="3175" cap="flat" cmpd="sng" algn="ctr">
              <a:solidFill>
                <a:schemeClr val="bg2">
                  <a:alpha val="16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solidFill>
                  <a:schemeClr val="accent2">
                    <a:alpha val="53000"/>
                  </a:schemeClr>
                </a:solidFill>
                <a:latin typeface="+mn-lt"/>
                <a:ea typeface="+mn-ea"/>
                <a:cs typeface="+mn-cs"/>
              </a:defRPr>
            </a:pPr>
          </a:p>
        </c:txPr>
        <c:crossAx val="881409599"/>
        <c:crosses val="autoZero"/>
        <c:crossBetween val="between"/>
        <c:majorUnit val="1"/>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a:gradFill>
              <a:gsLst>
                <a:gs pos="100000">
                  <a:schemeClr val="accent1">
                    <a:alpha val="0"/>
                  </a:schemeClr>
                </a:gs>
                <a:gs pos="0">
                  <a:schemeClr val="accent2"/>
                </a:gs>
              </a:gsLst>
              <a:lin ang="0" scaled="0"/>
            </a:gradFill>
            <a:ln w="19050">
              <a:noFill/>
            </a:ln>
          </c:spPr>
          <c:explosion val="0"/>
          <c:dPt>
            <c:idx val="0"/>
            <c:bubble3D val="0"/>
            <c:spPr>
              <a:gradFill flip="none" rotWithShape="1">
                <a:gsLst>
                  <a:gs pos="96000">
                    <a:schemeClr val="accent1"/>
                  </a:gs>
                  <a:gs pos="67000">
                    <a:schemeClr val="accent2"/>
                  </a:gs>
                  <a:gs pos="35000">
                    <a:schemeClr val="accent1"/>
                  </a:gs>
                </a:gsLst>
                <a:path path="circle">
                  <a:fillToRect l="50000" t="50000" r="50000" b="50000"/>
                </a:path>
                <a:tileRect/>
              </a:gradFill>
              <a:ln w="19050">
                <a:noFill/>
              </a:ln>
              <a:effectLst/>
            </c:spPr>
          </c:dPt>
          <c:dPt>
            <c:idx val="1"/>
            <c:bubble3D val="0"/>
            <c:spPr>
              <a:noFill/>
              <a:ln w="19050">
                <a:noFill/>
              </a:ln>
              <a:effectLst/>
            </c:spPr>
          </c:dPt>
          <c:dLbls>
            <c:delete val="1"/>
          </c:dLbls>
          <c:cat>
            <c:strRef>
              <c:f>Sheet1!$A$2:$A$3</c:f>
              <c:strCache>
                <c:ptCount val="2"/>
                <c:pt idx="0">
                  <c:v>第一季度</c:v>
                </c:pt>
                <c:pt idx="1">
                  <c:v>第二季度</c:v>
                </c:pt>
              </c:strCache>
            </c:strRef>
          </c:cat>
          <c:val>
            <c:numRef>
              <c:f>Sheet1!$B$2:$B$3</c:f>
              <c:numCache>
                <c:formatCode>General</c:formatCode>
                <c:ptCount val="2"/>
                <c:pt idx="0">
                  <c:v>60</c:v>
                </c:pt>
                <c:pt idx="1">
                  <c:v>40</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a:gradFill>
              <a:gsLst>
                <a:gs pos="100000">
                  <a:schemeClr val="accent1">
                    <a:alpha val="0"/>
                  </a:schemeClr>
                </a:gs>
                <a:gs pos="0">
                  <a:schemeClr val="accent2"/>
                </a:gs>
              </a:gsLst>
              <a:lin ang="0" scaled="0"/>
            </a:gradFill>
            <a:ln w="19050">
              <a:noFill/>
            </a:ln>
          </c:spPr>
          <c:explosion val="0"/>
          <c:dPt>
            <c:idx val="0"/>
            <c:bubble3D val="0"/>
            <c:spPr>
              <a:gradFill flip="none" rotWithShape="1">
                <a:gsLst>
                  <a:gs pos="96000">
                    <a:schemeClr val="accent2"/>
                  </a:gs>
                  <a:gs pos="57000">
                    <a:schemeClr val="accent2"/>
                  </a:gs>
                  <a:gs pos="0">
                    <a:schemeClr val="accent1"/>
                  </a:gs>
                </a:gsLst>
                <a:path path="circle">
                  <a:fillToRect l="100000" b="100000"/>
                </a:path>
                <a:tileRect t="-100000" r="-100000"/>
              </a:gradFill>
              <a:ln w="19050">
                <a:noFill/>
              </a:ln>
              <a:effectLst/>
            </c:spPr>
          </c:dPt>
          <c:dPt>
            <c:idx val="1"/>
            <c:bubble3D val="0"/>
            <c:spPr>
              <a:noFill/>
              <a:ln w="19050">
                <a:noFill/>
              </a:ln>
              <a:effectLst/>
            </c:spPr>
          </c:dPt>
          <c:dLbls>
            <c:delete val="1"/>
          </c:dLbls>
          <c:cat>
            <c:strRef>
              <c:f>Sheet1!$A$2:$A$3</c:f>
              <c:strCache>
                <c:ptCount val="2"/>
                <c:pt idx="0">
                  <c:v>第一季度</c:v>
                </c:pt>
                <c:pt idx="1">
                  <c:v>第二季度</c:v>
                </c:pt>
              </c:strCache>
            </c:strRef>
          </c:cat>
          <c:val>
            <c:numRef>
              <c:f>Sheet1!$B$2:$B$3</c:f>
              <c:numCache>
                <c:formatCode>General</c:formatCode>
                <c:ptCount val="2"/>
                <c:pt idx="0">
                  <c:v>35</c:v>
                </c:pt>
                <c:pt idx="1">
                  <c:v>65</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22532F-F6D9-4EE7-ACA2-728479B3EF5E}"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6F8ED1-3E35-4E8D-BA51-F48066F739E4}"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66F8ED1-3E35-4E8D-BA51-F48066F739E4}"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52" name="Picture 73"/>
          <p:cNvPicPr>
            <a:picLocks noChangeAspect="1"/>
          </p:cNvPicPr>
          <p:nvPr userDrawn="1"/>
        </p:nvPicPr>
        <p:blipFill rotWithShape="1">
          <a:blip r:embed="rId2"/>
          <a:srcRect b="12992"/>
          <a:stretch>
            <a:fillRect/>
          </a:stretch>
        </p:blipFill>
        <p:spPr>
          <a:xfrm flipV="1">
            <a:off x="-2" y="-63417"/>
            <a:ext cx="12192002" cy="5967046"/>
          </a:xfrm>
          <a:prstGeom prst="rect">
            <a:avLst/>
          </a:prstGeom>
        </p:spPr>
      </p:pic>
      <p:sp>
        <p:nvSpPr>
          <p:cNvPr id="49" name="矩形 48"/>
          <p:cNvSpPr/>
          <p:nvPr userDrawn="1"/>
        </p:nvSpPr>
        <p:spPr>
          <a:xfrm>
            <a:off x="-39138" y="-81002"/>
            <a:ext cx="12245244" cy="6981131"/>
          </a:xfrm>
          <a:prstGeom prst="rect">
            <a:avLst/>
          </a:prstGeom>
          <a:gradFill flip="none" rotWithShape="1">
            <a:gsLst>
              <a:gs pos="98000">
                <a:srgbClr val="040B1C"/>
              </a:gs>
              <a:gs pos="0">
                <a:srgbClr val="0C224F">
                  <a:alpha val="90000"/>
                </a:srgbClr>
              </a:gs>
            </a:gsLst>
            <a:path path="circl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1" name="矩形 50"/>
          <p:cNvSpPr/>
          <p:nvPr userDrawn="1"/>
        </p:nvSpPr>
        <p:spPr>
          <a:xfrm>
            <a:off x="14106" y="5340960"/>
            <a:ext cx="12192000" cy="1559169"/>
          </a:xfrm>
          <a:prstGeom prst="rect">
            <a:avLst/>
          </a:prstGeom>
          <a:gradFill flip="none" rotWithShape="1">
            <a:gsLst>
              <a:gs pos="0">
                <a:srgbClr val="0C224F">
                  <a:alpha val="11000"/>
                </a:srgbClr>
              </a:gs>
              <a:gs pos="100000">
                <a:srgbClr val="040B1C"/>
              </a:gs>
            </a:gsLst>
            <a:lin ang="54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 name="任意多边形: 形状 5"/>
          <p:cNvSpPr/>
          <p:nvPr userDrawn="1"/>
        </p:nvSpPr>
        <p:spPr>
          <a:xfrm>
            <a:off x="0" y="0"/>
            <a:ext cx="12192000" cy="688865"/>
          </a:xfrm>
          <a:custGeom>
            <a:avLst/>
            <a:gdLst>
              <a:gd name="connsiteX0" fmla="*/ 0 w 12192000"/>
              <a:gd name="connsiteY0" fmla="*/ 0 h 688865"/>
              <a:gd name="connsiteX1" fmla="*/ 12192000 w 12192000"/>
              <a:gd name="connsiteY1" fmla="*/ 0 h 688865"/>
              <a:gd name="connsiteX2" fmla="*/ 12192000 w 12192000"/>
              <a:gd name="connsiteY2" fmla="*/ 393381 h 688865"/>
              <a:gd name="connsiteX3" fmla="*/ 9010071 w 12192000"/>
              <a:gd name="connsiteY3" fmla="*/ 393381 h 688865"/>
              <a:gd name="connsiteX4" fmla="*/ 8823458 w 12192000"/>
              <a:gd name="connsiteY4" fmla="*/ 688865 h 688865"/>
              <a:gd name="connsiteX5" fmla="*/ 3837985 w 12192000"/>
              <a:gd name="connsiteY5" fmla="*/ 688865 h 688865"/>
              <a:gd name="connsiteX6" fmla="*/ 3651372 w 12192000"/>
              <a:gd name="connsiteY6" fmla="*/ 393381 h 688865"/>
              <a:gd name="connsiteX7" fmla="*/ 0 w 12192000"/>
              <a:gd name="connsiteY7" fmla="*/ 393381 h 688865"/>
              <a:gd name="connsiteX0-1" fmla="*/ 0 w 12192000"/>
              <a:gd name="connsiteY0-2" fmla="*/ 0 h 688865"/>
              <a:gd name="connsiteX1-3" fmla="*/ 12192000 w 12192000"/>
              <a:gd name="connsiteY1-4" fmla="*/ 0 h 688865"/>
              <a:gd name="connsiteX2-5" fmla="*/ 12192000 w 12192000"/>
              <a:gd name="connsiteY2-6" fmla="*/ 393381 h 688865"/>
              <a:gd name="connsiteX3-7" fmla="*/ 9010071 w 12192000"/>
              <a:gd name="connsiteY3-8" fmla="*/ 393381 h 688865"/>
              <a:gd name="connsiteX4-9" fmla="*/ 8396738 w 12192000"/>
              <a:gd name="connsiteY4-10" fmla="*/ 682769 h 688865"/>
              <a:gd name="connsiteX5-11" fmla="*/ 3837985 w 12192000"/>
              <a:gd name="connsiteY5-12" fmla="*/ 688865 h 688865"/>
              <a:gd name="connsiteX6-13" fmla="*/ 3651372 w 12192000"/>
              <a:gd name="connsiteY6-14" fmla="*/ 393381 h 688865"/>
              <a:gd name="connsiteX7-15" fmla="*/ 0 w 12192000"/>
              <a:gd name="connsiteY7-16" fmla="*/ 393381 h 688865"/>
              <a:gd name="connsiteX8" fmla="*/ 0 w 12192000"/>
              <a:gd name="connsiteY8" fmla="*/ 0 h 688865"/>
              <a:gd name="connsiteX0-17" fmla="*/ 0 w 12192000"/>
              <a:gd name="connsiteY0-18" fmla="*/ 0 h 688865"/>
              <a:gd name="connsiteX1-19" fmla="*/ 12192000 w 12192000"/>
              <a:gd name="connsiteY1-20" fmla="*/ 0 h 688865"/>
              <a:gd name="connsiteX2-21" fmla="*/ 12192000 w 12192000"/>
              <a:gd name="connsiteY2-22" fmla="*/ 393381 h 688865"/>
              <a:gd name="connsiteX3-23" fmla="*/ 8583351 w 12192000"/>
              <a:gd name="connsiteY3-24" fmla="*/ 417765 h 688865"/>
              <a:gd name="connsiteX4-25" fmla="*/ 8396738 w 12192000"/>
              <a:gd name="connsiteY4-26" fmla="*/ 682769 h 688865"/>
              <a:gd name="connsiteX5-27" fmla="*/ 3837985 w 12192000"/>
              <a:gd name="connsiteY5-28" fmla="*/ 688865 h 688865"/>
              <a:gd name="connsiteX6-29" fmla="*/ 3651372 w 12192000"/>
              <a:gd name="connsiteY6-30" fmla="*/ 393381 h 688865"/>
              <a:gd name="connsiteX7-31" fmla="*/ 0 w 12192000"/>
              <a:gd name="connsiteY7-32" fmla="*/ 393381 h 688865"/>
              <a:gd name="connsiteX8-33" fmla="*/ 0 w 12192000"/>
              <a:gd name="connsiteY8-34" fmla="*/ 0 h 68886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12192000" h="688865">
                <a:moveTo>
                  <a:pt x="0" y="0"/>
                </a:moveTo>
                <a:lnTo>
                  <a:pt x="12192000" y="0"/>
                </a:lnTo>
                <a:lnTo>
                  <a:pt x="12192000" y="393381"/>
                </a:lnTo>
                <a:lnTo>
                  <a:pt x="8583351" y="417765"/>
                </a:lnTo>
                <a:lnTo>
                  <a:pt x="8396738" y="682769"/>
                </a:lnTo>
                <a:lnTo>
                  <a:pt x="3837985" y="688865"/>
                </a:lnTo>
                <a:lnTo>
                  <a:pt x="3651372" y="393381"/>
                </a:lnTo>
                <a:lnTo>
                  <a:pt x="0" y="393381"/>
                </a:lnTo>
                <a:lnTo>
                  <a:pt x="0" y="0"/>
                </a:lnTo>
                <a:close/>
              </a:path>
            </a:pathLst>
          </a:custGeom>
          <a:gradFill>
            <a:gsLst>
              <a:gs pos="0">
                <a:srgbClr val="050E20"/>
              </a:gs>
              <a:gs pos="52000">
                <a:srgbClr val="0C2350"/>
              </a:gs>
              <a:gs pos="100000">
                <a:srgbClr val="050E20"/>
              </a:gs>
            </a:gsLst>
            <a:path path="circle">
              <a:fillToRect l="100000" t="100000"/>
            </a:path>
          </a:gradFill>
          <a:ln>
            <a:gradFill>
              <a:gsLst>
                <a:gs pos="0">
                  <a:schemeClr val="accent2">
                    <a:alpha val="0"/>
                  </a:schemeClr>
                </a:gs>
                <a:gs pos="100000">
                  <a:srgbClr val="0091E4">
                    <a:alpha val="0"/>
                  </a:srgbClr>
                </a:gs>
                <a:gs pos="69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pic>
        <p:nvPicPr>
          <p:cNvPr id="8" name="图片 7" descr="图片包含 电脑, 灯光, 键盘, 黑暗&#10;&#10;描述已自动生成"/>
          <p:cNvPicPr>
            <a:picLocks noChangeAspect="1"/>
          </p:cNvPicPr>
          <p:nvPr userDrawn="1"/>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653616" y="570367"/>
            <a:ext cx="5354212" cy="228931"/>
          </a:xfrm>
          <a:prstGeom prst="rect">
            <a:avLst/>
          </a:prstGeom>
        </p:spPr>
      </p:pic>
      <p:grpSp>
        <p:nvGrpSpPr>
          <p:cNvPr id="9" name="组合 8"/>
          <p:cNvGrpSpPr/>
          <p:nvPr userDrawn="1"/>
        </p:nvGrpSpPr>
        <p:grpSpPr>
          <a:xfrm>
            <a:off x="1894963" y="525485"/>
            <a:ext cx="1456246" cy="79120"/>
            <a:chOff x="1894963" y="525485"/>
            <a:chExt cx="1456246" cy="79120"/>
          </a:xfrm>
        </p:grpSpPr>
        <p:grpSp>
          <p:nvGrpSpPr>
            <p:cNvPr id="10" name="组合 9"/>
            <p:cNvGrpSpPr/>
            <p:nvPr/>
          </p:nvGrpSpPr>
          <p:grpSpPr>
            <a:xfrm flipH="1">
              <a:off x="2808908" y="525485"/>
              <a:ext cx="542301" cy="79120"/>
              <a:chOff x="9154049" y="477977"/>
              <a:chExt cx="542301" cy="79120"/>
            </a:xfrm>
          </p:grpSpPr>
          <p:sp>
            <p:nvSpPr>
              <p:cNvPr id="23" name="等腰三角形 22"/>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等腰三角形 23"/>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等腰三角形 24"/>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等腰三角形 25"/>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等腰三角形 26"/>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nvGrpSpPr>
          <p:grpSpPr>
            <a:xfrm flipH="1">
              <a:off x="2349313" y="525485"/>
              <a:ext cx="542301" cy="79120"/>
              <a:chOff x="9154049" y="477977"/>
              <a:chExt cx="542301" cy="79120"/>
            </a:xfrm>
          </p:grpSpPr>
          <p:sp>
            <p:nvSpPr>
              <p:cNvPr id="18" name="等腰三角形 17"/>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等腰三角形 18"/>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等腰三角形 19"/>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等腰三角形 20"/>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 name="组合 11"/>
            <p:cNvGrpSpPr/>
            <p:nvPr/>
          </p:nvGrpSpPr>
          <p:grpSpPr>
            <a:xfrm flipH="1">
              <a:off x="1894963" y="525485"/>
              <a:ext cx="542301" cy="79120"/>
              <a:chOff x="9154049" y="477977"/>
              <a:chExt cx="542301" cy="79120"/>
            </a:xfrm>
          </p:grpSpPr>
          <p:sp>
            <p:nvSpPr>
              <p:cNvPr id="13" name="等腰三角形 12"/>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等腰三角形 13"/>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等腰三角形 14"/>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等腰三角形 15"/>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等腰三角形 16"/>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28" name="组合 27"/>
          <p:cNvGrpSpPr/>
          <p:nvPr userDrawn="1"/>
        </p:nvGrpSpPr>
        <p:grpSpPr>
          <a:xfrm flipH="1">
            <a:off x="8771009" y="525485"/>
            <a:ext cx="1456246" cy="79120"/>
            <a:chOff x="1894963" y="525485"/>
            <a:chExt cx="1456246" cy="79120"/>
          </a:xfrm>
        </p:grpSpPr>
        <p:grpSp>
          <p:nvGrpSpPr>
            <p:cNvPr id="29" name="组合 28"/>
            <p:cNvGrpSpPr/>
            <p:nvPr/>
          </p:nvGrpSpPr>
          <p:grpSpPr>
            <a:xfrm flipH="1">
              <a:off x="2808908" y="525485"/>
              <a:ext cx="542301" cy="79120"/>
              <a:chOff x="9154049" y="477977"/>
              <a:chExt cx="542301" cy="79120"/>
            </a:xfrm>
          </p:grpSpPr>
          <p:sp>
            <p:nvSpPr>
              <p:cNvPr id="42" name="等腰三角形 41"/>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等腰三角形 42"/>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等腰三角形 43"/>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等腰三角形 44"/>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等腰三角形 45"/>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0" name="组合 29"/>
            <p:cNvGrpSpPr/>
            <p:nvPr/>
          </p:nvGrpSpPr>
          <p:grpSpPr>
            <a:xfrm flipH="1">
              <a:off x="2349313" y="525485"/>
              <a:ext cx="542301" cy="79120"/>
              <a:chOff x="9154049" y="477977"/>
              <a:chExt cx="542301" cy="79120"/>
            </a:xfrm>
          </p:grpSpPr>
          <p:sp>
            <p:nvSpPr>
              <p:cNvPr id="37" name="等腰三角形 36"/>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等腰三角形 37"/>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9" name="等腰三角形 38"/>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等腰三角形 39"/>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等腰三角形 40"/>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1" name="组合 30"/>
            <p:cNvGrpSpPr/>
            <p:nvPr/>
          </p:nvGrpSpPr>
          <p:grpSpPr>
            <a:xfrm flipH="1">
              <a:off x="1894963" y="525485"/>
              <a:ext cx="542301" cy="79120"/>
              <a:chOff x="9154049" y="477977"/>
              <a:chExt cx="542301" cy="79120"/>
            </a:xfrm>
          </p:grpSpPr>
          <p:sp>
            <p:nvSpPr>
              <p:cNvPr id="32" name="等腰三角形 31"/>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等腰三角形 32"/>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等腰三角形 33"/>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等腰三角形 34"/>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等腰三角形 35"/>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97AF4984-DA67-4BF1-A59A-E1247B7D02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35F6F41-CCA1-4FA3-8F1A-660DA193FF05}"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97AF4984-DA67-4BF1-A59A-E1247B7D02D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35F6F41-CCA1-4FA3-8F1A-660DA193FF05}"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97AF4984-DA67-4BF1-A59A-E1247B7D02D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35F6F41-CCA1-4FA3-8F1A-660DA193FF05}"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7AF4984-DA67-4BF1-A59A-E1247B7D02D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35F6F41-CCA1-4FA3-8F1A-660DA193FF05}"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7AF4984-DA67-4BF1-A59A-E1247B7D02D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35F6F41-CCA1-4FA3-8F1A-660DA193FF05}"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7AF4984-DA67-4BF1-A59A-E1247B7D02D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35F6F41-CCA1-4FA3-8F1A-660DA193FF05}"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7AF4984-DA67-4BF1-A59A-E1247B7D02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35F6F41-CCA1-4FA3-8F1A-660DA193FF05}"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7AF4984-DA67-4BF1-A59A-E1247B7D02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35F6F41-CCA1-4FA3-8F1A-660DA193FF05}"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0"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AF4984-DA67-4BF1-A59A-E1247B7D02DC}"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5F6F41-CCA1-4FA3-8F1A-660DA193FF05}"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5.png"/><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2.xml"/><Relationship Id="rId2" Type="http://schemas.openxmlformats.org/officeDocument/2006/relationships/image" Target="../media/image17.png"/><Relationship Id="rId1" Type="http://schemas.openxmlformats.org/officeDocument/2006/relationships/image" Target="../media/image16.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chart" Target="../charts/chart1.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9.pn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5.png"/><Relationship Id="rId1" Type="http://schemas.openxmlformats.org/officeDocument/2006/relationships/chart" Target="../charts/chart4.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hart" Target="../charts/chart6.xml"/><Relationship Id="rId1" Type="http://schemas.openxmlformats.org/officeDocument/2006/relationships/chart" Target="../charts/chart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image" Target="../media/image6.png"/></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0.png"/><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image" Target="../media/image8.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xml"/><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image" Target="../media/image11.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4.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9"/>
          <p:cNvPicPr>
            <a:picLocks noChangeAspect="1"/>
          </p:cNvPicPr>
          <p:nvPr/>
        </p:nvPicPr>
        <p:blipFill>
          <a:blip r:embed="rId1"/>
          <a:stretch>
            <a:fillRect/>
          </a:stretch>
        </p:blipFill>
        <p:spPr>
          <a:xfrm>
            <a:off x="0" y="0"/>
            <a:ext cx="12192002" cy="6858000"/>
          </a:xfrm>
          <a:prstGeom prst="rect">
            <a:avLst/>
          </a:prstGeom>
        </p:spPr>
      </p:pic>
      <p:sp>
        <p:nvSpPr>
          <p:cNvPr id="2" name="矩形 1"/>
          <p:cNvSpPr/>
          <p:nvPr/>
        </p:nvSpPr>
        <p:spPr>
          <a:xfrm>
            <a:off x="0" y="-53340"/>
            <a:ext cx="12192000" cy="6964680"/>
          </a:xfrm>
          <a:prstGeom prst="rect">
            <a:avLst/>
          </a:prstGeom>
          <a:gradFill flip="none" rotWithShape="1">
            <a:gsLst>
              <a:gs pos="100000">
                <a:srgbClr val="040B1C"/>
              </a:gs>
              <a:gs pos="0">
                <a:srgbClr val="0C224F">
                  <a:alpha val="74000"/>
                </a:srgbClr>
              </a:gs>
            </a:gsLst>
            <a:path path="circl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grpSp>
        <p:nvGrpSpPr>
          <p:cNvPr id="11" name="组合 10"/>
          <p:cNvGrpSpPr/>
          <p:nvPr/>
        </p:nvGrpSpPr>
        <p:grpSpPr>
          <a:xfrm>
            <a:off x="4002833" y="3716338"/>
            <a:ext cx="4186334" cy="398780"/>
            <a:chOff x="4445988" y="3563233"/>
            <a:chExt cx="4186334" cy="398780"/>
          </a:xfrm>
        </p:grpSpPr>
        <p:sp>
          <p:nvSpPr>
            <p:cNvPr id="12" name="文本框 11"/>
            <p:cNvSpPr txBox="1"/>
            <p:nvPr/>
          </p:nvSpPr>
          <p:spPr>
            <a:xfrm>
              <a:off x="5251347" y="3563233"/>
              <a:ext cx="2341880" cy="398780"/>
            </a:xfrm>
            <a:prstGeom prst="rect">
              <a:avLst/>
            </a:prstGeom>
            <a:noFill/>
          </p:spPr>
          <p:txBody>
            <a:bodyPr wrap="none" rtlCol="0">
              <a:spAutoFit/>
            </a:bodyPr>
            <a:lstStyle/>
            <a:p>
              <a:r>
                <a:rPr lang="zh-CN" altLang="en-US" sz="2000" dirty="0">
                  <a:gradFill>
                    <a:gsLst>
                      <a:gs pos="2800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rPr>
                <a:t>科技風專用</a:t>
              </a:r>
              <a:r>
                <a:rPr lang="en-US" altLang="zh-CN" sz="2000" dirty="0">
                  <a:gradFill>
                    <a:gsLst>
                      <a:gs pos="2800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rPr>
                <a:t>PPT</a:t>
              </a:r>
              <a:r>
                <a:rPr lang="zh-CN" altLang="en-US" sz="2000" dirty="0">
                  <a:gradFill>
                    <a:gsLst>
                      <a:gs pos="2800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rPr>
                <a:t>範本</a:t>
              </a:r>
              <a:endParaRPr lang="zh-CN" altLang="en-US" sz="2000" dirty="0">
                <a:gradFill>
                  <a:gsLst>
                    <a:gs pos="2800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endParaRPr>
            </a:p>
          </p:txBody>
        </p:sp>
        <p:sp>
          <p:nvSpPr>
            <p:cNvPr id="13" name="任意多边形: 形状 12"/>
            <p:cNvSpPr/>
            <p:nvPr/>
          </p:nvSpPr>
          <p:spPr>
            <a:xfrm>
              <a:off x="7786502" y="3698518"/>
              <a:ext cx="845820" cy="129540"/>
            </a:xfrm>
            <a:custGeom>
              <a:avLst/>
              <a:gdLst>
                <a:gd name="connsiteX0" fmla="*/ 0 w 838200"/>
                <a:gd name="connsiteY0" fmla="*/ 106680 h 129540"/>
                <a:gd name="connsiteX1" fmla="*/ 213360 w 838200"/>
                <a:gd name="connsiteY1" fmla="*/ 114300 h 129540"/>
                <a:gd name="connsiteX2" fmla="*/ 350520 w 838200"/>
                <a:gd name="connsiteY2" fmla="*/ 0 h 129540"/>
                <a:gd name="connsiteX3" fmla="*/ 381000 w 838200"/>
                <a:gd name="connsiteY3" fmla="*/ 121920 h 129540"/>
                <a:gd name="connsiteX4" fmla="*/ 838200 w 838200"/>
                <a:gd name="connsiteY4" fmla="*/ 129540 h 129540"/>
                <a:gd name="connsiteX0-1" fmla="*/ 0 w 845820"/>
                <a:gd name="connsiteY0-2" fmla="*/ 119380 h 129540"/>
                <a:gd name="connsiteX1-3" fmla="*/ 220980 w 845820"/>
                <a:gd name="connsiteY1-4" fmla="*/ 114300 h 129540"/>
                <a:gd name="connsiteX2-5" fmla="*/ 358140 w 845820"/>
                <a:gd name="connsiteY2-6" fmla="*/ 0 h 129540"/>
                <a:gd name="connsiteX3-7" fmla="*/ 388620 w 845820"/>
                <a:gd name="connsiteY3-8" fmla="*/ 121920 h 129540"/>
                <a:gd name="connsiteX4-9" fmla="*/ 845820 w 845820"/>
                <a:gd name="connsiteY4-10" fmla="*/ 129540 h 12954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45820" h="129540">
                  <a:moveTo>
                    <a:pt x="0" y="119380"/>
                  </a:moveTo>
                  <a:lnTo>
                    <a:pt x="220980" y="114300"/>
                  </a:lnTo>
                  <a:lnTo>
                    <a:pt x="358140" y="0"/>
                  </a:lnTo>
                  <a:lnTo>
                    <a:pt x="388620" y="121920"/>
                  </a:lnTo>
                  <a:lnTo>
                    <a:pt x="845820" y="129540"/>
                  </a:lnTo>
                </a:path>
              </a:pathLst>
            </a:custGeom>
            <a:noFill/>
            <a:ln>
              <a:gradFill>
                <a:gsLst>
                  <a:gs pos="0">
                    <a:srgbClr val="00FFFF"/>
                  </a:gs>
                  <a:gs pos="100000">
                    <a:srgbClr val="00FFFF">
                      <a:alpha val="8000"/>
                    </a:srgb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任意多边形: 形状 13"/>
            <p:cNvSpPr/>
            <p:nvPr/>
          </p:nvSpPr>
          <p:spPr>
            <a:xfrm flipH="1">
              <a:off x="4445988" y="3698518"/>
              <a:ext cx="845820" cy="129540"/>
            </a:xfrm>
            <a:custGeom>
              <a:avLst/>
              <a:gdLst>
                <a:gd name="connsiteX0" fmla="*/ 0 w 838200"/>
                <a:gd name="connsiteY0" fmla="*/ 106680 h 129540"/>
                <a:gd name="connsiteX1" fmla="*/ 213360 w 838200"/>
                <a:gd name="connsiteY1" fmla="*/ 114300 h 129540"/>
                <a:gd name="connsiteX2" fmla="*/ 350520 w 838200"/>
                <a:gd name="connsiteY2" fmla="*/ 0 h 129540"/>
                <a:gd name="connsiteX3" fmla="*/ 381000 w 838200"/>
                <a:gd name="connsiteY3" fmla="*/ 121920 h 129540"/>
                <a:gd name="connsiteX4" fmla="*/ 838200 w 838200"/>
                <a:gd name="connsiteY4" fmla="*/ 129540 h 129540"/>
                <a:gd name="connsiteX0-1" fmla="*/ 0 w 845820"/>
                <a:gd name="connsiteY0-2" fmla="*/ 119380 h 129540"/>
                <a:gd name="connsiteX1-3" fmla="*/ 220980 w 845820"/>
                <a:gd name="connsiteY1-4" fmla="*/ 114300 h 129540"/>
                <a:gd name="connsiteX2-5" fmla="*/ 358140 w 845820"/>
                <a:gd name="connsiteY2-6" fmla="*/ 0 h 129540"/>
                <a:gd name="connsiteX3-7" fmla="*/ 388620 w 845820"/>
                <a:gd name="connsiteY3-8" fmla="*/ 121920 h 129540"/>
                <a:gd name="connsiteX4-9" fmla="*/ 845820 w 845820"/>
                <a:gd name="connsiteY4-10" fmla="*/ 129540 h 12954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45820" h="129540">
                  <a:moveTo>
                    <a:pt x="0" y="119380"/>
                  </a:moveTo>
                  <a:lnTo>
                    <a:pt x="220980" y="114300"/>
                  </a:lnTo>
                  <a:lnTo>
                    <a:pt x="358140" y="0"/>
                  </a:lnTo>
                  <a:lnTo>
                    <a:pt x="388620" y="121920"/>
                  </a:lnTo>
                  <a:lnTo>
                    <a:pt x="845820" y="129540"/>
                  </a:lnTo>
                </a:path>
              </a:pathLst>
            </a:custGeom>
            <a:noFill/>
            <a:ln>
              <a:gradFill>
                <a:gsLst>
                  <a:gs pos="0">
                    <a:srgbClr val="00FFFF"/>
                  </a:gs>
                  <a:gs pos="100000">
                    <a:srgbClr val="00FFFF">
                      <a:alpha val="8000"/>
                    </a:srgb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5" name="图片 14" descr="黑暗中的灯光&#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9021472" y="1426045"/>
            <a:ext cx="353500" cy="1828400"/>
          </a:xfrm>
          <a:prstGeom prst="rect">
            <a:avLst/>
          </a:prstGeom>
        </p:spPr>
      </p:pic>
      <p:sp>
        <p:nvSpPr>
          <p:cNvPr id="10" name="文本框 9"/>
          <p:cNvSpPr txBox="1"/>
          <p:nvPr/>
        </p:nvSpPr>
        <p:spPr>
          <a:xfrm>
            <a:off x="2618125" y="2116392"/>
            <a:ext cx="6888480" cy="1445260"/>
          </a:xfrm>
          <a:prstGeom prst="rect">
            <a:avLst/>
          </a:prstGeom>
          <a:noFill/>
        </p:spPr>
        <p:txBody>
          <a:bodyPr wrap="none" rtlCol="0">
            <a:spAutoFit/>
          </a:bodyPr>
          <a:lstStyle/>
          <a:p>
            <a:r>
              <a:rPr lang="zh-CN" altLang="en-US" sz="8800" dirty="0">
                <a:solidFill>
                  <a:schemeClr val="accent2"/>
                </a:solidFill>
                <a:latin typeface="胡晓波男神体" panose="02010600030101010101" pitchFamily="2" charset="-122"/>
                <a:ea typeface="胡晓波男神体" panose="02010600030101010101" pitchFamily="2" charset="-122"/>
                <a:cs typeface="胡晓波男神体" panose="02010600030101010101" pitchFamily="2" charset="-122"/>
              </a:rPr>
              <a:t>科技創造未來</a:t>
            </a:r>
            <a:endParaRPr lang="zh-CN" altLang="en-US" sz="8800" dirty="0">
              <a:solidFill>
                <a:schemeClr val="accent2"/>
              </a:solidFill>
              <a:latin typeface="胡晓波男神体" panose="02010600030101010101" pitchFamily="2" charset="-122"/>
              <a:ea typeface="胡晓波男神体" panose="02010600030101010101" pitchFamily="2" charset="-122"/>
              <a:cs typeface="胡晓波男神体" panose="02010600030101010101" pitchFamily="2" charset="-122"/>
            </a:endParaRPr>
          </a:p>
        </p:txBody>
      </p:sp>
      <p:pic>
        <p:nvPicPr>
          <p:cNvPr id="17" name="图片 16" descr="图片包含 电脑, 灯光, 键盘, 黑暗&#10;&#10;描述已自动生成"/>
          <p:cNvPicPr>
            <a:picLocks noChangeAspect="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5012737" y="2077282"/>
            <a:ext cx="633683" cy="353500"/>
          </a:xfrm>
          <a:prstGeom prst="rect">
            <a:avLst/>
          </a:prstGeom>
        </p:spPr>
      </p:pic>
      <p:pic>
        <p:nvPicPr>
          <p:cNvPr id="18" name="图片 17" descr="图片包含 电脑, 灯光, 键盘, 黑暗&#10;&#10;描述已自动生成"/>
          <p:cNvPicPr>
            <a:picLocks noChangeAspect="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3926633" y="4102812"/>
            <a:ext cx="4706375" cy="201231"/>
          </a:xfrm>
          <a:prstGeom prst="rect">
            <a:avLst/>
          </a:prstGeom>
        </p:spPr>
      </p:pic>
      <p:sp>
        <p:nvSpPr>
          <p:cNvPr id="19" name="文本框 18"/>
          <p:cNvSpPr txBox="1"/>
          <p:nvPr/>
        </p:nvSpPr>
        <p:spPr>
          <a:xfrm>
            <a:off x="2620285" y="2090680"/>
            <a:ext cx="6888480" cy="1445260"/>
          </a:xfrm>
          <a:prstGeom prst="rect">
            <a:avLst/>
          </a:prstGeom>
          <a:noFill/>
        </p:spPr>
        <p:txBody>
          <a:bodyPr wrap="none" rtlCol="0">
            <a:spAutoFit/>
          </a:bodyPr>
          <a:lstStyle/>
          <a:p>
            <a:r>
              <a:rPr lang="zh-CN" altLang="en-US" sz="88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rPr>
              <a:t>科技創造未來</a:t>
            </a:r>
            <a:endParaRPr lang="zh-CN" altLang="en-US" sz="88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endParaRPr>
          </a:p>
        </p:txBody>
      </p:sp>
      <p:grpSp>
        <p:nvGrpSpPr>
          <p:cNvPr id="21" name="图形 1"/>
          <p:cNvGrpSpPr/>
          <p:nvPr/>
        </p:nvGrpSpPr>
        <p:grpSpPr>
          <a:xfrm>
            <a:off x="184960" y="4661112"/>
            <a:ext cx="11822080" cy="5018346"/>
            <a:chOff x="4043372" y="3370516"/>
            <a:chExt cx="4104717" cy="1742408"/>
          </a:xfrm>
          <a:gradFill>
            <a:gsLst>
              <a:gs pos="0">
                <a:srgbClr val="00B0F0"/>
              </a:gs>
              <a:gs pos="100000">
                <a:srgbClr val="00B050"/>
              </a:gs>
            </a:gsLst>
            <a:lin ang="5400000" scaled="1"/>
          </a:gradFill>
        </p:grpSpPr>
        <p:sp>
          <p:nvSpPr>
            <p:cNvPr id="22" name="任意多边形: 形状 21"/>
            <p:cNvSpPr/>
            <p:nvPr/>
          </p:nvSpPr>
          <p:spPr>
            <a:xfrm>
              <a:off x="5803733" y="3370635"/>
              <a:ext cx="325" cy="71"/>
            </a:xfrm>
            <a:custGeom>
              <a:avLst/>
              <a:gdLst>
                <a:gd name="connsiteX0" fmla="*/ 135 w 325"/>
                <a:gd name="connsiteY0" fmla="*/ 72 h 71"/>
                <a:gd name="connsiteX1" fmla="*/ 325 w 325"/>
                <a:gd name="connsiteY1" fmla="*/ 72 h 71"/>
                <a:gd name="connsiteX2" fmla="*/ 135 w 325"/>
                <a:gd name="connsiteY2" fmla="*/ 72 h 71"/>
                <a:gd name="connsiteX3" fmla="*/ 39 w 325"/>
                <a:gd name="connsiteY3" fmla="*/ 72 h 71"/>
                <a:gd name="connsiteX4" fmla="*/ 135 w 325"/>
                <a:gd name="connsiteY4" fmla="*/ 72 h 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 h="71">
                  <a:moveTo>
                    <a:pt x="135" y="72"/>
                  </a:moveTo>
                  <a:cubicBezTo>
                    <a:pt x="230" y="72"/>
                    <a:pt x="325" y="72"/>
                    <a:pt x="325" y="72"/>
                  </a:cubicBezTo>
                  <a:cubicBezTo>
                    <a:pt x="325" y="-24"/>
                    <a:pt x="230" y="-24"/>
                    <a:pt x="135" y="72"/>
                  </a:cubicBezTo>
                  <a:cubicBezTo>
                    <a:pt x="39" y="-24"/>
                    <a:pt x="39" y="-24"/>
                    <a:pt x="39" y="72"/>
                  </a:cubicBezTo>
                  <a:cubicBezTo>
                    <a:pt x="-56" y="72"/>
                    <a:pt x="39" y="72"/>
                    <a:pt x="135" y="72"/>
                  </a:cubicBezTo>
                  <a:close/>
                </a:path>
              </a:pathLst>
            </a:custGeom>
            <a:grpFill/>
            <a:ln w="9525" cap="flat">
              <a:noFill/>
              <a:prstDash val="solid"/>
              <a:miter/>
            </a:ln>
          </p:spPr>
          <p:txBody>
            <a:bodyPr rtlCol="0" anchor="ctr"/>
            <a:lstStyle/>
            <a:p>
              <a:endParaRPr lang="zh-CN" altLang="en-US"/>
            </a:p>
          </p:txBody>
        </p:sp>
        <p:sp>
          <p:nvSpPr>
            <p:cNvPr id="23" name="任意多边形: 形状 22"/>
            <p:cNvSpPr/>
            <p:nvPr/>
          </p:nvSpPr>
          <p:spPr>
            <a:xfrm>
              <a:off x="5859874" y="3370635"/>
              <a:ext cx="380" cy="71"/>
            </a:xfrm>
            <a:custGeom>
              <a:avLst/>
              <a:gdLst>
                <a:gd name="connsiteX0" fmla="*/ 190 w 380"/>
                <a:gd name="connsiteY0" fmla="*/ 72 h 71"/>
                <a:gd name="connsiteX1" fmla="*/ 381 w 380"/>
                <a:gd name="connsiteY1" fmla="*/ 72 h 71"/>
                <a:gd name="connsiteX2" fmla="*/ 190 w 380"/>
                <a:gd name="connsiteY2" fmla="*/ 72 h 71"/>
                <a:gd name="connsiteX3" fmla="*/ 0 w 380"/>
                <a:gd name="connsiteY3" fmla="*/ 72 h 71"/>
                <a:gd name="connsiteX4" fmla="*/ 190 w 380"/>
                <a:gd name="connsiteY4" fmla="*/ 72 h 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 h="71">
                  <a:moveTo>
                    <a:pt x="190" y="72"/>
                  </a:moveTo>
                  <a:cubicBezTo>
                    <a:pt x="286" y="72"/>
                    <a:pt x="381" y="72"/>
                    <a:pt x="381" y="72"/>
                  </a:cubicBezTo>
                  <a:cubicBezTo>
                    <a:pt x="381" y="-24"/>
                    <a:pt x="286" y="-24"/>
                    <a:pt x="190" y="72"/>
                  </a:cubicBezTo>
                  <a:cubicBezTo>
                    <a:pt x="95" y="-24"/>
                    <a:pt x="95" y="-24"/>
                    <a:pt x="0" y="72"/>
                  </a:cubicBezTo>
                  <a:cubicBezTo>
                    <a:pt x="0" y="72"/>
                    <a:pt x="95" y="72"/>
                    <a:pt x="190" y="72"/>
                  </a:cubicBezTo>
                  <a:close/>
                </a:path>
              </a:pathLst>
            </a:custGeom>
            <a:grpFill/>
            <a:ln w="9525" cap="flat">
              <a:noFill/>
              <a:prstDash val="solid"/>
              <a:miter/>
            </a:ln>
          </p:spPr>
          <p:txBody>
            <a:bodyPr rtlCol="0" anchor="ctr"/>
            <a:lstStyle/>
            <a:p>
              <a:endParaRPr lang="zh-CN" altLang="en-US"/>
            </a:p>
          </p:txBody>
        </p:sp>
        <p:sp>
          <p:nvSpPr>
            <p:cNvPr id="24" name="任意多边形: 形状 23"/>
            <p:cNvSpPr/>
            <p:nvPr/>
          </p:nvSpPr>
          <p:spPr>
            <a:xfrm>
              <a:off x="5915977" y="3370516"/>
              <a:ext cx="571" cy="190"/>
            </a:xfrm>
            <a:custGeom>
              <a:avLst/>
              <a:gdLst>
                <a:gd name="connsiteX0" fmla="*/ 286 w 571"/>
                <a:gd name="connsiteY0" fmla="*/ 191 h 190"/>
                <a:gd name="connsiteX1" fmla="*/ 571 w 571"/>
                <a:gd name="connsiteY1" fmla="*/ 95 h 190"/>
                <a:gd name="connsiteX2" fmla="*/ 286 w 571"/>
                <a:gd name="connsiteY2" fmla="*/ 0 h 190"/>
                <a:gd name="connsiteX3" fmla="*/ 0 w 571"/>
                <a:gd name="connsiteY3" fmla="*/ 95 h 190"/>
                <a:gd name="connsiteX4" fmla="*/ 286 w 571"/>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 h="190">
                  <a:moveTo>
                    <a:pt x="286" y="191"/>
                  </a:moveTo>
                  <a:cubicBezTo>
                    <a:pt x="476" y="191"/>
                    <a:pt x="571" y="191"/>
                    <a:pt x="571" y="95"/>
                  </a:cubicBezTo>
                  <a:cubicBezTo>
                    <a:pt x="571" y="95"/>
                    <a:pt x="476" y="0"/>
                    <a:pt x="286" y="0"/>
                  </a:cubicBezTo>
                  <a:cubicBezTo>
                    <a:pt x="95" y="0"/>
                    <a:pt x="0" y="0"/>
                    <a:pt x="0" y="95"/>
                  </a:cubicBezTo>
                  <a:cubicBezTo>
                    <a:pt x="0" y="191"/>
                    <a:pt x="95" y="191"/>
                    <a:pt x="286" y="191"/>
                  </a:cubicBezTo>
                  <a:close/>
                </a:path>
              </a:pathLst>
            </a:custGeom>
            <a:grpFill/>
            <a:ln w="9525" cap="flat">
              <a:noFill/>
              <a:prstDash val="solid"/>
              <a:miter/>
            </a:ln>
          </p:spPr>
          <p:txBody>
            <a:bodyPr rtlCol="0" anchor="ctr"/>
            <a:lstStyle/>
            <a:p>
              <a:endParaRPr lang="zh-CN" altLang="en-US"/>
            </a:p>
          </p:txBody>
        </p:sp>
        <p:sp>
          <p:nvSpPr>
            <p:cNvPr id="25" name="任意多边形: 形状 24"/>
            <p:cNvSpPr/>
            <p:nvPr/>
          </p:nvSpPr>
          <p:spPr>
            <a:xfrm>
              <a:off x="5972174" y="3370516"/>
              <a:ext cx="571" cy="190"/>
            </a:xfrm>
            <a:custGeom>
              <a:avLst/>
              <a:gdLst>
                <a:gd name="connsiteX0" fmla="*/ 286 w 571"/>
                <a:gd name="connsiteY0" fmla="*/ 191 h 190"/>
                <a:gd name="connsiteX1" fmla="*/ 571 w 571"/>
                <a:gd name="connsiteY1" fmla="*/ 95 h 190"/>
                <a:gd name="connsiteX2" fmla="*/ 286 w 571"/>
                <a:gd name="connsiteY2" fmla="*/ 0 h 190"/>
                <a:gd name="connsiteX3" fmla="*/ 0 w 571"/>
                <a:gd name="connsiteY3" fmla="*/ 95 h 190"/>
                <a:gd name="connsiteX4" fmla="*/ 286 w 571"/>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 h="190">
                  <a:moveTo>
                    <a:pt x="286" y="191"/>
                  </a:moveTo>
                  <a:cubicBezTo>
                    <a:pt x="476" y="191"/>
                    <a:pt x="571" y="191"/>
                    <a:pt x="571" y="95"/>
                  </a:cubicBezTo>
                  <a:cubicBezTo>
                    <a:pt x="571" y="95"/>
                    <a:pt x="476" y="0"/>
                    <a:pt x="286" y="0"/>
                  </a:cubicBezTo>
                  <a:cubicBezTo>
                    <a:pt x="95" y="0"/>
                    <a:pt x="0" y="0"/>
                    <a:pt x="0" y="95"/>
                  </a:cubicBezTo>
                  <a:cubicBezTo>
                    <a:pt x="0" y="191"/>
                    <a:pt x="95" y="191"/>
                    <a:pt x="286" y="191"/>
                  </a:cubicBezTo>
                  <a:close/>
                </a:path>
              </a:pathLst>
            </a:custGeom>
            <a:grpFill/>
            <a:ln w="9525" cap="flat">
              <a:noFill/>
              <a:prstDash val="solid"/>
              <a:miter/>
            </a:ln>
          </p:spPr>
          <p:txBody>
            <a:bodyPr rtlCol="0" anchor="ctr"/>
            <a:lstStyle/>
            <a:p>
              <a:endParaRPr lang="zh-CN" altLang="en-US"/>
            </a:p>
          </p:txBody>
        </p:sp>
        <p:sp>
          <p:nvSpPr>
            <p:cNvPr id="26" name="任意多边形: 形状 25"/>
            <p:cNvSpPr/>
            <p:nvPr/>
          </p:nvSpPr>
          <p:spPr>
            <a:xfrm>
              <a:off x="6028371" y="3370516"/>
              <a:ext cx="571" cy="190"/>
            </a:xfrm>
            <a:custGeom>
              <a:avLst/>
              <a:gdLst>
                <a:gd name="connsiteX0" fmla="*/ 286 w 571"/>
                <a:gd name="connsiteY0" fmla="*/ 191 h 190"/>
                <a:gd name="connsiteX1" fmla="*/ 572 w 571"/>
                <a:gd name="connsiteY1" fmla="*/ 95 h 190"/>
                <a:gd name="connsiteX2" fmla="*/ 286 w 571"/>
                <a:gd name="connsiteY2" fmla="*/ 0 h 190"/>
                <a:gd name="connsiteX3" fmla="*/ 0 w 571"/>
                <a:gd name="connsiteY3" fmla="*/ 95 h 190"/>
                <a:gd name="connsiteX4" fmla="*/ 286 w 571"/>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 h="190">
                  <a:moveTo>
                    <a:pt x="286" y="191"/>
                  </a:moveTo>
                  <a:cubicBezTo>
                    <a:pt x="476" y="191"/>
                    <a:pt x="572" y="191"/>
                    <a:pt x="572" y="95"/>
                  </a:cubicBezTo>
                  <a:cubicBezTo>
                    <a:pt x="572" y="95"/>
                    <a:pt x="381" y="0"/>
                    <a:pt x="286" y="0"/>
                  </a:cubicBezTo>
                  <a:cubicBezTo>
                    <a:pt x="95" y="0"/>
                    <a:pt x="0" y="0"/>
                    <a:pt x="0" y="95"/>
                  </a:cubicBezTo>
                  <a:cubicBezTo>
                    <a:pt x="0" y="191"/>
                    <a:pt x="95" y="191"/>
                    <a:pt x="286" y="191"/>
                  </a:cubicBezTo>
                  <a:close/>
                </a:path>
              </a:pathLst>
            </a:custGeom>
            <a:grpFill/>
            <a:ln w="9525" cap="flat">
              <a:noFill/>
              <a:prstDash val="solid"/>
              <a:miter/>
            </a:ln>
          </p:spPr>
          <p:txBody>
            <a:bodyPr rtlCol="0" anchor="ctr"/>
            <a:lstStyle/>
            <a:p>
              <a:endParaRPr lang="zh-CN" altLang="en-US"/>
            </a:p>
          </p:txBody>
        </p:sp>
        <p:sp>
          <p:nvSpPr>
            <p:cNvPr id="27" name="任意多边形: 形状 26"/>
            <p:cNvSpPr/>
            <p:nvPr/>
          </p:nvSpPr>
          <p:spPr>
            <a:xfrm>
              <a:off x="6084569" y="3370516"/>
              <a:ext cx="571" cy="190"/>
            </a:xfrm>
            <a:custGeom>
              <a:avLst/>
              <a:gdLst>
                <a:gd name="connsiteX0" fmla="*/ 286 w 571"/>
                <a:gd name="connsiteY0" fmla="*/ 191 h 190"/>
                <a:gd name="connsiteX1" fmla="*/ 571 w 571"/>
                <a:gd name="connsiteY1" fmla="*/ 95 h 190"/>
                <a:gd name="connsiteX2" fmla="*/ 286 w 571"/>
                <a:gd name="connsiteY2" fmla="*/ 0 h 190"/>
                <a:gd name="connsiteX3" fmla="*/ 0 w 571"/>
                <a:gd name="connsiteY3" fmla="*/ 95 h 190"/>
                <a:gd name="connsiteX4" fmla="*/ 286 w 571"/>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 h="190">
                  <a:moveTo>
                    <a:pt x="286" y="191"/>
                  </a:moveTo>
                  <a:cubicBezTo>
                    <a:pt x="476" y="191"/>
                    <a:pt x="571" y="191"/>
                    <a:pt x="571" y="95"/>
                  </a:cubicBezTo>
                  <a:cubicBezTo>
                    <a:pt x="571" y="95"/>
                    <a:pt x="381" y="0"/>
                    <a:pt x="286" y="0"/>
                  </a:cubicBezTo>
                  <a:cubicBezTo>
                    <a:pt x="95" y="0"/>
                    <a:pt x="0" y="0"/>
                    <a:pt x="0" y="95"/>
                  </a:cubicBezTo>
                  <a:cubicBezTo>
                    <a:pt x="0" y="191"/>
                    <a:pt x="95" y="191"/>
                    <a:pt x="286" y="191"/>
                  </a:cubicBezTo>
                  <a:close/>
                </a:path>
              </a:pathLst>
            </a:custGeom>
            <a:grpFill/>
            <a:ln w="9525" cap="flat">
              <a:noFill/>
              <a:prstDash val="solid"/>
              <a:miter/>
            </a:ln>
          </p:spPr>
          <p:txBody>
            <a:bodyPr rtlCol="0" anchor="ctr"/>
            <a:lstStyle/>
            <a:p>
              <a:endParaRPr lang="zh-CN" altLang="en-US"/>
            </a:p>
          </p:txBody>
        </p:sp>
        <p:sp>
          <p:nvSpPr>
            <p:cNvPr id="28" name="任意多边形: 形状 27"/>
            <p:cNvSpPr/>
            <p:nvPr/>
          </p:nvSpPr>
          <p:spPr>
            <a:xfrm>
              <a:off x="6140862" y="3370635"/>
              <a:ext cx="380" cy="71"/>
            </a:xfrm>
            <a:custGeom>
              <a:avLst/>
              <a:gdLst>
                <a:gd name="connsiteX0" fmla="*/ 190 w 380"/>
                <a:gd name="connsiteY0" fmla="*/ 72 h 71"/>
                <a:gd name="connsiteX1" fmla="*/ 381 w 380"/>
                <a:gd name="connsiteY1" fmla="*/ 72 h 71"/>
                <a:gd name="connsiteX2" fmla="*/ 190 w 380"/>
                <a:gd name="connsiteY2" fmla="*/ 72 h 71"/>
                <a:gd name="connsiteX3" fmla="*/ 0 w 380"/>
                <a:gd name="connsiteY3" fmla="*/ 72 h 71"/>
                <a:gd name="connsiteX4" fmla="*/ 190 w 380"/>
                <a:gd name="connsiteY4" fmla="*/ 72 h 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 h="71">
                  <a:moveTo>
                    <a:pt x="190" y="72"/>
                  </a:moveTo>
                  <a:cubicBezTo>
                    <a:pt x="286" y="72"/>
                    <a:pt x="381" y="72"/>
                    <a:pt x="381" y="72"/>
                  </a:cubicBezTo>
                  <a:cubicBezTo>
                    <a:pt x="286" y="-24"/>
                    <a:pt x="190" y="-24"/>
                    <a:pt x="190" y="72"/>
                  </a:cubicBezTo>
                  <a:cubicBezTo>
                    <a:pt x="95" y="-24"/>
                    <a:pt x="0" y="-24"/>
                    <a:pt x="0" y="72"/>
                  </a:cubicBezTo>
                  <a:cubicBezTo>
                    <a:pt x="0" y="72"/>
                    <a:pt x="95" y="72"/>
                    <a:pt x="190" y="72"/>
                  </a:cubicBezTo>
                  <a:close/>
                </a:path>
              </a:pathLst>
            </a:custGeom>
            <a:grpFill/>
            <a:ln w="9525" cap="flat">
              <a:noFill/>
              <a:prstDash val="solid"/>
              <a:miter/>
            </a:ln>
          </p:spPr>
          <p:txBody>
            <a:bodyPr rtlCol="0" anchor="ctr"/>
            <a:lstStyle/>
            <a:p>
              <a:endParaRPr lang="zh-CN" altLang="en-US"/>
            </a:p>
          </p:txBody>
        </p:sp>
        <p:sp>
          <p:nvSpPr>
            <p:cNvPr id="29" name="任意多边形: 形状 28"/>
            <p:cNvSpPr/>
            <p:nvPr/>
          </p:nvSpPr>
          <p:spPr>
            <a:xfrm>
              <a:off x="6197059" y="3370635"/>
              <a:ext cx="380" cy="71"/>
            </a:xfrm>
            <a:custGeom>
              <a:avLst/>
              <a:gdLst>
                <a:gd name="connsiteX0" fmla="*/ 191 w 380"/>
                <a:gd name="connsiteY0" fmla="*/ 72 h 71"/>
                <a:gd name="connsiteX1" fmla="*/ 381 w 380"/>
                <a:gd name="connsiteY1" fmla="*/ 72 h 71"/>
                <a:gd name="connsiteX2" fmla="*/ 191 w 380"/>
                <a:gd name="connsiteY2" fmla="*/ 72 h 71"/>
                <a:gd name="connsiteX3" fmla="*/ 0 w 380"/>
                <a:gd name="connsiteY3" fmla="*/ 72 h 71"/>
                <a:gd name="connsiteX4" fmla="*/ 191 w 380"/>
                <a:gd name="connsiteY4" fmla="*/ 72 h 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 h="71">
                  <a:moveTo>
                    <a:pt x="191" y="72"/>
                  </a:moveTo>
                  <a:cubicBezTo>
                    <a:pt x="286" y="72"/>
                    <a:pt x="381" y="72"/>
                    <a:pt x="381" y="72"/>
                  </a:cubicBezTo>
                  <a:cubicBezTo>
                    <a:pt x="286" y="-24"/>
                    <a:pt x="191" y="-24"/>
                    <a:pt x="191" y="72"/>
                  </a:cubicBezTo>
                  <a:cubicBezTo>
                    <a:pt x="95" y="-24"/>
                    <a:pt x="0" y="-24"/>
                    <a:pt x="0" y="72"/>
                  </a:cubicBezTo>
                  <a:cubicBezTo>
                    <a:pt x="0" y="72"/>
                    <a:pt x="95" y="72"/>
                    <a:pt x="191" y="72"/>
                  </a:cubicBezTo>
                  <a:close/>
                </a:path>
              </a:pathLst>
            </a:custGeom>
            <a:grpFill/>
            <a:ln w="9525" cap="flat">
              <a:noFill/>
              <a:prstDash val="solid"/>
              <a:miter/>
            </a:ln>
          </p:spPr>
          <p:txBody>
            <a:bodyPr rtlCol="0" anchor="ctr"/>
            <a:lstStyle/>
            <a:p>
              <a:endParaRPr lang="zh-CN" altLang="en-US"/>
            </a:p>
          </p:txBody>
        </p:sp>
        <p:sp>
          <p:nvSpPr>
            <p:cNvPr id="30" name="任意多边形: 形状 29"/>
            <p:cNvSpPr/>
            <p:nvPr/>
          </p:nvSpPr>
          <p:spPr>
            <a:xfrm>
              <a:off x="6253257" y="3370635"/>
              <a:ext cx="325" cy="71"/>
            </a:xfrm>
            <a:custGeom>
              <a:avLst/>
              <a:gdLst>
                <a:gd name="connsiteX0" fmla="*/ 191 w 325"/>
                <a:gd name="connsiteY0" fmla="*/ 72 h 71"/>
                <a:gd name="connsiteX1" fmla="*/ 286 w 325"/>
                <a:gd name="connsiteY1" fmla="*/ 72 h 71"/>
                <a:gd name="connsiteX2" fmla="*/ 191 w 325"/>
                <a:gd name="connsiteY2" fmla="*/ 72 h 71"/>
                <a:gd name="connsiteX3" fmla="*/ 0 w 325"/>
                <a:gd name="connsiteY3" fmla="*/ 72 h 71"/>
                <a:gd name="connsiteX4" fmla="*/ 191 w 325"/>
                <a:gd name="connsiteY4" fmla="*/ 72 h 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 h="71">
                  <a:moveTo>
                    <a:pt x="191" y="72"/>
                  </a:moveTo>
                  <a:cubicBezTo>
                    <a:pt x="286" y="72"/>
                    <a:pt x="381" y="72"/>
                    <a:pt x="286" y="72"/>
                  </a:cubicBezTo>
                  <a:cubicBezTo>
                    <a:pt x="286" y="-24"/>
                    <a:pt x="191" y="-24"/>
                    <a:pt x="191" y="72"/>
                  </a:cubicBezTo>
                  <a:cubicBezTo>
                    <a:pt x="95" y="-24"/>
                    <a:pt x="0" y="-24"/>
                    <a:pt x="0" y="72"/>
                  </a:cubicBezTo>
                  <a:cubicBezTo>
                    <a:pt x="0" y="72"/>
                    <a:pt x="95" y="72"/>
                    <a:pt x="191" y="72"/>
                  </a:cubicBezTo>
                  <a:close/>
                </a:path>
              </a:pathLst>
            </a:custGeom>
            <a:grpFill/>
            <a:ln w="9525" cap="flat">
              <a:noFill/>
              <a:prstDash val="solid"/>
              <a:miter/>
            </a:ln>
          </p:spPr>
          <p:txBody>
            <a:bodyPr rtlCol="0" anchor="ctr"/>
            <a:lstStyle/>
            <a:p>
              <a:endParaRPr lang="zh-CN" altLang="en-US"/>
            </a:p>
          </p:txBody>
        </p:sp>
        <p:sp>
          <p:nvSpPr>
            <p:cNvPr id="31" name="任意多边形: 形状 30"/>
            <p:cNvSpPr/>
            <p:nvPr/>
          </p:nvSpPr>
          <p:spPr>
            <a:xfrm>
              <a:off x="5711721" y="3382541"/>
              <a:ext cx="325" cy="71"/>
            </a:xfrm>
            <a:custGeom>
              <a:avLst/>
              <a:gdLst>
                <a:gd name="connsiteX0" fmla="*/ 135 w 325"/>
                <a:gd name="connsiteY0" fmla="*/ 72 h 71"/>
                <a:gd name="connsiteX1" fmla="*/ 325 w 325"/>
                <a:gd name="connsiteY1" fmla="*/ 72 h 71"/>
                <a:gd name="connsiteX2" fmla="*/ 135 w 325"/>
                <a:gd name="connsiteY2" fmla="*/ 72 h 71"/>
                <a:gd name="connsiteX3" fmla="*/ 39 w 325"/>
                <a:gd name="connsiteY3" fmla="*/ 72 h 71"/>
                <a:gd name="connsiteX4" fmla="*/ 135 w 325"/>
                <a:gd name="connsiteY4" fmla="*/ 72 h 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 h="71">
                  <a:moveTo>
                    <a:pt x="135" y="72"/>
                  </a:moveTo>
                  <a:cubicBezTo>
                    <a:pt x="230" y="72"/>
                    <a:pt x="325" y="72"/>
                    <a:pt x="325" y="72"/>
                  </a:cubicBezTo>
                  <a:cubicBezTo>
                    <a:pt x="325" y="72"/>
                    <a:pt x="230" y="-24"/>
                    <a:pt x="135" y="72"/>
                  </a:cubicBezTo>
                  <a:cubicBezTo>
                    <a:pt x="135" y="-24"/>
                    <a:pt x="39" y="-24"/>
                    <a:pt x="39" y="72"/>
                  </a:cubicBezTo>
                  <a:cubicBezTo>
                    <a:pt x="-56" y="72"/>
                    <a:pt x="39" y="72"/>
                    <a:pt x="135" y="72"/>
                  </a:cubicBezTo>
                  <a:close/>
                </a:path>
              </a:pathLst>
            </a:custGeom>
            <a:grpFill/>
            <a:ln w="9525" cap="flat">
              <a:noFill/>
              <a:prstDash val="solid"/>
              <a:miter/>
            </a:ln>
          </p:spPr>
          <p:txBody>
            <a:bodyPr rtlCol="0" anchor="ctr"/>
            <a:lstStyle/>
            <a:p>
              <a:endParaRPr lang="zh-CN" altLang="en-US"/>
            </a:p>
          </p:txBody>
        </p:sp>
        <p:sp>
          <p:nvSpPr>
            <p:cNvPr id="32" name="任意多边形: 形状 31"/>
            <p:cNvSpPr/>
            <p:nvPr/>
          </p:nvSpPr>
          <p:spPr>
            <a:xfrm>
              <a:off x="5769196" y="3382422"/>
              <a:ext cx="666" cy="190"/>
            </a:xfrm>
            <a:custGeom>
              <a:avLst/>
              <a:gdLst>
                <a:gd name="connsiteX0" fmla="*/ 286 w 666"/>
                <a:gd name="connsiteY0" fmla="*/ 191 h 190"/>
                <a:gd name="connsiteX1" fmla="*/ 667 w 666"/>
                <a:gd name="connsiteY1" fmla="*/ 95 h 190"/>
                <a:gd name="connsiteX2" fmla="*/ 381 w 666"/>
                <a:gd name="connsiteY2" fmla="*/ 0 h 190"/>
                <a:gd name="connsiteX3" fmla="*/ 0 w 666"/>
                <a:gd name="connsiteY3" fmla="*/ 95 h 190"/>
                <a:gd name="connsiteX4" fmla="*/ 286 w 666"/>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 h="190">
                  <a:moveTo>
                    <a:pt x="286" y="191"/>
                  </a:moveTo>
                  <a:cubicBezTo>
                    <a:pt x="476" y="191"/>
                    <a:pt x="571" y="191"/>
                    <a:pt x="667" y="95"/>
                  </a:cubicBezTo>
                  <a:cubicBezTo>
                    <a:pt x="667" y="95"/>
                    <a:pt x="571" y="0"/>
                    <a:pt x="381" y="0"/>
                  </a:cubicBezTo>
                  <a:cubicBezTo>
                    <a:pt x="191" y="0"/>
                    <a:pt x="0" y="0"/>
                    <a:pt x="0" y="95"/>
                  </a:cubicBezTo>
                  <a:cubicBezTo>
                    <a:pt x="0" y="191"/>
                    <a:pt x="95" y="191"/>
                    <a:pt x="286" y="191"/>
                  </a:cubicBezTo>
                  <a:close/>
                </a:path>
              </a:pathLst>
            </a:custGeom>
            <a:grpFill/>
            <a:ln w="9525" cap="flat">
              <a:noFill/>
              <a:prstDash val="solid"/>
              <a:miter/>
            </a:ln>
          </p:spPr>
          <p:txBody>
            <a:bodyPr rtlCol="0" anchor="ctr"/>
            <a:lstStyle/>
            <a:p>
              <a:endParaRPr lang="zh-CN" altLang="en-US"/>
            </a:p>
          </p:txBody>
        </p:sp>
        <p:sp>
          <p:nvSpPr>
            <p:cNvPr id="33" name="任意多边形: 形状 32"/>
            <p:cNvSpPr/>
            <p:nvPr/>
          </p:nvSpPr>
          <p:spPr>
            <a:xfrm>
              <a:off x="5826537" y="3382517"/>
              <a:ext cx="1238" cy="190"/>
            </a:xfrm>
            <a:custGeom>
              <a:avLst/>
              <a:gdLst>
                <a:gd name="connsiteX0" fmla="*/ 571 w 1238"/>
                <a:gd name="connsiteY0" fmla="*/ 191 h 190"/>
                <a:gd name="connsiteX1" fmla="*/ 1238 w 1238"/>
                <a:gd name="connsiteY1" fmla="*/ 95 h 190"/>
                <a:gd name="connsiteX2" fmla="*/ 667 w 1238"/>
                <a:gd name="connsiteY2" fmla="*/ 0 h 190"/>
                <a:gd name="connsiteX3" fmla="*/ 0 w 1238"/>
                <a:gd name="connsiteY3" fmla="*/ 95 h 190"/>
                <a:gd name="connsiteX4" fmla="*/ 571 w 1238"/>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 h="190">
                  <a:moveTo>
                    <a:pt x="571" y="191"/>
                  </a:moveTo>
                  <a:cubicBezTo>
                    <a:pt x="952" y="191"/>
                    <a:pt x="1238" y="95"/>
                    <a:pt x="1238" y="95"/>
                  </a:cubicBezTo>
                  <a:cubicBezTo>
                    <a:pt x="1238" y="0"/>
                    <a:pt x="1048" y="0"/>
                    <a:pt x="667" y="0"/>
                  </a:cubicBezTo>
                  <a:cubicBezTo>
                    <a:pt x="286" y="0"/>
                    <a:pt x="0" y="95"/>
                    <a:pt x="0" y="95"/>
                  </a:cubicBezTo>
                  <a:cubicBezTo>
                    <a:pt x="0" y="191"/>
                    <a:pt x="190" y="191"/>
                    <a:pt x="571" y="191"/>
                  </a:cubicBezTo>
                  <a:close/>
                </a:path>
              </a:pathLst>
            </a:custGeom>
            <a:grpFill/>
            <a:ln w="9525" cap="flat">
              <a:noFill/>
              <a:prstDash val="solid"/>
              <a:miter/>
            </a:ln>
          </p:spPr>
          <p:txBody>
            <a:bodyPr rtlCol="0" anchor="ctr"/>
            <a:lstStyle/>
            <a:p>
              <a:endParaRPr lang="zh-CN" altLang="en-US"/>
            </a:p>
          </p:txBody>
        </p:sp>
        <p:sp>
          <p:nvSpPr>
            <p:cNvPr id="34" name="任意多边形: 形状 33"/>
            <p:cNvSpPr/>
            <p:nvPr/>
          </p:nvSpPr>
          <p:spPr>
            <a:xfrm>
              <a:off x="5884240" y="3382517"/>
              <a:ext cx="1256" cy="190"/>
            </a:xfrm>
            <a:custGeom>
              <a:avLst/>
              <a:gdLst>
                <a:gd name="connsiteX0" fmla="*/ 590 w 1256"/>
                <a:gd name="connsiteY0" fmla="*/ 191 h 190"/>
                <a:gd name="connsiteX1" fmla="*/ 1257 w 1256"/>
                <a:gd name="connsiteY1" fmla="*/ 95 h 190"/>
                <a:gd name="connsiteX2" fmla="*/ 685 w 1256"/>
                <a:gd name="connsiteY2" fmla="*/ 0 h 190"/>
                <a:gd name="connsiteX3" fmla="*/ 18 w 1256"/>
                <a:gd name="connsiteY3" fmla="*/ 95 h 190"/>
                <a:gd name="connsiteX4" fmla="*/ 590 w 1256"/>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 h="190">
                  <a:moveTo>
                    <a:pt x="590" y="191"/>
                  </a:moveTo>
                  <a:cubicBezTo>
                    <a:pt x="971" y="191"/>
                    <a:pt x="1257" y="95"/>
                    <a:pt x="1257" y="95"/>
                  </a:cubicBezTo>
                  <a:cubicBezTo>
                    <a:pt x="1257" y="0"/>
                    <a:pt x="971" y="0"/>
                    <a:pt x="685" y="0"/>
                  </a:cubicBezTo>
                  <a:cubicBezTo>
                    <a:pt x="304" y="0"/>
                    <a:pt x="18" y="95"/>
                    <a:pt x="18" y="95"/>
                  </a:cubicBezTo>
                  <a:cubicBezTo>
                    <a:pt x="-77" y="191"/>
                    <a:pt x="209" y="191"/>
                    <a:pt x="590" y="191"/>
                  </a:cubicBezTo>
                  <a:close/>
                </a:path>
              </a:pathLst>
            </a:custGeom>
            <a:grpFill/>
            <a:ln w="9525" cap="flat">
              <a:noFill/>
              <a:prstDash val="solid"/>
              <a:miter/>
            </a:ln>
          </p:spPr>
          <p:txBody>
            <a:bodyPr rtlCol="0" anchor="ctr"/>
            <a:lstStyle/>
            <a:p>
              <a:endParaRPr lang="zh-CN" altLang="en-US"/>
            </a:p>
          </p:txBody>
        </p:sp>
        <p:sp>
          <p:nvSpPr>
            <p:cNvPr id="35" name="任意多边形: 形状 34"/>
            <p:cNvSpPr/>
            <p:nvPr/>
          </p:nvSpPr>
          <p:spPr>
            <a:xfrm>
              <a:off x="5941694" y="3382422"/>
              <a:ext cx="1619" cy="380"/>
            </a:xfrm>
            <a:custGeom>
              <a:avLst/>
              <a:gdLst>
                <a:gd name="connsiteX0" fmla="*/ 762 w 1619"/>
                <a:gd name="connsiteY0" fmla="*/ 381 h 380"/>
                <a:gd name="connsiteX1" fmla="*/ 1619 w 1619"/>
                <a:gd name="connsiteY1" fmla="*/ 191 h 380"/>
                <a:gd name="connsiteX2" fmla="*/ 857 w 1619"/>
                <a:gd name="connsiteY2" fmla="*/ 0 h 380"/>
                <a:gd name="connsiteX3" fmla="*/ 0 w 1619"/>
                <a:gd name="connsiteY3" fmla="*/ 191 h 380"/>
                <a:gd name="connsiteX4" fmla="*/ 762 w 1619"/>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 h="380">
                  <a:moveTo>
                    <a:pt x="762" y="381"/>
                  </a:moveTo>
                  <a:cubicBezTo>
                    <a:pt x="1238" y="381"/>
                    <a:pt x="1524" y="286"/>
                    <a:pt x="1619" y="191"/>
                  </a:cubicBezTo>
                  <a:cubicBezTo>
                    <a:pt x="1619" y="95"/>
                    <a:pt x="1333" y="0"/>
                    <a:pt x="857" y="0"/>
                  </a:cubicBezTo>
                  <a:cubicBezTo>
                    <a:pt x="381" y="0"/>
                    <a:pt x="0" y="95"/>
                    <a:pt x="0" y="191"/>
                  </a:cubicBezTo>
                  <a:cubicBezTo>
                    <a:pt x="0" y="286"/>
                    <a:pt x="381" y="381"/>
                    <a:pt x="762" y="381"/>
                  </a:cubicBezTo>
                  <a:close/>
                </a:path>
              </a:pathLst>
            </a:custGeom>
            <a:grpFill/>
            <a:ln w="9525" cap="flat">
              <a:noFill/>
              <a:prstDash val="solid"/>
              <a:miter/>
            </a:ln>
          </p:spPr>
          <p:txBody>
            <a:bodyPr rtlCol="0" anchor="ctr"/>
            <a:lstStyle/>
            <a:p>
              <a:endParaRPr lang="zh-CN" altLang="en-US"/>
            </a:p>
          </p:txBody>
        </p:sp>
        <p:sp>
          <p:nvSpPr>
            <p:cNvPr id="36" name="任意多边形: 形状 35"/>
            <p:cNvSpPr/>
            <p:nvPr/>
          </p:nvSpPr>
          <p:spPr>
            <a:xfrm>
              <a:off x="5999225" y="3382422"/>
              <a:ext cx="1904" cy="380"/>
            </a:xfrm>
            <a:custGeom>
              <a:avLst/>
              <a:gdLst>
                <a:gd name="connsiteX0" fmla="*/ 953 w 1904"/>
                <a:gd name="connsiteY0" fmla="*/ 381 h 380"/>
                <a:gd name="connsiteX1" fmla="*/ 1905 w 1904"/>
                <a:gd name="connsiteY1" fmla="*/ 191 h 380"/>
                <a:gd name="connsiteX2" fmla="*/ 953 w 1904"/>
                <a:gd name="connsiteY2" fmla="*/ 0 h 380"/>
                <a:gd name="connsiteX3" fmla="*/ 0 w 1904"/>
                <a:gd name="connsiteY3" fmla="*/ 191 h 380"/>
                <a:gd name="connsiteX4" fmla="*/ 953 w 1904"/>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 h="380">
                  <a:moveTo>
                    <a:pt x="953" y="381"/>
                  </a:moveTo>
                  <a:cubicBezTo>
                    <a:pt x="1524" y="381"/>
                    <a:pt x="1905" y="286"/>
                    <a:pt x="1905" y="191"/>
                  </a:cubicBezTo>
                  <a:cubicBezTo>
                    <a:pt x="1905" y="95"/>
                    <a:pt x="1524" y="0"/>
                    <a:pt x="953" y="0"/>
                  </a:cubicBezTo>
                  <a:cubicBezTo>
                    <a:pt x="381" y="0"/>
                    <a:pt x="0" y="95"/>
                    <a:pt x="0" y="191"/>
                  </a:cubicBezTo>
                  <a:cubicBezTo>
                    <a:pt x="0" y="286"/>
                    <a:pt x="381" y="381"/>
                    <a:pt x="953" y="381"/>
                  </a:cubicBezTo>
                  <a:close/>
                </a:path>
              </a:pathLst>
            </a:custGeom>
            <a:grpFill/>
            <a:ln w="9525" cap="flat">
              <a:noFill/>
              <a:prstDash val="solid"/>
              <a:miter/>
            </a:ln>
          </p:spPr>
          <p:txBody>
            <a:bodyPr rtlCol="0" anchor="ctr"/>
            <a:lstStyle/>
            <a:p>
              <a:endParaRPr lang="zh-CN" altLang="en-US"/>
            </a:p>
          </p:txBody>
        </p:sp>
        <p:sp>
          <p:nvSpPr>
            <p:cNvPr id="37" name="任意多边形: 形状 36"/>
            <p:cNvSpPr/>
            <p:nvPr/>
          </p:nvSpPr>
          <p:spPr>
            <a:xfrm>
              <a:off x="6056934" y="3382422"/>
              <a:ext cx="1917" cy="380"/>
            </a:xfrm>
            <a:custGeom>
              <a:avLst/>
              <a:gdLst>
                <a:gd name="connsiteX0" fmla="*/ 965 w 1917"/>
                <a:gd name="connsiteY0" fmla="*/ 381 h 380"/>
                <a:gd name="connsiteX1" fmla="*/ 1917 w 1917"/>
                <a:gd name="connsiteY1" fmla="*/ 191 h 380"/>
                <a:gd name="connsiteX2" fmla="*/ 965 w 1917"/>
                <a:gd name="connsiteY2" fmla="*/ 0 h 380"/>
                <a:gd name="connsiteX3" fmla="*/ 12 w 1917"/>
                <a:gd name="connsiteY3" fmla="*/ 191 h 380"/>
                <a:gd name="connsiteX4" fmla="*/ 965 w 1917"/>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7" h="380">
                  <a:moveTo>
                    <a:pt x="965" y="381"/>
                  </a:moveTo>
                  <a:cubicBezTo>
                    <a:pt x="1536" y="381"/>
                    <a:pt x="1917" y="286"/>
                    <a:pt x="1917" y="191"/>
                  </a:cubicBezTo>
                  <a:cubicBezTo>
                    <a:pt x="1917" y="95"/>
                    <a:pt x="1441" y="0"/>
                    <a:pt x="965" y="0"/>
                  </a:cubicBezTo>
                  <a:cubicBezTo>
                    <a:pt x="393" y="0"/>
                    <a:pt x="12" y="95"/>
                    <a:pt x="12" y="191"/>
                  </a:cubicBezTo>
                  <a:cubicBezTo>
                    <a:pt x="-83" y="286"/>
                    <a:pt x="393" y="381"/>
                    <a:pt x="965" y="381"/>
                  </a:cubicBezTo>
                  <a:close/>
                </a:path>
              </a:pathLst>
            </a:custGeom>
            <a:grpFill/>
            <a:ln w="9525" cap="flat">
              <a:noFill/>
              <a:prstDash val="solid"/>
              <a:miter/>
            </a:ln>
          </p:spPr>
          <p:txBody>
            <a:bodyPr rtlCol="0" anchor="ctr"/>
            <a:lstStyle/>
            <a:p>
              <a:endParaRPr lang="zh-CN" altLang="en-US"/>
            </a:p>
          </p:txBody>
        </p:sp>
        <p:sp>
          <p:nvSpPr>
            <p:cNvPr id="38" name="任意多边形: 形状 37"/>
            <p:cNvSpPr/>
            <p:nvPr/>
          </p:nvSpPr>
          <p:spPr>
            <a:xfrm>
              <a:off x="6114478" y="3382422"/>
              <a:ext cx="2000" cy="380"/>
            </a:xfrm>
            <a:custGeom>
              <a:avLst/>
              <a:gdLst>
                <a:gd name="connsiteX0" fmla="*/ 1048 w 2000"/>
                <a:gd name="connsiteY0" fmla="*/ 381 h 380"/>
                <a:gd name="connsiteX1" fmla="*/ 2000 w 2000"/>
                <a:gd name="connsiteY1" fmla="*/ 191 h 380"/>
                <a:gd name="connsiteX2" fmla="*/ 952 w 2000"/>
                <a:gd name="connsiteY2" fmla="*/ 0 h 380"/>
                <a:gd name="connsiteX3" fmla="*/ 0 w 2000"/>
                <a:gd name="connsiteY3" fmla="*/ 191 h 380"/>
                <a:gd name="connsiteX4" fmla="*/ 1048 w 2000"/>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 h="380">
                  <a:moveTo>
                    <a:pt x="1048" y="381"/>
                  </a:moveTo>
                  <a:cubicBezTo>
                    <a:pt x="1619" y="381"/>
                    <a:pt x="2000" y="286"/>
                    <a:pt x="2000" y="191"/>
                  </a:cubicBezTo>
                  <a:cubicBezTo>
                    <a:pt x="2000" y="95"/>
                    <a:pt x="1524" y="0"/>
                    <a:pt x="952" y="0"/>
                  </a:cubicBezTo>
                  <a:cubicBezTo>
                    <a:pt x="381" y="0"/>
                    <a:pt x="0" y="95"/>
                    <a:pt x="0" y="191"/>
                  </a:cubicBezTo>
                  <a:cubicBezTo>
                    <a:pt x="95" y="286"/>
                    <a:pt x="571" y="381"/>
                    <a:pt x="1048" y="381"/>
                  </a:cubicBezTo>
                  <a:close/>
                </a:path>
              </a:pathLst>
            </a:custGeom>
            <a:grpFill/>
            <a:ln w="9525" cap="flat">
              <a:noFill/>
              <a:prstDash val="solid"/>
              <a:miter/>
            </a:ln>
          </p:spPr>
          <p:txBody>
            <a:bodyPr rtlCol="0" anchor="ctr"/>
            <a:lstStyle/>
            <a:p>
              <a:endParaRPr lang="zh-CN" altLang="en-US"/>
            </a:p>
          </p:txBody>
        </p:sp>
        <p:sp>
          <p:nvSpPr>
            <p:cNvPr id="39" name="任意多边形: 形状 38"/>
            <p:cNvSpPr/>
            <p:nvPr/>
          </p:nvSpPr>
          <p:spPr>
            <a:xfrm>
              <a:off x="6172390" y="3382422"/>
              <a:ext cx="1619" cy="380"/>
            </a:xfrm>
            <a:custGeom>
              <a:avLst/>
              <a:gdLst>
                <a:gd name="connsiteX0" fmla="*/ 857 w 1619"/>
                <a:gd name="connsiteY0" fmla="*/ 381 h 380"/>
                <a:gd name="connsiteX1" fmla="*/ 1619 w 1619"/>
                <a:gd name="connsiteY1" fmla="*/ 191 h 380"/>
                <a:gd name="connsiteX2" fmla="*/ 762 w 1619"/>
                <a:gd name="connsiteY2" fmla="*/ 0 h 380"/>
                <a:gd name="connsiteX3" fmla="*/ 0 w 1619"/>
                <a:gd name="connsiteY3" fmla="*/ 191 h 380"/>
                <a:gd name="connsiteX4" fmla="*/ 857 w 1619"/>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 h="380">
                  <a:moveTo>
                    <a:pt x="857" y="381"/>
                  </a:moveTo>
                  <a:cubicBezTo>
                    <a:pt x="1333" y="381"/>
                    <a:pt x="1619" y="286"/>
                    <a:pt x="1619" y="191"/>
                  </a:cubicBezTo>
                  <a:cubicBezTo>
                    <a:pt x="1619" y="95"/>
                    <a:pt x="1238" y="0"/>
                    <a:pt x="762" y="0"/>
                  </a:cubicBezTo>
                  <a:cubicBezTo>
                    <a:pt x="286" y="0"/>
                    <a:pt x="0" y="95"/>
                    <a:pt x="0" y="191"/>
                  </a:cubicBezTo>
                  <a:cubicBezTo>
                    <a:pt x="0" y="286"/>
                    <a:pt x="381" y="381"/>
                    <a:pt x="857" y="381"/>
                  </a:cubicBezTo>
                  <a:close/>
                </a:path>
              </a:pathLst>
            </a:custGeom>
            <a:grpFill/>
            <a:ln w="9525" cap="flat">
              <a:noFill/>
              <a:prstDash val="solid"/>
              <a:miter/>
            </a:ln>
          </p:spPr>
          <p:txBody>
            <a:bodyPr rtlCol="0" anchor="ctr"/>
            <a:lstStyle/>
            <a:p>
              <a:endParaRPr lang="zh-CN" altLang="en-US"/>
            </a:p>
          </p:txBody>
        </p:sp>
        <p:sp>
          <p:nvSpPr>
            <p:cNvPr id="40" name="任意多边形: 形状 39"/>
            <p:cNvSpPr/>
            <p:nvPr/>
          </p:nvSpPr>
          <p:spPr>
            <a:xfrm>
              <a:off x="6230206" y="3382517"/>
              <a:ext cx="1238" cy="190"/>
            </a:xfrm>
            <a:custGeom>
              <a:avLst/>
              <a:gdLst>
                <a:gd name="connsiteX0" fmla="*/ 667 w 1238"/>
                <a:gd name="connsiteY0" fmla="*/ 191 h 190"/>
                <a:gd name="connsiteX1" fmla="*/ 1238 w 1238"/>
                <a:gd name="connsiteY1" fmla="*/ 95 h 190"/>
                <a:gd name="connsiteX2" fmla="*/ 571 w 1238"/>
                <a:gd name="connsiteY2" fmla="*/ 0 h 190"/>
                <a:gd name="connsiteX3" fmla="*/ 0 w 1238"/>
                <a:gd name="connsiteY3" fmla="*/ 95 h 190"/>
                <a:gd name="connsiteX4" fmla="*/ 667 w 1238"/>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 h="190">
                  <a:moveTo>
                    <a:pt x="667" y="191"/>
                  </a:moveTo>
                  <a:cubicBezTo>
                    <a:pt x="1048" y="191"/>
                    <a:pt x="1238" y="95"/>
                    <a:pt x="1238" y="95"/>
                  </a:cubicBezTo>
                  <a:cubicBezTo>
                    <a:pt x="1238" y="0"/>
                    <a:pt x="857" y="0"/>
                    <a:pt x="571" y="0"/>
                  </a:cubicBezTo>
                  <a:cubicBezTo>
                    <a:pt x="191" y="0"/>
                    <a:pt x="0" y="95"/>
                    <a:pt x="0" y="95"/>
                  </a:cubicBezTo>
                  <a:cubicBezTo>
                    <a:pt x="0" y="191"/>
                    <a:pt x="381" y="191"/>
                    <a:pt x="667" y="191"/>
                  </a:cubicBezTo>
                  <a:close/>
                </a:path>
              </a:pathLst>
            </a:custGeom>
            <a:grpFill/>
            <a:ln w="9525" cap="flat">
              <a:noFill/>
              <a:prstDash val="solid"/>
              <a:miter/>
            </a:ln>
          </p:spPr>
          <p:txBody>
            <a:bodyPr rtlCol="0" anchor="ctr"/>
            <a:lstStyle/>
            <a:p>
              <a:endParaRPr lang="zh-CN" altLang="en-US"/>
            </a:p>
          </p:txBody>
        </p:sp>
        <p:sp>
          <p:nvSpPr>
            <p:cNvPr id="41" name="任意多边形: 形状 40"/>
            <p:cNvSpPr/>
            <p:nvPr/>
          </p:nvSpPr>
          <p:spPr>
            <a:xfrm>
              <a:off x="6287998" y="3382517"/>
              <a:ext cx="1002" cy="190"/>
            </a:xfrm>
            <a:custGeom>
              <a:avLst/>
              <a:gdLst>
                <a:gd name="connsiteX0" fmla="*/ 596 w 1002"/>
                <a:gd name="connsiteY0" fmla="*/ 191 h 190"/>
                <a:gd name="connsiteX1" fmla="*/ 977 w 1002"/>
                <a:gd name="connsiteY1" fmla="*/ 95 h 190"/>
                <a:gd name="connsiteX2" fmla="*/ 406 w 1002"/>
                <a:gd name="connsiteY2" fmla="*/ 0 h 190"/>
                <a:gd name="connsiteX3" fmla="*/ 25 w 1002"/>
                <a:gd name="connsiteY3" fmla="*/ 95 h 190"/>
                <a:gd name="connsiteX4" fmla="*/ 596 w 1002"/>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 h="190">
                  <a:moveTo>
                    <a:pt x="596" y="191"/>
                  </a:moveTo>
                  <a:cubicBezTo>
                    <a:pt x="882" y="191"/>
                    <a:pt x="1073" y="191"/>
                    <a:pt x="977" y="95"/>
                  </a:cubicBezTo>
                  <a:cubicBezTo>
                    <a:pt x="977" y="0"/>
                    <a:pt x="691" y="0"/>
                    <a:pt x="406" y="0"/>
                  </a:cubicBezTo>
                  <a:cubicBezTo>
                    <a:pt x="120" y="0"/>
                    <a:pt x="-71" y="0"/>
                    <a:pt x="25" y="95"/>
                  </a:cubicBezTo>
                  <a:cubicBezTo>
                    <a:pt x="25" y="95"/>
                    <a:pt x="311" y="191"/>
                    <a:pt x="596" y="191"/>
                  </a:cubicBezTo>
                  <a:close/>
                </a:path>
              </a:pathLst>
            </a:custGeom>
            <a:grpFill/>
            <a:ln w="9525" cap="flat">
              <a:noFill/>
              <a:prstDash val="solid"/>
              <a:miter/>
            </a:ln>
          </p:spPr>
          <p:txBody>
            <a:bodyPr rtlCol="0" anchor="ctr"/>
            <a:lstStyle/>
            <a:p>
              <a:endParaRPr lang="zh-CN" altLang="en-US"/>
            </a:p>
          </p:txBody>
        </p:sp>
        <p:sp>
          <p:nvSpPr>
            <p:cNvPr id="42" name="任意多边形: 形状 41"/>
            <p:cNvSpPr/>
            <p:nvPr/>
          </p:nvSpPr>
          <p:spPr>
            <a:xfrm>
              <a:off x="6345840" y="3382422"/>
              <a:ext cx="666" cy="190"/>
            </a:xfrm>
            <a:custGeom>
              <a:avLst/>
              <a:gdLst>
                <a:gd name="connsiteX0" fmla="*/ 381 w 666"/>
                <a:gd name="connsiteY0" fmla="*/ 191 h 190"/>
                <a:gd name="connsiteX1" fmla="*/ 667 w 666"/>
                <a:gd name="connsiteY1" fmla="*/ 95 h 190"/>
                <a:gd name="connsiteX2" fmla="*/ 286 w 666"/>
                <a:gd name="connsiteY2" fmla="*/ 0 h 190"/>
                <a:gd name="connsiteX3" fmla="*/ 0 w 666"/>
                <a:gd name="connsiteY3" fmla="*/ 95 h 190"/>
                <a:gd name="connsiteX4" fmla="*/ 381 w 666"/>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 h="190">
                  <a:moveTo>
                    <a:pt x="381" y="191"/>
                  </a:moveTo>
                  <a:cubicBezTo>
                    <a:pt x="571" y="191"/>
                    <a:pt x="667" y="191"/>
                    <a:pt x="667" y="95"/>
                  </a:cubicBezTo>
                  <a:cubicBezTo>
                    <a:pt x="667" y="95"/>
                    <a:pt x="476" y="0"/>
                    <a:pt x="286" y="0"/>
                  </a:cubicBezTo>
                  <a:cubicBezTo>
                    <a:pt x="95" y="0"/>
                    <a:pt x="0" y="0"/>
                    <a:pt x="0" y="95"/>
                  </a:cubicBezTo>
                  <a:cubicBezTo>
                    <a:pt x="0" y="191"/>
                    <a:pt x="191" y="191"/>
                    <a:pt x="381" y="191"/>
                  </a:cubicBezTo>
                  <a:close/>
                </a:path>
              </a:pathLst>
            </a:custGeom>
            <a:grpFill/>
            <a:ln w="9525" cap="flat">
              <a:noFill/>
              <a:prstDash val="solid"/>
              <a:miter/>
            </a:ln>
          </p:spPr>
          <p:txBody>
            <a:bodyPr rtlCol="0" anchor="ctr"/>
            <a:lstStyle/>
            <a:p>
              <a:endParaRPr lang="zh-CN" altLang="en-US"/>
            </a:p>
          </p:txBody>
        </p:sp>
        <p:sp>
          <p:nvSpPr>
            <p:cNvPr id="43" name="任意多边形: 形状 42"/>
            <p:cNvSpPr/>
            <p:nvPr/>
          </p:nvSpPr>
          <p:spPr>
            <a:xfrm>
              <a:off x="6403657" y="3382541"/>
              <a:ext cx="325" cy="71"/>
            </a:xfrm>
            <a:custGeom>
              <a:avLst/>
              <a:gdLst>
                <a:gd name="connsiteX0" fmla="*/ 191 w 325"/>
                <a:gd name="connsiteY0" fmla="*/ 72 h 71"/>
                <a:gd name="connsiteX1" fmla="*/ 286 w 325"/>
                <a:gd name="connsiteY1" fmla="*/ 72 h 71"/>
                <a:gd name="connsiteX2" fmla="*/ 191 w 325"/>
                <a:gd name="connsiteY2" fmla="*/ 72 h 71"/>
                <a:gd name="connsiteX3" fmla="*/ 0 w 325"/>
                <a:gd name="connsiteY3" fmla="*/ 72 h 71"/>
                <a:gd name="connsiteX4" fmla="*/ 191 w 325"/>
                <a:gd name="connsiteY4" fmla="*/ 72 h 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 h="71">
                  <a:moveTo>
                    <a:pt x="191" y="72"/>
                  </a:moveTo>
                  <a:cubicBezTo>
                    <a:pt x="286" y="72"/>
                    <a:pt x="381" y="72"/>
                    <a:pt x="286" y="72"/>
                  </a:cubicBezTo>
                  <a:cubicBezTo>
                    <a:pt x="286" y="72"/>
                    <a:pt x="286" y="-24"/>
                    <a:pt x="191" y="72"/>
                  </a:cubicBezTo>
                  <a:cubicBezTo>
                    <a:pt x="0" y="-24"/>
                    <a:pt x="0" y="-24"/>
                    <a:pt x="0" y="72"/>
                  </a:cubicBezTo>
                  <a:cubicBezTo>
                    <a:pt x="0" y="72"/>
                    <a:pt x="95" y="72"/>
                    <a:pt x="191" y="72"/>
                  </a:cubicBezTo>
                  <a:close/>
                </a:path>
              </a:pathLst>
            </a:custGeom>
            <a:grpFill/>
            <a:ln w="9525" cap="flat">
              <a:noFill/>
              <a:prstDash val="solid"/>
              <a:miter/>
            </a:ln>
          </p:spPr>
          <p:txBody>
            <a:bodyPr rtlCol="0" anchor="ctr"/>
            <a:lstStyle/>
            <a:p>
              <a:endParaRPr lang="zh-CN" altLang="en-US"/>
            </a:p>
          </p:txBody>
        </p:sp>
        <p:sp>
          <p:nvSpPr>
            <p:cNvPr id="44" name="任意多边形: 形状 43"/>
            <p:cNvSpPr/>
            <p:nvPr/>
          </p:nvSpPr>
          <p:spPr>
            <a:xfrm>
              <a:off x="5555455" y="3395114"/>
              <a:ext cx="323" cy="71"/>
            </a:xfrm>
            <a:custGeom>
              <a:avLst/>
              <a:gdLst>
                <a:gd name="connsiteX0" fmla="*/ 95 w 323"/>
                <a:gd name="connsiteY0" fmla="*/ 71 h 71"/>
                <a:gd name="connsiteX1" fmla="*/ 286 w 323"/>
                <a:gd name="connsiteY1" fmla="*/ 71 h 71"/>
                <a:gd name="connsiteX2" fmla="*/ 95 w 323"/>
                <a:gd name="connsiteY2" fmla="*/ 71 h 71"/>
                <a:gd name="connsiteX3" fmla="*/ 0 w 323"/>
                <a:gd name="connsiteY3" fmla="*/ 71 h 71"/>
                <a:gd name="connsiteX4" fmla="*/ 95 w 323"/>
                <a:gd name="connsiteY4" fmla="*/ 71 h 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 h="71">
                  <a:moveTo>
                    <a:pt x="95" y="71"/>
                  </a:moveTo>
                  <a:cubicBezTo>
                    <a:pt x="191" y="71"/>
                    <a:pt x="286" y="71"/>
                    <a:pt x="286" y="71"/>
                  </a:cubicBezTo>
                  <a:cubicBezTo>
                    <a:pt x="381" y="71"/>
                    <a:pt x="286" y="71"/>
                    <a:pt x="95" y="71"/>
                  </a:cubicBezTo>
                  <a:cubicBezTo>
                    <a:pt x="95" y="-24"/>
                    <a:pt x="0" y="-24"/>
                    <a:pt x="0" y="71"/>
                  </a:cubicBezTo>
                  <a:cubicBezTo>
                    <a:pt x="0" y="71"/>
                    <a:pt x="95" y="71"/>
                    <a:pt x="95" y="71"/>
                  </a:cubicBezTo>
                  <a:close/>
                </a:path>
              </a:pathLst>
            </a:custGeom>
            <a:grpFill/>
            <a:ln w="9525" cap="flat">
              <a:noFill/>
              <a:prstDash val="solid"/>
              <a:miter/>
            </a:ln>
          </p:spPr>
          <p:txBody>
            <a:bodyPr rtlCol="0" anchor="ctr"/>
            <a:lstStyle/>
            <a:p>
              <a:endParaRPr lang="zh-CN" altLang="en-US"/>
            </a:p>
          </p:txBody>
        </p:sp>
        <p:sp>
          <p:nvSpPr>
            <p:cNvPr id="45" name="任意多边形: 形状 44"/>
            <p:cNvSpPr/>
            <p:nvPr/>
          </p:nvSpPr>
          <p:spPr>
            <a:xfrm>
              <a:off x="5614390" y="3395091"/>
              <a:ext cx="977" cy="190"/>
            </a:xfrm>
            <a:custGeom>
              <a:avLst/>
              <a:gdLst>
                <a:gd name="connsiteX0" fmla="*/ 406 w 977"/>
                <a:gd name="connsiteY0" fmla="*/ 191 h 190"/>
                <a:gd name="connsiteX1" fmla="*/ 977 w 977"/>
                <a:gd name="connsiteY1" fmla="*/ 95 h 190"/>
                <a:gd name="connsiteX2" fmla="*/ 596 w 977"/>
                <a:gd name="connsiteY2" fmla="*/ 0 h 190"/>
                <a:gd name="connsiteX3" fmla="*/ 25 w 977"/>
                <a:gd name="connsiteY3" fmla="*/ 95 h 190"/>
                <a:gd name="connsiteX4" fmla="*/ 406 w 977"/>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7" h="190">
                  <a:moveTo>
                    <a:pt x="406" y="191"/>
                  </a:moveTo>
                  <a:cubicBezTo>
                    <a:pt x="691" y="191"/>
                    <a:pt x="977" y="191"/>
                    <a:pt x="977" y="95"/>
                  </a:cubicBezTo>
                  <a:cubicBezTo>
                    <a:pt x="977" y="0"/>
                    <a:pt x="882" y="0"/>
                    <a:pt x="596" y="0"/>
                  </a:cubicBezTo>
                  <a:cubicBezTo>
                    <a:pt x="311" y="0"/>
                    <a:pt x="25" y="0"/>
                    <a:pt x="25" y="95"/>
                  </a:cubicBezTo>
                  <a:cubicBezTo>
                    <a:pt x="-71" y="191"/>
                    <a:pt x="120" y="191"/>
                    <a:pt x="406" y="191"/>
                  </a:cubicBezTo>
                  <a:close/>
                </a:path>
              </a:pathLst>
            </a:custGeom>
            <a:grpFill/>
            <a:ln w="9525" cap="flat">
              <a:noFill/>
              <a:prstDash val="solid"/>
              <a:miter/>
            </a:ln>
          </p:spPr>
          <p:txBody>
            <a:bodyPr rtlCol="0" anchor="ctr"/>
            <a:lstStyle/>
            <a:p>
              <a:endParaRPr lang="zh-CN" altLang="en-US"/>
            </a:p>
          </p:txBody>
        </p:sp>
        <p:sp>
          <p:nvSpPr>
            <p:cNvPr id="46" name="任意多边形: 形状 45"/>
            <p:cNvSpPr/>
            <p:nvPr/>
          </p:nvSpPr>
          <p:spPr>
            <a:xfrm>
              <a:off x="5673261" y="3394995"/>
              <a:ext cx="1655" cy="381"/>
            </a:xfrm>
            <a:custGeom>
              <a:avLst/>
              <a:gdLst>
                <a:gd name="connsiteX0" fmla="*/ 685 w 1655"/>
                <a:gd name="connsiteY0" fmla="*/ 381 h 381"/>
                <a:gd name="connsiteX1" fmla="*/ 1637 w 1655"/>
                <a:gd name="connsiteY1" fmla="*/ 191 h 381"/>
                <a:gd name="connsiteX2" fmla="*/ 971 w 1655"/>
                <a:gd name="connsiteY2" fmla="*/ 0 h 381"/>
                <a:gd name="connsiteX3" fmla="*/ 18 w 1655"/>
                <a:gd name="connsiteY3" fmla="*/ 191 h 381"/>
                <a:gd name="connsiteX4" fmla="*/ 685 w 1655"/>
                <a:gd name="connsiteY4" fmla="*/ 381 h 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 h="381">
                  <a:moveTo>
                    <a:pt x="685" y="381"/>
                  </a:moveTo>
                  <a:cubicBezTo>
                    <a:pt x="1161" y="381"/>
                    <a:pt x="1542" y="286"/>
                    <a:pt x="1637" y="191"/>
                  </a:cubicBezTo>
                  <a:cubicBezTo>
                    <a:pt x="1733" y="95"/>
                    <a:pt x="1447" y="0"/>
                    <a:pt x="971" y="0"/>
                  </a:cubicBezTo>
                  <a:cubicBezTo>
                    <a:pt x="495" y="0"/>
                    <a:pt x="114" y="95"/>
                    <a:pt x="18" y="191"/>
                  </a:cubicBezTo>
                  <a:cubicBezTo>
                    <a:pt x="-77" y="286"/>
                    <a:pt x="209" y="381"/>
                    <a:pt x="685" y="381"/>
                  </a:cubicBezTo>
                  <a:close/>
                </a:path>
              </a:pathLst>
            </a:custGeom>
            <a:grpFill/>
            <a:ln w="9525" cap="flat">
              <a:noFill/>
              <a:prstDash val="solid"/>
              <a:miter/>
            </a:ln>
          </p:spPr>
          <p:txBody>
            <a:bodyPr rtlCol="0" anchor="ctr"/>
            <a:lstStyle/>
            <a:p>
              <a:endParaRPr lang="zh-CN" altLang="en-US"/>
            </a:p>
          </p:txBody>
        </p:sp>
        <p:sp>
          <p:nvSpPr>
            <p:cNvPr id="47" name="任意多边形: 形状 46"/>
            <p:cNvSpPr/>
            <p:nvPr/>
          </p:nvSpPr>
          <p:spPr>
            <a:xfrm>
              <a:off x="5732320" y="3394995"/>
              <a:ext cx="2029" cy="381"/>
            </a:xfrm>
            <a:custGeom>
              <a:avLst/>
              <a:gdLst>
                <a:gd name="connsiteX0" fmla="*/ 872 w 2029"/>
                <a:gd name="connsiteY0" fmla="*/ 381 h 381"/>
                <a:gd name="connsiteX1" fmla="*/ 2015 w 2029"/>
                <a:gd name="connsiteY1" fmla="*/ 191 h 381"/>
                <a:gd name="connsiteX2" fmla="*/ 1158 w 2029"/>
                <a:gd name="connsiteY2" fmla="*/ 0 h 381"/>
                <a:gd name="connsiteX3" fmla="*/ 15 w 2029"/>
                <a:gd name="connsiteY3" fmla="*/ 191 h 381"/>
                <a:gd name="connsiteX4" fmla="*/ 872 w 2029"/>
                <a:gd name="connsiteY4" fmla="*/ 381 h 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9" h="381">
                  <a:moveTo>
                    <a:pt x="872" y="381"/>
                  </a:moveTo>
                  <a:cubicBezTo>
                    <a:pt x="1443" y="381"/>
                    <a:pt x="1920" y="286"/>
                    <a:pt x="2015" y="191"/>
                  </a:cubicBezTo>
                  <a:cubicBezTo>
                    <a:pt x="2110" y="95"/>
                    <a:pt x="1729" y="0"/>
                    <a:pt x="1158" y="0"/>
                  </a:cubicBezTo>
                  <a:cubicBezTo>
                    <a:pt x="586" y="0"/>
                    <a:pt x="110" y="95"/>
                    <a:pt x="15" y="191"/>
                  </a:cubicBezTo>
                  <a:cubicBezTo>
                    <a:pt x="-81" y="286"/>
                    <a:pt x="300" y="381"/>
                    <a:pt x="872" y="381"/>
                  </a:cubicBezTo>
                  <a:close/>
                </a:path>
              </a:pathLst>
            </a:custGeom>
            <a:grpFill/>
            <a:ln w="9525" cap="flat">
              <a:noFill/>
              <a:prstDash val="solid"/>
              <a:miter/>
            </a:ln>
          </p:spPr>
          <p:txBody>
            <a:bodyPr rtlCol="0" anchor="ctr"/>
            <a:lstStyle/>
            <a:p>
              <a:endParaRPr lang="zh-CN" altLang="en-US"/>
            </a:p>
          </p:txBody>
        </p:sp>
        <p:sp>
          <p:nvSpPr>
            <p:cNvPr id="48" name="任意多边形: 形状 47"/>
            <p:cNvSpPr/>
            <p:nvPr/>
          </p:nvSpPr>
          <p:spPr>
            <a:xfrm>
              <a:off x="5791189" y="3394900"/>
              <a:ext cx="2592" cy="571"/>
            </a:xfrm>
            <a:custGeom>
              <a:avLst/>
              <a:gdLst>
                <a:gd name="connsiteX0" fmla="*/ 1153 w 2592"/>
                <a:gd name="connsiteY0" fmla="*/ 571 h 571"/>
                <a:gd name="connsiteX1" fmla="*/ 2582 w 2592"/>
                <a:gd name="connsiteY1" fmla="*/ 286 h 571"/>
                <a:gd name="connsiteX2" fmla="*/ 1439 w 2592"/>
                <a:gd name="connsiteY2" fmla="*/ 0 h 571"/>
                <a:gd name="connsiteX3" fmla="*/ 10 w 2592"/>
                <a:gd name="connsiteY3" fmla="*/ 286 h 571"/>
                <a:gd name="connsiteX4" fmla="*/ 1153 w 2592"/>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2" h="571">
                  <a:moveTo>
                    <a:pt x="1153" y="571"/>
                  </a:moveTo>
                  <a:cubicBezTo>
                    <a:pt x="1915" y="571"/>
                    <a:pt x="2487" y="476"/>
                    <a:pt x="2582" y="286"/>
                  </a:cubicBezTo>
                  <a:cubicBezTo>
                    <a:pt x="2677" y="95"/>
                    <a:pt x="2106" y="0"/>
                    <a:pt x="1439" y="0"/>
                  </a:cubicBezTo>
                  <a:cubicBezTo>
                    <a:pt x="677" y="0"/>
                    <a:pt x="106" y="95"/>
                    <a:pt x="10" y="286"/>
                  </a:cubicBezTo>
                  <a:cubicBezTo>
                    <a:pt x="-85" y="476"/>
                    <a:pt x="487" y="571"/>
                    <a:pt x="1153" y="571"/>
                  </a:cubicBezTo>
                  <a:close/>
                </a:path>
              </a:pathLst>
            </a:custGeom>
            <a:grpFill/>
            <a:ln w="9525" cap="flat">
              <a:noFill/>
              <a:prstDash val="solid"/>
              <a:miter/>
            </a:ln>
          </p:spPr>
          <p:txBody>
            <a:bodyPr rtlCol="0" anchor="ctr"/>
            <a:lstStyle/>
            <a:p>
              <a:endParaRPr lang="zh-CN" altLang="en-US"/>
            </a:p>
          </p:txBody>
        </p:sp>
        <p:sp>
          <p:nvSpPr>
            <p:cNvPr id="49" name="任意多边形: 形状 48"/>
            <p:cNvSpPr/>
            <p:nvPr/>
          </p:nvSpPr>
          <p:spPr>
            <a:xfrm>
              <a:off x="5850245" y="3394900"/>
              <a:ext cx="2970" cy="571"/>
            </a:xfrm>
            <a:custGeom>
              <a:avLst/>
              <a:gdLst>
                <a:gd name="connsiteX0" fmla="*/ 1343 w 2970"/>
                <a:gd name="connsiteY0" fmla="*/ 571 h 571"/>
                <a:gd name="connsiteX1" fmla="*/ 2962 w 2970"/>
                <a:gd name="connsiteY1" fmla="*/ 286 h 571"/>
                <a:gd name="connsiteX2" fmla="*/ 1628 w 2970"/>
                <a:gd name="connsiteY2" fmla="*/ 0 h 571"/>
                <a:gd name="connsiteX3" fmla="*/ 9 w 2970"/>
                <a:gd name="connsiteY3" fmla="*/ 286 h 571"/>
                <a:gd name="connsiteX4" fmla="*/ 1343 w 2970"/>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0" h="571">
                  <a:moveTo>
                    <a:pt x="1343" y="571"/>
                  </a:moveTo>
                  <a:cubicBezTo>
                    <a:pt x="2200" y="571"/>
                    <a:pt x="2867" y="381"/>
                    <a:pt x="2962" y="286"/>
                  </a:cubicBezTo>
                  <a:cubicBezTo>
                    <a:pt x="3057" y="95"/>
                    <a:pt x="2390" y="0"/>
                    <a:pt x="1628" y="0"/>
                  </a:cubicBezTo>
                  <a:cubicBezTo>
                    <a:pt x="771" y="0"/>
                    <a:pt x="104" y="191"/>
                    <a:pt x="9" y="286"/>
                  </a:cubicBezTo>
                  <a:cubicBezTo>
                    <a:pt x="-86" y="476"/>
                    <a:pt x="581" y="571"/>
                    <a:pt x="1343" y="571"/>
                  </a:cubicBezTo>
                  <a:close/>
                </a:path>
              </a:pathLst>
            </a:custGeom>
            <a:grpFill/>
            <a:ln w="9525" cap="flat">
              <a:noFill/>
              <a:prstDash val="solid"/>
              <a:miter/>
            </a:ln>
          </p:spPr>
          <p:txBody>
            <a:bodyPr rtlCol="0" anchor="ctr"/>
            <a:lstStyle/>
            <a:p>
              <a:endParaRPr lang="zh-CN" altLang="en-US"/>
            </a:p>
          </p:txBody>
        </p:sp>
        <p:sp>
          <p:nvSpPr>
            <p:cNvPr id="50" name="任意多边形: 形状 49"/>
            <p:cNvSpPr/>
            <p:nvPr/>
          </p:nvSpPr>
          <p:spPr>
            <a:xfrm>
              <a:off x="5909301" y="3394805"/>
              <a:ext cx="3246" cy="762"/>
            </a:xfrm>
            <a:custGeom>
              <a:avLst/>
              <a:gdLst>
                <a:gd name="connsiteX0" fmla="*/ 1532 w 3246"/>
                <a:gd name="connsiteY0" fmla="*/ 762 h 762"/>
                <a:gd name="connsiteX1" fmla="*/ 3247 w 3246"/>
                <a:gd name="connsiteY1" fmla="*/ 381 h 762"/>
                <a:gd name="connsiteX2" fmla="*/ 1723 w 3246"/>
                <a:gd name="connsiteY2" fmla="*/ 0 h 762"/>
                <a:gd name="connsiteX3" fmla="*/ 8 w 3246"/>
                <a:gd name="connsiteY3" fmla="*/ 381 h 762"/>
                <a:gd name="connsiteX4" fmla="*/ 1532 w 3246"/>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46" h="762">
                  <a:moveTo>
                    <a:pt x="1532" y="762"/>
                  </a:moveTo>
                  <a:cubicBezTo>
                    <a:pt x="2485" y="762"/>
                    <a:pt x="3247" y="571"/>
                    <a:pt x="3247" y="381"/>
                  </a:cubicBezTo>
                  <a:cubicBezTo>
                    <a:pt x="3247" y="190"/>
                    <a:pt x="2580" y="0"/>
                    <a:pt x="1723" y="0"/>
                  </a:cubicBezTo>
                  <a:cubicBezTo>
                    <a:pt x="770" y="0"/>
                    <a:pt x="8" y="190"/>
                    <a:pt x="8" y="381"/>
                  </a:cubicBezTo>
                  <a:cubicBezTo>
                    <a:pt x="-87" y="571"/>
                    <a:pt x="675" y="762"/>
                    <a:pt x="1532" y="762"/>
                  </a:cubicBezTo>
                  <a:close/>
                </a:path>
              </a:pathLst>
            </a:custGeom>
            <a:grpFill/>
            <a:ln w="9525" cap="flat">
              <a:noFill/>
              <a:prstDash val="solid"/>
              <a:miter/>
            </a:ln>
          </p:spPr>
          <p:txBody>
            <a:bodyPr rtlCol="0" anchor="ctr"/>
            <a:lstStyle/>
            <a:p>
              <a:endParaRPr lang="zh-CN" altLang="en-US"/>
            </a:p>
          </p:txBody>
        </p:sp>
        <p:sp>
          <p:nvSpPr>
            <p:cNvPr id="51" name="任意多边形: 形状 50"/>
            <p:cNvSpPr/>
            <p:nvPr/>
          </p:nvSpPr>
          <p:spPr>
            <a:xfrm>
              <a:off x="5968364" y="3394805"/>
              <a:ext cx="3619" cy="762"/>
            </a:xfrm>
            <a:custGeom>
              <a:avLst/>
              <a:gdLst>
                <a:gd name="connsiteX0" fmla="*/ 1810 w 3619"/>
                <a:gd name="connsiteY0" fmla="*/ 762 h 762"/>
                <a:gd name="connsiteX1" fmla="*/ 3619 w 3619"/>
                <a:gd name="connsiteY1" fmla="*/ 381 h 762"/>
                <a:gd name="connsiteX2" fmla="*/ 1810 w 3619"/>
                <a:gd name="connsiteY2" fmla="*/ 0 h 762"/>
                <a:gd name="connsiteX3" fmla="*/ 0 w 3619"/>
                <a:gd name="connsiteY3" fmla="*/ 381 h 762"/>
                <a:gd name="connsiteX4" fmla="*/ 1810 w 3619"/>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9" h="762">
                  <a:moveTo>
                    <a:pt x="1810" y="762"/>
                  </a:moveTo>
                  <a:cubicBezTo>
                    <a:pt x="2762" y="762"/>
                    <a:pt x="3619" y="571"/>
                    <a:pt x="3619" y="381"/>
                  </a:cubicBezTo>
                  <a:cubicBezTo>
                    <a:pt x="3619" y="190"/>
                    <a:pt x="2857" y="0"/>
                    <a:pt x="1810" y="0"/>
                  </a:cubicBezTo>
                  <a:cubicBezTo>
                    <a:pt x="857" y="0"/>
                    <a:pt x="0" y="190"/>
                    <a:pt x="0" y="381"/>
                  </a:cubicBezTo>
                  <a:cubicBezTo>
                    <a:pt x="0" y="571"/>
                    <a:pt x="762" y="762"/>
                    <a:pt x="1810" y="762"/>
                  </a:cubicBezTo>
                  <a:close/>
                </a:path>
              </a:pathLst>
            </a:custGeom>
            <a:grpFill/>
            <a:ln w="9525" cap="flat">
              <a:noFill/>
              <a:prstDash val="solid"/>
              <a:miter/>
            </a:ln>
          </p:spPr>
          <p:txBody>
            <a:bodyPr rtlCol="0" anchor="ctr"/>
            <a:lstStyle/>
            <a:p>
              <a:endParaRPr lang="zh-CN" altLang="en-US"/>
            </a:p>
          </p:txBody>
        </p:sp>
        <p:sp>
          <p:nvSpPr>
            <p:cNvPr id="52" name="任意多边形: 形状 51"/>
            <p:cNvSpPr/>
            <p:nvPr/>
          </p:nvSpPr>
          <p:spPr>
            <a:xfrm>
              <a:off x="6027610" y="3394805"/>
              <a:ext cx="3619" cy="762"/>
            </a:xfrm>
            <a:custGeom>
              <a:avLst/>
              <a:gdLst>
                <a:gd name="connsiteX0" fmla="*/ 1810 w 3619"/>
                <a:gd name="connsiteY0" fmla="*/ 762 h 762"/>
                <a:gd name="connsiteX1" fmla="*/ 3619 w 3619"/>
                <a:gd name="connsiteY1" fmla="*/ 381 h 762"/>
                <a:gd name="connsiteX2" fmla="*/ 1810 w 3619"/>
                <a:gd name="connsiteY2" fmla="*/ 0 h 762"/>
                <a:gd name="connsiteX3" fmla="*/ 0 w 3619"/>
                <a:gd name="connsiteY3" fmla="*/ 381 h 762"/>
                <a:gd name="connsiteX4" fmla="*/ 1810 w 3619"/>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9" h="762">
                  <a:moveTo>
                    <a:pt x="1810" y="762"/>
                  </a:moveTo>
                  <a:cubicBezTo>
                    <a:pt x="2762" y="762"/>
                    <a:pt x="3619" y="571"/>
                    <a:pt x="3619" y="381"/>
                  </a:cubicBezTo>
                  <a:cubicBezTo>
                    <a:pt x="3619" y="190"/>
                    <a:pt x="2762" y="0"/>
                    <a:pt x="1810" y="0"/>
                  </a:cubicBezTo>
                  <a:cubicBezTo>
                    <a:pt x="857" y="0"/>
                    <a:pt x="0" y="190"/>
                    <a:pt x="0" y="381"/>
                  </a:cubicBezTo>
                  <a:cubicBezTo>
                    <a:pt x="0" y="571"/>
                    <a:pt x="762" y="762"/>
                    <a:pt x="1810" y="762"/>
                  </a:cubicBezTo>
                  <a:close/>
                </a:path>
              </a:pathLst>
            </a:custGeom>
            <a:grpFill/>
            <a:ln w="9525" cap="flat">
              <a:noFill/>
              <a:prstDash val="solid"/>
              <a:miter/>
            </a:ln>
          </p:spPr>
          <p:txBody>
            <a:bodyPr rtlCol="0" anchor="ctr"/>
            <a:lstStyle/>
            <a:p>
              <a:endParaRPr lang="zh-CN" altLang="en-US"/>
            </a:p>
          </p:txBody>
        </p:sp>
        <p:sp>
          <p:nvSpPr>
            <p:cNvPr id="53" name="任意多边形: 形状 52"/>
            <p:cNvSpPr/>
            <p:nvPr/>
          </p:nvSpPr>
          <p:spPr>
            <a:xfrm>
              <a:off x="6086752" y="3394805"/>
              <a:ext cx="3634" cy="762"/>
            </a:xfrm>
            <a:custGeom>
              <a:avLst/>
              <a:gdLst>
                <a:gd name="connsiteX0" fmla="*/ 1912 w 3634"/>
                <a:gd name="connsiteY0" fmla="*/ 762 h 762"/>
                <a:gd name="connsiteX1" fmla="*/ 3627 w 3634"/>
                <a:gd name="connsiteY1" fmla="*/ 381 h 762"/>
                <a:gd name="connsiteX2" fmla="*/ 1722 w 3634"/>
                <a:gd name="connsiteY2" fmla="*/ 0 h 762"/>
                <a:gd name="connsiteX3" fmla="*/ 7 w 3634"/>
                <a:gd name="connsiteY3" fmla="*/ 381 h 762"/>
                <a:gd name="connsiteX4" fmla="*/ 1912 w 3634"/>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4" h="762">
                  <a:moveTo>
                    <a:pt x="1912" y="762"/>
                  </a:moveTo>
                  <a:cubicBezTo>
                    <a:pt x="2865" y="762"/>
                    <a:pt x="3722" y="571"/>
                    <a:pt x="3627" y="381"/>
                  </a:cubicBezTo>
                  <a:cubicBezTo>
                    <a:pt x="3627" y="190"/>
                    <a:pt x="2770" y="0"/>
                    <a:pt x="1722" y="0"/>
                  </a:cubicBezTo>
                  <a:cubicBezTo>
                    <a:pt x="769" y="0"/>
                    <a:pt x="-88" y="190"/>
                    <a:pt x="7" y="381"/>
                  </a:cubicBezTo>
                  <a:cubicBezTo>
                    <a:pt x="102" y="571"/>
                    <a:pt x="960" y="762"/>
                    <a:pt x="1912" y="762"/>
                  </a:cubicBezTo>
                  <a:close/>
                </a:path>
              </a:pathLst>
            </a:custGeom>
            <a:grpFill/>
            <a:ln w="9525" cap="flat">
              <a:noFill/>
              <a:prstDash val="solid"/>
              <a:miter/>
            </a:ln>
          </p:spPr>
          <p:txBody>
            <a:bodyPr rtlCol="0" anchor="ctr"/>
            <a:lstStyle/>
            <a:p>
              <a:endParaRPr lang="zh-CN" altLang="en-US"/>
            </a:p>
          </p:txBody>
        </p:sp>
        <p:sp>
          <p:nvSpPr>
            <p:cNvPr id="54" name="任意多边形: 形状 53"/>
            <p:cNvSpPr/>
            <p:nvPr/>
          </p:nvSpPr>
          <p:spPr>
            <a:xfrm>
              <a:off x="6146187" y="3394805"/>
              <a:ext cx="3256" cy="762"/>
            </a:xfrm>
            <a:custGeom>
              <a:avLst/>
              <a:gdLst>
                <a:gd name="connsiteX0" fmla="*/ 1723 w 3256"/>
                <a:gd name="connsiteY0" fmla="*/ 762 h 762"/>
                <a:gd name="connsiteX1" fmla="*/ 3248 w 3256"/>
                <a:gd name="connsiteY1" fmla="*/ 381 h 762"/>
                <a:gd name="connsiteX2" fmla="*/ 1533 w 3256"/>
                <a:gd name="connsiteY2" fmla="*/ 0 h 762"/>
                <a:gd name="connsiteX3" fmla="*/ 9 w 3256"/>
                <a:gd name="connsiteY3" fmla="*/ 381 h 762"/>
                <a:gd name="connsiteX4" fmla="*/ 1723 w 3256"/>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6" h="762">
                  <a:moveTo>
                    <a:pt x="1723" y="762"/>
                  </a:moveTo>
                  <a:cubicBezTo>
                    <a:pt x="2676" y="762"/>
                    <a:pt x="3343" y="571"/>
                    <a:pt x="3248" y="381"/>
                  </a:cubicBezTo>
                  <a:cubicBezTo>
                    <a:pt x="3152" y="190"/>
                    <a:pt x="2390" y="0"/>
                    <a:pt x="1533" y="0"/>
                  </a:cubicBezTo>
                  <a:cubicBezTo>
                    <a:pt x="581" y="0"/>
                    <a:pt x="-86" y="190"/>
                    <a:pt x="9" y="381"/>
                  </a:cubicBezTo>
                  <a:cubicBezTo>
                    <a:pt x="9" y="571"/>
                    <a:pt x="866" y="762"/>
                    <a:pt x="1723" y="762"/>
                  </a:cubicBezTo>
                  <a:close/>
                </a:path>
              </a:pathLst>
            </a:custGeom>
            <a:grpFill/>
            <a:ln w="9525" cap="flat">
              <a:noFill/>
              <a:prstDash val="solid"/>
              <a:miter/>
            </a:ln>
          </p:spPr>
          <p:txBody>
            <a:bodyPr rtlCol="0" anchor="ctr"/>
            <a:lstStyle/>
            <a:p>
              <a:endParaRPr lang="zh-CN" altLang="en-US"/>
            </a:p>
          </p:txBody>
        </p:sp>
        <p:sp>
          <p:nvSpPr>
            <p:cNvPr id="55" name="任意多边形: 形状 54"/>
            <p:cNvSpPr/>
            <p:nvPr/>
          </p:nvSpPr>
          <p:spPr>
            <a:xfrm>
              <a:off x="6205526" y="3394900"/>
              <a:ext cx="2973" cy="571"/>
            </a:xfrm>
            <a:custGeom>
              <a:avLst/>
              <a:gdLst>
                <a:gd name="connsiteX0" fmla="*/ 1630 w 2973"/>
                <a:gd name="connsiteY0" fmla="*/ 571 h 571"/>
                <a:gd name="connsiteX1" fmla="*/ 2963 w 2973"/>
                <a:gd name="connsiteY1" fmla="*/ 286 h 571"/>
                <a:gd name="connsiteX2" fmla="*/ 1344 w 2973"/>
                <a:gd name="connsiteY2" fmla="*/ 0 h 571"/>
                <a:gd name="connsiteX3" fmla="*/ 10 w 2973"/>
                <a:gd name="connsiteY3" fmla="*/ 286 h 571"/>
                <a:gd name="connsiteX4" fmla="*/ 1630 w 2973"/>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 h="571">
                  <a:moveTo>
                    <a:pt x="1630" y="571"/>
                  </a:moveTo>
                  <a:cubicBezTo>
                    <a:pt x="2487" y="571"/>
                    <a:pt x="3058" y="381"/>
                    <a:pt x="2963" y="286"/>
                  </a:cubicBezTo>
                  <a:cubicBezTo>
                    <a:pt x="2868" y="95"/>
                    <a:pt x="2201" y="0"/>
                    <a:pt x="1344" y="0"/>
                  </a:cubicBezTo>
                  <a:cubicBezTo>
                    <a:pt x="487" y="0"/>
                    <a:pt x="-85" y="191"/>
                    <a:pt x="10" y="286"/>
                  </a:cubicBezTo>
                  <a:cubicBezTo>
                    <a:pt x="106" y="476"/>
                    <a:pt x="868" y="571"/>
                    <a:pt x="1630" y="571"/>
                  </a:cubicBezTo>
                  <a:close/>
                </a:path>
              </a:pathLst>
            </a:custGeom>
            <a:grpFill/>
            <a:ln w="9525" cap="flat">
              <a:noFill/>
              <a:prstDash val="solid"/>
              <a:miter/>
            </a:ln>
          </p:spPr>
          <p:txBody>
            <a:bodyPr rtlCol="0" anchor="ctr"/>
            <a:lstStyle/>
            <a:p>
              <a:endParaRPr lang="zh-CN" altLang="en-US"/>
            </a:p>
          </p:txBody>
        </p:sp>
        <p:sp>
          <p:nvSpPr>
            <p:cNvPr id="56" name="任意多边形: 形状 55"/>
            <p:cNvSpPr/>
            <p:nvPr/>
          </p:nvSpPr>
          <p:spPr>
            <a:xfrm>
              <a:off x="6264960" y="3394900"/>
              <a:ext cx="2595" cy="571"/>
            </a:xfrm>
            <a:custGeom>
              <a:avLst/>
              <a:gdLst>
                <a:gd name="connsiteX0" fmla="*/ 1441 w 2595"/>
                <a:gd name="connsiteY0" fmla="*/ 571 h 571"/>
                <a:gd name="connsiteX1" fmla="*/ 2584 w 2595"/>
                <a:gd name="connsiteY1" fmla="*/ 286 h 571"/>
                <a:gd name="connsiteX2" fmla="*/ 1155 w 2595"/>
                <a:gd name="connsiteY2" fmla="*/ 0 h 571"/>
                <a:gd name="connsiteX3" fmla="*/ 12 w 2595"/>
                <a:gd name="connsiteY3" fmla="*/ 286 h 571"/>
                <a:gd name="connsiteX4" fmla="*/ 1441 w 2595"/>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5" h="571">
                  <a:moveTo>
                    <a:pt x="1441" y="571"/>
                  </a:moveTo>
                  <a:cubicBezTo>
                    <a:pt x="2203" y="571"/>
                    <a:pt x="2679" y="476"/>
                    <a:pt x="2584" y="286"/>
                  </a:cubicBezTo>
                  <a:cubicBezTo>
                    <a:pt x="2489" y="95"/>
                    <a:pt x="1822" y="0"/>
                    <a:pt x="1155" y="0"/>
                  </a:cubicBezTo>
                  <a:cubicBezTo>
                    <a:pt x="393" y="0"/>
                    <a:pt x="-83" y="95"/>
                    <a:pt x="12" y="286"/>
                  </a:cubicBezTo>
                  <a:cubicBezTo>
                    <a:pt x="107" y="476"/>
                    <a:pt x="774" y="571"/>
                    <a:pt x="1441" y="571"/>
                  </a:cubicBezTo>
                  <a:close/>
                </a:path>
              </a:pathLst>
            </a:custGeom>
            <a:grpFill/>
            <a:ln w="9525" cap="flat">
              <a:noFill/>
              <a:prstDash val="solid"/>
              <a:miter/>
            </a:ln>
          </p:spPr>
          <p:txBody>
            <a:bodyPr rtlCol="0" anchor="ctr"/>
            <a:lstStyle/>
            <a:p>
              <a:endParaRPr lang="zh-CN" altLang="en-US"/>
            </a:p>
          </p:txBody>
        </p:sp>
        <p:sp>
          <p:nvSpPr>
            <p:cNvPr id="57" name="任意多边形: 形状 56"/>
            <p:cNvSpPr/>
            <p:nvPr/>
          </p:nvSpPr>
          <p:spPr>
            <a:xfrm>
              <a:off x="6324489" y="3394995"/>
              <a:ext cx="2029" cy="381"/>
            </a:xfrm>
            <a:custGeom>
              <a:avLst/>
              <a:gdLst>
                <a:gd name="connsiteX0" fmla="*/ 1158 w 2029"/>
                <a:gd name="connsiteY0" fmla="*/ 381 h 381"/>
                <a:gd name="connsiteX1" fmla="*/ 2015 w 2029"/>
                <a:gd name="connsiteY1" fmla="*/ 191 h 381"/>
                <a:gd name="connsiteX2" fmla="*/ 872 w 2029"/>
                <a:gd name="connsiteY2" fmla="*/ 0 h 381"/>
                <a:gd name="connsiteX3" fmla="*/ 15 w 2029"/>
                <a:gd name="connsiteY3" fmla="*/ 191 h 381"/>
                <a:gd name="connsiteX4" fmla="*/ 1158 w 2029"/>
                <a:gd name="connsiteY4" fmla="*/ 381 h 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9" h="381">
                  <a:moveTo>
                    <a:pt x="1158" y="381"/>
                  </a:moveTo>
                  <a:cubicBezTo>
                    <a:pt x="1729" y="381"/>
                    <a:pt x="2110" y="286"/>
                    <a:pt x="2015" y="191"/>
                  </a:cubicBezTo>
                  <a:cubicBezTo>
                    <a:pt x="1920" y="95"/>
                    <a:pt x="1443" y="0"/>
                    <a:pt x="872" y="0"/>
                  </a:cubicBezTo>
                  <a:cubicBezTo>
                    <a:pt x="300" y="0"/>
                    <a:pt x="-81" y="95"/>
                    <a:pt x="15" y="191"/>
                  </a:cubicBezTo>
                  <a:cubicBezTo>
                    <a:pt x="110" y="286"/>
                    <a:pt x="586" y="381"/>
                    <a:pt x="1158" y="381"/>
                  </a:cubicBezTo>
                  <a:close/>
                </a:path>
              </a:pathLst>
            </a:custGeom>
            <a:grpFill/>
            <a:ln w="9525" cap="flat">
              <a:noFill/>
              <a:prstDash val="solid"/>
              <a:miter/>
            </a:ln>
          </p:spPr>
          <p:txBody>
            <a:bodyPr rtlCol="0" anchor="ctr"/>
            <a:lstStyle/>
            <a:p>
              <a:endParaRPr lang="zh-CN" altLang="en-US"/>
            </a:p>
          </p:txBody>
        </p:sp>
        <p:sp>
          <p:nvSpPr>
            <p:cNvPr id="58" name="任意多边形: 形状 57"/>
            <p:cNvSpPr/>
            <p:nvPr/>
          </p:nvSpPr>
          <p:spPr>
            <a:xfrm>
              <a:off x="6384035" y="3394995"/>
              <a:ext cx="1333" cy="285"/>
            </a:xfrm>
            <a:custGeom>
              <a:avLst/>
              <a:gdLst>
                <a:gd name="connsiteX0" fmla="*/ 762 w 1333"/>
                <a:gd name="connsiteY0" fmla="*/ 286 h 285"/>
                <a:gd name="connsiteX1" fmla="*/ 1333 w 1333"/>
                <a:gd name="connsiteY1" fmla="*/ 95 h 285"/>
                <a:gd name="connsiteX2" fmla="*/ 571 w 1333"/>
                <a:gd name="connsiteY2" fmla="*/ 0 h 285"/>
                <a:gd name="connsiteX3" fmla="*/ 0 w 1333"/>
                <a:gd name="connsiteY3" fmla="*/ 95 h 285"/>
                <a:gd name="connsiteX4" fmla="*/ 762 w 1333"/>
                <a:gd name="connsiteY4" fmla="*/ 286 h 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 h="285">
                  <a:moveTo>
                    <a:pt x="762" y="286"/>
                  </a:moveTo>
                  <a:cubicBezTo>
                    <a:pt x="1143" y="286"/>
                    <a:pt x="1333" y="191"/>
                    <a:pt x="1333" y="95"/>
                  </a:cubicBezTo>
                  <a:cubicBezTo>
                    <a:pt x="1238" y="0"/>
                    <a:pt x="952" y="0"/>
                    <a:pt x="571" y="0"/>
                  </a:cubicBezTo>
                  <a:cubicBezTo>
                    <a:pt x="190" y="0"/>
                    <a:pt x="0" y="95"/>
                    <a:pt x="0" y="95"/>
                  </a:cubicBezTo>
                  <a:cubicBezTo>
                    <a:pt x="95" y="286"/>
                    <a:pt x="476" y="286"/>
                    <a:pt x="762" y="286"/>
                  </a:cubicBezTo>
                  <a:close/>
                </a:path>
              </a:pathLst>
            </a:custGeom>
            <a:grpFill/>
            <a:ln w="9525" cap="flat">
              <a:noFill/>
              <a:prstDash val="solid"/>
              <a:miter/>
            </a:ln>
          </p:spPr>
          <p:txBody>
            <a:bodyPr rtlCol="0" anchor="ctr"/>
            <a:lstStyle/>
            <a:p>
              <a:endParaRPr lang="zh-CN" altLang="en-US"/>
            </a:p>
          </p:txBody>
        </p:sp>
        <p:sp>
          <p:nvSpPr>
            <p:cNvPr id="59" name="任意多边形: 形状 58"/>
            <p:cNvSpPr/>
            <p:nvPr/>
          </p:nvSpPr>
          <p:spPr>
            <a:xfrm>
              <a:off x="6443446" y="3395091"/>
              <a:ext cx="1002" cy="190"/>
            </a:xfrm>
            <a:custGeom>
              <a:avLst/>
              <a:gdLst>
                <a:gd name="connsiteX0" fmla="*/ 596 w 1002"/>
                <a:gd name="connsiteY0" fmla="*/ 191 h 190"/>
                <a:gd name="connsiteX1" fmla="*/ 977 w 1002"/>
                <a:gd name="connsiteY1" fmla="*/ 95 h 190"/>
                <a:gd name="connsiteX2" fmla="*/ 406 w 1002"/>
                <a:gd name="connsiteY2" fmla="*/ 0 h 190"/>
                <a:gd name="connsiteX3" fmla="*/ 25 w 1002"/>
                <a:gd name="connsiteY3" fmla="*/ 95 h 190"/>
                <a:gd name="connsiteX4" fmla="*/ 596 w 1002"/>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 h="190">
                  <a:moveTo>
                    <a:pt x="596" y="191"/>
                  </a:moveTo>
                  <a:cubicBezTo>
                    <a:pt x="882" y="191"/>
                    <a:pt x="1073" y="191"/>
                    <a:pt x="977" y="95"/>
                  </a:cubicBezTo>
                  <a:cubicBezTo>
                    <a:pt x="882" y="0"/>
                    <a:pt x="692" y="0"/>
                    <a:pt x="406" y="0"/>
                  </a:cubicBezTo>
                  <a:cubicBezTo>
                    <a:pt x="120" y="0"/>
                    <a:pt x="-70" y="0"/>
                    <a:pt x="25" y="95"/>
                  </a:cubicBezTo>
                  <a:cubicBezTo>
                    <a:pt x="25" y="191"/>
                    <a:pt x="310" y="191"/>
                    <a:pt x="596" y="191"/>
                  </a:cubicBezTo>
                  <a:close/>
                </a:path>
              </a:pathLst>
            </a:custGeom>
            <a:grpFill/>
            <a:ln w="9525" cap="flat">
              <a:noFill/>
              <a:prstDash val="solid"/>
              <a:miter/>
            </a:ln>
          </p:spPr>
          <p:txBody>
            <a:bodyPr rtlCol="0" anchor="ctr"/>
            <a:lstStyle/>
            <a:p>
              <a:endParaRPr lang="zh-CN" altLang="en-US"/>
            </a:p>
          </p:txBody>
        </p:sp>
        <p:sp>
          <p:nvSpPr>
            <p:cNvPr id="60" name="任意多边形: 形状 59"/>
            <p:cNvSpPr/>
            <p:nvPr/>
          </p:nvSpPr>
          <p:spPr>
            <a:xfrm>
              <a:off x="6503002" y="3395114"/>
              <a:ext cx="325" cy="71"/>
            </a:xfrm>
            <a:custGeom>
              <a:avLst/>
              <a:gdLst>
                <a:gd name="connsiteX0" fmla="*/ 190 w 325"/>
                <a:gd name="connsiteY0" fmla="*/ 71 h 71"/>
                <a:gd name="connsiteX1" fmla="*/ 286 w 325"/>
                <a:gd name="connsiteY1" fmla="*/ 71 h 71"/>
                <a:gd name="connsiteX2" fmla="*/ 190 w 325"/>
                <a:gd name="connsiteY2" fmla="*/ 71 h 71"/>
                <a:gd name="connsiteX3" fmla="*/ 0 w 325"/>
                <a:gd name="connsiteY3" fmla="*/ 71 h 71"/>
                <a:gd name="connsiteX4" fmla="*/ 190 w 325"/>
                <a:gd name="connsiteY4" fmla="*/ 71 h 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 h="71">
                  <a:moveTo>
                    <a:pt x="190" y="71"/>
                  </a:moveTo>
                  <a:cubicBezTo>
                    <a:pt x="286" y="71"/>
                    <a:pt x="381" y="71"/>
                    <a:pt x="286" y="71"/>
                  </a:cubicBezTo>
                  <a:cubicBezTo>
                    <a:pt x="286" y="71"/>
                    <a:pt x="190" y="71"/>
                    <a:pt x="190" y="71"/>
                  </a:cubicBezTo>
                  <a:cubicBezTo>
                    <a:pt x="0" y="-24"/>
                    <a:pt x="0" y="-24"/>
                    <a:pt x="0" y="71"/>
                  </a:cubicBezTo>
                  <a:cubicBezTo>
                    <a:pt x="0" y="71"/>
                    <a:pt x="95" y="71"/>
                    <a:pt x="190" y="71"/>
                  </a:cubicBezTo>
                  <a:close/>
                </a:path>
              </a:pathLst>
            </a:custGeom>
            <a:grpFill/>
            <a:ln w="9525" cap="flat">
              <a:noFill/>
              <a:prstDash val="solid"/>
              <a:miter/>
            </a:ln>
          </p:spPr>
          <p:txBody>
            <a:bodyPr rtlCol="0" anchor="ctr"/>
            <a:lstStyle/>
            <a:p>
              <a:endParaRPr lang="zh-CN" altLang="en-US"/>
            </a:p>
          </p:txBody>
        </p:sp>
        <p:sp>
          <p:nvSpPr>
            <p:cNvPr id="61" name="任意多边形: 形状 60"/>
            <p:cNvSpPr/>
            <p:nvPr/>
          </p:nvSpPr>
          <p:spPr>
            <a:xfrm>
              <a:off x="5451442" y="3408449"/>
              <a:ext cx="323" cy="71"/>
            </a:xfrm>
            <a:custGeom>
              <a:avLst/>
              <a:gdLst>
                <a:gd name="connsiteX0" fmla="*/ 95 w 323"/>
                <a:gd name="connsiteY0" fmla="*/ 72 h 71"/>
                <a:gd name="connsiteX1" fmla="*/ 286 w 323"/>
                <a:gd name="connsiteY1" fmla="*/ 72 h 71"/>
                <a:gd name="connsiteX2" fmla="*/ 95 w 323"/>
                <a:gd name="connsiteY2" fmla="*/ 72 h 71"/>
                <a:gd name="connsiteX3" fmla="*/ 0 w 323"/>
                <a:gd name="connsiteY3" fmla="*/ 72 h 71"/>
                <a:gd name="connsiteX4" fmla="*/ 95 w 323"/>
                <a:gd name="connsiteY4" fmla="*/ 72 h 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 h="71">
                  <a:moveTo>
                    <a:pt x="95" y="72"/>
                  </a:moveTo>
                  <a:cubicBezTo>
                    <a:pt x="191" y="72"/>
                    <a:pt x="286" y="72"/>
                    <a:pt x="286" y="72"/>
                  </a:cubicBezTo>
                  <a:cubicBezTo>
                    <a:pt x="381" y="-24"/>
                    <a:pt x="286" y="-24"/>
                    <a:pt x="95" y="72"/>
                  </a:cubicBezTo>
                  <a:cubicBezTo>
                    <a:pt x="95" y="-24"/>
                    <a:pt x="0" y="-24"/>
                    <a:pt x="0" y="72"/>
                  </a:cubicBezTo>
                  <a:cubicBezTo>
                    <a:pt x="0" y="72"/>
                    <a:pt x="0" y="72"/>
                    <a:pt x="95" y="72"/>
                  </a:cubicBezTo>
                  <a:close/>
                </a:path>
              </a:pathLst>
            </a:custGeom>
            <a:grpFill/>
            <a:ln w="9525" cap="flat">
              <a:noFill/>
              <a:prstDash val="solid"/>
              <a:miter/>
            </a:ln>
          </p:spPr>
          <p:txBody>
            <a:bodyPr rtlCol="0" anchor="ctr"/>
            <a:lstStyle/>
            <a:p>
              <a:endParaRPr lang="zh-CN" altLang="en-US"/>
            </a:p>
          </p:txBody>
        </p:sp>
        <p:sp>
          <p:nvSpPr>
            <p:cNvPr id="62" name="任意多边形: 形状 61"/>
            <p:cNvSpPr/>
            <p:nvPr/>
          </p:nvSpPr>
          <p:spPr>
            <a:xfrm>
              <a:off x="5512116" y="3408330"/>
              <a:ext cx="666" cy="190"/>
            </a:xfrm>
            <a:custGeom>
              <a:avLst/>
              <a:gdLst>
                <a:gd name="connsiteX0" fmla="*/ 286 w 666"/>
                <a:gd name="connsiteY0" fmla="*/ 191 h 190"/>
                <a:gd name="connsiteX1" fmla="*/ 667 w 666"/>
                <a:gd name="connsiteY1" fmla="*/ 95 h 190"/>
                <a:gd name="connsiteX2" fmla="*/ 381 w 666"/>
                <a:gd name="connsiteY2" fmla="*/ 0 h 190"/>
                <a:gd name="connsiteX3" fmla="*/ 0 w 666"/>
                <a:gd name="connsiteY3" fmla="*/ 95 h 190"/>
                <a:gd name="connsiteX4" fmla="*/ 286 w 666"/>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 h="190">
                  <a:moveTo>
                    <a:pt x="286" y="191"/>
                  </a:moveTo>
                  <a:cubicBezTo>
                    <a:pt x="476" y="191"/>
                    <a:pt x="667" y="191"/>
                    <a:pt x="667" y="95"/>
                  </a:cubicBezTo>
                  <a:cubicBezTo>
                    <a:pt x="667" y="95"/>
                    <a:pt x="571" y="0"/>
                    <a:pt x="381" y="0"/>
                  </a:cubicBezTo>
                  <a:cubicBezTo>
                    <a:pt x="191" y="0"/>
                    <a:pt x="0" y="0"/>
                    <a:pt x="0" y="95"/>
                  </a:cubicBezTo>
                  <a:cubicBezTo>
                    <a:pt x="0" y="191"/>
                    <a:pt x="95" y="191"/>
                    <a:pt x="286" y="191"/>
                  </a:cubicBezTo>
                  <a:close/>
                </a:path>
              </a:pathLst>
            </a:custGeom>
            <a:grpFill/>
            <a:ln w="9525" cap="flat">
              <a:noFill/>
              <a:prstDash val="solid"/>
              <a:miter/>
            </a:ln>
          </p:spPr>
          <p:txBody>
            <a:bodyPr rtlCol="0" anchor="ctr"/>
            <a:lstStyle/>
            <a:p>
              <a:endParaRPr lang="zh-CN" altLang="en-US"/>
            </a:p>
          </p:txBody>
        </p:sp>
        <p:sp>
          <p:nvSpPr>
            <p:cNvPr id="63" name="任意多边形: 形状 62"/>
            <p:cNvSpPr/>
            <p:nvPr/>
          </p:nvSpPr>
          <p:spPr>
            <a:xfrm>
              <a:off x="5572505" y="3408235"/>
              <a:ext cx="1447" cy="380"/>
            </a:xfrm>
            <a:custGeom>
              <a:avLst/>
              <a:gdLst>
                <a:gd name="connsiteX0" fmla="*/ 667 w 1447"/>
                <a:gd name="connsiteY0" fmla="*/ 381 h 380"/>
                <a:gd name="connsiteX1" fmla="*/ 1429 w 1447"/>
                <a:gd name="connsiteY1" fmla="*/ 190 h 380"/>
                <a:gd name="connsiteX2" fmla="*/ 857 w 1447"/>
                <a:gd name="connsiteY2" fmla="*/ 0 h 380"/>
                <a:gd name="connsiteX3" fmla="*/ 0 w 1447"/>
                <a:gd name="connsiteY3" fmla="*/ 190 h 380"/>
                <a:gd name="connsiteX4" fmla="*/ 667 w 1447"/>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 h="380">
                  <a:moveTo>
                    <a:pt x="667" y="381"/>
                  </a:moveTo>
                  <a:cubicBezTo>
                    <a:pt x="1048" y="381"/>
                    <a:pt x="1429" y="286"/>
                    <a:pt x="1429" y="190"/>
                  </a:cubicBezTo>
                  <a:cubicBezTo>
                    <a:pt x="1524" y="95"/>
                    <a:pt x="1238" y="0"/>
                    <a:pt x="857" y="0"/>
                  </a:cubicBezTo>
                  <a:cubicBezTo>
                    <a:pt x="476" y="0"/>
                    <a:pt x="95" y="95"/>
                    <a:pt x="0" y="190"/>
                  </a:cubicBezTo>
                  <a:cubicBezTo>
                    <a:pt x="95" y="286"/>
                    <a:pt x="286" y="381"/>
                    <a:pt x="667" y="381"/>
                  </a:cubicBezTo>
                  <a:close/>
                </a:path>
              </a:pathLst>
            </a:custGeom>
            <a:grpFill/>
            <a:ln w="9525" cap="flat">
              <a:noFill/>
              <a:prstDash val="solid"/>
              <a:miter/>
            </a:ln>
          </p:spPr>
          <p:txBody>
            <a:bodyPr rtlCol="0" anchor="ctr"/>
            <a:lstStyle/>
            <a:p>
              <a:endParaRPr lang="zh-CN" altLang="en-US"/>
            </a:p>
          </p:txBody>
        </p:sp>
        <p:sp>
          <p:nvSpPr>
            <p:cNvPr id="64" name="任意多边形: 形状 63"/>
            <p:cNvSpPr/>
            <p:nvPr/>
          </p:nvSpPr>
          <p:spPr>
            <a:xfrm>
              <a:off x="5633042" y="3408140"/>
              <a:ext cx="2438" cy="571"/>
            </a:xfrm>
            <a:custGeom>
              <a:avLst/>
              <a:gdLst>
                <a:gd name="connsiteX0" fmla="*/ 995 w 2438"/>
                <a:gd name="connsiteY0" fmla="*/ 571 h 571"/>
                <a:gd name="connsiteX1" fmla="*/ 2424 w 2438"/>
                <a:gd name="connsiteY1" fmla="*/ 286 h 571"/>
                <a:gd name="connsiteX2" fmla="*/ 1471 w 2438"/>
                <a:gd name="connsiteY2" fmla="*/ 0 h 571"/>
                <a:gd name="connsiteX3" fmla="*/ 42 w 2438"/>
                <a:gd name="connsiteY3" fmla="*/ 286 h 571"/>
                <a:gd name="connsiteX4" fmla="*/ 995 w 2438"/>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 h="571">
                  <a:moveTo>
                    <a:pt x="995" y="571"/>
                  </a:moveTo>
                  <a:cubicBezTo>
                    <a:pt x="1662" y="571"/>
                    <a:pt x="2233" y="476"/>
                    <a:pt x="2424" y="286"/>
                  </a:cubicBezTo>
                  <a:cubicBezTo>
                    <a:pt x="2519" y="95"/>
                    <a:pt x="2138" y="0"/>
                    <a:pt x="1471" y="0"/>
                  </a:cubicBezTo>
                  <a:cubicBezTo>
                    <a:pt x="804" y="0"/>
                    <a:pt x="233" y="95"/>
                    <a:pt x="42" y="286"/>
                  </a:cubicBezTo>
                  <a:cubicBezTo>
                    <a:pt x="-148" y="476"/>
                    <a:pt x="328" y="571"/>
                    <a:pt x="995" y="571"/>
                  </a:cubicBezTo>
                  <a:close/>
                </a:path>
              </a:pathLst>
            </a:custGeom>
            <a:grpFill/>
            <a:ln w="9525" cap="flat">
              <a:noFill/>
              <a:prstDash val="solid"/>
              <a:miter/>
            </a:ln>
          </p:spPr>
          <p:txBody>
            <a:bodyPr rtlCol="0" anchor="ctr"/>
            <a:lstStyle/>
            <a:p>
              <a:endParaRPr lang="zh-CN" altLang="en-US"/>
            </a:p>
          </p:txBody>
        </p:sp>
        <p:sp>
          <p:nvSpPr>
            <p:cNvPr id="65" name="任意多边形: 形状 64"/>
            <p:cNvSpPr/>
            <p:nvPr/>
          </p:nvSpPr>
          <p:spPr>
            <a:xfrm>
              <a:off x="5693463" y="3408045"/>
              <a:ext cx="3067" cy="762"/>
            </a:xfrm>
            <a:custGeom>
              <a:avLst/>
              <a:gdLst>
                <a:gd name="connsiteX0" fmla="*/ 1343 w 3067"/>
                <a:gd name="connsiteY0" fmla="*/ 762 h 762"/>
                <a:gd name="connsiteX1" fmla="*/ 3057 w 3067"/>
                <a:gd name="connsiteY1" fmla="*/ 381 h 762"/>
                <a:gd name="connsiteX2" fmla="*/ 1724 w 3067"/>
                <a:gd name="connsiteY2" fmla="*/ 0 h 762"/>
                <a:gd name="connsiteX3" fmla="*/ 9 w 3067"/>
                <a:gd name="connsiteY3" fmla="*/ 381 h 762"/>
                <a:gd name="connsiteX4" fmla="*/ 1343 w 3067"/>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7" h="762">
                  <a:moveTo>
                    <a:pt x="1343" y="762"/>
                  </a:moveTo>
                  <a:cubicBezTo>
                    <a:pt x="2200" y="762"/>
                    <a:pt x="2962" y="571"/>
                    <a:pt x="3057" y="381"/>
                  </a:cubicBezTo>
                  <a:cubicBezTo>
                    <a:pt x="3152" y="191"/>
                    <a:pt x="2581" y="0"/>
                    <a:pt x="1724" y="0"/>
                  </a:cubicBezTo>
                  <a:cubicBezTo>
                    <a:pt x="866" y="0"/>
                    <a:pt x="104" y="191"/>
                    <a:pt x="9" y="381"/>
                  </a:cubicBezTo>
                  <a:cubicBezTo>
                    <a:pt x="-86" y="571"/>
                    <a:pt x="581" y="762"/>
                    <a:pt x="1343" y="762"/>
                  </a:cubicBezTo>
                  <a:close/>
                </a:path>
              </a:pathLst>
            </a:custGeom>
            <a:grpFill/>
            <a:ln w="9525" cap="flat">
              <a:noFill/>
              <a:prstDash val="solid"/>
              <a:miter/>
            </a:ln>
          </p:spPr>
          <p:txBody>
            <a:bodyPr rtlCol="0" anchor="ctr"/>
            <a:lstStyle/>
            <a:p>
              <a:endParaRPr lang="zh-CN" altLang="en-US"/>
            </a:p>
          </p:txBody>
        </p:sp>
        <p:sp>
          <p:nvSpPr>
            <p:cNvPr id="66" name="任意多边形: 形状 65"/>
            <p:cNvSpPr/>
            <p:nvPr/>
          </p:nvSpPr>
          <p:spPr>
            <a:xfrm>
              <a:off x="5753853" y="3407949"/>
              <a:ext cx="4111" cy="952"/>
            </a:xfrm>
            <a:custGeom>
              <a:avLst/>
              <a:gdLst>
                <a:gd name="connsiteX0" fmla="*/ 1818 w 4111"/>
                <a:gd name="connsiteY0" fmla="*/ 953 h 952"/>
                <a:gd name="connsiteX1" fmla="*/ 4104 w 4111"/>
                <a:gd name="connsiteY1" fmla="*/ 476 h 952"/>
                <a:gd name="connsiteX2" fmla="*/ 2294 w 4111"/>
                <a:gd name="connsiteY2" fmla="*/ 0 h 952"/>
                <a:gd name="connsiteX3" fmla="*/ 8 w 4111"/>
                <a:gd name="connsiteY3" fmla="*/ 476 h 952"/>
                <a:gd name="connsiteX4" fmla="*/ 1818 w 4111"/>
                <a:gd name="connsiteY4" fmla="*/ 953 h 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1" h="952">
                  <a:moveTo>
                    <a:pt x="1818" y="953"/>
                  </a:moveTo>
                  <a:cubicBezTo>
                    <a:pt x="2961" y="953"/>
                    <a:pt x="3913" y="762"/>
                    <a:pt x="4104" y="476"/>
                  </a:cubicBezTo>
                  <a:cubicBezTo>
                    <a:pt x="4199" y="191"/>
                    <a:pt x="3437" y="0"/>
                    <a:pt x="2294" y="0"/>
                  </a:cubicBezTo>
                  <a:cubicBezTo>
                    <a:pt x="1151" y="0"/>
                    <a:pt x="199" y="191"/>
                    <a:pt x="8" y="476"/>
                  </a:cubicBezTo>
                  <a:cubicBezTo>
                    <a:pt x="-87" y="762"/>
                    <a:pt x="675" y="953"/>
                    <a:pt x="1818" y="953"/>
                  </a:cubicBezTo>
                  <a:close/>
                </a:path>
              </a:pathLst>
            </a:custGeom>
            <a:grpFill/>
            <a:ln w="9525" cap="flat">
              <a:noFill/>
              <a:prstDash val="solid"/>
              <a:miter/>
            </a:ln>
          </p:spPr>
          <p:txBody>
            <a:bodyPr rtlCol="0" anchor="ctr"/>
            <a:lstStyle/>
            <a:p>
              <a:endParaRPr lang="zh-CN" altLang="en-US"/>
            </a:p>
          </p:txBody>
        </p:sp>
        <p:sp>
          <p:nvSpPr>
            <p:cNvPr id="67" name="任意多边形: 形状 66"/>
            <p:cNvSpPr/>
            <p:nvPr/>
          </p:nvSpPr>
          <p:spPr>
            <a:xfrm>
              <a:off x="5814345" y="3407854"/>
              <a:ext cx="4769" cy="1142"/>
            </a:xfrm>
            <a:custGeom>
              <a:avLst/>
              <a:gdLst>
                <a:gd name="connsiteX0" fmla="*/ 2191 w 4769"/>
                <a:gd name="connsiteY0" fmla="*/ 1143 h 1142"/>
                <a:gd name="connsiteX1" fmla="*/ 4763 w 4769"/>
                <a:gd name="connsiteY1" fmla="*/ 571 h 1142"/>
                <a:gd name="connsiteX2" fmla="*/ 2572 w 4769"/>
                <a:gd name="connsiteY2" fmla="*/ 0 h 1142"/>
                <a:gd name="connsiteX3" fmla="*/ 0 w 4769"/>
                <a:gd name="connsiteY3" fmla="*/ 571 h 1142"/>
                <a:gd name="connsiteX4" fmla="*/ 2191 w 4769"/>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9" h="1142">
                  <a:moveTo>
                    <a:pt x="2191" y="1143"/>
                  </a:moveTo>
                  <a:cubicBezTo>
                    <a:pt x="3524" y="1143"/>
                    <a:pt x="4667" y="857"/>
                    <a:pt x="4763" y="571"/>
                  </a:cubicBezTo>
                  <a:cubicBezTo>
                    <a:pt x="4858" y="286"/>
                    <a:pt x="3905" y="0"/>
                    <a:pt x="2572" y="0"/>
                  </a:cubicBezTo>
                  <a:cubicBezTo>
                    <a:pt x="1238" y="0"/>
                    <a:pt x="95" y="286"/>
                    <a:pt x="0" y="571"/>
                  </a:cubicBezTo>
                  <a:cubicBezTo>
                    <a:pt x="0" y="857"/>
                    <a:pt x="953" y="1143"/>
                    <a:pt x="2191" y="1143"/>
                  </a:cubicBezTo>
                  <a:close/>
                </a:path>
              </a:pathLst>
            </a:custGeom>
            <a:grpFill/>
            <a:ln w="9525" cap="flat">
              <a:noFill/>
              <a:prstDash val="solid"/>
              <a:miter/>
            </a:ln>
          </p:spPr>
          <p:txBody>
            <a:bodyPr rtlCol="0" anchor="ctr"/>
            <a:lstStyle/>
            <a:p>
              <a:endParaRPr lang="zh-CN" altLang="en-US"/>
            </a:p>
          </p:txBody>
        </p:sp>
        <p:sp>
          <p:nvSpPr>
            <p:cNvPr id="68" name="任意多边形: 形状 67"/>
            <p:cNvSpPr/>
            <p:nvPr/>
          </p:nvSpPr>
          <p:spPr>
            <a:xfrm>
              <a:off x="5875108" y="3407854"/>
              <a:ext cx="5060" cy="1142"/>
            </a:xfrm>
            <a:custGeom>
              <a:avLst/>
              <a:gdLst>
                <a:gd name="connsiteX0" fmla="*/ 2387 w 5060"/>
                <a:gd name="connsiteY0" fmla="*/ 1143 h 1142"/>
                <a:gd name="connsiteX1" fmla="*/ 5054 w 5060"/>
                <a:gd name="connsiteY1" fmla="*/ 571 h 1142"/>
                <a:gd name="connsiteX2" fmla="*/ 2673 w 5060"/>
                <a:gd name="connsiteY2" fmla="*/ 0 h 1142"/>
                <a:gd name="connsiteX3" fmla="*/ 6 w 5060"/>
                <a:gd name="connsiteY3" fmla="*/ 571 h 1142"/>
                <a:gd name="connsiteX4" fmla="*/ 2387 w 5060"/>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60" h="1142">
                  <a:moveTo>
                    <a:pt x="2387" y="1143"/>
                  </a:moveTo>
                  <a:cubicBezTo>
                    <a:pt x="3816" y="1143"/>
                    <a:pt x="4959" y="857"/>
                    <a:pt x="5054" y="571"/>
                  </a:cubicBezTo>
                  <a:cubicBezTo>
                    <a:pt x="5150" y="286"/>
                    <a:pt x="4102" y="0"/>
                    <a:pt x="2673" y="0"/>
                  </a:cubicBezTo>
                  <a:cubicBezTo>
                    <a:pt x="1244" y="0"/>
                    <a:pt x="101" y="286"/>
                    <a:pt x="6" y="571"/>
                  </a:cubicBezTo>
                  <a:cubicBezTo>
                    <a:pt x="-89" y="953"/>
                    <a:pt x="959" y="1143"/>
                    <a:pt x="2387" y="1143"/>
                  </a:cubicBezTo>
                  <a:close/>
                </a:path>
              </a:pathLst>
            </a:custGeom>
            <a:grpFill/>
            <a:ln w="9525" cap="flat">
              <a:noFill/>
              <a:prstDash val="solid"/>
              <a:miter/>
            </a:ln>
          </p:spPr>
          <p:txBody>
            <a:bodyPr rtlCol="0" anchor="ctr"/>
            <a:lstStyle/>
            <a:p>
              <a:endParaRPr lang="zh-CN" altLang="en-US"/>
            </a:p>
          </p:txBody>
        </p:sp>
        <p:sp>
          <p:nvSpPr>
            <p:cNvPr id="69" name="任意多边形: 形状 68"/>
            <p:cNvSpPr/>
            <p:nvPr/>
          </p:nvSpPr>
          <p:spPr>
            <a:xfrm>
              <a:off x="5935598" y="3407759"/>
              <a:ext cx="5719" cy="1333"/>
            </a:xfrm>
            <a:custGeom>
              <a:avLst/>
              <a:gdLst>
                <a:gd name="connsiteX0" fmla="*/ 2762 w 5719"/>
                <a:gd name="connsiteY0" fmla="*/ 1333 h 1333"/>
                <a:gd name="connsiteX1" fmla="*/ 5715 w 5719"/>
                <a:gd name="connsiteY1" fmla="*/ 667 h 1333"/>
                <a:gd name="connsiteX2" fmla="*/ 2953 w 5719"/>
                <a:gd name="connsiteY2" fmla="*/ 0 h 1333"/>
                <a:gd name="connsiteX3" fmla="*/ 0 w 5719"/>
                <a:gd name="connsiteY3" fmla="*/ 667 h 1333"/>
                <a:gd name="connsiteX4" fmla="*/ 2762 w 5719"/>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9" h="1333">
                  <a:moveTo>
                    <a:pt x="2762" y="1333"/>
                  </a:moveTo>
                  <a:cubicBezTo>
                    <a:pt x="4381" y="1333"/>
                    <a:pt x="5715" y="1048"/>
                    <a:pt x="5715" y="667"/>
                  </a:cubicBezTo>
                  <a:cubicBezTo>
                    <a:pt x="5810" y="286"/>
                    <a:pt x="4477" y="0"/>
                    <a:pt x="2953" y="0"/>
                  </a:cubicBezTo>
                  <a:cubicBezTo>
                    <a:pt x="1333" y="0"/>
                    <a:pt x="0" y="286"/>
                    <a:pt x="0" y="667"/>
                  </a:cubicBezTo>
                  <a:cubicBezTo>
                    <a:pt x="0" y="1048"/>
                    <a:pt x="1238" y="1333"/>
                    <a:pt x="2762" y="1333"/>
                  </a:cubicBezTo>
                  <a:close/>
                </a:path>
              </a:pathLst>
            </a:custGeom>
            <a:grpFill/>
            <a:ln w="9525" cap="flat">
              <a:noFill/>
              <a:prstDash val="solid"/>
              <a:miter/>
            </a:ln>
          </p:spPr>
          <p:txBody>
            <a:bodyPr rtlCol="0" anchor="ctr"/>
            <a:lstStyle/>
            <a:p>
              <a:endParaRPr lang="zh-CN" altLang="en-US"/>
            </a:p>
          </p:txBody>
        </p:sp>
        <p:sp>
          <p:nvSpPr>
            <p:cNvPr id="70" name="任意多边形: 形状 69"/>
            <p:cNvSpPr/>
            <p:nvPr/>
          </p:nvSpPr>
          <p:spPr>
            <a:xfrm>
              <a:off x="5996463" y="3407759"/>
              <a:ext cx="5714" cy="1333"/>
            </a:xfrm>
            <a:custGeom>
              <a:avLst/>
              <a:gdLst>
                <a:gd name="connsiteX0" fmla="*/ 2858 w 5714"/>
                <a:gd name="connsiteY0" fmla="*/ 1333 h 1333"/>
                <a:gd name="connsiteX1" fmla="*/ 5715 w 5714"/>
                <a:gd name="connsiteY1" fmla="*/ 667 h 1333"/>
                <a:gd name="connsiteX2" fmla="*/ 2858 w 5714"/>
                <a:gd name="connsiteY2" fmla="*/ 0 h 1333"/>
                <a:gd name="connsiteX3" fmla="*/ 0 w 5714"/>
                <a:gd name="connsiteY3" fmla="*/ 667 h 1333"/>
                <a:gd name="connsiteX4" fmla="*/ 2858 w 5714"/>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4" h="1333">
                  <a:moveTo>
                    <a:pt x="2858" y="1333"/>
                  </a:moveTo>
                  <a:cubicBezTo>
                    <a:pt x="4477" y="1333"/>
                    <a:pt x="5715" y="1048"/>
                    <a:pt x="5715" y="667"/>
                  </a:cubicBezTo>
                  <a:cubicBezTo>
                    <a:pt x="5715" y="286"/>
                    <a:pt x="4477" y="0"/>
                    <a:pt x="2858" y="0"/>
                  </a:cubicBezTo>
                  <a:cubicBezTo>
                    <a:pt x="1238" y="0"/>
                    <a:pt x="0" y="286"/>
                    <a:pt x="0" y="667"/>
                  </a:cubicBezTo>
                  <a:cubicBezTo>
                    <a:pt x="0" y="1048"/>
                    <a:pt x="1333" y="1333"/>
                    <a:pt x="2858" y="1333"/>
                  </a:cubicBezTo>
                  <a:close/>
                </a:path>
              </a:pathLst>
            </a:custGeom>
            <a:grpFill/>
            <a:ln w="9525" cap="flat">
              <a:noFill/>
              <a:prstDash val="solid"/>
              <a:miter/>
            </a:ln>
          </p:spPr>
          <p:txBody>
            <a:bodyPr rtlCol="0" anchor="ctr"/>
            <a:lstStyle/>
            <a:p>
              <a:endParaRPr lang="zh-CN" altLang="en-US"/>
            </a:p>
          </p:txBody>
        </p:sp>
        <p:sp>
          <p:nvSpPr>
            <p:cNvPr id="71" name="任意多边形: 形状 70"/>
            <p:cNvSpPr/>
            <p:nvPr/>
          </p:nvSpPr>
          <p:spPr>
            <a:xfrm>
              <a:off x="6057227" y="3407759"/>
              <a:ext cx="6010" cy="1333"/>
            </a:xfrm>
            <a:custGeom>
              <a:avLst/>
              <a:gdLst>
                <a:gd name="connsiteX0" fmla="*/ 3053 w 6010"/>
                <a:gd name="connsiteY0" fmla="*/ 1333 h 1333"/>
                <a:gd name="connsiteX1" fmla="*/ 6006 w 6010"/>
                <a:gd name="connsiteY1" fmla="*/ 667 h 1333"/>
                <a:gd name="connsiteX2" fmla="*/ 2958 w 6010"/>
                <a:gd name="connsiteY2" fmla="*/ 0 h 1333"/>
                <a:gd name="connsiteX3" fmla="*/ 5 w 6010"/>
                <a:gd name="connsiteY3" fmla="*/ 667 h 1333"/>
                <a:gd name="connsiteX4" fmla="*/ 3053 w 6010"/>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0" h="1333">
                  <a:moveTo>
                    <a:pt x="3053" y="1333"/>
                  </a:moveTo>
                  <a:cubicBezTo>
                    <a:pt x="4767" y="1333"/>
                    <a:pt x="6101" y="1048"/>
                    <a:pt x="6006" y="667"/>
                  </a:cubicBezTo>
                  <a:cubicBezTo>
                    <a:pt x="6006" y="286"/>
                    <a:pt x="4577" y="0"/>
                    <a:pt x="2958" y="0"/>
                  </a:cubicBezTo>
                  <a:cubicBezTo>
                    <a:pt x="1243" y="0"/>
                    <a:pt x="-90" y="286"/>
                    <a:pt x="5" y="667"/>
                  </a:cubicBezTo>
                  <a:cubicBezTo>
                    <a:pt x="5" y="1048"/>
                    <a:pt x="1338" y="1333"/>
                    <a:pt x="3053" y="1333"/>
                  </a:cubicBezTo>
                  <a:close/>
                </a:path>
              </a:pathLst>
            </a:custGeom>
            <a:grpFill/>
            <a:ln w="9525" cap="flat">
              <a:noFill/>
              <a:prstDash val="solid"/>
              <a:miter/>
            </a:ln>
          </p:spPr>
          <p:txBody>
            <a:bodyPr rtlCol="0" anchor="ctr"/>
            <a:lstStyle/>
            <a:p>
              <a:endParaRPr lang="zh-CN" altLang="en-US"/>
            </a:p>
          </p:txBody>
        </p:sp>
        <p:sp>
          <p:nvSpPr>
            <p:cNvPr id="72" name="任意多边形: 形状 71"/>
            <p:cNvSpPr/>
            <p:nvPr/>
          </p:nvSpPr>
          <p:spPr>
            <a:xfrm>
              <a:off x="6118192" y="3407759"/>
              <a:ext cx="5810" cy="1333"/>
            </a:xfrm>
            <a:custGeom>
              <a:avLst/>
              <a:gdLst>
                <a:gd name="connsiteX0" fmla="*/ 3048 w 5810"/>
                <a:gd name="connsiteY0" fmla="*/ 1333 h 1333"/>
                <a:gd name="connsiteX1" fmla="*/ 5810 w 5810"/>
                <a:gd name="connsiteY1" fmla="*/ 667 h 1333"/>
                <a:gd name="connsiteX2" fmla="*/ 2762 w 5810"/>
                <a:gd name="connsiteY2" fmla="*/ 0 h 1333"/>
                <a:gd name="connsiteX3" fmla="*/ 0 w 5810"/>
                <a:gd name="connsiteY3" fmla="*/ 667 h 1333"/>
                <a:gd name="connsiteX4" fmla="*/ 3048 w 5810"/>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 h="1333">
                  <a:moveTo>
                    <a:pt x="3048" y="1333"/>
                  </a:moveTo>
                  <a:cubicBezTo>
                    <a:pt x="4667" y="1333"/>
                    <a:pt x="5810" y="1048"/>
                    <a:pt x="5810" y="667"/>
                  </a:cubicBezTo>
                  <a:cubicBezTo>
                    <a:pt x="5715" y="286"/>
                    <a:pt x="4381" y="0"/>
                    <a:pt x="2762" y="0"/>
                  </a:cubicBezTo>
                  <a:cubicBezTo>
                    <a:pt x="1143" y="0"/>
                    <a:pt x="0" y="286"/>
                    <a:pt x="0" y="667"/>
                  </a:cubicBezTo>
                  <a:cubicBezTo>
                    <a:pt x="95" y="1048"/>
                    <a:pt x="1429" y="1333"/>
                    <a:pt x="3048" y="1333"/>
                  </a:cubicBezTo>
                  <a:close/>
                </a:path>
              </a:pathLst>
            </a:custGeom>
            <a:grpFill/>
            <a:ln w="9525" cap="flat">
              <a:noFill/>
              <a:prstDash val="solid"/>
              <a:miter/>
            </a:ln>
          </p:spPr>
          <p:txBody>
            <a:bodyPr rtlCol="0" anchor="ctr"/>
            <a:lstStyle/>
            <a:p>
              <a:endParaRPr lang="zh-CN" altLang="en-US"/>
            </a:p>
          </p:txBody>
        </p:sp>
        <p:sp>
          <p:nvSpPr>
            <p:cNvPr id="73" name="任意多边形: 形状 72"/>
            <p:cNvSpPr/>
            <p:nvPr/>
          </p:nvSpPr>
          <p:spPr>
            <a:xfrm>
              <a:off x="6179242" y="3407949"/>
              <a:ext cx="5441" cy="1143"/>
            </a:xfrm>
            <a:custGeom>
              <a:avLst/>
              <a:gdLst>
                <a:gd name="connsiteX0" fmla="*/ 2959 w 5441"/>
                <a:gd name="connsiteY0" fmla="*/ 1143 h 1143"/>
                <a:gd name="connsiteX1" fmla="*/ 5435 w 5441"/>
                <a:gd name="connsiteY1" fmla="*/ 572 h 1143"/>
                <a:gd name="connsiteX2" fmla="*/ 2482 w 5441"/>
                <a:gd name="connsiteY2" fmla="*/ 0 h 1143"/>
                <a:gd name="connsiteX3" fmla="*/ 6 w 5441"/>
                <a:gd name="connsiteY3" fmla="*/ 572 h 1143"/>
                <a:gd name="connsiteX4" fmla="*/ 2959 w 5441"/>
                <a:gd name="connsiteY4" fmla="*/ 1143 h 1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1" h="1143">
                  <a:moveTo>
                    <a:pt x="2959" y="1143"/>
                  </a:moveTo>
                  <a:cubicBezTo>
                    <a:pt x="4483" y="1143"/>
                    <a:pt x="5531" y="857"/>
                    <a:pt x="5435" y="572"/>
                  </a:cubicBezTo>
                  <a:cubicBezTo>
                    <a:pt x="5340" y="191"/>
                    <a:pt x="4006" y="0"/>
                    <a:pt x="2482" y="0"/>
                  </a:cubicBezTo>
                  <a:cubicBezTo>
                    <a:pt x="958" y="0"/>
                    <a:pt x="-89" y="286"/>
                    <a:pt x="6" y="572"/>
                  </a:cubicBezTo>
                  <a:cubicBezTo>
                    <a:pt x="101" y="857"/>
                    <a:pt x="1435" y="1143"/>
                    <a:pt x="2959" y="1143"/>
                  </a:cubicBezTo>
                  <a:close/>
                </a:path>
              </a:pathLst>
            </a:custGeom>
            <a:grpFill/>
            <a:ln w="9525" cap="flat">
              <a:noFill/>
              <a:prstDash val="solid"/>
              <a:miter/>
            </a:ln>
          </p:spPr>
          <p:txBody>
            <a:bodyPr rtlCol="0" anchor="ctr"/>
            <a:lstStyle/>
            <a:p>
              <a:endParaRPr lang="zh-CN" altLang="en-US"/>
            </a:p>
          </p:txBody>
        </p:sp>
        <p:sp>
          <p:nvSpPr>
            <p:cNvPr id="74" name="任意多边形: 形状 73"/>
            <p:cNvSpPr/>
            <p:nvPr/>
          </p:nvSpPr>
          <p:spPr>
            <a:xfrm>
              <a:off x="6240296" y="3407854"/>
              <a:ext cx="5061" cy="1142"/>
            </a:xfrm>
            <a:custGeom>
              <a:avLst/>
              <a:gdLst>
                <a:gd name="connsiteX0" fmla="*/ 2769 w 5061"/>
                <a:gd name="connsiteY0" fmla="*/ 1143 h 1142"/>
                <a:gd name="connsiteX1" fmla="*/ 5055 w 5061"/>
                <a:gd name="connsiteY1" fmla="*/ 571 h 1142"/>
                <a:gd name="connsiteX2" fmla="*/ 2293 w 5061"/>
                <a:gd name="connsiteY2" fmla="*/ 0 h 1142"/>
                <a:gd name="connsiteX3" fmla="*/ 7 w 5061"/>
                <a:gd name="connsiteY3" fmla="*/ 571 h 1142"/>
                <a:gd name="connsiteX4" fmla="*/ 2769 w 5061"/>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61" h="1142">
                  <a:moveTo>
                    <a:pt x="2769" y="1143"/>
                  </a:moveTo>
                  <a:cubicBezTo>
                    <a:pt x="4198" y="1143"/>
                    <a:pt x="5150" y="857"/>
                    <a:pt x="5055" y="571"/>
                  </a:cubicBezTo>
                  <a:cubicBezTo>
                    <a:pt x="4864" y="286"/>
                    <a:pt x="3626" y="0"/>
                    <a:pt x="2293" y="0"/>
                  </a:cubicBezTo>
                  <a:cubicBezTo>
                    <a:pt x="864" y="0"/>
                    <a:pt x="-89" y="286"/>
                    <a:pt x="7" y="571"/>
                  </a:cubicBezTo>
                  <a:cubicBezTo>
                    <a:pt x="102" y="953"/>
                    <a:pt x="1340" y="1143"/>
                    <a:pt x="2769" y="1143"/>
                  </a:cubicBezTo>
                  <a:close/>
                </a:path>
              </a:pathLst>
            </a:custGeom>
            <a:grpFill/>
            <a:ln w="9525" cap="flat">
              <a:noFill/>
              <a:prstDash val="solid"/>
              <a:miter/>
            </a:ln>
          </p:spPr>
          <p:txBody>
            <a:bodyPr rtlCol="0" anchor="ctr"/>
            <a:lstStyle/>
            <a:p>
              <a:endParaRPr lang="zh-CN" altLang="en-US"/>
            </a:p>
          </p:txBody>
        </p:sp>
        <p:sp>
          <p:nvSpPr>
            <p:cNvPr id="75" name="任意多边形: 形状 74"/>
            <p:cNvSpPr/>
            <p:nvPr/>
          </p:nvSpPr>
          <p:spPr>
            <a:xfrm>
              <a:off x="6301427" y="3408045"/>
              <a:ext cx="4434" cy="952"/>
            </a:xfrm>
            <a:custGeom>
              <a:avLst/>
              <a:gdLst>
                <a:gd name="connsiteX0" fmla="*/ 2503 w 4434"/>
                <a:gd name="connsiteY0" fmla="*/ 952 h 952"/>
                <a:gd name="connsiteX1" fmla="*/ 4408 w 4434"/>
                <a:gd name="connsiteY1" fmla="*/ 476 h 952"/>
                <a:gd name="connsiteX2" fmla="*/ 1931 w 4434"/>
                <a:gd name="connsiteY2" fmla="*/ 0 h 952"/>
                <a:gd name="connsiteX3" fmla="*/ 27 w 4434"/>
                <a:gd name="connsiteY3" fmla="*/ 476 h 952"/>
                <a:gd name="connsiteX4" fmla="*/ 2503 w 4434"/>
                <a:gd name="connsiteY4" fmla="*/ 952 h 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4" h="952">
                  <a:moveTo>
                    <a:pt x="2503" y="952"/>
                  </a:moveTo>
                  <a:cubicBezTo>
                    <a:pt x="3741" y="952"/>
                    <a:pt x="4598" y="762"/>
                    <a:pt x="4408" y="476"/>
                  </a:cubicBezTo>
                  <a:cubicBezTo>
                    <a:pt x="4217" y="191"/>
                    <a:pt x="3170" y="0"/>
                    <a:pt x="1931" y="0"/>
                  </a:cubicBezTo>
                  <a:cubicBezTo>
                    <a:pt x="693" y="0"/>
                    <a:pt x="-164" y="191"/>
                    <a:pt x="27" y="476"/>
                  </a:cubicBezTo>
                  <a:cubicBezTo>
                    <a:pt x="217" y="667"/>
                    <a:pt x="1360" y="952"/>
                    <a:pt x="2503" y="952"/>
                  </a:cubicBezTo>
                  <a:close/>
                </a:path>
              </a:pathLst>
            </a:custGeom>
            <a:grpFill/>
            <a:ln w="9525" cap="flat">
              <a:noFill/>
              <a:prstDash val="solid"/>
              <a:miter/>
            </a:ln>
          </p:spPr>
          <p:txBody>
            <a:bodyPr rtlCol="0" anchor="ctr"/>
            <a:lstStyle/>
            <a:p>
              <a:endParaRPr lang="zh-CN" altLang="en-US"/>
            </a:p>
          </p:txBody>
        </p:sp>
        <p:sp>
          <p:nvSpPr>
            <p:cNvPr id="76" name="任意多边形: 形状 75"/>
            <p:cNvSpPr/>
            <p:nvPr/>
          </p:nvSpPr>
          <p:spPr>
            <a:xfrm>
              <a:off x="6362571" y="3408140"/>
              <a:ext cx="3779" cy="762"/>
            </a:xfrm>
            <a:custGeom>
              <a:avLst/>
              <a:gdLst>
                <a:gd name="connsiteX0" fmla="*/ 2223 w 3779"/>
                <a:gd name="connsiteY0" fmla="*/ 762 h 762"/>
                <a:gd name="connsiteX1" fmla="*/ 3747 w 3779"/>
                <a:gd name="connsiteY1" fmla="*/ 381 h 762"/>
                <a:gd name="connsiteX2" fmla="*/ 1556 w 3779"/>
                <a:gd name="connsiteY2" fmla="*/ 0 h 762"/>
                <a:gd name="connsiteX3" fmla="*/ 32 w 3779"/>
                <a:gd name="connsiteY3" fmla="*/ 381 h 762"/>
                <a:gd name="connsiteX4" fmla="*/ 2223 w 3779"/>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9" h="762">
                  <a:moveTo>
                    <a:pt x="2223" y="762"/>
                  </a:moveTo>
                  <a:cubicBezTo>
                    <a:pt x="3271" y="762"/>
                    <a:pt x="3938" y="571"/>
                    <a:pt x="3747" y="381"/>
                  </a:cubicBezTo>
                  <a:cubicBezTo>
                    <a:pt x="3557" y="191"/>
                    <a:pt x="2604" y="0"/>
                    <a:pt x="1556" y="0"/>
                  </a:cubicBezTo>
                  <a:cubicBezTo>
                    <a:pt x="509" y="0"/>
                    <a:pt x="-158" y="191"/>
                    <a:pt x="32" y="381"/>
                  </a:cubicBezTo>
                  <a:cubicBezTo>
                    <a:pt x="223" y="571"/>
                    <a:pt x="1271" y="762"/>
                    <a:pt x="2223" y="762"/>
                  </a:cubicBezTo>
                  <a:close/>
                </a:path>
              </a:pathLst>
            </a:custGeom>
            <a:grpFill/>
            <a:ln w="9525" cap="flat">
              <a:noFill/>
              <a:prstDash val="solid"/>
              <a:miter/>
            </a:ln>
          </p:spPr>
          <p:txBody>
            <a:bodyPr rtlCol="0" anchor="ctr"/>
            <a:lstStyle/>
            <a:p>
              <a:endParaRPr lang="zh-CN" altLang="en-US"/>
            </a:p>
          </p:txBody>
        </p:sp>
        <p:sp>
          <p:nvSpPr>
            <p:cNvPr id="77" name="任意多边形: 形状 76"/>
            <p:cNvSpPr/>
            <p:nvPr/>
          </p:nvSpPr>
          <p:spPr>
            <a:xfrm>
              <a:off x="6423813" y="3408045"/>
              <a:ext cx="3121" cy="762"/>
            </a:xfrm>
            <a:custGeom>
              <a:avLst/>
              <a:gdLst>
                <a:gd name="connsiteX0" fmla="*/ 1846 w 3121"/>
                <a:gd name="connsiteY0" fmla="*/ 762 h 762"/>
                <a:gd name="connsiteX1" fmla="*/ 3085 w 3121"/>
                <a:gd name="connsiteY1" fmla="*/ 381 h 762"/>
                <a:gd name="connsiteX2" fmla="*/ 1275 w 3121"/>
                <a:gd name="connsiteY2" fmla="*/ 0 h 762"/>
                <a:gd name="connsiteX3" fmla="*/ 37 w 3121"/>
                <a:gd name="connsiteY3" fmla="*/ 381 h 762"/>
                <a:gd name="connsiteX4" fmla="*/ 1846 w 3121"/>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1" h="762">
                  <a:moveTo>
                    <a:pt x="1846" y="762"/>
                  </a:moveTo>
                  <a:cubicBezTo>
                    <a:pt x="2704" y="762"/>
                    <a:pt x="3275" y="571"/>
                    <a:pt x="3085" y="381"/>
                  </a:cubicBezTo>
                  <a:cubicBezTo>
                    <a:pt x="2894" y="191"/>
                    <a:pt x="2132" y="0"/>
                    <a:pt x="1275" y="0"/>
                  </a:cubicBezTo>
                  <a:cubicBezTo>
                    <a:pt x="418" y="0"/>
                    <a:pt x="-154" y="191"/>
                    <a:pt x="37" y="381"/>
                  </a:cubicBezTo>
                  <a:cubicBezTo>
                    <a:pt x="227" y="571"/>
                    <a:pt x="989" y="762"/>
                    <a:pt x="1846" y="762"/>
                  </a:cubicBezTo>
                  <a:close/>
                </a:path>
              </a:pathLst>
            </a:custGeom>
            <a:grpFill/>
            <a:ln w="9525" cap="flat">
              <a:noFill/>
              <a:prstDash val="solid"/>
              <a:miter/>
            </a:ln>
          </p:spPr>
          <p:txBody>
            <a:bodyPr rtlCol="0" anchor="ctr"/>
            <a:lstStyle/>
            <a:p>
              <a:endParaRPr lang="zh-CN" altLang="en-US"/>
            </a:p>
          </p:txBody>
        </p:sp>
        <p:sp>
          <p:nvSpPr>
            <p:cNvPr id="78" name="任意多边形: 形状 77"/>
            <p:cNvSpPr/>
            <p:nvPr/>
          </p:nvSpPr>
          <p:spPr>
            <a:xfrm>
              <a:off x="6485141" y="3408330"/>
              <a:ext cx="2099" cy="380"/>
            </a:xfrm>
            <a:custGeom>
              <a:avLst/>
              <a:gdLst>
                <a:gd name="connsiteX0" fmla="*/ 1288 w 2099"/>
                <a:gd name="connsiteY0" fmla="*/ 381 h 380"/>
                <a:gd name="connsiteX1" fmla="*/ 2050 w 2099"/>
                <a:gd name="connsiteY1" fmla="*/ 191 h 380"/>
                <a:gd name="connsiteX2" fmla="*/ 812 w 2099"/>
                <a:gd name="connsiteY2" fmla="*/ 0 h 380"/>
                <a:gd name="connsiteX3" fmla="*/ 50 w 2099"/>
                <a:gd name="connsiteY3" fmla="*/ 191 h 380"/>
                <a:gd name="connsiteX4" fmla="*/ 1288 w 2099"/>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9" h="380">
                  <a:moveTo>
                    <a:pt x="1288" y="381"/>
                  </a:moveTo>
                  <a:cubicBezTo>
                    <a:pt x="1859" y="381"/>
                    <a:pt x="2240" y="286"/>
                    <a:pt x="2050" y="191"/>
                  </a:cubicBezTo>
                  <a:cubicBezTo>
                    <a:pt x="1955" y="95"/>
                    <a:pt x="1383" y="0"/>
                    <a:pt x="812" y="0"/>
                  </a:cubicBezTo>
                  <a:cubicBezTo>
                    <a:pt x="240" y="0"/>
                    <a:pt x="-141" y="95"/>
                    <a:pt x="50" y="191"/>
                  </a:cubicBezTo>
                  <a:cubicBezTo>
                    <a:pt x="240" y="286"/>
                    <a:pt x="812" y="381"/>
                    <a:pt x="1288" y="381"/>
                  </a:cubicBezTo>
                  <a:close/>
                </a:path>
              </a:pathLst>
            </a:custGeom>
            <a:grpFill/>
            <a:ln w="9525" cap="flat">
              <a:noFill/>
              <a:prstDash val="solid"/>
              <a:miter/>
            </a:ln>
          </p:spPr>
          <p:txBody>
            <a:bodyPr rtlCol="0" anchor="ctr"/>
            <a:lstStyle/>
            <a:p>
              <a:endParaRPr lang="zh-CN" altLang="en-US"/>
            </a:p>
          </p:txBody>
        </p:sp>
        <p:sp>
          <p:nvSpPr>
            <p:cNvPr id="79" name="任意多边形: 形状 78"/>
            <p:cNvSpPr/>
            <p:nvPr/>
          </p:nvSpPr>
          <p:spPr>
            <a:xfrm>
              <a:off x="6546412" y="3408235"/>
              <a:ext cx="1381" cy="380"/>
            </a:xfrm>
            <a:custGeom>
              <a:avLst/>
              <a:gdLst>
                <a:gd name="connsiteX0" fmla="*/ 882 w 1381"/>
                <a:gd name="connsiteY0" fmla="*/ 381 h 380"/>
                <a:gd name="connsiteX1" fmla="*/ 1358 w 1381"/>
                <a:gd name="connsiteY1" fmla="*/ 190 h 380"/>
                <a:gd name="connsiteX2" fmla="*/ 500 w 1381"/>
                <a:gd name="connsiteY2" fmla="*/ 0 h 380"/>
                <a:gd name="connsiteX3" fmla="*/ 24 w 1381"/>
                <a:gd name="connsiteY3" fmla="*/ 190 h 380"/>
                <a:gd name="connsiteX4" fmla="*/ 882 w 1381"/>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1" h="380">
                  <a:moveTo>
                    <a:pt x="882" y="381"/>
                  </a:moveTo>
                  <a:cubicBezTo>
                    <a:pt x="1263" y="381"/>
                    <a:pt x="1453" y="286"/>
                    <a:pt x="1358" y="190"/>
                  </a:cubicBezTo>
                  <a:cubicBezTo>
                    <a:pt x="1263" y="95"/>
                    <a:pt x="882" y="0"/>
                    <a:pt x="500" y="0"/>
                  </a:cubicBezTo>
                  <a:cubicBezTo>
                    <a:pt x="119" y="0"/>
                    <a:pt x="-71" y="95"/>
                    <a:pt x="24" y="190"/>
                  </a:cubicBezTo>
                  <a:cubicBezTo>
                    <a:pt x="119" y="286"/>
                    <a:pt x="500" y="381"/>
                    <a:pt x="882" y="381"/>
                  </a:cubicBezTo>
                  <a:close/>
                </a:path>
              </a:pathLst>
            </a:custGeom>
            <a:grpFill/>
            <a:ln w="9525" cap="flat">
              <a:noFill/>
              <a:prstDash val="solid"/>
              <a:miter/>
            </a:ln>
          </p:spPr>
          <p:txBody>
            <a:bodyPr rtlCol="0" anchor="ctr"/>
            <a:lstStyle/>
            <a:p>
              <a:endParaRPr lang="zh-CN" altLang="en-US"/>
            </a:p>
          </p:txBody>
        </p:sp>
        <p:sp>
          <p:nvSpPr>
            <p:cNvPr id="80" name="任意多边形: 形状 79"/>
            <p:cNvSpPr/>
            <p:nvPr/>
          </p:nvSpPr>
          <p:spPr>
            <a:xfrm>
              <a:off x="6607682" y="3408330"/>
              <a:ext cx="666" cy="190"/>
            </a:xfrm>
            <a:custGeom>
              <a:avLst/>
              <a:gdLst>
                <a:gd name="connsiteX0" fmla="*/ 381 w 666"/>
                <a:gd name="connsiteY0" fmla="*/ 191 h 190"/>
                <a:gd name="connsiteX1" fmla="*/ 667 w 666"/>
                <a:gd name="connsiteY1" fmla="*/ 95 h 190"/>
                <a:gd name="connsiteX2" fmla="*/ 286 w 666"/>
                <a:gd name="connsiteY2" fmla="*/ 0 h 190"/>
                <a:gd name="connsiteX3" fmla="*/ 0 w 666"/>
                <a:gd name="connsiteY3" fmla="*/ 95 h 190"/>
                <a:gd name="connsiteX4" fmla="*/ 381 w 666"/>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 h="190">
                  <a:moveTo>
                    <a:pt x="381" y="191"/>
                  </a:moveTo>
                  <a:cubicBezTo>
                    <a:pt x="571" y="191"/>
                    <a:pt x="667" y="191"/>
                    <a:pt x="667" y="95"/>
                  </a:cubicBezTo>
                  <a:cubicBezTo>
                    <a:pt x="667" y="95"/>
                    <a:pt x="381" y="0"/>
                    <a:pt x="286" y="0"/>
                  </a:cubicBezTo>
                  <a:cubicBezTo>
                    <a:pt x="95" y="0"/>
                    <a:pt x="0" y="0"/>
                    <a:pt x="0" y="95"/>
                  </a:cubicBezTo>
                  <a:cubicBezTo>
                    <a:pt x="0" y="191"/>
                    <a:pt x="190" y="191"/>
                    <a:pt x="381" y="191"/>
                  </a:cubicBezTo>
                  <a:close/>
                </a:path>
              </a:pathLst>
            </a:custGeom>
            <a:grpFill/>
            <a:ln w="9525" cap="flat">
              <a:noFill/>
              <a:prstDash val="solid"/>
              <a:miter/>
            </a:ln>
          </p:spPr>
          <p:txBody>
            <a:bodyPr rtlCol="0" anchor="ctr"/>
            <a:lstStyle/>
            <a:p>
              <a:endParaRPr lang="zh-CN" altLang="en-US"/>
            </a:p>
          </p:txBody>
        </p:sp>
        <p:sp>
          <p:nvSpPr>
            <p:cNvPr id="81" name="任意多边形: 形状 80"/>
            <p:cNvSpPr/>
            <p:nvPr/>
          </p:nvSpPr>
          <p:spPr>
            <a:xfrm>
              <a:off x="5341524" y="3422523"/>
              <a:ext cx="285" cy="9525"/>
            </a:xfrm>
            <a:custGeom>
              <a:avLst/>
              <a:gdLst>
                <a:gd name="connsiteX0" fmla="*/ 95 w 285"/>
                <a:gd name="connsiteY0" fmla="*/ 0 h 9525"/>
                <a:gd name="connsiteX1" fmla="*/ 286 w 285"/>
                <a:gd name="connsiteY1" fmla="*/ 0 h 9525"/>
                <a:gd name="connsiteX2" fmla="*/ 191 w 285"/>
                <a:gd name="connsiteY2" fmla="*/ 0 h 9525"/>
                <a:gd name="connsiteX3" fmla="*/ 0 w 285"/>
                <a:gd name="connsiteY3" fmla="*/ 0 h 9525"/>
                <a:gd name="connsiteX4" fmla="*/ 95 w 285"/>
                <a:gd name="connsiteY4" fmla="*/ 0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 h="9525">
                  <a:moveTo>
                    <a:pt x="95" y="0"/>
                  </a:moveTo>
                  <a:cubicBezTo>
                    <a:pt x="191" y="0"/>
                    <a:pt x="286" y="0"/>
                    <a:pt x="286" y="0"/>
                  </a:cubicBezTo>
                  <a:cubicBezTo>
                    <a:pt x="286" y="0"/>
                    <a:pt x="286" y="0"/>
                    <a:pt x="191" y="0"/>
                  </a:cubicBezTo>
                  <a:cubicBezTo>
                    <a:pt x="95" y="0"/>
                    <a:pt x="0" y="0"/>
                    <a:pt x="0" y="0"/>
                  </a:cubicBezTo>
                  <a:cubicBezTo>
                    <a:pt x="0" y="0"/>
                    <a:pt x="0" y="0"/>
                    <a:pt x="95" y="0"/>
                  </a:cubicBezTo>
                  <a:close/>
                </a:path>
              </a:pathLst>
            </a:custGeom>
            <a:grpFill/>
            <a:ln w="9525" cap="flat">
              <a:noFill/>
              <a:prstDash val="solid"/>
              <a:miter/>
            </a:ln>
          </p:spPr>
          <p:txBody>
            <a:bodyPr rtlCol="0" anchor="ctr"/>
            <a:lstStyle/>
            <a:p>
              <a:endParaRPr lang="zh-CN" altLang="en-US"/>
            </a:p>
          </p:txBody>
        </p:sp>
        <p:sp>
          <p:nvSpPr>
            <p:cNvPr id="82" name="任意多边形: 形状 81"/>
            <p:cNvSpPr/>
            <p:nvPr/>
          </p:nvSpPr>
          <p:spPr>
            <a:xfrm>
              <a:off x="5403722" y="3422427"/>
              <a:ext cx="1072" cy="190"/>
            </a:xfrm>
            <a:custGeom>
              <a:avLst/>
              <a:gdLst>
                <a:gd name="connsiteX0" fmla="*/ 381 w 1072"/>
                <a:gd name="connsiteY0" fmla="*/ 191 h 190"/>
                <a:gd name="connsiteX1" fmla="*/ 1048 w 1072"/>
                <a:gd name="connsiteY1" fmla="*/ 95 h 190"/>
                <a:gd name="connsiteX2" fmla="*/ 667 w 1072"/>
                <a:gd name="connsiteY2" fmla="*/ 0 h 190"/>
                <a:gd name="connsiteX3" fmla="*/ 0 w 1072"/>
                <a:gd name="connsiteY3" fmla="*/ 95 h 190"/>
                <a:gd name="connsiteX4" fmla="*/ 381 w 1072"/>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2" h="190">
                  <a:moveTo>
                    <a:pt x="381" y="191"/>
                  </a:moveTo>
                  <a:cubicBezTo>
                    <a:pt x="667" y="191"/>
                    <a:pt x="952" y="95"/>
                    <a:pt x="1048" y="95"/>
                  </a:cubicBezTo>
                  <a:cubicBezTo>
                    <a:pt x="1143" y="0"/>
                    <a:pt x="952" y="0"/>
                    <a:pt x="667" y="0"/>
                  </a:cubicBezTo>
                  <a:cubicBezTo>
                    <a:pt x="381" y="0"/>
                    <a:pt x="95" y="95"/>
                    <a:pt x="0" y="95"/>
                  </a:cubicBezTo>
                  <a:cubicBezTo>
                    <a:pt x="0" y="191"/>
                    <a:pt x="95" y="191"/>
                    <a:pt x="381" y="191"/>
                  </a:cubicBezTo>
                  <a:close/>
                </a:path>
              </a:pathLst>
            </a:custGeom>
            <a:grpFill/>
            <a:ln w="9525" cap="flat">
              <a:noFill/>
              <a:prstDash val="solid"/>
              <a:miter/>
            </a:ln>
          </p:spPr>
          <p:txBody>
            <a:bodyPr rtlCol="0" anchor="ctr"/>
            <a:lstStyle/>
            <a:p>
              <a:endParaRPr lang="zh-CN" altLang="en-US"/>
            </a:p>
          </p:txBody>
        </p:sp>
        <p:sp>
          <p:nvSpPr>
            <p:cNvPr id="83" name="任意多边形: 形状 82"/>
            <p:cNvSpPr/>
            <p:nvPr/>
          </p:nvSpPr>
          <p:spPr>
            <a:xfrm>
              <a:off x="5465807" y="3422237"/>
              <a:ext cx="2163" cy="476"/>
            </a:xfrm>
            <a:custGeom>
              <a:avLst/>
              <a:gdLst>
                <a:gd name="connsiteX0" fmla="*/ 780 w 2163"/>
                <a:gd name="connsiteY0" fmla="*/ 476 h 476"/>
                <a:gd name="connsiteX1" fmla="*/ 2114 w 2163"/>
                <a:gd name="connsiteY1" fmla="*/ 191 h 476"/>
                <a:gd name="connsiteX2" fmla="*/ 1352 w 2163"/>
                <a:gd name="connsiteY2" fmla="*/ 0 h 476"/>
                <a:gd name="connsiteX3" fmla="*/ 18 w 2163"/>
                <a:gd name="connsiteY3" fmla="*/ 191 h 476"/>
                <a:gd name="connsiteX4" fmla="*/ 780 w 2163"/>
                <a:gd name="connsiteY4" fmla="*/ 476 h 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3" h="476">
                  <a:moveTo>
                    <a:pt x="780" y="476"/>
                  </a:moveTo>
                  <a:cubicBezTo>
                    <a:pt x="1352" y="476"/>
                    <a:pt x="1923" y="381"/>
                    <a:pt x="2114" y="191"/>
                  </a:cubicBezTo>
                  <a:cubicBezTo>
                    <a:pt x="2304" y="95"/>
                    <a:pt x="1923" y="0"/>
                    <a:pt x="1352" y="0"/>
                  </a:cubicBezTo>
                  <a:cubicBezTo>
                    <a:pt x="780" y="0"/>
                    <a:pt x="209" y="95"/>
                    <a:pt x="18" y="191"/>
                  </a:cubicBezTo>
                  <a:cubicBezTo>
                    <a:pt x="-77" y="381"/>
                    <a:pt x="209" y="476"/>
                    <a:pt x="780" y="476"/>
                  </a:cubicBezTo>
                  <a:close/>
                </a:path>
              </a:pathLst>
            </a:custGeom>
            <a:grpFill/>
            <a:ln w="9525" cap="flat">
              <a:noFill/>
              <a:prstDash val="solid"/>
              <a:miter/>
            </a:ln>
          </p:spPr>
          <p:txBody>
            <a:bodyPr rtlCol="0" anchor="ctr"/>
            <a:lstStyle/>
            <a:p>
              <a:endParaRPr lang="zh-CN" altLang="en-US"/>
            </a:p>
          </p:txBody>
        </p:sp>
        <p:sp>
          <p:nvSpPr>
            <p:cNvPr id="84" name="任意多边形: 形状 83"/>
            <p:cNvSpPr/>
            <p:nvPr/>
          </p:nvSpPr>
          <p:spPr>
            <a:xfrm>
              <a:off x="5528077" y="3422237"/>
              <a:ext cx="2846" cy="571"/>
            </a:xfrm>
            <a:custGeom>
              <a:avLst/>
              <a:gdLst>
                <a:gd name="connsiteX0" fmla="*/ 1090 w 2846"/>
                <a:gd name="connsiteY0" fmla="*/ 572 h 571"/>
                <a:gd name="connsiteX1" fmla="*/ 2804 w 2846"/>
                <a:gd name="connsiteY1" fmla="*/ 286 h 571"/>
                <a:gd name="connsiteX2" fmla="*/ 1756 w 2846"/>
                <a:gd name="connsiteY2" fmla="*/ 0 h 571"/>
                <a:gd name="connsiteX3" fmla="*/ 42 w 2846"/>
                <a:gd name="connsiteY3" fmla="*/ 286 h 571"/>
                <a:gd name="connsiteX4" fmla="*/ 1090 w 2846"/>
                <a:gd name="connsiteY4" fmla="*/ 572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6" h="571">
                  <a:moveTo>
                    <a:pt x="1090" y="572"/>
                  </a:moveTo>
                  <a:cubicBezTo>
                    <a:pt x="1852" y="572"/>
                    <a:pt x="2614" y="381"/>
                    <a:pt x="2804" y="286"/>
                  </a:cubicBezTo>
                  <a:cubicBezTo>
                    <a:pt x="2995" y="95"/>
                    <a:pt x="2518" y="0"/>
                    <a:pt x="1756" y="0"/>
                  </a:cubicBezTo>
                  <a:cubicBezTo>
                    <a:pt x="994" y="0"/>
                    <a:pt x="232" y="95"/>
                    <a:pt x="42" y="286"/>
                  </a:cubicBezTo>
                  <a:cubicBezTo>
                    <a:pt x="-149" y="476"/>
                    <a:pt x="328" y="572"/>
                    <a:pt x="1090" y="572"/>
                  </a:cubicBezTo>
                  <a:close/>
                </a:path>
              </a:pathLst>
            </a:custGeom>
            <a:grpFill/>
            <a:ln w="9525" cap="flat">
              <a:noFill/>
              <a:prstDash val="solid"/>
              <a:miter/>
            </a:ln>
          </p:spPr>
          <p:txBody>
            <a:bodyPr rtlCol="0" anchor="ctr"/>
            <a:lstStyle/>
            <a:p>
              <a:endParaRPr lang="zh-CN" altLang="en-US"/>
            </a:p>
          </p:txBody>
        </p:sp>
        <p:sp>
          <p:nvSpPr>
            <p:cNvPr id="85" name="任意多边形: 形状 84"/>
            <p:cNvSpPr/>
            <p:nvPr/>
          </p:nvSpPr>
          <p:spPr>
            <a:xfrm>
              <a:off x="5589907" y="3422046"/>
              <a:ext cx="4249" cy="952"/>
            </a:xfrm>
            <a:custGeom>
              <a:avLst/>
              <a:gdLst>
                <a:gd name="connsiteX0" fmla="*/ 1744 w 4249"/>
                <a:gd name="connsiteY0" fmla="*/ 952 h 952"/>
                <a:gd name="connsiteX1" fmla="*/ 4220 w 4249"/>
                <a:gd name="connsiteY1" fmla="*/ 476 h 952"/>
                <a:gd name="connsiteX2" fmla="*/ 2506 w 4249"/>
                <a:gd name="connsiteY2" fmla="*/ 0 h 952"/>
                <a:gd name="connsiteX3" fmla="*/ 29 w 4249"/>
                <a:gd name="connsiteY3" fmla="*/ 476 h 952"/>
                <a:gd name="connsiteX4" fmla="*/ 1744 w 4249"/>
                <a:gd name="connsiteY4" fmla="*/ 952 h 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9" h="952">
                  <a:moveTo>
                    <a:pt x="1744" y="952"/>
                  </a:moveTo>
                  <a:cubicBezTo>
                    <a:pt x="2887" y="952"/>
                    <a:pt x="4030" y="762"/>
                    <a:pt x="4220" y="476"/>
                  </a:cubicBezTo>
                  <a:cubicBezTo>
                    <a:pt x="4411" y="190"/>
                    <a:pt x="3649" y="0"/>
                    <a:pt x="2506" y="0"/>
                  </a:cubicBezTo>
                  <a:cubicBezTo>
                    <a:pt x="1363" y="0"/>
                    <a:pt x="220" y="190"/>
                    <a:pt x="29" y="476"/>
                  </a:cubicBezTo>
                  <a:cubicBezTo>
                    <a:pt x="-161" y="762"/>
                    <a:pt x="601" y="952"/>
                    <a:pt x="1744" y="952"/>
                  </a:cubicBezTo>
                  <a:close/>
                </a:path>
              </a:pathLst>
            </a:custGeom>
            <a:grpFill/>
            <a:ln w="9525" cap="flat">
              <a:noFill/>
              <a:prstDash val="solid"/>
              <a:miter/>
            </a:ln>
          </p:spPr>
          <p:txBody>
            <a:bodyPr rtlCol="0" anchor="ctr"/>
            <a:lstStyle/>
            <a:p>
              <a:endParaRPr lang="zh-CN" altLang="en-US"/>
            </a:p>
          </p:txBody>
        </p:sp>
        <p:sp>
          <p:nvSpPr>
            <p:cNvPr id="86" name="任意多边形: 形状 85"/>
            <p:cNvSpPr/>
            <p:nvPr/>
          </p:nvSpPr>
          <p:spPr>
            <a:xfrm>
              <a:off x="5652015" y="3421951"/>
              <a:ext cx="5287" cy="1143"/>
            </a:xfrm>
            <a:custGeom>
              <a:avLst/>
              <a:gdLst>
                <a:gd name="connsiteX0" fmla="*/ 2215 w 5287"/>
                <a:gd name="connsiteY0" fmla="*/ 1143 h 1143"/>
                <a:gd name="connsiteX1" fmla="*/ 5263 w 5287"/>
                <a:gd name="connsiteY1" fmla="*/ 572 h 1143"/>
                <a:gd name="connsiteX2" fmla="*/ 3072 w 5287"/>
                <a:gd name="connsiteY2" fmla="*/ 0 h 1143"/>
                <a:gd name="connsiteX3" fmla="*/ 24 w 5287"/>
                <a:gd name="connsiteY3" fmla="*/ 572 h 1143"/>
                <a:gd name="connsiteX4" fmla="*/ 2215 w 5287"/>
                <a:gd name="connsiteY4" fmla="*/ 1143 h 1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7" h="1143">
                  <a:moveTo>
                    <a:pt x="2215" y="1143"/>
                  </a:moveTo>
                  <a:cubicBezTo>
                    <a:pt x="3644" y="1143"/>
                    <a:pt x="4977" y="857"/>
                    <a:pt x="5263" y="572"/>
                  </a:cubicBezTo>
                  <a:cubicBezTo>
                    <a:pt x="5454" y="286"/>
                    <a:pt x="4501" y="0"/>
                    <a:pt x="3072" y="0"/>
                  </a:cubicBezTo>
                  <a:cubicBezTo>
                    <a:pt x="1643" y="0"/>
                    <a:pt x="310" y="286"/>
                    <a:pt x="24" y="572"/>
                  </a:cubicBezTo>
                  <a:cubicBezTo>
                    <a:pt x="-166" y="857"/>
                    <a:pt x="786" y="1143"/>
                    <a:pt x="2215" y="1143"/>
                  </a:cubicBezTo>
                  <a:close/>
                </a:path>
              </a:pathLst>
            </a:custGeom>
            <a:grpFill/>
            <a:ln w="9525" cap="flat">
              <a:noFill/>
              <a:prstDash val="solid"/>
              <a:miter/>
            </a:ln>
          </p:spPr>
          <p:txBody>
            <a:bodyPr rtlCol="0" anchor="ctr"/>
            <a:lstStyle/>
            <a:p>
              <a:endParaRPr lang="zh-CN" altLang="en-US"/>
            </a:p>
          </p:txBody>
        </p:sp>
        <p:sp>
          <p:nvSpPr>
            <p:cNvPr id="87" name="任意多边形: 形状 86"/>
            <p:cNvSpPr/>
            <p:nvPr/>
          </p:nvSpPr>
          <p:spPr>
            <a:xfrm>
              <a:off x="5714101" y="3421665"/>
              <a:ext cx="6252" cy="1524"/>
            </a:xfrm>
            <a:custGeom>
              <a:avLst/>
              <a:gdLst>
                <a:gd name="connsiteX0" fmla="*/ 2708 w 6252"/>
                <a:gd name="connsiteY0" fmla="*/ 1524 h 1524"/>
                <a:gd name="connsiteX1" fmla="*/ 6232 w 6252"/>
                <a:gd name="connsiteY1" fmla="*/ 762 h 1524"/>
                <a:gd name="connsiteX2" fmla="*/ 3565 w 6252"/>
                <a:gd name="connsiteY2" fmla="*/ 0 h 1524"/>
                <a:gd name="connsiteX3" fmla="*/ 41 w 6252"/>
                <a:gd name="connsiteY3" fmla="*/ 762 h 1524"/>
                <a:gd name="connsiteX4" fmla="*/ 2708 w 6252"/>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52" h="1524">
                  <a:moveTo>
                    <a:pt x="2708" y="1524"/>
                  </a:moveTo>
                  <a:cubicBezTo>
                    <a:pt x="4423" y="1524"/>
                    <a:pt x="6042" y="1238"/>
                    <a:pt x="6232" y="762"/>
                  </a:cubicBezTo>
                  <a:cubicBezTo>
                    <a:pt x="6423" y="381"/>
                    <a:pt x="5280" y="0"/>
                    <a:pt x="3565" y="0"/>
                  </a:cubicBezTo>
                  <a:cubicBezTo>
                    <a:pt x="1851" y="0"/>
                    <a:pt x="231" y="286"/>
                    <a:pt x="41" y="762"/>
                  </a:cubicBezTo>
                  <a:cubicBezTo>
                    <a:pt x="-245" y="1238"/>
                    <a:pt x="994" y="1524"/>
                    <a:pt x="2708" y="1524"/>
                  </a:cubicBezTo>
                  <a:close/>
                </a:path>
              </a:pathLst>
            </a:custGeom>
            <a:grpFill/>
            <a:ln w="9525" cap="flat">
              <a:noFill/>
              <a:prstDash val="solid"/>
              <a:miter/>
            </a:ln>
          </p:spPr>
          <p:txBody>
            <a:bodyPr rtlCol="0" anchor="ctr"/>
            <a:lstStyle/>
            <a:p>
              <a:endParaRPr lang="zh-CN" altLang="en-US"/>
            </a:p>
          </p:txBody>
        </p:sp>
        <p:sp>
          <p:nvSpPr>
            <p:cNvPr id="88" name="任意多边形: 形状 87"/>
            <p:cNvSpPr/>
            <p:nvPr/>
          </p:nvSpPr>
          <p:spPr>
            <a:xfrm>
              <a:off x="5776323" y="3421761"/>
              <a:ext cx="6988" cy="1523"/>
            </a:xfrm>
            <a:custGeom>
              <a:avLst/>
              <a:gdLst>
                <a:gd name="connsiteX0" fmla="*/ 3160 w 6988"/>
                <a:gd name="connsiteY0" fmla="*/ 1524 h 1523"/>
                <a:gd name="connsiteX1" fmla="*/ 6970 w 6988"/>
                <a:gd name="connsiteY1" fmla="*/ 762 h 1523"/>
                <a:gd name="connsiteX2" fmla="*/ 3827 w 6988"/>
                <a:gd name="connsiteY2" fmla="*/ 0 h 1523"/>
                <a:gd name="connsiteX3" fmla="*/ 17 w 6988"/>
                <a:gd name="connsiteY3" fmla="*/ 762 h 1523"/>
                <a:gd name="connsiteX4" fmla="*/ 3160 w 6988"/>
                <a:gd name="connsiteY4" fmla="*/ 1524 h 1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8" h="1523">
                  <a:moveTo>
                    <a:pt x="3160" y="1524"/>
                  </a:moveTo>
                  <a:cubicBezTo>
                    <a:pt x="5065" y="1524"/>
                    <a:pt x="6780" y="1143"/>
                    <a:pt x="6970" y="762"/>
                  </a:cubicBezTo>
                  <a:cubicBezTo>
                    <a:pt x="7161" y="286"/>
                    <a:pt x="5827" y="0"/>
                    <a:pt x="3827" y="0"/>
                  </a:cubicBezTo>
                  <a:cubicBezTo>
                    <a:pt x="1922" y="0"/>
                    <a:pt x="208" y="381"/>
                    <a:pt x="17" y="762"/>
                  </a:cubicBezTo>
                  <a:cubicBezTo>
                    <a:pt x="-173" y="1143"/>
                    <a:pt x="1255" y="1524"/>
                    <a:pt x="3160" y="1524"/>
                  </a:cubicBezTo>
                  <a:close/>
                </a:path>
              </a:pathLst>
            </a:custGeom>
            <a:grpFill/>
            <a:ln w="9525" cap="flat">
              <a:noFill/>
              <a:prstDash val="solid"/>
              <a:miter/>
            </a:ln>
          </p:spPr>
          <p:txBody>
            <a:bodyPr rtlCol="0" anchor="ctr"/>
            <a:lstStyle/>
            <a:p>
              <a:endParaRPr lang="zh-CN" altLang="en-US"/>
            </a:p>
          </p:txBody>
        </p:sp>
        <p:sp>
          <p:nvSpPr>
            <p:cNvPr id="89" name="任意多边形: 形状 88"/>
            <p:cNvSpPr/>
            <p:nvPr/>
          </p:nvSpPr>
          <p:spPr>
            <a:xfrm>
              <a:off x="5838618" y="3421665"/>
              <a:ext cx="7650" cy="1714"/>
            </a:xfrm>
            <a:custGeom>
              <a:avLst/>
              <a:gdLst>
                <a:gd name="connsiteX0" fmla="*/ 3540 w 7650"/>
                <a:gd name="connsiteY0" fmla="*/ 1715 h 1714"/>
                <a:gd name="connsiteX1" fmla="*/ 7635 w 7650"/>
                <a:gd name="connsiteY1" fmla="*/ 857 h 1714"/>
                <a:gd name="connsiteX2" fmla="*/ 4111 w 7650"/>
                <a:gd name="connsiteY2" fmla="*/ 0 h 1714"/>
                <a:gd name="connsiteX3" fmla="*/ 15 w 7650"/>
                <a:gd name="connsiteY3" fmla="*/ 857 h 1714"/>
                <a:gd name="connsiteX4" fmla="*/ 3540 w 7650"/>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0" h="1714">
                  <a:moveTo>
                    <a:pt x="3540" y="1715"/>
                  </a:moveTo>
                  <a:cubicBezTo>
                    <a:pt x="5635" y="1715"/>
                    <a:pt x="7540" y="1333"/>
                    <a:pt x="7635" y="857"/>
                  </a:cubicBezTo>
                  <a:cubicBezTo>
                    <a:pt x="7826" y="381"/>
                    <a:pt x="6207" y="0"/>
                    <a:pt x="4111" y="0"/>
                  </a:cubicBezTo>
                  <a:cubicBezTo>
                    <a:pt x="2016" y="0"/>
                    <a:pt x="206" y="381"/>
                    <a:pt x="15" y="857"/>
                  </a:cubicBezTo>
                  <a:cubicBezTo>
                    <a:pt x="-175" y="1333"/>
                    <a:pt x="1444" y="1715"/>
                    <a:pt x="3540" y="1715"/>
                  </a:cubicBezTo>
                  <a:close/>
                </a:path>
              </a:pathLst>
            </a:custGeom>
            <a:grpFill/>
            <a:ln w="9525" cap="flat">
              <a:noFill/>
              <a:prstDash val="solid"/>
              <a:miter/>
            </a:ln>
          </p:spPr>
          <p:txBody>
            <a:bodyPr rtlCol="0" anchor="ctr"/>
            <a:lstStyle/>
            <a:p>
              <a:endParaRPr lang="zh-CN" altLang="en-US"/>
            </a:p>
          </p:txBody>
        </p:sp>
        <p:sp>
          <p:nvSpPr>
            <p:cNvPr id="90" name="任意多边形: 形状 89"/>
            <p:cNvSpPr/>
            <p:nvPr/>
          </p:nvSpPr>
          <p:spPr>
            <a:xfrm>
              <a:off x="5900828" y="3421570"/>
              <a:ext cx="8389" cy="1904"/>
            </a:xfrm>
            <a:custGeom>
              <a:avLst/>
              <a:gdLst>
                <a:gd name="connsiteX0" fmla="*/ 4004 w 8389"/>
                <a:gd name="connsiteY0" fmla="*/ 1905 h 1904"/>
                <a:gd name="connsiteX1" fmla="*/ 8386 w 8389"/>
                <a:gd name="connsiteY1" fmla="*/ 953 h 1904"/>
                <a:gd name="connsiteX2" fmla="*/ 4385 w 8389"/>
                <a:gd name="connsiteY2" fmla="*/ 0 h 1904"/>
                <a:gd name="connsiteX3" fmla="*/ 4 w 8389"/>
                <a:gd name="connsiteY3" fmla="*/ 953 h 1904"/>
                <a:gd name="connsiteX4" fmla="*/ 4004 w 8389"/>
                <a:gd name="connsiteY4" fmla="*/ 1905 h 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89" h="1904">
                  <a:moveTo>
                    <a:pt x="4004" y="1905"/>
                  </a:moveTo>
                  <a:cubicBezTo>
                    <a:pt x="6290" y="1905"/>
                    <a:pt x="8290" y="1429"/>
                    <a:pt x="8386" y="953"/>
                  </a:cubicBezTo>
                  <a:cubicBezTo>
                    <a:pt x="8481" y="381"/>
                    <a:pt x="6766" y="0"/>
                    <a:pt x="4385" y="0"/>
                  </a:cubicBezTo>
                  <a:cubicBezTo>
                    <a:pt x="2099" y="0"/>
                    <a:pt x="99" y="381"/>
                    <a:pt x="4" y="953"/>
                  </a:cubicBezTo>
                  <a:cubicBezTo>
                    <a:pt x="-92" y="1429"/>
                    <a:pt x="1718" y="1905"/>
                    <a:pt x="4004" y="1905"/>
                  </a:cubicBezTo>
                  <a:close/>
                </a:path>
              </a:pathLst>
            </a:custGeom>
            <a:grpFill/>
            <a:ln w="9525" cap="flat">
              <a:noFill/>
              <a:prstDash val="solid"/>
              <a:miter/>
            </a:ln>
          </p:spPr>
          <p:txBody>
            <a:bodyPr rtlCol="0" anchor="ctr"/>
            <a:lstStyle/>
            <a:p>
              <a:endParaRPr lang="zh-CN" altLang="en-US"/>
            </a:p>
          </p:txBody>
        </p:sp>
        <p:sp>
          <p:nvSpPr>
            <p:cNvPr id="91" name="任意多边形: 形状 90"/>
            <p:cNvSpPr/>
            <p:nvPr/>
          </p:nvSpPr>
          <p:spPr>
            <a:xfrm>
              <a:off x="5963312" y="3421475"/>
              <a:ext cx="8671" cy="2000"/>
            </a:xfrm>
            <a:custGeom>
              <a:avLst/>
              <a:gdLst>
                <a:gd name="connsiteX0" fmla="*/ 4194 w 8671"/>
                <a:gd name="connsiteY0" fmla="*/ 2000 h 2000"/>
                <a:gd name="connsiteX1" fmla="*/ 8671 w 8671"/>
                <a:gd name="connsiteY1" fmla="*/ 952 h 2000"/>
                <a:gd name="connsiteX2" fmla="*/ 4385 w 8671"/>
                <a:gd name="connsiteY2" fmla="*/ 0 h 2000"/>
                <a:gd name="connsiteX3" fmla="*/ 3 w 8671"/>
                <a:gd name="connsiteY3" fmla="*/ 952 h 2000"/>
                <a:gd name="connsiteX4" fmla="*/ 4194 w 8671"/>
                <a:gd name="connsiteY4" fmla="*/ 2000 h 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1" h="2000">
                  <a:moveTo>
                    <a:pt x="4194" y="2000"/>
                  </a:moveTo>
                  <a:cubicBezTo>
                    <a:pt x="6576" y="2000"/>
                    <a:pt x="8576" y="1524"/>
                    <a:pt x="8671" y="952"/>
                  </a:cubicBezTo>
                  <a:cubicBezTo>
                    <a:pt x="8671" y="381"/>
                    <a:pt x="6861" y="0"/>
                    <a:pt x="4385" y="0"/>
                  </a:cubicBezTo>
                  <a:cubicBezTo>
                    <a:pt x="2004" y="0"/>
                    <a:pt x="3" y="476"/>
                    <a:pt x="3" y="952"/>
                  </a:cubicBezTo>
                  <a:cubicBezTo>
                    <a:pt x="-92" y="1619"/>
                    <a:pt x="1813" y="2000"/>
                    <a:pt x="4194" y="2000"/>
                  </a:cubicBezTo>
                  <a:close/>
                </a:path>
              </a:pathLst>
            </a:custGeom>
            <a:grpFill/>
            <a:ln w="9525" cap="flat">
              <a:noFill/>
              <a:prstDash val="solid"/>
              <a:miter/>
            </a:ln>
          </p:spPr>
          <p:txBody>
            <a:bodyPr rtlCol="0" anchor="ctr"/>
            <a:lstStyle/>
            <a:p>
              <a:endParaRPr lang="zh-CN" altLang="en-US"/>
            </a:p>
          </p:txBody>
        </p:sp>
        <p:sp>
          <p:nvSpPr>
            <p:cNvPr id="92" name="任意多边形: 形状 91"/>
            <p:cNvSpPr/>
            <p:nvPr/>
          </p:nvSpPr>
          <p:spPr>
            <a:xfrm>
              <a:off x="6025895" y="3421475"/>
              <a:ext cx="8667" cy="2000"/>
            </a:xfrm>
            <a:custGeom>
              <a:avLst/>
              <a:gdLst>
                <a:gd name="connsiteX0" fmla="*/ 4382 w 8667"/>
                <a:gd name="connsiteY0" fmla="*/ 2000 h 2000"/>
                <a:gd name="connsiteX1" fmla="*/ 8668 w 8667"/>
                <a:gd name="connsiteY1" fmla="*/ 952 h 2000"/>
                <a:gd name="connsiteX2" fmla="*/ 4286 w 8667"/>
                <a:gd name="connsiteY2" fmla="*/ 0 h 2000"/>
                <a:gd name="connsiteX3" fmla="*/ 0 w 8667"/>
                <a:gd name="connsiteY3" fmla="*/ 952 h 2000"/>
                <a:gd name="connsiteX4" fmla="*/ 4382 w 8667"/>
                <a:gd name="connsiteY4" fmla="*/ 2000 h 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 h="2000">
                  <a:moveTo>
                    <a:pt x="4382" y="2000"/>
                  </a:moveTo>
                  <a:cubicBezTo>
                    <a:pt x="6763" y="2000"/>
                    <a:pt x="8668" y="1524"/>
                    <a:pt x="8668" y="952"/>
                  </a:cubicBezTo>
                  <a:cubicBezTo>
                    <a:pt x="8668" y="381"/>
                    <a:pt x="6667" y="0"/>
                    <a:pt x="4286" y="0"/>
                  </a:cubicBezTo>
                  <a:cubicBezTo>
                    <a:pt x="1905" y="0"/>
                    <a:pt x="0" y="476"/>
                    <a:pt x="0" y="952"/>
                  </a:cubicBezTo>
                  <a:cubicBezTo>
                    <a:pt x="0" y="1619"/>
                    <a:pt x="2000" y="2000"/>
                    <a:pt x="4382" y="2000"/>
                  </a:cubicBezTo>
                  <a:close/>
                </a:path>
              </a:pathLst>
            </a:custGeom>
            <a:grpFill/>
            <a:ln w="9525" cap="flat">
              <a:noFill/>
              <a:prstDash val="solid"/>
              <a:miter/>
            </a:ln>
          </p:spPr>
          <p:txBody>
            <a:bodyPr rtlCol="0" anchor="ctr"/>
            <a:lstStyle/>
            <a:p>
              <a:endParaRPr lang="zh-CN" altLang="en-US"/>
            </a:p>
          </p:txBody>
        </p:sp>
        <p:sp>
          <p:nvSpPr>
            <p:cNvPr id="93" name="任意多边形: 形状 92"/>
            <p:cNvSpPr/>
            <p:nvPr/>
          </p:nvSpPr>
          <p:spPr>
            <a:xfrm>
              <a:off x="6088471" y="3421475"/>
              <a:ext cx="8674" cy="2000"/>
            </a:xfrm>
            <a:custGeom>
              <a:avLst/>
              <a:gdLst>
                <a:gd name="connsiteX0" fmla="*/ 4480 w 8674"/>
                <a:gd name="connsiteY0" fmla="*/ 2000 h 2000"/>
                <a:gd name="connsiteX1" fmla="*/ 8671 w 8674"/>
                <a:gd name="connsiteY1" fmla="*/ 952 h 2000"/>
                <a:gd name="connsiteX2" fmla="*/ 4194 w 8674"/>
                <a:gd name="connsiteY2" fmla="*/ 0 h 2000"/>
                <a:gd name="connsiteX3" fmla="*/ 3 w 8674"/>
                <a:gd name="connsiteY3" fmla="*/ 952 h 2000"/>
                <a:gd name="connsiteX4" fmla="*/ 4480 w 8674"/>
                <a:gd name="connsiteY4" fmla="*/ 2000 h 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 h="2000">
                  <a:moveTo>
                    <a:pt x="4480" y="2000"/>
                  </a:moveTo>
                  <a:cubicBezTo>
                    <a:pt x="6861" y="2000"/>
                    <a:pt x="8766" y="1524"/>
                    <a:pt x="8671" y="952"/>
                  </a:cubicBezTo>
                  <a:cubicBezTo>
                    <a:pt x="8576" y="381"/>
                    <a:pt x="6576" y="0"/>
                    <a:pt x="4194" y="0"/>
                  </a:cubicBezTo>
                  <a:cubicBezTo>
                    <a:pt x="1813" y="0"/>
                    <a:pt x="-92" y="476"/>
                    <a:pt x="3" y="952"/>
                  </a:cubicBezTo>
                  <a:cubicBezTo>
                    <a:pt x="99" y="1619"/>
                    <a:pt x="2099" y="2000"/>
                    <a:pt x="4480" y="2000"/>
                  </a:cubicBezTo>
                  <a:close/>
                </a:path>
              </a:pathLst>
            </a:custGeom>
            <a:grpFill/>
            <a:ln w="9525" cap="flat">
              <a:noFill/>
              <a:prstDash val="solid"/>
              <a:miter/>
            </a:ln>
          </p:spPr>
          <p:txBody>
            <a:bodyPr rtlCol="0" anchor="ctr"/>
            <a:lstStyle/>
            <a:p>
              <a:endParaRPr lang="zh-CN" altLang="en-US"/>
            </a:p>
          </p:txBody>
        </p:sp>
        <p:sp>
          <p:nvSpPr>
            <p:cNvPr id="94" name="任意多边形: 形状 93"/>
            <p:cNvSpPr/>
            <p:nvPr/>
          </p:nvSpPr>
          <p:spPr>
            <a:xfrm>
              <a:off x="6151240" y="3421570"/>
              <a:ext cx="8389" cy="1904"/>
            </a:xfrm>
            <a:custGeom>
              <a:avLst/>
              <a:gdLst>
                <a:gd name="connsiteX0" fmla="*/ 4481 w 8389"/>
                <a:gd name="connsiteY0" fmla="*/ 1905 h 1904"/>
                <a:gd name="connsiteX1" fmla="*/ 8386 w 8389"/>
                <a:gd name="connsiteY1" fmla="*/ 953 h 1904"/>
                <a:gd name="connsiteX2" fmla="*/ 3909 w 8389"/>
                <a:gd name="connsiteY2" fmla="*/ 0 h 1904"/>
                <a:gd name="connsiteX3" fmla="*/ 4 w 8389"/>
                <a:gd name="connsiteY3" fmla="*/ 953 h 1904"/>
                <a:gd name="connsiteX4" fmla="*/ 4481 w 8389"/>
                <a:gd name="connsiteY4" fmla="*/ 1905 h 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89" h="1904">
                  <a:moveTo>
                    <a:pt x="4481" y="1905"/>
                  </a:moveTo>
                  <a:cubicBezTo>
                    <a:pt x="6766" y="1905"/>
                    <a:pt x="8481" y="1429"/>
                    <a:pt x="8386" y="953"/>
                  </a:cubicBezTo>
                  <a:cubicBezTo>
                    <a:pt x="8195" y="381"/>
                    <a:pt x="6290" y="0"/>
                    <a:pt x="3909" y="0"/>
                  </a:cubicBezTo>
                  <a:cubicBezTo>
                    <a:pt x="1623" y="0"/>
                    <a:pt x="-92" y="381"/>
                    <a:pt x="4" y="953"/>
                  </a:cubicBezTo>
                  <a:cubicBezTo>
                    <a:pt x="194" y="1429"/>
                    <a:pt x="2099" y="1905"/>
                    <a:pt x="4481" y="1905"/>
                  </a:cubicBezTo>
                  <a:close/>
                </a:path>
              </a:pathLst>
            </a:custGeom>
            <a:grpFill/>
            <a:ln w="9525" cap="flat">
              <a:noFill/>
              <a:prstDash val="solid"/>
              <a:miter/>
            </a:ln>
          </p:spPr>
          <p:txBody>
            <a:bodyPr rtlCol="0" anchor="ctr"/>
            <a:lstStyle/>
            <a:p>
              <a:endParaRPr lang="zh-CN" altLang="en-US"/>
            </a:p>
          </p:txBody>
        </p:sp>
        <p:sp>
          <p:nvSpPr>
            <p:cNvPr id="95" name="任意多边形: 形状 94"/>
            <p:cNvSpPr/>
            <p:nvPr/>
          </p:nvSpPr>
          <p:spPr>
            <a:xfrm>
              <a:off x="6214188" y="3421665"/>
              <a:ext cx="7652" cy="1714"/>
            </a:xfrm>
            <a:custGeom>
              <a:avLst/>
              <a:gdLst>
                <a:gd name="connsiteX0" fmla="*/ 4207 w 7652"/>
                <a:gd name="connsiteY0" fmla="*/ 1715 h 1714"/>
                <a:gd name="connsiteX1" fmla="*/ 7636 w 7652"/>
                <a:gd name="connsiteY1" fmla="*/ 857 h 1714"/>
                <a:gd name="connsiteX2" fmla="*/ 3445 w 7652"/>
                <a:gd name="connsiteY2" fmla="*/ 0 h 1714"/>
                <a:gd name="connsiteX3" fmla="*/ 16 w 7652"/>
                <a:gd name="connsiteY3" fmla="*/ 857 h 1714"/>
                <a:gd name="connsiteX4" fmla="*/ 4207 w 7652"/>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2" h="1714">
                  <a:moveTo>
                    <a:pt x="4207" y="1715"/>
                  </a:moveTo>
                  <a:cubicBezTo>
                    <a:pt x="6303" y="1715"/>
                    <a:pt x="7827" y="1333"/>
                    <a:pt x="7636" y="857"/>
                  </a:cubicBezTo>
                  <a:cubicBezTo>
                    <a:pt x="7446" y="381"/>
                    <a:pt x="5541" y="0"/>
                    <a:pt x="3445" y="0"/>
                  </a:cubicBezTo>
                  <a:cubicBezTo>
                    <a:pt x="1350" y="0"/>
                    <a:pt x="-174" y="381"/>
                    <a:pt x="16" y="857"/>
                  </a:cubicBezTo>
                  <a:cubicBezTo>
                    <a:pt x="206" y="1333"/>
                    <a:pt x="2016" y="1715"/>
                    <a:pt x="4207" y="1715"/>
                  </a:cubicBezTo>
                  <a:close/>
                </a:path>
              </a:pathLst>
            </a:custGeom>
            <a:grpFill/>
            <a:ln w="9525" cap="flat">
              <a:noFill/>
              <a:prstDash val="solid"/>
              <a:miter/>
            </a:ln>
          </p:spPr>
          <p:txBody>
            <a:bodyPr rtlCol="0" anchor="ctr"/>
            <a:lstStyle/>
            <a:p>
              <a:endParaRPr lang="zh-CN" altLang="en-US"/>
            </a:p>
          </p:txBody>
        </p:sp>
        <p:sp>
          <p:nvSpPr>
            <p:cNvPr id="96" name="任意多边形: 形状 95"/>
            <p:cNvSpPr/>
            <p:nvPr/>
          </p:nvSpPr>
          <p:spPr>
            <a:xfrm>
              <a:off x="6277146" y="3421761"/>
              <a:ext cx="6989" cy="1523"/>
            </a:xfrm>
            <a:custGeom>
              <a:avLst/>
              <a:gdLst>
                <a:gd name="connsiteX0" fmla="*/ 3923 w 6989"/>
                <a:gd name="connsiteY0" fmla="*/ 1524 h 1523"/>
                <a:gd name="connsiteX1" fmla="*/ 6971 w 6989"/>
                <a:gd name="connsiteY1" fmla="*/ 762 h 1523"/>
                <a:gd name="connsiteX2" fmla="*/ 3066 w 6989"/>
                <a:gd name="connsiteY2" fmla="*/ 0 h 1523"/>
                <a:gd name="connsiteX3" fmla="*/ 18 w 6989"/>
                <a:gd name="connsiteY3" fmla="*/ 762 h 1523"/>
                <a:gd name="connsiteX4" fmla="*/ 3923 w 6989"/>
                <a:gd name="connsiteY4" fmla="*/ 1524 h 1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9" h="1523">
                  <a:moveTo>
                    <a:pt x="3923" y="1524"/>
                  </a:moveTo>
                  <a:cubicBezTo>
                    <a:pt x="5828" y="1524"/>
                    <a:pt x="7162" y="1143"/>
                    <a:pt x="6971" y="762"/>
                  </a:cubicBezTo>
                  <a:cubicBezTo>
                    <a:pt x="6781" y="286"/>
                    <a:pt x="4971" y="0"/>
                    <a:pt x="3066" y="0"/>
                  </a:cubicBezTo>
                  <a:cubicBezTo>
                    <a:pt x="1161" y="0"/>
                    <a:pt x="-172" y="381"/>
                    <a:pt x="18" y="762"/>
                  </a:cubicBezTo>
                  <a:cubicBezTo>
                    <a:pt x="209" y="1143"/>
                    <a:pt x="1923" y="1524"/>
                    <a:pt x="3923" y="1524"/>
                  </a:cubicBezTo>
                  <a:close/>
                </a:path>
              </a:pathLst>
            </a:custGeom>
            <a:grpFill/>
            <a:ln w="9525" cap="flat">
              <a:noFill/>
              <a:prstDash val="solid"/>
              <a:miter/>
            </a:ln>
          </p:spPr>
          <p:txBody>
            <a:bodyPr rtlCol="0" anchor="ctr"/>
            <a:lstStyle/>
            <a:p>
              <a:endParaRPr lang="zh-CN" altLang="en-US"/>
            </a:p>
          </p:txBody>
        </p:sp>
        <p:sp>
          <p:nvSpPr>
            <p:cNvPr id="97" name="任意多边形: 形状 96"/>
            <p:cNvSpPr/>
            <p:nvPr/>
          </p:nvSpPr>
          <p:spPr>
            <a:xfrm>
              <a:off x="6340176" y="3421856"/>
              <a:ext cx="5993" cy="1333"/>
            </a:xfrm>
            <a:custGeom>
              <a:avLst/>
              <a:gdLst>
                <a:gd name="connsiteX0" fmla="*/ 3473 w 5993"/>
                <a:gd name="connsiteY0" fmla="*/ 1333 h 1333"/>
                <a:gd name="connsiteX1" fmla="*/ 5949 w 5993"/>
                <a:gd name="connsiteY1" fmla="*/ 667 h 1333"/>
                <a:gd name="connsiteX2" fmla="*/ 2520 w 5993"/>
                <a:gd name="connsiteY2" fmla="*/ 0 h 1333"/>
                <a:gd name="connsiteX3" fmla="*/ 44 w 5993"/>
                <a:gd name="connsiteY3" fmla="*/ 667 h 1333"/>
                <a:gd name="connsiteX4" fmla="*/ 3473 w 5993"/>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 h="1333">
                  <a:moveTo>
                    <a:pt x="3473" y="1333"/>
                  </a:moveTo>
                  <a:cubicBezTo>
                    <a:pt x="5092" y="1333"/>
                    <a:pt x="6235" y="1048"/>
                    <a:pt x="5949" y="667"/>
                  </a:cubicBezTo>
                  <a:cubicBezTo>
                    <a:pt x="5664" y="286"/>
                    <a:pt x="4140" y="0"/>
                    <a:pt x="2520" y="0"/>
                  </a:cubicBezTo>
                  <a:cubicBezTo>
                    <a:pt x="901" y="0"/>
                    <a:pt x="-242" y="286"/>
                    <a:pt x="44" y="667"/>
                  </a:cubicBezTo>
                  <a:cubicBezTo>
                    <a:pt x="330" y="1048"/>
                    <a:pt x="1854" y="1333"/>
                    <a:pt x="3473" y="1333"/>
                  </a:cubicBezTo>
                  <a:close/>
                </a:path>
              </a:pathLst>
            </a:custGeom>
            <a:grpFill/>
            <a:ln w="9525" cap="flat">
              <a:noFill/>
              <a:prstDash val="solid"/>
              <a:miter/>
            </a:ln>
          </p:spPr>
          <p:txBody>
            <a:bodyPr rtlCol="0" anchor="ctr"/>
            <a:lstStyle/>
            <a:p>
              <a:endParaRPr lang="zh-CN" altLang="en-US"/>
            </a:p>
          </p:txBody>
        </p:sp>
        <p:sp>
          <p:nvSpPr>
            <p:cNvPr id="98" name="任意多边形: 形状 97"/>
            <p:cNvSpPr/>
            <p:nvPr/>
          </p:nvSpPr>
          <p:spPr>
            <a:xfrm>
              <a:off x="6403320" y="3421951"/>
              <a:ext cx="4959" cy="1143"/>
            </a:xfrm>
            <a:custGeom>
              <a:avLst/>
              <a:gdLst>
                <a:gd name="connsiteX0" fmla="*/ 2908 w 4959"/>
                <a:gd name="connsiteY0" fmla="*/ 1143 h 1143"/>
                <a:gd name="connsiteX1" fmla="*/ 4909 w 4959"/>
                <a:gd name="connsiteY1" fmla="*/ 572 h 1143"/>
                <a:gd name="connsiteX2" fmla="*/ 2051 w 4959"/>
                <a:gd name="connsiteY2" fmla="*/ 0 h 1143"/>
                <a:gd name="connsiteX3" fmla="*/ 51 w 4959"/>
                <a:gd name="connsiteY3" fmla="*/ 572 h 1143"/>
                <a:gd name="connsiteX4" fmla="*/ 2908 w 4959"/>
                <a:gd name="connsiteY4" fmla="*/ 1143 h 1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9" h="1143">
                  <a:moveTo>
                    <a:pt x="2908" y="1143"/>
                  </a:moveTo>
                  <a:cubicBezTo>
                    <a:pt x="4242" y="1143"/>
                    <a:pt x="5194" y="857"/>
                    <a:pt x="4909" y="572"/>
                  </a:cubicBezTo>
                  <a:cubicBezTo>
                    <a:pt x="4623" y="286"/>
                    <a:pt x="3385" y="0"/>
                    <a:pt x="2051" y="0"/>
                  </a:cubicBezTo>
                  <a:cubicBezTo>
                    <a:pt x="718" y="0"/>
                    <a:pt x="-235" y="286"/>
                    <a:pt x="51" y="572"/>
                  </a:cubicBezTo>
                  <a:cubicBezTo>
                    <a:pt x="241" y="857"/>
                    <a:pt x="1575" y="1143"/>
                    <a:pt x="2908" y="1143"/>
                  </a:cubicBezTo>
                  <a:close/>
                </a:path>
              </a:pathLst>
            </a:custGeom>
            <a:grpFill/>
            <a:ln w="9525" cap="flat">
              <a:noFill/>
              <a:prstDash val="solid"/>
              <a:miter/>
            </a:ln>
          </p:spPr>
          <p:txBody>
            <a:bodyPr rtlCol="0" anchor="ctr"/>
            <a:lstStyle/>
            <a:p>
              <a:endParaRPr lang="zh-CN" altLang="en-US"/>
            </a:p>
          </p:txBody>
        </p:sp>
        <p:sp>
          <p:nvSpPr>
            <p:cNvPr id="99" name="任意多边形: 形状 98"/>
            <p:cNvSpPr/>
            <p:nvPr/>
          </p:nvSpPr>
          <p:spPr>
            <a:xfrm>
              <a:off x="6466489" y="3421951"/>
              <a:ext cx="3874" cy="952"/>
            </a:xfrm>
            <a:custGeom>
              <a:avLst/>
              <a:gdLst>
                <a:gd name="connsiteX0" fmla="*/ 2318 w 3874"/>
                <a:gd name="connsiteY0" fmla="*/ 953 h 952"/>
                <a:gd name="connsiteX1" fmla="*/ 3842 w 3874"/>
                <a:gd name="connsiteY1" fmla="*/ 476 h 952"/>
                <a:gd name="connsiteX2" fmla="*/ 1556 w 3874"/>
                <a:gd name="connsiteY2" fmla="*/ 0 h 952"/>
                <a:gd name="connsiteX3" fmla="*/ 32 w 3874"/>
                <a:gd name="connsiteY3" fmla="*/ 476 h 952"/>
                <a:gd name="connsiteX4" fmla="*/ 2318 w 3874"/>
                <a:gd name="connsiteY4" fmla="*/ 953 h 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4" h="952">
                  <a:moveTo>
                    <a:pt x="2318" y="953"/>
                  </a:moveTo>
                  <a:cubicBezTo>
                    <a:pt x="3366" y="953"/>
                    <a:pt x="4033" y="762"/>
                    <a:pt x="3842" y="476"/>
                  </a:cubicBezTo>
                  <a:cubicBezTo>
                    <a:pt x="3652" y="191"/>
                    <a:pt x="2604" y="0"/>
                    <a:pt x="1556" y="0"/>
                  </a:cubicBezTo>
                  <a:cubicBezTo>
                    <a:pt x="509" y="0"/>
                    <a:pt x="-158" y="191"/>
                    <a:pt x="32" y="476"/>
                  </a:cubicBezTo>
                  <a:cubicBezTo>
                    <a:pt x="223" y="762"/>
                    <a:pt x="1271" y="953"/>
                    <a:pt x="2318" y="953"/>
                  </a:cubicBezTo>
                  <a:close/>
                </a:path>
              </a:pathLst>
            </a:custGeom>
            <a:grpFill/>
            <a:ln w="9525" cap="flat">
              <a:noFill/>
              <a:prstDash val="solid"/>
              <a:miter/>
            </a:ln>
          </p:spPr>
          <p:txBody>
            <a:bodyPr rtlCol="0" anchor="ctr"/>
            <a:lstStyle/>
            <a:p>
              <a:endParaRPr lang="zh-CN" altLang="en-US"/>
            </a:p>
          </p:txBody>
        </p:sp>
        <p:sp>
          <p:nvSpPr>
            <p:cNvPr id="100" name="任意多边形: 形状 99"/>
            <p:cNvSpPr/>
            <p:nvPr/>
          </p:nvSpPr>
          <p:spPr>
            <a:xfrm>
              <a:off x="6529535" y="3422237"/>
              <a:ext cx="2846" cy="571"/>
            </a:xfrm>
            <a:custGeom>
              <a:avLst/>
              <a:gdLst>
                <a:gd name="connsiteX0" fmla="*/ 1757 w 2846"/>
                <a:gd name="connsiteY0" fmla="*/ 572 h 571"/>
                <a:gd name="connsiteX1" fmla="*/ 2804 w 2846"/>
                <a:gd name="connsiteY1" fmla="*/ 286 h 571"/>
                <a:gd name="connsiteX2" fmla="*/ 1090 w 2846"/>
                <a:gd name="connsiteY2" fmla="*/ 0 h 571"/>
                <a:gd name="connsiteX3" fmla="*/ 42 w 2846"/>
                <a:gd name="connsiteY3" fmla="*/ 286 h 571"/>
                <a:gd name="connsiteX4" fmla="*/ 1757 w 2846"/>
                <a:gd name="connsiteY4" fmla="*/ 572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6" h="571">
                  <a:moveTo>
                    <a:pt x="1757" y="572"/>
                  </a:moveTo>
                  <a:cubicBezTo>
                    <a:pt x="2519" y="572"/>
                    <a:pt x="2995" y="381"/>
                    <a:pt x="2804" y="286"/>
                  </a:cubicBezTo>
                  <a:cubicBezTo>
                    <a:pt x="2614" y="95"/>
                    <a:pt x="1852" y="0"/>
                    <a:pt x="1090" y="0"/>
                  </a:cubicBezTo>
                  <a:cubicBezTo>
                    <a:pt x="328" y="0"/>
                    <a:pt x="-148" y="95"/>
                    <a:pt x="42" y="286"/>
                  </a:cubicBezTo>
                  <a:cubicBezTo>
                    <a:pt x="233" y="476"/>
                    <a:pt x="995" y="572"/>
                    <a:pt x="1757" y="572"/>
                  </a:cubicBezTo>
                  <a:close/>
                </a:path>
              </a:pathLst>
            </a:custGeom>
            <a:grpFill/>
            <a:ln w="9525" cap="flat">
              <a:noFill/>
              <a:prstDash val="solid"/>
              <a:miter/>
            </a:ln>
          </p:spPr>
          <p:txBody>
            <a:bodyPr rtlCol="0" anchor="ctr"/>
            <a:lstStyle/>
            <a:p>
              <a:endParaRPr lang="zh-CN" altLang="en-US"/>
            </a:p>
          </p:txBody>
        </p:sp>
        <p:sp>
          <p:nvSpPr>
            <p:cNvPr id="101" name="任意多边形: 形状 100"/>
            <p:cNvSpPr/>
            <p:nvPr/>
          </p:nvSpPr>
          <p:spPr>
            <a:xfrm>
              <a:off x="6592609" y="3422332"/>
              <a:ext cx="1851" cy="380"/>
            </a:xfrm>
            <a:custGeom>
              <a:avLst/>
              <a:gdLst>
                <a:gd name="connsiteX0" fmla="*/ 1166 w 1851"/>
                <a:gd name="connsiteY0" fmla="*/ 381 h 380"/>
                <a:gd name="connsiteX1" fmla="*/ 1833 w 1851"/>
                <a:gd name="connsiteY1" fmla="*/ 191 h 380"/>
                <a:gd name="connsiteX2" fmla="*/ 690 w 1851"/>
                <a:gd name="connsiteY2" fmla="*/ 0 h 380"/>
                <a:gd name="connsiteX3" fmla="*/ 23 w 1851"/>
                <a:gd name="connsiteY3" fmla="*/ 191 h 380"/>
                <a:gd name="connsiteX4" fmla="*/ 1166 w 1851"/>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1" h="380">
                  <a:moveTo>
                    <a:pt x="1166" y="381"/>
                  </a:moveTo>
                  <a:cubicBezTo>
                    <a:pt x="1643" y="381"/>
                    <a:pt x="1928" y="286"/>
                    <a:pt x="1833" y="191"/>
                  </a:cubicBezTo>
                  <a:cubicBezTo>
                    <a:pt x="1738" y="95"/>
                    <a:pt x="1261" y="0"/>
                    <a:pt x="690" y="0"/>
                  </a:cubicBezTo>
                  <a:cubicBezTo>
                    <a:pt x="118" y="0"/>
                    <a:pt x="-72" y="95"/>
                    <a:pt x="23" y="191"/>
                  </a:cubicBezTo>
                  <a:cubicBezTo>
                    <a:pt x="214" y="286"/>
                    <a:pt x="690" y="381"/>
                    <a:pt x="1166" y="381"/>
                  </a:cubicBezTo>
                  <a:close/>
                </a:path>
              </a:pathLst>
            </a:custGeom>
            <a:grpFill/>
            <a:ln w="9525" cap="flat">
              <a:noFill/>
              <a:prstDash val="solid"/>
              <a:miter/>
            </a:ln>
          </p:spPr>
          <p:txBody>
            <a:bodyPr rtlCol="0" anchor="ctr"/>
            <a:lstStyle/>
            <a:p>
              <a:endParaRPr lang="zh-CN" altLang="en-US"/>
            </a:p>
          </p:txBody>
        </p:sp>
        <p:sp>
          <p:nvSpPr>
            <p:cNvPr id="102" name="任意多边形: 形状 101"/>
            <p:cNvSpPr/>
            <p:nvPr/>
          </p:nvSpPr>
          <p:spPr>
            <a:xfrm>
              <a:off x="6655783" y="3422427"/>
              <a:ext cx="762" cy="190"/>
            </a:xfrm>
            <a:custGeom>
              <a:avLst/>
              <a:gdLst>
                <a:gd name="connsiteX0" fmla="*/ 476 w 762"/>
                <a:gd name="connsiteY0" fmla="*/ 191 h 190"/>
                <a:gd name="connsiteX1" fmla="*/ 762 w 762"/>
                <a:gd name="connsiteY1" fmla="*/ 95 h 190"/>
                <a:gd name="connsiteX2" fmla="*/ 286 w 762"/>
                <a:gd name="connsiteY2" fmla="*/ 0 h 190"/>
                <a:gd name="connsiteX3" fmla="*/ 0 w 762"/>
                <a:gd name="connsiteY3" fmla="*/ 95 h 190"/>
                <a:gd name="connsiteX4" fmla="*/ 476 w 762"/>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 h="190">
                  <a:moveTo>
                    <a:pt x="476" y="191"/>
                  </a:moveTo>
                  <a:cubicBezTo>
                    <a:pt x="667" y="191"/>
                    <a:pt x="762" y="191"/>
                    <a:pt x="762" y="95"/>
                  </a:cubicBezTo>
                  <a:cubicBezTo>
                    <a:pt x="667" y="95"/>
                    <a:pt x="476" y="0"/>
                    <a:pt x="286" y="0"/>
                  </a:cubicBezTo>
                  <a:cubicBezTo>
                    <a:pt x="95" y="0"/>
                    <a:pt x="0" y="0"/>
                    <a:pt x="0" y="95"/>
                  </a:cubicBezTo>
                  <a:cubicBezTo>
                    <a:pt x="95" y="95"/>
                    <a:pt x="286" y="191"/>
                    <a:pt x="476" y="191"/>
                  </a:cubicBezTo>
                  <a:close/>
                </a:path>
              </a:pathLst>
            </a:custGeom>
            <a:grpFill/>
            <a:ln w="9525" cap="flat">
              <a:noFill/>
              <a:prstDash val="solid"/>
              <a:miter/>
            </a:ln>
          </p:spPr>
          <p:txBody>
            <a:bodyPr rtlCol="0" anchor="ctr"/>
            <a:lstStyle/>
            <a:p>
              <a:endParaRPr lang="zh-CN" altLang="en-US"/>
            </a:p>
          </p:txBody>
        </p:sp>
        <p:sp>
          <p:nvSpPr>
            <p:cNvPr id="103" name="任意多边形: 形状 102"/>
            <p:cNvSpPr/>
            <p:nvPr/>
          </p:nvSpPr>
          <p:spPr>
            <a:xfrm>
              <a:off x="6718609" y="3422523"/>
              <a:ext cx="364" cy="9525"/>
            </a:xfrm>
            <a:custGeom>
              <a:avLst/>
              <a:gdLst>
                <a:gd name="connsiteX0" fmla="*/ 230 w 364"/>
                <a:gd name="connsiteY0" fmla="*/ 0 h 9525"/>
                <a:gd name="connsiteX1" fmla="*/ 325 w 364"/>
                <a:gd name="connsiteY1" fmla="*/ 0 h 9525"/>
                <a:gd name="connsiteX2" fmla="*/ 135 w 364"/>
                <a:gd name="connsiteY2" fmla="*/ 0 h 9525"/>
                <a:gd name="connsiteX3" fmla="*/ 39 w 364"/>
                <a:gd name="connsiteY3" fmla="*/ 0 h 9525"/>
                <a:gd name="connsiteX4" fmla="*/ 230 w 364"/>
                <a:gd name="connsiteY4" fmla="*/ 0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 h="9525">
                  <a:moveTo>
                    <a:pt x="230" y="0"/>
                  </a:moveTo>
                  <a:cubicBezTo>
                    <a:pt x="325" y="0"/>
                    <a:pt x="421" y="0"/>
                    <a:pt x="325" y="0"/>
                  </a:cubicBezTo>
                  <a:cubicBezTo>
                    <a:pt x="325" y="0"/>
                    <a:pt x="230" y="0"/>
                    <a:pt x="135" y="0"/>
                  </a:cubicBezTo>
                  <a:cubicBezTo>
                    <a:pt x="39" y="0"/>
                    <a:pt x="-56" y="0"/>
                    <a:pt x="39" y="0"/>
                  </a:cubicBezTo>
                  <a:cubicBezTo>
                    <a:pt x="39" y="0"/>
                    <a:pt x="135" y="0"/>
                    <a:pt x="230" y="0"/>
                  </a:cubicBezTo>
                  <a:close/>
                </a:path>
              </a:pathLst>
            </a:custGeom>
            <a:grpFill/>
            <a:ln w="9525" cap="flat">
              <a:noFill/>
              <a:prstDash val="solid"/>
              <a:miter/>
            </a:ln>
          </p:spPr>
          <p:txBody>
            <a:bodyPr rtlCol="0" anchor="ctr"/>
            <a:lstStyle/>
            <a:p>
              <a:endParaRPr lang="zh-CN" altLang="en-US"/>
            </a:p>
          </p:txBody>
        </p:sp>
        <p:sp>
          <p:nvSpPr>
            <p:cNvPr id="104" name="任意多边形: 形状 103"/>
            <p:cNvSpPr/>
            <p:nvPr/>
          </p:nvSpPr>
          <p:spPr>
            <a:xfrm>
              <a:off x="5289573" y="3437382"/>
              <a:ext cx="325" cy="9525"/>
            </a:xfrm>
            <a:custGeom>
              <a:avLst/>
              <a:gdLst>
                <a:gd name="connsiteX0" fmla="*/ 135 w 325"/>
                <a:gd name="connsiteY0" fmla="*/ 0 h 9525"/>
                <a:gd name="connsiteX1" fmla="*/ 325 w 325"/>
                <a:gd name="connsiteY1" fmla="*/ 0 h 9525"/>
                <a:gd name="connsiteX2" fmla="*/ 230 w 325"/>
                <a:gd name="connsiteY2" fmla="*/ 0 h 9525"/>
                <a:gd name="connsiteX3" fmla="*/ 39 w 325"/>
                <a:gd name="connsiteY3" fmla="*/ 0 h 9525"/>
                <a:gd name="connsiteX4" fmla="*/ 135 w 325"/>
                <a:gd name="connsiteY4" fmla="*/ 0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 h="9525">
                  <a:moveTo>
                    <a:pt x="135" y="0"/>
                  </a:moveTo>
                  <a:cubicBezTo>
                    <a:pt x="230" y="0"/>
                    <a:pt x="325" y="0"/>
                    <a:pt x="325" y="0"/>
                  </a:cubicBezTo>
                  <a:cubicBezTo>
                    <a:pt x="325" y="0"/>
                    <a:pt x="325" y="0"/>
                    <a:pt x="230" y="0"/>
                  </a:cubicBezTo>
                  <a:cubicBezTo>
                    <a:pt x="135" y="0"/>
                    <a:pt x="39" y="0"/>
                    <a:pt x="39" y="0"/>
                  </a:cubicBezTo>
                  <a:cubicBezTo>
                    <a:pt x="-56" y="0"/>
                    <a:pt x="39" y="0"/>
                    <a:pt x="135" y="0"/>
                  </a:cubicBezTo>
                  <a:close/>
                </a:path>
              </a:pathLst>
            </a:custGeom>
            <a:grpFill/>
            <a:ln w="9525" cap="flat">
              <a:noFill/>
              <a:prstDash val="solid"/>
              <a:miter/>
            </a:ln>
          </p:spPr>
          <p:txBody>
            <a:bodyPr rtlCol="0" anchor="ctr"/>
            <a:lstStyle/>
            <a:p>
              <a:endParaRPr lang="zh-CN" altLang="en-US"/>
            </a:p>
          </p:txBody>
        </p:sp>
        <p:sp>
          <p:nvSpPr>
            <p:cNvPr id="105" name="任意多边形: 形状 104"/>
            <p:cNvSpPr/>
            <p:nvPr/>
          </p:nvSpPr>
          <p:spPr>
            <a:xfrm>
              <a:off x="5353596" y="3437286"/>
              <a:ext cx="1097" cy="190"/>
            </a:xfrm>
            <a:custGeom>
              <a:avLst/>
              <a:gdLst>
                <a:gd name="connsiteX0" fmla="*/ 406 w 1097"/>
                <a:gd name="connsiteY0" fmla="*/ 191 h 190"/>
                <a:gd name="connsiteX1" fmla="*/ 1073 w 1097"/>
                <a:gd name="connsiteY1" fmla="*/ 95 h 190"/>
                <a:gd name="connsiteX2" fmla="*/ 692 w 1097"/>
                <a:gd name="connsiteY2" fmla="*/ 0 h 190"/>
                <a:gd name="connsiteX3" fmla="*/ 25 w 1097"/>
                <a:gd name="connsiteY3" fmla="*/ 95 h 190"/>
                <a:gd name="connsiteX4" fmla="*/ 406 w 1097"/>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7" h="190">
                  <a:moveTo>
                    <a:pt x="406" y="191"/>
                  </a:moveTo>
                  <a:cubicBezTo>
                    <a:pt x="692" y="191"/>
                    <a:pt x="977" y="95"/>
                    <a:pt x="1073" y="95"/>
                  </a:cubicBezTo>
                  <a:cubicBezTo>
                    <a:pt x="1168" y="0"/>
                    <a:pt x="977" y="0"/>
                    <a:pt x="692" y="0"/>
                  </a:cubicBezTo>
                  <a:cubicBezTo>
                    <a:pt x="406" y="0"/>
                    <a:pt x="120" y="95"/>
                    <a:pt x="25" y="95"/>
                  </a:cubicBezTo>
                  <a:cubicBezTo>
                    <a:pt x="-70" y="191"/>
                    <a:pt x="120" y="191"/>
                    <a:pt x="406" y="191"/>
                  </a:cubicBezTo>
                  <a:close/>
                </a:path>
              </a:pathLst>
            </a:custGeom>
            <a:grpFill/>
            <a:ln w="9525" cap="flat">
              <a:noFill/>
              <a:prstDash val="solid"/>
              <a:miter/>
            </a:ln>
          </p:spPr>
          <p:txBody>
            <a:bodyPr rtlCol="0" anchor="ctr"/>
            <a:lstStyle/>
            <a:p>
              <a:endParaRPr lang="zh-CN" altLang="en-US"/>
            </a:p>
          </p:txBody>
        </p:sp>
        <p:sp>
          <p:nvSpPr>
            <p:cNvPr id="106" name="任意多边形: 形状 105"/>
            <p:cNvSpPr/>
            <p:nvPr/>
          </p:nvSpPr>
          <p:spPr>
            <a:xfrm>
              <a:off x="5417484" y="3437096"/>
              <a:ext cx="2194" cy="571"/>
            </a:xfrm>
            <a:custGeom>
              <a:avLst/>
              <a:gdLst>
                <a:gd name="connsiteX0" fmla="*/ 812 w 2194"/>
                <a:gd name="connsiteY0" fmla="*/ 571 h 571"/>
                <a:gd name="connsiteX1" fmla="*/ 2145 w 2194"/>
                <a:gd name="connsiteY1" fmla="*/ 286 h 571"/>
                <a:gd name="connsiteX2" fmla="*/ 1383 w 2194"/>
                <a:gd name="connsiteY2" fmla="*/ 0 h 571"/>
                <a:gd name="connsiteX3" fmla="*/ 50 w 2194"/>
                <a:gd name="connsiteY3" fmla="*/ 286 h 571"/>
                <a:gd name="connsiteX4" fmla="*/ 812 w 2194"/>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4" h="571">
                  <a:moveTo>
                    <a:pt x="812" y="571"/>
                  </a:moveTo>
                  <a:cubicBezTo>
                    <a:pt x="1383" y="571"/>
                    <a:pt x="2050" y="476"/>
                    <a:pt x="2145" y="286"/>
                  </a:cubicBezTo>
                  <a:cubicBezTo>
                    <a:pt x="2335" y="190"/>
                    <a:pt x="1955" y="0"/>
                    <a:pt x="1383" y="0"/>
                  </a:cubicBezTo>
                  <a:cubicBezTo>
                    <a:pt x="812" y="0"/>
                    <a:pt x="145" y="95"/>
                    <a:pt x="50" y="286"/>
                  </a:cubicBezTo>
                  <a:cubicBezTo>
                    <a:pt x="-141" y="381"/>
                    <a:pt x="240" y="571"/>
                    <a:pt x="812" y="571"/>
                  </a:cubicBezTo>
                  <a:close/>
                </a:path>
              </a:pathLst>
            </a:custGeom>
            <a:grpFill/>
            <a:ln w="9525" cap="flat">
              <a:noFill/>
              <a:prstDash val="solid"/>
              <a:miter/>
            </a:ln>
          </p:spPr>
          <p:txBody>
            <a:bodyPr rtlCol="0" anchor="ctr"/>
            <a:lstStyle/>
            <a:p>
              <a:endParaRPr lang="zh-CN" altLang="en-US"/>
            </a:p>
          </p:txBody>
        </p:sp>
        <p:sp>
          <p:nvSpPr>
            <p:cNvPr id="107" name="任意多边形: 形状 106"/>
            <p:cNvSpPr/>
            <p:nvPr/>
          </p:nvSpPr>
          <p:spPr>
            <a:xfrm>
              <a:off x="5481189" y="3437000"/>
              <a:ext cx="3627" cy="762"/>
            </a:xfrm>
            <a:custGeom>
              <a:avLst/>
              <a:gdLst>
                <a:gd name="connsiteX0" fmla="*/ 1400 w 3627"/>
                <a:gd name="connsiteY0" fmla="*/ 762 h 762"/>
                <a:gd name="connsiteX1" fmla="*/ 3591 w 3627"/>
                <a:gd name="connsiteY1" fmla="*/ 381 h 762"/>
                <a:gd name="connsiteX2" fmla="*/ 2258 w 3627"/>
                <a:gd name="connsiteY2" fmla="*/ 0 h 762"/>
                <a:gd name="connsiteX3" fmla="*/ 67 w 3627"/>
                <a:gd name="connsiteY3" fmla="*/ 381 h 762"/>
                <a:gd name="connsiteX4" fmla="*/ 1400 w 3627"/>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7" h="762">
                  <a:moveTo>
                    <a:pt x="1400" y="762"/>
                  </a:moveTo>
                  <a:cubicBezTo>
                    <a:pt x="2353" y="762"/>
                    <a:pt x="3400" y="571"/>
                    <a:pt x="3591" y="381"/>
                  </a:cubicBezTo>
                  <a:cubicBezTo>
                    <a:pt x="3782" y="191"/>
                    <a:pt x="3210" y="0"/>
                    <a:pt x="2258" y="0"/>
                  </a:cubicBezTo>
                  <a:cubicBezTo>
                    <a:pt x="1305" y="0"/>
                    <a:pt x="257" y="191"/>
                    <a:pt x="67" y="381"/>
                  </a:cubicBezTo>
                  <a:cubicBezTo>
                    <a:pt x="-219" y="571"/>
                    <a:pt x="448" y="762"/>
                    <a:pt x="1400" y="762"/>
                  </a:cubicBezTo>
                  <a:close/>
                </a:path>
              </a:pathLst>
            </a:custGeom>
            <a:grpFill/>
            <a:ln w="9525" cap="flat">
              <a:noFill/>
              <a:prstDash val="solid"/>
              <a:miter/>
            </a:ln>
          </p:spPr>
          <p:txBody>
            <a:bodyPr rtlCol="0" anchor="ctr"/>
            <a:lstStyle/>
            <a:p>
              <a:endParaRPr lang="zh-CN" altLang="en-US"/>
            </a:p>
          </p:txBody>
        </p:sp>
        <p:sp>
          <p:nvSpPr>
            <p:cNvPr id="108" name="任意多边形: 形状 107"/>
            <p:cNvSpPr/>
            <p:nvPr/>
          </p:nvSpPr>
          <p:spPr>
            <a:xfrm>
              <a:off x="5545109" y="3436810"/>
              <a:ext cx="4782" cy="1142"/>
            </a:xfrm>
            <a:custGeom>
              <a:avLst/>
              <a:gdLst>
                <a:gd name="connsiteX0" fmla="*/ 1869 w 4782"/>
                <a:gd name="connsiteY0" fmla="*/ 1143 h 1142"/>
                <a:gd name="connsiteX1" fmla="*/ 4727 w 4782"/>
                <a:gd name="connsiteY1" fmla="*/ 571 h 1142"/>
                <a:gd name="connsiteX2" fmla="*/ 2917 w 4782"/>
                <a:gd name="connsiteY2" fmla="*/ 0 h 1142"/>
                <a:gd name="connsiteX3" fmla="*/ 60 w 4782"/>
                <a:gd name="connsiteY3" fmla="*/ 571 h 1142"/>
                <a:gd name="connsiteX4" fmla="*/ 1869 w 4782"/>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2" h="1142">
                  <a:moveTo>
                    <a:pt x="1869" y="1143"/>
                  </a:moveTo>
                  <a:cubicBezTo>
                    <a:pt x="3203" y="1143"/>
                    <a:pt x="4441" y="857"/>
                    <a:pt x="4727" y="571"/>
                  </a:cubicBezTo>
                  <a:cubicBezTo>
                    <a:pt x="5013" y="286"/>
                    <a:pt x="4156" y="0"/>
                    <a:pt x="2917" y="0"/>
                  </a:cubicBezTo>
                  <a:cubicBezTo>
                    <a:pt x="1679" y="0"/>
                    <a:pt x="345" y="286"/>
                    <a:pt x="60" y="571"/>
                  </a:cubicBezTo>
                  <a:cubicBezTo>
                    <a:pt x="-226" y="857"/>
                    <a:pt x="536" y="1143"/>
                    <a:pt x="1869" y="1143"/>
                  </a:cubicBezTo>
                  <a:close/>
                </a:path>
              </a:pathLst>
            </a:custGeom>
            <a:grpFill/>
            <a:ln w="9525" cap="flat">
              <a:noFill/>
              <a:prstDash val="solid"/>
              <a:miter/>
            </a:ln>
          </p:spPr>
          <p:txBody>
            <a:bodyPr rtlCol="0" anchor="ctr"/>
            <a:lstStyle/>
            <a:p>
              <a:endParaRPr lang="zh-CN" altLang="en-US"/>
            </a:p>
          </p:txBody>
        </p:sp>
        <p:sp>
          <p:nvSpPr>
            <p:cNvPr id="109" name="任意多边形: 形状 108"/>
            <p:cNvSpPr/>
            <p:nvPr/>
          </p:nvSpPr>
          <p:spPr>
            <a:xfrm>
              <a:off x="5608817" y="3436524"/>
              <a:ext cx="6216" cy="1524"/>
            </a:xfrm>
            <a:custGeom>
              <a:avLst/>
              <a:gdLst>
                <a:gd name="connsiteX0" fmla="*/ 2550 w 6216"/>
                <a:gd name="connsiteY0" fmla="*/ 1524 h 1524"/>
                <a:gd name="connsiteX1" fmla="*/ 6169 w 6216"/>
                <a:gd name="connsiteY1" fmla="*/ 762 h 1524"/>
                <a:gd name="connsiteX2" fmla="*/ 3693 w 6216"/>
                <a:gd name="connsiteY2" fmla="*/ 0 h 1524"/>
                <a:gd name="connsiteX3" fmla="*/ 73 w 6216"/>
                <a:gd name="connsiteY3" fmla="*/ 762 h 1524"/>
                <a:gd name="connsiteX4" fmla="*/ 2550 w 6216"/>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6" h="1524">
                  <a:moveTo>
                    <a:pt x="2550" y="1524"/>
                  </a:moveTo>
                  <a:cubicBezTo>
                    <a:pt x="4264" y="1524"/>
                    <a:pt x="5788" y="1238"/>
                    <a:pt x="6169" y="762"/>
                  </a:cubicBezTo>
                  <a:cubicBezTo>
                    <a:pt x="6455" y="381"/>
                    <a:pt x="5407" y="0"/>
                    <a:pt x="3693" y="0"/>
                  </a:cubicBezTo>
                  <a:cubicBezTo>
                    <a:pt x="1978" y="0"/>
                    <a:pt x="454" y="286"/>
                    <a:pt x="73" y="762"/>
                  </a:cubicBezTo>
                  <a:cubicBezTo>
                    <a:pt x="-308" y="1238"/>
                    <a:pt x="835" y="1524"/>
                    <a:pt x="2550" y="1524"/>
                  </a:cubicBezTo>
                  <a:close/>
                </a:path>
              </a:pathLst>
            </a:custGeom>
            <a:grpFill/>
            <a:ln w="9525" cap="flat">
              <a:noFill/>
              <a:prstDash val="solid"/>
              <a:miter/>
            </a:ln>
          </p:spPr>
          <p:txBody>
            <a:bodyPr rtlCol="0" anchor="ctr"/>
            <a:lstStyle/>
            <a:p>
              <a:endParaRPr lang="zh-CN" altLang="en-US"/>
            </a:p>
          </p:txBody>
        </p:sp>
        <p:sp>
          <p:nvSpPr>
            <p:cNvPr id="110" name="任意多边形: 形状 109"/>
            <p:cNvSpPr/>
            <p:nvPr/>
          </p:nvSpPr>
          <p:spPr>
            <a:xfrm>
              <a:off x="5672551" y="3436524"/>
              <a:ext cx="7622" cy="1714"/>
            </a:xfrm>
            <a:custGeom>
              <a:avLst/>
              <a:gdLst>
                <a:gd name="connsiteX0" fmla="*/ 3205 w 7622"/>
                <a:gd name="connsiteY0" fmla="*/ 1715 h 1714"/>
                <a:gd name="connsiteX1" fmla="*/ 7586 w 7622"/>
                <a:gd name="connsiteY1" fmla="*/ 857 h 1714"/>
                <a:gd name="connsiteX2" fmla="*/ 4443 w 7622"/>
                <a:gd name="connsiteY2" fmla="*/ 0 h 1714"/>
                <a:gd name="connsiteX3" fmla="*/ 62 w 7622"/>
                <a:gd name="connsiteY3" fmla="*/ 857 h 1714"/>
                <a:gd name="connsiteX4" fmla="*/ 3205 w 7622"/>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2" h="1714">
                  <a:moveTo>
                    <a:pt x="3205" y="1715"/>
                  </a:moveTo>
                  <a:cubicBezTo>
                    <a:pt x="5300" y="1715"/>
                    <a:pt x="7205" y="1333"/>
                    <a:pt x="7586" y="857"/>
                  </a:cubicBezTo>
                  <a:cubicBezTo>
                    <a:pt x="7872" y="381"/>
                    <a:pt x="6443" y="0"/>
                    <a:pt x="4443" y="0"/>
                  </a:cubicBezTo>
                  <a:cubicBezTo>
                    <a:pt x="2347" y="0"/>
                    <a:pt x="443" y="381"/>
                    <a:pt x="62" y="857"/>
                  </a:cubicBezTo>
                  <a:cubicBezTo>
                    <a:pt x="-319" y="1333"/>
                    <a:pt x="1109" y="1715"/>
                    <a:pt x="3205" y="1715"/>
                  </a:cubicBezTo>
                  <a:close/>
                </a:path>
              </a:pathLst>
            </a:custGeom>
            <a:grpFill/>
            <a:ln w="9525" cap="flat">
              <a:noFill/>
              <a:prstDash val="solid"/>
              <a:miter/>
            </a:ln>
          </p:spPr>
          <p:txBody>
            <a:bodyPr rtlCol="0" anchor="ctr"/>
            <a:lstStyle/>
            <a:p>
              <a:endParaRPr lang="zh-CN" altLang="en-US"/>
            </a:p>
          </p:txBody>
        </p:sp>
        <p:sp>
          <p:nvSpPr>
            <p:cNvPr id="111" name="任意多边形: 形状 110"/>
            <p:cNvSpPr/>
            <p:nvPr/>
          </p:nvSpPr>
          <p:spPr>
            <a:xfrm>
              <a:off x="5736209" y="3436334"/>
              <a:ext cx="9015" cy="2095"/>
            </a:xfrm>
            <a:custGeom>
              <a:avLst/>
              <a:gdLst>
                <a:gd name="connsiteX0" fmla="*/ 3936 w 9015"/>
                <a:gd name="connsiteY0" fmla="*/ 2096 h 2095"/>
                <a:gd name="connsiteX1" fmla="*/ 8985 w 9015"/>
                <a:gd name="connsiteY1" fmla="*/ 1048 h 2095"/>
                <a:gd name="connsiteX2" fmla="*/ 5079 w 9015"/>
                <a:gd name="connsiteY2" fmla="*/ 0 h 2095"/>
                <a:gd name="connsiteX3" fmla="*/ 31 w 9015"/>
                <a:gd name="connsiteY3" fmla="*/ 1048 h 2095"/>
                <a:gd name="connsiteX4" fmla="*/ 3936 w 9015"/>
                <a:gd name="connsiteY4" fmla="*/ 2096 h 2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5" h="2095">
                  <a:moveTo>
                    <a:pt x="3936" y="2096"/>
                  </a:moveTo>
                  <a:cubicBezTo>
                    <a:pt x="6413" y="2096"/>
                    <a:pt x="8699" y="1619"/>
                    <a:pt x="8985" y="1048"/>
                  </a:cubicBezTo>
                  <a:cubicBezTo>
                    <a:pt x="9270" y="476"/>
                    <a:pt x="7556" y="0"/>
                    <a:pt x="5079" y="0"/>
                  </a:cubicBezTo>
                  <a:cubicBezTo>
                    <a:pt x="2603" y="0"/>
                    <a:pt x="412" y="476"/>
                    <a:pt x="31" y="1048"/>
                  </a:cubicBezTo>
                  <a:cubicBezTo>
                    <a:pt x="-255" y="1619"/>
                    <a:pt x="1460" y="2096"/>
                    <a:pt x="3936" y="2096"/>
                  </a:cubicBezTo>
                  <a:close/>
                </a:path>
              </a:pathLst>
            </a:custGeom>
            <a:grpFill/>
            <a:ln w="9525" cap="flat">
              <a:noFill/>
              <a:prstDash val="solid"/>
              <a:miter/>
            </a:ln>
          </p:spPr>
          <p:txBody>
            <a:bodyPr rtlCol="0" anchor="ctr"/>
            <a:lstStyle/>
            <a:p>
              <a:endParaRPr lang="zh-CN" altLang="en-US"/>
            </a:p>
          </p:txBody>
        </p:sp>
        <p:sp>
          <p:nvSpPr>
            <p:cNvPr id="112" name="任意多边形: 形状 111"/>
            <p:cNvSpPr/>
            <p:nvPr/>
          </p:nvSpPr>
          <p:spPr>
            <a:xfrm>
              <a:off x="5800126" y="3436143"/>
              <a:ext cx="10148" cy="2381"/>
            </a:xfrm>
            <a:custGeom>
              <a:avLst/>
              <a:gdLst>
                <a:gd name="connsiteX0" fmla="*/ 4598 w 10148"/>
                <a:gd name="connsiteY0" fmla="*/ 2381 h 2381"/>
                <a:gd name="connsiteX1" fmla="*/ 10123 w 10148"/>
                <a:gd name="connsiteY1" fmla="*/ 1143 h 2381"/>
                <a:gd name="connsiteX2" fmla="*/ 5551 w 10148"/>
                <a:gd name="connsiteY2" fmla="*/ 0 h 2381"/>
                <a:gd name="connsiteX3" fmla="*/ 26 w 10148"/>
                <a:gd name="connsiteY3" fmla="*/ 1143 h 2381"/>
                <a:gd name="connsiteX4" fmla="*/ 4598 w 10148"/>
                <a:gd name="connsiteY4" fmla="*/ 2381 h 2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48" h="2381">
                  <a:moveTo>
                    <a:pt x="4598" y="2381"/>
                  </a:moveTo>
                  <a:cubicBezTo>
                    <a:pt x="7360" y="2381"/>
                    <a:pt x="9837" y="1810"/>
                    <a:pt x="10123" y="1143"/>
                  </a:cubicBezTo>
                  <a:cubicBezTo>
                    <a:pt x="10408" y="476"/>
                    <a:pt x="8313" y="0"/>
                    <a:pt x="5551" y="0"/>
                  </a:cubicBezTo>
                  <a:cubicBezTo>
                    <a:pt x="2788" y="0"/>
                    <a:pt x="312" y="571"/>
                    <a:pt x="26" y="1143"/>
                  </a:cubicBezTo>
                  <a:cubicBezTo>
                    <a:pt x="-260" y="1905"/>
                    <a:pt x="1836" y="2381"/>
                    <a:pt x="4598" y="2381"/>
                  </a:cubicBezTo>
                  <a:close/>
                </a:path>
              </a:pathLst>
            </a:custGeom>
            <a:grpFill/>
            <a:ln w="9525" cap="flat">
              <a:noFill/>
              <a:prstDash val="solid"/>
              <a:miter/>
            </a:ln>
          </p:spPr>
          <p:txBody>
            <a:bodyPr rtlCol="0" anchor="ctr"/>
            <a:lstStyle/>
            <a:p>
              <a:endParaRPr lang="zh-CN" altLang="en-US"/>
            </a:p>
          </p:txBody>
        </p:sp>
        <p:sp>
          <p:nvSpPr>
            <p:cNvPr id="113" name="任意多边形: 形状 112"/>
            <p:cNvSpPr/>
            <p:nvPr/>
          </p:nvSpPr>
          <p:spPr>
            <a:xfrm>
              <a:off x="5864054" y="3436048"/>
              <a:ext cx="11071" cy="2666"/>
            </a:xfrm>
            <a:custGeom>
              <a:avLst/>
              <a:gdLst>
                <a:gd name="connsiteX0" fmla="*/ 5155 w 11071"/>
                <a:gd name="connsiteY0" fmla="*/ 2667 h 2666"/>
                <a:gd name="connsiteX1" fmla="*/ 11060 w 11071"/>
                <a:gd name="connsiteY1" fmla="*/ 1333 h 2666"/>
                <a:gd name="connsiteX2" fmla="*/ 5917 w 11071"/>
                <a:gd name="connsiteY2" fmla="*/ 0 h 2666"/>
                <a:gd name="connsiteX3" fmla="*/ 11 w 11071"/>
                <a:gd name="connsiteY3" fmla="*/ 1333 h 2666"/>
                <a:gd name="connsiteX4" fmla="*/ 5155 w 11071"/>
                <a:gd name="connsiteY4" fmla="*/ 2667 h 2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71" h="2666">
                  <a:moveTo>
                    <a:pt x="5155" y="2667"/>
                  </a:moveTo>
                  <a:cubicBezTo>
                    <a:pt x="8203" y="2667"/>
                    <a:pt x="10870" y="2096"/>
                    <a:pt x="11060" y="1333"/>
                  </a:cubicBezTo>
                  <a:cubicBezTo>
                    <a:pt x="11251" y="571"/>
                    <a:pt x="8965" y="0"/>
                    <a:pt x="5917" y="0"/>
                  </a:cubicBezTo>
                  <a:cubicBezTo>
                    <a:pt x="2869" y="0"/>
                    <a:pt x="202" y="571"/>
                    <a:pt x="11" y="1333"/>
                  </a:cubicBezTo>
                  <a:cubicBezTo>
                    <a:pt x="-179" y="2096"/>
                    <a:pt x="2107" y="2667"/>
                    <a:pt x="5155" y="2667"/>
                  </a:cubicBezTo>
                  <a:close/>
                </a:path>
              </a:pathLst>
            </a:custGeom>
            <a:grpFill/>
            <a:ln w="9525" cap="flat">
              <a:noFill/>
              <a:prstDash val="solid"/>
              <a:miter/>
            </a:ln>
          </p:spPr>
          <p:txBody>
            <a:bodyPr rtlCol="0" anchor="ctr"/>
            <a:lstStyle/>
            <a:p>
              <a:endParaRPr lang="zh-CN" altLang="en-US"/>
            </a:p>
          </p:txBody>
        </p:sp>
        <p:sp>
          <p:nvSpPr>
            <p:cNvPr id="114" name="任意多边形: 形状 113"/>
            <p:cNvSpPr/>
            <p:nvPr/>
          </p:nvSpPr>
          <p:spPr>
            <a:xfrm>
              <a:off x="5928261" y="3436048"/>
              <a:ext cx="11435" cy="2666"/>
            </a:xfrm>
            <a:custGeom>
              <a:avLst/>
              <a:gdLst>
                <a:gd name="connsiteX0" fmla="*/ 5527 w 11435"/>
                <a:gd name="connsiteY0" fmla="*/ 2667 h 2666"/>
                <a:gd name="connsiteX1" fmla="*/ 11433 w 11435"/>
                <a:gd name="connsiteY1" fmla="*/ 1333 h 2666"/>
                <a:gd name="connsiteX2" fmla="*/ 5908 w 11435"/>
                <a:gd name="connsiteY2" fmla="*/ 0 h 2666"/>
                <a:gd name="connsiteX3" fmla="*/ 3 w 11435"/>
                <a:gd name="connsiteY3" fmla="*/ 1333 h 2666"/>
                <a:gd name="connsiteX4" fmla="*/ 5527 w 11435"/>
                <a:gd name="connsiteY4" fmla="*/ 2667 h 2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5" h="2666">
                  <a:moveTo>
                    <a:pt x="5527" y="2667"/>
                  </a:moveTo>
                  <a:cubicBezTo>
                    <a:pt x="8670" y="2667"/>
                    <a:pt x="11337" y="2096"/>
                    <a:pt x="11433" y="1333"/>
                  </a:cubicBezTo>
                  <a:cubicBezTo>
                    <a:pt x="11528" y="571"/>
                    <a:pt x="9051" y="0"/>
                    <a:pt x="5908" y="0"/>
                  </a:cubicBezTo>
                  <a:cubicBezTo>
                    <a:pt x="2765" y="0"/>
                    <a:pt x="98" y="571"/>
                    <a:pt x="3" y="1333"/>
                  </a:cubicBezTo>
                  <a:cubicBezTo>
                    <a:pt x="-93" y="2096"/>
                    <a:pt x="2384" y="2667"/>
                    <a:pt x="5527" y="2667"/>
                  </a:cubicBezTo>
                  <a:close/>
                </a:path>
              </a:pathLst>
            </a:custGeom>
            <a:grpFill/>
            <a:ln w="9525" cap="flat">
              <a:noFill/>
              <a:prstDash val="solid"/>
              <a:miter/>
            </a:ln>
          </p:spPr>
          <p:txBody>
            <a:bodyPr rtlCol="0" anchor="ctr"/>
            <a:lstStyle/>
            <a:p>
              <a:endParaRPr lang="zh-CN" altLang="en-US"/>
            </a:p>
          </p:txBody>
        </p:sp>
        <p:sp>
          <p:nvSpPr>
            <p:cNvPr id="115" name="任意多边形: 形状 114"/>
            <p:cNvSpPr/>
            <p:nvPr/>
          </p:nvSpPr>
          <p:spPr>
            <a:xfrm>
              <a:off x="5992367" y="3435953"/>
              <a:ext cx="12096" cy="2857"/>
            </a:xfrm>
            <a:custGeom>
              <a:avLst/>
              <a:gdLst>
                <a:gd name="connsiteX0" fmla="*/ 6001 w 12096"/>
                <a:gd name="connsiteY0" fmla="*/ 2858 h 2857"/>
                <a:gd name="connsiteX1" fmla="*/ 12097 w 12096"/>
                <a:gd name="connsiteY1" fmla="*/ 1429 h 2857"/>
                <a:gd name="connsiteX2" fmla="*/ 6096 w 12096"/>
                <a:gd name="connsiteY2" fmla="*/ 0 h 2857"/>
                <a:gd name="connsiteX3" fmla="*/ 0 w 12096"/>
                <a:gd name="connsiteY3" fmla="*/ 1429 h 2857"/>
                <a:gd name="connsiteX4" fmla="*/ 6001 w 12096"/>
                <a:gd name="connsiteY4" fmla="*/ 2858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6" h="2857">
                  <a:moveTo>
                    <a:pt x="6001" y="2858"/>
                  </a:moveTo>
                  <a:cubicBezTo>
                    <a:pt x="9335" y="2858"/>
                    <a:pt x="12097" y="2191"/>
                    <a:pt x="12097" y="1429"/>
                  </a:cubicBezTo>
                  <a:cubicBezTo>
                    <a:pt x="12097" y="667"/>
                    <a:pt x="9430" y="0"/>
                    <a:pt x="6096" y="0"/>
                  </a:cubicBezTo>
                  <a:cubicBezTo>
                    <a:pt x="2762" y="0"/>
                    <a:pt x="0" y="667"/>
                    <a:pt x="0" y="1429"/>
                  </a:cubicBezTo>
                  <a:cubicBezTo>
                    <a:pt x="0" y="2191"/>
                    <a:pt x="2667" y="2858"/>
                    <a:pt x="6001" y="2858"/>
                  </a:cubicBezTo>
                  <a:close/>
                </a:path>
              </a:pathLst>
            </a:custGeom>
            <a:grpFill/>
            <a:ln w="9525" cap="flat">
              <a:noFill/>
              <a:prstDash val="solid"/>
              <a:miter/>
            </a:ln>
          </p:spPr>
          <p:txBody>
            <a:bodyPr rtlCol="0" anchor="ctr"/>
            <a:lstStyle/>
            <a:p>
              <a:endParaRPr lang="zh-CN" altLang="en-US"/>
            </a:p>
          </p:txBody>
        </p:sp>
        <p:sp>
          <p:nvSpPr>
            <p:cNvPr id="116" name="任意多边形: 形状 115"/>
            <p:cNvSpPr/>
            <p:nvPr/>
          </p:nvSpPr>
          <p:spPr>
            <a:xfrm>
              <a:off x="6056849" y="3435953"/>
              <a:ext cx="12101" cy="2857"/>
            </a:xfrm>
            <a:custGeom>
              <a:avLst/>
              <a:gdLst>
                <a:gd name="connsiteX0" fmla="*/ 6194 w 12101"/>
                <a:gd name="connsiteY0" fmla="*/ 2858 h 2857"/>
                <a:gd name="connsiteX1" fmla="*/ 12099 w 12101"/>
                <a:gd name="connsiteY1" fmla="*/ 1429 h 2857"/>
                <a:gd name="connsiteX2" fmla="*/ 5908 w 12101"/>
                <a:gd name="connsiteY2" fmla="*/ 0 h 2857"/>
                <a:gd name="connsiteX3" fmla="*/ 2 w 12101"/>
                <a:gd name="connsiteY3" fmla="*/ 1429 h 2857"/>
                <a:gd name="connsiteX4" fmla="*/ 6194 w 12101"/>
                <a:gd name="connsiteY4" fmla="*/ 2858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01" h="2857">
                  <a:moveTo>
                    <a:pt x="6194" y="2858"/>
                  </a:moveTo>
                  <a:cubicBezTo>
                    <a:pt x="9527" y="2858"/>
                    <a:pt x="12194" y="2191"/>
                    <a:pt x="12099" y="1429"/>
                  </a:cubicBezTo>
                  <a:cubicBezTo>
                    <a:pt x="12004" y="667"/>
                    <a:pt x="9242" y="0"/>
                    <a:pt x="5908" y="0"/>
                  </a:cubicBezTo>
                  <a:cubicBezTo>
                    <a:pt x="2574" y="0"/>
                    <a:pt x="-93" y="667"/>
                    <a:pt x="2" y="1429"/>
                  </a:cubicBezTo>
                  <a:cubicBezTo>
                    <a:pt x="2" y="2191"/>
                    <a:pt x="2765" y="2858"/>
                    <a:pt x="6194" y="2858"/>
                  </a:cubicBezTo>
                  <a:close/>
                </a:path>
              </a:pathLst>
            </a:custGeom>
            <a:grpFill/>
            <a:ln w="9525" cap="flat">
              <a:noFill/>
              <a:prstDash val="solid"/>
              <a:miter/>
            </a:ln>
          </p:spPr>
          <p:txBody>
            <a:bodyPr rtlCol="0" anchor="ctr"/>
            <a:lstStyle/>
            <a:p>
              <a:endParaRPr lang="zh-CN" altLang="en-US"/>
            </a:p>
          </p:txBody>
        </p:sp>
        <p:sp>
          <p:nvSpPr>
            <p:cNvPr id="117" name="任意多边形: 形状 116"/>
            <p:cNvSpPr/>
            <p:nvPr/>
          </p:nvSpPr>
          <p:spPr>
            <a:xfrm>
              <a:off x="6121428" y="3435953"/>
              <a:ext cx="11823" cy="2857"/>
            </a:xfrm>
            <a:custGeom>
              <a:avLst/>
              <a:gdLst>
                <a:gd name="connsiteX0" fmla="*/ 6194 w 11823"/>
                <a:gd name="connsiteY0" fmla="*/ 2858 h 2857"/>
                <a:gd name="connsiteX1" fmla="*/ 11814 w 11823"/>
                <a:gd name="connsiteY1" fmla="*/ 1429 h 2857"/>
                <a:gd name="connsiteX2" fmla="*/ 5622 w 11823"/>
                <a:gd name="connsiteY2" fmla="*/ 0 h 2857"/>
                <a:gd name="connsiteX3" fmla="*/ 3 w 11823"/>
                <a:gd name="connsiteY3" fmla="*/ 1429 h 2857"/>
                <a:gd name="connsiteX4" fmla="*/ 6194 w 11823"/>
                <a:gd name="connsiteY4" fmla="*/ 2858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23" h="2857">
                  <a:moveTo>
                    <a:pt x="6194" y="2858"/>
                  </a:moveTo>
                  <a:cubicBezTo>
                    <a:pt x="9432" y="2858"/>
                    <a:pt x="12004" y="2191"/>
                    <a:pt x="11814" y="1429"/>
                  </a:cubicBezTo>
                  <a:cubicBezTo>
                    <a:pt x="11623" y="667"/>
                    <a:pt x="8861" y="0"/>
                    <a:pt x="5622" y="0"/>
                  </a:cubicBezTo>
                  <a:cubicBezTo>
                    <a:pt x="2384" y="0"/>
                    <a:pt x="-93" y="667"/>
                    <a:pt x="3" y="1429"/>
                  </a:cubicBezTo>
                  <a:cubicBezTo>
                    <a:pt x="193" y="2191"/>
                    <a:pt x="2955" y="2858"/>
                    <a:pt x="6194" y="2858"/>
                  </a:cubicBezTo>
                  <a:close/>
                </a:path>
              </a:pathLst>
            </a:custGeom>
            <a:grpFill/>
            <a:ln w="9525" cap="flat">
              <a:noFill/>
              <a:prstDash val="solid"/>
              <a:miter/>
            </a:ln>
          </p:spPr>
          <p:txBody>
            <a:bodyPr rtlCol="0" anchor="ctr"/>
            <a:lstStyle/>
            <a:p>
              <a:endParaRPr lang="zh-CN" altLang="en-US"/>
            </a:p>
          </p:txBody>
        </p:sp>
        <p:sp>
          <p:nvSpPr>
            <p:cNvPr id="118" name="任意多边形: 形状 117"/>
            <p:cNvSpPr/>
            <p:nvPr/>
          </p:nvSpPr>
          <p:spPr>
            <a:xfrm>
              <a:off x="6185987" y="3436048"/>
              <a:ext cx="11476" cy="2666"/>
            </a:xfrm>
            <a:custGeom>
              <a:avLst/>
              <a:gdLst>
                <a:gd name="connsiteX0" fmla="*/ 6215 w 11476"/>
                <a:gd name="connsiteY0" fmla="*/ 2667 h 2666"/>
                <a:gd name="connsiteX1" fmla="*/ 11453 w 11476"/>
                <a:gd name="connsiteY1" fmla="*/ 1333 h 2666"/>
                <a:gd name="connsiteX2" fmla="*/ 5262 w 11476"/>
                <a:gd name="connsiteY2" fmla="*/ 0 h 2666"/>
                <a:gd name="connsiteX3" fmla="*/ 23 w 11476"/>
                <a:gd name="connsiteY3" fmla="*/ 1333 h 2666"/>
                <a:gd name="connsiteX4" fmla="*/ 6215 w 11476"/>
                <a:gd name="connsiteY4" fmla="*/ 2667 h 2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6" h="2666">
                  <a:moveTo>
                    <a:pt x="6215" y="2667"/>
                  </a:moveTo>
                  <a:cubicBezTo>
                    <a:pt x="9358" y="2667"/>
                    <a:pt x="11739" y="2096"/>
                    <a:pt x="11453" y="1333"/>
                  </a:cubicBezTo>
                  <a:cubicBezTo>
                    <a:pt x="11167" y="571"/>
                    <a:pt x="8405" y="0"/>
                    <a:pt x="5262" y="0"/>
                  </a:cubicBezTo>
                  <a:cubicBezTo>
                    <a:pt x="2119" y="0"/>
                    <a:pt x="-262" y="571"/>
                    <a:pt x="23" y="1333"/>
                  </a:cubicBezTo>
                  <a:cubicBezTo>
                    <a:pt x="309" y="2096"/>
                    <a:pt x="3071" y="2667"/>
                    <a:pt x="6215" y="2667"/>
                  </a:cubicBezTo>
                  <a:close/>
                </a:path>
              </a:pathLst>
            </a:custGeom>
            <a:grpFill/>
            <a:ln w="9525" cap="flat">
              <a:noFill/>
              <a:prstDash val="solid"/>
              <a:miter/>
            </a:ln>
          </p:spPr>
          <p:txBody>
            <a:bodyPr rtlCol="0" anchor="ctr"/>
            <a:lstStyle/>
            <a:p>
              <a:endParaRPr lang="zh-CN" altLang="en-US"/>
            </a:p>
          </p:txBody>
        </p:sp>
        <p:sp>
          <p:nvSpPr>
            <p:cNvPr id="119" name="任意多边形: 形状 118"/>
            <p:cNvSpPr/>
            <p:nvPr/>
          </p:nvSpPr>
          <p:spPr>
            <a:xfrm>
              <a:off x="6250849" y="3436143"/>
              <a:ext cx="10737" cy="2476"/>
            </a:xfrm>
            <a:custGeom>
              <a:avLst/>
              <a:gdLst>
                <a:gd name="connsiteX0" fmla="*/ 5932 w 10737"/>
                <a:gd name="connsiteY0" fmla="*/ 2476 h 2476"/>
                <a:gd name="connsiteX1" fmla="*/ 10694 w 10737"/>
                <a:gd name="connsiteY1" fmla="*/ 1238 h 2476"/>
                <a:gd name="connsiteX2" fmla="*/ 4789 w 10737"/>
                <a:gd name="connsiteY2" fmla="*/ 0 h 2476"/>
                <a:gd name="connsiteX3" fmla="*/ 26 w 10737"/>
                <a:gd name="connsiteY3" fmla="*/ 1238 h 2476"/>
                <a:gd name="connsiteX4" fmla="*/ 5932 w 10737"/>
                <a:gd name="connsiteY4" fmla="*/ 2476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7" h="2476">
                  <a:moveTo>
                    <a:pt x="5932" y="2476"/>
                  </a:moveTo>
                  <a:cubicBezTo>
                    <a:pt x="8884" y="2476"/>
                    <a:pt x="11075" y="1905"/>
                    <a:pt x="10694" y="1238"/>
                  </a:cubicBezTo>
                  <a:cubicBezTo>
                    <a:pt x="10408" y="571"/>
                    <a:pt x="7741" y="0"/>
                    <a:pt x="4789" y="0"/>
                  </a:cubicBezTo>
                  <a:cubicBezTo>
                    <a:pt x="1836" y="0"/>
                    <a:pt x="-260" y="571"/>
                    <a:pt x="26" y="1238"/>
                  </a:cubicBezTo>
                  <a:cubicBezTo>
                    <a:pt x="312" y="1905"/>
                    <a:pt x="2979" y="2476"/>
                    <a:pt x="5932" y="2476"/>
                  </a:cubicBezTo>
                  <a:close/>
                </a:path>
              </a:pathLst>
            </a:custGeom>
            <a:grpFill/>
            <a:ln w="9525" cap="flat">
              <a:noFill/>
              <a:prstDash val="solid"/>
              <a:miter/>
            </a:ln>
          </p:spPr>
          <p:txBody>
            <a:bodyPr rtlCol="0" anchor="ctr"/>
            <a:lstStyle/>
            <a:p>
              <a:endParaRPr lang="zh-CN" altLang="en-US"/>
            </a:p>
          </p:txBody>
        </p:sp>
        <p:sp>
          <p:nvSpPr>
            <p:cNvPr id="120" name="任意多边形: 形状 119"/>
            <p:cNvSpPr/>
            <p:nvPr/>
          </p:nvSpPr>
          <p:spPr>
            <a:xfrm>
              <a:off x="6315711" y="3436238"/>
              <a:ext cx="9793" cy="2286"/>
            </a:xfrm>
            <a:custGeom>
              <a:avLst/>
              <a:gdLst>
                <a:gd name="connsiteX0" fmla="*/ 5554 w 9793"/>
                <a:gd name="connsiteY0" fmla="*/ 2286 h 2286"/>
                <a:gd name="connsiteX1" fmla="*/ 9745 w 9793"/>
                <a:gd name="connsiteY1" fmla="*/ 1143 h 2286"/>
                <a:gd name="connsiteX2" fmla="*/ 4221 w 9793"/>
                <a:gd name="connsiteY2" fmla="*/ 0 h 2286"/>
                <a:gd name="connsiteX3" fmla="*/ 30 w 9793"/>
                <a:gd name="connsiteY3" fmla="*/ 1143 h 2286"/>
                <a:gd name="connsiteX4" fmla="*/ 5554 w 9793"/>
                <a:gd name="connsiteY4" fmla="*/ 2286 h 2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3" h="2286">
                  <a:moveTo>
                    <a:pt x="5554" y="2286"/>
                  </a:moveTo>
                  <a:cubicBezTo>
                    <a:pt x="8221" y="2286"/>
                    <a:pt x="10126" y="1810"/>
                    <a:pt x="9745" y="1143"/>
                  </a:cubicBezTo>
                  <a:cubicBezTo>
                    <a:pt x="9364" y="476"/>
                    <a:pt x="6888" y="0"/>
                    <a:pt x="4221" y="0"/>
                  </a:cubicBezTo>
                  <a:cubicBezTo>
                    <a:pt x="1554" y="0"/>
                    <a:pt x="-256" y="476"/>
                    <a:pt x="30" y="1143"/>
                  </a:cubicBezTo>
                  <a:cubicBezTo>
                    <a:pt x="411" y="1715"/>
                    <a:pt x="2887" y="2286"/>
                    <a:pt x="5554" y="2286"/>
                  </a:cubicBezTo>
                  <a:close/>
                </a:path>
              </a:pathLst>
            </a:custGeom>
            <a:grpFill/>
            <a:ln w="9525" cap="flat">
              <a:noFill/>
              <a:prstDash val="solid"/>
              <a:miter/>
            </a:ln>
          </p:spPr>
          <p:txBody>
            <a:bodyPr rtlCol="0" anchor="ctr"/>
            <a:lstStyle/>
            <a:p>
              <a:endParaRPr lang="zh-CN" altLang="en-US"/>
            </a:p>
          </p:txBody>
        </p:sp>
        <p:sp>
          <p:nvSpPr>
            <p:cNvPr id="121" name="任意多边形: 形状 120"/>
            <p:cNvSpPr/>
            <p:nvPr/>
          </p:nvSpPr>
          <p:spPr>
            <a:xfrm>
              <a:off x="6380550" y="3436334"/>
              <a:ext cx="8806" cy="2095"/>
            </a:xfrm>
            <a:custGeom>
              <a:avLst/>
              <a:gdLst>
                <a:gd name="connsiteX0" fmla="*/ 5199 w 8806"/>
                <a:gd name="connsiteY0" fmla="*/ 2096 h 2095"/>
                <a:gd name="connsiteX1" fmla="*/ 8723 w 8806"/>
                <a:gd name="connsiteY1" fmla="*/ 1048 h 2095"/>
                <a:gd name="connsiteX2" fmla="*/ 3675 w 8806"/>
                <a:gd name="connsiteY2" fmla="*/ 0 h 2095"/>
                <a:gd name="connsiteX3" fmla="*/ 56 w 8806"/>
                <a:gd name="connsiteY3" fmla="*/ 1048 h 2095"/>
                <a:gd name="connsiteX4" fmla="*/ 5199 w 8806"/>
                <a:gd name="connsiteY4" fmla="*/ 2096 h 2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6" h="2095">
                  <a:moveTo>
                    <a:pt x="5199" y="2096"/>
                  </a:moveTo>
                  <a:cubicBezTo>
                    <a:pt x="7580" y="2096"/>
                    <a:pt x="9199" y="1619"/>
                    <a:pt x="8723" y="1048"/>
                  </a:cubicBezTo>
                  <a:cubicBezTo>
                    <a:pt x="8342" y="476"/>
                    <a:pt x="6056" y="0"/>
                    <a:pt x="3675" y="0"/>
                  </a:cubicBezTo>
                  <a:cubicBezTo>
                    <a:pt x="1294" y="0"/>
                    <a:pt x="-326" y="476"/>
                    <a:pt x="56" y="1048"/>
                  </a:cubicBezTo>
                  <a:cubicBezTo>
                    <a:pt x="627" y="1619"/>
                    <a:pt x="2818" y="2096"/>
                    <a:pt x="5199" y="2096"/>
                  </a:cubicBezTo>
                  <a:close/>
                </a:path>
              </a:pathLst>
            </a:custGeom>
            <a:grpFill/>
            <a:ln w="9525" cap="flat">
              <a:noFill/>
              <a:prstDash val="solid"/>
              <a:miter/>
            </a:ln>
          </p:spPr>
          <p:txBody>
            <a:bodyPr rtlCol="0" anchor="ctr"/>
            <a:lstStyle/>
            <a:p>
              <a:endParaRPr lang="zh-CN" altLang="en-US"/>
            </a:p>
          </p:txBody>
        </p:sp>
        <p:sp>
          <p:nvSpPr>
            <p:cNvPr id="122" name="任意多边形: 形状 121"/>
            <p:cNvSpPr/>
            <p:nvPr/>
          </p:nvSpPr>
          <p:spPr>
            <a:xfrm>
              <a:off x="6445784" y="3436524"/>
              <a:ext cx="7281" cy="1714"/>
            </a:xfrm>
            <a:custGeom>
              <a:avLst/>
              <a:gdLst>
                <a:gd name="connsiteX0" fmla="*/ 4355 w 7281"/>
                <a:gd name="connsiteY0" fmla="*/ 1715 h 1714"/>
                <a:gd name="connsiteX1" fmla="*/ 7212 w 7281"/>
                <a:gd name="connsiteY1" fmla="*/ 857 h 1714"/>
                <a:gd name="connsiteX2" fmla="*/ 2926 w 7281"/>
                <a:gd name="connsiteY2" fmla="*/ 0 h 1714"/>
                <a:gd name="connsiteX3" fmla="*/ 69 w 7281"/>
                <a:gd name="connsiteY3" fmla="*/ 857 h 1714"/>
                <a:gd name="connsiteX4" fmla="*/ 4355 w 7281"/>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1" h="1714">
                  <a:moveTo>
                    <a:pt x="4355" y="1715"/>
                  </a:moveTo>
                  <a:cubicBezTo>
                    <a:pt x="6355" y="1715"/>
                    <a:pt x="7594" y="1333"/>
                    <a:pt x="7212" y="857"/>
                  </a:cubicBezTo>
                  <a:cubicBezTo>
                    <a:pt x="6831" y="381"/>
                    <a:pt x="4927" y="0"/>
                    <a:pt x="2926" y="0"/>
                  </a:cubicBezTo>
                  <a:cubicBezTo>
                    <a:pt x="926" y="0"/>
                    <a:pt x="-312" y="381"/>
                    <a:pt x="69" y="857"/>
                  </a:cubicBezTo>
                  <a:cubicBezTo>
                    <a:pt x="545" y="1333"/>
                    <a:pt x="2450" y="1715"/>
                    <a:pt x="4355" y="1715"/>
                  </a:cubicBezTo>
                  <a:close/>
                </a:path>
              </a:pathLst>
            </a:custGeom>
            <a:grpFill/>
            <a:ln w="9525" cap="flat">
              <a:noFill/>
              <a:prstDash val="solid"/>
              <a:miter/>
            </a:ln>
          </p:spPr>
          <p:txBody>
            <a:bodyPr rtlCol="0" anchor="ctr"/>
            <a:lstStyle/>
            <a:p>
              <a:endParaRPr lang="zh-CN" altLang="en-US"/>
            </a:p>
          </p:txBody>
        </p:sp>
        <p:sp>
          <p:nvSpPr>
            <p:cNvPr id="123" name="任意多边形: 形状 122"/>
            <p:cNvSpPr/>
            <p:nvPr/>
          </p:nvSpPr>
          <p:spPr>
            <a:xfrm>
              <a:off x="6510920" y="3436715"/>
              <a:ext cx="5882" cy="1333"/>
            </a:xfrm>
            <a:custGeom>
              <a:avLst/>
              <a:gdLst>
                <a:gd name="connsiteX0" fmla="*/ 3608 w 5882"/>
                <a:gd name="connsiteY0" fmla="*/ 1333 h 1333"/>
                <a:gd name="connsiteX1" fmla="*/ 5799 w 5882"/>
                <a:gd name="connsiteY1" fmla="*/ 667 h 1333"/>
                <a:gd name="connsiteX2" fmla="*/ 2274 w 5882"/>
                <a:gd name="connsiteY2" fmla="*/ 0 h 1333"/>
                <a:gd name="connsiteX3" fmla="*/ 84 w 5882"/>
                <a:gd name="connsiteY3" fmla="*/ 667 h 1333"/>
                <a:gd name="connsiteX4" fmla="*/ 3608 w 5882"/>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82" h="1333">
                  <a:moveTo>
                    <a:pt x="3608" y="1333"/>
                  </a:moveTo>
                  <a:cubicBezTo>
                    <a:pt x="5227" y="1333"/>
                    <a:pt x="6180" y="1048"/>
                    <a:pt x="5799" y="667"/>
                  </a:cubicBezTo>
                  <a:cubicBezTo>
                    <a:pt x="5418" y="286"/>
                    <a:pt x="3894" y="0"/>
                    <a:pt x="2274" y="0"/>
                  </a:cubicBezTo>
                  <a:cubicBezTo>
                    <a:pt x="655" y="0"/>
                    <a:pt x="-297" y="286"/>
                    <a:pt x="84" y="667"/>
                  </a:cubicBezTo>
                  <a:cubicBezTo>
                    <a:pt x="465" y="1048"/>
                    <a:pt x="2084" y="1333"/>
                    <a:pt x="3608" y="1333"/>
                  </a:cubicBezTo>
                  <a:close/>
                </a:path>
              </a:pathLst>
            </a:custGeom>
            <a:grpFill/>
            <a:ln w="9525" cap="flat">
              <a:noFill/>
              <a:prstDash val="solid"/>
              <a:miter/>
            </a:ln>
          </p:spPr>
          <p:txBody>
            <a:bodyPr rtlCol="0" anchor="ctr"/>
            <a:lstStyle/>
            <a:p>
              <a:endParaRPr lang="zh-CN" altLang="en-US"/>
            </a:p>
          </p:txBody>
        </p:sp>
        <p:sp>
          <p:nvSpPr>
            <p:cNvPr id="124" name="任意多边形: 形状 123"/>
            <p:cNvSpPr/>
            <p:nvPr/>
          </p:nvSpPr>
          <p:spPr>
            <a:xfrm>
              <a:off x="6575873" y="3436810"/>
              <a:ext cx="4856" cy="1142"/>
            </a:xfrm>
            <a:custGeom>
              <a:avLst/>
              <a:gdLst>
                <a:gd name="connsiteX0" fmla="*/ 3044 w 4856"/>
                <a:gd name="connsiteY0" fmla="*/ 1143 h 1142"/>
                <a:gd name="connsiteX1" fmla="*/ 4759 w 4856"/>
                <a:gd name="connsiteY1" fmla="*/ 571 h 1142"/>
                <a:gd name="connsiteX2" fmla="*/ 1806 w 4856"/>
                <a:gd name="connsiteY2" fmla="*/ 0 h 1142"/>
                <a:gd name="connsiteX3" fmla="*/ 91 w 4856"/>
                <a:gd name="connsiteY3" fmla="*/ 571 h 1142"/>
                <a:gd name="connsiteX4" fmla="*/ 3044 w 4856"/>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6" h="1142">
                  <a:moveTo>
                    <a:pt x="3044" y="1143"/>
                  </a:moveTo>
                  <a:cubicBezTo>
                    <a:pt x="4377" y="1143"/>
                    <a:pt x="5140" y="857"/>
                    <a:pt x="4759" y="571"/>
                  </a:cubicBezTo>
                  <a:cubicBezTo>
                    <a:pt x="4377" y="286"/>
                    <a:pt x="3139" y="0"/>
                    <a:pt x="1806" y="0"/>
                  </a:cubicBezTo>
                  <a:cubicBezTo>
                    <a:pt x="567" y="0"/>
                    <a:pt x="-290" y="286"/>
                    <a:pt x="91" y="571"/>
                  </a:cubicBezTo>
                  <a:cubicBezTo>
                    <a:pt x="472" y="857"/>
                    <a:pt x="1806" y="1143"/>
                    <a:pt x="3044" y="1143"/>
                  </a:cubicBezTo>
                  <a:close/>
                </a:path>
              </a:pathLst>
            </a:custGeom>
            <a:grpFill/>
            <a:ln w="9525" cap="flat">
              <a:noFill/>
              <a:prstDash val="solid"/>
              <a:miter/>
            </a:ln>
          </p:spPr>
          <p:txBody>
            <a:bodyPr rtlCol="0" anchor="ctr"/>
            <a:lstStyle/>
            <a:p>
              <a:endParaRPr lang="zh-CN" altLang="en-US"/>
            </a:p>
          </p:txBody>
        </p:sp>
        <p:sp>
          <p:nvSpPr>
            <p:cNvPr id="125" name="任意多边形: 形状 124"/>
            <p:cNvSpPr/>
            <p:nvPr/>
          </p:nvSpPr>
          <p:spPr>
            <a:xfrm>
              <a:off x="6641041" y="3437000"/>
              <a:ext cx="3387" cy="762"/>
            </a:xfrm>
            <a:custGeom>
              <a:avLst/>
              <a:gdLst>
                <a:gd name="connsiteX0" fmla="*/ 2170 w 3387"/>
                <a:gd name="connsiteY0" fmla="*/ 762 h 762"/>
                <a:gd name="connsiteX1" fmla="*/ 3313 w 3387"/>
                <a:gd name="connsiteY1" fmla="*/ 381 h 762"/>
                <a:gd name="connsiteX2" fmla="*/ 1217 w 3387"/>
                <a:gd name="connsiteY2" fmla="*/ 0 h 762"/>
                <a:gd name="connsiteX3" fmla="*/ 74 w 3387"/>
                <a:gd name="connsiteY3" fmla="*/ 381 h 762"/>
                <a:gd name="connsiteX4" fmla="*/ 2170 w 3387"/>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7" h="762">
                  <a:moveTo>
                    <a:pt x="2170" y="762"/>
                  </a:moveTo>
                  <a:cubicBezTo>
                    <a:pt x="3027" y="762"/>
                    <a:pt x="3599" y="571"/>
                    <a:pt x="3313" y="381"/>
                  </a:cubicBezTo>
                  <a:cubicBezTo>
                    <a:pt x="3027" y="191"/>
                    <a:pt x="2170" y="0"/>
                    <a:pt x="1217" y="0"/>
                  </a:cubicBezTo>
                  <a:cubicBezTo>
                    <a:pt x="360" y="0"/>
                    <a:pt x="-211" y="191"/>
                    <a:pt x="74" y="381"/>
                  </a:cubicBezTo>
                  <a:cubicBezTo>
                    <a:pt x="360" y="571"/>
                    <a:pt x="1312" y="762"/>
                    <a:pt x="2170" y="762"/>
                  </a:cubicBezTo>
                  <a:close/>
                </a:path>
              </a:pathLst>
            </a:custGeom>
            <a:grpFill/>
            <a:ln w="9525" cap="flat">
              <a:noFill/>
              <a:prstDash val="solid"/>
              <a:miter/>
            </a:ln>
          </p:spPr>
          <p:txBody>
            <a:bodyPr rtlCol="0" anchor="ctr"/>
            <a:lstStyle/>
            <a:p>
              <a:endParaRPr lang="zh-CN" altLang="en-US"/>
            </a:p>
          </p:txBody>
        </p:sp>
        <p:sp>
          <p:nvSpPr>
            <p:cNvPr id="126" name="任意多边形: 形状 125"/>
            <p:cNvSpPr/>
            <p:nvPr/>
          </p:nvSpPr>
          <p:spPr>
            <a:xfrm>
              <a:off x="6706301" y="3437191"/>
              <a:ext cx="1833" cy="380"/>
            </a:xfrm>
            <a:custGeom>
              <a:avLst/>
              <a:gdLst>
                <a:gd name="connsiteX0" fmla="*/ 1203 w 1833"/>
                <a:gd name="connsiteY0" fmla="*/ 381 h 380"/>
                <a:gd name="connsiteX1" fmla="*/ 1774 w 1833"/>
                <a:gd name="connsiteY1" fmla="*/ 191 h 380"/>
                <a:gd name="connsiteX2" fmla="*/ 631 w 1833"/>
                <a:gd name="connsiteY2" fmla="*/ 0 h 380"/>
                <a:gd name="connsiteX3" fmla="*/ 60 w 1833"/>
                <a:gd name="connsiteY3" fmla="*/ 191 h 380"/>
                <a:gd name="connsiteX4" fmla="*/ 1203 w 1833"/>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 h="380">
                  <a:moveTo>
                    <a:pt x="1203" y="381"/>
                  </a:moveTo>
                  <a:cubicBezTo>
                    <a:pt x="1679" y="381"/>
                    <a:pt x="1965" y="286"/>
                    <a:pt x="1774" y="191"/>
                  </a:cubicBezTo>
                  <a:cubicBezTo>
                    <a:pt x="1584" y="95"/>
                    <a:pt x="1108" y="0"/>
                    <a:pt x="631" y="0"/>
                  </a:cubicBezTo>
                  <a:cubicBezTo>
                    <a:pt x="155" y="0"/>
                    <a:pt x="-131" y="95"/>
                    <a:pt x="60" y="191"/>
                  </a:cubicBezTo>
                  <a:cubicBezTo>
                    <a:pt x="155" y="286"/>
                    <a:pt x="726" y="381"/>
                    <a:pt x="1203" y="381"/>
                  </a:cubicBezTo>
                  <a:close/>
                </a:path>
              </a:pathLst>
            </a:custGeom>
            <a:grpFill/>
            <a:ln w="9525" cap="flat">
              <a:noFill/>
              <a:prstDash val="solid"/>
              <a:miter/>
            </a:ln>
          </p:spPr>
          <p:txBody>
            <a:bodyPr rtlCol="0" anchor="ctr"/>
            <a:lstStyle/>
            <a:p>
              <a:endParaRPr lang="zh-CN" altLang="en-US"/>
            </a:p>
          </p:txBody>
        </p:sp>
        <p:sp>
          <p:nvSpPr>
            <p:cNvPr id="127" name="任意多边形: 形状 126"/>
            <p:cNvSpPr/>
            <p:nvPr/>
          </p:nvSpPr>
          <p:spPr>
            <a:xfrm>
              <a:off x="6771011" y="3437286"/>
              <a:ext cx="1192" cy="190"/>
            </a:xfrm>
            <a:custGeom>
              <a:avLst/>
              <a:gdLst>
                <a:gd name="connsiteX0" fmla="*/ 787 w 1192"/>
                <a:gd name="connsiteY0" fmla="*/ 191 h 190"/>
                <a:gd name="connsiteX1" fmla="*/ 1168 w 1192"/>
                <a:gd name="connsiteY1" fmla="*/ 95 h 190"/>
                <a:gd name="connsiteX2" fmla="*/ 406 w 1192"/>
                <a:gd name="connsiteY2" fmla="*/ 0 h 190"/>
                <a:gd name="connsiteX3" fmla="*/ 25 w 1192"/>
                <a:gd name="connsiteY3" fmla="*/ 95 h 190"/>
                <a:gd name="connsiteX4" fmla="*/ 787 w 1192"/>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2" h="190">
                  <a:moveTo>
                    <a:pt x="787" y="191"/>
                  </a:moveTo>
                  <a:cubicBezTo>
                    <a:pt x="1073" y="191"/>
                    <a:pt x="1263" y="95"/>
                    <a:pt x="1168" y="95"/>
                  </a:cubicBezTo>
                  <a:cubicBezTo>
                    <a:pt x="1073" y="0"/>
                    <a:pt x="787" y="0"/>
                    <a:pt x="406" y="0"/>
                  </a:cubicBezTo>
                  <a:cubicBezTo>
                    <a:pt x="120" y="0"/>
                    <a:pt x="-71" y="95"/>
                    <a:pt x="25" y="95"/>
                  </a:cubicBezTo>
                  <a:cubicBezTo>
                    <a:pt x="215" y="191"/>
                    <a:pt x="501" y="191"/>
                    <a:pt x="787" y="191"/>
                  </a:cubicBezTo>
                  <a:close/>
                </a:path>
              </a:pathLst>
            </a:custGeom>
            <a:grpFill/>
            <a:ln w="9525" cap="flat">
              <a:noFill/>
              <a:prstDash val="solid"/>
              <a:miter/>
            </a:ln>
          </p:spPr>
          <p:txBody>
            <a:bodyPr rtlCol="0" anchor="ctr"/>
            <a:lstStyle/>
            <a:p>
              <a:endParaRPr lang="zh-CN" altLang="en-US"/>
            </a:p>
          </p:txBody>
        </p:sp>
        <p:sp>
          <p:nvSpPr>
            <p:cNvPr id="128" name="任意多边形: 形状 127"/>
            <p:cNvSpPr/>
            <p:nvPr/>
          </p:nvSpPr>
          <p:spPr>
            <a:xfrm>
              <a:off x="6835766" y="3437382"/>
              <a:ext cx="459" cy="9525"/>
            </a:xfrm>
            <a:custGeom>
              <a:avLst/>
              <a:gdLst>
                <a:gd name="connsiteX0" fmla="*/ 325 w 459"/>
                <a:gd name="connsiteY0" fmla="*/ 0 h 9525"/>
                <a:gd name="connsiteX1" fmla="*/ 420 w 459"/>
                <a:gd name="connsiteY1" fmla="*/ 0 h 9525"/>
                <a:gd name="connsiteX2" fmla="*/ 135 w 459"/>
                <a:gd name="connsiteY2" fmla="*/ 0 h 9525"/>
                <a:gd name="connsiteX3" fmla="*/ 39 w 459"/>
                <a:gd name="connsiteY3" fmla="*/ 0 h 9525"/>
                <a:gd name="connsiteX4" fmla="*/ 325 w 459"/>
                <a:gd name="connsiteY4" fmla="*/ 0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 h="9525">
                  <a:moveTo>
                    <a:pt x="325" y="0"/>
                  </a:moveTo>
                  <a:cubicBezTo>
                    <a:pt x="420" y="0"/>
                    <a:pt x="516" y="0"/>
                    <a:pt x="420" y="0"/>
                  </a:cubicBezTo>
                  <a:cubicBezTo>
                    <a:pt x="420" y="0"/>
                    <a:pt x="230" y="0"/>
                    <a:pt x="135" y="0"/>
                  </a:cubicBezTo>
                  <a:cubicBezTo>
                    <a:pt x="39" y="0"/>
                    <a:pt x="-56" y="0"/>
                    <a:pt x="39" y="0"/>
                  </a:cubicBezTo>
                  <a:cubicBezTo>
                    <a:pt x="135" y="0"/>
                    <a:pt x="230" y="0"/>
                    <a:pt x="325" y="0"/>
                  </a:cubicBezTo>
                  <a:close/>
                </a:path>
              </a:pathLst>
            </a:custGeom>
            <a:grpFill/>
            <a:ln w="9525" cap="flat">
              <a:noFill/>
              <a:prstDash val="solid"/>
              <a:miter/>
            </a:ln>
          </p:spPr>
          <p:txBody>
            <a:bodyPr rtlCol="0" anchor="ctr"/>
            <a:lstStyle/>
            <a:p>
              <a:endParaRPr lang="zh-CN" altLang="en-US"/>
            </a:p>
          </p:txBody>
        </p:sp>
        <p:sp>
          <p:nvSpPr>
            <p:cNvPr id="129" name="任意多边形: 形状 128"/>
            <p:cNvSpPr/>
            <p:nvPr/>
          </p:nvSpPr>
          <p:spPr>
            <a:xfrm>
              <a:off x="5168074" y="3453098"/>
              <a:ext cx="381" cy="95"/>
            </a:xfrm>
            <a:custGeom>
              <a:avLst/>
              <a:gdLst>
                <a:gd name="connsiteX0" fmla="*/ 95 w 381"/>
                <a:gd name="connsiteY0" fmla="*/ 95 h 95"/>
                <a:gd name="connsiteX1" fmla="*/ 381 w 381"/>
                <a:gd name="connsiteY1" fmla="*/ 0 h 95"/>
                <a:gd name="connsiteX2" fmla="*/ 286 w 381"/>
                <a:gd name="connsiteY2" fmla="*/ 0 h 95"/>
                <a:gd name="connsiteX3" fmla="*/ 0 w 381"/>
                <a:gd name="connsiteY3" fmla="*/ 0 h 95"/>
                <a:gd name="connsiteX4" fmla="*/ 95 w 381"/>
                <a:gd name="connsiteY4" fmla="*/ 95 h 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 h="95">
                  <a:moveTo>
                    <a:pt x="95" y="95"/>
                  </a:moveTo>
                  <a:cubicBezTo>
                    <a:pt x="190" y="95"/>
                    <a:pt x="286" y="95"/>
                    <a:pt x="381" y="0"/>
                  </a:cubicBezTo>
                  <a:cubicBezTo>
                    <a:pt x="381" y="0"/>
                    <a:pt x="381" y="0"/>
                    <a:pt x="286" y="0"/>
                  </a:cubicBezTo>
                  <a:cubicBezTo>
                    <a:pt x="190" y="0"/>
                    <a:pt x="95" y="0"/>
                    <a:pt x="0" y="0"/>
                  </a:cubicBezTo>
                  <a:cubicBezTo>
                    <a:pt x="0" y="95"/>
                    <a:pt x="0" y="95"/>
                    <a:pt x="95" y="95"/>
                  </a:cubicBezTo>
                  <a:close/>
                </a:path>
              </a:pathLst>
            </a:custGeom>
            <a:grpFill/>
            <a:ln w="9525" cap="flat">
              <a:noFill/>
              <a:prstDash val="solid"/>
              <a:miter/>
            </a:ln>
          </p:spPr>
          <p:txBody>
            <a:bodyPr rtlCol="0" anchor="ctr"/>
            <a:lstStyle/>
            <a:p>
              <a:endParaRPr lang="zh-CN" altLang="en-US"/>
            </a:p>
          </p:txBody>
        </p:sp>
        <p:sp>
          <p:nvSpPr>
            <p:cNvPr id="130" name="任意多边形: 形状 129"/>
            <p:cNvSpPr/>
            <p:nvPr/>
          </p:nvSpPr>
          <p:spPr>
            <a:xfrm>
              <a:off x="5234057" y="3453003"/>
              <a:ext cx="1192" cy="285"/>
            </a:xfrm>
            <a:custGeom>
              <a:avLst/>
              <a:gdLst>
                <a:gd name="connsiteX0" fmla="*/ 406 w 1192"/>
                <a:gd name="connsiteY0" fmla="*/ 286 h 285"/>
                <a:gd name="connsiteX1" fmla="*/ 1168 w 1192"/>
                <a:gd name="connsiteY1" fmla="*/ 95 h 285"/>
                <a:gd name="connsiteX2" fmla="*/ 787 w 1192"/>
                <a:gd name="connsiteY2" fmla="*/ 0 h 285"/>
                <a:gd name="connsiteX3" fmla="*/ 25 w 1192"/>
                <a:gd name="connsiteY3" fmla="*/ 95 h 285"/>
                <a:gd name="connsiteX4" fmla="*/ 406 w 1192"/>
                <a:gd name="connsiteY4" fmla="*/ 286 h 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2" h="285">
                  <a:moveTo>
                    <a:pt x="406" y="286"/>
                  </a:moveTo>
                  <a:cubicBezTo>
                    <a:pt x="692" y="286"/>
                    <a:pt x="1073" y="190"/>
                    <a:pt x="1168" y="95"/>
                  </a:cubicBezTo>
                  <a:cubicBezTo>
                    <a:pt x="1263" y="0"/>
                    <a:pt x="1073" y="0"/>
                    <a:pt x="787" y="0"/>
                  </a:cubicBezTo>
                  <a:cubicBezTo>
                    <a:pt x="501" y="0"/>
                    <a:pt x="120" y="95"/>
                    <a:pt x="25" y="95"/>
                  </a:cubicBezTo>
                  <a:cubicBezTo>
                    <a:pt x="-70" y="190"/>
                    <a:pt x="120" y="286"/>
                    <a:pt x="406" y="286"/>
                  </a:cubicBezTo>
                  <a:close/>
                </a:path>
              </a:pathLst>
            </a:custGeom>
            <a:grpFill/>
            <a:ln w="9525" cap="flat">
              <a:noFill/>
              <a:prstDash val="solid"/>
              <a:miter/>
            </a:ln>
          </p:spPr>
          <p:txBody>
            <a:bodyPr rtlCol="0" anchor="ctr"/>
            <a:lstStyle/>
            <a:p>
              <a:endParaRPr lang="zh-CN" altLang="en-US"/>
            </a:p>
          </p:txBody>
        </p:sp>
        <p:sp>
          <p:nvSpPr>
            <p:cNvPr id="131" name="任意多边形: 形状 130"/>
            <p:cNvSpPr/>
            <p:nvPr/>
          </p:nvSpPr>
          <p:spPr>
            <a:xfrm>
              <a:off x="5299850" y="3452812"/>
              <a:ext cx="2289" cy="571"/>
            </a:xfrm>
            <a:custGeom>
              <a:avLst/>
              <a:gdLst>
                <a:gd name="connsiteX0" fmla="*/ 812 w 2289"/>
                <a:gd name="connsiteY0" fmla="*/ 571 h 571"/>
                <a:gd name="connsiteX1" fmla="*/ 2240 w 2289"/>
                <a:gd name="connsiteY1" fmla="*/ 286 h 571"/>
                <a:gd name="connsiteX2" fmla="*/ 1478 w 2289"/>
                <a:gd name="connsiteY2" fmla="*/ 0 h 571"/>
                <a:gd name="connsiteX3" fmla="*/ 50 w 2289"/>
                <a:gd name="connsiteY3" fmla="*/ 286 h 571"/>
                <a:gd name="connsiteX4" fmla="*/ 812 w 2289"/>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9" h="571">
                  <a:moveTo>
                    <a:pt x="812" y="571"/>
                  </a:moveTo>
                  <a:cubicBezTo>
                    <a:pt x="1383" y="571"/>
                    <a:pt x="2050" y="476"/>
                    <a:pt x="2240" y="286"/>
                  </a:cubicBezTo>
                  <a:cubicBezTo>
                    <a:pt x="2431" y="191"/>
                    <a:pt x="2050" y="0"/>
                    <a:pt x="1478" y="0"/>
                  </a:cubicBezTo>
                  <a:cubicBezTo>
                    <a:pt x="907" y="0"/>
                    <a:pt x="240" y="95"/>
                    <a:pt x="50" y="286"/>
                  </a:cubicBezTo>
                  <a:cubicBezTo>
                    <a:pt x="-141" y="476"/>
                    <a:pt x="240" y="571"/>
                    <a:pt x="812" y="571"/>
                  </a:cubicBezTo>
                  <a:close/>
                </a:path>
              </a:pathLst>
            </a:custGeom>
            <a:grpFill/>
            <a:ln w="9525" cap="flat">
              <a:noFill/>
              <a:prstDash val="solid"/>
              <a:miter/>
            </a:ln>
          </p:spPr>
          <p:txBody>
            <a:bodyPr rtlCol="0" anchor="ctr"/>
            <a:lstStyle/>
            <a:p>
              <a:endParaRPr lang="zh-CN" altLang="en-US"/>
            </a:p>
          </p:txBody>
        </p:sp>
        <p:sp>
          <p:nvSpPr>
            <p:cNvPr id="132" name="任意多边形: 形状 131"/>
            <p:cNvSpPr/>
            <p:nvPr/>
          </p:nvSpPr>
          <p:spPr>
            <a:xfrm>
              <a:off x="5365453" y="3452621"/>
              <a:ext cx="3861" cy="952"/>
            </a:xfrm>
            <a:custGeom>
              <a:avLst/>
              <a:gdLst>
                <a:gd name="connsiteX0" fmla="*/ 1407 w 3861"/>
                <a:gd name="connsiteY0" fmla="*/ 953 h 952"/>
                <a:gd name="connsiteX1" fmla="*/ 3788 w 3861"/>
                <a:gd name="connsiteY1" fmla="*/ 476 h 952"/>
                <a:gd name="connsiteX2" fmla="*/ 2455 w 3861"/>
                <a:gd name="connsiteY2" fmla="*/ 0 h 952"/>
                <a:gd name="connsiteX3" fmla="*/ 73 w 3861"/>
                <a:gd name="connsiteY3" fmla="*/ 476 h 952"/>
                <a:gd name="connsiteX4" fmla="*/ 1407 w 3861"/>
                <a:gd name="connsiteY4" fmla="*/ 953 h 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1" h="952">
                  <a:moveTo>
                    <a:pt x="1407" y="953"/>
                  </a:moveTo>
                  <a:cubicBezTo>
                    <a:pt x="2455" y="953"/>
                    <a:pt x="3502" y="762"/>
                    <a:pt x="3788" y="476"/>
                  </a:cubicBezTo>
                  <a:cubicBezTo>
                    <a:pt x="4074" y="191"/>
                    <a:pt x="3502" y="0"/>
                    <a:pt x="2455" y="0"/>
                  </a:cubicBezTo>
                  <a:cubicBezTo>
                    <a:pt x="1407" y="0"/>
                    <a:pt x="359" y="191"/>
                    <a:pt x="73" y="476"/>
                  </a:cubicBezTo>
                  <a:cubicBezTo>
                    <a:pt x="-212" y="762"/>
                    <a:pt x="359" y="953"/>
                    <a:pt x="1407" y="953"/>
                  </a:cubicBezTo>
                  <a:close/>
                </a:path>
              </a:pathLst>
            </a:custGeom>
            <a:grpFill/>
            <a:ln w="9525" cap="flat">
              <a:noFill/>
              <a:prstDash val="solid"/>
              <a:miter/>
            </a:ln>
          </p:spPr>
          <p:txBody>
            <a:bodyPr rtlCol="0" anchor="ctr"/>
            <a:lstStyle/>
            <a:p>
              <a:endParaRPr lang="zh-CN" altLang="en-US"/>
            </a:p>
          </p:txBody>
        </p:sp>
        <p:sp>
          <p:nvSpPr>
            <p:cNvPr id="133" name="任意多边形: 形状 132"/>
            <p:cNvSpPr/>
            <p:nvPr/>
          </p:nvSpPr>
          <p:spPr>
            <a:xfrm>
              <a:off x="5431063" y="3452431"/>
              <a:ext cx="5324" cy="1333"/>
            </a:xfrm>
            <a:custGeom>
              <a:avLst/>
              <a:gdLst>
                <a:gd name="connsiteX0" fmla="*/ 1995 w 5324"/>
                <a:gd name="connsiteY0" fmla="*/ 1333 h 1333"/>
                <a:gd name="connsiteX1" fmla="*/ 5234 w 5324"/>
                <a:gd name="connsiteY1" fmla="*/ 667 h 1333"/>
                <a:gd name="connsiteX2" fmla="*/ 3329 w 5324"/>
                <a:gd name="connsiteY2" fmla="*/ 0 h 1333"/>
                <a:gd name="connsiteX3" fmla="*/ 90 w 5324"/>
                <a:gd name="connsiteY3" fmla="*/ 667 h 1333"/>
                <a:gd name="connsiteX4" fmla="*/ 1995 w 5324"/>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4" h="1333">
                  <a:moveTo>
                    <a:pt x="1995" y="1333"/>
                  </a:moveTo>
                  <a:cubicBezTo>
                    <a:pt x="3424" y="1333"/>
                    <a:pt x="4853" y="1048"/>
                    <a:pt x="5234" y="667"/>
                  </a:cubicBezTo>
                  <a:cubicBezTo>
                    <a:pt x="5615" y="286"/>
                    <a:pt x="4758" y="0"/>
                    <a:pt x="3329" y="0"/>
                  </a:cubicBezTo>
                  <a:cubicBezTo>
                    <a:pt x="1900" y="0"/>
                    <a:pt x="472" y="286"/>
                    <a:pt x="90" y="667"/>
                  </a:cubicBezTo>
                  <a:cubicBezTo>
                    <a:pt x="-290" y="1048"/>
                    <a:pt x="567" y="1333"/>
                    <a:pt x="1995" y="1333"/>
                  </a:cubicBezTo>
                  <a:close/>
                </a:path>
              </a:pathLst>
            </a:custGeom>
            <a:grpFill/>
            <a:ln w="9525" cap="flat">
              <a:noFill/>
              <a:prstDash val="solid"/>
              <a:miter/>
            </a:ln>
          </p:spPr>
          <p:txBody>
            <a:bodyPr rtlCol="0" anchor="ctr"/>
            <a:lstStyle/>
            <a:p>
              <a:endParaRPr lang="zh-CN" altLang="en-US"/>
            </a:p>
          </p:txBody>
        </p:sp>
        <p:sp>
          <p:nvSpPr>
            <p:cNvPr id="134" name="任意多边形: 形状 133"/>
            <p:cNvSpPr/>
            <p:nvPr/>
          </p:nvSpPr>
          <p:spPr>
            <a:xfrm>
              <a:off x="5496578" y="3452241"/>
              <a:ext cx="7163" cy="1714"/>
            </a:xfrm>
            <a:custGeom>
              <a:avLst/>
              <a:gdLst>
                <a:gd name="connsiteX0" fmla="*/ 2775 w 7163"/>
                <a:gd name="connsiteY0" fmla="*/ 1714 h 1714"/>
                <a:gd name="connsiteX1" fmla="*/ 7061 w 7163"/>
                <a:gd name="connsiteY1" fmla="*/ 857 h 1714"/>
                <a:gd name="connsiteX2" fmla="*/ 4394 w 7163"/>
                <a:gd name="connsiteY2" fmla="*/ 0 h 1714"/>
                <a:gd name="connsiteX3" fmla="*/ 108 w 7163"/>
                <a:gd name="connsiteY3" fmla="*/ 857 h 1714"/>
                <a:gd name="connsiteX4" fmla="*/ 2775 w 7163"/>
                <a:gd name="connsiteY4" fmla="*/ 1714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3" h="1714">
                  <a:moveTo>
                    <a:pt x="2775" y="1714"/>
                  </a:moveTo>
                  <a:cubicBezTo>
                    <a:pt x="4680" y="1714"/>
                    <a:pt x="6680" y="1333"/>
                    <a:pt x="7061" y="857"/>
                  </a:cubicBezTo>
                  <a:cubicBezTo>
                    <a:pt x="7537" y="381"/>
                    <a:pt x="6299" y="0"/>
                    <a:pt x="4394" y="0"/>
                  </a:cubicBezTo>
                  <a:cubicBezTo>
                    <a:pt x="2489" y="0"/>
                    <a:pt x="489" y="381"/>
                    <a:pt x="108" y="857"/>
                  </a:cubicBezTo>
                  <a:cubicBezTo>
                    <a:pt x="-369" y="1333"/>
                    <a:pt x="774" y="1714"/>
                    <a:pt x="2775" y="1714"/>
                  </a:cubicBezTo>
                  <a:close/>
                </a:path>
              </a:pathLst>
            </a:custGeom>
            <a:grpFill/>
            <a:ln w="9525" cap="flat">
              <a:noFill/>
              <a:prstDash val="solid"/>
              <a:miter/>
            </a:ln>
          </p:spPr>
          <p:txBody>
            <a:bodyPr rtlCol="0" anchor="ctr"/>
            <a:lstStyle/>
            <a:p>
              <a:endParaRPr lang="zh-CN" altLang="en-US"/>
            </a:p>
          </p:txBody>
        </p:sp>
        <p:sp>
          <p:nvSpPr>
            <p:cNvPr id="135" name="任意多边形: 形状 134"/>
            <p:cNvSpPr/>
            <p:nvPr/>
          </p:nvSpPr>
          <p:spPr>
            <a:xfrm>
              <a:off x="5562226" y="3452050"/>
              <a:ext cx="8651" cy="2095"/>
            </a:xfrm>
            <a:custGeom>
              <a:avLst/>
              <a:gdLst>
                <a:gd name="connsiteX0" fmla="*/ 3421 w 8651"/>
                <a:gd name="connsiteY0" fmla="*/ 2096 h 2095"/>
                <a:gd name="connsiteX1" fmla="*/ 8565 w 8651"/>
                <a:gd name="connsiteY1" fmla="*/ 1048 h 2095"/>
                <a:gd name="connsiteX2" fmla="*/ 5231 w 8651"/>
                <a:gd name="connsiteY2" fmla="*/ 0 h 2095"/>
                <a:gd name="connsiteX3" fmla="*/ 87 w 8651"/>
                <a:gd name="connsiteY3" fmla="*/ 1048 h 2095"/>
                <a:gd name="connsiteX4" fmla="*/ 3421 w 8651"/>
                <a:gd name="connsiteY4" fmla="*/ 2096 h 2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1" h="2095">
                  <a:moveTo>
                    <a:pt x="3421" y="2096"/>
                  </a:moveTo>
                  <a:cubicBezTo>
                    <a:pt x="5802" y="2096"/>
                    <a:pt x="8088" y="1619"/>
                    <a:pt x="8565" y="1048"/>
                  </a:cubicBezTo>
                  <a:cubicBezTo>
                    <a:pt x="9041" y="476"/>
                    <a:pt x="7517" y="0"/>
                    <a:pt x="5231" y="0"/>
                  </a:cubicBezTo>
                  <a:cubicBezTo>
                    <a:pt x="2849" y="0"/>
                    <a:pt x="659" y="476"/>
                    <a:pt x="87" y="1048"/>
                  </a:cubicBezTo>
                  <a:cubicBezTo>
                    <a:pt x="-389" y="1619"/>
                    <a:pt x="1135" y="2096"/>
                    <a:pt x="3421" y="2096"/>
                  </a:cubicBezTo>
                  <a:close/>
                </a:path>
              </a:pathLst>
            </a:custGeom>
            <a:grpFill/>
            <a:ln w="9525" cap="flat">
              <a:noFill/>
              <a:prstDash val="solid"/>
              <a:miter/>
            </a:ln>
          </p:spPr>
          <p:txBody>
            <a:bodyPr rtlCol="0" anchor="ctr"/>
            <a:lstStyle/>
            <a:p>
              <a:endParaRPr lang="zh-CN" altLang="en-US"/>
            </a:p>
          </p:txBody>
        </p:sp>
        <p:sp>
          <p:nvSpPr>
            <p:cNvPr id="136" name="任意多边形: 形状 135"/>
            <p:cNvSpPr/>
            <p:nvPr/>
          </p:nvSpPr>
          <p:spPr>
            <a:xfrm>
              <a:off x="5627744" y="3451955"/>
              <a:ext cx="10461" cy="2476"/>
            </a:xfrm>
            <a:custGeom>
              <a:avLst/>
              <a:gdLst>
                <a:gd name="connsiteX0" fmla="*/ 4292 w 10461"/>
                <a:gd name="connsiteY0" fmla="*/ 2476 h 2476"/>
                <a:gd name="connsiteX1" fmla="*/ 10388 w 10461"/>
                <a:gd name="connsiteY1" fmla="*/ 1238 h 2476"/>
                <a:gd name="connsiteX2" fmla="*/ 6102 w 10461"/>
                <a:gd name="connsiteY2" fmla="*/ 0 h 2476"/>
                <a:gd name="connsiteX3" fmla="*/ 101 w 10461"/>
                <a:gd name="connsiteY3" fmla="*/ 1238 h 2476"/>
                <a:gd name="connsiteX4" fmla="*/ 4292 w 10461"/>
                <a:gd name="connsiteY4" fmla="*/ 2476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1" h="2476">
                  <a:moveTo>
                    <a:pt x="4292" y="2476"/>
                  </a:moveTo>
                  <a:cubicBezTo>
                    <a:pt x="7150" y="2476"/>
                    <a:pt x="9817" y="1905"/>
                    <a:pt x="10388" y="1238"/>
                  </a:cubicBezTo>
                  <a:cubicBezTo>
                    <a:pt x="10865" y="571"/>
                    <a:pt x="8960" y="0"/>
                    <a:pt x="6102" y="0"/>
                  </a:cubicBezTo>
                  <a:cubicBezTo>
                    <a:pt x="3245" y="0"/>
                    <a:pt x="578" y="571"/>
                    <a:pt x="101" y="1238"/>
                  </a:cubicBezTo>
                  <a:cubicBezTo>
                    <a:pt x="-470" y="1905"/>
                    <a:pt x="1435" y="2476"/>
                    <a:pt x="4292" y="2476"/>
                  </a:cubicBezTo>
                  <a:close/>
                </a:path>
              </a:pathLst>
            </a:custGeom>
            <a:grpFill/>
            <a:ln w="9525" cap="flat">
              <a:noFill/>
              <a:prstDash val="solid"/>
              <a:miter/>
            </a:ln>
          </p:spPr>
          <p:txBody>
            <a:bodyPr rtlCol="0" anchor="ctr"/>
            <a:lstStyle/>
            <a:p>
              <a:endParaRPr lang="zh-CN" altLang="en-US"/>
            </a:p>
          </p:txBody>
        </p:sp>
        <p:sp>
          <p:nvSpPr>
            <p:cNvPr id="137" name="任意多边形: 形状 136"/>
            <p:cNvSpPr/>
            <p:nvPr/>
          </p:nvSpPr>
          <p:spPr>
            <a:xfrm>
              <a:off x="5693314" y="3451669"/>
              <a:ext cx="11936" cy="2857"/>
            </a:xfrm>
            <a:custGeom>
              <a:avLst/>
              <a:gdLst>
                <a:gd name="connsiteX0" fmla="*/ 5111 w 11936"/>
                <a:gd name="connsiteY0" fmla="*/ 2857 h 2857"/>
                <a:gd name="connsiteX1" fmla="*/ 11874 w 11936"/>
                <a:gd name="connsiteY1" fmla="*/ 1429 h 2857"/>
                <a:gd name="connsiteX2" fmla="*/ 6826 w 11936"/>
                <a:gd name="connsiteY2" fmla="*/ 0 h 2857"/>
                <a:gd name="connsiteX3" fmla="*/ 63 w 11936"/>
                <a:gd name="connsiteY3" fmla="*/ 1429 h 2857"/>
                <a:gd name="connsiteX4" fmla="*/ 5111 w 11936"/>
                <a:gd name="connsiteY4" fmla="*/ 2857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6" h="2857">
                  <a:moveTo>
                    <a:pt x="5111" y="2857"/>
                  </a:moveTo>
                  <a:cubicBezTo>
                    <a:pt x="8350" y="2857"/>
                    <a:pt x="11398" y="2191"/>
                    <a:pt x="11874" y="1429"/>
                  </a:cubicBezTo>
                  <a:cubicBezTo>
                    <a:pt x="12350" y="667"/>
                    <a:pt x="10064" y="0"/>
                    <a:pt x="6826" y="0"/>
                  </a:cubicBezTo>
                  <a:cubicBezTo>
                    <a:pt x="3587" y="0"/>
                    <a:pt x="539" y="667"/>
                    <a:pt x="63" y="1429"/>
                  </a:cubicBezTo>
                  <a:cubicBezTo>
                    <a:pt x="-413" y="2286"/>
                    <a:pt x="1873" y="2857"/>
                    <a:pt x="5111" y="2857"/>
                  </a:cubicBezTo>
                  <a:close/>
                </a:path>
              </a:pathLst>
            </a:custGeom>
            <a:grpFill/>
            <a:ln w="9525" cap="flat">
              <a:noFill/>
              <a:prstDash val="solid"/>
              <a:miter/>
            </a:ln>
          </p:spPr>
          <p:txBody>
            <a:bodyPr rtlCol="0" anchor="ctr"/>
            <a:lstStyle/>
            <a:p>
              <a:endParaRPr lang="zh-CN" altLang="en-US"/>
            </a:p>
          </p:txBody>
        </p:sp>
        <p:sp>
          <p:nvSpPr>
            <p:cNvPr id="138" name="任意多边形: 形状 137"/>
            <p:cNvSpPr/>
            <p:nvPr/>
          </p:nvSpPr>
          <p:spPr>
            <a:xfrm>
              <a:off x="5758967" y="3451479"/>
              <a:ext cx="13314" cy="3238"/>
            </a:xfrm>
            <a:custGeom>
              <a:avLst/>
              <a:gdLst>
                <a:gd name="connsiteX0" fmla="*/ 5943 w 13314"/>
                <a:gd name="connsiteY0" fmla="*/ 3238 h 3238"/>
                <a:gd name="connsiteX1" fmla="*/ 13277 w 13314"/>
                <a:gd name="connsiteY1" fmla="*/ 1619 h 3238"/>
                <a:gd name="connsiteX2" fmla="*/ 7372 w 13314"/>
                <a:gd name="connsiteY2" fmla="*/ 0 h 3238"/>
                <a:gd name="connsiteX3" fmla="*/ 37 w 13314"/>
                <a:gd name="connsiteY3" fmla="*/ 1619 h 3238"/>
                <a:gd name="connsiteX4" fmla="*/ 5943 w 13314"/>
                <a:gd name="connsiteY4" fmla="*/ 3238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14" h="3238">
                  <a:moveTo>
                    <a:pt x="5943" y="3238"/>
                  </a:moveTo>
                  <a:cubicBezTo>
                    <a:pt x="9658" y="3238"/>
                    <a:pt x="12896" y="2476"/>
                    <a:pt x="13277" y="1619"/>
                  </a:cubicBezTo>
                  <a:cubicBezTo>
                    <a:pt x="13658" y="762"/>
                    <a:pt x="11086" y="0"/>
                    <a:pt x="7372" y="0"/>
                  </a:cubicBezTo>
                  <a:cubicBezTo>
                    <a:pt x="3752" y="0"/>
                    <a:pt x="418" y="762"/>
                    <a:pt x="37" y="1619"/>
                  </a:cubicBezTo>
                  <a:cubicBezTo>
                    <a:pt x="-344" y="2572"/>
                    <a:pt x="2228" y="3238"/>
                    <a:pt x="5943" y="3238"/>
                  </a:cubicBezTo>
                  <a:close/>
                </a:path>
              </a:pathLst>
            </a:custGeom>
            <a:grpFill/>
            <a:ln w="9525" cap="flat">
              <a:noFill/>
              <a:prstDash val="solid"/>
              <a:miter/>
            </a:ln>
          </p:spPr>
          <p:txBody>
            <a:bodyPr rtlCol="0" anchor="ctr"/>
            <a:lstStyle/>
            <a:p>
              <a:endParaRPr lang="zh-CN" altLang="en-US"/>
            </a:p>
          </p:txBody>
        </p:sp>
        <p:sp>
          <p:nvSpPr>
            <p:cNvPr id="139" name="任意多边形: 形状 138"/>
            <p:cNvSpPr/>
            <p:nvPr/>
          </p:nvSpPr>
          <p:spPr>
            <a:xfrm>
              <a:off x="5824803" y="3451383"/>
              <a:ext cx="14420" cy="3524"/>
            </a:xfrm>
            <a:custGeom>
              <a:avLst/>
              <a:gdLst>
                <a:gd name="connsiteX0" fmla="*/ 6591 w 14420"/>
                <a:gd name="connsiteY0" fmla="*/ 3524 h 3524"/>
                <a:gd name="connsiteX1" fmla="*/ 14402 w 14420"/>
                <a:gd name="connsiteY1" fmla="*/ 1714 h 3524"/>
                <a:gd name="connsiteX2" fmla="*/ 7830 w 14420"/>
                <a:gd name="connsiteY2" fmla="*/ 0 h 3524"/>
                <a:gd name="connsiteX3" fmla="*/ 19 w 14420"/>
                <a:gd name="connsiteY3" fmla="*/ 1714 h 3524"/>
                <a:gd name="connsiteX4" fmla="*/ 6591 w 14420"/>
                <a:gd name="connsiteY4" fmla="*/ 3524 h 3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20" h="3524">
                  <a:moveTo>
                    <a:pt x="6591" y="3524"/>
                  </a:moveTo>
                  <a:cubicBezTo>
                    <a:pt x="10592" y="3524"/>
                    <a:pt x="14021" y="2762"/>
                    <a:pt x="14402" y="1714"/>
                  </a:cubicBezTo>
                  <a:cubicBezTo>
                    <a:pt x="14688" y="762"/>
                    <a:pt x="11735" y="0"/>
                    <a:pt x="7830" y="0"/>
                  </a:cubicBezTo>
                  <a:cubicBezTo>
                    <a:pt x="3924" y="0"/>
                    <a:pt x="400" y="762"/>
                    <a:pt x="19" y="1714"/>
                  </a:cubicBezTo>
                  <a:cubicBezTo>
                    <a:pt x="-267" y="2667"/>
                    <a:pt x="2686" y="3524"/>
                    <a:pt x="6591" y="3524"/>
                  </a:cubicBezTo>
                  <a:close/>
                </a:path>
              </a:pathLst>
            </a:custGeom>
            <a:grpFill/>
            <a:ln w="9525" cap="flat">
              <a:noFill/>
              <a:prstDash val="solid"/>
              <a:miter/>
            </a:ln>
          </p:spPr>
          <p:txBody>
            <a:bodyPr rtlCol="0" anchor="ctr"/>
            <a:lstStyle/>
            <a:p>
              <a:endParaRPr lang="zh-CN" altLang="en-US"/>
            </a:p>
          </p:txBody>
        </p:sp>
        <p:sp>
          <p:nvSpPr>
            <p:cNvPr id="140" name="任意多边形: 形状 139"/>
            <p:cNvSpPr/>
            <p:nvPr/>
          </p:nvSpPr>
          <p:spPr>
            <a:xfrm>
              <a:off x="5890718" y="3451193"/>
              <a:ext cx="15456" cy="3809"/>
            </a:xfrm>
            <a:custGeom>
              <a:avLst/>
              <a:gdLst>
                <a:gd name="connsiteX0" fmla="*/ 7257 w 15456"/>
                <a:gd name="connsiteY0" fmla="*/ 3810 h 3809"/>
                <a:gd name="connsiteX1" fmla="*/ 15448 w 15456"/>
                <a:gd name="connsiteY1" fmla="*/ 1905 h 3809"/>
                <a:gd name="connsiteX2" fmla="*/ 8114 w 15456"/>
                <a:gd name="connsiteY2" fmla="*/ 0 h 3809"/>
                <a:gd name="connsiteX3" fmla="*/ 18 w 15456"/>
                <a:gd name="connsiteY3" fmla="*/ 1905 h 3809"/>
                <a:gd name="connsiteX4" fmla="*/ 7257 w 15456"/>
                <a:gd name="connsiteY4" fmla="*/ 3810 h 3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56" h="3809">
                  <a:moveTo>
                    <a:pt x="7257" y="3810"/>
                  </a:moveTo>
                  <a:cubicBezTo>
                    <a:pt x="11543" y="3810"/>
                    <a:pt x="15162" y="2953"/>
                    <a:pt x="15448" y="1905"/>
                  </a:cubicBezTo>
                  <a:cubicBezTo>
                    <a:pt x="15639" y="857"/>
                    <a:pt x="12400" y="0"/>
                    <a:pt x="8114" y="0"/>
                  </a:cubicBezTo>
                  <a:cubicBezTo>
                    <a:pt x="3828" y="0"/>
                    <a:pt x="208" y="857"/>
                    <a:pt x="18" y="1905"/>
                  </a:cubicBezTo>
                  <a:cubicBezTo>
                    <a:pt x="-268" y="2953"/>
                    <a:pt x="2970" y="3810"/>
                    <a:pt x="7257" y="3810"/>
                  </a:cubicBezTo>
                  <a:close/>
                </a:path>
              </a:pathLst>
            </a:custGeom>
            <a:grpFill/>
            <a:ln w="9525" cap="flat">
              <a:noFill/>
              <a:prstDash val="solid"/>
              <a:miter/>
            </a:ln>
          </p:spPr>
          <p:txBody>
            <a:bodyPr rtlCol="0" anchor="ctr"/>
            <a:lstStyle/>
            <a:p>
              <a:endParaRPr lang="zh-CN" altLang="en-US"/>
            </a:p>
          </p:txBody>
        </p:sp>
        <p:sp>
          <p:nvSpPr>
            <p:cNvPr id="141" name="任意多边形: 形状 140"/>
            <p:cNvSpPr/>
            <p:nvPr/>
          </p:nvSpPr>
          <p:spPr>
            <a:xfrm>
              <a:off x="5956837" y="3451193"/>
              <a:ext cx="15815" cy="3905"/>
            </a:xfrm>
            <a:custGeom>
              <a:avLst/>
              <a:gdLst>
                <a:gd name="connsiteX0" fmla="*/ 7717 w 15815"/>
                <a:gd name="connsiteY0" fmla="*/ 3905 h 3905"/>
                <a:gd name="connsiteX1" fmla="*/ 15813 w 15815"/>
                <a:gd name="connsiteY1" fmla="*/ 1905 h 3905"/>
                <a:gd name="connsiteX2" fmla="*/ 8098 w 15815"/>
                <a:gd name="connsiteY2" fmla="*/ 0 h 3905"/>
                <a:gd name="connsiteX3" fmla="*/ 2 w 15815"/>
                <a:gd name="connsiteY3" fmla="*/ 1905 h 3905"/>
                <a:gd name="connsiteX4" fmla="*/ 7717 w 15815"/>
                <a:gd name="connsiteY4" fmla="*/ 3905 h 3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5" h="3905">
                  <a:moveTo>
                    <a:pt x="7717" y="3905"/>
                  </a:moveTo>
                  <a:cubicBezTo>
                    <a:pt x="12099" y="3905"/>
                    <a:pt x="15718" y="3048"/>
                    <a:pt x="15813" y="1905"/>
                  </a:cubicBezTo>
                  <a:cubicBezTo>
                    <a:pt x="15909" y="857"/>
                    <a:pt x="12480" y="0"/>
                    <a:pt x="8098" y="0"/>
                  </a:cubicBezTo>
                  <a:cubicBezTo>
                    <a:pt x="3717" y="0"/>
                    <a:pt x="97" y="857"/>
                    <a:pt x="2" y="1905"/>
                  </a:cubicBezTo>
                  <a:cubicBezTo>
                    <a:pt x="-93" y="3048"/>
                    <a:pt x="3431" y="3905"/>
                    <a:pt x="7717" y="3905"/>
                  </a:cubicBezTo>
                  <a:close/>
                </a:path>
              </a:pathLst>
            </a:custGeom>
            <a:grpFill/>
            <a:ln w="9525" cap="flat">
              <a:noFill/>
              <a:prstDash val="solid"/>
              <a:miter/>
            </a:ln>
          </p:spPr>
          <p:txBody>
            <a:bodyPr rtlCol="0" anchor="ctr"/>
            <a:lstStyle/>
            <a:p>
              <a:endParaRPr lang="zh-CN" altLang="en-US"/>
            </a:p>
          </p:txBody>
        </p:sp>
        <p:sp>
          <p:nvSpPr>
            <p:cNvPr id="142" name="任意多边形: 形状 141"/>
            <p:cNvSpPr/>
            <p:nvPr/>
          </p:nvSpPr>
          <p:spPr>
            <a:xfrm>
              <a:off x="6023036" y="3451098"/>
              <a:ext cx="16196" cy="4000"/>
            </a:xfrm>
            <a:custGeom>
              <a:avLst/>
              <a:gdLst>
                <a:gd name="connsiteX0" fmla="*/ 8193 w 16196"/>
                <a:gd name="connsiteY0" fmla="*/ 4000 h 4000"/>
                <a:gd name="connsiteX1" fmla="*/ 16194 w 16196"/>
                <a:gd name="connsiteY1" fmla="*/ 2000 h 4000"/>
                <a:gd name="connsiteX2" fmla="*/ 8003 w 16196"/>
                <a:gd name="connsiteY2" fmla="*/ 0 h 4000"/>
                <a:gd name="connsiteX3" fmla="*/ 2 w 16196"/>
                <a:gd name="connsiteY3" fmla="*/ 2000 h 4000"/>
                <a:gd name="connsiteX4" fmla="*/ 8193 w 16196"/>
                <a:gd name="connsiteY4" fmla="*/ 4000 h 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6" h="4000">
                  <a:moveTo>
                    <a:pt x="8193" y="4000"/>
                  </a:moveTo>
                  <a:cubicBezTo>
                    <a:pt x="12670" y="4000"/>
                    <a:pt x="16290" y="3143"/>
                    <a:pt x="16194" y="2000"/>
                  </a:cubicBezTo>
                  <a:cubicBezTo>
                    <a:pt x="16194" y="952"/>
                    <a:pt x="12480" y="0"/>
                    <a:pt x="8003" y="0"/>
                  </a:cubicBezTo>
                  <a:cubicBezTo>
                    <a:pt x="3526" y="0"/>
                    <a:pt x="-93" y="857"/>
                    <a:pt x="2" y="2000"/>
                  </a:cubicBezTo>
                  <a:cubicBezTo>
                    <a:pt x="2" y="3143"/>
                    <a:pt x="3717" y="4000"/>
                    <a:pt x="8193" y="4000"/>
                  </a:cubicBezTo>
                  <a:close/>
                </a:path>
              </a:pathLst>
            </a:custGeom>
            <a:grpFill/>
            <a:ln w="9525" cap="flat">
              <a:noFill/>
              <a:prstDash val="solid"/>
              <a:miter/>
            </a:ln>
          </p:spPr>
          <p:txBody>
            <a:bodyPr rtlCol="0" anchor="ctr"/>
            <a:lstStyle/>
            <a:p>
              <a:endParaRPr lang="zh-CN" altLang="en-US"/>
            </a:p>
          </p:txBody>
        </p:sp>
        <p:sp>
          <p:nvSpPr>
            <p:cNvPr id="143" name="任意多边形: 形状 142"/>
            <p:cNvSpPr/>
            <p:nvPr/>
          </p:nvSpPr>
          <p:spPr>
            <a:xfrm>
              <a:off x="6089610" y="3451193"/>
              <a:ext cx="15826" cy="3905"/>
            </a:xfrm>
            <a:custGeom>
              <a:avLst/>
              <a:gdLst>
                <a:gd name="connsiteX0" fmla="*/ 8199 w 15826"/>
                <a:gd name="connsiteY0" fmla="*/ 3905 h 3905"/>
                <a:gd name="connsiteX1" fmla="*/ 15819 w 15826"/>
                <a:gd name="connsiteY1" fmla="*/ 1905 h 3905"/>
                <a:gd name="connsiteX2" fmla="*/ 7628 w 15826"/>
                <a:gd name="connsiteY2" fmla="*/ 0 h 3905"/>
                <a:gd name="connsiteX3" fmla="*/ 8 w 15826"/>
                <a:gd name="connsiteY3" fmla="*/ 1905 h 3905"/>
                <a:gd name="connsiteX4" fmla="*/ 8199 w 15826"/>
                <a:gd name="connsiteY4" fmla="*/ 3905 h 3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6" h="3905">
                  <a:moveTo>
                    <a:pt x="8199" y="3905"/>
                  </a:moveTo>
                  <a:cubicBezTo>
                    <a:pt x="12580" y="3905"/>
                    <a:pt x="16010" y="3048"/>
                    <a:pt x="15819" y="1905"/>
                  </a:cubicBezTo>
                  <a:cubicBezTo>
                    <a:pt x="15629" y="857"/>
                    <a:pt x="12009" y="0"/>
                    <a:pt x="7628" y="0"/>
                  </a:cubicBezTo>
                  <a:cubicBezTo>
                    <a:pt x="3246" y="0"/>
                    <a:pt x="-183" y="857"/>
                    <a:pt x="8" y="1905"/>
                  </a:cubicBezTo>
                  <a:cubicBezTo>
                    <a:pt x="198" y="3048"/>
                    <a:pt x="3818" y="3905"/>
                    <a:pt x="8199" y="3905"/>
                  </a:cubicBezTo>
                  <a:close/>
                </a:path>
              </a:pathLst>
            </a:custGeom>
            <a:grpFill/>
            <a:ln w="9525" cap="flat">
              <a:noFill/>
              <a:prstDash val="solid"/>
              <a:miter/>
            </a:ln>
          </p:spPr>
          <p:txBody>
            <a:bodyPr rtlCol="0" anchor="ctr"/>
            <a:lstStyle/>
            <a:p>
              <a:endParaRPr lang="zh-CN" altLang="en-US"/>
            </a:p>
          </p:txBody>
        </p:sp>
        <p:sp>
          <p:nvSpPr>
            <p:cNvPr id="144" name="任意多边形: 形状 143"/>
            <p:cNvSpPr/>
            <p:nvPr/>
          </p:nvSpPr>
          <p:spPr>
            <a:xfrm>
              <a:off x="6156274" y="3451288"/>
              <a:ext cx="15180" cy="3714"/>
            </a:xfrm>
            <a:custGeom>
              <a:avLst/>
              <a:gdLst>
                <a:gd name="connsiteX0" fmla="*/ 8114 w 15180"/>
                <a:gd name="connsiteY0" fmla="*/ 3715 h 3714"/>
                <a:gd name="connsiteX1" fmla="*/ 15163 w 15180"/>
                <a:gd name="connsiteY1" fmla="*/ 1810 h 3714"/>
                <a:gd name="connsiteX2" fmla="*/ 7067 w 15180"/>
                <a:gd name="connsiteY2" fmla="*/ 0 h 3714"/>
                <a:gd name="connsiteX3" fmla="*/ 18 w 15180"/>
                <a:gd name="connsiteY3" fmla="*/ 1810 h 3714"/>
                <a:gd name="connsiteX4" fmla="*/ 8114 w 15180"/>
                <a:gd name="connsiteY4" fmla="*/ 3715 h 3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80" h="3714">
                  <a:moveTo>
                    <a:pt x="8114" y="3715"/>
                  </a:moveTo>
                  <a:cubicBezTo>
                    <a:pt x="12305" y="3715"/>
                    <a:pt x="15448" y="2858"/>
                    <a:pt x="15163" y="1810"/>
                  </a:cubicBezTo>
                  <a:cubicBezTo>
                    <a:pt x="14877" y="762"/>
                    <a:pt x="11257" y="0"/>
                    <a:pt x="7067" y="0"/>
                  </a:cubicBezTo>
                  <a:cubicBezTo>
                    <a:pt x="2876" y="0"/>
                    <a:pt x="-268" y="857"/>
                    <a:pt x="18" y="1810"/>
                  </a:cubicBezTo>
                  <a:cubicBezTo>
                    <a:pt x="399" y="2858"/>
                    <a:pt x="4019" y="3715"/>
                    <a:pt x="8114" y="3715"/>
                  </a:cubicBezTo>
                  <a:close/>
                </a:path>
              </a:pathLst>
            </a:custGeom>
            <a:grpFill/>
            <a:ln w="9525" cap="flat">
              <a:noFill/>
              <a:prstDash val="solid"/>
              <a:miter/>
            </a:ln>
          </p:spPr>
          <p:txBody>
            <a:bodyPr rtlCol="0" anchor="ctr"/>
            <a:lstStyle/>
            <a:p>
              <a:endParaRPr lang="zh-CN" altLang="en-US"/>
            </a:p>
          </p:txBody>
        </p:sp>
        <p:sp>
          <p:nvSpPr>
            <p:cNvPr id="145" name="任意多边形: 形状 144"/>
            <p:cNvSpPr/>
            <p:nvPr/>
          </p:nvSpPr>
          <p:spPr>
            <a:xfrm>
              <a:off x="6223029" y="3451383"/>
              <a:ext cx="14449" cy="3524"/>
            </a:xfrm>
            <a:custGeom>
              <a:avLst/>
              <a:gdLst>
                <a:gd name="connsiteX0" fmla="*/ 7939 w 14449"/>
                <a:gd name="connsiteY0" fmla="*/ 3524 h 3524"/>
                <a:gd name="connsiteX1" fmla="*/ 14416 w 14449"/>
                <a:gd name="connsiteY1" fmla="*/ 1714 h 3524"/>
                <a:gd name="connsiteX2" fmla="*/ 6510 w 14449"/>
                <a:gd name="connsiteY2" fmla="*/ 0 h 3524"/>
                <a:gd name="connsiteX3" fmla="*/ 33 w 14449"/>
                <a:gd name="connsiteY3" fmla="*/ 1714 h 3524"/>
                <a:gd name="connsiteX4" fmla="*/ 7939 w 14449"/>
                <a:gd name="connsiteY4" fmla="*/ 3524 h 3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49" h="3524">
                  <a:moveTo>
                    <a:pt x="7939" y="3524"/>
                  </a:moveTo>
                  <a:cubicBezTo>
                    <a:pt x="11939" y="3524"/>
                    <a:pt x="14797" y="2762"/>
                    <a:pt x="14416" y="1714"/>
                  </a:cubicBezTo>
                  <a:cubicBezTo>
                    <a:pt x="14035" y="762"/>
                    <a:pt x="10511" y="0"/>
                    <a:pt x="6510" y="0"/>
                  </a:cubicBezTo>
                  <a:cubicBezTo>
                    <a:pt x="2605" y="0"/>
                    <a:pt x="-348" y="762"/>
                    <a:pt x="33" y="1714"/>
                  </a:cubicBezTo>
                  <a:cubicBezTo>
                    <a:pt x="414" y="2667"/>
                    <a:pt x="4034" y="3524"/>
                    <a:pt x="7939" y="3524"/>
                  </a:cubicBezTo>
                  <a:close/>
                </a:path>
              </a:pathLst>
            </a:custGeom>
            <a:grpFill/>
            <a:ln w="9525" cap="flat">
              <a:noFill/>
              <a:prstDash val="solid"/>
              <a:miter/>
            </a:ln>
          </p:spPr>
          <p:txBody>
            <a:bodyPr rtlCol="0" anchor="ctr"/>
            <a:lstStyle/>
            <a:p>
              <a:endParaRPr lang="zh-CN" altLang="en-US"/>
            </a:p>
          </p:txBody>
        </p:sp>
        <p:sp>
          <p:nvSpPr>
            <p:cNvPr id="146" name="任意多边形: 形状 145"/>
            <p:cNvSpPr/>
            <p:nvPr/>
          </p:nvSpPr>
          <p:spPr>
            <a:xfrm>
              <a:off x="6289985" y="3451479"/>
              <a:ext cx="13430" cy="3238"/>
            </a:xfrm>
            <a:custGeom>
              <a:avLst/>
              <a:gdLst>
                <a:gd name="connsiteX0" fmla="*/ 7563 w 13430"/>
                <a:gd name="connsiteY0" fmla="*/ 3238 h 3238"/>
                <a:gd name="connsiteX1" fmla="*/ 13374 w 13430"/>
                <a:gd name="connsiteY1" fmla="*/ 1619 h 3238"/>
                <a:gd name="connsiteX2" fmla="*/ 5849 w 13430"/>
                <a:gd name="connsiteY2" fmla="*/ 0 h 3238"/>
                <a:gd name="connsiteX3" fmla="*/ 39 w 13430"/>
                <a:gd name="connsiteY3" fmla="*/ 1619 h 3238"/>
                <a:gd name="connsiteX4" fmla="*/ 7563 w 13430"/>
                <a:gd name="connsiteY4" fmla="*/ 3238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0" h="3238">
                  <a:moveTo>
                    <a:pt x="7563" y="3238"/>
                  </a:moveTo>
                  <a:cubicBezTo>
                    <a:pt x="11278" y="3238"/>
                    <a:pt x="13850" y="2476"/>
                    <a:pt x="13374" y="1619"/>
                  </a:cubicBezTo>
                  <a:cubicBezTo>
                    <a:pt x="12897" y="762"/>
                    <a:pt x="9564" y="0"/>
                    <a:pt x="5849" y="0"/>
                  </a:cubicBezTo>
                  <a:cubicBezTo>
                    <a:pt x="2134" y="0"/>
                    <a:pt x="-342" y="762"/>
                    <a:pt x="39" y="1619"/>
                  </a:cubicBezTo>
                  <a:cubicBezTo>
                    <a:pt x="515" y="2572"/>
                    <a:pt x="3849" y="3238"/>
                    <a:pt x="7563" y="3238"/>
                  </a:cubicBezTo>
                  <a:close/>
                </a:path>
              </a:pathLst>
            </a:custGeom>
            <a:grpFill/>
            <a:ln w="9525" cap="flat">
              <a:noFill/>
              <a:prstDash val="solid"/>
              <a:miter/>
            </a:ln>
          </p:spPr>
          <p:txBody>
            <a:bodyPr rtlCol="0" anchor="ctr"/>
            <a:lstStyle/>
            <a:p>
              <a:endParaRPr lang="zh-CN" altLang="en-US"/>
            </a:p>
          </p:txBody>
        </p:sp>
        <p:sp>
          <p:nvSpPr>
            <p:cNvPr id="147" name="任意多边形: 形状 146"/>
            <p:cNvSpPr/>
            <p:nvPr/>
          </p:nvSpPr>
          <p:spPr>
            <a:xfrm>
              <a:off x="6357274" y="3451669"/>
              <a:ext cx="11516" cy="2857"/>
            </a:xfrm>
            <a:custGeom>
              <a:avLst/>
              <a:gdLst>
                <a:gd name="connsiteX0" fmla="*/ 6663 w 11516"/>
                <a:gd name="connsiteY0" fmla="*/ 2857 h 2857"/>
                <a:gd name="connsiteX1" fmla="*/ 11426 w 11516"/>
                <a:gd name="connsiteY1" fmla="*/ 1429 h 2857"/>
                <a:gd name="connsiteX2" fmla="*/ 4853 w 11516"/>
                <a:gd name="connsiteY2" fmla="*/ 0 h 2857"/>
                <a:gd name="connsiteX3" fmla="*/ 91 w 11516"/>
                <a:gd name="connsiteY3" fmla="*/ 1429 h 2857"/>
                <a:gd name="connsiteX4" fmla="*/ 6663 w 11516"/>
                <a:gd name="connsiteY4" fmla="*/ 2857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16" h="2857">
                  <a:moveTo>
                    <a:pt x="6663" y="2857"/>
                  </a:moveTo>
                  <a:cubicBezTo>
                    <a:pt x="9806" y="2857"/>
                    <a:pt x="11997" y="2191"/>
                    <a:pt x="11426" y="1429"/>
                  </a:cubicBezTo>
                  <a:cubicBezTo>
                    <a:pt x="10949" y="667"/>
                    <a:pt x="7997" y="0"/>
                    <a:pt x="4853" y="0"/>
                  </a:cubicBezTo>
                  <a:cubicBezTo>
                    <a:pt x="1710" y="0"/>
                    <a:pt x="-481" y="667"/>
                    <a:pt x="91" y="1429"/>
                  </a:cubicBezTo>
                  <a:cubicBezTo>
                    <a:pt x="567" y="2191"/>
                    <a:pt x="3520" y="2857"/>
                    <a:pt x="6663" y="2857"/>
                  </a:cubicBezTo>
                  <a:close/>
                </a:path>
              </a:pathLst>
            </a:custGeom>
            <a:grpFill/>
            <a:ln w="9525" cap="flat">
              <a:noFill/>
              <a:prstDash val="solid"/>
              <a:miter/>
            </a:ln>
          </p:spPr>
          <p:txBody>
            <a:bodyPr rtlCol="0" anchor="ctr"/>
            <a:lstStyle/>
            <a:p>
              <a:endParaRPr lang="zh-CN" altLang="en-US"/>
            </a:p>
          </p:txBody>
        </p:sp>
        <p:sp>
          <p:nvSpPr>
            <p:cNvPr id="148" name="任意多边形: 形状 147"/>
            <p:cNvSpPr/>
            <p:nvPr/>
          </p:nvSpPr>
          <p:spPr>
            <a:xfrm>
              <a:off x="6424315" y="3451859"/>
              <a:ext cx="10117" cy="2476"/>
            </a:xfrm>
            <a:custGeom>
              <a:avLst/>
              <a:gdLst>
                <a:gd name="connsiteX0" fmla="*/ 6011 w 10117"/>
                <a:gd name="connsiteY0" fmla="*/ 2477 h 2476"/>
                <a:gd name="connsiteX1" fmla="*/ 10012 w 10117"/>
                <a:gd name="connsiteY1" fmla="*/ 1238 h 2476"/>
                <a:gd name="connsiteX2" fmla="*/ 4106 w 10117"/>
                <a:gd name="connsiteY2" fmla="*/ 0 h 2476"/>
                <a:gd name="connsiteX3" fmla="*/ 105 w 10117"/>
                <a:gd name="connsiteY3" fmla="*/ 1238 h 2476"/>
                <a:gd name="connsiteX4" fmla="*/ 6011 w 10117"/>
                <a:gd name="connsiteY4" fmla="*/ 2477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7" h="2476">
                  <a:moveTo>
                    <a:pt x="6011" y="2477"/>
                  </a:moveTo>
                  <a:cubicBezTo>
                    <a:pt x="8773" y="2477"/>
                    <a:pt x="10583" y="1905"/>
                    <a:pt x="10012" y="1238"/>
                  </a:cubicBezTo>
                  <a:cubicBezTo>
                    <a:pt x="9440" y="572"/>
                    <a:pt x="6868" y="0"/>
                    <a:pt x="4106" y="0"/>
                  </a:cubicBezTo>
                  <a:cubicBezTo>
                    <a:pt x="1344" y="0"/>
                    <a:pt x="-466" y="572"/>
                    <a:pt x="105" y="1238"/>
                  </a:cubicBezTo>
                  <a:cubicBezTo>
                    <a:pt x="677" y="1905"/>
                    <a:pt x="3249" y="2477"/>
                    <a:pt x="6011" y="2477"/>
                  </a:cubicBezTo>
                  <a:close/>
                </a:path>
              </a:pathLst>
            </a:custGeom>
            <a:grpFill/>
            <a:ln w="9525" cap="flat">
              <a:noFill/>
              <a:prstDash val="solid"/>
              <a:miter/>
            </a:ln>
          </p:spPr>
          <p:txBody>
            <a:bodyPr rtlCol="0" anchor="ctr"/>
            <a:lstStyle/>
            <a:p>
              <a:endParaRPr lang="zh-CN" altLang="en-US"/>
            </a:p>
          </p:txBody>
        </p:sp>
        <p:sp>
          <p:nvSpPr>
            <p:cNvPr id="149" name="任意多边形: 形状 148"/>
            <p:cNvSpPr/>
            <p:nvPr/>
          </p:nvSpPr>
          <p:spPr>
            <a:xfrm>
              <a:off x="6491671" y="3452241"/>
              <a:ext cx="8284" cy="1904"/>
            </a:xfrm>
            <a:custGeom>
              <a:avLst/>
              <a:gdLst>
                <a:gd name="connsiteX0" fmla="*/ 5045 w 8284"/>
                <a:gd name="connsiteY0" fmla="*/ 1905 h 1904"/>
                <a:gd name="connsiteX1" fmla="*/ 8188 w 8284"/>
                <a:gd name="connsiteY1" fmla="*/ 952 h 1904"/>
                <a:gd name="connsiteX2" fmla="*/ 3235 w 8284"/>
                <a:gd name="connsiteY2" fmla="*/ 0 h 1904"/>
                <a:gd name="connsiteX3" fmla="*/ 92 w 8284"/>
                <a:gd name="connsiteY3" fmla="*/ 952 h 1904"/>
                <a:gd name="connsiteX4" fmla="*/ 5045 w 8284"/>
                <a:gd name="connsiteY4" fmla="*/ 1905 h 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4" h="1904">
                  <a:moveTo>
                    <a:pt x="5045" y="1905"/>
                  </a:moveTo>
                  <a:cubicBezTo>
                    <a:pt x="7331" y="1905"/>
                    <a:pt x="8664" y="1429"/>
                    <a:pt x="8188" y="952"/>
                  </a:cubicBezTo>
                  <a:cubicBezTo>
                    <a:pt x="7712" y="381"/>
                    <a:pt x="5521" y="0"/>
                    <a:pt x="3235" y="0"/>
                  </a:cubicBezTo>
                  <a:cubicBezTo>
                    <a:pt x="1044" y="0"/>
                    <a:pt x="-385" y="476"/>
                    <a:pt x="92" y="952"/>
                  </a:cubicBezTo>
                  <a:cubicBezTo>
                    <a:pt x="568" y="1429"/>
                    <a:pt x="2759" y="1905"/>
                    <a:pt x="5045" y="1905"/>
                  </a:cubicBezTo>
                  <a:close/>
                </a:path>
              </a:pathLst>
            </a:custGeom>
            <a:grpFill/>
            <a:ln w="9525" cap="flat">
              <a:noFill/>
              <a:prstDash val="solid"/>
              <a:miter/>
            </a:ln>
          </p:spPr>
          <p:txBody>
            <a:bodyPr rtlCol="0" anchor="ctr"/>
            <a:lstStyle/>
            <a:p>
              <a:endParaRPr lang="zh-CN" altLang="en-US"/>
            </a:p>
          </p:txBody>
        </p:sp>
        <p:sp>
          <p:nvSpPr>
            <p:cNvPr id="150" name="任意多边形: 形状 149"/>
            <p:cNvSpPr/>
            <p:nvPr/>
          </p:nvSpPr>
          <p:spPr>
            <a:xfrm>
              <a:off x="6558806" y="3452336"/>
              <a:ext cx="6788" cy="1619"/>
            </a:xfrm>
            <a:custGeom>
              <a:avLst/>
              <a:gdLst>
                <a:gd name="connsiteX0" fmla="*/ 4204 w 6788"/>
                <a:gd name="connsiteY0" fmla="*/ 1619 h 1619"/>
                <a:gd name="connsiteX1" fmla="*/ 6681 w 6788"/>
                <a:gd name="connsiteY1" fmla="*/ 762 h 1619"/>
                <a:gd name="connsiteX2" fmla="*/ 2585 w 6788"/>
                <a:gd name="connsiteY2" fmla="*/ 0 h 1619"/>
                <a:gd name="connsiteX3" fmla="*/ 108 w 6788"/>
                <a:gd name="connsiteY3" fmla="*/ 762 h 1619"/>
                <a:gd name="connsiteX4" fmla="*/ 4204 w 6788"/>
                <a:gd name="connsiteY4" fmla="*/ 1619 h 1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8" h="1619">
                  <a:moveTo>
                    <a:pt x="4204" y="1619"/>
                  </a:moveTo>
                  <a:cubicBezTo>
                    <a:pt x="6014" y="1619"/>
                    <a:pt x="7157" y="1238"/>
                    <a:pt x="6681" y="762"/>
                  </a:cubicBezTo>
                  <a:cubicBezTo>
                    <a:pt x="6204" y="286"/>
                    <a:pt x="4394" y="0"/>
                    <a:pt x="2585" y="0"/>
                  </a:cubicBezTo>
                  <a:cubicBezTo>
                    <a:pt x="775" y="0"/>
                    <a:pt x="-368" y="381"/>
                    <a:pt x="108" y="762"/>
                  </a:cubicBezTo>
                  <a:cubicBezTo>
                    <a:pt x="489" y="1238"/>
                    <a:pt x="2394" y="1619"/>
                    <a:pt x="4204" y="1619"/>
                  </a:cubicBezTo>
                  <a:close/>
                </a:path>
              </a:pathLst>
            </a:custGeom>
            <a:grpFill/>
            <a:ln w="9525" cap="flat">
              <a:noFill/>
              <a:prstDash val="solid"/>
              <a:miter/>
            </a:ln>
          </p:spPr>
          <p:txBody>
            <a:bodyPr rtlCol="0" anchor="ctr"/>
            <a:lstStyle/>
            <a:p>
              <a:endParaRPr lang="zh-CN" altLang="en-US"/>
            </a:p>
          </p:txBody>
        </p:sp>
        <p:sp>
          <p:nvSpPr>
            <p:cNvPr id="151" name="任意多边形: 形状 150"/>
            <p:cNvSpPr/>
            <p:nvPr/>
          </p:nvSpPr>
          <p:spPr>
            <a:xfrm>
              <a:off x="6626062" y="3452526"/>
              <a:ext cx="4958" cy="1142"/>
            </a:xfrm>
            <a:custGeom>
              <a:avLst/>
              <a:gdLst>
                <a:gd name="connsiteX0" fmla="*/ 3146 w 4958"/>
                <a:gd name="connsiteY0" fmla="*/ 1143 h 1142"/>
                <a:gd name="connsiteX1" fmla="*/ 4861 w 4958"/>
                <a:gd name="connsiteY1" fmla="*/ 571 h 1142"/>
                <a:gd name="connsiteX2" fmla="*/ 1813 w 4958"/>
                <a:gd name="connsiteY2" fmla="*/ 0 h 1142"/>
                <a:gd name="connsiteX3" fmla="*/ 98 w 4958"/>
                <a:gd name="connsiteY3" fmla="*/ 571 h 1142"/>
                <a:gd name="connsiteX4" fmla="*/ 3146 w 4958"/>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8" h="1142">
                  <a:moveTo>
                    <a:pt x="3146" y="1143"/>
                  </a:moveTo>
                  <a:cubicBezTo>
                    <a:pt x="4480" y="1143"/>
                    <a:pt x="5242" y="857"/>
                    <a:pt x="4861" y="571"/>
                  </a:cubicBezTo>
                  <a:cubicBezTo>
                    <a:pt x="4480" y="286"/>
                    <a:pt x="3146" y="0"/>
                    <a:pt x="1813" y="0"/>
                  </a:cubicBezTo>
                  <a:cubicBezTo>
                    <a:pt x="479" y="0"/>
                    <a:pt x="-283" y="286"/>
                    <a:pt x="98" y="571"/>
                  </a:cubicBezTo>
                  <a:cubicBezTo>
                    <a:pt x="479" y="953"/>
                    <a:pt x="1813" y="1143"/>
                    <a:pt x="3146" y="1143"/>
                  </a:cubicBezTo>
                  <a:close/>
                </a:path>
              </a:pathLst>
            </a:custGeom>
            <a:grpFill/>
            <a:ln w="9525" cap="flat">
              <a:noFill/>
              <a:prstDash val="solid"/>
              <a:miter/>
            </a:ln>
          </p:spPr>
          <p:txBody>
            <a:bodyPr rtlCol="0" anchor="ctr"/>
            <a:lstStyle/>
            <a:p>
              <a:endParaRPr lang="zh-CN" altLang="en-US"/>
            </a:p>
          </p:txBody>
        </p:sp>
        <p:sp>
          <p:nvSpPr>
            <p:cNvPr id="152" name="任意多边形: 形状 151"/>
            <p:cNvSpPr/>
            <p:nvPr/>
          </p:nvSpPr>
          <p:spPr>
            <a:xfrm>
              <a:off x="6693134" y="3452812"/>
              <a:ext cx="3498" cy="762"/>
            </a:xfrm>
            <a:custGeom>
              <a:avLst/>
              <a:gdLst>
                <a:gd name="connsiteX0" fmla="*/ 2273 w 3498"/>
                <a:gd name="connsiteY0" fmla="*/ 762 h 762"/>
                <a:gd name="connsiteX1" fmla="*/ 3416 w 3498"/>
                <a:gd name="connsiteY1" fmla="*/ 381 h 762"/>
                <a:gd name="connsiteX2" fmla="*/ 1225 w 3498"/>
                <a:gd name="connsiteY2" fmla="*/ 0 h 762"/>
                <a:gd name="connsiteX3" fmla="*/ 82 w 3498"/>
                <a:gd name="connsiteY3" fmla="*/ 381 h 762"/>
                <a:gd name="connsiteX4" fmla="*/ 2273 w 3498"/>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8" h="762">
                  <a:moveTo>
                    <a:pt x="2273" y="762"/>
                  </a:moveTo>
                  <a:cubicBezTo>
                    <a:pt x="3225" y="762"/>
                    <a:pt x="3702" y="571"/>
                    <a:pt x="3416" y="381"/>
                  </a:cubicBezTo>
                  <a:cubicBezTo>
                    <a:pt x="3130" y="191"/>
                    <a:pt x="2178" y="0"/>
                    <a:pt x="1225" y="0"/>
                  </a:cubicBezTo>
                  <a:cubicBezTo>
                    <a:pt x="273" y="0"/>
                    <a:pt x="-203" y="191"/>
                    <a:pt x="82" y="381"/>
                  </a:cubicBezTo>
                  <a:cubicBezTo>
                    <a:pt x="463" y="571"/>
                    <a:pt x="1416" y="762"/>
                    <a:pt x="2273" y="762"/>
                  </a:cubicBezTo>
                  <a:close/>
                </a:path>
              </a:pathLst>
            </a:custGeom>
            <a:grpFill/>
            <a:ln w="9525" cap="flat">
              <a:noFill/>
              <a:prstDash val="solid"/>
              <a:miter/>
            </a:ln>
          </p:spPr>
          <p:txBody>
            <a:bodyPr rtlCol="0" anchor="ctr"/>
            <a:lstStyle/>
            <a:p>
              <a:endParaRPr lang="zh-CN" altLang="en-US"/>
            </a:p>
          </p:txBody>
        </p:sp>
        <p:sp>
          <p:nvSpPr>
            <p:cNvPr id="153" name="任意多边形: 形状 152"/>
            <p:cNvSpPr/>
            <p:nvPr/>
          </p:nvSpPr>
          <p:spPr>
            <a:xfrm>
              <a:off x="6760308" y="3453003"/>
              <a:ext cx="1929" cy="380"/>
            </a:xfrm>
            <a:custGeom>
              <a:avLst/>
              <a:gdLst>
                <a:gd name="connsiteX0" fmla="*/ 1298 w 1929"/>
                <a:gd name="connsiteY0" fmla="*/ 381 h 380"/>
                <a:gd name="connsiteX1" fmla="*/ 1869 w 1929"/>
                <a:gd name="connsiteY1" fmla="*/ 190 h 380"/>
                <a:gd name="connsiteX2" fmla="*/ 631 w 1929"/>
                <a:gd name="connsiteY2" fmla="*/ 0 h 380"/>
                <a:gd name="connsiteX3" fmla="*/ 60 w 1929"/>
                <a:gd name="connsiteY3" fmla="*/ 190 h 380"/>
                <a:gd name="connsiteX4" fmla="*/ 1298 w 1929"/>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9" h="380">
                  <a:moveTo>
                    <a:pt x="1298" y="381"/>
                  </a:moveTo>
                  <a:cubicBezTo>
                    <a:pt x="1774" y="381"/>
                    <a:pt x="2060" y="286"/>
                    <a:pt x="1869" y="190"/>
                  </a:cubicBezTo>
                  <a:cubicBezTo>
                    <a:pt x="1679" y="95"/>
                    <a:pt x="1107" y="0"/>
                    <a:pt x="631" y="0"/>
                  </a:cubicBezTo>
                  <a:cubicBezTo>
                    <a:pt x="155" y="0"/>
                    <a:pt x="-131" y="95"/>
                    <a:pt x="60" y="190"/>
                  </a:cubicBezTo>
                  <a:cubicBezTo>
                    <a:pt x="250" y="286"/>
                    <a:pt x="821" y="381"/>
                    <a:pt x="1298" y="381"/>
                  </a:cubicBezTo>
                  <a:close/>
                </a:path>
              </a:pathLst>
            </a:custGeom>
            <a:grpFill/>
            <a:ln w="9525" cap="flat">
              <a:noFill/>
              <a:prstDash val="solid"/>
              <a:miter/>
            </a:ln>
          </p:spPr>
          <p:txBody>
            <a:bodyPr rtlCol="0" anchor="ctr"/>
            <a:lstStyle/>
            <a:p>
              <a:endParaRPr lang="zh-CN" altLang="en-US"/>
            </a:p>
          </p:txBody>
        </p:sp>
        <p:sp>
          <p:nvSpPr>
            <p:cNvPr id="154" name="任意多边形: 形状 153"/>
            <p:cNvSpPr/>
            <p:nvPr/>
          </p:nvSpPr>
          <p:spPr>
            <a:xfrm>
              <a:off x="6827291" y="3453003"/>
              <a:ext cx="741" cy="190"/>
            </a:xfrm>
            <a:custGeom>
              <a:avLst/>
              <a:gdLst>
                <a:gd name="connsiteX0" fmla="*/ 514 w 741"/>
                <a:gd name="connsiteY0" fmla="*/ 190 h 190"/>
                <a:gd name="connsiteX1" fmla="*/ 704 w 741"/>
                <a:gd name="connsiteY1" fmla="*/ 95 h 190"/>
                <a:gd name="connsiteX2" fmla="*/ 228 w 741"/>
                <a:gd name="connsiteY2" fmla="*/ 0 h 190"/>
                <a:gd name="connsiteX3" fmla="*/ 37 w 741"/>
                <a:gd name="connsiteY3" fmla="*/ 95 h 190"/>
                <a:gd name="connsiteX4" fmla="*/ 514 w 741"/>
                <a:gd name="connsiteY4" fmla="*/ 190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 h="190">
                  <a:moveTo>
                    <a:pt x="514" y="190"/>
                  </a:moveTo>
                  <a:cubicBezTo>
                    <a:pt x="704" y="190"/>
                    <a:pt x="799" y="190"/>
                    <a:pt x="704" y="95"/>
                  </a:cubicBezTo>
                  <a:cubicBezTo>
                    <a:pt x="609" y="95"/>
                    <a:pt x="418" y="0"/>
                    <a:pt x="228" y="0"/>
                  </a:cubicBezTo>
                  <a:cubicBezTo>
                    <a:pt x="37" y="0"/>
                    <a:pt x="-58" y="0"/>
                    <a:pt x="37" y="95"/>
                  </a:cubicBezTo>
                  <a:cubicBezTo>
                    <a:pt x="133" y="190"/>
                    <a:pt x="323" y="190"/>
                    <a:pt x="514" y="190"/>
                  </a:cubicBezTo>
                  <a:close/>
                </a:path>
              </a:pathLst>
            </a:custGeom>
            <a:grpFill/>
            <a:ln w="9525" cap="flat">
              <a:noFill/>
              <a:prstDash val="solid"/>
              <a:miter/>
            </a:ln>
          </p:spPr>
          <p:txBody>
            <a:bodyPr rtlCol="0" anchor="ctr"/>
            <a:lstStyle/>
            <a:p>
              <a:endParaRPr lang="zh-CN" altLang="en-US"/>
            </a:p>
          </p:txBody>
        </p:sp>
        <p:sp>
          <p:nvSpPr>
            <p:cNvPr id="155" name="任意多边形: 形状 154"/>
            <p:cNvSpPr/>
            <p:nvPr/>
          </p:nvSpPr>
          <p:spPr>
            <a:xfrm>
              <a:off x="5175693" y="3469766"/>
              <a:ext cx="799" cy="190"/>
            </a:xfrm>
            <a:custGeom>
              <a:avLst/>
              <a:gdLst>
                <a:gd name="connsiteX0" fmla="*/ 286 w 799"/>
                <a:gd name="connsiteY0" fmla="*/ 191 h 190"/>
                <a:gd name="connsiteX1" fmla="*/ 762 w 799"/>
                <a:gd name="connsiteY1" fmla="*/ 95 h 190"/>
                <a:gd name="connsiteX2" fmla="*/ 572 w 799"/>
                <a:gd name="connsiteY2" fmla="*/ 0 h 190"/>
                <a:gd name="connsiteX3" fmla="*/ 0 w 799"/>
                <a:gd name="connsiteY3" fmla="*/ 95 h 190"/>
                <a:gd name="connsiteX4" fmla="*/ 286 w 799"/>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9" h="190">
                  <a:moveTo>
                    <a:pt x="286" y="191"/>
                  </a:moveTo>
                  <a:cubicBezTo>
                    <a:pt x="476" y="191"/>
                    <a:pt x="762" y="191"/>
                    <a:pt x="762" y="95"/>
                  </a:cubicBezTo>
                  <a:cubicBezTo>
                    <a:pt x="857" y="0"/>
                    <a:pt x="762" y="0"/>
                    <a:pt x="572" y="0"/>
                  </a:cubicBezTo>
                  <a:cubicBezTo>
                    <a:pt x="381" y="0"/>
                    <a:pt x="95" y="0"/>
                    <a:pt x="0" y="95"/>
                  </a:cubicBezTo>
                  <a:cubicBezTo>
                    <a:pt x="0" y="191"/>
                    <a:pt x="95" y="191"/>
                    <a:pt x="286" y="191"/>
                  </a:cubicBezTo>
                  <a:close/>
                </a:path>
              </a:pathLst>
            </a:custGeom>
            <a:grpFill/>
            <a:ln w="9525" cap="flat">
              <a:noFill/>
              <a:prstDash val="solid"/>
              <a:miter/>
            </a:ln>
          </p:spPr>
          <p:txBody>
            <a:bodyPr rtlCol="0" anchor="ctr"/>
            <a:lstStyle/>
            <a:p>
              <a:endParaRPr lang="zh-CN" altLang="en-US"/>
            </a:p>
          </p:txBody>
        </p:sp>
        <p:sp>
          <p:nvSpPr>
            <p:cNvPr id="156" name="任意多边形: 形状 155"/>
            <p:cNvSpPr/>
            <p:nvPr/>
          </p:nvSpPr>
          <p:spPr>
            <a:xfrm>
              <a:off x="5243590" y="3469671"/>
              <a:ext cx="1981" cy="476"/>
            </a:xfrm>
            <a:custGeom>
              <a:avLst/>
              <a:gdLst>
                <a:gd name="connsiteX0" fmla="*/ 684 w 1981"/>
                <a:gd name="connsiteY0" fmla="*/ 476 h 476"/>
                <a:gd name="connsiteX1" fmla="*/ 1922 w 1981"/>
                <a:gd name="connsiteY1" fmla="*/ 286 h 476"/>
                <a:gd name="connsiteX2" fmla="*/ 1350 w 1981"/>
                <a:gd name="connsiteY2" fmla="*/ 0 h 476"/>
                <a:gd name="connsiteX3" fmla="*/ 112 w 1981"/>
                <a:gd name="connsiteY3" fmla="*/ 286 h 476"/>
                <a:gd name="connsiteX4" fmla="*/ 684 w 1981"/>
                <a:gd name="connsiteY4" fmla="*/ 476 h 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1" h="476">
                  <a:moveTo>
                    <a:pt x="684" y="476"/>
                  </a:moveTo>
                  <a:cubicBezTo>
                    <a:pt x="1160" y="476"/>
                    <a:pt x="1731" y="381"/>
                    <a:pt x="1922" y="286"/>
                  </a:cubicBezTo>
                  <a:cubicBezTo>
                    <a:pt x="2112" y="190"/>
                    <a:pt x="1827" y="0"/>
                    <a:pt x="1350" y="0"/>
                  </a:cubicBezTo>
                  <a:cubicBezTo>
                    <a:pt x="874" y="0"/>
                    <a:pt x="207" y="95"/>
                    <a:pt x="112" y="286"/>
                  </a:cubicBezTo>
                  <a:cubicBezTo>
                    <a:pt x="-174" y="286"/>
                    <a:pt x="112" y="476"/>
                    <a:pt x="684" y="476"/>
                  </a:cubicBezTo>
                  <a:close/>
                </a:path>
              </a:pathLst>
            </a:custGeom>
            <a:grpFill/>
            <a:ln w="9525" cap="flat">
              <a:noFill/>
              <a:prstDash val="solid"/>
              <a:miter/>
            </a:ln>
          </p:spPr>
          <p:txBody>
            <a:bodyPr rtlCol="0" anchor="ctr"/>
            <a:lstStyle/>
            <a:p>
              <a:endParaRPr lang="zh-CN" altLang="en-US"/>
            </a:p>
          </p:txBody>
        </p:sp>
        <p:sp>
          <p:nvSpPr>
            <p:cNvPr id="157" name="任意多边形: 形状 156"/>
            <p:cNvSpPr/>
            <p:nvPr/>
          </p:nvSpPr>
          <p:spPr>
            <a:xfrm>
              <a:off x="5311247" y="3469481"/>
              <a:ext cx="3593" cy="857"/>
            </a:xfrm>
            <a:custGeom>
              <a:avLst/>
              <a:gdLst>
                <a:gd name="connsiteX0" fmla="*/ 1225 w 3593"/>
                <a:gd name="connsiteY0" fmla="*/ 857 h 857"/>
                <a:gd name="connsiteX1" fmla="*/ 3511 w 3593"/>
                <a:gd name="connsiteY1" fmla="*/ 476 h 857"/>
                <a:gd name="connsiteX2" fmla="*/ 2368 w 3593"/>
                <a:gd name="connsiteY2" fmla="*/ 0 h 857"/>
                <a:gd name="connsiteX3" fmla="*/ 82 w 3593"/>
                <a:gd name="connsiteY3" fmla="*/ 476 h 857"/>
                <a:gd name="connsiteX4" fmla="*/ 1225 w 3593"/>
                <a:gd name="connsiteY4" fmla="*/ 857 h 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3" h="857">
                  <a:moveTo>
                    <a:pt x="1225" y="857"/>
                  </a:moveTo>
                  <a:cubicBezTo>
                    <a:pt x="2178" y="857"/>
                    <a:pt x="3226" y="667"/>
                    <a:pt x="3511" y="476"/>
                  </a:cubicBezTo>
                  <a:cubicBezTo>
                    <a:pt x="3797" y="191"/>
                    <a:pt x="3321" y="0"/>
                    <a:pt x="2368" y="0"/>
                  </a:cubicBezTo>
                  <a:cubicBezTo>
                    <a:pt x="1416" y="0"/>
                    <a:pt x="368" y="191"/>
                    <a:pt x="82" y="476"/>
                  </a:cubicBezTo>
                  <a:cubicBezTo>
                    <a:pt x="-203" y="667"/>
                    <a:pt x="273" y="857"/>
                    <a:pt x="1225" y="857"/>
                  </a:cubicBezTo>
                  <a:close/>
                </a:path>
              </a:pathLst>
            </a:custGeom>
            <a:grpFill/>
            <a:ln w="9525" cap="flat">
              <a:noFill/>
              <a:prstDash val="solid"/>
              <a:miter/>
            </a:ln>
          </p:spPr>
          <p:txBody>
            <a:bodyPr rtlCol="0" anchor="ctr"/>
            <a:lstStyle/>
            <a:p>
              <a:endParaRPr lang="zh-CN" altLang="en-US"/>
            </a:p>
          </p:txBody>
        </p:sp>
        <p:sp>
          <p:nvSpPr>
            <p:cNvPr id="158" name="任意多边形: 形状 157"/>
            <p:cNvSpPr/>
            <p:nvPr/>
          </p:nvSpPr>
          <p:spPr>
            <a:xfrm>
              <a:off x="5378676" y="3469195"/>
              <a:ext cx="5515" cy="1333"/>
            </a:xfrm>
            <a:custGeom>
              <a:avLst/>
              <a:gdLst>
                <a:gd name="connsiteX0" fmla="*/ 1995 w 5515"/>
                <a:gd name="connsiteY0" fmla="*/ 1333 h 1333"/>
                <a:gd name="connsiteX1" fmla="*/ 5424 w 5515"/>
                <a:gd name="connsiteY1" fmla="*/ 667 h 1333"/>
                <a:gd name="connsiteX2" fmla="*/ 3519 w 5515"/>
                <a:gd name="connsiteY2" fmla="*/ 0 h 1333"/>
                <a:gd name="connsiteX3" fmla="*/ 90 w 5515"/>
                <a:gd name="connsiteY3" fmla="*/ 667 h 1333"/>
                <a:gd name="connsiteX4" fmla="*/ 1995 w 5515"/>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5" h="1333">
                  <a:moveTo>
                    <a:pt x="1995" y="1333"/>
                  </a:moveTo>
                  <a:cubicBezTo>
                    <a:pt x="3424" y="1333"/>
                    <a:pt x="5044" y="1048"/>
                    <a:pt x="5424" y="667"/>
                  </a:cubicBezTo>
                  <a:cubicBezTo>
                    <a:pt x="5806" y="286"/>
                    <a:pt x="4948" y="0"/>
                    <a:pt x="3519" y="0"/>
                  </a:cubicBezTo>
                  <a:cubicBezTo>
                    <a:pt x="2091" y="0"/>
                    <a:pt x="567" y="286"/>
                    <a:pt x="90" y="667"/>
                  </a:cubicBezTo>
                  <a:cubicBezTo>
                    <a:pt x="-290" y="1048"/>
                    <a:pt x="567" y="1333"/>
                    <a:pt x="1995" y="1333"/>
                  </a:cubicBezTo>
                  <a:close/>
                </a:path>
              </a:pathLst>
            </a:custGeom>
            <a:grpFill/>
            <a:ln w="9525" cap="flat">
              <a:noFill/>
              <a:prstDash val="solid"/>
              <a:miter/>
            </a:ln>
          </p:spPr>
          <p:txBody>
            <a:bodyPr rtlCol="0" anchor="ctr"/>
            <a:lstStyle/>
            <a:p>
              <a:endParaRPr lang="zh-CN" altLang="en-US"/>
            </a:p>
          </p:txBody>
        </p:sp>
        <p:sp>
          <p:nvSpPr>
            <p:cNvPr id="159" name="任意多边形: 形状 158"/>
            <p:cNvSpPr/>
            <p:nvPr/>
          </p:nvSpPr>
          <p:spPr>
            <a:xfrm>
              <a:off x="5446191" y="3468909"/>
              <a:ext cx="7454" cy="1904"/>
            </a:xfrm>
            <a:custGeom>
              <a:avLst/>
              <a:gdLst>
                <a:gd name="connsiteX0" fmla="*/ 2775 w 7454"/>
                <a:gd name="connsiteY0" fmla="*/ 1905 h 1904"/>
                <a:gd name="connsiteX1" fmla="*/ 7347 w 7454"/>
                <a:gd name="connsiteY1" fmla="*/ 952 h 1904"/>
                <a:gd name="connsiteX2" fmla="*/ 4680 w 7454"/>
                <a:gd name="connsiteY2" fmla="*/ 0 h 1904"/>
                <a:gd name="connsiteX3" fmla="*/ 108 w 7454"/>
                <a:gd name="connsiteY3" fmla="*/ 952 h 1904"/>
                <a:gd name="connsiteX4" fmla="*/ 2775 w 7454"/>
                <a:gd name="connsiteY4" fmla="*/ 1905 h 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 h="1904">
                  <a:moveTo>
                    <a:pt x="2775" y="1905"/>
                  </a:moveTo>
                  <a:cubicBezTo>
                    <a:pt x="4775" y="1905"/>
                    <a:pt x="6775" y="1524"/>
                    <a:pt x="7347" y="952"/>
                  </a:cubicBezTo>
                  <a:cubicBezTo>
                    <a:pt x="7823" y="476"/>
                    <a:pt x="6680" y="0"/>
                    <a:pt x="4680" y="0"/>
                  </a:cubicBezTo>
                  <a:cubicBezTo>
                    <a:pt x="2679" y="0"/>
                    <a:pt x="679" y="381"/>
                    <a:pt x="108" y="952"/>
                  </a:cubicBezTo>
                  <a:cubicBezTo>
                    <a:pt x="-369" y="1429"/>
                    <a:pt x="774" y="1905"/>
                    <a:pt x="2775" y="1905"/>
                  </a:cubicBezTo>
                  <a:close/>
                </a:path>
              </a:pathLst>
            </a:custGeom>
            <a:grpFill/>
            <a:ln w="9525" cap="flat">
              <a:noFill/>
              <a:prstDash val="solid"/>
              <a:miter/>
            </a:ln>
          </p:spPr>
          <p:txBody>
            <a:bodyPr rtlCol="0" anchor="ctr"/>
            <a:lstStyle/>
            <a:p>
              <a:endParaRPr lang="zh-CN" altLang="en-US"/>
            </a:p>
          </p:txBody>
        </p:sp>
        <p:sp>
          <p:nvSpPr>
            <p:cNvPr id="160" name="任意多边形: 形状 159"/>
            <p:cNvSpPr/>
            <p:nvPr/>
          </p:nvSpPr>
          <p:spPr>
            <a:xfrm>
              <a:off x="5513431" y="3468624"/>
              <a:ext cx="9754" cy="2476"/>
            </a:xfrm>
            <a:custGeom>
              <a:avLst/>
              <a:gdLst>
                <a:gd name="connsiteX0" fmla="*/ 3829 w 9754"/>
                <a:gd name="connsiteY0" fmla="*/ 2476 h 2476"/>
                <a:gd name="connsiteX1" fmla="*/ 9640 w 9754"/>
                <a:gd name="connsiteY1" fmla="*/ 1238 h 2476"/>
                <a:gd name="connsiteX2" fmla="*/ 5925 w 9754"/>
                <a:gd name="connsiteY2" fmla="*/ 0 h 2476"/>
                <a:gd name="connsiteX3" fmla="*/ 115 w 9754"/>
                <a:gd name="connsiteY3" fmla="*/ 1238 h 2476"/>
                <a:gd name="connsiteX4" fmla="*/ 3829 w 9754"/>
                <a:gd name="connsiteY4" fmla="*/ 2476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4" h="2476">
                  <a:moveTo>
                    <a:pt x="3829" y="2476"/>
                  </a:moveTo>
                  <a:cubicBezTo>
                    <a:pt x="6496" y="2476"/>
                    <a:pt x="9068" y="1905"/>
                    <a:pt x="9640" y="1238"/>
                  </a:cubicBezTo>
                  <a:cubicBezTo>
                    <a:pt x="10211" y="571"/>
                    <a:pt x="8592" y="0"/>
                    <a:pt x="5925" y="0"/>
                  </a:cubicBezTo>
                  <a:cubicBezTo>
                    <a:pt x="3353" y="0"/>
                    <a:pt x="686" y="571"/>
                    <a:pt x="115" y="1238"/>
                  </a:cubicBezTo>
                  <a:cubicBezTo>
                    <a:pt x="-457" y="1905"/>
                    <a:pt x="1162" y="2476"/>
                    <a:pt x="3829" y="2476"/>
                  </a:cubicBezTo>
                  <a:close/>
                </a:path>
              </a:pathLst>
            </a:custGeom>
            <a:grpFill/>
            <a:ln w="9525" cap="flat">
              <a:noFill/>
              <a:prstDash val="solid"/>
              <a:miter/>
            </a:ln>
          </p:spPr>
          <p:txBody>
            <a:bodyPr rtlCol="0" anchor="ctr"/>
            <a:lstStyle/>
            <a:p>
              <a:endParaRPr lang="zh-CN" altLang="en-US"/>
            </a:p>
          </p:txBody>
        </p:sp>
        <p:sp>
          <p:nvSpPr>
            <p:cNvPr id="161" name="任意多边形: 形状 160"/>
            <p:cNvSpPr/>
            <p:nvPr/>
          </p:nvSpPr>
          <p:spPr>
            <a:xfrm>
              <a:off x="5580980" y="3468433"/>
              <a:ext cx="11529" cy="2857"/>
            </a:xfrm>
            <a:custGeom>
              <a:avLst/>
              <a:gdLst>
                <a:gd name="connsiteX0" fmla="*/ 4669 w 11529"/>
                <a:gd name="connsiteY0" fmla="*/ 2858 h 2857"/>
                <a:gd name="connsiteX1" fmla="*/ 11432 w 11529"/>
                <a:gd name="connsiteY1" fmla="*/ 1429 h 2857"/>
                <a:gd name="connsiteX2" fmla="*/ 6860 w 11529"/>
                <a:gd name="connsiteY2" fmla="*/ 0 h 2857"/>
                <a:gd name="connsiteX3" fmla="*/ 97 w 11529"/>
                <a:gd name="connsiteY3" fmla="*/ 1429 h 2857"/>
                <a:gd name="connsiteX4" fmla="*/ 4669 w 11529"/>
                <a:gd name="connsiteY4" fmla="*/ 2858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9" h="2857">
                  <a:moveTo>
                    <a:pt x="4669" y="2858"/>
                  </a:moveTo>
                  <a:cubicBezTo>
                    <a:pt x="7813" y="2858"/>
                    <a:pt x="10861" y="2191"/>
                    <a:pt x="11432" y="1429"/>
                  </a:cubicBezTo>
                  <a:cubicBezTo>
                    <a:pt x="12004" y="667"/>
                    <a:pt x="10003" y="0"/>
                    <a:pt x="6860" y="0"/>
                  </a:cubicBezTo>
                  <a:cubicBezTo>
                    <a:pt x="3717" y="0"/>
                    <a:pt x="669" y="667"/>
                    <a:pt x="97" y="1429"/>
                  </a:cubicBezTo>
                  <a:cubicBezTo>
                    <a:pt x="-474" y="2191"/>
                    <a:pt x="1526" y="2858"/>
                    <a:pt x="4669" y="2858"/>
                  </a:cubicBezTo>
                  <a:close/>
                </a:path>
              </a:pathLst>
            </a:custGeom>
            <a:grpFill/>
            <a:ln w="9525" cap="flat">
              <a:noFill/>
              <a:prstDash val="solid"/>
              <a:miter/>
            </a:ln>
          </p:spPr>
          <p:txBody>
            <a:bodyPr rtlCol="0" anchor="ctr"/>
            <a:lstStyle/>
            <a:p>
              <a:endParaRPr lang="zh-CN" altLang="en-US"/>
            </a:p>
          </p:txBody>
        </p:sp>
        <p:sp>
          <p:nvSpPr>
            <p:cNvPr id="162" name="任意多边形: 形状 161"/>
            <p:cNvSpPr/>
            <p:nvPr/>
          </p:nvSpPr>
          <p:spPr>
            <a:xfrm>
              <a:off x="5648314" y="3468147"/>
              <a:ext cx="13805" cy="3429"/>
            </a:xfrm>
            <a:custGeom>
              <a:avLst/>
              <a:gdLst>
                <a:gd name="connsiteX0" fmla="*/ 5820 w 13805"/>
                <a:gd name="connsiteY0" fmla="*/ 3429 h 3429"/>
                <a:gd name="connsiteX1" fmla="*/ 13726 w 13805"/>
                <a:gd name="connsiteY1" fmla="*/ 1714 h 3429"/>
                <a:gd name="connsiteX2" fmla="*/ 8011 w 13805"/>
                <a:gd name="connsiteY2" fmla="*/ 0 h 3429"/>
                <a:gd name="connsiteX3" fmla="*/ 105 w 13805"/>
                <a:gd name="connsiteY3" fmla="*/ 1714 h 3429"/>
                <a:gd name="connsiteX4" fmla="*/ 5820 w 13805"/>
                <a:gd name="connsiteY4" fmla="*/ 3429 h 3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05" h="3429">
                  <a:moveTo>
                    <a:pt x="5820" y="3429"/>
                  </a:moveTo>
                  <a:cubicBezTo>
                    <a:pt x="9630" y="3429"/>
                    <a:pt x="13155" y="2667"/>
                    <a:pt x="13726" y="1714"/>
                  </a:cubicBezTo>
                  <a:cubicBezTo>
                    <a:pt x="14298" y="762"/>
                    <a:pt x="11726" y="0"/>
                    <a:pt x="8011" y="0"/>
                  </a:cubicBezTo>
                  <a:cubicBezTo>
                    <a:pt x="4296" y="0"/>
                    <a:pt x="677" y="762"/>
                    <a:pt x="105" y="1714"/>
                  </a:cubicBezTo>
                  <a:cubicBezTo>
                    <a:pt x="-561" y="2667"/>
                    <a:pt x="2010" y="3429"/>
                    <a:pt x="5820" y="3429"/>
                  </a:cubicBezTo>
                  <a:close/>
                </a:path>
              </a:pathLst>
            </a:custGeom>
            <a:grpFill/>
            <a:ln w="9525" cap="flat">
              <a:noFill/>
              <a:prstDash val="solid"/>
              <a:miter/>
            </a:ln>
          </p:spPr>
          <p:txBody>
            <a:bodyPr rtlCol="0" anchor="ctr"/>
            <a:lstStyle/>
            <a:p>
              <a:endParaRPr lang="zh-CN" altLang="en-US"/>
            </a:p>
          </p:txBody>
        </p:sp>
        <p:sp>
          <p:nvSpPr>
            <p:cNvPr id="163" name="任意多边形: 形状 162"/>
            <p:cNvSpPr/>
            <p:nvPr/>
          </p:nvSpPr>
          <p:spPr>
            <a:xfrm>
              <a:off x="5715860" y="3467862"/>
              <a:ext cx="15686" cy="4000"/>
            </a:xfrm>
            <a:custGeom>
              <a:avLst/>
              <a:gdLst>
                <a:gd name="connsiteX0" fmla="*/ 6759 w 15686"/>
                <a:gd name="connsiteY0" fmla="*/ 4000 h 4000"/>
                <a:gd name="connsiteX1" fmla="*/ 15617 w 15686"/>
                <a:gd name="connsiteY1" fmla="*/ 2000 h 4000"/>
                <a:gd name="connsiteX2" fmla="*/ 8855 w 15686"/>
                <a:gd name="connsiteY2" fmla="*/ 0 h 4000"/>
                <a:gd name="connsiteX3" fmla="*/ 92 w 15686"/>
                <a:gd name="connsiteY3" fmla="*/ 2000 h 4000"/>
                <a:gd name="connsiteX4" fmla="*/ 6759 w 15686"/>
                <a:gd name="connsiteY4" fmla="*/ 4000 h 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86" h="4000">
                  <a:moveTo>
                    <a:pt x="6759" y="4000"/>
                  </a:moveTo>
                  <a:cubicBezTo>
                    <a:pt x="11045" y="4000"/>
                    <a:pt x="15046" y="3143"/>
                    <a:pt x="15617" y="2000"/>
                  </a:cubicBezTo>
                  <a:cubicBezTo>
                    <a:pt x="16189" y="952"/>
                    <a:pt x="13141" y="0"/>
                    <a:pt x="8855" y="0"/>
                  </a:cubicBezTo>
                  <a:cubicBezTo>
                    <a:pt x="4568" y="0"/>
                    <a:pt x="663" y="857"/>
                    <a:pt x="92" y="2000"/>
                  </a:cubicBezTo>
                  <a:cubicBezTo>
                    <a:pt x="-575" y="3143"/>
                    <a:pt x="2473" y="4000"/>
                    <a:pt x="6759" y="4000"/>
                  </a:cubicBezTo>
                  <a:close/>
                </a:path>
              </a:pathLst>
            </a:custGeom>
            <a:grpFill/>
            <a:ln w="9525" cap="flat">
              <a:noFill/>
              <a:prstDash val="solid"/>
              <a:miter/>
            </a:ln>
          </p:spPr>
          <p:txBody>
            <a:bodyPr rtlCol="0" anchor="ctr"/>
            <a:lstStyle/>
            <a:p>
              <a:endParaRPr lang="zh-CN" altLang="en-US"/>
            </a:p>
          </p:txBody>
        </p:sp>
        <p:sp>
          <p:nvSpPr>
            <p:cNvPr id="164" name="任意多边形: 形状 163"/>
            <p:cNvSpPr/>
            <p:nvPr/>
          </p:nvSpPr>
          <p:spPr>
            <a:xfrm>
              <a:off x="5783535" y="3467671"/>
              <a:ext cx="17233" cy="4381"/>
            </a:xfrm>
            <a:custGeom>
              <a:avLst/>
              <a:gdLst>
                <a:gd name="connsiteX0" fmla="*/ 7759 w 17233"/>
                <a:gd name="connsiteY0" fmla="*/ 4382 h 4381"/>
                <a:gd name="connsiteX1" fmla="*/ 17189 w 17233"/>
                <a:gd name="connsiteY1" fmla="*/ 2191 h 4381"/>
                <a:gd name="connsiteX2" fmla="*/ 9474 w 17233"/>
                <a:gd name="connsiteY2" fmla="*/ 0 h 4381"/>
                <a:gd name="connsiteX3" fmla="*/ 44 w 17233"/>
                <a:gd name="connsiteY3" fmla="*/ 2191 h 4381"/>
                <a:gd name="connsiteX4" fmla="*/ 7759 w 17233"/>
                <a:gd name="connsiteY4" fmla="*/ 4382 h 4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33" h="4381">
                  <a:moveTo>
                    <a:pt x="7759" y="4382"/>
                  </a:moveTo>
                  <a:cubicBezTo>
                    <a:pt x="12522" y="4382"/>
                    <a:pt x="16713" y="3429"/>
                    <a:pt x="17189" y="2191"/>
                  </a:cubicBezTo>
                  <a:cubicBezTo>
                    <a:pt x="17665" y="1048"/>
                    <a:pt x="14236" y="0"/>
                    <a:pt x="9474" y="0"/>
                  </a:cubicBezTo>
                  <a:cubicBezTo>
                    <a:pt x="4807" y="0"/>
                    <a:pt x="520" y="953"/>
                    <a:pt x="44" y="2191"/>
                  </a:cubicBezTo>
                  <a:cubicBezTo>
                    <a:pt x="-432" y="3429"/>
                    <a:pt x="2997" y="4382"/>
                    <a:pt x="7759" y="4382"/>
                  </a:cubicBezTo>
                  <a:close/>
                </a:path>
              </a:pathLst>
            </a:custGeom>
            <a:grpFill/>
            <a:ln w="9525" cap="flat">
              <a:noFill/>
              <a:prstDash val="solid"/>
              <a:miter/>
            </a:ln>
          </p:spPr>
          <p:txBody>
            <a:bodyPr rtlCol="0" anchor="ctr"/>
            <a:lstStyle/>
            <a:p>
              <a:endParaRPr lang="zh-CN" altLang="en-US"/>
            </a:p>
          </p:txBody>
        </p:sp>
        <p:sp>
          <p:nvSpPr>
            <p:cNvPr id="165" name="任意多边形: 形状 164"/>
            <p:cNvSpPr/>
            <p:nvPr/>
          </p:nvSpPr>
          <p:spPr>
            <a:xfrm>
              <a:off x="5851275" y="3467480"/>
              <a:ext cx="18625" cy="4762"/>
            </a:xfrm>
            <a:custGeom>
              <a:avLst/>
              <a:gdLst>
                <a:gd name="connsiteX0" fmla="*/ 8599 w 18625"/>
                <a:gd name="connsiteY0" fmla="*/ 4763 h 4762"/>
                <a:gd name="connsiteX1" fmla="*/ 18600 w 18625"/>
                <a:gd name="connsiteY1" fmla="*/ 2381 h 4762"/>
                <a:gd name="connsiteX2" fmla="*/ 9932 w 18625"/>
                <a:gd name="connsiteY2" fmla="*/ 0 h 4762"/>
                <a:gd name="connsiteX3" fmla="*/ 26 w 18625"/>
                <a:gd name="connsiteY3" fmla="*/ 2381 h 4762"/>
                <a:gd name="connsiteX4" fmla="*/ 8599 w 18625"/>
                <a:gd name="connsiteY4" fmla="*/ 4763 h 4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25" h="4762">
                  <a:moveTo>
                    <a:pt x="8599" y="4763"/>
                  </a:moveTo>
                  <a:cubicBezTo>
                    <a:pt x="13742" y="4763"/>
                    <a:pt x="18219" y="3715"/>
                    <a:pt x="18600" y="2381"/>
                  </a:cubicBezTo>
                  <a:cubicBezTo>
                    <a:pt x="18981" y="1048"/>
                    <a:pt x="15076" y="0"/>
                    <a:pt x="9932" y="0"/>
                  </a:cubicBezTo>
                  <a:cubicBezTo>
                    <a:pt x="4789" y="0"/>
                    <a:pt x="407" y="1048"/>
                    <a:pt x="26" y="2381"/>
                  </a:cubicBezTo>
                  <a:cubicBezTo>
                    <a:pt x="-355" y="3715"/>
                    <a:pt x="3455" y="4763"/>
                    <a:pt x="8599" y="4763"/>
                  </a:cubicBezTo>
                  <a:close/>
                </a:path>
              </a:pathLst>
            </a:custGeom>
            <a:grpFill/>
            <a:ln w="9525" cap="flat">
              <a:noFill/>
              <a:prstDash val="solid"/>
              <a:miter/>
            </a:ln>
          </p:spPr>
          <p:txBody>
            <a:bodyPr rtlCol="0" anchor="ctr"/>
            <a:lstStyle/>
            <a:p>
              <a:endParaRPr lang="zh-CN" altLang="en-US"/>
            </a:p>
          </p:txBody>
        </p:sp>
        <p:sp>
          <p:nvSpPr>
            <p:cNvPr id="166" name="任意多边形: 形状 165"/>
            <p:cNvSpPr/>
            <p:nvPr/>
          </p:nvSpPr>
          <p:spPr>
            <a:xfrm>
              <a:off x="5919113" y="3467385"/>
              <a:ext cx="19824" cy="4953"/>
            </a:xfrm>
            <a:custGeom>
              <a:avLst/>
              <a:gdLst>
                <a:gd name="connsiteX0" fmla="*/ 9531 w 19824"/>
                <a:gd name="connsiteY0" fmla="*/ 4953 h 4953"/>
                <a:gd name="connsiteX1" fmla="*/ 19818 w 19824"/>
                <a:gd name="connsiteY1" fmla="*/ 2476 h 4953"/>
                <a:gd name="connsiteX2" fmla="*/ 10293 w 19824"/>
                <a:gd name="connsiteY2" fmla="*/ 0 h 4953"/>
                <a:gd name="connsiteX3" fmla="*/ 6 w 19824"/>
                <a:gd name="connsiteY3" fmla="*/ 2476 h 4953"/>
                <a:gd name="connsiteX4" fmla="*/ 9531 w 19824"/>
                <a:gd name="connsiteY4" fmla="*/ 4953 h 4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24" h="4953">
                  <a:moveTo>
                    <a:pt x="9531" y="4953"/>
                  </a:moveTo>
                  <a:cubicBezTo>
                    <a:pt x="15056" y="4953"/>
                    <a:pt x="19628" y="3810"/>
                    <a:pt x="19818" y="2476"/>
                  </a:cubicBezTo>
                  <a:cubicBezTo>
                    <a:pt x="20009" y="1143"/>
                    <a:pt x="15723" y="0"/>
                    <a:pt x="10293" y="0"/>
                  </a:cubicBezTo>
                  <a:cubicBezTo>
                    <a:pt x="4864" y="0"/>
                    <a:pt x="292" y="1143"/>
                    <a:pt x="6" y="2476"/>
                  </a:cubicBezTo>
                  <a:cubicBezTo>
                    <a:pt x="-184" y="3905"/>
                    <a:pt x="4007" y="4953"/>
                    <a:pt x="9531" y="4953"/>
                  </a:cubicBezTo>
                  <a:close/>
                </a:path>
              </a:pathLst>
            </a:custGeom>
            <a:grpFill/>
            <a:ln w="9525" cap="flat">
              <a:noFill/>
              <a:prstDash val="solid"/>
              <a:miter/>
            </a:ln>
          </p:spPr>
          <p:txBody>
            <a:bodyPr rtlCol="0" anchor="ctr"/>
            <a:lstStyle/>
            <a:p>
              <a:endParaRPr lang="zh-CN" altLang="en-US"/>
            </a:p>
          </p:txBody>
        </p:sp>
        <p:sp>
          <p:nvSpPr>
            <p:cNvPr id="167" name="任意多边形: 形状 166"/>
            <p:cNvSpPr/>
            <p:nvPr/>
          </p:nvSpPr>
          <p:spPr>
            <a:xfrm>
              <a:off x="5987033" y="3467290"/>
              <a:ext cx="20574" cy="5143"/>
            </a:xfrm>
            <a:custGeom>
              <a:avLst/>
              <a:gdLst>
                <a:gd name="connsiteX0" fmla="*/ 10287 w 20574"/>
                <a:gd name="connsiteY0" fmla="*/ 5143 h 5143"/>
                <a:gd name="connsiteX1" fmla="*/ 20574 w 20574"/>
                <a:gd name="connsiteY1" fmla="*/ 2572 h 5143"/>
                <a:gd name="connsiteX2" fmla="*/ 10382 w 20574"/>
                <a:gd name="connsiteY2" fmla="*/ 0 h 5143"/>
                <a:gd name="connsiteX3" fmla="*/ 0 w 20574"/>
                <a:gd name="connsiteY3" fmla="*/ 2572 h 5143"/>
                <a:gd name="connsiteX4" fmla="*/ 10287 w 20574"/>
                <a:gd name="connsiteY4" fmla="*/ 5143 h 5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 h="5143">
                  <a:moveTo>
                    <a:pt x="10287" y="5143"/>
                  </a:moveTo>
                  <a:cubicBezTo>
                    <a:pt x="16002" y="5143"/>
                    <a:pt x="20574" y="4000"/>
                    <a:pt x="20574" y="2572"/>
                  </a:cubicBezTo>
                  <a:cubicBezTo>
                    <a:pt x="20574" y="1143"/>
                    <a:pt x="16002" y="0"/>
                    <a:pt x="10382" y="0"/>
                  </a:cubicBezTo>
                  <a:cubicBezTo>
                    <a:pt x="4763" y="0"/>
                    <a:pt x="95" y="1143"/>
                    <a:pt x="0" y="2572"/>
                  </a:cubicBezTo>
                  <a:cubicBezTo>
                    <a:pt x="95" y="4000"/>
                    <a:pt x="4667" y="5143"/>
                    <a:pt x="10287" y="5143"/>
                  </a:cubicBezTo>
                  <a:close/>
                </a:path>
              </a:pathLst>
            </a:custGeom>
            <a:grpFill/>
            <a:ln w="9525" cap="flat">
              <a:noFill/>
              <a:prstDash val="solid"/>
              <a:miter/>
            </a:ln>
          </p:spPr>
          <p:txBody>
            <a:bodyPr rtlCol="0" anchor="ctr"/>
            <a:lstStyle/>
            <a:p>
              <a:endParaRPr lang="zh-CN" altLang="en-US"/>
            </a:p>
          </p:txBody>
        </p:sp>
        <p:sp>
          <p:nvSpPr>
            <p:cNvPr id="168" name="任意多边形: 形状 167"/>
            <p:cNvSpPr/>
            <p:nvPr/>
          </p:nvSpPr>
          <p:spPr>
            <a:xfrm>
              <a:off x="6055611" y="3467290"/>
              <a:ext cx="20486" cy="5143"/>
            </a:xfrm>
            <a:custGeom>
              <a:avLst/>
              <a:gdLst>
                <a:gd name="connsiteX0" fmla="*/ 10479 w 20486"/>
                <a:gd name="connsiteY0" fmla="*/ 5143 h 5143"/>
                <a:gd name="connsiteX1" fmla="*/ 20480 w 20486"/>
                <a:gd name="connsiteY1" fmla="*/ 2572 h 5143"/>
                <a:gd name="connsiteX2" fmla="*/ 10003 w 20486"/>
                <a:gd name="connsiteY2" fmla="*/ 0 h 5143"/>
                <a:gd name="connsiteX3" fmla="*/ 1 w 20486"/>
                <a:gd name="connsiteY3" fmla="*/ 2572 h 5143"/>
                <a:gd name="connsiteX4" fmla="*/ 10479 w 20486"/>
                <a:gd name="connsiteY4" fmla="*/ 5143 h 5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86" h="5143">
                  <a:moveTo>
                    <a:pt x="10479" y="5143"/>
                  </a:moveTo>
                  <a:cubicBezTo>
                    <a:pt x="16194" y="5143"/>
                    <a:pt x="20671" y="4000"/>
                    <a:pt x="20480" y="2572"/>
                  </a:cubicBezTo>
                  <a:cubicBezTo>
                    <a:pt x="20290" y="1143"/>
                    <a:pt x="15622" y="0"/>
                    <a:pt x="10003" y="0"/>
                  </a:cubicBezTo>
                  <a:cubicBezTo>
                    <a:pt x="4383" y="0"/>
                    <a:pt x="-94" y="1143"/>
                    <a:pt x="1" y="2572"/>
                  </a:cubicBezTo>
                  <a:cubicBezTo>
                    <a:pt x="97" y="4000"/>
                    <a:pt x="4859" y="5143"/>
                    <a:pt x="10479" y="5143"/>
                  </a:cubicBezTo>
                  <a:close/>
                </a:path>
              </a:pathLst>
            </a:custGeom>
            <a:grpFill/>
            <a:ln w="9525" cap="flat">
              <a:noFill/>
              <a:prstDash val="solid"/>
              <a:miter/>
            </a:ln>
          </p:spPr>
          <p:txBody>
            <a:bodyPr rtlCol="0" anchor="ctr"/>
            <a:lstStyle/>
            <a:p>
              <a:endParaRPr lang="zh-CN" altLang="en-US"/>
            </a:p>
          </p:txBody>
        </p:sp>
        <p:sp>
          <p:nvSpPr>
            <p:cNvPr id="169" name="任意多边形: 形状 168"/>
            <p:cNvSpPr/>
            <p:nvPr/>
          </p:nvSpPr>
          <p:spPr>
            <a:xfrm>
              <a:off x="6124085" y="3467290"/>
              <a:ext cx="20505" cy="5143"/>
            </a:xfrm>
            <a:custGeom>
              <a:avLst/>
              <a:gdLst>
                <a:gd name="connsiteX0" fmla="*/ 10777 w 20505"/>
                <a:gd name="connsiteY0" fmla="*/ 5143 h 5143"/>
                <a:gd name="connsiteX1" fmla="*/ 20492 w 20505"/>
                <a:gd name="connsiteY1" fmla="*/ 2572 h 5143"/>
                <a:gd name="connsiteX2" fmla="*/ 9729 w 20505"/>
                <a:gd name="connsiteY2" fmla="*/ 0 h 5143"/>
                <a:gd name="connsiteX3" fmla="*/ 13 w 20505"/>
                <a:gd name="connsiteY3" fmla="*/ 2572 h 5143"/>
                <a:gd name="connsiteX4" fmla="*/ 10777 w 20505"/>
                <a:gd name="connsiteY4" fmla="*/ 5143 h 5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05" h="5143">
                  <a:moveTo>
                    <a:pt x="10777" y="5143"/>
                  </a:moveTo>
                  <a:cubicBezTo>
                    <a:pt x="16491" y="5143"/>
                    <a:pt x="20778" y="4000"/>
                    <a:pt x="20492" y="2572"/>
                  </a:cubicBezTo>
                  <a:cubicBezTo>
                    <a:pt x="20206" y="1143"/>
                    <a:pt x="15348" y="0"/>
                    <a:pt x="9729" y="0"/>
                  </a:cubicBezTo>
                  <a:cubicBezTo>
                    <a:pt x="4109" y="0"/>
                    <a:pt x="-273" y="1143"/>
                    <a:pt x="13" y="2572"/>
                  </a:cubicBezTo>
                  <a:cubicBezTo>
                    <a:pt x="299" y="4000"/>
                    <a:pt x="5157" y="5143"/>
                    <a:pt x="10777" y="5143"/>
                  </a:cubicBezTo>
                  <a:close/>
                </a:path>
              </a:pathLst>
            </a:custGeom>
            <a:grpFill/>
            <a:ln w="9525" cap="flat">
              <a:noFill/>
              <a:prstDash val="solid"/>
              <a:miter/>
            </a:ln>
          </p:spPr>
          <p:txBody>
            <a:bodyPr rtlCol="0" anchor="ctr"/>
            <a:lstStyle/>
            <a:p>
              <a:endParaRPr lang="zh-CN" altLang="en-US"/>
            </a:p>
          </p:txBody>
        </p:sp>
        <p:sp>
          <p:nvSpPr>
            <p:cNvPr id="170" name="任意多边形: 形状 169"/>
            <p:cNvSpPr/>
            <p:nvPr/>
          </p:nvSpPr>
          <p:spPr>
            <a:xfrm>
              <a:off x="6192843" y="3467385"/>
              <a:ext cx="19875" cy="4953"/>
            </a:xfrm>
            <a:custGeom>
              <a:avLst/>
              <a:gdLst>
                <a:gd name="connsiteX0" fmla="*/ 10788 w 19875"/>
                <a:gd name="connsiteY0" fmla="*/ 4953 h 4953"/>
                <a:gd name="connsiteX1" fmla="*/ 19837 w 19875"/>
                <a:gd name="connsiteY1" fmla="*/ 2476 h 4953"/>
                <a:gd name="connsiteX2" fmla="*/ 9074 w 19875"/>
                <a:gd name="connsiteY2" fmla="*/ 0 h 4953"/>
                <a:gd name="connsiteX3" fmla="*/ 25 w 19875"/>
                <a:gd name="connsiteY3" fmla="*/ 2476 h 4953"/>
                <a:gd name="connsiteX4" fmla="*/ 10788 w 19875"/>
                <a:gd name="connsiteY4" fmla="*/ 4953 h 4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75" h="4953">
                  <a:moveTo>
                    <a:pt x="10788" y="4953"/>
                  </a:moveTo>
                  <a:cubicBezTo>
                    <a:pt x="16313" y="4953"/>
                    <a:pt x="20313" y="3810"/>
                    <a:pt x="19837" y="2476"/>
                  </a:cubicBezTo>
                  <a:cubicBezTo>
                    <a:pt x="19361" y="1143"/>
                    <a:pt x="14503" y="0"/>
                    <a:pt x="9074" y="0"/>
                  </a:cubicBezTo>
                  <a:cubicBezTo>
                    <a:pt x="3645" y="0"/>
                    <a:pt x="-356" y="1143"/>
                    <a:pt x="25" y="2476"/>
                  </a:cubicBezTo>
                  <a:cubicBezTo>
                    <a:pt x="501" y="3905"/>
                    <a:pt x="5359" y="4953"/>
                    <a:pt x="10788" y="4953"/>
                  </a:cubicBezTo>
                  <a:close/>
                </a:path>
              </a:pathLst>
            </a:custGeom>
            <a:grpFill/>
            <a:ln w="9525" cap="flat">
              <a:noFill/>
              <a:prstDash val="solid"/>
              <a:miter/>
            </a:ln>
          </p:spPr>
          <p:txBody>
            <a:bodyPr rtlCol="0" anchor="ctr"/>
            <a:lstStyle/>
            <a:p>
              <a:endParaRPr lang="zh-CN" altLang="en-US"/>
            </a:p>
          </p:txBody>
        </p:sp>
        <p:sp>
          <p:nvSpPr>
            <p:cNvPr id="171" name="任意多边形: 形状 170"/>
            <p:cNvSpPr/>
            <p:nvPr/>
          </p:nvSpPr>
          <p:spPr>
            <a:xfrm>
              <a:off x="6261865" y="3467480"/>
              <a:ext cx="18710" cy="4762"/>
            </a:xfrm>
            <a:custGeom>
              <a:avLst/>
              <a:gdLst>
                <a:gd name="connsiteX0" fmla="*/ 10442 w 18710"/>
                <a:gd name="connsiteY0" fmla="*/ 4763 h 4762"/>
                <a:gd name="connsiteX1" fmla="*/ 18633 w 18710"/>
                <a:gd name="connsiteY1" fmla="*/ 2381 h 4762"/>
                <a:gd name="connsiteX2" fmla="*/ 8251 w 18710"/>
                <a:gd name="connsiteY2" fmla="*/ 0 h 4762"/>
                <a:gd name="connsiteX3" fmla="*/ 59 w 18710"/>
                <a:gd name="connsiteY3" fmla="*/ 2381 h 4762"/>
                <a:gd name="connsiteX4" fmla="*/ 10442 w 18710"/>
                <a:gd name="connsiteY4" fmla="*/ 4763 h 4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10" h="4762">
                  <a:moveTo>
                    <a:pt x="10442" y="4763"/>
                  </a:moveTo>
                  <a:cubicBezTo>
                    <a:pt x="15585" y="4763"/>
                    <a:pt x="19300" y="3715"/>
                    <a:pt x="18633" y="2381"/>
                  </a:cubicBezTo>
                  <a:cubicBezTo>
                    <a:pt x="18062" y="1048"/>
                    <a:pt x="13394" y="0"/>
                    <a:pt x="8251" y="0"/>
                  </a:cubicBezTo>
                  <a:cubicBezTo>
                    <a:pt x="3107" y="0"/>
                    <a:pt x="-512" y="1048"/>
                    <a:pt x="59" y="2381"/>
                  </a:cubicBezTo>
                  <a:cubicBezTo>
                    <a:pt x="631" y="3715"/>
                    <a:pt x="5298" y="4763"/>
                    <a:pt x="10442" y="4763"/>
                  </a:cubicBezTo>
                  <a:close/>
                </a:path>
              </a:pathLst>
            </a:custGeom>
            <a:grpFill/>
            <a:ln w="9525" cap="flat">
              <a:noFill/>
              <a:prstDash val="solid"/>
              <a:miter/>
            </a:ln>
          </p:spPr>
          <p:txBody>
            <a:bodyPr rtlCol="0" anchor="ctr"/>
            <a:lstStyle/>
            <a:p>
              <a:endParaRPr lang="zh-CN" altLang="en-US"/>
            </a:p>
          </p:txBody>
        </p:sp>
        <p:sp>
          <p:nvSpPr>
            <p:cNvPr id="172" name="任意多边形: 形状 171"/>
            <p:cNvSpPr/>
            <p:nvPr/>
          </p:nvSpPr>
          <p:spPr>
            <a:xfrm>
              <a:off x="6331179" y="3467766"/>
              <a:ext cx="16940" cy="4190"/>
            </a:xfrm>
            <a:custGeom>
              <a:avLst/>
              <a:gdLst>
                <a:gd name="connsiteX0" fmla="*/ 9707 w 16940"/>
                <a:gd name="connsiteY0" fmla="*/ 4191 h 4190"/>
                <a:gd name="connsiteX1" fmla="*/ 16851 w 16940"/>
                <a:gd name="connsiteY1" fmla="*/ 2095 h 4190"/>
                <a:gd name="connsiteX2" fmla="*/ 7231 w 16940"/>
                <a:gd name="connsiteY2" fmla="*/ 0 h 4190"/>
                <a:gd name="connsiteX3" fmla="*/ 87 w 16940"/>
                <a:gd name="connsiteY3" fmla="*/ 2095 h 4190"/>
                <a:gd name="connsiteX4" fmla="*/ 9707 w 16940"/>
                <a:gd name="connsiteY4" fmla="*/ 4191 h 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40" h="4190">
                  <a:moveTo>
                    <a:pt x="9707" y="4191"/>
                  </a:moveTo>
                  <a:cubicBezTo>
                    <a:pt x="14375" y="4191"/>
                    <a:pt x="17518" y="3238"/>
                    <a:pt x="16851" y="2095"/>
                  </a:cubicBezTo>
                  <a:cubicBezTo>
                    <a:pt x="16184" y="952"/>
                    <a:pt x="11898" y="0"/>
                    <a:pt x="7231" y="0"/>
                  </a:cubicBezTo>
                  <a:cubicBezTo>
                    <a:pt x="2659" y="0"/>
                    <a:pt x="-580" y="952"/>
                    <a:pt x="87" y="2095"/>
                  </a:cubicBezTo>
                  <a:cubicBezTo>
                    <a:pt x="849" y="3238"/>
                    <a:pt x="5135" y="4191"/>
                    <a:pt x="9707" y="4191"/>
                  </a:cubicBezTo>
                  <a:close/>
                </a:path>
              </a:pathLst>
            </a:custGeom>
            <a:grpFill/>
            <a:ln w="9525" cap="flat">
              <a:noFill/>
              <a:prstDash val="solid"/>
              <a:miter/>
            </a:ln>
          </p:spPr>
          <p:txBody>
            <a:bodyPr rtlCol="0" anchor="ctr"/>
            <a:lstStyle/>
            <a:p>
              <a:endParaRPr lang="zh-CN" altLang="en-US"/>
            </a:p>
          </p:txBody>
        </p:sp>
        <p:sp>
          <p:nvSpPr>
            <p:cNvPr id="173" name="任意多边形: 形状 172"/>
            <p:cNvSpPr/>
            <p:nvPr/>
          </p:nvSpPr>
          <p:spPr>
            <a:xfrm>
              <a:off x="6400387" y="3467957"/>
              <a:ext cx="15397" cy="3810"/>
            </a:xfrm>
            <a:custGeom>
              <a:avLst/>
              <a:gdLst>
                <a:gd name="connsiteX0" fmla="*/ 9080 w 15397"/>
                <a:gd name="connsiteY0" fmla="*/ 3810 h 3810"/>
                <a:gd name="connsiteX1" fmla="*/ 15271 w 15397"/>
                <a:gd name="connsiteY1" fmla="*/ 1905 h 3810"/>
                <a:gd name="connsiteX2" fmla="*/ 6318 w 15397"/>
                <a:gd name="connsiteY2" fmla="*/ 0 h 3810"/>
                <a:gd name="connsiteX3" fmla="*/ 126 w 15397"/>
                <a:gd name="connsiteY3" fmla="*/ 1905 h 3810"/>
                <a:gd name="connsiteX4" fmla="*/ 9080 w 15397"/>
                <a:gd name="connsiteY4" fmla="*/ 3810 h 3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7" h="3810">
                  <a:moveTo>
                    <a:pt x="9080" y="3810"/>
                  </a:moveTo>
                  <a:cubicBezTo>
                    <a:pt x="13271" y="3810"/>
                    <a:pt x="16033" y="2953"/>
                    <a:pt x="15271" y="1905"/>
                  </a:cubicBezTo>
                  <a:cubicBezTo>
                    <a:pt x="14509" y="857"/>
                    <a:pt x="10509" y="0"/>
                    <a:pt x="6318" y="0"/>
                  </a:cubicBezTo>
                  <a:cubicBezTo>
                    <a:pt x="2127" y="0"/>
                    <a:pt x="-636" y="857"/>
                    <a:pt x="126" y="1905"/>
                  </a:cubicBezTo>
                  <a:cubicBezTo>
                    <a:pt x="888" y="2953"/>
                    <a:pt x="4889" y="3810"/>
                    <a:pt x="9080" y="3810"/>
                  </a:cubicBezTo>
                  <a:close/>
                </a:path>
              </a:pathLst>
            </a:custGeom>
            <a:grpFill/>
            <a:ln w="9525" cap="flat">
              <a:noFill/>
              <a:prstDash val="solid"/>
              <a:miter/>
            </a:ln>
          </p:spPr>
          <p:txBody>
            <a:bodyPr rtlCol="0" anchor="ctr"/>
            <a:lstStyle/>
            <a:p>
              <a:endParaRPr lang="zh-CN" altLang="en-US"/>
            </a:p>
          </p:txBody>
        </p:sp>
        <p:sp>
          <p:nvSpPr>
            <p:cNvPr id="174" name="任意多边形: 形状 173"/>
            <p:cNvSpPr/>
            <p:nvPr/>
          </p:nvSpPr>
          <p:spPr>
            <a:xfrm>
              <a:off x="6469930" y="3468242"/>
              <a:ext cx="13220" cy="3238"/>
            </a:xfrm>
            <a:custGeom>
              <a:avLst/>
              <a:gdLst>
                <a:gd name="connsiteX0" fmla="*/ 8021 w 13220"/>
                <a:gd name="connsiteY0" fmla="*/ 3239 h 3238"/>
                <a:gd name="connsiteX1" fmla="*/ 13070 w 13220"/>
                <a:gd name="connsiteY1" fmla="*/ 1619 h 3238"/>
                <a:gd name="connsiteX2" fmla="*/ 5259 w 13220"/>
                <a:gd name="connsiteY2" fmla="*/ 0 h 3238"/>
                <a:gd name="connsiteX3" fmla="*/ 116 w 13220"/>
                <a:gd name="connsiteY3" fmla="*/ 1619 h 3238"/>
                <a:gd name="connsiteX4" fmla="*/ 8021 w 13220"/>
                <a:gd name="connsiteY4" fmla="*/ 3239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20" h="3238">
                  <a:moveTo>
                    <a:pt x="8021" y="3239"/>
                  </a:moveTo>
                  <a:cubicBezTo>
                    <a:pt x="11641" y="3239"/>
                    <a:pt x="13831" y="2477"/>
                    <a:pt x="13070" y="1619"/>
                  </a:cubicBezTo>
                  <a:cubicBezTo>
                    <a:pt x="12307" y="762"/>
                    <a:pt x="8783" y="0"/>
                    <a:pt x="5259" y="0"/>
                  </a:cubicBezTo>
                  <a:cubicBezTo>
                    <a:pt x="1735" y="0"/>
                    <a:pt x="-551" y="762"/>
                    <a:pt x="116" y="1619"/>
                  </a:cubicBezTo>
                  <a:cubicBezTo>
                    <a:pt x="878" y="2572"/>
                    <a:pt x="4402" y="3239"/>
                    <a:pt x="8021" y="3239"/>
                  </a:cubicBezTo>
                  <a:close/>
                </a:path>
              </a:pathLst>
            </a:custGeom>
            <a:grpFill/>
            <a:ln w="9525" cap="flat">
              <a:noFill/>
              <a:prstDash val="solid"/>
              <a:miter/>
            </a:ln>
          </p:spPr>
          <p:txBody>
            <a:bodyPr rtlCol="0" anchor="ctr"/>
            <a:lstStyle/>
            <a:p>
              <a:endParaRPr lang="zh-CN" altLang="en-US"/>
            </a:p>
          </p:txBody>
        </p:sp>
        <p:sp>
          <p:nvSpPr>
            <p:cNvPr id="175" name="任意多边形: 形状 174"/>
            <p:cNvSpPr/>
            <p:nvPr/>
          </p:nvSpPr>
          <p:spPr>
            <a:xfrm>
              <a:off x="6539345" y="3468433"/>
              <a:ext cx="11354" cy="2857"/>
            </a:xfrm>
            <a:custGeom>
              <a:avLst/>
              <a:gdLst>
                <a:gd name="connsiteX0" fmla="*/ 6996 w 11354"/>
                <a:gd name="connsiteY0" fmla="*/ 2858 h 2857"/>
                <a:gd name="connsiteX1" fmla="*/ 11187 w 11354"/>
                <a:gd name="connsiteY1" fmla="*/ 1429 h 2857"/>
                <a:gd name="connsiteX2" fmla="*/ 4329 w 11354"/>
                <a:gd name="connsiteY2" fmla="*/ 0 h 2857"/>
                <a:gd name="connsiteX3" fmla="*/ 138 w 11354"/>
                <a:gd name="connsiteY3" fmla="*/ 1429 h 2857"/>
                <a:gd name="connsiteX4" fmla="*/ 6996 w 11354"/>
                <a:gd name="connsiteY4" fmla="*/ 2858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4" h="2857">
                  <a:moveTo>
                    <a:pt x="6996" y="2858"/>
                  </a:moveTo>
                  <a:cubicBezTo>
                    <a:pt x="10044" y="2858"/>
                    <a:pt x="11949" y="2191"/>
                    <a:pt x="11187" y="1429"/>
                  </a:cubicBezTo>
                  <a:cubicBezTo>
                    <a:pt x="10425" y="667"/>
                    <a:pt x="7377" y="0"/>
                    <a:pt x="4329" y="0"/>
                  </a:cubicBezTo>
                  <a:cubicBezTo>
                    <a:pt x="1281" y="0"/>
                    <a:pt x="-529" y="667"/>
                    <a:pt x="138" y="1429"/>
                  </a:cubicBezTo>
                  <a:cubicBezTo>
                    <a:pt x="900" y="2191"/>
                    <a:pt x="3948" y="2858"/>
                    <a:pt x="6996" y="2858"/>
                  </a:cubicBezTo>
                  <a:close/>
                </a:path>
              </a:pathLst>
            </a:custGeom>
            <a:grpFill/>
            <a:ln w="9525" cap="flat">
              <a:noFill/>
              <a:prstDash val="solid"/>
              <a:miter/>
            </a:ln>
          </p:spPr>
          <p:txBody>
            <a:bodyPr rtlCol="0" anchor="ctr"/>
            <a:lstStyle/>
            <a:p>
              <a:endParaRPr lang="zh-CN" altLang="en-US"/>
            </a:p>
          </p:txBody>
        </p:sp>
        <p:sp>
          <p:nvSpPr>
            <p:cNvPr id="176" name="任意多边形: 形状 175"/>
            <p:cNvSpPr/>
            <p:nvPr/>
          </p:nvSpPr>
          <p:spPr>
            <a:xfrm>
              <a:off x="6608947" y="3468719"/>
              <a:ext cx="8995" cy="2286"/>
            </a:xfrm>
            <a:custGeom>
              <a:avLst/>
              <a:gdLst>
                <a:gd name="connsiteX0" fmla="*/ 5689 w 8995"/>
                <a:gd name="connsiteY0" fmla="*/ 2286 h 2286"/>
                <a:gd name="connsiteX1" fmla="*/ 8832 w 8995"/>
                <a:gd name="connsiteY1" fmla="*/ 1143 h 2286"/>
                <a:gd name="connsiteX2" fmla="*/ 3307 w 8995"/>
                <a:gd name="connsiteY2" fmla="*/ 0 h 2286"/>
                <a:gd name="connsiteX3" fmla="*/ 164 w 8995"/>
                <a:gd name="connsiteY3" fmla="*/ 1143 h 2286"/>
                <a:gd name="connsiteX4" fmla="*/ 5689 w 8995"/>
                <a:gd name="connsiteY4" fmla="*/ 2286 h 2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5" h="2286">
                  <a:moveTo>
                    <a:pt x="5689" y="2286"/>
                  </a:moveTo>
                  <a:cubicBezTo>
                    <a:pt x="8070" y="2286"/>
                    <a:pt x="9499" y="1810"/>
                    <a:pt x="8832" y="1143"/>
                  </a:cubicBezTo>
                  <a:cubicBezTo>
                    <a:pt x="8165" y="571"/>
                    <a:pt x="5689" y="0"/>
                    <a:pt x="3307" y="0"/>
                  </a:cubicBezTo>
                  <a:cubicBezTo>
                    <a:pt x="926" y="0"/>
                    <a:pt x="-503" y="476"/>
                    <a:pt x="164" y="1143"/>
                  </a:cubicBezTo>
                  <a:cubicBezTo>
                    <a:pt x="736" y="1715"/>
                    <a:pt x="3307" y="2286"/>
                    <a:pt x="5689" y="2286"/>
                  </a:cubicBezTo>
                  <a:close/>
                </a:path>
              </a:pathLst>
            </a:custGeom>
            <a:grpFill/>
            <a:ln w="9525" cap="flat">
              <a:noFill/>
              <a:prstDash val="solid"/>
              <a:miter/>
            </a:ln>
          </p:spPr>
          <p:txBody>
            <a:bodyPr rtlCol="0" anchor="ctr"/>
            <a:lstStyle/>
            <a:p>
              <a:endParaRPr lang="zh-CN" altLang="en-US"/>
            </a:p>
          </p:txBody>
        </p:sp>
        <p:sp>
          <p:nvSpPr>
            <p:cNvPr id="177" name="任意多边形: 形状 176"/>
            <p:cNvSpPr/>
            <p:nvPr/>
          </p:nvSpPr>
          <p:spPr>
            <a:xfrm>
              <a:off x="6678297" y="3469004"/>
              <a:ext cx="7169" cy="1714"/>
            </a:xfrm>
            <a:custGeom>
              <a:avLst/>
              <a:gdLst>
                <a:gd name="connsiteX0" fmla="*/ 4632 w 7169"/>
                <a:gd name="connsiteY0" fmla="*/ 1715 h 1714"/>
                <a:gd name="connsiteX1" fmla="*/ 7014 w 7169"/>
                <a:gd name="connsiteY1" fmla="*/ 857 h 1714"/>
                <a:gd name="connsiteX2" fmla="*/ 2537 w 7169"/>
                <a:gd name="connsiteY2" fmla="*/ 0 h 1714"/>
                <a:gd name="connsiteX3" fmla="*/ 156 w 7169"/>
                <a:gd name="connsiteY3" fmla="*/ 857 h 1714"/>
                <a:gd name="connsiteX4" fmla="*/ 4632 w 7169"/>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9" h="1714">
                  <a:moveTo>
                    <a:pt x="4632" y="1715"/>
                  </a:moveTo>
                  <a:cubicBezTo>
                    <a:pt x="6538" y="1715"/>
                    <a:pt x="7585" y="1333"/>
                    <a:pt x="7014" y="857"/>
                  </a:cubicBezTo>
                  <a:cubicBezTo>
                    <a:pt x="6442" y="381"/>
                    <a:pt x="4442" y="0"/>
                    <a:pt x="2537" y="0"/>
                  </a:cubicBezTo>
                  <a:cubicBezTo>
                    <a:pt x="632" y="0"/>
                    <a:pt x="-416" y="381"/>
                    <a:pt x="156" y="857"/>
                  </a:cubicBezTo>
                  <a:cubicBezTo>
                    <a:pt x="727" y="1333"/>
                    <a:pt x="2728" y="1715"/>
                    <a:pt x="4632" y="1715"/>
                  </a:cubicBezTo>
                  <a:close/>
                </a:path>
              </a:pathLst>
            </a:custGeom>
            <a:grpFill/>
            <a:ln w="9525" cap="flat">
              <a:noFill/>
              <a:prstDash val="solid"/>
              <a:miter/>
            </a:ln>
          </p:spPr>
          <p:txBody>
            <a:bodyPr rtlCol="0" anchor="ctr"/>
            <a:lstStyle/>
            <a:p>
              <a:endParaRPr lang="zh-CN" altLang="en-US"/>
            </a:p>
          </p:txBody>
        </p:sp>
        <p:sp>
          <p:nvSpPr>
            <p:cNvPr id="178" name="任意多边形: 形状 177"/>
            <p:cNvSpPr/>
            <p:nvPr/>
          </p:nvSpPr>
          <p:spPr>
            <a:xfrm>
              <a:off x="6747652" y="3469195"/>
              <a:ext cx="5238" cy="1333"/>
            </a:xfrm>
            <a:custGeom>
              <a:avLst/>
              <a:gdLst>
                <a:gd name="connsiteX0" fmla="*/ 3476 w 5238"/>
                <a:gd name="connsiteY0" fmla="*/ 1333 h 1333"/>
                <a:gd name="connsiteX1" fmla="*/ 5096 w 5238"/>
                <a:gd name="connsiteY1" fmla="*/ 667 h 1333"/>
                <a:gd name="connsiteX2" fmla="*/ 1762 w 5238"/>
                <a:gd name="connsiteY2" fmla="*/ 0 h 1333"/>
                <a:gd name="connsiteX3" fmla="*/ 142 w 5238"/>
                <a:gd name="connsiteY3" fmla="*/ 667 h 1333"/>
                <a:gd name="connsiteX4" fmla="*/ 3476 w 5238"/>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38" h="1333">
                  <a:moveTo>
                    <a:pt x="3476" y="1333"/>
                  </a:moveTo>
                  <a:cubicBezTo>
                    <a:pt x="4810" y="1333"/>
                    <a:pt x="5572" y="1048"/>
                    <a:pt x="5096" y="667"/>
                  </a:cubicBezTo>
                  <a:cubicBezTo>
                    <a:pt x="4619" y="286"/>
                    <a:pt x="3191" y="0"/>
                    <a:pt x="1762" y="0"/>
                  </a:cubicBezTo>
                  <a:cubicBezTo>
                    <a:pt x="428" y="0"/>
                    <a:pt x="-334" y="286"/>
                    <a:pt x="142" y="667"/>
                  </a:cubicBezTo>
                  <a:cubicBezTo>
                    <a:pt x="714" y="1048"/>
                    <a:pt x="2143" y="1333"/>
                    <a:pt x="3476" y="1333"/>
                  </a:cubicBezTo>
                  <a:close/>
                </a:path>
              </a:pathLst>
            </a:custGeom>
            <a:grpFill/>
            <a:ln w="9525" cap="flat">
              <a:noFill/>
              <a:prstDash val="solid"/>
              <a:miter/>
            </a:ln>
          </p:spPr>
          <p:txBody>
            <a:bodyPr rtlCol="0" anchor="ctr"/>
            <a:lstStyle/>
            <a:p>
              <a:endParaRPr lang="zh-CN" altLang="en-US"/>
            </a:p>
          </p:txBody>
        </p:sp>
        <p:sp>
          <p:nvSpPr>
            <p:cNvPr id="179" name="任意多边形: 形状 178"/>
            <p:cNvSpPr/>
            <p:nvPr/>
          </p:nvSpPr>
          <p:spPr>
            <a:xfrm>
              <a:off x="6817138" y="3469481"/>
              <a:ext cx="3235" cy="762"/>
            </a:xfrm>
            <a:custGeom>
              <a:avLst/>
              <a:gdLst>
                <a:gd name="connsiteX0" fmla="*/ 2189 w 3235"/>
                <a:gd name="connsiteY0" fmla="*/ 762 h 762"/>
                <a:gd name="connsiteX1" fmla="*/ 3142 w 3235"/>
                <a:gd name="connsiteY1" fmla="*/ 381 h 762"/>
                <a:gd name="connsiteX2" fmla="*/ 1046 w 3235"/>
                <a:gd name="connsiteY2" fmla="*/ 0 h 762"/>
                <a:gd name="connsiteX3" fmla="*/ 94 w 3235"/>
                <a:gd name="connsiteY3" fmla="*/ 381 h 762"/>
                <a:gd name="connsiteX4" fmla="*/ 2189 w 3235"/>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5" h="762">
                  <a:moveTo>
                    <a:pt x="2189" y="762"/>
                  </a:moveTo>
                  <a:cubicBezTo>
                    <a:pt x="3047" y="762"/>
                    <a:pt x="3428" y="571"/>
                    <a:pt x="3142" y="381"/>
                  </a:cubicBezTo>
                  <a:cubicBezTo>
                    <a:pt x="2856" y="191"/>
                    <a:pt x="1904" y="0"/>
                    <a:pt x="1046" y="0"/>
                  </a:cubicBezTo>
                  <a:cubicBezTo>
                    <a:pt x="189" y="0"/>
                    <a:pt x="-192" y="191"/>
                    <a:pt x="94" y="381"/>
                  </a:cubicBezTo>
                  <a:cubicBezTo>
                    <a:pt x="380" y="571"/>
                    <a:pt x="1332" y="762"/>
                    <a:pt x="2189" y="762"/>
                  </a:cubicBezTo>
                  <a:close/>
                </a:path>
              </a:pathLst>
            </a:custGeom>
            <a:grpFill/>
            <a:ln w="9525" cap="flat">
              <a:noFill/>
              <a:prstDash val="solid"/>
              <a:miter/>
            </a:ln>
          </p:spPr>
          <p:txBody>
            <a:bodyPr rtlCol="0" anchor="ctr"/>
            <a:lstStyle/>
            <a:p>
              <a:endParaRPr lang="zh-CN" altLang="en-US"/>
            </a:p>
          </p:txBody>
        </p:sp>
        <p:sp>
          <p:nvSpPr>
            <p:cNvPr id="180" name="任意多边形: 形状 179"/>
            <p:cNvSpPr/>
            <p:nvPr/>
          </p:nvSpPr>
          <p:spPr>
            <a:xfrm>
              <a:off x="6886418" y="3469671"/>
              <a:ext cx="1645" cy="380"/>
            </a:xfrm>
            <a:custGeom>
              <a:avLst/>
              <a:gdLst>
                <a:gd name="connsiteX0" fmla="*/ 1108 w 1645"/>
                <a:gd name="connsiteY0" fmla="*/ 381 h 380"/>
                <a:gd name="connsiteX1" fmla="*/ 1585 w 1645"/>
                <a:gd name="connsiteY1" fmla="*/ 190 h 380"/>
                <a:gd name="connsiteX2" fmla="*/ 537 w 1645"/>
                <a:gd name="connsiteY2" fmla="*/ 0 h 380"/>
                <a:gd name="connsiteX3" fmla="*/ 61 w 1645"/>
                <a:gd name="connsiteY3" fmla="*/ 190 h 380"/>
                <a:gd name="connsiteX4" fmla="*/ 1108 w 1645"/>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 h="380">
                  <a:moveTo>
                    <a:pt x="1108" y="381"/>
                  </a:moveTo>
                  <a:cubicBezTo>
                    <a:pt x="1490" y="381"/>
                    <a:pt x="1775" y="286"/>
                    <a:pt x="1585" y="190"/>
                  </a:cubicBezTo>
                  <a:cubicBezTo>
                    <a:pt x="1394" y="95"/>
                    <a:pt x="918" y="0"/>
                    <a:pt x="537" y="0"/>
                  </a:cubicBezTo>
                  <a:cubicBezTo>
                    <a:pt x="156" y="0"/>
                    <a:pt x="-130" y="95"/>
                    <a:pt x="61" y="190"/>
                  </a:cubicBezTo>
                  <a:cubicBezTo>
                    <a:pt x="251" y="286"/>
                    <a:pt x="727" y="381"/>
                    <a:pt x="1108" y="381"/>
                  </a:cubicBezTo>
                  <a:close/>
                </a:path>
              </a:pathLst>
            </a:custGeom>
            <a:grpFill/>
            <a:ln w="9525" cap="flat">
              <a:noFill/>
              <a:prstDash val="solid"/>
              <a:miter/>
            </a:ln>
          </p:spPr>
          <p:txBody>
            <a:bodyPr rtlCol="0" anchor="ctr"/>
            <a:lstStyle/>
            <a:p>
              <a:endParaRPr lang="zh-CN" altLang="en-US"/>
            </a:p>
          </p:txBody>
        </p:sp>
        <p:sp>
          <p:nvSpPr>
            <p:cNvPr id="181" name="任意多边形: 形状 180"/>
            <p:cNvSpPr/>
            <p:nvPr/>
          </p:nvSpPr>
          <p:spPr>
            <a:xfrm>
              <a:off x="6955400" y="3469957"/>
              <a:ext cx="459" cy="9525"/>
            </a:xfrm>
            <a:custGeom>
              <a:avLst/>
              <a:gdLst>
                <a:gd name="connsiteX0" fmla="*/ 325 w 459"/>
                <a:gd name="connsiteY0" fmla="*/ 0 h 9525"/>
                <a:gd name="connsiteX1" fmla="*/ 420 w 459"/>
                <a:gd name="connsiteY1" fmla="*/ 0 h 9525"/>
                <a:gd name="connsiteX2" fmla="*/ 135 w 459"/>
                <a:gd name="connsiteY2" fmla="*/ 0 h 9525"/>
                <a:gd name="connsiteX3" fmla="*/ 39 w 459"/>
                <a:gd name="connsiteY3" fmla="*/ 0 h 9525"/>
                <a:gd name="connsiteX4" fmla="*/ 325 w 459"/>
                <a:gd name="connsiteY4" fmla="*/ 0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 h="9525">
                  <a:moveTo>
                    <a:pt x="325" y="0"/>
                  </a:moveTo>
                  <a:cubicBezTo>
                    <a:pt x="420" y="0"/>
                    <a:pt x="516" y="0"/>
                    <a:pt x="420" y="0"/>
                  </a:cubicBezTo>
                  <a:cubicBezTo>
                    <a:pt x="420" y="0"/>
                    <a:pt x="230" y="0"/>
                    <a:pt x="135" y="0"/>
                  </a:cubicBezTo>
                  <a:cubicBezTo>
                    <a:pt x="39" y="0"/>
                    <a:pt x="-56" y="0"/>
                    <a:pt x="39" y="0"/>
                  </a:cubicBezTo>
                  <a:cubicBezTo>
                    <a:pt x="135" y="0"/>
                    <a:pt x="230" y="0"/>
                    <a:pt x="325" y="0"/>
                  </a:cubicBezTo>
                  <a:close/>
                </a:path>
              </a:pathLst>
            </a:custGeom>
            <a:grpFill/>
            <a:ln w="9525" cap="flat">
              <a:noFill/>
              <a:prstDash val="solid"/>
              <a:miter/>
            </a:ln>
          </p:spPr>
          <p:txBody>
            <a:bodyPr rtlCol="0" anchor="ctr"/>
            <a:lstStyle/>
            <a:p>
              <a:endParaRPr lang="zh-CN" altLang="en-US"/>
            </a:p>
          </p:txBody>
        </p:sp>
        <p:sp>
          <p:nvSpPr>
            <p:cNvPr id="182" name="任意多边形: 形状 181"/>
            <p:cNvSpPr/>
            <p:nvPr/>
          </p:nvSpPr>
          <p:spPr>
            <a:xfrm>
              <a:off x="5042971" y="3487674"/>
              <a:ext cx="459" cy="95"/>
            </a:xfrm>
            <a:custGeom>
              <a:avLst/>
              <a:gdLst>
                <a:gd name="connsiteX0" fmla="*/ 135 w 459"/>
                <a:gd name="connsiteY0" fmla="*/ 95 h 95"/>
                <a:gd name="connsiteX1" fmla="*/ 420 w 459"/>
                <a:gd name="connsiteY1" fmla="*/ 0 h 95"/>
                <a:gd name="connsiteX2" fmla="*/ 325 w 459"/>
                <a:gd name="connsiteY2" fmla="*/ 0 h 95"/>
                <a:gd name="connsiteX3" fmla="*/ 39 w 459"/>
                <a:gd name="connsiteY3" fmla="*/ 0 h 95"/>
                <a:gd name="connsiteX4" fmla="*/ 135 w 459"/>
                <a:gd name="connsiteY4" fmla="*/ 95 h 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 h="95">
                  <a:moveTo>
                    <a:pt x="135" y="95"/>
                  </a:moveTo>
                  <a:cubicBezTo>
                    <a:pt x="230" y="95"/>
                    <a:pt x="325" y="95"/>
                    <a:pt x="420" y="0"/>
                  </a:cubicBezTo>
                  <a:cubicBezTo>
                    <a:pt x="516" y="0"/>
                    <a:pt x="420" y="0"/>
                    <a:pt x="325" y="0"/>
                  </a:cubicBezTo>
                  <a:cubicBezTo>
                    <a:pt x="230" y="0"/>
                    <a:pt x="135" y="0"/>
                    <a:pt x="39" y="0"/>
                  </a:cubicBezTo>
                  <a:cubicBezTo>
                    <a:pt x="-56" y="0"/>
                    <a:pt x="39" y="95"/>
                    <a:pt x="135" y="95"/>
                  </a:cubicBezTo>
                  <a:close/>
                </a:path>
              </a:pathLst>
            </a:custGeom>
            <a:grpFill/>
            <a:ln w="9525" cap="flat">
              <a:noFill/>
              <a:prstDash val="solid"/>
              <a:miter/>
            </a:ln>
          </p:spPr>
          <p:txBody>
            <a:bodyPr rtlCol="0" anchor="ctr"/>
            <a:lstStyle/>
            <a:p>
              <a:endParaRPr lang="zh-CN" altLang="en-US"/>
            </a:p>
          </p:txBody>
        </p:sp>
        <p:sp>
          <p:nvSpPr>
            <p:cNvPr id="183" name="任意多边形: 形状 182"/>
            <p:cNvSpPr/>
            <p:nvPr/>
          </p:nvSpPr>
          <p:spPr>
            <a:xfrm>
              <a:off x="5112995" y="3487483"/>
              <a:ext cx="1716" cy="380"/>
            </a:xfrm>
            <a:custGeom>
              <a:avLst/>
              <a:gdLst>
                <a:gd name="connsiteX0" fmla="*/ 500 w 1716"/>
                <a:gd name="connsiteY0" fmla="*/ 381 h 380"/>
                <a:gd name="connsiteX1" fmla="*/ 1644 w 1716"/>
                <a:gd name="connsiteY1" fmla="*/ 191 h 380"/>
                <a:gd name="connsiteX2" fmla="*/ 1167 w 1716"/>
                <a:gd name="connsiteY2" fmla="*/ 0 h 380"/>
                <a:gd name="connsiteX3" fmla="*/ 24 w 1716"/>
                <a:gd name="connsiteY3" fmla="*/ 191 h 380"/>
                <a:gd name="connsiteX4" fmla="*/ 500 w 1716"/>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6" h="380">
                  <a:moveTo>
                    <a:pt x="500" y="381"/>
                  </a:moveTo>
                  <a:cubicBezTo>
                    <a:pt x="881" y="381"/>
                    <a:pt x="1453" y="286"/>
                    <a:pt x="1644" y="191"/>
                  </a:cubicBezTo>
                  <a:cubicBezTo>
                    <a:pt x="1834" y="95"/>
                    <a:pt x="1644" y="0"/>
                    <a:pt x="1167" y="0"/>
                  </a:cubicBezTo>
                  <a:cubicBezTo>
                    <a:pt x="691" y="0"/>
                    <a:pt x="215" y="95"/>
                    <a:pt x="24" y="191"/>
                  </a:cubicBezTo>
                  <a:cubicBezTo>
                    <a:pt x="-71" y="286"/>
                    <a:pt x="119" y="381"/>
                    <a:pt x="500" y="381"/>
                  </a:cubicBezTo>
                  <a:close/>
                </a:path>
              </a:pathLst>
            </a:custGeom>
            <a:grpFill/>
            <a:ln w="9525" cap="flat">
              <a:noFill/>
              <a:prstDash val="solid"/>
              <a:miter/>
            </a:ln>
          </p:spPr>
          <p:txBody>
            <a:bodyPr rtlCol="0" anchor="ctr"/>
            <a:lstStyle/>
            <a:p>
              <a:endParaRPr lang="zh-CN" altLang="en-US"/>
            </a:p>
          </p:txBody>
        </p:sp>
        <p:sp>
          <p:nvSpPr>
            <p:cNvPr id="184" name="任意多边形: 形状 183"/>
            <p:cNvSpPr/>
            <p:nvPr/>
          </p:nvSpPr>
          <p:spPr>
            <a:xfrm>
              <a:off x="5182800" y="3487292"/>
              <a:ext cx="3369" cy="762"/>
            </a:xfrm>
            <a:custGeom>
              <a:avLst/>
              <a:gdLst>
                <a:gd name="connsiteX0" fmla="*/ 1085 w 3369"/>
                <a:gd name="connsiteY0" fmla="*/ 762 h 762"/>
                <a:gd name="connsiteX1" fmla="*/ 3276 w 3369"/>
                <a:gd name="connsiteY1" fmla="*/ 381 h 762"/>
                <a:gd name="connsiteX2" fmla="*/ 2324 w 3369"/>
                <a:gd name="connsiteY2" fmla="*/ 0 h 762"/>
                <a:gd name="connsiteX3" fmla="*/ 133 w 3369"/>
                <a:gd name="connsiteY3" fmla="*/ 381 h 762"/>
                <a:gd name="connsiteX4" fmla="*/ 1085 w 3369"/>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9" h="762">
                  <a:moveTo>
                    <a:pt x="1085" y="762"/>
                  </a:moveTo>
                  <a:cubicBezTo>
                    <a:pt x="1943" y="762"/>
                    <a:pt x="2895" y="571"/>
                    <a:pt x="3276" y="381"/>
                  </a:cubicBezTo>
                  <a:cubicBezTo>
                    <a:pt x="3562" y="191"/>
                    <a:pt x="3181" y="0"/>
                    <a:pt x="2324" y="0"/>
                  </a:cubicBezTo>
                  <a:cubicBezTo>
                    <a:pt x="1466" y="0"/>
                    <a:pt x="514" y="191"/>
                    <a:pt x="133" y="381"/>
                  </a:cubicBezTo>
                  <a:cubicBezTo>
                    <a:pt x="-248" y="667"/>
                    <a:pt x="228" y="762"/>
                    <a:pt x="1085" y="762"/>
                  </a:cubicBezTo>
                  <a:close/>
                </a:path>
              </a:pathLst>
            </a:custGeom>
            <a:grpFill/>
            <a:ln w="9525" cap="flat">
              <a:noFill/>
              <a:prstDash val="solid"/>
              <a:miter/>
            </a:ln>
          </p:spPr>
          <p:txBody>
            <a:bodyPr rtlCol="0" anchor="ctr"/>
            <a:lstStyle/>
            <a:p>
              <a:endParaRPr lang="zh-CN" altLang="en-US"/>
            </a:p>
          </p:txBody>
        </p:sp>
        <p:sp>
          <p:nvSpPr>
            <p:cNvPr id="185" name="任意多边形: 形状 184"/>
            <p:cNvSpPr/>
            <p:nvPr/>
          </p:nvSpPr>
          <p:spPr>
            <a:xfrm>
              <a:off x="5252465" y="3487007"/>
              <a:ext cx="5381" cy="1333"/>
            </a:xfrm>
            <a:custGeom>
              <a:avLst/>
              <a:gdLst>
                <a:gd name="connsiteX0" fmla="*/ 1810 w 5381"/>
                <a:gd name="connsiteY0" fmla="*/ 1333 h 1333"/>
                <a:gd name="connsiteX1" fmla="*/ 5239 w 5381"/>
                <a:gd name="connsiteY1" fmla="*/ 667 h 1333"/>
                <a:gd name="connsiteX2" fmla="*/ 3620 w 5381"/>
                <a:gd name="connsiteY2" fmla="*/ 0 h 1333"/>
                <a:gd name="connsiteX3" fmla="*/ 191 w 5381"/>
                <a:gd name="connsiteY3" fmla="*/ 667 h 1333"/>
                <a:gd name="connsiteX4" fmla="*/ 1810 w 5381"/>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1" h="1333">
                  <a:moveTo>
                    <a:pt x="1810" y="1333"/>
                  </a:moveTo>
                  <a:cubicBezTo>
                    <a:pt x="3239" y="1333"/>
                    <a:pt x="4763" y="1048"/>
                    <a:pt x="5239" y="667"/>
                  </a:cubicBezTo>
                  <a:cubicBezTo>
                    <a:pt x="5715" y="286"/>
                    <a:pt x="4953" y="0"/>
                    <a:pt x="3620" y="0"/>
                  </a:cubicBezTo>
                  <a:cubicBezTo>
                    <a:pt x="2191" y="0"/>
                    <a:pt x="667" y="286"/>
                    <a:pt x="191" y="667"/>
                  </a:cubicBezTo>
                  <a:cubicBezTo>
                    <a:pt x="-381" y="1048"/>
                    <a:pt x="381" y="1333"/>
                    <a:pt x="1810" y="1333"/>
                  </a:cubicBezTo>
                  <a:close/>
                </a:path>
              </a:pathLst>
            </a:custGeom>
            <a:grpFill/>
            <a:ln w="9525" cap="flat">
              <a:noFill/>
              <a:prstDash val="solid"/>
              <a:miter/>
            </a:ln>
          </p:spPr>
          <p:txBody>
            <a:bodyPr rtlCol="0" anchor="ctr"/>
            <a:lstStyle/>
            <a:p>
              <a:endParaRPr lang="zh-CN" altLang="en-US"/>
            </a:p>
          </p:txBody>
        </p:sp>
        <p:sp>
          <p:nvSpPr>
            <p:cNvPr id="186" name="任意多边形: 形状 185"/>
            <p:cNvSpPr/>
            <p:nvPr/>
          </p:nvSpPr>
          <p:spPr>
            <a:xfrm>
              <a:off x="5322092" y="3486721"/>
              <a:ext cx="7395" cy="1904"/>
            </a:xfrm>
            <a:custGeom>
              <a:avLst/>
              <a:gdLst>
                <a:gd name="connsiteX0" fmla="*/ 2573 w 7395"/>
                <a:gd name="connsiteY0" fmla="*/ 1905 h 1904"/>
                <a:gd name="connsiteX1" fmla="*/ 7240 w 7395"/>
                <a:gd name="connsiteY1" fmla="*/ 953 h 1904"/>
                <a:gd name="connsiteX2" fmla="*/ 4859 w 7395"/>
                <a:gd name="connsiteY2" fmla="*/ 0 h 1904"/>
                <a:gd name="connsiteX3" fmla="*/ 191 w 7395"/>
                <a:gd name="connsiteY3" fmla="*/ 953 h 1904"/>
                <a:gd name="connsiteX4" fmla="*/ 2573 w 7395"/>
                <a:gd name="connsiteY4" fmla="*/ 1905 h 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5" h="1904">
                  <a:moveTo>
                    <a:pt x="2573" y="1905"/>
                  </a:moveTo>
                  <a:cubicBezTo>
                    <a:pt x="4478" y="1905"/>
                    <a:pt x="6573" y="1524"/>
                    <a:pt x="7240" y="953"/>
                  </a:cubicBezTo>
                  <a:cubicBezTo>
                    <a:pt x="7811" y="476"/>
                    <a:pt x="6764" y="0"/>
                    <a:pt x="4859" y="0"/>
                  </a:cubicBezTo>
                  <a:cubicBezTo>
                    <a:pt x="2954" y="0"/>
                    <a:pt x="858" y="381"/>
                    <a:pt x="191" y="953"/>
                  </a:cubicBezTo>
                  <a:cubicBezTo>
                    <a:pt x="-475" y="1429"/>
                    <a:pt x="668" y="1905"/>
                    <a:pt x="2573" y="1905"/>
                  </a:cubicBezTo>
                  <a:close/>
                </a:path>
              </a:pathLst>
            </a:custGeom>
            <a:grpFill/>
            <a:ln w="9525" cap="flat">
              <a:noFill/>
              <a:prstDash val="solid"/>
              <a:miter/>
            </a:ln>
          </p:spPr>
          <p:txBody>
            <a:bodyPr rtlCol="0" anchor="ctr"/>
            <a:lstStyle/>
            <a:p>
              <a:endParaRPr lang="zh-CN" altLang="en-US"/>
            </a:p>
          </p:txBody>
        </p:sp>
        <p:sp>
          <p:nvSpPr>
            <p:cNvPr id="187" name="任意多边形: 形状 186"/>
            <p:cNvSpPr/>
            <p:nvPr/>
          </p:nvSpPr>
          <p:spPr>
            <a:xfrm>
              <a:off x="5391524" y="3486435"/>
              <a:ext cx="9727" cy="2476"/>
            </a:xfrm>
            <a:custGeom>
              <a:avLst/>
              <a:gdLst>
                <a:gd name="connsiteX0" fmla="*/ 3530 w 9727"/>
                <a:gd name="connsiteY0" fmla="*/ 2476 h 2476"/>
                <a:gd name="connsiteX1" fmla="*/ 9531 w 9727"/>
                <a:gd name="connsiteY1" fmla="*/ 1238 h 2476"/>
                <a:gd name="connsiteX2" fmla="*/ 6197 w 9727"/>
                <a:gd name="connsiteY2" fmla="*/ 0 h 2476"/>
                <a:gd name="connsiteX3" fmla="*/ 197 w 9727"/>
                <a:gd name="connsiteY3" fmla="*/ 1238 h 2476"/>
                <a:gd name="connsiteX4" fmla="*/ 3530 w 9727"/>
                <a:gd name="connsiteY4" fmla="*/ 2476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7" h="2476">
                  <a:moveTo>
                    <a:pt x="3530" y="2476"/>
                  </a:moveTo>
                  <a:cubicBezTo>
                    <a:pt x="6102" y="2476"/>
                    <a:pt x="8864" y="1905"/>
                    <a:pt x="9531" y="1238"/>
                  </a:cubicBezTo>
                  <a:cubicBezTo>
                    <a:pt x="10293" y="571"/>
                    <a:pt x="8769" y="0"/>
                    <a:pt x="6197" y="0"/>
                  </a:cubicBezTo>
                  <a:cubicBezTo>
                    <a:pt x="3626" y="0"/>
                    <a:pt x="863" y="571"/>
                    <a:pt x="197" y="1238"/>
                  </a:cubicBezTo>
                  <a:cubicBezTo>
                    <a:pt x="-565" y="1905"/>
                    <a:pt x="959" y="2476"/>
                    <a:pt x="3530" y="2476"/>
                  </a:cubicBezTo>
                  <a:close/>
                </a:path>
              </a:pathLst>
            </a:custGeom>
            <a:grpFill/>
            <a:ln w="9525" cap="flat">
              <a:noFill/>
              <a:prstDash val="solid"/>
              <a:miter/>
            </a:ln>
          </p:spPr>
          <p:txBody>
            <a:bodyPr rtlCol="0" anchor="ctr"/>
            <a:lstStyle/>
            <a:p>
              <a:endParaRPr lang="zh-CN" altLang="en-US"/>
            </a:p>
          </p:txBody>
        </p:sp>
        <p:sp>
          <p:nvSpPr>
            <p:cNvPr id="188" name="任意多边形: 形状 187"/>
            <p:cNvSpPr/>
            <p:nvPr/>
          </p:nvSpPr>
          <p:spPr>
            <a:xfrm>
              <a:off x="5460775" y="3486054"/>
              <a:ext cx="12576" cy="3238"/>
            </a:xfrm>
            <a:custGeom>
              <a:avLst/>
              <a:gdLst>
                <a:gd name="connsiteX0" fmla="*/ 4764 w 12576"/>
                <a:gd name="connsiteY0" fmla="*/ 3238 h 3238"/>
                <a:gd name="connsiteX1" fmla="*/ 12384 w 12576"/>
                <a:gd name="connsiteY1" fmla="*/ 1619 h 3238"/>
                <a:gd name="connsiteX2" fmla="*/ 7812 w 12576"/>
                <a:gd name="connsiteY2" fmla="*/ 0 h 3238"/>
                <a:gd name="connsiteX3" fmla="*/ 192 w 12576"/>
                <a:gd name="connsiteY3" fmla="*/ 1619 h 3238"/>
                <a:gd name="connsiteX4" fmla="*/ 4764 w 12576"/>
                <a:gd name="connsiteY4" fmla="*/ 3238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76" h="3238">
                  <a:moveTo>
                    <a:pt x="4764" y="3238"/>
                  </a:moveTo>
                  <a:cubicBezTo>
                    <a:pt x="8098" y="3238"/>
                    <a:pt x="11527" y="2572"/>
                    <a:pt x="12384" y="1619"/>
                  </a:cubicBezTo>
                  <a:cubicBezTo>
                    <a:pt x="13241" y="762"/>
                    <a:pt x="11146" y="0"/>
                    <a:pt x="7812" y="0"/>
                  </a:cubicBezTo>
                  <a:cubicBezTo>
                    <a:pt x="4478" y="0"/>
                    <a:pt x="1049" y="667"/>
                    <a:pt x="192" y="1619"/>
                  </a:cubicBezTo>
                  <a:cubicBezTo>
                    <a:pt x="-665" y="2476"/>
                    <a:pt x="1431" y="3238"/>
                    <a:pt x="4764" y="3238"/>
                  </a:cubicBezTo>
                  <a:close/>
                </a:path>
              </a:pathLst>
            </a:custGeom>
            <a:grpFill/>
            <a:ln w="9525" cap="flat">
              <a:noFill/>
              <a:prstDash val="solid"/>
              <a:miter/>
            </a:ln>
          </p:spPr>
          <p:txBody>
            <a:bodyPr rtlCol="0" anchor="ctr"/>
            <a:lstStyle/>
            <a:p>
              <a:endParaRPr lang="zh-CN" altLang="en-US"/>
            </a:p>
          </p:txBody>
        </p:sp>
        <p:sp>
          <p:nvSpPr>
            <p:cNvPr id="189" name="任意多边形: 形状 188"/>
            <p:cNvSpPr/>
            <p:nvPr/>
          </p:nvSpPr>
          <p:spPr>
            <a:xfrm>
              <a:off x="5530240" y="3485769"/>
              <a:ext cx="14903" cy="3809"/>
            </a:xfrm>
            <a:custGeom>
              <a:avLst/>
              <a:gdLst>
                <a:gd name="connsiteX0" fmla="*/ 5880 w 14903"/>
                <a:gd name="connsiteY0" fmla="*/ 3810 h 3809"/>
                <a:gd name="connsiteX1" fmla="*/ 14738 w 14903"/>
                <a:gd name="connsiteY1" fmla="*/ 1905 h 3809"/>
                <a:gd name="connsiteX2" fmla="*/ 9023 w 14903"/>
                <a:gd name="connsiteY2" fmla="*/ 0 h 3809"/>
                <a:gd name="connsiteX3" fmla="*/ 165 w 14903"/>
                <a:gd name="connsiteY3" fmla="*/ 1905 h 3809"/>
                <a:gd name="connsiteX4" fmla="*/ 5880 w 14903"/>
                <a:gd name="connsiteY4" fmla="*/ 3810 h 3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3" h="3809">
                  <a:moveTo>
                    <a:pt x="5880" y="3810"/>
                  </a:moveTo>
                  <a:cubicBezTo>
                    <a:pt x="9880" y="3810"/>
                    <a:pt x="13881" y="2953"/>
                    <a:pt x="14738" y="1905"/>
                  </a:cubicBezTo>
                  <a:cubicBezTo>
                    <a:pt x="15595" y="857"/>
                    <a:pt x="13024" y="0"/>
                    <a:pt x="9023" y="0"/>
                  </a:cubicBezTo>
                  <a:cubicBezTo>
                    <a:pt x="5023" y="0"/>
                    <a:pt x="1117" y="857"/>
                    <a:pt x="165" y="1905"/>
                  </a:cubicBezTo>
                  <a:cubicBezTo>
                    <a:pt x="-692" y="2953"/>
                    <a:pt x="1879" y="3810"/>
                    <a:pt x="5880" y="3810"/>
                  </a:cubicBezTo>
                  <a:close/>
                </a:path>
              </a:pathLst>
            </a:custGeom>
            <a:grpFill/>
            <a:ln w="9525" cap="flat">
              <a:noFill/>
              <a:prstDash val="solid"/>
              <a:miter/>
            </a:ln>
          </p:spPr>
          <p:txBody>
            <a:bodyPr rtlCol="0" anchor="ctr"/>
            <a:lstStyle/>
            <a:p>
              <a:endParaRPr lang="zh-CN" altLang="en-US"/>
            </a:p>
          </p:txBody>
        </p:sp>
        <p:sp>
          <p:nvSpPr>
            <p:cNvPr id="190" name="任意多边形: 形状 189"/>
            <p:cNvSpPr/>
            <p:nvPr/>
          </p:nvSpPr>
          <p:spPr>
            <a:xfrm>
              <a:off x="5599793" y="3485483"/>
              <a:ext cx="17147" cy="4381"/>
            </a:xfrm>
            <a:custGeom>
              <a:avLst/>
              <a:gdLst>
                <a:gd name="connsiteX0" fmla="*/ 7002 w 17147"/>
                <a:gd name="connsiteY0" fmla="*/ 4382 h 4381"/>
                <a:gd name="connsiteX1" fmla="*/ 17004 w 17147"/>
                <a:gd name="connsiteY1" fmla="*/ 2191 h 4381"/>
                <a:gd name="connsiteX2" fmla="*/ 10146 w 17147"/>
                <a:gd name="connsiteY2" fmla="*/ 0 h 4381"/>
                <a:gd name="connsiteX3" fmla="*/ 144 w 17147"/>
                <a:gd name="connsiteY3" fmla="*/ 2191 h 4381"/>
                <a:gd name="connsiteX4" fmla="*/ 7002 w 17147"/>
                <a:gd name="connsiteY4" fmla="*/ 4382 h 4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7" h="4381">
                  <a:moveTo>
                    <a:pt x="7002" y="4382"/>
                  </a:moveTo>
                  <a:cubicBezTo>
                    <a:pt x="11670" y="4382"/>
                    <a:pt x="16146" y="3429"/>
                    <a:pt x="17004" y="2191"/>
                  </a:cubicBezTo>
                  <a:cubicBezTo>
                    <a:pt x="17861" y="953"/>
                    <a:pt x="14813" y="0"/>
                    <a:pt x="10146" y="0"/>
                  </a:cubicBezTo>
                  <a:cubicBezTo>
                    <a:pt x="5478" y="0"/>
                    <a:pt x="1002" y="953"/>
                    <a:pt x="144" y="2191"/>
                  </a:cubicBezTo>
                  <a:cubicBezTo>
                    <a:pt x="-713" y="3429"/>
                    <a:pt x="2335" y="4382"/>
                    <a:pt x="7002" y="4382"/>
                  </a:cubicBezTo>
                  <a:close/>
                </a:path>
              </a:pathLst>
            </a:custGeom>
            <a:grpFill/>
            <a:ln w="9525" cap="flat">
              <a:noFill/>
              <a:prstDash val="solid"/>
              <a:miter/>
            </a:ln>
          </p:spPr>
          <p:txBody>
            <a:bodyPr rtlCol="0" anchor="ctr"/>
            <a:lstStyle/>
            <a:p>
              <a:endParaRPr lang="zh-CN" altLang="en-US"/>
            </a:p>
          </p:txBody>
        </p:sp>
        <p:sp>
          <p:nvSpPr>
            <p:cNvPr id="191" name="任意多边形: 形状 190"/>
            <p:cNvSpPr/>
            <p:nvPr/>
          </p:nvSpPr>
          <p:spPr>
            <a:xfrm>
              <a:off x="5669130" y="3485102"/>
              <a:ext cx="19774" cy="5143"/>
            </a:xfrm>
            <a:custGeom>
              <a:avLst/>
              <a:gdLst>
                <a:gd name="connsiteX0" fmla="*/ 8341 w 19774"/>
                <a:gd name="connsiteY0" fmla="*/ 5143 h 5143"/>
                <a:gd name="connsiteX1" fmla="*/ 19675 w 19774"/>
                <a:gd name="connsiteY1" fmla="*/ 2572 h 5143"/>
                <a:gd name="connsiteX2" fmla="*/ 11389 w 19774"/>
                <a:gd name="connsiteY2" fmla="*/ 0 h 5143"/>
                <a:gd name="connsiteX3" fmla="*/ 149 w 19774"/>
                <a:gd name="connsiteY3" fmla="*/ 2572 h 5143"/>
                <a:gd name="connsiteX4" fmla="*/ 8341 w 19774"/>
                <a:gd name="connsiteY4" fmla="*/ 5143 h 5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74" h="5143">
                  <a:moveTo>
                    <a:pt x="8341" y="5143"/>
                  </a:moveTo>
                  <a:cubicBezTo>
                    <a:pt x="13770" y="5143"/>
                    <a:pt x="18818" y="4000"/>
                    <a:pt x="19675" y="2572"/>
                  </a:cubicBezTo>
                  <a:cubicBezTo>
                    <a:pt x="20437" y="1143"/>
                    <a:pt x="16723" y="0"/>
                    <a:pt x="11389" y="0"/>
                  </a:cubicBezTo>
                  <a:cubicBezTo>
                    <a:pt x="5959" y="0"/>
                    <a:pt x="911" y="1143"/>
                    <a:pt x="149" y="2572"/>
                  </a:cubicBezTo>
                  <a:cubicBezTo>
                    <a:pt x="-803" y="4000"/>
                    <a:pt x="2911" y="5143"/>
                    <a:pt x="8341" y="5143"/>
                  </a:cubicBezTo>
                  <a:close/>
                </a:path>
              </a:pathLst>
            </a:custGeom>
            <a:grpFill/>
            <a:ln w="9525" cap="flat">
              <a:noFill/>
              <a:prstDash val="solid"/>
              <a:miter/>
            </a:ln>
          </p:spPr>
          <p:txBody>
            <a:bodyPr rtlCol="0" anchor="ctr"/>
            <a:lstStyle/>
            <a:p>
              <a:endParaRPr lang="zh-CN" altLang="en-US"/>
            </a:p>
          </p:txBody>
        </p:sp>
        <p:sp>
          <p:nvSpPr>
            <p:cNvPr id="192" name="任意多边形: 形状 191"/>
            <p:cNvSpPr/>
            <p:nvPr/>
          </p:nvSpPr>
          <p:spPr>
            <a:xfrm>
              <a:off x="5738742" y="3484911"/>
              <a:ext cx="21761" cy="5619"/>
            </a:xfrm>
            <a:custGeom>
              <a:avLst/>
              <a:gdLst>
                <a:gd name="connsiteX0" fmla="*/ 9595 w 21761"/>
                <a:gd name="connsiteY0" fmla="*/ 5620 h 5619"/>
                <a:gd name="connsiteX1" fmla="*/ 21691 w 21761"/>
                <a:gd name="connsiteY1" fmla="*/ 2762 h 5619"/>
                <a:gd name="connsiteX2" fmla="*/ 12166 w 21761"/>
                <a:gd name="connsiteY2" fmla="*/ 0 h 5619"/>
                <a:gd name="connsiteX3" fmla="*/ 70 w 21761"/>
                <a:gd name="connsiteY3" fmla="*/ 2762 h 5619"/>
                <a:gd name="connsiteX4" fmla="*/ 9595 w 21761"/>
                <a:gd name="connsiteY4" fmla="*/ 5620 h 5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61" h="5619">
                  <a:moveTo>
                    <a:pt x="9595" y="5620"/>
                  </a:moveTo>
                  <a:cubicBezTo>
                    <a:pt x="15595" y="5620"/>
                    <a:pt x="21025" y="4382"/>
                    <a:pt x="21691" y="2762"/>
                  </a:cubicBezTo>
                  <a:cubicBezTo>
                    <a:pt x="22358" y="1238"/>
                    <a:pt x="18167" y="0"/>
                    <a:pt x="12166" y="0"/>
                  </a:cubicBezTo>
                  <a:cubicBezTo>
                    <a:pt x="6166" y="0"/>
                    <a:pt x="832" y="1238"/>
                    <a:pt x="70" y="2762"/>
                  </a:cubicBezTo>
                  <a:cubicBezTo>
                    <a:pt x="-597" y="4382"/>
                    <a:pt x="3594" y="5620"/>
                    <a:pt x="9595" y="5620"/>
                  </a:cubicBezTo>
                  <a:close/>
                </a:path>
              </a:pathLst>
            </a:custGeom>
            <a:grpFill/>
            <a:ln w="9525" cap="flat">
              <a:noFill/>
              <a:prstDash val="solid"/>
              <a:miter/>
            </a:ln>
          </p:spPr>
          <p:txBody>
            <a:bodyPr rtlCol="0" anchor="ctr"/>
            <a:lstStyle/>
            <a:p>
              <a:endParaRPr lang="zh-CN" altLang="en-US"/>
            </a:p>
          </p:txBody>
        </p:sp>
        <p:sp>
          <p:nvSpPr>
            <p:cNvPr id="193" name="任意多边形: 形状 192"/>
            <p:cNvSpPr/>
            <p:nvPr/>
          </p:nvSpPr>
          <p:spPr>
            <a:xfrm>
              <a:off x="5808394" y="3484721"/>
              <a:ext cx="23618" cy="6095"/>
            </a:xfrm>
            <a:custGeom>
              <a:avLst/>
              <a:gdLst>
                <a:gd name="connsiteX0" fmla="*/ 10809 w 23618"/>
                <a:gd name="connsiteY0" fmla="*/ 6096 h 6095"/>
                <a:gd name="connsiteX1" fmla="*/ 23572 w 23618"/>
                <a:gd name="connsiteY1" fmla="*/ 3048 h 6095"/>
                <a:gd name="connsiteX2" fmla="*/ 12809 w 23618"/>
                <a:gd name="connsiteY2" fmla="*/ 0 h 6095"/>
                <a:gd name="connsiteX3" fmla="*/ 46 w 23618"/>
                <a:gd name="connsiteY3" fmla="*/ 3048 h 6095"/>
                <a:gd name="connsiteX4" fmla="*/ 10809 w 23618"/>
                <a:gd name="connsiteY4" fmla="*/ 6096 h 6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8" h="6095">
                  <a:moveTo>
                    <a:pt x="10809" y="6096"/>
                  </a:moveTo>
                  <a:cubicBezTo>
                    <a:pt x="17381" y="6096"/>
                    <a:pt x="23096" y="4667"/>
                    <a:pt x="23572" y="3048"/>
                  </a:cubicBezTo>
                  <a:cubicBezTo>
                    <a:pt x="24144" y="1333"/>
                    <a:pt x="19286" y="0"/>
                    <a:pt x="12809" y="0"/>
                  </a:cubicBezTo>
                  <a:cubicBezTo>
                    <a:pt x="6332" y="0"/>
                    <a:pt x="617" y="1333"/>
                    <a:pt x="46" y="3048"/>
                  </a:cubicBezTo>
                  <a:cubicBezTo>
                    <a:pt x="-526" y="4667"/>
                    <a:pt x="4332" y="6096"/>
                    <a:pt x="10809" y="6096"/>
                  </a:cubicBezTo>
                  <a:close/>
                </a:path>
              </a:pathLst>
            </a:custGeom>
            <a:grpFill/>
            <a:ln w="9525" cap="flat">
              <a:noFill/>
              <a:prstDash val="solid"/>
              <a:miter/>
            </a:ln>
          </p:spPr>
          <p:txBody>
            <a:bodyPr rtlCol="0" anchor="ctr"/>
            <a:lstStyle/>
            <a:p>
              <a:endParaRPr lang="zh-CN" altLang="en-US"/>
            </a:p>
          </p:txBody>
        </p:sp>
        <p:sp>
          <p:nvSpPr>
            <p:cNvPr id="194" name="任意多边形: 形状 193"/>
            <p:cNvSpPr/>
            <p:nvPr/>
          </p:nvSpPr>
          <p:spPr>
            <a:xfrm>
              <a:off x="5878608" y="3484530"/>
              <a:ext cx="24719" cy="6381"/>
            </a:xfrm>
            <a:custGeom>
              <a:avLst/>
              <a:gdLst>
                <a:gd name="connsiteX0" fmla="*/ 11651 w 24719"/>
                <a:gd name="connsiteY0" fmla="*/ 6382 h 6381"/>
                <a:gd name="connsiteX1" fmla="*/ 24700 w 24719"/>
                <a:gd name="connsiteY1" fmla="*/ 3143 h 6381"/>
                <a:gd name="connsiteX2" fmla="*/ 13079 w 24719"/>
                <a:gd name="connsiteY2" fmla="*/ 0 h 6381"/>
                <a:gd name="connsiteX3" fmla="*/ 30 w 24719"/>
                <a:gd name="connsiteY3" fmla="*/ 3143 h 6381"/>
                <a:gd name="connsiteX4" fmla="*/ 11651 w 24719"/>
                <a:gd name="connsiteY4" fmla="*/ 6382 h 6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19" h="6381">
                  <a:moveTo>
                    <a:pt x="11651" y="6382"/>
                  </a:moveTo>
                  <a:cubicBezTo>
                    <a:pt x="18509" y="6382"/>
                    <a:pt x="24319" y="4953"/>
                    <a:pt x="24700" y="3143"/>
                  </a:cubicBezTo>
                  <a:cubicBezTo>
                    <a:pt x="25081" y="1333"/>
                    <a:pt x="19842" y="0"/>
                    <a:pt x="13079" y="0"/>
                  </a:cubicBezTo>
                  <a:cubicBezTo>
                    <a:pt x="6317" y="0"/>
                    <a:pt x="506" y="1429"/>
                    <a:pt x="30" y="3143"/>
                  </a:cubicBezTo>
                  <a:cubicBezTo>
                    <a:pt x="-446" y="4953"/>
                    <a:pt x="4793" y="6382"/>
                    <a:pt x="11651" y="6382"/>
                  </a:cubicBezTo>
                  <a:close/>
                </a:path>
              </a:pathLst>
            </a:custGeom>
            <a:grpFill/>
            <a:ln w="9525" cap="flat">
              <a:noFill/>
              <a:prstDash val="solid"/>
              <a:miter/>
            </a:ln>
          </p:spPr>
          <p:txBody>
            <a:bodyPr rtlCol="0" anchor="ctr"/>
            <a:lstStyle/>
            <a:p>
              <a:endParaRPr lang="zh-CN" altLang="en-US"/>
            </a:p>
          </p:txBody>
        </p:sp>
        <p:sp>
          <p:nvSpPr>
            <p:cNvPr id="195" name="任意多边形: 形状 194"/>
            <p:cNvSpPr/>
            <p:nvPr/>
          </p:nvSpPr>
          <p:spPr>
            <a:xfrm>
              <a:off x="5948741" y="3484340"/>
              <a:ext cx="25529" cy="6667"/>
            </a:xfrm>
            <a:custGeom>
              <a:avLst/>
              <a:gdLst>
                <a:gd name="connsiteX0" fmla="*/ 12479 w 25529"/>
                <a:gd name="connsiteY0" fmla="*/ 6667 h 6667"/>
                <a:gd name="connsiteX1" fmla="*/ 25528 w 25529"/>
                <a:gd name="connsiteY1" fmla="*/ 3334 h 6667"/>
                <a:gd name="connsiteX2" fmla="*/ 13051 w 25529"/>
                <a:gd name="connsiteY2" fmla="*/ 0 h 6667"/>
                <a:gd name="connsiteX3" fmla="*/ 1 w 25529"/>
                <a:gd name="connsiteY3" fmla="*/ 3334 h 6667"/>
                <a:gd name="connsiteX4" fmla="*/ 12479 w 25529"/>
                <a:gd name="connsiteY4" fmla="*/ 6667 h 6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9" h="6667">
                  <a:moveTo>
                    <a:pt x="12479" y="6667"/>
                  </a:moveTo>
                  <a:cubicBezTo>
                    <a:pt x="19527" y="6667"/>
                    <a:pt x="25338" y="5144"/>
                    <a:pt x="25528" y="3334"/>
                  </a:cubicBezTo>
                  <a:cubicBezTo>
                    <a:pt x="25623" y="1524"/>
                    <a:pt x="20099" y="0"/>
                    <a:pt x="13051" y="0"/>
                  </a:cubicBezTo>
                  <a:cubicBezTo>
                    <a:pt x="6097" y="0"/>
                    <a:pt x="192" y="1429"/>
                    <a:pt x="1" y="3334"/>
                  </a:cubicBezTo>
                  <a:cubicBezTo>
                    <a:pt x="-94" y="5144"/>
                    <a:pt x="5431" y="6667"/>
                    <a:pt x="12479" y="6667"/>
                  </a:cubicBezTo>
                  <a:close/>
                </a:path>
              </a:pathLst>
            </a:custGeom>
            <a:grpFill/>
            <a:ln w="9525" cap="flat">
              <a:noFill/>
              <a:prstDash val="solid"/>
              <a:miter/>
            </a:ln>
          </p:spPr>
          <p:txBody>
            <a:bodyPr rtlCol="0" anchor="ctr"/>
            <a:lstStyle/>
            <a:p>
              <a:endParaRPr lang="zh-CN" altLang="en-US"/>
            </a:p>
          </p:txBody>
        </p:sp>
        <p:sp>
          <p:nvSpPr>
            <p:cNvPr id="196" name="任意多边形: 形状 195"/>
            <p:cNvSpPr/>
            <p:nvPr/>
          </p:nvSpPr>
          <p:spPr>
            <a:xfrm>
              <a:off x="6019228" y="3484340"/>
              <a:ext cx="25909" cy="6762"/>
            </a:xfrm>
            <a:custGeom>
              <a:avLst/>
              <a:gdLst>
                <a:gd name="connsiteX0" fmla="*/ 13049 w 25909"/>
                <a:gd name="connsiteY0" fmla="*/ 6763 h 6762"/>
                <a:gd name="connsiteX1" fmla="*/ 25908 w 25909"/>
                <a:gd name="connsiteY1" fmla="*/ 3334 h 6762"/>
                <a:gd name="connsiteX2" fmla="*/ 12859 w 25909"/>
                <a:gd name="connsiteY2" fmla="*/ 0 h 6762"/>
                <a:gd name="connsiteX3" fmla="*/ 0 w 25909"/>
                <a:gd name="connsiteY3" fmla="*/ 3334 h 6762"/>
                <a:gd name="connsiteX4" fmla="*/ 13049 w 25909"/>
                <a:gd name="connsiteY4" fmla="*/ 6763 h 6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09" h="6762">
                  <a:moveTo>
                    <a:pt x="13049" y="6763"/>
                  </a:moveTo>
                  <a:cubicBezTo>
                    <a:pt x="20193" y="6763"/>
                    <a:pt x="26003" y="5239"/>
                    <a:pt x="25908" y="3334"/>
                  </a:cubicBezTo>
                  <a:cubicBezTo>
                    <a:pt x="25813" y="1524"/>
                    <a:pt x="20002" y="0"/>
                    <a:pt x="12859" y="0"/>
                  </a:cubicBezTo>
                  <a:cubicBezTo>
                    <a:pt x="5715" y="0"/>
                    <a:pt x="0" y="1524"/>
                    <a:pt x="0" y="3334"/>
                  </a:cubicBezTo>
                  <a:cubicBezTo>
                    <a:pt x="95" y="5239"/>
                    <a:pt x="5905" y="6763"/>
                    <a:pt x="13049" y="6763"/>
                  </a:cubicBezTo>
                  <a:close/>
                </a:path>
              </a:pathLst>
            </a:custGeom>
            <a:grpFill/>
            <a:ln w="9525" cap="flat">
              <a:noFill/>
              <a:prstDash val="solid"/>
              <a:miter/>
            </a:ln>
          </p:spPr>
          <p:txBody>
            <a:bodyPr rtlCol="0" anchor="ctr"/>
            <a:lstStyle/>
            <a:p>
              <a:endParaRPr lang="zh-CN" altLang="en-US"/>
            </a:p>
          </p:txBody>
        </p:sp>
        <p:sp>
          <p:nvSpPr>
            <p:cNvPr id="197" name="任意多边形: 形状 196"/>
            <p:cNvSpPr/>
            <p:nvPr/>
          </p:nvSpPr>
          <p:spPr>
            <a:xfrm>
              <a:off x="6090083" y="3484340"/>
              <a:ext cx="25460" cy="6667"/>
            </a:xfrm>
            <a:custGeom>
              <a:avLst/>
              <a:gdLst>
                <a:gd name="connsiteX0" fmla="*/ 13250 w 25460"/>
                <a:gd name="connsiteY0" fmla="*/ 6667 h 6667"/>
                <a:gd name="connsiteX1" fmla="*/ 25442 w 25460"/>
                <a:gd name="connsiteY1" fmla="*/ 3334 h 6667"/>
                <a:gd name="connsiteX2" fmla="*/ 12203 w 25460"/>
                <a:gd name="connsiteY2" fmla="*/ 0 h 6667"/>
                <a:gd name="connsiteX3" fmla="*/ 11 w 25460"/>
                <a:gd name="connsiteY3" fmla="*/ 3334 h 6667"/>
                <a:gd name="connsiteX4" fmla="*/ 13250 w 25460"/>
                <a:gd name="connsiteY4" fmla="*/ 6667 h 6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60" h="6667">
                  <a:moveTo>
                    <a:pt x="13250" y="6667"/>
                  </a:moveTo>
                  <a:cubicBezTo>
                    <a:pt x="20299" y="6667"/>
                    <a:pt x="25823" y="5144"/>
                    <a:pt x="25442" y="3334"/>
                  </a:cubicBezTo>
                  <a:cubicBezTo>
                    <a:pt x="25157" y="1524"/>
                    <a:pt x="19156" y="0"/>
                    <a:pt x="12203" y="0"/>
                  </a:cubicBezTo>
                  <a:cubicBezTo>
                    <a:pt x="5249" y="0"/>
                    <a:pt x="-275" y="1429"/>
                    <a:pt x="11" y="3334"/>
                  </a:cubicBezTo>
                  <a:cubicBezTo>
                    <a:pt x="296" y="5144"/>
                    <a:pt x="6202" y="6667"/>
                    <a:pt x="13250" y="6667"/>
                  </a:cubicBezTo>
                  <a:close/>
                </a:path>
              </a:pathLst>
            </a:custGeom>
            <a:grpFill/>
            <a:ln w="9525" cap="flat">
              <a:noFill/>
              <a:prstDash val="solid"/>
              <a:miter/>
            </a:ln>
          </p:spPr>
          <p:txBody>
            <a:bodyPr rtlCol="0" anchor="ctr"/>
            <a:lstStyle/>
            <a:p>
              <a:endParaRPr lang="zh-CN" altLang="en-US"/>
            </a:p>
          </p:txBody>
        </p:sp>
        <p:sp>
          <p:nvSpPr>
            <p:cNvPr id="198" name="任意多边形: 形状 197"/>
            <p:cNvSpPr/>
            <p:nvPr/>
          </p:nvSpPr>
          <p:spPr>
            <a:xfrm>
              <a:off x="6161119" y="3484530"/>
              <a:ext cx="24743" cy="6381"/>
            </a:xfrm>
            <a:custGeom>
              <a:avLst/>
              <a:gdLst>
                <a:gd name="connsiteX0" fmla="*/ 13270 w 24743"/>
                <a:gd name="connsiteY0" fmla="*/ 6382 h 6381"/>
                <a:gd name="connsiteX1" fmla="*/ 24700 w 24743"/>
                <a:gd name="connsiteY1" fmla="*/ 3143 h 6381"/>
                <a:gd name="connsiteX2" fmla="*/ 11461 w 24743"/>
                <a:gd name="connsiteY2" fmla="*/ 0 h 6381"/>
                <a:gd name="connsiteX3" fmla="*/ 31 w 24743"/>
                <a:gd name="connsiteY3" fmla="*/ 3143 h 6381"/>
                <a:gd name="connsiteX4" fmla="*/ 13270 w 24743"/>
                <a:gd name="connsiteY4" fmla="*/ 6382 h 6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43" h="6381">
                  <a:moveTo>
                    <a:pt x="13270" y="6382"/>
                  </a:moveTo>
                  <a:cubicBezTo>
                    <a:pt x="20128" y="6382"/>
                    <a:pt x="25272" y="4953"/>
                    <a:pt x="24700" y="3143"/>
                  </a:cubicBezTo>
                  <a:cubicBezTo>
                    <a:pt x="24129" y="1333"/>
                    <a:pt x="18223" y="0"/>
                    <a:pt x="11461" y="0"/>
                  </a:cubicBezTo>
                  <a:cubicBezTo>
                    <a:pt x="4698" y="0"/>
                    <a:pt x="-446" y="1429"/>
                    <a:pt x="31" y="3143"/>
                  </a:cubicBezTo>
                  <a:cubicBezTo>
                    <a:pt x="507" y="4953"/>
                    <a:pt x="6412" y="6382"/>
                    <a:pt x="13270" y="6382"/>
                  </a:cubicBezTo>
                  <a:close/>
                </a:path>
              </a:pathLst>
            </a:custGeom>
            <a:grpFill/>
            <a:ln w="9525" cap="flat">
              <a:noFill/>
              <a:prstDash val="solid"/>
              <a:miter/>
            </a:ln>
          </p:spPr>
          <p:txBody>
            <a:bodyPr rtlCol="0" anchor="ctr"/>
            <a:lstStyle/>
            <a:p>
              <a:endParaRPr lang="zh-CN" altLang="en-US"/>
            </a:p>
          </p:txBody>
        </p:sp>
        <p:sp>
          <p:nvSpPr>
            <p:cNvPr id="199" name="任意多边形: 形状 198"/>
            <p:cNvSpPr/>
            <p:nvPr/>
          </p:nvSpPr>
          <p:spPr>
            <a:xfrm>
              <a:off x="6232539" y="3484721"/>
              <a:ext cx="23257" cy="6000"/>
            </a:xfrm>
            <a:custGeom>
              <a:avLst/>
              <a:gdLst>
                <a:gd name="connsiteX0" fmla="*/ 12812 w 23257"/>
                <a:gd name="connsiteY0" fmla="*/ 6001 h 6000"/>
                <a:gd name="connsiteX1" fmla="*/ 23194 w 23257"/>
                <a:gd name="connsiteY1" fmla="*/ 2953 h 6000"/>
                <a:gd name="connsiteX2" fmla="*/ 10430 w 23257"/>
                <a:gd name="connsiteY2" fmla="*/ 0 h 6000"/>
                <a:gd name="connsiteX3" fmla="*/ 48 w 23257"/>
                <a:gd name="connsiteY3" fmla="*/ 2953 h 6000"/>
                <a:gd name="connsiteX4" fmla="*/ 12812 w 23257"/>
                <a:gd name="connsiteY4" fmla="*/ 6001 h 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57" h="6000">
                  <a:moveTo>
                    <a:pt x="12812" y="6001"/>
                  </a:moveTo>
                  <a:cubicBezTo>
                    <a:pt x="19194" y="6001"/>
                    <a:pt x="23861" y="4667"/>
                    <a:pt x="23194" y="2953"/>
                  </a:cubicBezTo>
                  <a:cubicBezTo>
                    <a:pt x="22527" y="1333"/>
                    <a:pt x="16812" y="0"/>
                    <a:pt x="10430" y="0"/>
                  </a:cubicBezTo>
                  <a:cubicBezTo>
                    <a:pt x="4049" y="0"/>
                    <a:pt x="-523" y="1333"/>
                    <a:pt x="48" y="2953"/>
                  </a:cubicBezTo>
                  <a:cubicBezTo>
                    <a:pt x="715" y="4667"/>
                    <a:pt x="6430" y="6001"/>
                    <a:pt x="12812" y="6001"/>
                  </a:cubicBezTo>
                  <a:close/>
                </a:path>
              </a:pathLst>
            </a:custGeom>
            <a:grpFill/>
            <a:ln w="9525" cap="flat">
              <a:noFill/>
              <a:prstDash val="solid"/>
              <a:miter/>
            </a:ln>
          </p:spPr>
          <p:txBody>
            <a:bodyPr rtlCol="0" anchor="ctr"/>
            <a:lstStyle/>
            <a:p>
              <a:endParaRPr lang="zh-CN" altLang="en-US"/>
            </a:p>
          </p:txBody>
        </p:sp>
        <p:sp>
          <p:nvSpPr>
            <p:cNvPr id="200" name="任意多边形: 形状 199"/>
            <p:cNvSpPr/>
            <p:nvPr/>
          </p:nvSpPr>
          <p:spPr>
            <a:xfrm>
              <a:off x="6304124" y="3484911"/>
              <a:ext cx="21350" cy="5524"/>
            </a:xfrm>
            <a:custGeom>
              <a:avLst/>
              <a:gdLst>
                <a:gd name="connsiteX0" fmla="*/ 12093 w 21350"/>
                <a:gd name="connsiteY0" fmla="*/ 5525 h 5524"/>
                <a:gd name="connsiteX1" fmla="*/ 21237 w 21350"/>
                <a:gd name="connsiteY1" fmla="*/ 2762 h 5524"/>
                <a:gd name="connsiteX2" fmla="*/ 9235 w 21350"/>
                <a:gd name="connsiteY2" fmla="*/ 0 h 5524"/>
                <a:gd name="connsiteX3" fmla="*/ 91 w 21350"/>
                <a:gd name="connsiteY3" fmla="*/ 2762 h 5524"/>
                <a:gd name="connsiteX4" fmla="*/ 12093 w 21350"/>
                <a:gd name="connsiteY4" fmla="*/ 5525 h 5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0" h="5524">
                  <a:moveTo>
                    <a:pt x="12093" y="5525"/>
                  </a:moveTo>
                  <a:cubicBezTo>
                    <a:pt x="17998" y="5525"/>
                    <a:pt x="22094" y="4286"/>
                    <a:pt x="21237" y="2762"/>
                  </a:cubicBezTo>
                  <a:cubicBezTo>
                    <a:pt x="20380" y="1238"/>
                    <a:pt x="15045" y="0"/>
                    <a:pt x="9235" y="0"/>
                  </a:cubicBezTo>
                  <a:cubicBezTo>
                    <a:pt x="3425" y="0"/>
                    <a:pt x="-671" y="1238"/>
                    <a:pt x="91" y="2762"/>
                  </a:cubicBezTo>
                  <a:cubicBezTo>
                    <a:pt x="853" y="4286"/>
                    <a:pt x="6282" y="5525"/>
                    <a:pt x="12093" y="5525"/>
                  </a:cubicBezTo>
                  <a:close/>
                </a:path>
              </a:pathLst>
            </a:custGeom>
            <a:grpFill/>
            <a:ln w="9525" cap="flat">
              <a:noFill/>
              <a:prstDash val="solid"/>
              <a:miter/>
            </a:ln>
          </p:spPr>
          <p:txBody>
            <a:bodyPr rtlCol="0" anchor="ctr"/>
            <a:lstStyle/>
            <a:p>
              <a:endParaRPr lang="zh-CN" altLang="en-US"/>
            </a:p>
          </p:txBody>
        </p:sp>
        <p:sp>
          <p:nvSpPr>
            <p:cNvPr id="201" name="任意多边形: 形状 200"/>
            <p:cNvSpPr/>
            <p:nvPr/>
          </p:nvSpPr>
          <p:spPr>
            <a:xfrm>
              <a:off x="6375905" y="3485197"/>
              <a:ext cx="19048" cy="4953"/>
            </a:xfrm>
            <a:custGeom>
              <a:avLst/>
              <a:gdLst>
                <a:gd name="connsiteX0" fmla="*/ 11082 w 19048"/>
                <a:gd name="connsiteY0" fmla="*/ 4953 h 4953"/>
                <a:gd name="connsiteX1" fmla="*/ 18893 w 19048"/>
                <a:gd name="connsiteY1" fmla="*/ 2477 h 4953"/>
                <a:gd name="connsiteX2" fmla="*/ 7939 w 19048"/>
                <a:gd name="connsiteY2" fmla="*/ 0 h 4953"/>
                <a:gd name="connsiteX3" fmla="*/ 128 w 19048"/>
                <a:gd name="connsiteY3" fmla="*/ 2477 h 4953"/>
                <a:gd name="connsiteX4" fmla="*/ 11082 w 19048"/>
                <a:gd name="connsiteY4" fmla="*/ 4953 h 4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8" h="4953">
                  <a:moveTo>
                    <a:pt x="11082" y="4953"/>
                  </a:moveTo>
                  <a:cubicBezTo>
                    <a:pt x="16321" y="4953"/>
                    <a:pt x="19845" y="3810"/>
                    <a:pt x="18893" y="2477"/>
                  </a:cubicBezTo>
                  <a:cubicBezTo>
                    <a:pt x="18036" y="1143"/>
                    <a:pt x="13083" y="0"/>
                    <a:pt x="7939" y="0"/>
                  </a:cubicBezTo>
                  <a:cubicBezTo>
                    <a:pt x="2795" y="0"/>
                    <a:pt x="-729" y="1143"/>
                    <a:pt x="128" y="2477"/>
                  </a:cubicBezTo>
                  <a:cubicBezTo>
                    <a:pt x="986" y="3810"/>
                    <a:pt x="5939" y="4953"/>
                    <a:pt x="11082" y="4953"/>
                  </a:cubicBezTo>
                  <a:close/>
                </a:path>
              </a:pathLst>
            </a:custGeom>
            <a:grpFill/>
            <a:ln w="9525" cap="flat">
              <a:noFill/>
              <a:prstDash val="solid"/>
              <a:miter/>
            </a:ln>
          </p:spPr>
          <p:txBody>
            <a:bodyPr rtlCol="0" anchor="ctr"/>
            <a:lstStyle/>
            <a:p>
              <a:endParaRPr lang="zh-CN" altLang="en-US"/>
            </a:p>
          </p:txBody>
        </p:sp>
        <p:sp>
          <p:nvSpPr>
            <p:cNvPr id="202" name="任意多边形: 形状 201"/>
            <p:cNvSpPr/>
            <p:nvPr/>
          </p:nvSpPr>
          <p:spPr>
            <a:xfrm>
              <a:off x="6447674" y="3485578"/>
              <a:ext cx="16835" cy="4286"/>
            </a:xfrm>
            <a:custGeom>
              <a:avLst/>
              <a:gdLst>
                <a:gd name="connsiteX0" fmla="*/ 10085 w 16835"/>
                <a:gd name="connsiteY0" fmla="*/ 4286 h 4286"/>
                <a:gd name="connsiteX1" fmla="*/ 16657 w 16835"/>
                <a:gd name="connsiteY1" fmla="*/ 2096 h 4286"/>
                <a:gd name="connsiteX2" fmla="*/ 6751 w 16835"/>
                <a:gd name="connsiteY2" fmla="*/ 0 h 4286"/>
                <a:gd name="connsiteX3" fmla="*/ 179 w 16835"/>
                <a:gd name="connsiteY3" fmla="*/ 2096 h 4286"/>
                <a:gd name="connsiteX4" fmla="*/ 10085 w 16835"/>
                <a:gd name="connsiteY4" fmla="*/ 4286 h 4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35" h="4286">
                  <a:moveTo>
                    <a:pt x="10085" y="4286"/>
                  </a:moveTo>
                  <a:cubicBezTo>
                    <a:pt x="14657" y="4286"/>
                    <a:pt x="17609" y="3334"/>
                    <a:pt x="16657" y="2096"/>
                  </a:cubicBezTo>
                  <a:cubicBezTo>
                    <a:pt x="15704" y="952"/>
                    <a:pt x="11323" y="0"/>
                    <a:pt x="6751" y="0"/>
                  </a:cubicBezTo>
                  <a:cubicBezTo>
                    <a:pt x="2179" y="0"/>
                    <a:pt x="-774" y="952"/>
                    <a:pt x="179" y="2096"/>
                  </a:cubicBezTo>
                  <a:cubicBezTo>
                    <a:pt x="1036" y="3334"/>
                    <a:pt x="5513" y="4286"/>
                    <a:pt x="10085" y="4286"/>
                  </a:cubicBezTo>
                  <a:close/>
                </a:path>
              </a:pathLst>
            </a:custGeom>
            <a:grpFill/>
            <a:ln w="9525" cap="flat">
              <a:noFill/>
              <a:prstDash val="solid"/>
              <a:miter/>
            </a:ln>
          </p:spPr>
          <p:txBody>
            <a:bodyPr rtlCol="0" anchor="ctr"/>
            <a:lstStyle/>
            <a:p>
              <a:endParaRPr lang="zh-CN" altLang="en-US"/>
            </a:p>
          </p:txBody>
        </p:sp>
        <p:sp>
          <p:nvSpPr>
            <p:cNvPr id="203" name="任意多边形: 形状 202"/>
            <p:cNvSpPr/>
            <p:nvPr/>
          </p:nvSpPr>
          <p:spPr>
            <a:xfrm>
              <a:off x="6519497" y="3485864"/>
              <a:ext cx="14445" cy="3619"/>
            </a:xfrm>
            <a:custGeom>
              <a:avLst/>
              <a:gdLst>
                <a:gd name="connsiteX0" fmla="*/ 8842 w 14445"/>
                <a:gd name="connsiteY0" fmla="*/ 3620 h 3619"/>
                <a:gd name="connsiteX1" fmla="*/ 14271 w 14445"/>
                <a:gd name="connsiteY1" fmla="*/ 1810 h 3619"/>
                <a:gd name="connsiteX2" fmla="*/ 5603 w 14445"/>
                <a:gd name="connsiteY2" fmla="*/ 0 h 3619"/>
                <a:gd name="connsiteX3" fmla="*/ 174 w 14445"/>
                <a:gd name="connsiteY3" fmla="*/ 1810 h 3619"/>
                <a:gd name="connsiteX4" fmla="*/ 8842 w 14445"/>
                <a:gd name="connsiteY4" fmla="*/ 3620 h 3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45" h="3619">
                  <a:moveTo>
                    <a:pt x="8842" y="3620"/>
                  </a:moveTo>
                  <a:cubicBezTo>
                    <a:pt x="12747" y="3620"/>
                    <a:pt x="15128" y="2762"/>
                    <a:pt x="14271" y="1810"/>
                  </a:cubicBezTo>
                  <a:cubicBezTo>
                    <a:pt x="13319" y="762"/>
                    <a:pt x="9509" y="0"/>
                    <a:pt x="5603" y="0"/>
                  </a:cubicBezTo>
                  <a:cubicBezTo>
                    <a:pt x="1698" y="0"/>
                    <a:pt x="-683" y="857"/>
                    <a:pt x="174" y="1810"/>
                  </a:cubicBezTo>
                  <a:cubicBezTo>
                    <a:pt x="1032" y="2858"/>
                    <a:pt x="4937" y="3620"/>
                    <a:pt x="8842" y="3620"/>
                  </a:cubicBezTo>
                  <a:close/>
                </a:path>
              </a:pathLst>
            </a:custGeom>
            <a:grpFill/>
            <a:ln w="9525" cap="flat">
              <a:noFill/>
              <a:prstDash val="solid"/>
              <a:miter/>
            </a:ln>
          </p:spPr>
          <p:txBody>
            <a:bodyPr rtlCol="0" anchor="ctr"/>
            <a:lstStyle/>
            <a:p>
              <a:endParaRPr lang="zh-CN" altLang="en-US"/>
            </a:p>
          </p:txBody>
        </p:sp>
        <p:sp>
          <p:nvSpPr>
            <p:cNvPr id="204" name="任意多边形: 形状 203"/>
            <p:cNvSpPr/>
            <p:nvPr/>
          </p:nvSpPr>
          <p:spPr>
            <a:xfrm>
              <a:off x="6591602" y="3486245"/>
              <a:ext cx="11713" cy="2952"/>
            </a:xfrm>
            <a:custGeom>
              <a:avLst/>
              <a:gdLst>
                <a:gd name="connsiteX0" fmla="*/ 7317 w 11713"/>
                <a:gd name="connsiteY0" fmla="*/ 2953 h 2952"/>
                <a:gd name="connsiteX1" fmla="*/ 11508 w 11713"/>
                <a:gd name="connsiteY1" fmla="*/ 1429 h 2952"/>
                <a:gd name="connsiteX2" fmla="*/ 4365 w 11713"/>
                <a:gd name="connsiteY2" fmla="*/ 0 h 2952"/>
                <a:gd name="connsiteX3" fmla="*/ 174 w 11713"/>
                <a:gd name="connsiteY3" fmla="*/ 1429 h 2952"/>
                <a:gd name="connsiteX4" fmla="*/ 7317 w 11713"/>
                <a:gd name="connsiteY4" fmla="*/ 2953 h 2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3" h="2952">
                  <a:moveTo>
                    <a:pt x="7317" y="2953"/>
                  </a:moveTo>
                  <a:cubicBezTo>
                    <a:pt x="10461" y="2953"/>
                    <a:pt x="12366" y="2286"/>
                    <a:pt x="11508" y="1429"/>
                  </a:cubicBezTo>
                  <a:cubicBezTo>
                    <a:pt x="10651" y="667"/>
                    <a:pt x="7413" y="0"/>
                    <a:pt x="4365" y="0"/>
                  </a:cubicBezTo>
                  <a:cubicBezTo>
                    <a:pt x="1221" y="0"/>
                    <a:pt x="-588" y="667"/>
                    <a:pt x="174" y="1429"/>
                  </a:cubicBezTo>
                  <a:cubicBezTo>
                    <a:pt x="936" y="2286"/>
                    <a:pt x="4174" y="2953"/>
                    <a:pt x="7317" y="2953"/>
                  </a:cubicBezTo>
                  <a:close/>
                </a:path>
              </a:pathLst>
            </a:custGeom>
            <a:grpFill/>
            <a:ln w="9525" cap="flat">
              <a:noFill/>
              <a:prstDash val="solid"/>
              <a:miter/>
            </a:ln>
          </p:spPr>
          <p:txBody>
            <a:bodyPr rtlCol="0" anchor="ctr"/>
            <a:lstStyle/>
            <a:p>
              <a:endParaRPr lang="zh-CN" altLang="en-US"/>
            </a:p>
          </p:txBody>
        </p:sp>
        <p:sp>
          <p:nvSpPr>
            <p:cNvPr id="205" name="任意多边形: 形状 204"/>
            <p:cNvSpPr/>
            <p:nvPr/>
          </p:nvSpPr>
          <p:spPr>
            <a:xfrm>
              <a:off x="6663389" y="3486626"/>
              <a:ext cx="9363" cy="2285"/>
            </a:xfrm>
            <a:custGeom>
              <a:avLst/>
              <a:gdLst>
                <a:gd name="connsiteX0" fmla="*/ 6016 w 9363"/>
                <a:gd name="connsiteY0" fmla="*/ 2286 h 2285"/>
                <a:gd name="connsiteX1" fmla="*/ 9159 w 9363"/>
                <a:gd name="connsiteY1" fmla="*/ 1143 h 2285"/>
                <a:gd name="connsiteX2" fmla="*/ 3349 w 9363"/>
                <a:gd name="connsiteY2" fmla="*/ 0 h 2285"/>
                <a:gd name="connsiteX3" fmla="*/ 205 w 9363"/>
                <a:gd name="connsiteY3" fmla="*/ 1143 h 2285"/>
                <a:gd name="connsiteX4" fmla="*/ 6016 w 9363"/>
                <a:gd name="connsiteY4" fmla="*/ 2286 h 2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3" h="2285">
                  <a:moveTo>
                    <a:pt x="6016" y="2286"/>
                  </a:moveTo>
                  <a:cubicBezTo>
                    <a:pt x="8492" y="2286"/>
                    <a:pt x="9921" y="1810"/>
                    <a:pt x="9159" y="1143"/>
                  </a:cubicBezTo>
                  <a:cubicBezTo>
                    <a:pt x="8397" y="476"/>
                    <a:pt x="5825" y="0"/>
                    <a:pt x="3349" y="0"/>
                  </a:cubicBezTo>
                  <a:cubicBezTo>
                    <a:pt x="872" y="0"/>
                    <a:pt x="-557" y="476"/>
                    <a:pt x="205" y="1143"/>
                  </a:cubicBezTo>
                  <a:cubicBezTo>
                    <a:pt x="872" y="1714"/>
                    <a:pt x="3444" y="2286"/>
                    <a:pt x="6016" y="2286"/>
                  </a:cubicBezTo>
                  <a:close/>
                </a:path>
              </a:pathLst>
            </a:custGeom>
            <a:grpFill/>
            <a:ln w="9525" cap="flat">
              <a:noFill/>
              <a:prstDash val="solid"/>
              <a:miter/>
            </a:ln>
          </p:spPr>
          <p:txBody>
            <a:bodyPr rtlCol="0" anchor="ctr"/>
            <a:lstStyle/>
            <a:p>
              <a:endParaRPr lang="zh-CN" altLang="en-US"/>
            </a:p>
          </p:txBody>
        </p:sp>
        <p:sp>
          <p:nvSpPr>
            <p:cNvPr id="206" name="任意多边形: 形状 205"/>
            <p:cNvSpPr/>
            <p:nvPr/>
          </p:nvSpPr>
          <p:spPr>
            <a:xfrm>
              <a:off x="6735210" y="3486816"/>
              <a:ext cx="6976" cy="1714"/>
            </a:xfrm>
            <a:custGeom>
              <a:avLst/>
              <a:gdLst>
                <a:gd name="connsiteX0" fmla="*/ 4584 w 6976"/>
                <a:gd name="connsiteY0" fmla="*/ 1714 h 1714"/>
                <a:gd name="connsiteX1" fmla="*/ 6774 w 6976"/>
                <a:gd name="connsiteY1" fmla="*/ 857 h 1714"/>
                <a:gd name="connsiteX2" fmla="*/ 2393 w 6976"/>
                <a:gd name="connsiteY2" fmla="*/ 0 h 1714"/>
                <a:gd name="connsiteX3" fmla="*/ 202 w 6976"/>
                <a:gd name="connsiteY3" fmla="*/ 857 h 1714"/>
                <a:gd name="connsiteX4" fmla="*/ 4584 w 6976"/>
                <a:gd name="connsiteY4" fmla="*/ 1714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6" h="1714">
                  <a:moveTo>
                    <a:pt x="4584" y="1714"/>
                  </a:moveTo>
                  <a:cubicBezTo>
                    <a:pt x="6393" y="1714"/>
                    <a:pt x="7441" y="1333"/>
                    <a:pt x="6774" y="857"/>
                  </a:cubicBezTo>
                  <a:cubicBezTo>
                    <a:pt x="6203" y="381"/>
                    <a:pt x="4202" y="0"/>
                    <a:pt x="2393" y="0"/>
                  </a:cubicBezTo>
                  <a:cubicBezTo>
                    <a:pt x="583" y="0"/>
                    <a:pt x="-465" y="381"/>
                    <a:pt x="202" y="857"/>
                  </a:cubicBezTo>
                  <a:cubicBezTo>
                    <a:pt x="678" y="1333"/>
                    <a:pt x="2679" y="1714"/>
                    <a:pt x="4584" y="1714"/>
                  </a:cubicBezTo>
                  <a:close/>
                </a:path>
              </a:pathLst>
            </a:custGeom>
            <a:grpFill/>
            <a:ln w="9525" cap="flat">
              <a:noFill/>
              <a:prstDash val="solid"/>
              <a:miter/>
            </a:ln>
          </p:spPr>
          <p:txBody>
            <a:bodyPr rtlCol="0" anchor="ctr"/>
            <a:lstStyle/>
            <a:p>
              <a:endParaRPr lang="zh-CN" altLang="en-US"/>
            </a:p>
          </p:txBody>
        </p:sp>
        <p:sp>
          <p:nvSpPr>
            <p:cNvPr id="207" name="任意多边形: 形状 206"/>
            <p:cNvSpPr/>
            <p:nvPr/>
          </p:nvSpPr>
          <p:spPr>
            <a:xfrm>
              <a:off x="6806792" y="3487102"/>
              <a:ext cx="5069" cy="1238"/>
            </a:xfrm>
            <a:custGeom>
              <a:avLst/>
              <a:gdLst>
                <a:gd name="connsiteX0" fmla="*/ 3392 w 5069"/>
                <a:gd name="connsiteY0" fmla="*/ 1238 h 1238"/>
                <a:gd name="connsiteX1" fmla="*/ 4916 w 5069"/>
                <a:gd name="connsiteY1" fmla="*/ 571 h 1238"/>
                <a:gd name="connsiteX2" fmla="*/ 1677 w 5069"/>
                <a:gd name="connsiteY2" fmla="*/ 0 h 1238"/>
                <a:gd name="connsiteX3" fmla="*/ 154 w 5069"/>
                <a:gd name="connsiteY3" fmla="*/ 571 h 1238"/>
                <a:gd name="connsiteX4" fmla="*/ 3392 w 5069"/>
                <a:gd name="connsiteY4" fmla="*/ 1238 h 1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69" h="1238">
                  <a:moveTo>
                    <a:pt x="3392" y="1238"/>
                  </a:moveTo>
                  <a:cubicBezTo>
                    <a:pt x="4725" y="1238"/>
                    <a:pt x="5392" y="952"/>
                    <a:pt x="4916" y="571"/>
                  </a:cubicBezTo>
                  <a:cubicBezTo>
                    <a:pt x="4440" y="190"/>
                    <a:pt x="3011" y="0"/>
                    <a:pt x="1677" y="0"/>
                  </a:cubicBezTo>
                  <a:cubicBezTo>
                    <a:pt x="344" y="0"/>
                    <a:pt x="-323" y="286"/>
                    <a:pt x="154" y="571"/>
                  </a:cubicBezTo>
                  <a:cubicBezTo>
                    <a:pt x="630" y="952"/>
                    <a:pt x="2058" y="1238"/>
                    <a:pt x="3392" y="1238"/>
                  </a:cubicBezTo>
                  <a:close/>
                </a:path>
              </a:pathLst>
            </a:custGeom>
            <a:grpFill/>
            <a:ln w="9525" cap="flat">
              <a:noFill/>
              <a:prstDash val="solid"/>
              <a:miter/>
            </a:ln>
          </p:spPr>
          <p:txBody>
            <a:bodyPr rtlCol="0" anchor="ctr"/>
            <a:lstStyle/>
            <a:p>
              <a:endParaRPr lang="zh-CN" altLang="en-US"/>
            </a:p>
          </p:txBody>
        </p:sp>
        <p:sp>
          <p:nvSpPr>
            <p:cNvPr id="208" name="任意多边形: 形状 207"/>
            <p:cNvSpPr/>
            <p:nvPr/>
          </p:nvSpPr>
          <p:spPr>
            <a:xfrm>
              <a:off x="6878478" y="3487292"/>
              <a:ext cx="2952" cy="762"/>
            </a:xfrm>
            <a:custGeom>
              <a:avLst/>
              <a:gdLst>
                <a:gd name="connsiteX0" fmla="*/ 2000 w 2952"/>
                <a:gd name="connsiteY0" fmla="*/ 762 h 762"/>
                <a:gd name="connsiteX1" fmla="*/ 2857 w 2952"/>
                <a:gd name="connsiteY1" fmla="*/ 381 h 762"/>
                <a:gd name="connsiteX2" fmla="*/ 952 w 2952"/>
                <a:gd name="connsiteY2" fmla="*/ 0 h 762"/>
                <a:gd name="connsiteX3" fmla="*/ 95 w 2952"/>
                <a:gd name="connsiteY3" fmla="*/ 381 h 762"/>
                <a:gd name="connsiteX4" fmla="*/ 2000 w 2952"/>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 h="762">
                  <a:moveTo>
                    <a:pt x="2000" y="762"/>
                  </a:moveTo>
                  <a:cubicBezTo>
                    <a:pt x="2762" y="762"/>
                    <a:pt x="3143" y="571"/>
                    <a:pt x="2857" y="381"/>
                  </a:cubicBezTo>
                  <a:cubicBezTo>
                    <a:pt x="2571" y="191"/>
                    <a:pt x="1714" y="0"/>
                    <a:pt x="952" y="0"/>
                  </a:cubicBezTo>
                  <a:cubicBezTo>
                    <a:pt x="190" y="0"/>
                    <a:pt x="-191" y="191"/>
                    <a:pt x="95" y="381"/>
                  </a:cubicBezTo>
                  <a:cubicBezTo>
                    <a:pt x="381" y="571"/>
                    <a:pt x="1238" y="762"/>
                    <a:pt x="2000" y="762"/>
                  </a:cubicBezTo>
                  <a:close/>
                </a:path>
              </a:pathLst>
            </a:custGeom>
            <a:grpFill/>
            <a:ln w="9525" cap="flat">
              <a:noFill/>
              <a:prstDash val="solid"/>
              <a:miter/>
            </a:ln>
          </p:spPr>
          <p:txBody>
            <a:bodyPr rtlCol="0" anchor="ctr"/>
            <a:lstStyle/>
            <a:p>
              <a:endParaRPr lang="zh-CN" altLang="en-US"/>
            </a:p>
          </p:txBody>
        </p:sp>
        <p:sp>
          <p:nvSpPr>
            <p:cNvPr id="209" name="任意多边形: 形状 208"/>
            <p:cNvSpPr/>
            <p:nvPr/>
          </p:nvSpPr>
          <p:spPr>
            <a:xfrm>
              <a:off x="6949986" y="3487483"/>
              <a:ext cx="1287" cy="380"/>
            </a:xfrm>
            <a:custGeom>
              <a:avLst/>
              <a:gdLst>
                <a:gd name="connsiteX0" fmla="*/ 882 w 1287"/>
                <a:gd name="connsiteY0" fmla="*/ 381 h 380"/>
                <a:gd name="connsiteX1" fmla="*/ 1263 w 1287"/>
                <a:gd name="connsiteY1" fmla="*/ 191 h 380"/>
                <a:gd name="connsiteX2" fmla="*/ 406 w 1287"/>
                <a:gd name="connsiteY2" fmla="*/ 0 h 380"/>
                <a:gd name="connsiteX3" fmla="*/ 25 w 1287"/>
                <a:gd name="connsiteY3" fmla="*/ 191 h 380"/>
                <a:gd name="connsiteX4" fmla="*/ 882 w 1287"/>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7" h="380">
                  <a:moveTo>
                    <a:pt x="882" y="381"/>
                  </a:moveTo>
                  <a:cubicBezTo>
                    <a:pt x="1168" y="381"/>
                    <a:pt x="1358" y="286"/>
                    <a:pt x="1263" y="191"/>
                  </a:cubicBezTo>
                  <a:cubicBezTo>
                    <a:pt x="1168" y="95"/>
                    <a:pt x="787" y="0"/>
                    <a:pt x="406" y="0"/>
                  </a:cubicBezTo>
                  <a:cubicBezTo>
                    <a:pt x="120" y="0"/>
                    <a:pt x="-71" y="95"/>
                    <a:pt x="25" y="191"/>
                  </a:cubicBezTo>
                  <a:cubicBezTo>
                    <a:pt x="120" y="286"/>
                    <a:pt x="501" y="381"/>
                    <a:pt x="882" y="381"/>
                  </a:cubicBezTo>
                  <a:close/>
                </a:path>
              </a:pathLst>
            </a:custGeom>
            <a:grpFill/>
            <a:ln w="9525" cap="flat">
              <a:noFill/>
              <a:prstDash val="solid"/>
              <a:miter/>
            </a:ln>
          </p:spPr>
          <p:txBody>
            <a:bodyPr rtlCol="0" anchor="ctr"/>
            <a:lstStyle/>
            <a:p>
              <a:endParaRPr lang="zh-CN" altLang="en-US"/>
            </a:p>
          </p:txBody>
        </p:sp>
        <p:sp>
          <p:nvSpPr>
            <p:cNvPr id="210" name="任意多边形: 形状 209"/>
            <p:cNvSpPr/>
            <p:nvPr/>
          </p:nvSpPr>
          <p:spPr>
            <a:xfrm>
              <a:off x="7021027" y="3487674"/>
              <a:ext cx="460" cy="95"/>
            </a:xfrm>
            <a:custGeom>
              <a:avLst/>
              <a:gdLst>
                <a:gd name="connsiteX0" fmla="*/ 325 w 460"/>
                <a:gd name="connsiteY0" fmla="*/ 95 h 95"/>
                <a:gd name="connsiteX1" fmla="*/ 421 w 460"/>
                <a:gd name="connsiteY1" fmla="*/ 0 h 95"/>
                <a:gd name="connsiteX2" fmla="*/ 135 w 460"/>
                <a:gd name="connsiteY2" fmla="*/ 0 h 95"/>
                <a:gd name="connsiteX3" fmla="*/ 39 w 460"/>
                <a:gd name="connsiteY3" fmla="*/ 0 h 95"/>
                <a:gd name="connsiteX4" fmla="*/ 325 w 460"/>
                <a:gd name="connsiteY4" fmla="*/ 95 h 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 h="95">
                  <a:moveTo>
                    <a:pt x="325" y="95"/>
                  </a:moveTo>
                  <a:cubicBezTo>
                    <a:pt x="421" y="95"/>
                    <a:pt x="516" y="95"/>
                    <a:pt x="421" y="0"/>
                  </a:cubicBezTo>
                  <a:cubicBezTo>
                    <a:pt x="325" y="0"/>
                    <a:pt x="230" y="0"/>
                    <a:pt x="135" y="0"/>
                  </a:cubicBezTo>
                  <a:cubicBezTo>
                    <a:pt x="39" y="0"/>
                    <a:pt x="-56" y="0"/>
                    <a:pt x="39" y="0"/>
                  </a:cubicBezTo>
                  <a:cubicBezTo>
                    <a:pt x="39" y="0"/>
                    <a:pt x="230" y="95"/>
                    <a:pt x="325" y="95"/>
                  </a:cubicBezTo>
                  <a:close/>
                </a:path>
              </a:pathLst>
            </a:custGeom>
            <a:grpFill/>
            <a:ln w="9525" cap="flat">
              <a:noFill/>
              <a:prstDash val="solid"/>
              <a:miter/>
            </a:ln>
          </p:spPr>
          <p:txBody>
            <a:bodyPr rtlCol="0" anchor="ctr"/>
            <a:lstStyle/>
            <a:p>
              <a:endParaRPr lang="zh-CN" altLang="en-US"/>
            </a:p>
          </p:txBody>
        </p:sp>
        <p:sp>
          <p:nvSpPr>
            <p:cNvPr id="211" name="任意多边形: 形状 210"/>
            <p:cNvSpPr/>
            <p:nvPr/>
          </p:nvSpPr>
          <p:spPr>
            <a:xfrm>
              <a:off x="5046973" y="3506628"/>
              <a:ext cx="836" cy="190"/>
            </a:xfrm>
            <a:custGeom>
              <a:avLst/>
              <a:gdLst>
                <a:gd name="connsiteX0" fmla="*/ 228 w 836"/>
                <a:gd name="connsiteY0" fmla="*/ 191 h 190"/>
                <a:gd name="connsiteX1" fmla="*/ 799 w 836"/>
                <a:gd name="connsiteY1" fmla="*/ 95 h 190"/>
                <a:gd name="connsiteX2" fmla="*/ 609 w 836"/>
                <a:gd name="connsiteY2" fmla="*/ 0 h 190"/>
                <a:gd name="connsiteX3" fmla="*/ 37 w 836"/>
                <a:gd name="connsiteY3" fmla="*/ 95 h 190"/>
                <a:gd name="connsiteX4" fmla="*/ 228 w 836"/>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 h="190">
                  <a:moveTo>
                    <a:pt x="228" y="191"/>
                  </a:moveTo>
                  <a:cubicBezTo>
                    <a:pt x="418" y="191"/>
                    <a:pt x="704" y="95"/>
                    <a:pt x="799" y="95"/>
                  </a:cubicBezTo>
                  <a:cubicBezTo>
                    <a:pt x="895" y="0"/>
                    <a:pt x="799" y="0"/>
                    <a:pt x="609" y="0"/>
                  </a:cubicBezTo>
                  <a:cubicBezTo>
                    <a:pt x="418" y="0"/>
                    <a:pt x="133" y="95"/>
                    <a:pt x="37" y="95"/>
                  </a:cubicBezTo>
                  <a:cubicBezTo>
                    <a:pt x="-58" y="95"/>
                    <a:pt x="37" y="191"/>
                    <a:pt x="228" y="191"/>
                  </a:cubicBezTo>
                  <a:close/>
                </a:path>
              </a:pathLst>
            </a:custGeom>
            <a:grpFill/>
            <a:ln w="9525" cap="flat">
              <a:noFill/>
              <a:prstDash val="solid"/>
              <a:miter/>
            </a:ln>
          </p:spPr>
          <p:txBody>
            <a:bodyPr rtlCol="0" anchor="ctr"/>
            <a:lstStyle/>
            <a:p>
              <a:endParaRPr lang="zh-CN" altLang="en-US"/>
            </a:p>
          </p:txBody>
        </p:sp>
        <p:sp>
          <p:nvSpPr>
            <p:cNvPr id="212" name="任意多边形: 形状 211"/>
            <p:cNvSpPr/>
            <p:nvPr/>
          </p:nvSpPr>
          <p:spPr>
            <a:xfrm>
              <a:off x="5119057" y="3506438"/>
              <a:ext cx="2630" cy="571"/>
            </a:xfrm>
            <a:custGeom>
              <a:avLst/>
              <a:gdLst>
                <a:gd name="connsiteX0" fmla="*/ 820 w 2630"/>
                <a:gd name="connsiteY0" fmla="*/ 571 h 571"/>
                <a:gd name="connsiteX1" fmla="*/ 2534 w 2630"/>
                <a:gd name="connsiteY1" fmla="*/ 286 h 571"/>
                <a:gd name="connsiteX2" fmla="*/ 1772 w 2630"/>
                <a:gd name="connsiteY2" fmla="*/ 0 h 571"/>
                <a:gd name="connsiteX3" fmla="*/ 58 w 2630"/>
                <a:gd name="connsiteY3" fmla="*/ 286 h 571"/>
                <a:gd name="connsiteX4" fmla="*/ 820 w 2630"/>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0" h="571">
                  <a:moveTo>
                    <a:pt x="820" y="571"/>
                  </a:moveTo>
                  <a:cubicBezTo>
                    <a:pt x="1487" y="571"/>
                    <a:pt x="2249" y="381"/>
                    <a:pt x="2534" y="286"/>
                  </a:cubicBezTo>
                  <a:cubicBezTo>
                    <a:pt x="2820" y="95"/>
                    <a:pt x="2439" y="0"/>
                    <a:pt x="1772" y="0"/>
                  </a:cubicBezTo>
                  <a:cubicBezTo>
                    <a:pt x="1106" y="0"/>
                    <a:pt x="344" y="95"/>
                    <a:pt x="58" y="286"/>
                  </a:cubicBezTo>
                  <a:cubicBezTo>
                    <a:pt x="-133" y="476"/>
                    <a:pt x="153" y="571"/>
                    <a:pt x="820" y="571"/>
                  </a:cubicBezTo>
                  <a:close/>
                </a:path>
              </a:pathLst>
            </a:custGeom>
            <a:grpFill/>
            <a:ln w="9525" cap="flat">
              <a:noFill/>
              <a:prstDash val="solid"/>
              <a:miter/>
            </a:ln>
          </p:spPr>
          <p:txBody>
            <a:bodyPr rtlCol="0" anchor="ctr"/>
            <a:lstStyle/>
            <a:p>
              <a:endParaRPr lang="zh-CN" altLang="en-US"/>
            </a:p>
          </p:txBody>
        </p:sp>
        <p:sp>
          <p:nvSpPr>
            <p:cNvPr id="213" name="任意多边形: 形状 212"/>
            <p:cNvSpPr/>
            <p:nvPr/>
          </p:nvSpPr>
          <p:spPr>
            <a:xfrm>
              <a:off x="5191007" y="3506152"/>
              <a:ext cx="4747" cy="1142"/>
            </a:xfrm>
            <a:custGeom>
              <a:avLst/>
              <a:gdLst>
                <a:gd name="connsiteX0" fmla="*/ 1545 w 4747"/>
                <a:gd name="connsiteY0" fmla="*/ 1143 h 1142"/>
                <a:gd name="connsiteX1" fmla="*/ 4593 w 4747"/>
                <a:gd name="connsiteY1" fmla="*/ 571 h 1142"/>
                <a:gd name="connsiteX2" fmla="*/ 3165 w 4747"/>
                <a:gd name="connsiteY2" fmla="*/ 0 h 1142"/>
                <a:gd name="connsiteX3" fmla="*/ 117 w 4747"/>
                <a:gd name="connsiteY3" fmla="*/ 571 h 1142"/>
                <a:gd name="connsiteX4" fmla="*/ 1545 w 4747"/>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7" h="1142">
                  <a:moveTo>
                    <a:pt x="1545" y="1143"/>
                  </a:moveTo>
                  <a:cubicBezTo>
                    <a:pt x="2784" y="1143"/>
                    <a:pt x="4117" y="857"/>
                    <a:pt x="4593" y="571"/>
                  </a:cubicBezTo>
                  <a:cubicBezTo>
                    <a:pt x="5070" y="286"/>
                    <a:pt x="4403" y="0"/>
                    <a:pt x="3165" y="0"/>
                  </a:cubicBezTo>
                  <a:cubicBezTo>
                    <a:pt x="1926" y="0"/>
                    <a:pt x="593" y="286"/>
                    <a:pt x="117" y="571"/>
                  </a:cubicBezTo>
                  <a:cubicBezTo>
                    <a:pt x="-264" y="857"/>
                    <a:pt x="307" y="1143"/>
                    <a:pt x="1545" y="1143"/>
                  </a:cubicBezTo>
                  <a:close/>
                </a:path>
              </a:pathLst>
            </a:custGeom>
            <a:grpFill/>
            <a:ln w="9525" cap="flat">
              <a:noFill/>
              <a:prstDash val="solid"/>
              <a:miter/>
            </a:ln>
          </p:spPr>
          <p:txBody>
            <a:bodyPr rtlCol="0" anchor="ctr"/>
            <a:lstStyle/>
            <a:p>
              <a:endParaRPr lang="zh-CN" altLang="en-US"/>
            </a:p>
          </p:txBody>
        </p:sp>
        <p:sp>
          <p:nvSpPr>
            <p:cNvPr id="214" name="任意多边形: 形状 213"/>
            <p:cNvSpPr/>
            <p:nvPr/>
          </p:nvSpPr>
          <p:spPr>
            <a:xfrm>
              <a:off x="5263015" y="3505866"/>
              <a:ext cx="6856" cy="1714"/>
            </a:xfrm>
            <a:custGeom>
              <a:avLst/>
              <a:gdLst>
                <a:gd name="connsiteX0" fmla="*/ 2308 w 6856"/>
                <a:gd name="connsiteY0" fmla="*/ 1714 h 1714"/>
                <a:gd name="connsiteX1" fmla="*/ 6690 w 6856"/>
                <a:gd name="connsiteY1" fmla="*/ 857 h 1714"/>
                <a:gd name="connsiteX2" fmla="*/ 4595 w 6856"/>
                <a:gd name="connsiteY2" fmla="*/ 0 h 1714"/>
                <a:gd name="connsiteX3" fmla="*/ 213 w 6856"/>
                <a:gd name="connsiteY3" fmla="*/ 857 h 1714"/>
                <a:gd name="connsiteX4" fmla="*/ 2308 w 6856"/>
                <a:gd name="connsiteY4" fmla="*/ 1714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6" h="1714">
                  <a:moveTo>
                    <a:pt x="2308" y="1714"/>
                  </a:moveTo>
                  <a:cubicBezTo>
                    <a:pt x="4118" y="1714"/>
                    <a:pt x="6023" y="1333"/>
                    <a:pt x="6690" y="857"/>
                  </a:cubicBezTo>
                  <a:cubicBezTo>
                    <a:pt x="7262" y="381"/>
                    <a:pt x="6309" y="0"/>
                    <a:pt x="4595" y="0"/>
                  </a:cubicBezTo>
                  <a:cubicBezTo>
                    <a:pt x="2880" y="0"/>
                    <a:pt x="880" y="381"/>
                    <a:pt x="213" y="857"/>
                  </a:cubicBezTo>
                  <a:cubicBezTo>
                    <a:pt x="-454" y="1333"/>
                    <a:pt x="499" y="1714"/>
                    <a:pt x="2308" y="1714"/>
                  </a:cubicBezTo>
                  <a:close/>
                </a:path>
              </a:pathLst>
            </a:custGeom>
            <a:grpFill/>
            <a:ln w="9525" cap="flat">
              <a:noFill/>
              <a:prstDash val="solid"/>
              <a:miter/>
            </a:ln>
          </p:spPr>
          <p:txBody>
            <a:bodyPr rtlCol="0" anchor="ctr"/>
            <a:lstStyle/>
            <a:p>
              <a:endParaRPr lang="zh-CN" altLang="en-US"/>
            </a:p>
          </p:txBody>
        </p:sp>
        <p:sp>
          <p:nvSpPr>
            <p:cNvPr id="215" name="任意多边形: 形状 214"/>
            <p:cNvSpPr/>
            <p:nvPr/>
          </p:nvSpPr>
          <p:spPr>
            <a:xfrm>
              <a:off x="5334461" y="3505485"/>
              <a:ext cx="9743" cy="2476"/>
            </a:xfrm>
            <a:custGeom>
              <a:avLst/>
              <a:gdLst>
                <a:gd name="connsiteX0" fmla="*/ 3443 w 9743"/>
                <a:gd name="connsiteY0" fmla="*/ 2476 h 2476"/>
                <a:gd name="connsiteX1" fmla="*/ 9539 w 9743"/>
                <a:gd name="connsiteY1" fmla="*/ 1238 h 2476"/>
                <a:gd name="connsiteX2" fmla="*/ 6301 w 9743"/>
                <a:gd name="connsiteY2" fmla="*/ 0 h 2476"/>
                <a:gd name="connsiteX3" fmla="*/ 205 w 9743"/>
                <a:gd name="connsiteY3" fmla="*/ 1238 h 2476"/>
                <a:gd name="connsiteX4" fmla="*/ 3443 w 9743"/>
                <a:gd name="connsiteY4" fmla="*/ 2476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43" h="2476">
                  <a:moveTo>
                    <a:pt x="3443" y="2476"/>
                  </a:moveTo>
                  <a:cubicBezTo>
                    <a:pt x="6015" y="2476"/>
                    <a:pt x="8777" y="1905"/>
                    <a:pt x="9539" y="1238"/>
                  </a:cubicBezTo>
                  <a:cubicBezTo>
                    <a:pt x="10301" y="571"/>
                    <a:pt x="8872" y="0"/>
                    <a:pt x="6301" y="0"/>
                  </a:cubicBezTo>
                  <a:cubicBezTo>
                    <a:pt x="3729" y="0"/>
                    <a:pt x="967" y="571"/>
                    <a:pt x="205" y="1238"/>
                  </a:cubicBezTo>
                  <a:cubicBezTo>
                    <a:pt x="-557" y="1905"/>
                    <a:pt x="871" y="2476"/>
                    <a:pt x="3443" y="2476"/>
                  </a:cubicBezTo>
                  <a:close/>
                </a:path>
              </a:pathLst>
            </a:custGeom>
            <a:grpFill/>
            <a:ln w="9525" cap="flat">
              <a:noFill/>
              <a:prstDash val="solid"/>
              <a:miter/>
            </a:ln>
          </p:spPr>
          <p:txBody>
            <a:bodyPr rtlCol="0" anchor="ctr"/>
            <a:lstStyle/>
            <a:p>
              <a:endParaRPr lang="zh-CN" altLang="en-US"/>
            </a:p>
          </p:txBody>
        </p:sp>
        <p:sp>
          <p:nvSpPr>
            <p:cNvPr id="216" name="任意多边形: 形状 215"/>
            <p:cNvSpPr/>
            <p:nvPr/>
          </p:nvSpPr>
          <p:spPr>
            <a:xfrm>
              <a:off x="5406334" y="3505009"/>
              <a:ext cx="12199" cy="3238"/>
            </a:xfrm>
            <a:custGeom>
              <a:avLst/>
              <a:gdLst>
                <a:gd name="connsiteX0" fmla="*/ 4437 w 12199"/>
                <a:gd name="connsiteY0" fmla="*/ 3239 h 3238"/>
                <a:gd name="connsiteX1" fmla="*/ 11962 w 12199"/>
                <a:gd name="connsiteY1" fmla="*/ 1619 h 3238"/>
                <a:gd name="connsiteX2" fmla="*/ 7675 w 12199"/>
                <a:gd name="connsiteY2" fmla="*/ 0 h 3238"/>
                <a:gd name="connsiteX3" fmla="*/ 246 w 12199"/>
                <a:gd name="connsiteY3" fmla="*/ 1619 h 3238"/>
                <a:gd name="connsiteX4" fmla="*/ 4437 w 12199"/>
                <a:gd name="connsiteY4" fmla="*/ 3239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9" h="3238">
                  <a:moveTo>
                    <a:pt x="4437" y="3239"/>
                  </a:moveTo>
                  <a:cubicBezTo>
                    <a:pt x="7675" y="3239"/>
                    <a:pt x="11009" y="2572"/>
                    <a:pt x="11962" y="1619"/>
                  </a:cubicBezTo>
                  <a:cubicBezTo>
                    <a:pt x="12914" y="667"/>
                    <a:pt x="10914" y="0"/>
                    <a:pt x="7675" y="0"/>
                  </a:cubicBezTo>
                  <a:cubicBezTo>
                    <a:pt x="4437" y="0"/>
                    <a:pt x="1103" y="667"/>
                    <a:pt x="246" y="1619"/>
                  </a:cubicBezTo>
                  <a:cubicBezTo>
                    <a:pt x="-707" y="2572"/>
                    <a:pt x="1198" y="3239"/>
                    <a:pt x="4437" y="3239"/>
                  </a:cubicBezTo>
                  <a:close/>
                </a:path>
              </a:pathLst>
            </a:custGeom>
            <a:grpFill/>
            <a:ln w="9525" cap="flat">
              <a:noFill/>
              <a:prstDash val="solid"/>
              <a:miter/>
            </a:ln>
          </p:spPr>
          <p:txBody>
            <a:bodyPr rtlCol="0" anchor="ctr"/>
            <a:lstStyle/>
            <a:p>
              <a:endParaRPr lang="zh-CN" altLang="en-US"/>
            </a:p>
          </p:txBody>
        </p:sp>
        <p:sp>
          <p:nvSpPr>
            <p:cNvPr id="217" name="任意多边形: 形状 216"/>
            <p:cNvSpPr/>
            <p:nvPr/>
          </p:nvSpPr>
          <p:spPr>
            <a:xfrm>
              <a:off x="5477687" y="3504723"/>
              <a:ext cx="15386" cy="4000"/>
            </a:xfrm>
            <a:custGeom>
              <a:avLst/>
              <a:gdLst>
                <a:gd name="connsiteX0" fmla="*/ 5854 w 15386"/>
                <a:gd name="connsiteY0" fmla="*/ 4000 h 4000"/>
                <a:gd name="connsiteX1" fmla="*/ 15188 w 15386"/>
                <a:gd name="connsiteY1" fmla="*/ 2000 h 4000"/>
                <a:gd name="connsiteX2" fmla="*/ 9474 w 15386"/>
                <a:gd name="connsiteY2" fmla="*/ 0 h 4000"/>
                <a:gd name="connsiteX3" fmla="*/ 234 w 15386"/>
                <a:gd name="connsiteY3" fmla="*/ 2000 h 4000"/>
                <a:gd name="connsiteX4" fmla="*/ 5854 w 15386"/>
                <a:gd name="connsiteY4" fmla="*/ 4000 h 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86" h="4000">
                  <a:moveTo>
                    <a:pt x="5854" y="4000"/>
                  </a:moveTo>
                  <a:cubicBezTo>
                    <a:pt x="10045" y="4000"/>
                    <a:pt x="14141" y="3048"/>
                    <a:pt x="15188" y="2000"/>
                  </a:cubicBezTo>
                  <a:cubicBezTo>
                    <a:pt x="16141" y="857"/>
                    <a:pt x="13569" y="0"/>
                    <a:pt x="9474" y="0"/>
                  </a:cubicBezTo>
                  <a:cubicBezTo>
                    <a:pt x="5378" y="0"/>
                    <a:pt x="1187" y="857"/>
                    <a:pt x="234" y="2000"/>
                  </a:cubicBezTo>
                  <a:cubicBezTo>
                    <a:pt x="-813" y="3048"/>
                    <a:pt x="1758" y="4000"/>
                    <a:pt x="5854" y="4000"/>
                  </a:cubicBezTo>
                  <a:close/>
                </a:path>
              </a:pathLst>
            </a:custGeom>
            <a:grpFill/>
            <a:ln w="9525" cap="flat">
              <a:noFill/>
              <a:prstDash val="solid"/>
              <a:miter/>
            </a:ln>
          </p:spPr>
          <p:txBody>
            <a:bodyPr rtlCol="0" anchor="ctr"/>
            <a:lstStyle/>
            <a:p>
              <a:endParaRPr lang="zh-CN" altLang="en-US"/>
            </a:p>
          </p:txBody>
        </p:sp>
        <p:sp>
          <p:nvSpPr>
            <p:cNvPr id="218" name="任意多边形: 形状 217"/>
            <p:cNvSpPr/>
            <p:nvPr/>
          </p:nvSpPr>
          <p:spPr>
            <a:xfrm>
              <a:off x="5549253" y="3504342"/>
              <a:ext cx="18210" cy="4762"/>
            </a:xfrm>
            <a:custGeom>
              <a:avLst/>
              <a:gdLst>
                <a:gd name="connsiteX0" fmla="*/ 7250 w 18210"/>
                <a:gd name="connsiteY0" fmla="*/ 4763 h 4762"/>
                <a:gd name="connsiteX1" fmla="*/ 18013 w 18210"/>
                <a:gd name="connsiteY1" fmla="*/ 2381 h 4762"/>
                <a:gd name="connsiteX2" fmla="*/ 10965 w 18210"/>
                <a:gd name="connsiteY2" fmla="*/ 0 h 4762"/>
                <a:gd name="connsiteX3" fmla="*/ 201 w 18210"/>
                <a:gd name="connsiteY3" fmla="*/ 2381 h 4762"/>
                <a:gd name="connsiteX4" fmla="*/ 7250 w 18210"/>
                <a:gd name="connsiteY4" fmla="*/ 4763 h 4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10" h="4762">
                  <a:moveTo>
                    <a:pt x="7250" y="4763"/>
                  </a:moveTo>
                  <a:cubicBezTo>
                    <a:pt x="12203" y="4763"/>
                    <a:pt x="16965" y="3715"/>
                    <a:pt x="18013" y="2381"/>
                  </a:cubicBezTo>
                  <a:cubicBezTo>
                    <a:pt x="19061" y="1048"/>
                    <a:pt x="15822" y="0"/>
                    <a:pt x="10965" y="0"/>
                  </a:cubicBezTo>
                  <a:cubicBezTo>
                    <a:pt x="6107" y="0"/>
                    <a:pt x="1249" y="1048"/>
                    <a:pt x="201" y="2381"/>
                  </a:cubicBezTo>
                  <a:cubicBezTo>
                    <a:pt x="-846" y="3715"/>
                    <a:pt x="2297" y="4763"/>
                    <a:pt x="7250" y="4763"/>
                  </a:cubicBezTo>
                  <a:close/>
                </a:path>
              </a:pathLst>
            </a:custGeom>
            <a:grpFill/>
            <a:ln w="9525" cap="flat">
              <a:noFill/>
              <a:prstDash val="solid"/>
              <a:miter/>
            </a:ln>
          </p:spPr>
          <p:txBody>
            <a:bodyPr rtlCol="0" anchor="ctr"/>
            <a:lstStyle/>
            <a:p>
              <a:endParaRPr lang="zh-CN" altLang="en-US"/>
            </a:p>
          </p:txBody>
        </p:sp>
        <p:sp>
          <p:nvSpPr>
            <p:cNvPr id="219" name="任意多边形: 形状 218"/>
            <p:cNvSpPr/>
            <p:nvPr/>
          </p:nvSpPr>
          <p:spPr>
            <a:xfrm>
              <a:off x="5620841" y="3503961"/>
              <a:ext cx="20960" cy="5524"/>
            </a:xfrm>
            <a:custGeom>
              <a:avLst/>
              <a:gdLst>
                <a:gd name="connsiteX0" fmla="*/ 8718 w 20960"/>
                <a:gd name="connsiteY0" fmla="*/ 5525 h 5524"/>
                <a:gd name="connsiteX1" fmla="*/ 20815 w 20960"/>
                <a:gd name="connsiteY1" fmla="*/ 2762 h 5524"/>
                <a:gd name="connsiteX2" fmla="*/ 12243 w 20960"/>
                <a:gd name="connsiteY2" fmla="*/ 0 h 5524"/>
                <a:gd name="connsiteX3" fmla="*/ 146 w 20960"/>
                <a:gd name="connsiteY3" fmla="*/ 2762 h 5524"/>
                <a:gd name="connsiteX4" fmla="*/ 8718 w 20960"/>
                <a:gd name="connsiteY4" fmla="*/ 5525 h 5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60" h="5524">
                  <a:moveTo>
                    <a:pt x="8718" y="5525"/>
                  </a:moveTo>
                  <a:cubicBezTo>
                    <a:pt x="14433" y="5525"/>
                    <a:pt x="19863" y="4286"/>
                    <a:pt x="20815" y="2762"/>
                  </a:cubicBezTo>
                  <a:cubicBezTo>
                    <a:pt x="21768" y="1238"/>
                    <a:pt x="17958" y="0"/>
                    <a:pt x="12243" y="0"/>
                  </a:cubicBezTo>
                  <a:cubicBezTo>
                    <a:pt x="6528" y="0"/>
                    <a:pt x="1098" y="1238"/>
                    <a:pt x="146" y="2762"/>
                  </a:cubicBezTo>
                  <a:cubicBezTo>
                    <a:pt x="-807" y="4286"/>
                    <a:pt x="3003" y="5525"/>
                    <a:pt x="8718" y="5525"/>
                  </a:cubicBezTo>
                  <a:close/>
                </a:path>
              </a:pathLst>
            </a:custGeom>
            <a:grpFill/>
            <a:ln w="9525" cap="flat">
              <a:noFill/>
              <a:prstDash val="solid"/>
              <a:miter/>
            </a:ln>
          </p:spPr>
          <p:txBody>
            <a:bodyPr rtlCol="0" anchor="ctr"/>
            <a:lstStyle/>
            <a:p>
              <a:endParaRPr lang="zh-CN" altLang="en-US"/>
            </a:p>
          </p:txBody>
        </p:sp>
        <p:sp>
          <p:nvSpPr>
            <p:cNvPr id="220" name="任意多边形: 形状 219"/>
            <p:cNvSpPr/>
            <p:nvPr/>
          </p:nvSpPr>
          <p:spPr>
            <a:xfrm>
              <a:off x="5692488" y="3503580"/>
              <a:ext cx="23759" cy="6286"/>
            </a:xfrm>
            <a:custGeom>
              <a:avLst/>
              <a:gdLst>
                <a:gd name="connsiteX0" fmla="*/ 10224 w 23759"/>
                <a:gd name="connsiteY0" fmla="*/ 6287 h 6286"/>
                <a:gd name="connsiteX1" fmla="*/ 23654 w 23759"/>
                <a:gd name="connsiteY1" fmla="*/ 3143 h 6286"/>
                <a:gd name="connsiteX2" fmla="*/ 13558 w 23759"/>
                <a:gd name="connsiteY2" fmla="*/ 0 h 6286"/>
                <a:gd name="connsiteX3" fmla="*/ 128 w 23759"/>
                <a:gd name="connsiteY3" fmla="*/ 3143 h 6286"/>
                <a:gd name="connsiteX4" fmla="*/ 10224 w 23759"/>
                <a:gd name="connsiteY4" fmla="*/ 6287 h 6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59" h="6286">
                  <a:moveTo>
                    <a:pt x="10224" y="6287"/>
                  </a:moveTo>
                  <a:cubicBezTo>
                    <a:pt x="16701" y="6287"/>
                    <a:pt x="22702" y="4858"/>
                    <a:pt x="23654" y="3143"/>
                  </a:cubicBezTo>
                  <a:cubicBezTo>
                    <a:pt x="24512" y="1429"/>
                    <a:pt x="20035" y="0"/>
                    <a:pt x="13558" y="0"/>
                  </a:cubicBezTo>
                  <a:cubicBezTo>
                    <a:pt x="7081" y="0"/>
                    <a:pt x="1080" y="1429"/>
                    <a:pt x="128" y="3143"/>
                  </a:cubicBezTo>
                  <a:cubicBezTo>
                    <a:pt x="-825" y="4858"/>
                    <a:pt x="3652" y="6287"/>
                    <a:pt x="10224" y="6287"/>
                  </a:cubicBezTo>
                  <a:close/>
                </a:path>
              </a:pathLst>
            </a:custGeom>
            <a:grpFill/>
            <a:ln w="9525" cap="flat">
              <a:noFill/>
              <a:prstDash val="solid"/>
              <a:miter/>
            </a:ln>
          </p:spPr>
          <p:txBody>
            <a:bodyPr rtlCol="0" anchor="ctr"/>
            <a:lstStyle/>
            <a:p>
              <a:endParaRPr lang="zh-CN" altLang="en-US"/>
            </a:p>
          </p:txBody>
        </p:sp>
        <p:sp>
          <p:nvSpPr>
            <p:cNvPr id="221" name="任意多边形: 形状 220"/>
            <p:cNvSpPr/>
            <p:nvPr/>
          </p:nvSpPr>
          <p:spPr>
            <a:xfrm>
              <a:off x="5764074" y="3503199"/>
              <a:ext cx="26436" cy="7048"/>
            </a:xfrm>
            <a:custGeom>
              <a:avLst/>
              <a:gdLst>
                <a:gd name="connsiteX0" fmla="*/ 11789 w 26436"/>
                <a:gd name="connsiteY0" fmla="*/ 7049 h 7048"/>
                <a:gd name="connsiteX1" fmla="*/ 26363 w 26436"/>
                <a:gd name="connsiteY1" fmla="*/ 3524 h 7048"/>
                <a:gd name="connsiteX2" fmla="*/ 14647 w 26436"/>
                <a:gd name="connsiteY2" fmla="*/ 0 h 7048"/>
                <a:gd name="connsiteX3" fmla="*/ 74 w 26436"/>
                <a:gd name="connsiteY3" fmla="*/ 3524 h 7048"/>
                <a:gd name="connsiteX4" fmla="*/ 11789 w 26436"/>
                <a:gd name="connsiteY4" fmla="*/ 7049 h 7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6" h="7048">
                  <a:moveTo>
                    <a:pt x="11789" y="7049"/>
                  </a:moveTo>
                  <a:cubicBezTo>
                    <a:pt x="19124" y="7049"/>
                    <a:pt x="25601" y="5429"/>
                    <a:pt x="26363" y="3524"/>
                  </a:cubicBezTo>
                  <a:cubicBezTo>
                    <a:pt x="27125" y="1524"/>
                    <a:pt x="21886" y="0"/>
                    <a:pt x="14647" y="0"/>
                  </a:cubicBezTo>
                  <a:cubicBezTo>
                    <a:pt x="7408" y="0"/>
                    <a:pt x="931" y="1619"/>
                    <a:pt x="74" y="3524"/>
                  </a:cubicBezTo>
                  <a:cubicBezTo>
                    <a:pt x="-688" y="5429"/>
                    <a:pt x="4550" y="7049"/>
                    <a:pt x="11789" y="7049"/>
                  </a:cubicBezTo>
                  <a:close/>
                </a:path>
              </a:pathLst>
            </a:custGeom>
            <a:grpFill/>
            <a:ln w="9525" cap="flat">
              <a:noFill/>
              <a:prstDash val="solid"/>
              <a:miter/>
            </a:ln>
          </p:spPr>
          <p:txBody>
            <a:bodyPr rtlCol="0" anchor="ctr"/>
            <a:lstStyle/>
            <a:p>
              <a:endParaRPr lang="zh-CN" altLang="en-US"/>
            </a:p>
          </p:txBody>
        </p:sp>
        <p:sp>
          <p:nvSpPr>
            <p:cNvPr id="222" name="任意多边形: 形状 221"/>
            <p:cNvSpPr/>
            <p:nvPr/>
          </p:nvSpPr>
          <p:spPr>
            <a:xfrm>
              <a:off x="5835833" y="3502913"/>
              <a:ext cx="28841" cy="7715"/>
            </a:xfrm>
            <a:custGeom>
              <a:avLst/>
              <a:gdLst>
                <a:gd name="connsiteX0" fmla="*/ 13373 w 28841"/>
                <a:gd name="connsiteY0" fmla="*/ 7715 h 7715"/>
                <a:gd name="connsiteX1" fmla="*/ 28804 w 28841"/>
                <a:gd name="connsiteY1" fmla="*/ 3810 h 7715"/>
                <a:gd name="connsiteX2" fmla="*/ 15469 w 28841"/>
                <a:gd name="connsiteY2" fmla="*/ 0 h 7715"/>
                <a:gd name="connsiteX3" fmla="*/ 38 w 28841"/>
                <a:gd name="connsiteY3" fmla="*/ 3810 h 7715"/>
                <a:gd name="connsiteX4" fmla="*/ 13373 w 28841"/>
                <a:gd name="connsiteY4" fmla="*/ 7715 h 7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41" h="7715">
                  <a:moveTo>
                    <a:pt x="13373" y="7715"/>
                  </a:moveTo>
                  <a:cubicBezTo>
                    <a:pt x="21374" y="7715"/>
                    <a:pt x="28327" y="6001"/>
                    <a:pt x="28804" y="3810"/>
                  </a:cubicBezTo>
                  <a:cubicBezTo>
                    <a:pt x="29375" y="1715"/>
                    <a:pt x="23374" y="0"/>
                    <a:pt x="15469" y="0"/>
                  </a:cubicBezTo>
                  <a:cubicBezTo>
                    <a:pt x="7563" y="0"/>
                    <a:pt x="705" y="1715"/>
                    <a:pt x="38" y="3810"/>
                  </a:cubicBezTo>
                  <a:cubicBezTo>
                    <a:pt x="-533" y="5906"/>
                    <a:pt x="5372" y="7715"/>
                    <a:pt x="13373" y="7715"/>
                  </a:cubicBezTo>
                  <a:close/>
                </a:path>
              </a:pathLst>
            </a:custGeom>
            <a:grpFill/>
            <a:ln w="9525" cap="flat">
              <a:noFill/>
              <a:prstDash val="solid"/>
              <a:miter/>
            </a:ln>
          </p:spPr>
          <p:txBody>
            <a:bodyPr rtlCol="0" anchor="ctr"/>
            <a:lstStyle/>
            <a:p>
              <a:endParaRPr lang="zh-CN" altLang="en-US"/>
            </a:p>
          </p:txBody>
        </p:sp>
        <p:sp>
          <p:nvSpPr>
            <p:cNvPr id="223" name="任意多边形: 形状 222"/>
            <p:cNvSpPr/>
            <p:nvPr/>
          </p:nvSpPr>
          <p:spPr>
            <a:xfrm>
              <a:off x="5908055" y="3502628"/>
              <a:ext cx="30409" cy="8191"/>
            </a:xfrm>
            <a:custGeom>
              <a:avLst/>
              <a:gdLst>
                <a:gd name="connsiteX0" fmla="*/ 14589 w 30409"/>
                <a:gd name="connsiteY0" fmla="*/ 8192 h 8191"/>
                <a:gd name="connsiteX1" fmla="*/ 30401 w 30409"/>
                <a:gd name="connsiteY1" fmla="*/ 4096 h 8191"/>
                <a:gd name="connsiteX2" fmla="*/ 15827 w 30409"/>
                <a:gd name="connsiteY2" fmla="*/ 0 h 8191"/>
                <a:gd name="connsiteX3" fmla="*/ 16 w 30409"/>
                <a:gd name="connsiteY3" fmla="*/ 4096 h 8191"/>
                <a:gd name="connsiteX4" fmla="*/ 14589 w 30409"/>
                <a:gd name="connsiteY4" fmla="*/ 8192 h 8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09" h="8191">
                  <a:moveTo>
                    <a:pt x="14589" y="8192"/>
                  </a:moveTo>
                  <a:cubicBezTo>
                    <a:pt x="23066" y="8192"/>
                    <a:pt x="30115" y="6382"/>
                    <a:pt x="30401" y="4096"/>
                  </a:cubicBezTo>
                  <a:cubicBezTo>
                    <a:pt x="30686" y="1810"/>
                    <a:pt x="24209" y="0"/>
                    <a:pt x="15827" y="0"/>
                  </a:cubicBezTo>
                  <a:cubicBezTo>
                    <a:pt x="7540" y="0"/>
                    <a:pt x="397" y="1810"/>
                    <a:pt x="16" y="4096"/>
                  </a:cubicBezTo>
                  <a:cubicBezTo>
                    <a:pt x="-365" y="6287"/>
                    <a:pt x="6207" y="8192"/>
                    <a:pt x="14589" y="8192"/>
                  </a:cubicBezTo>
                  <a:close/>
                </a:path>
              </a:pathLst>
            </a:custGeom>
            <a:grpFill/>
            <a:ln w="9525" cap="flat">
              <a:noFill/>
              <a:prstDash val="solid"/>
              <a:miter/>
            </a:ln>
          </p:spPr>
          <p:txBody>
            <a:bodyPr rtlCol="0" anchor="ctr"/>
            <a:lstStyle/>
            <a:p>
              <a:endParaRPr lang="zh-CN" altLang="en-US"/>
            </a:p>
          </p:txBody>
        </p:sp>
        <p:sp>
          <p:nvSpPr>
            <p:cNvPr id="224" name="任意多边形: 形状 223"/>
            <p:cNvSpPr/>
            <p:nvPr/>
          </p:nvSpPr>
          <p:spPr>
            <a:xfrm>
              <a:off x="5980552" y="3502533"/>
              <a:ext cx="31531" cy="8477"/>
            </a:xfrm>
            <a:custGeom>
              <a:avLst/>
              <a:gdLst>
                <a:gd name="connsiteX0" fmla="*/ 15625 w 31531"/>
                <a:gd name="connsiteY0" fmla="*/ 8477 h 8477"/>
                <a:gd name="connsiteX1" fmla="*/ 31532 w 31531"/>
                <a:gd name="connsiteY1" fmla="*/ 4191 h 8477"/>
                <a:gd name="connsiteX2" fmla="*/ 15911 w 31531"/>
                <a:gd name="connsiteY2" fmla="*/ 0 h 8477"/>
                <a:gd name="connsiteX3" fmla="*/ 4 w 31531"/>
                <a:gd name="connsiteY3" fmla="*/ 4191 h 8477"/>
                <a:gd name="connsiteX4" fmla="*/ 15625 w 31531"/>
                <a:gd name="connsiteY4" fmla="*/ 8477 h 8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31" h="8477">
                  <a:moveTo>
                    <a:pt x="15625" y="8477"/>
                  </a:moveTo>
                  <a:cubicBezTo>
                    <a:pt x="24388" y="8477"/>
                    <a:pt x="31532" y="6572"/>
                    <a:pt x="31532" y="4191"/>
                  </a:cubicBezTo>
                  <a:cubicBezTo>
                    <a:pt x="31532" y="1810"/>
                    <a:pt x="24578" y="0"/>
                    <a:pt x="15911" y="0"/>
                  </a:cubicBezTo>
                  <a:cubicBezTo>
                    <a:pt x="7243" y="0"/>
                    <a:pt x="99" y="1905"/>
                    <a:pt x="4" y="4191"/>
                  </a:cubicBezTo>
                  <a:cubicBezTo>
                    <a:pt x="-187" y="6477"/>
                    <a:pt x="6862" y="8477"/>
                    <a:pt x="15625" y="8477"/>
                  </a:cubicBezTo>
                  <a:close/>
                </a:path>
              </a:pathLst>
            </a:custGeom>
            <a:grpFill/>
            <a:ln w="9525" cap="flat">
              <a:noFill/>
              <a:prstDash val="solid"/>
              <a:miter/>
            </a:ln>
          </p:spPr>
          <p:txBody>
            <a:bodyPr rtlCol="0" anchor="ctr"/>
            <a:lstStyle/>
            <a:p>
              <a:endParaRPr lang="zh-CN" altLang="en-US"/>
            </a:p>
          </p:txBody>
        </p:sp>
        <p:sp>
          <p:nvSpPr>
            <p:cNvPr id="225" name="任意多边形: 形状 224"/>
            <p:cNvSpPr/>
            <p:nvPr/>
          </p:nvSpPr>
          <p:spPr>
            <a:xfrm>
              <a:off x="6053516" y="3502533"/>
              <a:ext cx="31627" cy="8477"/>
            </a:xfrm>
            <a:custGeom>
              <a:avLst/>
              <a:gdLst>
                <a:gd name="connsiteX0" fmla="*/ 16194 w 31627"/>
                <a:gd name="connsiteY0" fmla="*/ 8477 h 8477"/>
                <a:gd name="connsiteX1" fmla="*/ 31624 w 31627"/>
                <a:gd name="connsiteY1" fmla="*/ 4191 h 8477"/>
                <a:gd name="connsiteX2" fmla="*/ 15432 w 31627"/>
                <a:gd name="connsiteY2" fmla="*/ 0 h 8477"/>
                <a:gd name="connsiteX3" fmla="*/ 1 w 31627"/>
                <a:gd name="connsiteY3" fmla="*/ 4191 h 8477"/>
                <a:gd name="connsiteX4" fmla="*/ 16194 w 31627"/>
                <a:gd name="connsiteY4" fmla="*/ 8477 h 8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27" h="8477">
                  <a:moveTo>
                    <a:pt x="16194" y="8477"/>
                  </a:moveTo>
                  <a:cubicBezTo>
                    <a:pt x="24957" y="8477"/>
                    <a:pt x="31815" y="6572"/>
                    <a:pt x="31624" y="4191"/>
                  </a:cubicBezTo>
                  <a:cubicBezTo>
                    <a:pt x="31338" y="1810"/>
                    <a:pt x="24099" y="0"/>
                    <a:pt x="15432" y="0"/>
                  </a:cubicBezTo>
                  <a:cubicBezTo>
                    <a:pt x="6764" y="0"/>
                    <a:pt x="-94" y="1905"/>
                    <a:pt x="1" y="4191"/>
                  </a:cubicBezTo>
                  <a:cubicBezTo>
                    <a:pt x="96" y="6477"/>
                    <a:pt x="7431" y="8477"/>
                    <a:pt x="16194" y="8477"/>
                  </a:cubicBezTo>
                  <a:close/>
                </a:path>
              </a:pathLst>
            </a:custGeom>
            <a:grpFill/>
            <a:ln w="9525" cap="flat">
              <a:noFill/>
              <a:prstDash val="solid"/>
              <a:miter/>
            </a:ln>
          </p:spPr>
          <p:txBody>
            <a:bodyPr rtlCol="0" anchor="ctr"/>
            <a:lstStyle/>
            <a:p>
              <a:endParaRPr lang="zh-CN" altLang="en-US"/>
            </a:p>
          </p:txBody>
        </p:sp>
        <p:sp>
          <p:nvSpPr>
            <p:cNvPr id="226" name="任意多边形: 形状 225"/>
            <p:cNvSpPr/>
            <p:nvPr/>
          </p:nvSpPr>
          <p:spPr>
            <a:xfrm>
              <a:off x="6126645" y="3502533"/>
              <a:ext cx="31205" cy="8382"/>
            </a:xfrm>
            <a:custGeom>
              <a:avLst/>
              <a:gdLst>
                <a:gd name="connsiteX0" fmla="*/ 16503 w 31205"/>
                <a:gd name="connsiteY0" fmla="*/ 8382 h 8382"/>
                <a:gd name="connsiteX1" fmla="*/ 31171 w 31205"/>
                <a:gd name="connsiteY1" fmla="*/ 4191 h 8382"/>
                <a:gd name="connsiteX2" fmla="*/ 14693 w 31205"/>
                <a:gd name="connsiteY2" fmla="*/ 0 h 8382"/>
                <a:gd name="connsiteX3" fmla="*/ 24 w 31205"/>
                <a:gd name="connsiteY3" fmla="*/ 4191 h 8382"/>
                <a:gd name="connsiteX4" fmla="*/ 16503 w 31205"/>
                <a:gd name="connsiteY4" fmla="*/ 8382 h 8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05" h="8382">
                  <a:moveTo>
                    <a:pt x="16503" y="8382"/>
                  </a:moveTo>
                  <a:cubicBezTo>
                    <a:pt x="25170" y="8382"/>
                    <a:pt x="31743" y="6477"/>
                    <a:pt x="31171" y="4191"/>
                  </a:cubicBezTo>
                  <a:cubicBezTo>
                    <a:pt x="30600" y="1905"/>
                    <a:pt x="23265" y="0"/>
                    <a:pt x="14693" y="0"/>
                  </a:cubicBezTo>
                  <a:cubicBezTo>
                    <a:pt x="6120" y="0"/>
                    <a:pt x="-452" y="1905"/>
                    <a:pt x="24" y="4191"/>
                  </a:cubicBezTo>
                  <a:cubicBezTo>
                    <a:pt x="501" y="6477"/>
                    <a:pt x="7835" y="8382"/>
                    <a:pt x="16503" y="8382"/>
                  </a:cubicBezTo>
                  <a:close/>
                </a:path>
              </a:pathLst>
            </a:custGeom>
            <a:grpFill/>
            <a:ln w="9525" cap="flat">
              <a:noFill/>
              <a:prstDash val="solid"/>
              <a:miter/>
            </a:ln>
          </p:spPr>
          <p:txBody>
            <a:bodyPr rtlCol="0" anchor="ctr"/>
            <a:lstStyle/>
            <a:p>
              <a:endParaRPr lang="zh-CN" altLang="en-US"/>
            </a:p>
          </p:txBody>
        </p:sp>
        <p:sp>
          <p:nvSpPr>
            <p:cNvPr id="227" name="任意多边形: 形状 226"/>
            <p:cNvSpPr/>
            <p:nvPr/>
          </p:nvSpPr>
          <p:spPr>
            <a:xfrm>
              <a:off x="6200343" y="3502628"/>
              <a:ext cx="30022" cy="8096"/>
            </a:xfrm>
            <a:custGeom>
              <a:avLst/>
              <a:gdLst>
                <a:gd name="connsiteX0" fmla="*/ 16338 w 30022"/>
                <a:gd name="connsiteY0" fmla="*/ 8096 h 8096"/>
                <a:gd name="connsiteX1" fmla="*/ 29958 w 30022"/>
                <a:gd name="connsiteY1" fmla="*/ 4000 h 8096"/>
                <a:gd name="connsiteX2" fmla="*/ 13671 w 30022"/>
                <a:gd name="connsiteY2" fmla="*/ 0 h 8096"/>
                <a:gd name="connsiteX3" fmla="*/ 50 w 30022"/>
                <a:gd name="connsiteY3" fmla="*/ 4000 h 8096"/>
                <a:gd name="connsiteX4" fmla="*/ 16338 w 30022"/>
                <a:gd name="connsiteY4" fmla="*/ 8096 h 8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2" h="8096">
                  <a:moveTo>
                    <a:pt x="16338" y="8096"/>
                  </a:moveTo>
                  <a:cubicBezTo>
                    <a:pt x="24624" y="8096"/>
                    <a:pt x="30720" y="6287"/>
                    <a:pt x="29958" y="4000"/>
                  </a:cubicBezTo>
                  <a:cubicBezTo>
                    <a:pt x="29196" y="1810"/>
                    <a:pt x="21862" y="0"/>
                    <a:pt x="13671" y="0"/>
                  </a:cubicBezTo>
                  <a:cubicBezTo>
                    <a:pt x="5479" y="0"/>
                    <a:pt x="-617" y="1810"/>
                    <a:pt x="50" y="4000"/>
                  </a:cubicBezTo>
                  <a:cubicBezTo>
                    <a:pt x="621" y="6287"/>
                    <a:pt x="7956" y="8096"/>
                    <a:pt x="16338" y="8096"/>
                  </a:cubicBezTo>
                  <a:close/>
                </a:path>
              </a:pathLst>
            </a:custGeom>
            <a:grpFill/>
            <a:ln w="9525" cap="flat">
              <a:noFill/>
              <a:prstDash val="solid"/>
              <a:miter/>
            </a:ln>
          </p:spPr>
          <p:txBody>
            <a:bodyPr rtlCol="0" anchor="ctr"/>
            <a:lstStyle/>
            <a:p>
              <a:endParaRPr lang="zh-CN" altLang="en-US"/>
            </a:p>
          </p:txBody>
        </p:sp>
        <p:sp>
          <p:nvSpPr>
            <p:cNvPr id="228" name="任意多边形: 形状 227"/>
            <p:cNvSpPr/>
            <p:nvPr/>
          </p:nvSpPr>
          <p:spPr>
            <a:xfrm>
              <a:off x="6274010" y="3502913"/>
              <a:ext cx="28523" cy="7620"/>
            </a:xfrm>
            <a:custGeom>
              <a:avLst/>
              <a:gdLst>
                <a:gd name="connsiteX0" fmla="*/ 16014 w 28523"/>
                <a:gd name="connsiteY0" fmla="*/ 7620 h 7620"/>
                <a:gd name="connsiteX1" fmla="*/ 28396 w 28523"/>
                <a:gd name="connsiteY1" fmla="*/ 3810 h 7620"/>
                <a:gd name="connsiteX2" fmla="*/ 12489 w 28523"/>
                <a:gd name="connsiteY2" fmla="*/ 0 h 7620"/>
                <a:gd name="connsiteX3" fmla="*/ 107 w 28523"/>
                <a:gd name="connsiteY3" fmla="*/ 3810 h 7620"/>
                <a:gd name="connsiteX4" fmla="*/ 16014 w 28523"/>
                <a:gd name="connsiteY4" fmla="*/ 7620 h 7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23" h="7620">
                  <a:moveTo>
                    <a:pt x="16014" y="7620"/>
                  </a:moveTo>
                  <a:cubicBezTo>
                    <a:pt x="23919" y="7620"/>
                    <a:pt x="29444" y="5906"/>
                    <a:pt x="28396" y="3810"/>
                  </a:cubicBezTo>
                  <a:cubicBezTo>
                    <a:pt x="27348" y="1715"/>
                    <a:pt x="20300" y="0"/>
                    <a:pt x="12489" y="0"/>
                  </a:cubicBezTo>
                  <a:cubicBezTo>
                    <a:pt x="4679" y="0"/>
                    <a:pt x="-846" y="1715"/>
                    <a:pt x="107" y="3810"/>
                  </a:cubicBezTo>
                  <a:cubicBezTo>
                    <a:pt x="964" y="5906"/>
                    <a:pt x="8108" y="7620"/>
                    <a:pt x="16014" y="7620"/>
                  </a:cubicBezTo>
                  <a:close/>
                </a:path>
              </a:pathLst>
            </a:custGeom>
            <a:grpFill/>
            <a:ln w="9525" cap="flat">
              <a:noFill/>
              <a:prstDash val="solid"/>
              <a:miter/>
            </a:ln>
          </p:spPr>
          <p:txBody>
            <a:bodyPr rtlCol="0" anchor="ctr"/>
            <a:lstStyle/>
            <a:p>
              <a:endParaRPr lang="zh-CN" altLang="en-US"/>
            </a:p>
          </p:txBody>
        </p:sp>
        <p:sp>
          <p:nvSpPr>
            <p:cNvPr id="229" name="任意多边形: 形状 228"/>
            <p:cNvSpPr/>
            <p:nvPr/>
          </p:nvSpPr>
          <p:spPr>
            <a:xfrm>
              <a:off x="6348079" y="3503295"/>
              <a:ext cx="26242" cy="6953"/>
            </a:xfrm>
            <a:custGeom>
              <a:avLst/>
              <a:gdLst>
                <a:gd name="connsiteX0" fmla="*/ 15192 w 26242"/>
                <a:gd name="connsiteY0" fmla="*/ 6953 h 6953"/>
                <a:gd name="connsiteX1" fmla="*/ 26050 w 26242"/>
                <a:gd name="connsiteY1" fmla="*/ 3429 h 6953"/>
                <a:gd name="connsiteX2" fmla="*/ 11096 w 26242"/>
                <a:gd name="connsiteY2" fmla="*/ 0 h 6953"/>
                <a:gd name="connsiteX3" fmla="*/ 142 w 26242"/>
                <a:gd name="connsiteY3" fmla="*/ 3429 h 6953"/>
                <a:gd name="connsiteX4" fmla="*/ 15192 w 26242"/>
                <a:gd name="connsiteY4" fmla="*/ 6953 h 6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42" h="6953">
                  <a:moveTo>
                    <a:pt x="15192" y="6953"/>
                  </a:moveTo>
                  <a:cubicBezTo>
                    <a:pt x="22431" y="6953"/>
                    <a:pt x="27288" y="5334"/>
                    <a:pt x="26050" y="3429"/>
                  </a:cubicBezTo>
                  <a:cubicBezTo>
                    <a:pt x="24907" y="1524"/>
                    <a:pt x="18144" y="0"/>
                    <a:pt x="11096" y="0"/>
                  </a:cubicBezTo>
                  <a:cubicBezTo>
                    <a:pt x="3952" y="0"/>
                    <a:pt x="-906" y="1524"/>
                    <a:pt x="142" y="3429"/>
                  </a:cubicBezTo>
                  <a:cubicBezTo>
                    <a:pt x="1285" y="5334"/>
                    <a:pt x="8048" y="6953"/>
                    <a:pt x="15192" y="6953"/>
                  </a:cubicBezTo>
                  <a:close/>
                </a:path>
              </a:pathLst>
            </a:custGeom>
            <a:grpFill/>
            <a:ln w="9525" cap="flat">
              <a:noFill/>
              <a:prstDash val="solid"/>
              <a:miter/>
            </a:ln>
          </p:spPr>
          <p:txBody>
            <a:bodyPr rtlCol="0" anchor="ctr"/>
            <a:lstStyle/>
            <a:p>
              <a:endParaRPr lang="zh-CN" altLang="en-US"/>
            </a:p>
          </p:txBody>
        </p:sp>
        <p:sp>
          <p:nvSpPr>
            <p:cNvPr id="230" name="任意多边形: 形状 229"/>
            <p:cNvSpPr/>
            <p:nvPr/>
          </p:nvSpPr>
          <p:spPr>
            <a:xfrm>
              <a:off x="6422493" y="3503580"/>
              <a:ext cx="23480" cy="6191"/>
            </a:xfrm>
            <a:custGeom>
              <a:avLst/>
              <a:gdLst>
                <a:gd name="connsiteX0" fmla="*/ 13929 w 23480"/>
                <a:gd name="connsiteY0" fmla="*/ 6191 h 6191"/>
                <a:gd name="connsiteX1" fmla="*/ 23264 w 23480"/>
                <a:gd name="connsiteY1" fmla="*/ 3048 h 6191"/>
                <a:gd name="connsiteX2" fmla="*/ 9548 w 23480"/>
                <a:gd name="connsiteY2" fmla="*/ 0 h 6191"/>
                <a:gd name="connsiteX3" fmla="*/ 213 w 23480"/>
                <a:gd name="connsiteY3" fmla="*/ 3048 h 6191"/>
                <a:gd name="connsiteX4" fmla="*/ 13929 w 23480"/>
                <a:gd name="connsiteY4" fmla="*/ 6191 h 6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80" h="6191">
                  <a:moveTo>
                    <a:pt x="13929" y="6191"/>
                  </a:moveTo>
                  <a:cubicBezTo>
                    <a:pt x="20311" y="6191"/>
                    <a:pt x="24502" y="4763"/>
                    <a:pt x="23264" y="3048"/>
                  </a:cubicBezTo>
                  <a:cubicBezTo>
                    <a:pt x="22026" y="1333"/>
                    <a:pt x="15834" y="0"/>
                    <a:pt x="9548" y="0"/>
                  </a:cubicBezTo>
                  <a:cubicBezTo>
                    <a:pt x="3261" y="0"/>
                    <a:pt x="-1025" y="1333"/>
                    <a:pt x="213" y="3048"/>
                  </a:cubicBezTo>
                  <a:cubicBezTo>
                    <a:pt x="1356" y="4858"/>
                    <a:pt x="7548" y="6191"/>
                    <a:pt x="13929" y="6191"/>
                  </a:cubicBezTo>
                  <a:close/>
                </a:path>
              </a:pathLst>
            </a:custGeom>
            <a:grpFill/>
            <a:ln w="9525" cap="flat">
              <a:noFill/>
              <a:prstDash val="solid"/>
              <a:miter/>
            </a:ln>
          </p:spPr>
          <p:txBody>
            <a:bodyPr rtlCol="0" anchor="ctr"/>
            <a:lstStyle/>
            <a:p>
              <a:endParaRPr lang="zh-CN" altLang="en-US"/>
            </a:p>
          </p:txBody>
        </p:sp>
        <p:sp>
          <p:nvSpPr>
            <p:cNvPr id="231" name="任意多边形: 形状 230"/>
            <p:cNvSpPr/>
            <p:nvPr/>
          </p:nvSpPr>
          <p:spPr>
            <a:xfrm>
              <a:off x="6496786" y="3503866"/>
              <a:ext cx="20785" cy="5524"/>
            </a:xfrm>
            <a:custGeom>
              <a:avLst/>
              <a:gdLst>
                <a:gd name="connsiteX0" fmla="*/ 12693 w 20785"/>
                <a:gd name="connsiteY0" fmla="*/ 5525 h 5524"/>
                <a:gd name="connsiteX1" fmla="*/ 20503 w 20785"/>
                <a:gd name="connsiteY1" fmla="*/ 2762 h 5524"/>
                <a:gd name="connsiteX2" fmla="*/ 8121 w 20785"/>
                <a:gd name="connsiteY2" fmla="*/ 0 h 5524"/>
                <a:gd name="connsiteX3" fmla="*/ 215 w 20785"/>
                <a:gd name="connsiteY3" fmla="*/ 2762 h 5524"/>
                <a:gd name="connsiteX4" fmla="*/ 12693 w 20785"/>
                <a:gd name="connsiteY4" fmla="*/ 5525 h 5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85" h="5524">
                  <a:moveTo>
                    <a:pt x="12693" y="5525"/>
                  </a:moveTo>
                  <a:cubicBezTo>
                    <a:pt x="18313" y="5525"/>
                    <a:pt x="21837" y="4286"/>
                    <a:pt x="20503" y="2762"/>
                  </a:cubicBezTo>
                  <a:cubicBezTo>
                    <a:pt x="19265" y="1238"/>
                    <a:pt x="13645" y="0"/>
                    <a:pt x="8121" y="0"/>
                  </a:cubicBezTo>
                  <a:cubicBezTo>
                    <a:pt x="2596" y="0"/>
                    <a:pt x="-928" y="1238"/>
                    <a:pt x="215" y="2762"/>
                  </a:cubicBezTo>
                  <a:cubicBezTo>
                    <a:pt x="1548" y="4382"/>
                    <a:pt x="7168" y="5525"/>
                    <a:pt x="12693" y="5525"/>
                  </a:cubicBezTo>
                  <a:close/>
                </a:path>
              </a:pathLst>
            </a:custGeom>
            <a:grpFill/>
            <a:ln w="9525" cap="flat">
              <a:noFill/>
              <a:prstDash val="solid"/>
              <a:miter/>
            </a:ln>
          </p:spPr>
          <p:txBody>
            <a:bodyPr rtlCol="0" anchor="ctr"/>
            <a:lstStyle/>
            <a:p>
              <a:endParaRPr lang="zh-CN" altLang="en-US"/>
            </a:p>
          </p:txBody>
        </p:sp>
        <p:sp>
          <p:nvSpPr>
            <p:cNvPr id="232" name="任意多边形: 形状 231"/>
            <p:cNvSpPr/>
            <p:nvPr/>
          </p:nvSpPr>
          <p:spPr>
            <a:xfrm>
              <a:off x="6571205" y="3504247"/>
              <a:ext cx="18001" cy="4762"/>
            </a:xfrm>
            <a:custGeom>
              <a:avLst/>
              <a:gdLst>
                <a:gd name="connsiteX0" fmla="*/ 11236 w 18001"/>
                <a:gd name="connsiteY0" fmla="*/ 4763 h 4762"/>
                <a:gd name="connsiteX1" fmla="*/ 17713 w 18001"/>
                <a:gd name="connsiteY1" fmla="*/ 2381 h 4762"/>
                <a:gd name="connsiteX2" fmla="*/ 6760 w 18001"/>
                <a:gd name="connsiteY2" fmla="*/ 0 h 4762"/>
                <a:gd name="connsiteX3" fmla="*/ 283 w 18001"/>
                <a:gd name="connsiteY3" fmla="*/ 2381 h 4762"/>
                <a:gd name="connsiteX4" fmla="*/ 11236 w 18001"/>
                <a:gd name="connsiteY4" fmla="*/ 4763 h 4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1" h="4762">
                  <a:moveTo>
                    <a:pt x="11236" y="4763"/>
                  </a:moveTo>
                  <a:cubicBezTo>
                    <a:pt x="16094" y="4763"/>
                    <a:pt x="18952" y="3715"/>
                    <a:pt x="17713" y="2381"/>
                  </a:cubicBezTo>
                  <a:cubicBezTo>
                    <a:pt x="16475" y="1048"/>
                    <a:pt x="11617" y="0"/>
                    <a:pt x="6760" y="0"/>
                  </a:cubicBezTo>
                  <a:cubicBezTo>
                    <a:pt x="1997" y="0"/>
                    <a:pt x="-956" y="1048"/>
                    <a:pt x="283" y="2381"/>
                  </a:cubicBezTo>
                  <a:cubicBezTo>
                    <a:pt x="1521" y="3715"/>
                    <a:pt x="6474" y="4763"/>
                    <a:pt x="11236" y="4763"/>
                  </a:cubicBezTo>
                  <a:close/>
                </a:path>
              </a:pathLst>
            </a:custGeom>
            <a:grpFill/>
            <a:ln w="9525" cap="flat">
              <a:noFill/>
              <a:prstDash val="solid"/>
              <a:miter/>
            </a:ln>
          </p:spPr>
          <p:txBody>
            <a:bodyPr rtlCol="0" anchor="ctr"/>
            <a:lstStyle/>
            <a:p>
              <a:endParaRPr lang="zh-CN" altLang="en-US"/>
            </a:p>
          </p:txBody>
        </p:sp>
        <p:sp>
          <p:nvSpPr>
            <p:cNvPr id="233" name="任意多边形: 形状 232"/>
            <p:cNvSpPr/>
            <p:nvPr/>
          </p:nvSpPr>
          <p:spPr>
            <a:xfrm>
              <a:off x="6645868" y="3504819"/>
              <a:ext cx="14781" cy="3809"/>
            </a:xfrm>
            <a:custGeom>
              <a:avLst/>
              <a:gdLst>
                <a:gd name="connsiteX0" fmla="*/ 9439 w 14781"/>
                <a:gd name="connsiteY0" fmla="*/ 3810 h 3809"/>
                <a:gd name="connsiteX1" fmla="*/ 14487 w 14781"/>
                <a:gd name="connsiteY1" fmla="*/ 1905 h 3809"/>
                <a:gd name="connsiteX2" fmla="*/ 5343 w 14781"/>
                <a:gd name="connsiteY2" fmla="*/ 0 h 3809"/>
                <a:gd name="connsiteX3" fmla="*/ 295 w 14781"/>
                <a:gd name="connsiteY3" fmla="*/ 1905 h 3809"/>
                <a:gd name="connsiteX4" fmla="*/ 9439 w 14781"/>
                <a:gd name="connsiteY4" fmla="*/ 3810 h 3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81" h="3809">
                  <a:moveTo>
                    <a:pt x="9439" y="3810"/>
                  </a:moveTo>
                  <a:cubicBezTo>
                    <a:pt x="13344" y="3810"/>
                    <a:pt x="15630" y="2953"/>
                    <a:pt x="14487" y="1905"/>
                  </a:cubicBezTo>
                  <a:cubicBezTo>
                    <a:pt x="13344" y="857"/>
                    <a:pt x="9248" y="0"/>
                    <a:pt x="5343" y="0"/>
                  </a:cubicBezTo>
                  <a:cubicBezTo>
                    <a:pt x="1438" y="0"/>
                    <a:pt x="-848" y="857"/>
                    <a:pt x="295" y="1905"/>
                  </a:cubicBezTo>
                  <a:cubicBezTo>
                    <a:pt x="1438" y="2953"/>
                    <a:pt x="5533" y="3810"/>
                    <a:pt x="9439" y="3810"/>
                  </a:cubicBezTo>
                  <a:close/>
                </a:path>
              </a:pathLst>
            </a:custGeom>
            <a:grpFill/>
            <a:ln w="9525" cap="flat">
              <a:noFill/>
              <a:prstDash val="solid"/>
              <a:miter/>
            </a:ln>
          </p:spPr>
          <p:txBody>
            <a:bodyPr rtlCol="0" anchor="ctr"/>
            <a:lstStyle/>
            <a:p>
              <a:endParaRPr lang="zh-CN" altLang="en-US"/>
            </a:p>
          </p:txBody>
        </p:sp>
        <p:sp>
          <p:nvSpPr>
            <p:cNvPr id="234" name="任意多边形: 形状 233"/>
            <p:cNvSpPr/>
            <p:nvPr/>
          </p:nvSpPr>
          <p:spPr>
            <a:xfrm>
              <a:off x="6720245" y="3505200"/>
              <a:ext cx="11950" cy="3048"/>
            </a:xfrm>
            <a:custGeom>
              <a:avLst/>
              <a:gdLst>
                <a:gd name="connsiteX0" fmla="*/ 7832 w 11950"/>
                <a:gd name="connsiteY0" fmla="*/ 3048 h 3048"/>
                <a:gd name="connsiteX1" fmla="*/ 11643 w 11950"/>
                <a:gd name="connsiteY1" fmla="*/ 1524 h 3048"/>
                <a:gd name="connsiteX2" fmla="*/ 4118 w 11950"/>
                <a:gd name="connsiteY2" fmla="*/ 0 h 3048"/>
                <a:gd name="connsiteX3" fmla="*/ 308 w 11950"/>
                <a:gd name="connsiteY3" fmla="*/ 1524 h 3048"/>
                <a:gd name="connsiteX4" fmla="*/ 7832 w 11950"/>
                <a:gd name="connsiteY4" fmla="*/ 3048 h 3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50" h="3048">
                  <a:moveTo>
                    <a:pt x="7832" y="3048"/>
                  </a:moveTo>
                  <a:cubicBezTo>
                    <a:pt x="10976" y="3048"/>
                    <a:pt x="12690" y="2381"/>
                    <a:pt x="11643" y="1524"/>
                  </a:cubicBezTo>
                  <a:cubicBezTo>
                    <a:pt x="10595" y="667"/>
                    <a:pt x="7261" y="0"/>
                    <a:pt x="4118" y="0"/>
                  </a:cubicBezTo>
                  <a:cubicBezTo>
                    <a:pt x="975" y="0"/>
                    <a:pt x="-740" y="667"/>
                    <a:pt x="308" y="1524"/>
                  </a:cubicBezTo>
                  <a:cubicBezTo>
                    <a:pt x="1260" y="2381"/>
                    <a:pt x="4689" y="3048"/>
                    <a:pt x="7832" y="3048"/>
                  </a:cubicBezTo>
                  <a:close/>
                </a:path>
              </a:pathLst>
            </a:custGeom>
            <a:grpFill/>
            <a:ln w="9525" cap="flat">
              <a:noFill/>
              <a:prstDash val="solid"/>
              <a:miter/>
            </a:ln>
          </p:spPr>
          <p:txBody>
            <a:bodyPr rtlCol="0" anchor="ctr"/>
            <a:lstStyle/>
            <a:p>
              <a:endParaRPr lang="zh-CN" altLang="en-US"/>
            </a:p>
          </p:txBody>
        </p:sp>
        <p:sp>
          <p:nvSpPr>
            <p:cNvPr id="235" name="任意多边形: 形状 234"/>
            <p:cNvSpPr/>
            <p:nvPr/>
          </p:nvSpPr>
          <p:spPr>
            <a:xfrm>
              <a:off x="6794672" y="3505580"/>
              <a:ext cx="9115" cy="2286"/>
            </a:xfrm>
            <a:custGeom>
              <a:avLst/>
              <a:gdLst>
                <a:gd name="connsiteX0" fmla="*/ 6082 w 9115"/>
                <a:gd name="connsiteY0" fmla="*/ 2286 h 2286"/>
                <a:gd name="connsiteX1" fmla="*/ 8844 w 9115"/>
                <a:gd name="connsiteY1" fmla="*/ 1143 h 2286"/>
                <a:gd name="connsiteX2" fmla="*/ 3034 w 9115"/>
                <a:gd name="connsiteY2" fmla="*/ 0 h 2286"/>
                <a:gd name="connsiteX3" fmla="*/ 272 w 9115"/>
                <a:gd name="connsiteY3" fmla="*/ 1143 h 2286"/>
                <a:gd name="connsiteX4" fmla="*/ 6082 w 9115"/>
                <a:gd name="connsiteY4" fmla="*/ 2286 h 2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5" h="2286">
                  <a:moveTo>
                    <a:pt x="6082" y="2286"/>
                  </a:moveTo>
                  <a:cubicBezTo>
                    <a:pt x="8463" y="2286"/>
                    <a:pt x="9701" y="1810"/>
                    <a:pt x="8844" y="1143"/>
                  </a:cubicBezTo>
                  <a:cubicBezTo>
                    <a:pt x="7987" y="476"/>
                    <a:pt x="5415" y="0"/>
                    <a:pt x="3034" y="0"/>
                  </a:cubicBezTo>
                  <a:cubicBezTo>
                    <a:pt x="653" y="0"/>
                    <a:pt x="-585" y="476"/>
                    <a:pt x="272" y="1143"/>
                  </a:cubicBezTo>
                  <a:cubicBezTo>
                    <a:pt x="1129" y="1715"/>
                    <a:pt x="3701" y="2286"/>
                    <a:pt x="6082" y="2286"/>
                  </a:cubicBezTo>
                  <a:close/>
                </a:path>
              </a:pathLst>
            </a:custGeom>
            <a:grpFill/>
            <a:ln w="9525" cap="flat">
              <a:noFill/>
              <a:prstDash val="solid"/>
              <a:miter/>
            </a:ln>
          </p:spPr>
          <p:txBody>
            <a:bodyPr rtlCol="0" anchor="ctr"/>
            <a:lstStyle/>
            <a:p>
              <a:endParaRPr lang="zh-CN" altLang="en-US"/>
            </a:p>
          </p:txBody>
        </p:sp>
        <p:sp>
          <p:nvSpPr>
            <p:cNvPr id="236" name="任意多边形: 形状 235"/>
            <p:cNvSpPr/>
            <p:nvPr/>
          </p:nvSpPr>
          <p:spPr>
            <a:xfrm>
              <a:off x="6868999" y="3505771"/>
              <a:ext cx="6480" cy="1714"/>
            </a:xfrm>
            <a:custGeom>
              <a:avLst/>
              <a:gdLst>
                <a:gd name="connsiteX0" fmla="*/ 4431 w 6480"/>
                <a:gd name="connsiteY0" fmla="*/ 1715 h 1714"/>
                <a:gd name="connsiteX1" fmla="*/ 6241 w 6480"/>
                <a:gd name="connsiteY1" fmla="*/ 857 h 1714"/>
                <a:gd name="connsiteX2" fmla="*/ 2050 w 6480"/>
                <a:gd name="connsiteY2" fmla="*/ 0 h 1714"/>
                <a:gd name="connsiteX3" fmla="*/ 240 w 6480"/>
                <a:gd name="connsiteY3" fmla="*/ 857 h 1714"/>
                <a:gd name="connsiteX4" fmla="*/ 4431 w 6480"/>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0" h="1714">
                  <a:moveTo>
                    <a:pt x="4431" y="1715"/>
                  </a:moveTo>
                  <a:cubicBezTo>
                    <a:pt x="6145" y="1715"/>
                    <a:pt x="6907" y="1333"/>
                    <a:pt x="6241" y="857"/>
                  </a:cubicBezTo>
                  <a:cubicBezTo>
                    <a:pt x="5574" y="381"/>
                    <a:pt x="3669" y="0"/>
                    <a:pt x="2050" y="0"/>
                  </a:cubicBezTo>
                  <a:cubicBezTo>
                    <a:pt x="335" y="0"/>
                    <a:pt x="-427" y="381"/>
                    <a:pt x="240" y="857"/>
                  </a:cubicBezTo>
                  <a:cubicBezTo>
                    <a:pt x="811" y="1333"/>
                    <a:pt x="2716" y="1715"/>
                    <a:pt x="4431" y="1715"/>
                  </a:cubicBezTo>
                  <a:close/>
                </a:path>
              </a:pathLst>
            </a:custGeom>
            <a:grpFill/>
            <a:ln w="9525" cap="flat">
              <a:noFill/>
              <a:prstDash val="solid"/>
              <a:miter/>
            </a:ln>
          </p:spPr>
          <p:txBody>
            <a:bodyPr rtlCol="0" anchor="ctr"/>
            <a:lstStyle/>
            <a:p>
              <a:endParaRPr lang="zh-CN" altLang="en-US"/>
            </a:p>
          </p:txBody>
        </p:sp>
        <p:sp>
          <p:nvSpPr>
            <p:cNvPr id="237" name="任意多边形: 形状 236"/>
            <p:cNvSpPr/>
            <p:nvPr/>
          </p:nvSpPr>
          <p:spPr>
            <a:xfrm>
              <a:off x="6942969" y="3506057"/>
              <a:ext cx="4367" cy="1143"/>
            </a:xfrm>
            <a:custGeom>
              <a:avLst/>
              <a:gdLst>
                <a:gd name="connsiteX0" fmla="*/ 3041 w 4367"/>
                <a:gd name="connsiteY0" fmla="*/ 1143 h 1143"/>
                <a:gd name="connsiteX1" fmla="*/ 4184 w 4367"/>
                <a:gd name="connsiteY1" fmla="*/ 571 h 1143"/>
                <a:gd name="connsiteX2" fmla="*/ 1326 w 4367"/>
                <a:gd name="connsiteY2" fmla="*/ 0 h 1143"/>
                <a:gd name="connsiteX3" fmla="*/ 183 w 4367"/>
                <a:gd name="connsiteY3" fmla="*/ 571 h 1143"/>
                <a:gd name="connsiteX4" fmla="*/ 3041 w 4367"/>
                <a:gd name="connsiteY4" fmla="*/ 1143 h 1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7" h="1143">
                  <a:moveTo>
                    <a:pt x="3041" y="1143"/>
                  </a:moveTo>
                  <a:cubicBezTo>
                    <a:pt x="4184" y="1143"/>
                    <a:pt x="4660" y="857"/>
                    <a:pt x="4184" y="571"/>
                  </a:cubicBezTo>
                  <a:cubicBezTo>
                    <a:pt x="3707" y="286"/>
                    <a:pt x="2374" y="0"/>
                    <a:pt x="1326" y="0"/>
                  </a:cubicBezTo>
                  <a:cubicBezTo>
                    <a:pt x="183" y="0"/>
                    <a:pt x="-293" y="286"/>
                    <a:pt x="183" y="571"/>
                  </a:cubicBezTo>
                  <a:cubicBezTo>
                    <a:pt x="659" y="953"/>
                    <a:pt x="1993" y="1143"/>
                    <a:pt x="3041" y="1143"/>
                  </a:cubicBezTo>
                  <a:close/>
                </a:path>
              </a:pathLst>
            </a:custGeom>
            <a:grpFill/>
            <a:ln w="9525" cap="flat">
              <a:noFill/>
              <a:prstDash val="solid"/>
              <a:miter/>
            </a:ln>
          </p:spPr>
          <p:txBody>
            <a:bodyPr rtlCol="0" anchor="ctr"/>
            <a:lstStyle/>
            <a:p>
              <a:endParaRPr lang="zh-CN" altLang="en-US"/>
            </a:p>
          </p:txBody>
        </p:sp>
        <p:sp>
          <p:nvSpPr>
            <p:cNvPr id="238" name="任意多边形: 形状 237"/>
            <p:cNvSpPr/>
            <p:nvPr/>
          </p:nvSpPr>
          <p:spPr>
            <a:xfrm>
              <a:off x="7017090" y="3506438"/>
              <a:ext cx="2238" cy="571"/>
            </a:xfrm>
            <a:custGeom>
              <a:avLst/>
              <a:gdLst>
                <a:gd name="connsiteX0" fmla="*/ 1595 w 2238"/>
                <a:gd name="connsiteY0" fmla="*/ 571 h 571"/>
                <a:gd name="connsiteX1" fmla="*/ 2167 w 2238"/>
                <a:gd name="connsiteY1" fmla="*/ 286 h 571"/>
                <a:gd name="connsiteX2" fmla="*/ 643 w 2238"/>
                <a:gd name="connsiteY2" fmla="*/ 0 h 571"/>
                <a:gd name="connsiteX3" fmla="*/ 71 w 2238"/>
                <a:gd name="connsiteY3" fmla="*/ 286 h 571"/>
                <a:gd name="connsiteX4" fmla="*/ 1595 w 2238"/>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 h="571">
                  <a:moveTo>
                    <a:pt x="1595" y="571"/>
                  </a:moveTo>
                  <a:cubicBezTo>
                    <a:pt x="2167" y="571"/>
                    <a:pt x="2358" y="476"/>
                    <a:pt x="2167" y="286"/>
                  </a:cubicBezTo>
                  <a:cubicBezTo>
                    <a:pt x="1881" y="95"/>
                    <a:pt x="1214" y="0"/>
                    <a:pt x="643" y="0"/>
                  </a:cubicBezTo>
                  <a:cubicBezTo>
                    <a:pt x="71" y="0"/>
                    <a:pt x="-119" y="95"/>
                    <a:pt x="71" y="286"/>
                  </a:cubicBezTo>
                  <a:cubicBezTo>
                    <a:pt x="357" y="381"/>
                    <a:pt x="1024" y="571"/>
                    <a:pt x="1595" y="571"/>
                  </a:cubicBezTo>
                  <a:close/>
                </a:path>
              </a:pathLst>
            </a:custGeom>
            <a:grpFill/>
            <a:ln w="9525" cap="flat">
              <a:noFill/>
              <a:prstDash val="solid"/>
              <a:miter/>
            </a:ln>
          </p:spPr>
          <p:txBody>
            <a:bodyPr rtlCol="0" anchor="ctr"/>
            <a:lstStyle/>
            <a:p>
              <a:endParaRPr lang="zh-CN" altLang="en-US"/>
            </a:p>
          </p:txBody>
        </p:sp>
        <p:sp>
          <p:nvSpPr>
            <p:cNvPr id="239" name="任意多边形: 形状 238"/>
            <p:cNvSpPr/>
            <p:nvPr/>
          </p:nvSpPr>
          <p:spPr>
            <a:xfrm>
              <a:off x="7090753" y="3506628"/>
              <a:ext cx="836" cy="190"/>
            </a:xfrm>
            <a:custGeom>
              <a:avLst/>
              <a:gdLst>
                <a:gd name="connsiteX0" fmla="*/ 609 w 836"/>
                <a:gd name="connsiteY0" fmla="*/ 191 h 190"/>
                <a:gd name="connsiteX1" fmla="*/ 799 w 836"/>
                <a:gd name="connsiteY1" fmla="*/ 95 h 190"/>
                <a:gd name="connsiteX2" fmla="*/ 228 w 836"/>
                <a:gd name="connsiteY2" fmla="*/ 0 h 190"/>
                <a:gd name="connsiteX3" fmla="*/ 37 w 836"/>
                <a:gd name="connsiteY3" fmla="*/ 95 h 190"/>
                <a:gd name="connsiteX4" fmla="*/ 609 w 836"/>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 h="190">
                  <a:moveTo>
                    <a:pt x="609" y="191"/>
                  </a:moveTo>
                  <a:cubicBezTo>
                    <a:pt x="799" y="191"/>
                    <a:pt x="895" y="95"/>
                    <a:pt x="799" y="95"/>
                  </a:cubicBezTo>
                  <a:cubicBezTo>
                    <a:pt x="704" y="0"/>
                    <a:pt x="418" y="0"/>
                    <a:pt x="228" y="0"/>
                  </a:cubicBezTo>
                  <a:cubicBezTo>
                    <a:pt x="37" y="0"/>
                    <a:pt x="-58" y="95"/>
                    <a:pt x="37" y="95"/>
                  </a:cubicBezTo>
                  <a:cubicBezTo>
                    <a:pt x="133" y="95"/>
                    <a:pt x="418" y="191"/>
                    <a:pt x="609" y="191"/>
                  </a:cubicBezTo>
                  <a:close/>
                </a:path>
              </a:pathLst>
            </a:custGeom>
            <a:grpFill/>
            <a:ln w="9525" cap="flat">
              <a:noFill/>
              <a:prstDash val="solid"/>
              <a:miter/>
            </a:ln>
          </p:spPr>
          <p:txBody>
            <a:bodyPr rtlCol="0" anchor="ctr"/>
            <a:lstStyle/>
            <a:p>
              <a:endParaRPr lang="zh-CN" altLang="en-US"/>
            </a:p>
          </p:txBody>
        </p:sp>
        <p:sp>
          <p:nvSpPr>
            <p:cNvPr id="240" name="任意多边形: 形状 239"/>
            <p:cNvSpPr/>
            <p:nvPr/>
          </p:nvSpPr>
          <p:spPr>
            <a:xfrm>
              <a:off x="4900731" y="3526916"/>
              <a:ext cx="396" cy="190"/>
            </a:xfrm>
            <a:custGeom>
              <a:avLst/>
              <a:gdLst>
                <a:gd name="connsiteX0" fmla="*/ 71 w 396"/>
                <a:gd name="connsiteY0" fmla="*/ 191 h 190"/>
                <a:gd name="connsiteX1" fmla="*/ 357 w 396"/>
                <a:gd name="connsiteY1" fmla="*/ 95 h 190"/>
                <a:gd name="connsiteX2" fmla="*/ 262 w 396"/>
                <a:gd name="connsiteY2" fmla="*/ 0 h 190"/>
                <a:gd name="connsiteX3" fmla="*/ 71 w 396"/>
                <a:gd name="connsiteY3" fmla="*/ 191 h 190"/>
                <a:gd name="connsiteX4" fmla="*/ 71 w 396"/>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 h="190">
                  <a:moveTo>
                    <a:pt x="71" y="191"/>
                  </a:moveTo>
                  <a:cubicBezTo>
                    <a:pt x="167" y="191"/>
                    <a:pt x="357" y="191"/>
                    <a:pt x="357" y="95"/>
                  </a:cubicBezTo>
                  <a:cubicBezTo>
                    <a:pt x="452" y="95"/>
                    <a:pt x="357" y="0"/>
                    <a:pt x="262" y="0"/>
                  </a:cubicBezTo>
                  <a:cubicBezTo>
                    <a:pt x="167" y="0"/>
                    <a:pt x="71" y="95"/>
                    <a:pt x="71" y="191"/>
                  </a:cubicBezTo>
                  <a:cubicBezTo>
                    <a:pt x="-24" y="95"/>
                    <a:pt x="-24" y="191"/>
                    <a:pt x="71" y="191"/>
                  </a:cubicBezTo>
                  <a:close/>
                </a:path>
              </a:pathLst>
            </a:custGeom>
            <a:grpFill/>
            <a:ln w="9525" cap="flat">
              <a:noFill/>
              <a:prstDash val="solid"/>
              <a:miter/>
            </a:ln>
          </p:spPr>
          <p:txBody>
            <a:bodyPr rtlCol="0" anchor="ctr"/>
            <a:lstStyle/>
            <a:p>
              <a:endParaRPr lang="zh-CN" altLang="en-US"/>
            </a:p>
          </p:txBody>
        </p:sp>
        <p:sp>
          <p:nvSpPr>
            <p:cNvPr id="241" name="任意多边形: 形状 240"/>
            <p:cNvSpPr/>
            <p:nvPr/>
          </p:nvSpPr>
          <p:spPr>
            <a:xfrm>
              <a:off x="4975500" y="3526821"/>
              <a:ext cx="1860" cy="380"/>
            </a:xfrm>
            <a:custGeom>
              <a:avLst/>
              <a:gdLst>
                <a:gd name="connsiteX0" fmla="*/ 549 w 1860"/>
                <a:gd name="connsiteY0" fmla="*/ 381 h 380"/>
                <a:gd name="connsiteX1" fmla="*/ 1788 w 1860"/>
                <a:gd name="connsiteY1" fmla="*/ 190 h 380"/>
                <a:gd name="connsiteX2" fmla="*/ 1311 w 1860"/>
                <a:gd name="connsiteY2" fmla="*/ 0 h 380"/>
                <a:gd name="connsiteX3" fmla="*/ 73 w 1860"/>
                <a:gd name="connsiteY3" fmla="*/ 190 h 380"/>
                <a:gd name="connsiteX4" fmla="*/ 549 w 1860"/>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0" h="380">
                  <a:moveTo>
                    <a:pt x="549" y="381"/>
                  </a:moveTo>
                  <a:cubicBezTo>
                    <a:pt x="1026" y="381"/>
                    <a:pt x="1597" y="286"/>
                    <a:pt x="1788" y="190"/>
                  </a:cubicBezTo>
                  <a:cubicBezTo>
                    <a:pt x="1978" y="95"/>
                    <a:pt x="1788" y="0"/>
                    <a:pt x="1311" y="0"/>
                  </a:cubicBezTo>
                  <a:cubicBezTo>
                    <a:pt x="835" y="0"/>
                    <a:pt x="263" y="95"/>
                    <a:pt x="73" y="190"/>
                  </a:cubicBezTo>
                  <a:cubicBezTo>
                    <a:pt x="-118" y="286"/>
                    <a:pt x="73" y="381"/>
                    <a:pt x="549" y="381"/>
                  </a:cubicBezTo>
                  <a:close/>
                </a:path>
              </a:pathLst>
            </a:custGeom>
            <a:grpFill/>
            <a:ln w="9525" cap="flat">
              <a:noFill/>
              <a:prstDash val="solid"/>
              <a:miter/>
            </a:ln>
          </p:spPr>
          <p:txBody>
            <a:bodyPr rtlCol="0" anchor="ctr"/>
            <a:lstStyle/>
            <a:p>
              <a:endParaRPr lang="zh-CN" altLang="en-US"/>
            </a:p>
          </p:txBody>
        </p:sp>
        <p:sp>
          <p:nvSpPr>
            <p:cNvPr id="242" name="任意多边形: 形状 241"/>
            <p:cNvSpPr/>
            <p:nvPr/>
          </p:nvSpPr>
          <p:spPr>
            <a:xfrm>
              <a:off x="5050103" y="3526536"/>
              <a:ext cx="3625" cy="952"/>
            </a:xfrm>
            <a:custGeom>
              <a:avLst/>
              <a:gdLst>
                <a:gd name="connsiteX0" fmla="*/ 1098 w 3625"/>
                <a:gd name="connsiteY0" fmla="*/ 952 h 952"/>
                <a:gd name="connsiteX1" fmla="*/ 3480 w 3625"/>
                <a:gd name="connsiteY1" fmla="*/ 476 h 952"/>
                <a:gd name="connsiteX2" fmla="*/ 2527 w 3625"/>
                <a:gd name="connsiteY2" fmla="*/ 0 h 952"/>
                <a:gd name="connsiteX3" fmla="*/ 146 w 3625"/>
                <a:gd name="connsiteY3" fmla="*/ 476 h 952"/>
                <a:gd name="connsiteX4" fmla="*/ 1098 w 3625"/>
                <a:gd name="connsiteY4" fmla="*/ 952 h 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5" h="952">
                  <a:moveTo>
                    <a:pt x="1098" y="952"/>
                  </a:moveTo>
                  <a:cubicBezTo>
                    <a:pt x="2051" y="952"/>
                    <a:pt x="3099" y="762"/>
                    <a:pt x="3480" y="476"/>
                  </a:cubicBezTo>
                  <a:cubicBezTo>
                    <a:pt x="3861" y="190"/>
                    <a:pt x="3480" y="0"/>
                    <a:pt x="2527" y="0"/>
                  </a:cubicBezTo>
                  <a:cubicBezTo>
                    <a:pt x="1575" y="0"/>
                    <a:pt x="527" y="190"/>
                    <a:pt x="146" y="476"/>
                  </a:cubicBezTo>
                  <a:cubicBezTo>
                    <a:pt x="-235" y="762"/>
                    <a:pt x="146" y="952"/>
                    <a:pt x="1098" y="952"/>
                  </a:cubicBezTo>
                  <a:close/>
                </a:path>
              </a:pathLst>
            </a:custGeom>
            <a:grpFill/>
            <a:ln w="9525" cap="flat">
              <a:noFill/>
              <a:prstDash val="solid"/>
              <a:miter/>
            </a:ln>
          </p:spPr>
          <p:txBody>
            <a:bodyPr rtlCol="0" anchor="ctr"/>
            <a:lstStyle/>
            <a:p>
              <a:endParaRPr lang="zh-CN" altLang="en-US"/>
            </a:p>
          </p:txBody>
        </p:sp>
        <p:sp>
          <p:nvSpPr>
            <p:cNvPr id="243" name="任意多边形: 形状 242"/>
            <p:cNvSpPr/>
            <p:nvPr/>
          </p:nvSpPr>
          <p:spPr>
            <a:xfrm>
              <a:off x="5124303" y="3526154"/>
              <a:ext cx="6292" cy="1714"/>
            </a:xfrm>
            <a:custGeom>
              <a:avLst/>
              <a:gdLst>
                <a:gd name="connsiteX0" fmla="*/ 1956 w 6292"/>
                <a:gd name="connsiteY0" fmla="*/ 1715 h 1714"/>
                <a:gd name="connsiteX1" fmla="*/ 6051 w 6292"/>
                <a:gd name="connsiteY1" fmla="*/ 857 h 1714"/>
                <a:gd name="connsiteX2" fmla="*/ 4337 w 6292"/>
                <a:gd name="connsiteY2" fmla="*/ 0 h 1714"/>
                <a:gd name="connsiteX3" fmla="*/ 241 w 6292"/>
                <a:gd name="connsiteY3" fmla="*/ 857 h 1714"/>
                <a:gd name="connsiteX4" fmla="*/ 1956 w 6292"/>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2" h="1714">
                  <a:moveTo>
                    <a:pt x="1956" y="1715"/>
                  </a:moveTo>
                  <a:cubicBezTo>
                    <a:pt x="3575" y="1715"/>
                    <a:pt x="5385" y="1333"/>
                    <a:pt x="6051" y="857"/>
                  </a:cubicBezTo>
                  <a:cubicBezTo>
                    <a:pt x="6718" y="381"/>
                    <a:pt x="5956" y="0"/>
                    <a:pt x="4337" y="0"/>
                  </a:cubicBezTo>
                  <a:cubicBezTo>
                    <a:pt x="2718" y="0"/>
                    <a:pt x="908" y="381"/>
                    <a:pt x="241" y="857"/>
                  </a:cubicBezTo>
                  <a:cubicBezTo>
                    <a:pt x="-426" y="1333"/>
                    <a:pt x="336" y="1715"/>
                    <a:pt x="1956" y="1715"/>
                  </a:cubicBezTo>
                  <a:close/>
                </a:path>
              </a:pathLst>
            </a:custGeom>
            <a:grpFill/>
            <a:ln w="9525" cap="flat">
              <a:noFill/>
              <a:prstDash val="solid"/>
              <a:miter/>
            </a:ln>
          </p:spPr>
          <p:txBody>
            <a:bodyPr rtlCol="0" anchor="ctr"/>
            <a:lstStyle/>
            <a:p>
              <a:endParaRPr lang="zh-CN" altLang="en-US"/>
            </a:p>
          </p:txBody>
        </p:sp>
        <p:sp>
          <p:nvSpPr>
            <p:cNvPr id="244" name="任意多边形: 形状 243"/>
            <p:cNvSpPr/>
            <p:nvPr/>
          </p:nvSpPr>
          <p:spPr>
            <a:xfrm>
              <a:off x="5198460" y="3525869"/>
              <a:ext cx="8938" cy="2286"/>
            </a:xfrm>
            <a:custGeom>
              <a:avLst/>
              <a:gdLst>
                <a:gd name="connsiteX0" fmla="*/ 2951 w 8938"/>
                <a:gd name="connsiteY0" fmla="*/ 2286 h 2286"/>
                <a:gd name="connsiteX1" fmla="*/ 8666 w 8938"/>
                <a:gd name="connsiteY1" fmla="*/ 1143 h 2286"/>
                <a:gd name="connsiteX2" fmla="*/ 5999 w 8938"/>
                <a:gd name="connsiteY2" fmla="*/ 0 h 2286"/>
                <a:gd name="connsiteX3" fmla="*/ 284 w 8938"/>
                <a:gd name="connsiteY3" fmla="*/ 1143 h 2286"/>
                <a:gd name="connsiteX4" fmla="*/ 2951 w 8938"/>
                <a:gd name="connsiteY4" fmla="*/ 2286 h 2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8" h="2286">
                  <a:moveTo>
                    <a:pt x="2951" y="2286"/>
                  </a:moveTo>
                  <a:cubicBezTo>
                    <a:pt x="5237" y="2286"/>
                    <a:pt x="7808" y="1810"/>
                    <a:pt x="8666" y="1143"/>
                  </a:cubicBezTo>
                  <a:cubicBezTo>
                    <a:pt x="9523" y="476"/>
                    <a:pt x="8285" y="0"/>
                    <a:pt x="5999" y="0"/>
                  </a:cubicBezTo>
                  <a:cubicBezTo>
                    <a:pt x="3713" y="0"/>
                    <a:pt x="1141" y="476"/>
                    <a:pt x="284" y="1143"/>
                  </a:cubicBezTo>
                  <a:cubicBezTo>
                    <a:pt x="-574" y="1810"/>
                    <a:pt x="569" y="2286"/>
                    <a:pt x="2951" y="2286"/>
                  </a:cubicBezTo>
                  <a:close/>
                </a:path>
              </a:pathLst>
            </a:custGeom>
            <a:grpFill/>
            <a:ln w="9525" cap="flat">
              <a:noFill/>
              <a:prstDash val="solid"/>
              <a:miter/>
            </a:ln>
          </p:spPr>
          <p:txBody>
            <a:bodyPr rtlCol="0" anchor="ctr"/>
            <a:lstStyle/>
            <a:p>
              <a:endParaRPr lang="zh-CN" altLang="en-US"/>
            </a:p>
          </p:txBody>
        </p:sp>
        <p:sp>
          <p:nvSpPr>
            <p:cNvPr id="245" name="任意多边形: 形状 244"/>
            <p:cNvSpPr/>
            <p:nvPr/>
          </p:nvSpPr>
          <p:spPr>
            <a:xfrm>
              <a:off x="5272445" y="3525488"/>
              <a:ext cx="11950" cy="3143"/>
            </a:xfrm>
            <a:custGeom>
              <a:avLst/>
              <a:gdLst>
                <a:gd name="connsiteX0" fmla="*/ 4118 w 11950"/>
                <a:gd name="connsiteY0" fmla="*/ 3143 h 3143"/>
                <a:gd name="connsiteX1" fmla="*/ 11642 w 11950"/>
                <a:gd name="connsiteY1" fmla="*/ 1524 h 3143"/>
                <a:gd name="connsiteX2" fmla="*/ 7833 w 11950"/>
                <a:gd name="connsiteY2" fmla="*/ 0 h 3143"/>
                <a:gd name="connsiteX3" fmla="*/ 308 w 11950"/>
                <a:gd name="connsiteY3" fmla="*/ 1524 h 3143"/>
                <a:gd name="connsiteX4" fmla="*/ 4118 w 11950"/>
                <a:gd name="connsiteY4" fmla="*/ 3143 h 3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50" h="3143">
                  <a:moveTo>
                    <a:pt x="4118" y="3143"/>
                  </a:moveTo>
                  <a:cubicBezTo>
                    <a:pt x="7261" y="3143"/>
                    <a:pt x="10595" y="2476"/>
                    <a:pt x="11642" y="1524"/>
                  </a:cubicBezTo>
                  <a:cubicBezTo>
                    <a:pt x="12690" y="667"/>
                    <a:pt x="10976" y="0"/>
                    <a:pt x="7833" y="0"/>
                  </a:cubicBezTo>
                  <a:cubicBezTo>
                    <a:pt x="4689" y="0"/>
                    <a:pt x="1355" y="667"/>
                    <a:pt x="308" y="1524"/>
                  </a:cubicBezTo>
                  <a:cubicBezTo>
                    <a:pt x="-740" y="2381"/>
                    <a:pt x="975" y="3143"/>
                    <a:pt x="4118" y="3143"/>
                  </a:cubicBezTo>
                  <a:close/>
                </a:path>
              </a:pathLst>
            </a:custGeom>
            <a:grpFill/>
            <a:ln w="9525" cap="flat">
              <a:noFill/>
              <a:prstDash val="solid"/>
              <a:miter/>
            </a:ln>
          </p:spPr>
          <p:txBody>
            <a:bodyPr rtlCol="0" anchor="ctr"/>
            <a:lstStyle/>
            <a:p>
              <a:endParaRPr lang="zh-CN" altLang="en-US"/>
            </a:p>
          </p:txBody>
        </p:sp>
        <p:sp>
          <p:nvSpPr>
            <p:cNvPr id="246" name="任意多边形: 形状 245"/>
            <p:cNvSpPr/>
            <p:nvPr/>
          </p:nvSpPr>
          <p:spPr>
            <a:xfrm>
              <a:off x="5346236" y="3525012"/>
              <a:ext cx="15333" cy="4000"/>
            </a:xfrm>
            <a:custGeom>
              <a:avLst/>
              <a:gdLst>
                <a:gd name="connsiteX0" fmla="*/ 5480 w 15333"/>
                <a:gd name="connsiteY0" fmla="*/ 4000 h 4000"/>
                <a:gd name="connsiteX1" fmla="*/ 15005 w 15333"/>
                <a:gd name="connsiteY1" fmla="*/ 2000 h 4000"/>
                <a:gd name="connsiteX2" fmla="*/ 9861 w 15333"/>
                <a:gd name="connsiteY2" fmla="*/ 0 h 4000"/>
                <a:gd name="connsiteX3" fmla="*/ 336 w 15333"/>
                <a:gd name="connsiteY3" fmla="*/ 2000 h 4000"/>
                <a:gd name="connsiteX4" fmla="*/ 5480 w 15333"/>
                <a:gd name="connsiteY4" fmla="*/ 4000 h 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33" h="4000">
                  <a:moveTo>
                    <a:pt x="5480" y="4000"/>
                  </a:moveTo>
                  <a:cubicBezTo>
                    <a:pt x="9575" y="4000"/>
                    <a:pt x="13766" y="3048"/>
                    <a:pt x="15005" y="2000"/>
                  </a:cubicBezTo>
                  <a:cubicBezTo>
                    <a:pt x="16243" y="857"/>
                    <a:pt x="13862" y="0"/>
                    <a:pt x="9861" y="0"/>
                  </a:cubicBezTo>
                  <a:cubicBezTo>
                    <a:pt x="5861" y="0"/>
                    <a:pt x="1574" y="857"/>
                    <a:pt x="336" y="2000"/>
                  </a:cubicBezTo>
                  <a:cubicBezTo>
                    <a:pt x="-902" y="3143"/>
                    <a:pt x="1384" y="4000"/>
                    <a:pt x="5480" y="4000"/>
                  </a:cubicBezTo>
                  <a:close/>
                </a:path>
              </a:pathLst>
            </a:custGeom>
            <a:grpFill/>
            <a:ln w="9525" cap="flat">
              <a:noFill/>
              <a:prstDash val="solid"/>
              <a:miter/>
            </a:ln>
          </p:spPr>
          <p:txBody>
            <a:bodyPr rtlCol="0" anchor="ctr"/>
            <a:lstStyle/>
            <a:p>
              <a:endParaRPr lang="zh-CN" altLang="en-US"/>
            </a:p>
          </p:txBody>
        </p:sp>
        <p:sp>
          <p:nvSpPr>
            <p:cNvPr id="247" name="任意多边形: 形状 246"/>
            <p:cNvSpPr/>
            <p:nvPr/>
          </p:nvSpPr>
          <p:spPr>
            <a:xfrm>
              <a:off x="5420126" y="3524535"/>
              <a:ext cx="18682" cy="4953"/>
            </a:xfrm>
            <a:custGeom>
              <a:avLst/>
              <a:gdLst>
                <a:gd name="connsiteX0" fmla="*/ 6932 w 18682"/>
                <a:gd name="connsiteY0" fmla="*/ 4953 h 4953"/>
                <a:gd name="connsiteX1" fmla="*/ 18362 w 18682"/>
                <a:gd name="connsiteY1" fmla="*/ 2476 h 4953"/>
                <a:gd name="connsiteX2" fmla="*/ 11790 w 18682"/>
                <a:gd name="connsiteY2" fmla="*/ 0 h 4953"/>
                <a:gd name="connsiteX3" fmla="*/ 360 w 18682"/>
                <a:gd name="connsiteY3" fmla="*/ 2476 h 4953"/>
                <a:gd name="connsiteX4" fmla="*/ 6932 w 18682"/>
                <a:gd name="connsiteY4" fmla="*/ 4953 h 4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82" h="4953">
                  <a:moveTo>
                    <a:pt x="6932" y="4953"/>
                  </a:moveTo>
                  <a:cubicBezTo>
                    <a:pt x="11885" y="4953"/>
                    <a:pt x="17029" y="3810"/>
                    <a:pt x="18362" y="2476"/>
                  </a:cubicBezTo>
                  <a:cubicBezTo>
                    <a:pt x="19696" y="1048"/>
                    <a:pt x="16743" y="0"/>
                    <a:pt x="11790" y="0"/>
                  </a:cubicBezTo>
                  <a:cubicBezTo>
                    <a:pt x="6837" y="0"/>
                    <a:pt x="1694" y="1143"/>
                    <a:pt x="360" y="2476"/>
                  </a:cubicBezTo>
                  <a:cubicBezTo>
                    <a:pt x="-1069" y="3810"/>
                    <a:pt x="1884" y="4953"/>
                    <a:pt x="6932" y="4953"/>
                  </a:cubicBezTo>
                  <a:close/>
                </a:path>
              </a:pathLst>
            </a:custGeom>
            <a:grpFill/>
            <a:ln w="9525" cap="flat">
              <a:noFill/>
              <a:prstDash val="solid"/>
              <a:miter/>
            </a:ln>
          </p:spPr>
          <p:txBody>
            <a:bodyPr rtlCol="0" anchor="ctr"/>
            <a:lstStyle/>
            <a:p>
              <a:endParaRPr lang="zh-CN" altLang="en-US"/>
            </a:p>
          </p:txBody>
        </p:sp>
        <p:sp>
          <p:nvSpPr>
            <p:cNvPr id="248" name="任意多边形: 形状 247"/>
            <p:cNvSpPr/>
            <p:nvPr/>
          </p:nvSpPr>
          <p:spPr>
            <a:xfrm>
              <a:off x="5493933" y="3524059"/>
              <a:ext cx="21883" cy="5905"/>
            </a:xfrm>
            <a:custGeom>
              <a:avLst/>
              <a:gdLst>
                <a:gd name="connsiteX0" fmla="*/ 8468 w 21883"/>
                <a:gd name="connsiteY0" fmla="*/ 5906 h 5905"/>
                <a:gd name="connsiteX1" fmla="*/ 21612 w 21883"/>
                <a:gd name="connsiteY1" fmla="*/ 2953 h 5905"/>
                <a:gd name="connsiteX2" fmla="*/ 13421 w 21883"/>
                <a:gd name="connsiteY2" fmla="*/ 0 h 5905"/>
                <a:gd name="connsiteX3" fmla="*/ 276 w 21883"/>
                <a:gd name="connsiteY3" fmla="*/ 2953 h 5905"/>
                <a:gd name="connsiteX4" fmla="*/ 8468 w 21883"/>
                <a:gd name="connsiteY4" fmla="*/ 5906 h 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83" h="5905">
                  <a:moveTo>
                    <a:pt x="8468" y="5906"/>
                  </a:moveTo>
                  <a:cubicBezTo>
                    <a:pt x="14373" y="5906"/>
                    <a:pt x="20279" y="4572"/>
                    <a:pt x="21612" y="2953"/>
                  </a:cubicBezTo>
                  <a:cubicBezTo>
                    <a:pt x="22946" y="1333"/>
                    <a:pt x="19231" y="0"/>
                    <a:pt x="13421" y="0"/>
                  </a:cubicBezTo>
                  <a:cubicBezTo>
                    <a:pt x="7515" y="0"/>
                    <a:pt x="1705" y="1333"/>
                    <a:pt x="276" y="2953"/>
                  </a:cubicBezTo>
                  <a:cubicBezTo>
                    <a:pt x="-1057" y="4572"/>
                    <a:pt x="2562" y="5906"/>
                    <a:pt x="8468" y="5906"/>
                  </a:cubicBezTo>
                  <a:close/>
                </a:path>
              </a:pathLst>
            </a:custGeom>
            <a:grpFill/>
            <a:ln w="9525" cap="flat">
              <a:noFill/>
              <a:prstDash val="solid"/>
              <a:miter/>
            </a:ln>
          </p:spPr>
          <p:txBody>
            <a:bodyPr rtlCol="0" anchor="ctr"/>
            <a:lstStyle/>
            <a:p>
              <a:endParaRPr lang="zh-CN" altLang="en-US"/>
            </a:p>
          </p:txBody>
        </p:sp>
        <p:sp>
          <p:nvSpPr>
            <p:cNvPr id="249" name="任意多边形: 形状 248"/>
            <p:cNvSpPr/>
            <p:nvPr/>
          </p:nvSpPr>
          <p:spPr>
            <a:xfrm>
              <a:off x="5567576" y="3523583"/>
              <a:ext cx="25638" cy="6953"/>
            </a:xfrm>
            <a:custGeom>
              <a:avLst/>
              <a:gdLst>
                <a:gd name="connsiteX0" fmla="*/ 10358 w 25638"/>
                <a:gd name="connsiteY0" fmla="*/ 6953 h 6953"/>
                <a:gd name="connsiteX1" fmla="*/ 25408 w 25638"/>
                <a:gd name="connsiteY1" fmla="*/ 3429 h 6953"/>
                <a:gd name="connsiteX2" fmla="*/ 15311 w 25638"/>
                <a:gd name="connsiteY2" fmla="*/ 0 h 6953"/>
                <a:gd name="connsiteX3" fmla="*/ 262 w 25638"/>
                <a:gd name="connsiteY3" fmla="*/ 3429 h 6953"/>
                <a:gd name="connsiteX4" fmla="*/ 10358 w 25638"/>
                <a:gd name="connsiteY4" fmla="*/ 6953 h 6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38" h="6953">
                  <a:moveTo>
                    <a:pt x="10358" y="6953"/>
                  </a:moveTo>
                  <a:cubicBezTo>
                    <a:pt x="17311" y="6953"/>
                    <a:pt x="24074" y="5334"/>
                    <a:pt x="25408" y="3429"/>
                  </a:cubicBezTo>
                  <a:cubicBezTo>
                    <a:pt x="26741" y="1524"/>
                    <a:pt x="22169" y="0"/>
                    <a:pt x="15311" y="0"/>
                  </a:cubicBezTo>
                  <a:cubicBezTo>
                    <a:pt x="8453" y="0"/>
                    <a:pt x="1690" y="1524"/>
                    <a:pt x="262" y="3429"/>
                  </a:cubicBezTo>
                  <a:cubicBezTo>
                    <a:pt x="-1167" y="5334"/>
                    <a:pt x="3405" y="6953"/>
                    <a:pt x="10358" y="6953"/>
                  </a:cubicBezTo>
                  <a:close/>
                </a:path>
              </a:pathLst>
            </a:custGeom>
            <a:grpFill/>
            <a:ln w="9525" cap="flat">
              <a:noFill/>
              <a:prstDash val="solid"/>
              <a:miter/>
            </a:ln>
          </p:spPr>
          <p:txBody>
            <a:bodyPr rtlCol="0" anchor="ctr"/>
            <a:lstStyle/>
            <a:p>
              <a:endParaRPr lang="zh-CN" altLang="en-US"/>
            </a:p>
          </p:txBody>
        </p:sp>
        <p:sp>
          <p:nvSpPr>
            <p:cNvPr id="250" name="任意多边形: 形状 249"/>
            <p:cNvSpPr/>
            <p:nvPr/>
          </p:nvSpPr>
          <p:spPr>
            <a:xfrm>
              <a:off x="5641452" y="3523107"/>
              <a:ext cx="28862" cy="7905"/>
            </a:xfrm>
            <a:custGeom>
              <a:avLst/>
              <a:gdLst>
                <a:gd name="connsiteX0" fmla="*/ 12111 w 28862"/>
                <a:gd name="connsiteY0" fmla="*/ 7906 h 7905"/>
                <a:gd name="connsiteX1" fmla="*/ 28684 w 28862"/>
                <a:gd name="connsiteY1" fmla="*/ 3905 h 7905"/>
                <a:gd name="connsiteX2" fmla="*/ 16778 w 28862"/>
                <a:gd name="connsiteY2" fmla="*/ 0 h 7905"/>
                <a:gd name="connsiteX3" fmla="*/ 204 w 28862"/>
                <a:gd name="connsiteY3" fmla="*/ 3905 h 7905"/>
                <a:gd name="connsiteX4" fmla="*/ 12111 w 28862"/>
                <a:gd name="connsiteY4" fmla="*/ 7906 h 7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62" h="7905">
                  <a:moveTo>
                    <a:pt x="12111" y="7906"/>
                  </a:moveTo>
                  <a:cubicBezTo>
                    <a:pt x="20016" y="7906"/>
                    <a:pt x="27446" y="6096"/>
                    <a:pt x="28684" y="3905"/>
                  </a:cubicBezTo>
                  <a:cubicBezTo>
                    <a:pt x="29922" y="1714"/>
                    <a:pt x="24588" y="0"/>
                    <a:pt x="16778" y="0"/>
                  </a:cubicBezTo>
                  <a:cubicBezTo>
                    <a:pt x="8967" y="0"/>
                    <a:pt x="1538" y="1714"/>
                    <a:pt x="204" y="3905"/>
                  </a:cubicBezTo>
                  <a:cubicBezTo>
                    <a:pt x="-1129" y="6096"/>
                    <a:pt x="4205" y="7906"/>
                    <a:pt x="12111" y="7906"/>
                  </a:cubicBezTo>
                  <a:close/>
                </a:path>
              </a:pathLst>
            </a:custGeom>
            <a:grpFill/>
            <a:ln w="9525" cap="flat">
              <a:noFill/>
              <a:prstDash val="solid"/>
              <a:miter/>
            </a:ln>
          </p:spPr>
          <p:txBody>
            <a:bodyPr rtlCol="0" anchor="ctr"/>
            <a:lstStyle/>
            <a:p>
              <a:endParaRPr lang="zh-CN" altLang="en-US"/>
            </a:p>
          </p:txBody>
        </p:sp>
        <p:sp>
          <p:nvSpPr>
            <p:cNvPr id="251" name="任意多边形: 形状 250"/>
            <p:cNvSpPr/>
            <p:nvPr/>
          </p:nvSpPr>
          <p:spPr>
            <a:xfrm>
              <a:off x="5715528" y="3522630"/>
              <a:ext cx="31687" cy="8762"/>
            </a:xfrm>
            <a:custGeom>
              <a:avLst/>
              <a:gdLst>
                <a:gd name="connsiteX0" fmla="*/ 13854 w 31687"/>
                <a:gd name="connsiteY0" fmla="*/ 8763 h 8762"/>
                <a:gd name="connsiteX1" fmla="*/ 31570 w 31687"/>
                <a:gd name="connsiteY1" fmla="*/ 4381 h 8762"/>
                <a:gd name="connsiteX2" fmla="*/ 17854 w 31687"/>
                <a:gd name="connsiteY2" fmla="*/ 0 h 8762"/>
                <a:gd name="connsiteX3" fmla="*/ 138 w 31687"/>
                <a:gd name="connsiteY3" fmla="*/ 4381 h 8762"/>
                <a:gd name="connsiteX4" fmla="*/ 13854 w 31687"/>
                <a:gd name="connsiteY4" fmla="*/ 8763 h 8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87" h="8762">
                  <a:moveTo>
                    <a:pt x="13854" y="8763"/>
                  </a:moveTo>
                  <a:cubicBezTo>
                    <a:pt x="22617" y="8763"/>
                    <a:pt x="30522" y="6763"/>
                    <a:pt x="31570" y="4381"/>
                  </a:cubicBezTo>
                  <a:cubicBezTo>
                    <a:pt x="32618" y="2000"/>
                    <a:pt x="26522" y="0"/>
                    <a:pt x="17854" y="0"/>
                  </a:cubicBezTo>
                  <a:cubicBezTo>
                    <a:pt x="9282" y="0"/>
                    <a:pt x="1281" y="1905"/>
                    <a:pt x="138" y="4381"/>
                  </a:cubicBezTo>
                  <a:cubicBezTo>
                    <a:pt x="-1005" y="6763"/>
                    <a:pt x="5091" y="8763"/>
                    <a:pt x="13854" y="8763"/>
                  </a:cubicBezTo>
                  <a:close/>
                </a:path>
              </a:pathLst>
            </a:custGeom>
            <a:grpFill/>
            <a:ln w="9525" cap="flat">
              <a:noFill/>
              <a:prstDash val="solid"/>
              <a:miter/>
            </a:ln>
          </p:spPr>
          <p:txBody>
            <a:bodyPr rtlCol="0" anchor="ctr"/>
            <a:lstStyle/>
            <a:p>
              <a:endParaRPr lang="zh-CN" altLang="en-US"/>
            </a:p>
          </p:txBody>
        </p:sp>
        <p:sp>
          <p:nvSpPr>
            <p:cNvPr id="252" name="任意多边形: 形状 251"/>
            <p:cNvSpPr/>
            <p:nvPr/>
          </p:nvSpPr>
          <p:spPr>
            <a:xfrm>
              <a:off x="5789683" y="3522154"/>
              <a:ext cx="34447" cy="9620"/>
            </a:xfrm>
            <a:custGeom>
              <a:avLst/>
              <a:gdLst>
                <a:gd name="connsiteX0" fmla="*/ 15613 w 34447"/>
                <a:gd name="connsiteY0" fmla="*/ 9620 h 9620"/>
                <a:gd name="connsiteX1" fmla="*/ 34377 w 34447"/>
                <a:gd name="connsiteY1" fmla="*/ 4763 h 9620"/>
                <a:gd name="connsiteX2" fmla="*/ 18852 w 34447"/>
                <a:gd name="connsiteY2" fmla="*/ 0 h 9620"/>
                <a:gd name="connsiteX3" fmla="*/ 87 w 34447"/>
                <a:gd name="connsiteY3" fmla="*/ 4763 h 9620"/>
                <a:gd name="connsiteX4" fmla="*/ 15613 w 34447"/>
                <a:gd name="connsiteY4" fmla="*/ 9620 h 9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7" h="9620">
                  <a:moveTo>
                    <a:pt x="15613" y="9620"/>
                  </a:moveTo>
                  <a:cubicBezTo>
                    <a:pt x="25138" y="9620"/>
                    <a:pt x="33615" y="7429"/>
                    <a:pt x="34377" y="4763"/>
                  </a:cubicBezTo>
                  <a:cubicBezTo>
                    <a:pt x="35234" y="2096"/>
                    <a:pt x="28186" y="0"/>
                    <a:pt x="18852" y="0"/>
                  </a:cubicBezTo>
                  <a:cubicBezTo>
                    <a:pt x="9422" y="0"/>
                    <a:pt x="1040" y="2096"/>
                    <a:pt x="87" y="4763"/>
                  </a:cubicBezTo>
                  <a:cubicBezTo>
                    <a:pt x="-865" y="7525"/>
                    <a:pt x="6088" y="9620"/>
                    <a:pt x="15613" y="9620"/>
                  </a:cubicBezTo>
                  <a:close/>
                </a:path>
              </a:pathLst>
            </a:custGeom>
            <a:grpFill/>
            <a:ln w="9525" cap="flat">
              <a:noFill/>
              <a:prstDash val="solid"/>
              <a:miter/>
            </a:ln>
          </p:spPr>
          <p:txBody>
            <a:bodyPr rtlCol="0" anchor="ctr"/>
            <a:lstStyle/>
            <a:p>
              <a:endParaRPr lang="zh-CN" altLang="en-US"/>
            </a:p>
          </p:txBody>
        </p:sp>
        <p:sp>
          <p:nvSpPr>
            <p:cNvPr id="253" name="任意多边形: 形状 252"/>
            <p:cNvSpPr/>
            <p:nvPr/>
          </p:nvSpPr>
          <p:spPr>
            <a:xfrm>
              <a:off x="5864120" y="3521963"/>
              <a:ext cx="36542" cy="10191"/>
            </a:xfrm>
            <a:custGeom>
              <a:avLst/>
              <a:gdLst>
                <a:gd name="connsiteX0" fmla="*/ 17185 w 36542"/>
                <a:gd name="connsiteY0" fmla="*/ 10192 h 10191"/>
                <a:gd name="connsiteX1" fmla="*/ 36521 w 36542"/>
                <a:gd name="connsiteY1" fmla="*/ 5048 h 10191"/>
                <a:gd name="connsiteX2" fmla="*/ 19376 w 36542"/>
                <a:gd name="connsiteY2" fmla="*/ 0 h 10191"/>
                <a:gd name="connsiteX3" fmla="*/ 40 w 36542"/>
                <a:gd name="connsiteY3" fmla="*/ 5048 h 10191"/>
                <a:gd name="connsiteX4" fmla="*/ 17185 w 36542"/>
                <a:gd name="connsiteY4" fmla="*/ 10192 h 10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42" h="10191">
                  <a:moveTo>
                    <a:pt x="17185" y="10192"/>
                  </a:moveTo>
                  <a:cubicBezTo>
                    <a:pt x="27282" y="10192"/>
                    <a:pt x="35949" y="7906"/>
                    <a:pt x="36521" y="5048"/>
                  </a:cubicBezTo>
                  <a:cubicBezTo>
                    <a:pt x="36997" y="2286"/>
                    <a:pt x="29377" y="0"/>
                    <a:pt x="19376" y="0"/>
                  </a:cubicBezTo>
                  <a:cubicBezTo>
                    <a:pt x="9375" y="0"/>
                    <a:pt x="802" y="2286"/>
                    <a:pt x="40" y="5048"/>
                  </a:cubicBezTo>
                  <a:cubicBezTo>
                    <a:pt x="-627" y="7811"/>
                    <a:pt x="7089" y="10192"/>
                    <a:pt x="17185" y="10192"/>
                  </a:cubicBezTo>
                  <a:close/>
                </a:path>
              </a:pathLst>
            </a:custGeom>
            <a:grpFill/>
            <a:ln w="9525" cap="flat">
              <a:noFill/>
              <a:prstDash val="solid"/>
              <a:miter/>
            </a:ln>
          </p:spPr>
          <p:txBody>
            <a:bodyPr rtlCol="0" anchor="ctr"/>
            <a:lstStyle/>
            <a:p>
              <a:endParaRPr lang="zh-CN" altLang="en-US"/>
            </a:p>
          </p:txBody>
        </p:sp>
        <p:sp>
          <p:nvSpPr>
            <p:cNvPr id="254" name="任意多边形: 形状 253"/>
            <p:cNvSpPr/>
            <p:nvPr/>
          </p:nvSpPr>
          <p:spPr>
            <a:xfrm>
              <a:off x="5938824" y="3521773"/>
              <a:ext cx="38115" cy="10572"/>
            </a:xfrm>
            <a:custGeom>
              <a:avLst/>
              <a:gdLst>
                <a:gd name="connsiteX0" fmla="*/ 18586 w 38115"/>
                <a:gd name="connsiteY0" fmla="*/ 10573 h 10572"/>
                <a:gd name="connsiteX1" fmla="*/ 38112 w 38115"/>
                <a:gd name="connsiteY1" fmla="*/ 5239 h 10572"/>
                <a:gd name="connsiteX2" fmla="*/ 19539 w 38115"/>
                <a:gd name="connsiteY2" fmla="*/ 0 h 10572"/>
                <a:gd name="connsiteX3" fmla="*/ 12 w 38115"/>
                <a:gd name="connsiteY3" fmla="*/ 5239 h 10572"/>
                <a:gd name="connsiteX4" fmla="*/ 18586 w 38115"/>
                <a:gd name="connsiteY4" fmla="*/ 10573 h 10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15" h="10572">
                  <a:moveTo>
                    <a:pt x="18586" y="10573"/>
                  </a:moveTo>
                  <a:cubicBezTo>
                    <a:pt x="29159" y="10573"/>
                    <a:pt x="37922" y="8192"/>
                    <a:pt x="38112" y="5239"/>
                  </a:cubicBezTo>
                  <a:cubicBezTo>
                    <a:pt x="38303" y="2286"/>
                    <a:pt x="30016" y="0"/>
                    <a:pt x="19539" y="0"/>
                  </a:cubicBezTo>
                  <a:cubicBezTo>
                    <a:pt x="9157" y="0"/>
                    <a:pt x="393" y="2381"/>
                    <a:pt x="12" y="5239"/>
                  </a:cubicBezTo>
                  <a:cubicBezTo>
                    <a:pt x="-368" y="8192"/>
                    <a:pt x="8013" y="10573"/>
                    <a:pt x="18586" y="10573"/>
                  </a:cubicBezTo>
                  <a:close/>
                </a:path>
              </a:pathLst>
            </a:custGeom>
            <a:grpFill/>
            <a:ln w="9525" cap="flat">
              <a:noFill/>
              <a:prstDash val="solid"/>
              <a:miter/>
            </a:ln>
          </p:spPr>
          <p:txBody>
            <a:bodyPr rtlCol="0" anchor="ctr"/>
            <a:lstStyle/>
            <a:p>
              <a:endParaRPr lang="zh-CN" altLang="en-US"/>
            </a:p>
          </p:txBody>
        </p:sp>
        <p:sp>
          <p:nvSpPr>
            <p:cNvPr id="255" name="任意多边形: 形状 254"/>
            <p:cNvSpPr/>
            <p:nvPr/>
          </p:nvSpPr>
          <p:spPr>
            <a:xfrm>
              <a:off x="6014179" y="3521678"/>
              <a:ext cx="38484" cy="10763"/>
            </a:xfrm>
            <a:custGeom>
              <a:avLst/>
              <a:gdLst>
                <a:gd name="connsiteX0" fmla="*/ 19431 w 38484"/>
                <a:gd name="connsiteY0" fmla="*/ 10763 h 10763"/>
                <a:gd name="connsiteX1" fmla="*/ 38481 w 38484"/>
                <a:gd name="connsiteY1" fmla="*/ 5334 h 10763"/>
                <a:gd name="connsiteX2" fmla="*/ 19050 w 38484"/>
                <a:gd name="connsiteY2" fmla="*/ 0 h 10763"/>
                <a:gd name="connsiteX3" fmla="*/ 0 w 38484"/>
                <a:gd name="connsiteY3" fmla="*/ 5334 h 10763"/>
                <a:gd name="connsiteX4" fmla="*/ 19431 w 38484"/>
                <a:gd name="connsiteY4" fmla="*/ 10763 h 10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84" h="10763">
                  <a:moveTo>
                    <a:pt x="19431" y="10763"/>
                  </a:moveTo>
                  <a:cubicBezTo>
                    <a:pt x="30194" y="10763"/>
                    <a:pt x="38671" y="8382"/>
                    <a:pt x="38481" y="5334"/>
                  </a:cubicBezTo>
                  <a:cubicBezTo>
                    <a:pt x="38290" y="2381"/>
                    <a:pt x="29623" y="0"/>
                    <a:pt x="19050" y="0"/>
                  </a:cubicBezTo>
                  <a:cubicBezTo>
                    <a:pt x="8477" y="0"/>
                    <a:pt x="0" y="2381"/>
                    <a:pt x="0" y="5334"/>
                  </a:cubicBezTo>
                  <a:cubicBezTo>
                    <a:pt x="0" y="8287"/>
                    <a:pt x="8668" y="10763"/>
                    <a:pt x="19431" y="10763"/>
                  </a:cubicBezTo>
                  <a:close/>
                </a:path>
              </a:pathLst>
            </a:custGeom>
            <a:grpFill/>
            <a:ln w="9525" cap="flat">
              <a:noFill/>
              <a:prstDash val="solid"/>
              <a:miter/>
            </a:ln>
          </p:spPr>
          <p:txBody>
            <a:bodyPr rtlCol="0" anchor="ctr"/>
            <a:lstStyle/>
            <a:p>
              <a:endParaRPr lang="zh-CN" altLang="en-US"/>
            </a:p>
          </p:txBody>
        </p:sp>
        <p:sp>
          <p:nvSpPr>
            <p:cNvPr id="256" name="任意多边形: 形状 255"/>
            <p:cNvSpPr/>
            <p:nvPr/>
          </p:nvSpPr>
          <p:spPr>
            <a:xfrm>
              <a:off x="6090081" y="3521678"/>
              <a:ext cx="37665" cy="10572"/>
            </a:xfrm>
            <a:custGeom>
              <a:avLst/>
              <a:gdLst>
                <a:gd name="connsiteX0" fmla="*/ 19634 w 37665"/>
                <a:gd name="connsiteY0" fmla="*/ 10573 h 10572"/>
                <a:gd name="connsiteX1" fmla="*/ 37637 w 37665"/>
                <a:gd name="connsiteY1" fmla="*/ 5239 h 10572"/>
                <a:gd name="connsiteX2" fmla="*/ 18015 w 37665"/>
                <a:gd name="connsiteY2" fmla="*/ 0 h 10572"/>
                <a:gd name="connsiteX3" fmla="*/ 13 w 37665"/>
                <a:gd name="connsiteY3" fmla="*/ 5239 h 10572"/>
                <a:gd name="connsiteX4" fmla="*/ 19634 w 37665"/>
                <a:gd name="connsiteY4" fmla="*/ 10573 h 10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65" h="10572">
                  <a:moveTo>
                    <a:pt x="19634" y="10573"/>
                  </a:moveTo>
                  <a:cubicBezTo>
                    <a:pt x="30112" y="10573"/>
                    <a:pt x="38208" y="8192"/>
                    <a:pt x="37637" y="5239"/>
                  </a:cubicBezTo>
                  <a:cubicBezTo>
                    <a:pt x="37065" y="2381"/>
                    <a:pt x="28302" y="0"/>
                    <a:pt x="18015" y="0"/>
                  </a:cubicBezTo>
                  <a:cubicBezTo>
                    <a:pt x="7728" y="0"/>
                    <a:pt x="-368" y="2286"/>
                    <a:pt x="13" y="5239"/>
                  </a:cubicBezTo>
                  <a:cubicBezTo>
                    <a:pt x="394" y="8192"/>
                    <a:pt x="9157" y="10573"/>
                    <a:pt x="19634" y="10573"/>
                  </a:cubicBezTo>
                  <a:close/>
                </a:path>
              </a:pathLst>
            </a:custGeom>
            <a:grpFill/>
            <a:ln w="9525" cap="flat">
              <a:noFill/>
              <a:prstDash val="solid"/>
              <a:miter/>
            </a:ln>
          </p:spPr>
          <p:txBody>
            <a:bodyPr rtlCol="0" anchor="ctr"/>
            <a:lstStyle/>
            <a:p>
              <a:endParaRPr lang="zh-CN" altLang="en-US"/>
            </a:p>
          </p:txBody>
        </p:sp>
        <p:sp>
          <p:nvSpPr>
            <p:cNvPr id="257" name="任意多边形: 形状 256"/>
            <p:cNvSpPr/>
            <p:nvPr/>
          </p:nvSpPr>
          <p:spPr>
            <a:xfrm>
              <a:off x="6166252" y="3522059"/>
              <a:ext cx="36208" cy="10001"/>
            </a:xfrm>
            <a:custGeom>
              <a:avLst/>
              <a:gdLst>
                <a:gd name="connsiteX0" fmla="*/ 19568 w 36208"/>
                <a:gd name="connsiteY0" fmla="*/ 10001 h 10001"/>
                <a:gd name="connsiteX1" fmla="*/ 36141 w 36208"/>
                <a:gd name="connsiteY1" fmla="*/ 4953 h 10001"/>
                <a:gd name="connsiteX2" fmla="*/ 16710 w 36208"/>
                <a:gd name="connsiteY2" fmla="*/ 0 h 10001"/>
                <a:gd name="connsiteX3" fmla="*/ 42 w 36208"/>
                <a:gd name="connsiteY3" fmla="*/ 4953 h 10001"/>
                <a:gd name="connsiteX4" fmla="*/ 19568 w 36208"/>
                <a:gd name="connsiteY4" fmla="*/ 10001 h 10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08" h="10001">
                  <a:moveTo>
                    <a:pt x="19568" y="10001"/>
                  </a:moveTo>
                  <a:cubicBezTo>
                    <a:pt x="29569" y="10001"/>
                    <a:pt x="36998" y="7715"/>
                    <a:pt x="36141" y="4953"/>
                  </a:cubicBezTo>
                  <a:cubicBezTo>
                    <a:pt x="35284" y="2191"/>
                    <a:pt x="26616" y="0"/>
                    <a:pt x="16710" y="0"/>
                  </a:cubicBezTo>
                  <a:cubicBezTo>
                    <a:pt x="6804" y="0"/>
                    <a:pt x="-625" y="2191"/>
                    <a:pt x="42" y="4953"/>
                  </a:cubicBezTo>
                  <a:cubicBezTo>
                    <a:pt x="804" y="7715"/>
                    <a:pt x="9567" y="10001"/>
                    <a:pt x="19568" y="10001"/>
                  </a:cubicBezTo>
                  <a:close/>
                </a:path>
              </a:pathLst>
            </a:custGeom>
            <a:grpFill/>
            <a:ln w="9525" cap="flat">
              <a:noFill/>
              <a:prstDash val="solid"/>
              <a:miter/>
            </a:ln>
          </p:spPr>
          <p:txBody>
            <a:bodyPr rtlCol="0" anchor="ctr"/>
            <a:lstStyle/>
            <a:p>
              <a:endParaRPr lang="zh-CN" altLang="en-US"/>
            </a:p>
          </p:txBody>
        </p:sp>
        <p:sp>
          <p:nvSpPr>
            <p:cNvPr id="258" name="任意多边形: 形状 257"/>
            <p:cNvSpPr/>
            <p:nvPr/>
          </p:nvSpPr>
          <p:spPr>
            <a:xfrm>
              <a:off x="6242863" y="3522345"/>
              <a:ext cx="34142" cy="9429"/>
            </a:xfrm>
            <a:custGeom>
              <a:avLst/>
              <a:gdLst>
                <a:gd name="connsiteX0" fmla="*/ 18967 w 34142"/>
                <a:gd name="connsiteY0" fmla="*/ 9430 h 9429"/>
                <a:gd name="connsiteX1" fmla="*/ 34016 w 34142"/>
                <a:gd name="connsiteY1" fmla="*/ 4667 h 9429"/>
                <a:gd name="connsiteX2" fmla="*/ 15157 w 34142"/>
                <a:gd name="connsiteY2" fmla="*/ 0 h 9429"/>
                <a:gd name="connsiteX3" fmla="*/ 107 w 34142"/>
                <a:gd name="connsiteY3" fmla="*/ 4667 h 9429"/>
                <a:gd name="connsiteX4" fmla="*/ 18967 w 34142"/>
                <a:gd name="connsiteY4" fmla="*/ 9430 h 9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42" h="9429">
                  <a:moveTo>
                    <a:pt x="18967" y="9430"/>
                  </a:moveTo>
                  <a:cubicBezTo>
                    <a:pt x="28396" y="9430"/>
                    <a:pt x="35159" y="7334"/>
                    <a:pt x="34016" y="4667"/>
                  </a:cubicBezTo>
                  <a:cubicBezTo>
                    <a:pt x="32873" y="2096"/>
                    <a:pt x="24491" y="0"/>
                    <a:pt x="15157" y="0"/>
                  </a:cubicBezTo>
                  <a:cubicBezTo>
                    <a:pt x="5822" y="0"/>
                    <a:pt x="-941" y="2096"/>
                    <a:pt x="107" y="4667"/>
                  </a:cubicBezTo>
                  <a:cubicBezTo>
                    <a:pt x="1060" y="7239"/>
                    <a:pt x="9537" y="9430"/>
                    <a:pt x="18967" y="9430"/>
                  </a:cubicBezTo>
                  <a:close/>
                </a:path>
              </a:pathLst>
            </a:custGeom>
            <a:grpFill/>
            <a:ln w="9525" cap="flat">
              <a:noFill/>
              <a:prstDash val="solid"/>
              <a:miter/>
            </a:ln>
          </p:spPr>
          <p:txBody>
            <a:bodyPr rtlCol="0" anchor="ctr"/>
            <a:lstStyle/>
            <a:p>
              <a:endParaRPr lang="zh-CN" altLang="en-US"/>
            </a:p>
          </p:txBody>
        </p:sp>
        <p:sp>
          <p:nvSpPr>
            <p:cNvPr id="259" name="任意多边形: 形状 258"/>
            <p:cNvSpPr/>
            <p:nvPr/>
          </p:nvSpPr>
          <p:spPr>
            <a:xfrm>
              <a:off x="6319770" y="3522725"/>
              <a:ext cx="31282" cy="8667"/>
            </a:xfrm>
            <a:custGeom>
              <a:avLst/>
              <a:gdLst>
                <a:gd name="connsiteX0" fmla="*/ 17878 w 31282"/>
                <a:gd name="connsiteY0" fmla="*/ 8668 h 8667"/>
                <a:gd name="connsiteX1" fmla="*/ 31118 w 31282"/>
                <a:gd name="connsiteY1" fmla="*/ 4286 h 8667"/>
                <a:gd name="connsiteX2" fmla="*/ 13402 w 31282"/>
                <a:gd name="connsiteY2" fmla="*/ 0 h 8667"/>
                <a:gd name="connsiteX3" fmla="*/ 162 w 31282"/>
                <a:gd name="connsiteY3" fmla="*/ 4286 h 8667"/>
                <a:gd name="connsiteX4" fmla="*/ 17878 w 31282"/>
                <a:gd name="connsiteY4" fmla="*/ 8668 h 8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82" h="8667">
                  <a:moveTo>
                    <a:pt x="17878" y="8668"/>
                  </a:moveTo>
                  <a:cubicBezTo>
                    <a:pt x="26451" y="8668"/>
                    <a:pt x="32356" y="6667"/>
                    <a:pt x="31118" y="4286"/>
                  </a:cubicBezTo>
                  <a:cubicBezTo>
                    <a:pt x="29785" y="1905"/>
                    <a:pt x="21879" y="0"/>
                    <a:pt x="13402" y="0"/>
                  </a:cubicBezTo>
                  <a:cubicBezTo>
                    <a:pt x="4924" y="0"/>
                    <a:pt x="-1076" y="1905"/>
                    <a:pt x="162" y="4286"/>
                  </a:cubicBezTo>
                  <a:cubicBezTo>
                    <a:pt x="1305" y="6667"/>
                    <a:pt x="9306" y="8668"/>
                    <a:pt x="17878" y="8668"/>
                  </a:cubicBezTo>
                  <a:close/>
                </a:path>
              </a:pathLst>
            </a:custGeom>
            <a:grpFill/>
            <a:ln w="9525" cap="flat">
              <a:noFill/>
              <a:prstDash val="solid"/>
              <a:miter/>
            </a:ln>
          </p:spPr>
          <p:txBody>
            <a:bodyPr rtlCol="0" anchor="ctr"/>
            <a:lstStyle/>
            <a:p>
              <a:endParaRPr lang="zh-CN" altLang="en-US"/>
            </a:p>
          </p:txBody>
        </p:sp>
        <p:sp>
          <p:nvSpPr>
            <p:cNvPr id="260" name="任意多边形: 形状 259"/>
            <p:cNvSpPr/>
            <p:nvPr/>
          </p:nvSpPr>
          <p:spPr>
            <a:xfrm>
              <a:off x="6396966" y="3523202"/>
              <a:ext cx="28077" cy="7715"/>
            </a:xfrm>
            <a:custGeom>
              <a:avLst/>
              <a:gdLst>
                <a:gd name="connsiteX0" fmla="*/ 16501 w 28077"/>
                <a:gd name="connsiteY0" fmla="*/ 7715 h 7715"/>
                <a:gd name="connsiteX1" fmla="*/ 27836 w 28077"/>
                <a:gd name="connsiteY1" fmla="*/ 3810 h 7715"/>
                <a:gd name="connsiteX2" fmla="*/ 11548 w 28077"/>
                <a:gd name="connsiteY2" fmla="*/ 0 h 7715"/>
                <a:gd name="connsiteX3" fmla="*/ 214 w 28077"/>
                <a:gd name="connsiteY3" fmla="*/ 3810 h 7715"/>
                <a:gd name="connsiteX4" fmla="*/ 16501 w 28077"/>
                <a:gd name="connsiteY4" fmla="*/ 7715 h 7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77" h="7715">
                  <a:moveTo>
                    <a:pt x="16501" y="7715"/>
                  </a:moveTo>
                  <a:cubicBezTo>
                    <a:pt x="24217" y="7715"/>
                    <a:pt x="29265" y="6001"/>
                    <a:pt x="27836" y="3810"/>
                  </a:cubicBezTo>
                  <a:cubicBezTo>
                    <a:pt x="26407" y="1715"/>
                    <a:pt x="19168" y="0"/>
                    <a:pt x="11548" y="0"/>
                  </a:cubicBezTo>
                  <a:cubicBezTo>
                    <a:pt x="3928" y="0"/>
                    <a:pt x="-1120" y="1715"/>
                    <a:pt x="214" y="3810"/>
                  </a:cubicBezTo>
                  <a:cubicBezTo>
                    <a:pt x="1452" y="5905"/>
                    <a:pt x="8786" y="7715"/>
                    <a:pt x="16501" y="7715"/>
                  </a:cubicBezTo>
                  <a:close/>
                </a:path>
              </a:pathLst>
            </a:custGeom>
            <a:grpFill/>
            <a:ln w="9525" cap="flat">
              <a:noFill/>
              <a:prstDash val="solid"/>
              <a:miter/>
            </a:ln>
          </p:spPr>
          <p:txBody>
            <a:bodyPr rtlCol="0" anchor="ctr"/>
            <a:lstStyle/>
            <a:p>
              <a:endParaRPr lang="zh-CN" altLang="en-US"/>
            </a:p>
          </p:txBody>
        </p:sp>
        <p:sp>
          <p:nvSpPr>
            <p:cNvPr id="261" name="任意多边形: 形状 260"/>
            <p:cNvSpPr/>
            <p:nvPr/>
          </p:nvSpPr>
          <p:spPr>
            <a:xfrm>
              <a:off x="6473962" y="3523678"/>
              <a:ext cx="24842" cy="6762"/>
            </a:xfrm>
            <a:custGeom>
              <a:avLst/>
              <a:gdLst>
                <a:gd name="connsiteX0" fmla="*/ 15039 w 24842"/>
                <a:gd name="connsiteY0" fmla="*/ 6763 h 6762"/>
                <a:gd name="connsiteX1" fmla="*/ 24564 w 24842"/>
                <a:gd name="connsiteY1" fmla="*/ 3334 h 6762"/>
                <a:gd name="connsiteX2" fmla="*/ 9800 w 24842"/>
                <a:gd name="connsiteY2" fmla="*/ 0 h 6762"/>
                <a:gd name="connsiteX3" fmla="*/ 275 w 24842"/>
                <a:gd name="connsiteY3" fmla="*/ 3334 h 6762"/>
                <a:gd name="connsiteX4" fmla="*/ 15039 w 24842"/>
                <a:gd name="connsiteY4" fmla="*/ 6763 h 6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42" h="6762">
                  <a:moveTo>
                    <a:pt x="15039" y="6763"/>
                  </a:moveTo>
                  <a:cubicBezTo>
                    <a:pt x="21801" y="6763"/>
                    <a:pt x="25992" y="5239"/>
                    <a:pt x="24564" y="3334"/>
                  </a:cubicBezTo>
                  <a:cubicBezTo>
                    <a:pt x="23135" y="1429"/>
                    <a:pt x="16467" y="0"/>
                    <a:pt x="9800" y="0"/>
                  </a:cubicBezTo>
                  <a:cubicBezTo>
                    <a:pt x="3132" y="0"/>
                    <a:pt x="-1154" y="1524"/>
                    <a:pt x="275" y="3334"/>
                  </a:cubicBezTo>
                  <a:cubicBezTo>
                    <a:pt x="1704" y="5239"/>
                    <a:pt x="8371" y="6763"/>
                    <a:pt x="15039" y="6763"/>
                  </a:cubicBezTo>
                  <a:close/>
                </a:path>
              </a:pathLst>
            </a:custGeom>
            <a:grpFill/>
            <a:ln w="9525" cap="flat">
              <a:noFill/>
              <a:prstDash val="solid"/>
              <a:miter/>
            </a:ln>
          </p:spPr>
          <p:txBody>
            <a:bodyPr rtlCol="0" anchor="ctr"/>
            <a:lstStyle/>
            <a:p>
              <a:endParaRPr lang="zh-CN" altLang="en-US"/>
            </a:p>
          </p:txBody>
        </p:sp>
        <p:sp>
          <p:nvSpPr>
            <p:cNvPr id="262" name="任意多边形: 形状 261"/>
            <p:cNvSpPr/>
            <p:nvPr/>
          </p:nvSpPr>
          <p:spPr>
            <a:xfrm>
              <a:off x="6551357" y="3524154"/>
              <a:ext cx="21120" cy="5714"/>
            </a:xfrm>
            <a:custGeom>
              <a:avLst/>
              <a:gdLst>
                <a:gd name="connsiteX0" fmla="*/ 13082 w 21120"/>
                <a:gd name="connsiteY0" fmla="*/ 5715 h 5714"/>
                <a:gd name="connsiteX1" fmla="*/ 20797 w 21120"/>
                <a:gd name="connsiteY1" fmla="*/ 2857 h 5714"/>
                <a:gd name="connsiteX2" fmla="*/ 8033 w 21120"/>
                <a:gd name="connsiteY2" fmla="*/ 0 h 5714"/>
                <a:gd name="connsiteX3" fmla="*/ 318 w 21120"/>
                <a:gd name="connsiteY3" fmla="*/ 2857 h 5714"/>
                <a:gd name="connsiteX4" fmla="*/ 13082 w 21120"/>
                <a:gd name="connsiteY4" fmla="*/ 5715 h 5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20" h="5714">
                  <a:moveTo>
                    <a:pt x="13082" y="5715"/>
                  </a:moveTo>
                  <a:cubicBezTo>
                    <a:pt x="18797" y="5715"/>
                    <a:pt x="22226" y="4477"/>
                    <a:pt x="20797" y="2857"/>
                  </a:cubicBezTo>
                  <a:cubicBezTo>
                    <a:pt x="19368" y="1238"/>
                    <a:pt x="13653" y="0"/>
                    <a:pt x="8033" y="0"/>
                  </a:cubicBezTo>
                  <a:cubicBezTo>
                    <a:pt x="2414" y="0"/>
                    <a:pt x="-1110" y="1238"/>
                    <a:pt x="318" y="2857"/>
                  </a:cubicBezTo>
                  <a:cubicBezTo>
                    <a:pt x="1652" y="4477"/>
                    <a:pt x="7462" y="5715"/>
                    <a:pt x="13082" y="5715"/>
                  </a:cubicBezTo>
                  <a:close/>
                </a:path>
              </a:pathLst>
            </a:custGeom>
            <a:grpFill/>
            <a:ln w="9525" cap="flat">
              <a:noFill/>
              <a:prstDash val="solid"/>
              <a:miter/>
            </a:ln>
          </p:spPr>
          <p:txBody>
            <a:bodyPr rtlCol="0" anchor="ctr"/>
            <a:lstStyle/>
            <a:p>
              <a:endParaRPr lang="zh-CN" altLang="en-US"/>
            </a:p>
          </p:txBody>
        </p:sp>
        <p:sp>
          <p:nvSpPr>
            <p:cNvPr id="263" name="任意多边形: 形状 262"/>
            <p:cNvSpPr/>
            <p:nvPr/>
          </p:nvSpPr>
          <p:spPr>
            <a:xfrm>
              <a:off x="6628492" y="3524630"/>
              <a:ext cx="17910" cy="4762"/>
            </a:xfrm>
            <a:custGeom>
              <a:avLst/>
              <a:gdLst>
                <a:gd name="connsiteX0" fmla="*/ 11384 w 17910"/>
                <a:gd name="connsiteY0" fmla="*/ 4763 h 4762"/>
                <a:gd name="connsiteX1" fmla="*/ 17576 w 17910"/>
                <a:gd name="connsiteY1" fmla="*/ 2381 h 4762"/>
                <a:gd name="connsiteX2" fmla="*/ 6527 w 17910"/>
                <a:gd name="connsiteY2" fmla="*/ 0 h 4762"/>
                <a:gd name="connsiteX3" fmla="*/ 335 w 17910"/>
                <a:gd name="connsiteY3" fmla="*/ 2381 h 4762"/>
                <a:gd name="connsiteX4" fmla="*/ 11384 w 17910"/>
                <a:gd name="connsiteY4" fmla="*/ 4763 h 4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0" h="4762">
                  <a:moveTo>
                    <a:pt x="11384" y="4763"/>
                  </a:moveTo>
                  <a:cubicBezTo>
                    <a:pt x="16147" y="4763"/>
                    <a:pt x="18909" y="3715"/>
                    <a:pt x="17576" y="2381"/>
                  </a:cubicBezTo>
                  <a:cubicBezTo>
                    <a:pt x="16242" y="1048"/>
                    <a:pt x="11289" y="0"/>
                    <a:pt x="6527" y="0"/>
                  </a:cubicBezTo>
                  <a:cubicBezTo>
                    <a:pt x="1764" y="0"/>
                    <a:pt x="-998" y="1048"/>
                    <a:pt x="335" y="2381"/>
                  </a:cubicBezTo>
                  <a:cubicBezTo>
                    <a:pt x="1669" y="3715"/>
                    <a:pt x="6622" y="4763"/>
                    <a:pt x="11384" y="4763"/>
                  </a:cubicBezTo>
                  <a:close/>
                </a:path>
              </a:pathLst>
            </a:custGeom>
            <a:grpFill/>
            <a:ln w="9525" cap="flat">
              <a:noFill/>
              <a:prstDash val="solid"/>
              <a:miter/>
            </a:ln>
          </p:spPr>
          <p:txBody>
            <a:bodyPr rtlCol="0" anchor="ctr"/>
            <a:lstStyle/>
            <a:p>
              <a:endParaRPr lang="zh-CN" altLang="en-US"/>
            </a:p>
          </p:txBody>
        </p:sp>
        <p:sp>
          <p:nvSpPr>
            <p:cNvPr id="264" name="任意多边形: 形状 263"/>
            <p:cNvSpPr/>
            <p:nvPr/>
          </p:nvSpPr>
          <p:spPr>
            <a:xfrm>
              <a:off x="6705573" y="3525107"/>
              <a:ext cx="14574" cy="3810"/>
            </a:xfrm>
            <a:custGeom>
              <a:avLst/>
              <a:gdLst>
                <a:gd name="connsiteX0" fmla="*/ 9551 w 14574"/>
                <a:gd name="connsiteY0" fmla="*/ 3810 h 3810"/>
                <a:gd name="connsiteX1" fmla="*/ 14218 w 14574"/>
                <a:gd name="connsiteY1" fmla="*/ 1905 h 3810"/>
                <a:gd name="connsiteX2" fmla="*/ 5074 w 14574"/>
                <a:gd name="connsiteY2" fmla="*/ 0 h 3810"/>
                <a:gd name="connsiteX3" fmla="*/ 311 w 14574"/>
                <a:gd name="connsiteY3" fmla="*/ 1905 h 3810"/>
                <a:gd name="connsiteX4" fmla="*/ 9551 w 14574"/>
                <a:gd name="connsiteY4" fmla="*/ 3810 h 3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74" h="3810">
                  <a:moveTo>
                    <a:pt x="9551" y="3810"/>
                  </a:moveTo>
                  <a:cubicBezTo>
                    <a:pt x="13361" y="3810"/>
                    <a:pt x="15456" y="2953"/>
                    <a:pt x="14218" y="1905"/>
                  </a:cubicBezTo>
                  <a:cubicBezTo>
                    <a:pt x="12980" y="857"/>
                    <a:pt x="8884" y="0"/>
                    <a:pt x="5074" y="0"/>
                  </a:cubicBezTo>
                  <a:cubicBezTo>
                    <a:pt x="1264" y="0"/>
                    <a:pt x="-831" y="857"/>
                    <a:pt x="311" y="1905"/>
                  </a:cubicBezTo>
                  <a:cubicBezTo>
                    <a:pt x="1645" y="2953"/>
                    <a:pt x="5741" y="3810"/>
                    <a:pt x="9551" y="3810"/>
                  </a:cubicBezTo>
                  <a:close/>
                </a:path>
              </a:pathLst>
            </a:custGeom>
            <a:grpFill/>
            <a:ln w="9525" cap="flat">
              <a:noFill/>
              <a:prstDash val="solid"/>
              <a:miter/>
            </a:ln>
          </p:spPr>
          <p:txBody>
            <a:bodyPr rtlCol="0" anchor="ctr"/>
            <a:lstStyle/>
            <a:p>
              <a:endParaRPr lang="zh-CN" altLang="en-US"/>
            </a:p>
          </p:txBody>
        </p:sp>
        <p:sp>
          <p:nvSpPr>
            <p:cNvPr id="265" name="任意多边形: 形状 264"/>
            <p:cNvSpPr/>
            <p:nvPr/>
          </p:nvSpPr>
          <p:spPr>
            <a:xfrm>
              <a:off x="6782944" y="3525583"/>
              <a:ext cx="11044" cy="2857"/>
            </a:xfrm>
            <a:custGeom>
              <a:avLst/>
              <a:gdLst>
                <a:gd name="connsiteX0" fmla="*/ 7332 w 11044"/>
                <a:gd name="connsiteY0" fmla="*/ 2858 h 2857"/>
                <a:gd name="connsiteX1" fmla="*/ 10761 w 11044"/>
                <a:gd name="connsiteY1" fmla="*/ 1429 h 2857"/>
                <a:gd name="connsiteX2" fmla="*/ 3713 w 11044"/>
                <a:gd name="connsiteY2" fmla="*/ 0 h 2857"/>
                <a:gd name="connsiteX3" fmla="*/ 284 w 11044"/>
                <a:gd name="connsiteY3" fmla="*/ 1429 h 2857"/>
                <a:gd name="connsiteX4" fmla="*/ 7332 w 11044"/>
                <a:gd name="connsiteY4" fmla="*/ 2858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4" h="2857">
                  <a:moveTo>
                    <a:pt x="7332" y="2858"/>
                  </a:moveTo>
                  <a:cubicBezTo>
                    <a:pt x="10190" y="2858"/>
                    <a:pt x="11714" y="2191"/>
                    <a:pt x="10761" y="1429"/>
                  </a:cubicBezTo>
                  <a:cubicBezTo>
                    <a:pt x="9713" y="667"/>
                    <a:pt x="6570" y="0"/>
                    <a:pt x="3713" y="0"/>
                  </a:cubicBezTo>
                  <a:cubicBezTo>
                    <a:pt x="855" y="0"/>
                    <a:pt x="-669" y="667"/>
                    <a:pt x="284" y="1429"/>
                  </a:cubicBezTo>
                  <a:cubicBezTo>
                    <a:pt x="1236" y="2191"/>
                    <a:pt x="4379" y="2858"/>
                    <a:pt x="7332" y="2858"/>
                  </a:cubicBezTo>
                  <a:close/>
                </a:path>
              </a:pathLst>
            </a:custGeom>
            <a:grpFill/>
            <a:ln w="9525" cap="flat">
              <a:noFill/>
              <a:prstDash val="solid"/>
              <a:miter/>
            </a:ln>
          </p:spPr>
          <p:txBody>
            <a:bodyPr rtlCol="0" anchor="ctr"/>
            <a:lstStyle/>
            <a:p>
              <a:endParaRPr lang="zh-CN" altLang="en-US"/>
            </a:p>
          </p:txBody>
        </p:sp>
        <p:sp>
          <p:nvSpPr>
            <p:cNvPr id="266" name="任意多边形: 形状 265"/>
            <p:cNvSpPr/>
            <p:nvPr/>
          </p:nvSpPr>
          <p:spPr>
            <a:xfrm>
              <a:off x="6859795" y="3525964"/>
              <a:ext cx="8124" cy="2095"/>
            </a:xfrm>
            <a:custGeom>
              <a:avLst/>
              <a:gdLst>
                <a:gd name="connsiteX0" fmla="*/ 5539 w 8124"/>
                <a:gd name="connsiteY0" fmla="*/ 2096 h 2095"/>
                <a:gd name="connsiteX1" fmla="*/ 7825 w 8124"/>
                <a:gd name="connsiteY1" fmla="*/ 1048 h 2095"/>
                <a:gd name="connsiteX2" fmla="*/ 2586 w 8124"/>
                <a:gd name="connsiteY2" fmla="*/ 0 h 2095"/>
                <a:gd name="connsiteX3" fmla="*/ 300 w 8124"/>
                <a:gd name="connsiteY3" fmla="*/ 1048 h 2095"/>
                <a:gd name="connsiteX4" fmla="*/ 5539 w 8124"/>
                <a:gd name="connsiteY4" fmla="*/ 2096 h 2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 h="2095">
                  <a:moveTo>
                    <a:pt x="5539" y="2096"/>
                  </a:moveTo>
                  <a:cubicBezTo>
                    <a:pt x="7634" y="2096"/>
                    <a:pt x="8682" y="1619"/>
                    <a:pt x="7825" y="1048"/>
                  </a:cubicBezTo>
                  <a:cubicBezTo>
                    <a:pt x="7063" y="476"/>
                    <a:pt x="4681" y="0"/>
                    <a:pt x="2586" y="0"/>
                  </a:cubicBezTo>
                  <a:cubicBezTo>
                    <a:pt x="490" y="0"/>
                    <a:pt x="-557" y="476"/>
                    <a:pt x="300" y="1048"/>
                  </a:cubicBezTo>
                  <a:cubicBezTo>
                    <a:pt x="1157" y="1619"/>
                    <a:pt x="3443" y="2096"/>
                    <a:pt x="5539" y="2096"/>
                  </a:cubicBezTo>
                  <a:close/>
                </a:path>
              </a:pathLst>
            </a:custGeom>
            <a:grpFill/>
            <a:ln w="9525" cap="flat">
              <a:noFill/>
              <a:prstDash val="solid"/>
              <a:miter/>
            </a:ln>
          </p:spPr>
          <p:txBody>
            <a:bodyPr rtlCol="0" anchor="ctr"/>
            <a:lstStyle/>
            <a:p>
              <a:endParaRPr lang="zh-CN" altLang="en-US"/>
            </a:p>
          </p:txBody>
        </p:sp>
        <p:sp>
          <p:nvSpPr>
            <p:cNvPr id="267" name="任意多边形: 形状 266"/>
            <p:cNvSpPr/>
            <p:nvPr/>
          </p:nvSpPr>
          <p:spPr>
            <a:xfrm>
              <a:off x="6936742" y="3526345"/>
              <a:ext cx="5390" cy="1333"/>
            </a:xfrm>
            <a:custGeom>
              <a:avLst/>
              <a:gdLst>
                <a:gd name="connsiteX0" fmla="*/ 3743 w 5390"/>
                <a:gd name="connsiteY0" fmla="*/ 1333 h 1333"/>
                <a:gd name="connsiteX1" fmla="*/ 5172 w 5390"/>
                <a:gd name="connsiteY1" fmla="*/ 667 h 1333"/>
                <a:gd name="connsiteX2" fmla="*/ 1648 w 5390"/>
                <a:gd name="connsiteY2" fmla="*/ 0 h 1333"/>
                <a:gd name="connsiteX3" fmla="*/ 219 w 5390"/>
                <a:gd name="connsiteY3" fmla="*/ 667 h 1333"/>
                <a:gd name="connsiteX4" fmla="*/ 3743 w 5390"/>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0" h="1333">
                  <a:moveTo>
                    <a:pt x="3743" y="1333"/>
                  </a:moveTo>
                  <a:cubicBezTo>
                    <a:pt x="5172" y="1333"/>
                    <a:pt x="5743" y="1048"/>
                    <a:pt x="5172" y="667"/>
                  </a:cubicBezTo>
                  <a:cubicBezTo>
                    <a:pt x="4600" y="286"/>
                    <a:pt x="2981" y="0"/>
                    <a:pt x="1648" y="0"/>
                  </a:cubicBezTo>
                  <a:cubicBezTo>
                    <a:pt x="219" y="0"/>
                    <a:pt x="-352" y="286"/>
                    <a:pt x="219" y="667"/>
                  </a:cubicBezTo>
                  <a:cubicBezTo>
                    <a:pt x="695" y="1048"/>
                    <a:pt x="2315" y="1333"/>
                    <a:pt x="3743" y="1333"/>
                  </a:cubicBezTo>
                  <a:close/>
                </a:path>
              </a:pathLst>
            </a:custGeom>
            <a:grpFill/>
            <a:ln w="9525" cap="flat">
              <a:noFill/>
              <a:prstDash val="solid"/>
              <a:miter/>
            </a:ln>
          </p:spPr>
          <p:txBody>
            <a:bodyPr rtlCol="0" anchor="ctr"/>
            <a:lstStyle/>
            <a:p>
              <a:endParaRPr lang="zh-CN" altLang="en-US"/>
            </a:p>
          </p:txBody>
        </p:sp>
        <p:sp>
          <p:nvSpPr>
            <p:cNvPr id="268" name="任意多边形: 形状 267"/>
            <p:cNvSpPr/>
            <p:nvPr/>
          </p:nvSpPr>
          <p:spPr>
            <a:xfrm>
              <a:off x="7013298" y="3526631"/>
              <a:ext cx="3172" cy="762"/>
            </a:xfrm>
            <a:custGeom>
              <a:avLst/>
              <a:gdLst>
                <a:gd name="connsiteX0" fmla="*/ 2245 w 3172"/>
                <a:gd name="connsiteY0" fmla="*/ 762 h 762"/>
                <a:gd name="connsiteX1" fmla="*/ 3007 w 3172"/>
                <a:gd name="connsiteY1" fmla="*/ 381 h 762"/>
                <a:gd name="connsiteX2" fmla="*/ 911 w 3172"/>
                <a:gd name="connsiteY2" fmla="*/ 0 h 762"/>
                <a:gd name="connsiteX3" fmla="*/ 150 w 3172"/>
                <a:gd name="connsiteY3" fmla="*/ 381 h 762"/>
                <a:gd name="connsiteX4" fmla="*/ 2245 w 3172"/>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2" h="762">
                  <a:moveTo>
                    <a:pt x="2245" y="762"/>
                  </a:moveTo>
                  <a:cubicBezTo>
                    <a:pt x="3102" y="762"/>
                    <a:pt x="3388" y="571"/>
                    <a:pt x="3007" y="381"/>
                  </a:cubicBezTo>
                  <a:cubicBezTo>
                    <a:pt x="2626" y="191"/>
                    <a:pt x="1674" y="0"/>
                    <a:pt x="911" y="0"/>
                  </a:cubicBezTo>
                  <a:cubicBezTo>
                    <a:pt x="150" y="0"/>
                    <a:pt x="-232" y="191"/>
                    <a:pt x="150" y="381"/>
                  </a:cubicBezTo>
                  <a:cubicBezTo>
                    <a:pt x="530" y="571"/>
                    <a:pt x="1483" y="762"/>
                    <a:pt x="2245" y="762"/>
                  </a:cubicBezTo>
                  <a:close/>
                </a:path>
              </a:pathLst>
            </a:custGeom>
            <a:grpFill/>
            <a:ln w="9525" cap="flat">
              <a:noFill/>
              <a:prstDash val="solid"/>
              <a:miter/>
            </a:ln>
          </p:spPr>
          <p:txBody>
            <a:bodyPr rtlCol="0" anchor="ctr"/>
            <a:lstStyle/>
            <a:p>
              <a:endParaRPr lang="zh-CN" altLang="en-US"/>
            </a:p>
          </p:txBody>
        </p:sp>
        <p:sp>
          <p:nvSpPr>
            <p:cNvPr id="269" name="任意多边形: 形状 268"/>
            <p:cNvSpPr/>
            <p:nvPr/>
          </p:nvSpPr>
          <p:spPr>
            <a:xfrm>
              <a:off x="7089647" y="3526821"/>
              <a:ext cx="1428" cy="380"/>
            </a:xfrm>
            <a:custGeom>
              <a:avLst/>
              <a:gdLst>
                <a:gd name="connsiteX0" fmla="*/ 1048 w 1428"/>
                <a:gd name="connsiteY0" fmla="*/ 381 h 380"/>
                <a:gd name="connsiteX1" fmla="*/ 1333 w 1428"/>
                <a:gd name="connsiteY1" fmla="*/ 190 h 380"/>
                <a:gd name="connsiteX2" fmla="*/ 381 w 1428"/>
                <a:gd name="connsiteY2" fmla="*/ 0 h 380"/>
                <a:gd name="connsiteX3" fmla="*/ 95 w 1428"/>
                <a:gd name="connsiteY3" fmla="*/ 190 h 380"/>
                <a:gd name="connsiteX4" fmla="*/ 1048 w 1428"/>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 h="380">
                  <a:moveTo>
                    <a:pt x="1048" y="381"/>
                  </a:moveTo>
                  <a:cubicBezTo>
                    <a:pt x="1429" y="381"/>
                    <a:pt x="1524" y="286"/>
                    <a:pt x="1333" y="190"/>
                  </a:cubicBezTo>
                  <a:cubicBezTo>
                    <a:pt x="1143" y="95"/>
                    <a:pt x="762" y="0"/>
                    <a:pt x="381" y="0"/>
                  </a:cubicBezTo>
                  <a:cubicBezTo>
                    <a:pt x="0" y="0"/>
                    <a:pt x="-95" y="95"/>
                    <a:pt x="95" y="190"/>
                  </a:cubicBezTo>
                  <a:cubicBezTo>
                    <a:pt x="286" y="286"/>
                    <a:pt x="762" y="381"/>
                    <a:pt x="1048" y="381"/>
                  </a:cubicBezTo>
                  <a:close/>
                </a:path>
              </a:pathLst>
            </a:custGeom>
            <a:grpFill/>
            <a:ln w="9525" cap="flat">
              <a:noFill/>
              <a:prstDash val="solid"/>
              <a:miter/>
            </a:ln>
          </p:spPr>
          <p:txBody>
            <a:bodyPr rtlCol="0" anchor="ctr"/>
            <a:lstStyle/>
            <a:p>
              <a:endParaRPr lang="zh-CN" altLang="en-US"/>
            </a:p>
          </p:txBody>
        </p:sp>
        <p:sp>
          <p:nvSpPr>
            <p:cNvPr id="270" name="任意多边形: 形状 269"/>
            <p:cNvSpPr/>
            <p:nvPr/>
          </p:nvSpPr>
          <p:spPr>
            <a:xfrm>
              <a:off x="4899907" y="3548729"/>
              <a:ext cx="931" cy="190"/>
            </a:xfrm>
            <a:custGeom>
              <a:avLst/>
              <a:gdLst>
                <a:gd name="connsiteX0" fmla="*/ 228 w 931"/>
                <a:gd name="connsiteY0" fmla="*/ 190 h 190"/>
                <a:gd name="connsiteX1" fmla="*/ 895 w 931"/>
                <a:gd name="connsiteY1" fmla="*/ 95 h 190"/>
                <a:gd name="connsiteX2" fmla="*/ 704 w 931"/>
                <a:gd name="connsiteY2" fmla="*/ 0 h 190"/>
                <a:gd name="connsiteX3" fmla="*/ 37 w 931"/>
                <a:gd name="connsiteY3" fmla="*/ 95 h 190"/>
                <a:gd name="connsiteX4" fmla="*/ 228 w 931"/>
                <a:gd name="connsiteY4" fmla="*/ 190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1" h="190">
                  <a:moveTo>
                    <a:pt x="228" y="190"/>
                  </a:moveTo>
                  <a:cubicBezTo>
                    <a:pt x="514" y="190"/>
                    <a:pt x="799" y="190"/>
                    <a:pt x="895" y="95"/>
                  </a:cubicBezTo>
                  <a:cubicBezTo>
                    <a:pt x="990" y="0"/>
                    <a:pt x="895" y="0"/>
                    <a:pt x="704" y="0"/>
                  </a:cubicBezTo>
                  <a:cubicBezTo>
                    <a:pt x="514" y="0"/>
                    <a:pt x="133" y="95"/>
                    <a:pt x="37" y="95"/>
                  </a:cubicBezTo>
                  <a:cubicBezTo>
                    <a:pt x="-58" y="95"/>
                    <a:pt x="37" y="190"/>
                    <a:pt x="228" y="190"/>
                  </a:cubicBezTo>
                  <a:close/>
                </a:path>
              </a:pathLst>
            </a:custGeom>
            <a:grpFill/>
            <a:ln w="9525" cap="flat">
              <a:noFill/>
              <a:prstDash val="solid"/>
              <a:miter/>
            </a:ln>
          </p:spPr>
          <p:txBody>
            <a:bodyPr rtlCol="0" anchor="ctr"/>
            <a:lstStyle/>
            <a:p>
              <a:endParaRPr lang="zh-CN" altLang="en-US"/>
            </a:p>
          </p:txBody>
        </p:sp>
        <p:sp>
          <p:nvSpPr>
            <p:cNvPr id="271" name="任意多边形: 形状 270"/>
            <p:cNvSpPr/>
            <p:nvPr/>
          </p:nvSpPr>
          <p:spPr>
            <a:xfrm>
              <a:off x="4977366" y="3548538"/>
              <a:ext cx="2414" cy="571"/>
            </a:xfrm>
            <a:custGeom>
              <a:avLst/>
              <a:gdLst>
                <a:gd name="connsiteX0" fmla="*/ 684 w 2414"/>
                <a:gd name="connsiteY0" fmla="*/ 571 h 571"/>
                <a:gd name="connsiteX1" fmla="*/ 2303 w 2414"/>
                <a:gd name="connsiteY1" fmla="*/ 286 h 571"/>
                <a:gd name="connsiteX2" fmla="*/ 1731 w 2414"/>
                <a:gd name="connsiteY2" fmla="*/ 0 h 571"/>
                <a:gd name="connsiteX3" fmla="*/ 112 w 2414"/>
                <a:gd name="connsiteY3" fmla="*/ 286 h 571"/>
                <a:gd name="connsiteX4" fmla="*/ 684 w 2414"/>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4" h="571">
                  <a:moveTo>
                    <a:pt x="684" y="571"/>
                  </a:moveTo>
                  <a:cubicBezTo>
                    <a:pt x="1255" y="571"/>
                    <a:pt x="2017" y="476"/>
                    <a:pt x="2303" y="286"/>
                  </a:cubicBezTo>
                  <a:cubicBezTo>
                    <a:pt x="2589" y="95"/>
                    <a:pt x="2303" y="0"/>
                    <a:pt x="1731" y="0"/>
                  </a:cubicBezTo>
                  <a:cubicBezTo>
                    <a:pt x="1160" y="0"/>
                    <a:pt x="398" y="95"/>
                    <a:pt x="112" y="286"/>
                  </a:cubicBezTo>
                  <a:cubicBezTo>
                    <a:pt x="-174" y="381"/>
                    <a:pt x="112" y="571"/>
                    <a:pt x="684" y="571"/>
                  </a:cubicBezTo>
                  <a:close/>
                </a:path>
              </a:pathLst>
            </a:custGeom>
            <a:grpFill/>
            <a:ln w="9525" cap="flat">
              <a:noFill/>
              <a:prstDash val="solid"/>
              <a:miter/>
            </a:ln>
          </p:spPr>
          <p:txBody>
            <a:bodyPr rtlCol="0" anchor="ctr"/>
            <a:lstStyle/>
            <a:p>
              <a:endParaRPr lang="zh-CN" altLang="en-US"/>
            </a:p>
          </p:txBody>
        </p:sp>
        <p:sp>
          <p:nvSpPr>
            <p:cNvPr id="272" name="任意多边形: 形状 271"/>
            <p:cNvSpPr/>
            <p:nvPr/>
          </p:nvSpPr>
          <p:spPr>
            <a:xfrm>
              <a:off x="5054367" y="3548062"/>
              <a:ext cx="4731" cy="1333"/>
            </a:xfrm>
            <a:custGeom>
              <a:avLst/>
              <a:gdLst>
                <a:gd name="connsiteX0" fmla="*/ 1407 w 4731"/>
                <a:gd name="connsiteY0" fmla="*/ 1333 h 1333"/>
                <a:gd name="connsiteX1" fmla="*/ 4550 w 4731"/>
                <a:gd name="connsiteY1" fmla="*/ 667 h 1333"/>
                <a:gd name="connsiteX2" fmla="*/ 3312 w 4731"/>
                <a:gd name="connsiteY2" fmla="*/ 0 h 1333"/>
                <a:gd name="connsiteX3" fmla="*/ 168 w 4731"/>
                <a:gd name="connsiteY3" fmla="*/ 667 h 1333"/>
                <a:gd name="connsiteX4" fmla="*/ 1407 w 4731"/>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1" h="1333">
                  <a:moveTo>
                    <a:pt x="1407" y="1333"/>
                  </a:moveTo>
                  <a:cubicBezTo>
                    <a:pt x="2645" y="1333"/>
                    <a:pt x="3978" y="1048"/>
                    <a:pt x="4550" y="667"/>
                  </a:cubicBezTo>
                  <a:cubicBezTo>
                    <a:pt x="5026" y="286"/>
                    <a:pt x="4550" y="0"/>
                    <a:pt x="3312" y="0"/>
                  </a:cubicBezTo>
                  <a:cubicBezTo>
                    <a:pt x="2073" y="0"/>
                    <a:pt x="740" y="286"/>
                    <a:pt x="168" y="667"/>
                  </a:cubicBezTo>
                  <a:cubicBezTo>
                    <a:pt x="-308" y="1048"/>
                    <a:pt x="264" y="1333"/>
                    <a:pt x="1407" y="1333"/>
                  </a:cubicBezTo>
                  <a:close/>
                </a:path>
              </a:pathLst>
            </a:custGeom>
            <a:grpFill/>
            <a:ln w="9525" cap="flat">
              <a:noFill/>
              <a:prstDash val="solid"/>
              <a:miter/>
            </a:ln>
          </p:spPr>
          <p:txBody>
            <a:bodyPr rtlCol="0" anchor="ctr"/>
            <a:lstStyle/>
            <a:p>
              <a:endParaRPr lang="zh-CN" altLang="en-US"/>
            </a:p>
          </p:txBody>
        </p:sp>
        <p:sp>
          <p:nvSpPr>
            <p:cNvPr id="273" name="任意多边形: 形状 272"/>
            <p:cNvSpPr/>
            <p:nvPr/>
          </p:nvSpPr>
          <p:spPr>
            <a:xfrm>
              <a:off x="5131222" y="3547776"/>
              <a:ext cx="7491" cy="2000"/>
            </a:xfrm>
            <a:custGeom>
              <a:avLst/>
              <a:gdLst>
                <a:gd name="connsiteX0" fmla="*/ 2371 w 7491"/>
                <a:gd name="connsiteY0" fmla="*/ 2000 h 2000"/>
                <a:gd name="connsiteX1" fmla="*/ 7229 w 7491"/>
                <a:gd name="connsiteY1" fmla="*/ 953 h 2000"/>
                <a:gd name="connsiteX2" fmla="*/ 5133 w 7491"/>
                <a:gd name="connsiteY2" fmla="*/ 0 h 2000"/>
                <a:gd name="connsiteX3" fmla="*/ 275 w 7491"/>
                <a:gd name="connsiteY3" fmla="*/ 953 h 2000"/>
                <a:gd name="connsiteX4" fmla="*/ 2371 w 7491"/>
                <a:gd name="connsiteY4" fmla="*/ 2000 h 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1" h="2000">
                  <a:moveTo>
                    <a:pt x="2371" y="2000"/>
                  </a:moveTo>
                  <a:cubicBezTo>
                    <a:pt x="4276" y="2000"/>
                    <a:pt x="6467" y="1524"/>
                    <a:pt x="7229" y="953"/>
                  </a:cubicBezTo>
                  <a:cubicBezTo>
                    <a:pt x="7991" y="381"/>
                    <a:pt x="7038" y="0"/>
                    <a:pt x="5133" y="0"/>
                  </a:cubicBezTo>
                  <a:cubicBezTo>
                    <a:pt x="3228" y="0"/>
                    <a:pt x="1037" y="476"/>
                    <a:pt x="275" y="953"/>
                  </a:cubicBezTo>
                  <a:cubicBezTo>
                    <a:pt x="-486" y="1524"/>
                    <a:pt x="371" y="2000"/>
                    <a:pt x="2371" y="2000"/>
                  </a:cubicBezTo>
                  <a:close/>
                </a:path>
              </a:pathLst>
            </a:custGeom>
            <a:grpFill/>
            <a:ln w="9525" cap="flat">
              <a:noFill/>
              <a:prstDash val="solid"/>
              <a:miter/>
            </a:ln>
          </p:spPr>
          <p:txBody>
            <a:bodyPr rtlCol="0" anchor="ctr"/>
            <a:lstStyle/>
            <a:p>
              <a:endParaRPr lang="zh-CN" altLang="en-US"/>
            </a:p>
          </p:txBody>
        </p:sp>
        <p:sp>
          <p:nvSpPr>
            <p:cNvPr id="274" name="任意多边形: 形状 273"/>
            <p:cNvSpPr/>
            <p:nvPr/>
          </p:nvSpPr>
          <p:spPr>
            <a:xfrm>
              <a:off x="5207830" y="3547300"/>
              <a:ext cx="10556" cy="2857"/>
            </a:xfrm>
            <a:custGeom>
              <a:avLst/>
              <a:gdLst>
                <a:gd name="connsiteX0" fmla="*/ 3487 w 10556"/>
                <a:gd name="connsiteY0" fmla="*/ 2858 h 2857"/>
                <a:gd name="connsiteX1" fmla="*/ 10250 w 10556"/>
                <a:gd name="connsiteY1" fmla="*/ 1429 h 2857"/>
                <a:gd name="connsiteX2" fmla="*/ 7107 w 10556"/>
                <a:gd name="connsiteY2" fmla="*/ 0 h 2857"/>
                <a:gd name="connsiteX3" fmla="*/ 344 w 10556"/>
                <a:gd name="connsiteY3" fmla="*/ 1429 h 2857"/>
                <a:gd name="connsiteX4" fmla="*/ 3487 w 10556"/>
                <a:gd name="connsiteY4" fmla="*/ 2858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56" h="2857">
                  <a:moveTo>
                    <a:pt x="3487" y="2858"/>
                  </a:moveTo>
                  <a:cubicBezTo>
                    <a:pt x="6250" y="2858"/>
                    <a:pt x="9298" y="2191"/>
                    <a:pt x="10250" y="1429"/>
                  </a:cubicBezTo>
                  <a:cubicBezTo>
                    <a:pt x="11203" y="667"/>
                    <a:pt x="9869" y="0"/>
                    <a:pt x="7107" y="0"/>
                  </a:cubicBezTo>
                  <a:cubicBezTo>
                    <a:pt x="4345" y="0"/>
                    <a:pt x="1297" y="667"/>
                    <a:pt x="344" y="1429"/>
                  </a:cubicBezTo>
                  <a:cubicBezTo>
                    <a:pt x="-704" y="2286"/>
                    <a:pt x="725" y="2858"/>
                    <a:pt x="3487" y="2858"/>
                  </a:cubicBezTo>
                  <a:close/>
                </a:path>
              </a:pathLst>
            </a:custGeom>
            <a:grpFill/>
            <a:ln w="9525" cap="flat">
              <a:noFill/>
              <a:prstDash val="solid"/>
              <a:miter/>
            </a:ln>
          </p:spPr>
          <p:txBody>
            <a:bodyPr rtlCol="0" anchor="ctr"/>
            <a:lstStyle/>
            <a:p>
              <a:endParaRPr lang="zh-CN" altLang="en-US"/>
            </a:p>
          </p:txBody>
        </p:sp>
        <p:sp>
          <p:nvSpPr>
            <p:cNvPr id="275" name="任意多边形: 形状 274"/>
            <p:cNvSpPr/>
            <p:nvPr/>
          </p:nvSpPr>
          <p:spPr>
            <a:xfrm>
              <a:off x="5284256" y="3546919"/>
              <a:ext cx="14191" cy="3809"/>
            </a:xfrm>
            <a:custGeom>
              <a:avLst/>
              <a:gdLst>
                <a:gd name="connsiteX0" fmla="*/ 4880 w 14191"/>
                <a:gd name="connsiteY0" fmla="*/ 3810 h 3809"/>
                <a:gd name="connsiteX1" fmla="*/ 13834 w 14191"/>
                <a:gd name="connsiteY1" fmla="*/ 1905 h 3809"/>
                <a:gd name="connsiteX2" fmla="*/ 9357 w 14191"/>
                <a:gd name="connsiteY2" fmla="*/ 0 h 3809"/>
                <a:gd name="connsiteX3" fmla="*/ 403 w 14191"/>
                <a:gd name="connsiteY3" fmla="*/ 1905 h 3809"/>
                <a:gd name="connsiteX4" fmla="*/ 4880 w 14191"/>
                <a:gd name="connsiteY4" fmla="*/ 3810 h 3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1" h="3809">
                  <a:moveTo>
                    <a:pt x="4880" y="3810"/>
                  </a:moveTo>
                  <a:cubicBezTo>
                    <a:pt x="8595" y="3810"/>
                    <a:pt x="12595" y="2953"/>
                    <a:pt x="13834" y="1905"/>
                  </a:cubicBezTo>
                  <a:cubicBezTo>
                    <a:pt x="15072" y="857"/>
                    <a:pt x="12976" y="0"/>
                    <a:pt x="9357" y="0"/>
                  </a:cubicBezTo>
                  <a:cubicBezTo>
                    <a:pt x="5642" y="0"/>
                    <a:pt x="1642" y="857"/>
                    <a:pt x="403" y="1905"/>
                  </a:cubicBezTo>
                  <a:cubicBezTo>
                    <a:pt x="-930" y="2953"/>
                    <a:pt x="1165" y="3810"/>
                    <a:pt x="4880" y="3810"/>
                  </a:cubicBezTo>
                  <a:close/>
                </a:path>
              </a:pathLst>
            </a:custGeom>
            <a:grpFill/>
            <a:ln w="9525" cap="flat">
              <a:noFill/>
              <a:prstDash val="solid"/>
              <a:miter/>
            </a:ln>
          </p:spPr>
          <p:txBody>
            <a:bodyPr rtlCol="0" anchor="ctr"/>
            <a:lstStyle/>
            <a:p>
              <a:endParaRPr lang="zh-CN" altLang="en-US"/>
            </a:p>
          </p:txBody>
        </p:sp>
        <p:sp>
          <p:nvSpPr>
            <p:cNvPr id="276" name="任意多边形: 形状 275"/>
            <p:cNvSpPr/>
            <p:nvPr/>
          </p:nvSpPr>
          <p:spPr>
            <a:xfrm>
              <a:off x="5360665" y="3546348"/>
              <a:ext cx="17682" cy="4857"/>
            </a:xfrm>
            <a:custGeom>
              <a:avLst/>
              <a:gdLst>
                <a:gd name="connsiteX0" fmla="*/ 6386 w 17682"/>
                <a:gd name="connsiteY0" fmla="*/ 4858 h 4857"/>
                <a:gd name="connsiteX1" fmla="*/ 17340 w 17682"/>
                <a:gd name="connsiteY1" fmla="*/ 2381 h 4857"/>
                <a:gd name="connsiteX2" fmla="*/ 11339 w 17682"/>
                <a:gd name="connsiteY2" fmla="*/ 0 h 4857"/>
                <a:gd name="connsiteX3" fmla="*/ 385 w 17682"/>
                <a:gd name="connsiteY3" fmla="*/ 2381 h 4857"/>
                <a:gd name="connsiteX4" fmla="*/ 6386 w 17682"/>
                <a:gd name="connsiteY4" fmla="*/ 4858 h 4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82" h="4857">
                  <a:moveTo>
                    <a:pt x="6386" y="4858"/>
                  </a:moveTo>
                  <a:cubicBezTo>
                    <a:pt x="11053" y="4858"/>
                    <a:pt x="16006" y="3715"/>
                    <a:pt x="17340" y="2381"/>
                  </a:cubicBezTo>
                  <a:cubicBezTo>
                    <a:pt x="18673" y="1048"/>
                    <a:pt x="16006" y="0"/>
                    <a:pt x="11339" y="0"/>
                  </a:cubicBezTo>
                  <a:cubicBezTo>
                    <a:pt x="6672" y="0"/>
                    <a:pt x="1814" y="1048"/>
                    <a:pt x="385" y="2381"/>
                  </a:cubicBezTo>
                  <a:cubicBezTo>
                    <a:pt x="-1044" y="3715"/>
                    <a:pt x="1623" y="4858"/>
                    <a:pt x="6386" y="4858"/>
                  </a:cubicBezTo>
                  <a:close/>
                </a:path>
              </a:pathLst>
            </a:custGeom>
            <a:grpFill/>
            <a:ln w="9525" cap="flat">
              <a:noFill/>
              <a:prstDash val="solid"/>
              <a:miter/>
            </a:ln>
          </p:spPr>
          <p:txBody>
            <a:bodyPr rtlCol="0" anchor="ctr"/>
            <a:lstStyle/>
            <a:p>
              <a:endParaRPr lang="zh-CN" altLang="en-US"/>
            </a:p>
          </p:txBody>
        </p:sp>
        <p:sp>
          <p:nvSpPr>
            <p:cNvPr id="277" name="任意多边形: 形状 276"/>
            <p:cNvSpPr/>
            <p:nvPr/>
          </p:nvSpPr>
          <p:spPr>
            <a:xfrm>
              <a:off x="5436951" y="3545776"/>
              <a:ext cx="21483" cy="6000"/>
            </a:xfrm>
            <a:custGeom>
              <a:avLst/>
              <a:gdLst>
                <a:gd name="connsiteX0" fmla="*/ 8015 w 21483"/>
                <a:gd name="connsiteY0" fmla="*/ 6001 h 6000"/>
                <a:gd name="connsiteX1" fmla="*/ 21159 w 21483"/>
                <a:gd name="connsiteY1" fmla="*/ 2953 h 6000"/>
                <a:gd name="connsiteX2" fmla="*/ 13444 w 21483"/>
                <a:gd name="connsiteY2" fmla="*/ 0 h 6000"/>
                <a:gd name="connsiteX3" fmla="*/ 395 w 21483"/>
                <a:gd name="connsiteY3" fmla="*/ 2953 h 6000"/>
                <a:gd name="connsiteX4" fmla="*/ 8015 w 21483"/>
                <a:gd name="connsiteY4" fmla="*/ 6001 h 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3" h="6000">
                  <a:moveTo>
                    <a:pt x="8015" y="6001"/>
                  </a:moveTo>
                  <a:cubicBezTo>
                    <a:pt x="13825" y="6001"/>
                    <a:pt x="19635" y="4667"/>
                    <a:pt x="21159" y="2953"/>
                  </a:cubicBezTo>
                  <a:cubicBezTo>
                    <a:pt x="22588" y="1333"/>
                    <a:pt x="19159" y="0"/>
                    <a:pt x="13444" y="0"/>
                  </a:cubicBezTo>
                  <a:cubicBezTo>
                    <a:pt x="7729" y="0"/>
                    <a:pt x="1823" y="1333"/>
                    <a:pt x="395" y="2953"/>
                  </a:cubicBezTo>
                  <a:cubicBezTo>
                    <a:pt x="-1225" y="4667"/>
                    <a:pt x="2300" y="6001"/>
                    <a:pt x="8015" y="6001"/>
                  </a:cubicBezTo>
                  <a:close/>
                </a:path>
              </a:pathLst>
            </a:custGeom>
            <a:grpFill/>
            <a:ln w="9525" cap="flat">
              <a:noFill/>
              <a:prstDash val="solid"/>
              <a:miter/>
            </a:ln>
          </p:spPr>
          <p:txBody>
            <a:bodyPr rtlCol="0" anchor="ctr"/>
            <a:lstStyle/>
            <a:p>
              <a:endParaRPr lang="zh-CN" altLang="en-US"/>
            </a:p>
          </p:txBody>
        </p:sp>
        <p:sp>
          <p:nvSpPr>
            <p:cNvPr id="278" name="任意多边形: 形状 277"/>
            <p:cNvSpPr/>
            <p:nvPr/>
          </p:nvSpPr>
          <p:spPr>
            <a:xfrm>
              <a:off x="5513203" y="3545204"/>
              <a:ext cx="25286" cy="7143"/>
            </a:xfrm>
            <a:custGeom>
              <a:avLst/>
              <a:gdLst>
                <a:gd name="connsiteX0" fmla="*/ 9867 w 25286"/>
                <a:gd name="connsiteY0" fmla="*/ 7144 h 7143"/>
                <a:gd name="connsiteX1" fmla="*/ 25012 w 25286"/>
                <a:gd name="connsiteY1" fmla="*/ 3524 h 7143"/>
                <a:gd name="connsiteX2" fmla="*/ 15392 w 25286"/>
                <a:gd name="connsiteY2" fmla="*/ 0 h 7143"/>
                <a:gd name="connsiteX3" fmla="*/ 342 w 25286"/>
                <a:gd name="connsiteY3" fmla="*/ 3524 h 7143"/>
                <a:gd name="connsiteX4" fmla="*/ 9867 w 25286"/>
                <a:gd name="connsiteY4" fmla="*/ 7144 h 7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86" h="7143">
                  <a:moveTo>
                    <a:pt x="9867" y="7144"/>
                  </a:moveTo>
                  <a:cubicBezTo>
                    <a:pt x="16725" y="7144"/>
                    <a:pt x="23488" y="5525"/>
                    <a:pt x="25012" y="3524"/>
                  </a:cubicBezTo>
                  <a:cubicBezTo>
                    <a:pt x="26441" y="1524"/>
                    <a:pt x="22154" y="0"/>
                    <a:pt x="15392" y="0"/>
                  </a:cubicBezTo>
                  <a:cubicBezTo>
                    <a:pt x="8629" y="0"/>
                    <a:pt x="1866" y="1619"/>
                    <a:pt x="342" y="3524"/>
                  </a:cubicBezTo>
                  <a:cubicBezTo>
                    <a:pt x="-1277" y="5525"/>
                    <a:pt x="3009" y="7144"/>
                    <a:pt x="9867" y="7144"/>
                  </a:cubicBezTo>
                  <a:close/>
                </a:path>
              </a:pathLst>
            </a:custGeom>
            <a:grpFill/>
            <a:ln w="9525" cap="flat">
              <a:noFill/>
              <a:prstDash val="solid"/>
              <a:miter/>
            </a:ln>
          </p:spPr>
          <p:txBody>
            <a:bodyPr rtlCol="0" anchor="ctr"/>
            <a:lstStyle/>
            <a:p>
              <a:endParaRPr lang="zh-CN" altLang="en-US"/>
            </a:p>
          </p:txBody>
        </p:sp>
        <p:sp>
          <p:nvSpPr>
            <p:cNvPr id="279" name="任意多边形: 形状 278"/>
            <p:cNvSpPr/>
            <p:nvPr/>
          </p:nvSpPr>
          <p:spPr>
            <a:xfrm>
              <a:off x="5589265" y="3544633"/>
              <a:ext cx="29575" cy="8382"/>
            </a:xfrm>
            <a:custGeom>
              <a:avLst/>
              <a:gdLst>
                <a:gd name="connsiteX0" fmla="*/ 12101 w 29575"/>
                <a:gd name="connsiteY0" fmla="*/ 8382 h 8382"/>
                <a:gd name="connsiteX1" fmla="*/ 29341 w 29575"/>
                <a:gd name="connsiteY1" fmla="*/ 4191 h 8382"/>
                <a:gd name="connsiteX2" fmla="*/ 17530 w 29575"/>
                <a:gd name="connsiteY2" fmla="*/ 0 h 8382"/>
                <a:gd name="connsiteX3" fmla="*/ 290 w 29575"/>
                <a:gd name="connsiteY3" fmla="*/ 4191 h 8382"/>
                <a:gd name="connsiteX4" fmla="*/ 12101 w 29575"/>
                <a:gd name="connsiteY4" fmla="*/ 8382 h 8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75" h="8382">
                  <a:moveTo>
                    <a:pt x="12101" y="8382"/>
                  </a:moveTo>
                  <a:cubicBezTo>
                    <a:pt x="20197" y="8382"/>
                    <a:pt x="27912" y="6477"/>
                    <a:pt x="29341" y="4191"/>
                  </a:cubicBezTo>
                  <a:cubicBezTo>
                    <a:pt x="30770" y="1905"/>
                    <a:pt x="25531" y="0"/>
                    <a:pt x="17530" y="0"/>
                  </a:cubicBezTo>
                  <a:cubicBezTo>
                    <a:pt x="9529" y="0"/>
                    <a:pt x="1814" y="1810"/>
                    <a:pt x="290" y="4191"/>
                  </a:cubicBezTo>
                  <a:cubicBezTo>
                    <a:pt x="-1329" y="6477"/>
                    <a:pt x="4005" y="8382"/>
                    <a:pt x="12101" y="8382"/>
                  </a:cubicBezTo>
                  <a:close/>
                </a:path>
              </a:pathLst>
            </a:custGeom>
            <a:grpFill/>
            <a:ln w="9525" cap="flat">
              <a:noFill/>
              <a:prstDash val="solid"/>
              <a:miter/>
            </a:ln>
          </p:spPr>
          <p:txBody>
            <a:bodyPr rtlCol="0" anchor="ctr"/>
            <a:lstStyle/>
            <a:p>
              <a:endParaRPr lang="zh-CN" altLang="en-US"/>
            </a:p>
          </p:txBody>
        </p:sp>
        <p:sp>
          <p:nvSpPr>
            <p:cNvPr id="280" name="任意多边形: 形状 279"/>
            <p:cNvSpPr/>
            <p:nvPr/>
          </p:nvSpPr>
          <p:spPr>
            <a:xfrm>
              <a:off x="5665269" y="3543966"/>
              <a:ext cx="33808" cy="9620"/>
            </a:xfrm>
            <a:custGeom>
              <a:avLst/>
              <a:gdLst>
                <a:gd name="connsiteX0" fmla="*/ 14392 w 33808"/>
                <a:gd name="connsiteY0" fmla="*/ 9620 h 9620"/>
                <a:gd name="connsiteX1" fmla="*/ 33633 w 33808"/>
                <a:gd name="connsiteY1" fmla="*/ 4763 h 9620"/>
                <a:gd name="connsiteX2" fmla="*/ 19441 w 33808"/>
                <a:gd name="connsiteY2" fmla="*/ 0 h 9620"/>
                <a:gd name="connsiteX3" fmla="*/ 200 w 33808"/>
                <a:gd name="connsiteY3" fmla="*/ 4763 h 9620"/>
                <a:gd name="connsiteX4" fmla="*/ 14392 w 33808"/>
                <a:gd name="connsiteY4" fmla="*/ 9620 h 9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08" h="9620">
                  <a:moveTo>
                    <a:pt x="14392" y="9620"/>
                  </a:moveTo>
                  <a:cubicBezTo>
                    <a:pt x="23727" y="9620"/>
                    <a:pt x="32299" y="7429"/>
                    <a:pt x="33633" y="4763"/>
                  </a:cubicBezTo>
                  <a:cubicBezTo>
                    <a:pt x="34966" y="2095"/>
                    <a:pt x="28584" y="0"/>
                    <a:pt x="19441" y="0"/>
                  </a:cubicBezTo>
                  <a:cubicBezTo>
                    <a:pt x="10296" y="0"/>
                    <a:pt x="1724" y="2095"/>
                    <a:pt x="200" y="4763"/>
                  </a:cubicBezTo>
                  <a:cubicBezTo>
                    <a:pt x="-1229" y="7429"/>
                    <a:pt x="5153" y="9620"/>
                    <a:pt x="14392" y="9620"/>
                  </a:cubicBezTo>
                  <a:close/>
                </a:path>
              </a:pathLst>
            </a:custGeom>
            <a:grpFill/>
            <a:ln w="9525" cap="flat">
              <a:noFill/>
              <a:prstDash val="solid"/>
              <a:miter/>
            </a:ln>
          </p:spPr>
          <p:txBody>
            <a:bodyPr rtlCol="0" anchor="ctr"/>
            <a:lstStyle/>
            <a:p>
              <a:endParaRPr lang="zh-CN" altLang="en-US"/>
            </a:p>
          </p:txBody>
        </p:sp>
        <p:sp>
          <p:nvSpPr>
            <p:cNvPr id="281" name="任意多边形: 形状 280"/>
            <p:cNvSpPr/>
            <p:nvPr/>
          </p:nvSpPr>
          <p:spPr>
            <a:xfrm>
              <a:off x="5741703" y="3543395"/>
              <a:ext cx="37515" cy="10763"/>
            </a:xfrm>
            <a:custGeom>
              <a:avLst/>
              <a:gdLst>
                <a:gd name="connsiteX0" fmla="*/ 16539 w 37515"/>
                <a:gd name="connsiteY0" fmla="*/ 10763 h 10763"/>
                <a:gd name="connsiteX1" fmla="*/ 37399 w 37515"/>
                <a:gd name="connsiteY1" fmla="*/ 5334 h 10763"/>
                <a:gd name="connsiteX2" fmla="*/ 20921 w 37515"/>
                <a:gd name="connsiteY2" fmla="*/ 0 h 10763"/>
                <a:gd name="connsiteX3" fmla="*/ 157 w 37515"/>
                <a:gd name="connsiteY3" fmla="*/ 5334 h 10763"/>
                <a:gd name="connsiteX4" fmla="*/ 16539 w 37515"/>
                <a:gd name="connsiteY4" fmla="*/ 10763 h 10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15" h="10763">
                  <a:moveTo>
                    <a:pt x="16539" y="10763"/>
                  </a:moveTo>
                  <a:cubicBezTo>
                    <a:pt x="26922" y="10763"/>
                    <a:pt x="36256" y="8287"/>
                    <a:pt x="37399" y="5334"/>
                  </a:cubicBezTo>
                  <a:cubicBezTo>
                    <a:pt x="38542" y="2381"/>
                    <a:pt x="31113" y="0"/>
                    <a:pt x="20921" y="0"/>
                  </a:cubicBezTo>
                  <a:cubicBezTo>
                    <a:pt x="10729" y="0"/>
                    <a:pt x="1395" y="2381"/>
                    <a:pt x="157" y="5334"/>
                  </a:cubicBezTo>
                  <a:cubicBezTo>
                    <a:pt x="-1177" y="8382"/>
                    <a:pt x="6157" y="10763"/>
                    <a:pt x="16539" y="10763"/>
                  </a:cubicBezTo>
                  <a:close/>
                </a:path>
              </a:pathLst>
            </a:custGeom>
            <a:grpFill/>
            <a:ln w="9525" cap="flat">
              <a:noFill/>
              <a:prstDash val="solid"/>
              <a:miter/>
            </a:ln>
          </p:spPr>
          <p:txBody>
            <a:bodyPr rtlCol="0" anchor="ctr"/>
            <a:lstStyle/>
            <a:p>
              <a:endParaRPr lang="zh-CN" altLang="en-US"/>
            </a:p>
          </p:txBody>
        </p:sp>
        <p:sp>
          <p:nvSpPr>
            <p:cNvPr id="282" name="任意多边形: 形状 281"/>
            <p:cNvSpPr/>
            <p:nvPr/>
          </p:nvSpPr>
          <p:spPr>
            <a:xfrm>
              <a:off x="5818162" y="3543014"/>
              <a:ext cx="40903" cy="11715"/>
            </a:xfrm>
            <a:custGeom>
              <a:avLst/>
              <a:gdLst>
                <a:gd name="connsiteX0" fmla="*/ 18853 w 40903"/>
                <a:gd name="connsiteY0" fmla="*/ 11716 h 11715"/>
                <a:gd name="connsiteX1" fmla="*/ 40855 w 40903"/>
                <a:gd name="connsiteY1" fmla="*/ 5810 h 11715"/>
                <a:gd name="connsiteX2" fmla="*/ 22091 w 40903"/>
                <a:gd name="connsiteY2" fmla="*/ 0 h 11715"/>
                <a:gd name="connsiteX3" fmla="*/ 88 w 40903"/>
                <a:gd name="connsiteY3" fmla="*/ 5810 h 11715"/>
                <a:gd name="connsiteX4" fmla="*/ 18853 w 40903"/>
                <a:gd name="connsiteY4" fmla="*/ 11716 h 11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03" h="11715">
                  <a:moveTo>
                    <a:pt x="18853" y="11716"/>
                  </a:moveTo>
                  <a:cubicBezTo>
                    <a:pt x="30187" y="11716"/>
                    <a:pt x="40093" y="9049"/>
                    <a:pt x="40855" y="5810"/>
                  </a:cubicBezTo>
                  <a:cubicBezTo>
                    <a:pt x="41617" y="2572"/>
                    <a:pt x="33236" y="0"/>
                    <a:pt x="22091" y="0"/>
                  </a:cubicBezTo>
                  <a:cubicBezTo>
                    <a:pt x="10947" y="0"/>
                    <a:pt x="1136" y="2572"/>
                    <a:pt x="88" y="5810"/>
                  </a:cubicBezTo>
                  <a:cubicBezTo>
                    <a:pt x="-959" y="8954"/>
                    <a:pt x="7423" y="11716"/>
                    <a:pt x="18853" y="11716"/>
                  </a:cubicBezTo>
                  <a:close/>
                </a:path>
              </a:pathLst>
            </a:custGeom>
            <a:grpFill/>
            <a:ln w="9525" cap="flat">
              <a:noFill/>
              <a:prstDash val="solid"/>
              <a:miter/>
            </a:ln>
          </p:spPr>
          <p:txBody>
            <a:bodyPr rtlCol="0" anchor="ctr"/>
            <a:lstStyle/>
            <a:p>
              <a:endParaRPr lang="zh-CN" altLang="en-US"/>
            </a:p>
          </p:txBody>
        </p:sp>
        <p:sp>
          <p:nvSpPr>
            <p:cNvPr id="283" name="任意多边形: 形状 282"/>
            <p:cNvSpPr/>
            <p:nvPr/>
          </p:nvSpPr>
          <p:spPr>
            <a:xfrm>
              <a:off x="5894996" y="3542633"/>
              <a:ext cx="43470" cy="12477"/>
            </a:xfrm>
            <a:custGeom>
              <a:avLst/>
              <a:gdLst>
                <a:gd name="connsiteX0" fmla="*/ 20790 w 43470"/>
                <a:gd name="connsiteY0" fmla="*/ 12478 h 12477"/>
                <a:gd name="connsiteX1" fmla="*/ 43459 w 43470"/>
                <a:gd name="connsiteY1" fmla="*/ 6191 h 12477"/>
                <a:gd name="connsiteX2" fmla="*/ 22695 w 43470"/>
                <a:gd name="connsiteY2" fmla="*/ 0 h 12477"/>
                <a:gd name="connsiteX3" fmla="*/ 25 w 43470"/>
                <a:gd name="connsiteY3" fmla="*/ 6191 h 12477"/>
                <a:gd name="connsiteX4" fmla="*/ 20790 w 43470"/>
                <a:gd name="connsiteY4" fmla="*/ 12478 h 12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70" h="12477">
                  <a:moveTo>
                    <a:pt x="20790" y="12478"/>
                  </a:moveTo>
                  <a:cubicBezTo>
                    <a:pt x="32887" y="12478"/>
                    <a:pt x="42983" y="9620"/>
                    <a:pt x="43459" y="6191"/>
                  </a:cubicBezTo>
                  <a:cubicBezTo>
                    <a:pt x="43840" y="2762"/>
                    <a:pt x="34601" y="0"/>
                    <a:pt x="22695" y="0"/>
                  </a:cubicBezTo>
                  <a:cubicBezTo>
                    <a:pt x="10788" y="0"/>
                    <a:pt x="692" y="2762"/>
                    <a:pt x="25" y="6191"/>
                  </a:cubicBezTo>
                  <a:cubicBezTo>
                    <a:pt x="-546" y="9620"/>
                    <a:pt x="8693" y="12478"/>
                    <a:pt x="20790" y="12478"/>
                  </a:cubicBezTo>
                  <a:close/>
                </a:path>
              </a:pathLst>
            </a:custGeom>
            <a:grpFill/>
            <a:ln w="9525" cap="flat">
              <a:noFill/>
              <a:prstDash val="solid"/>
              <a:miter/>
            </a:ln>
          </p:spPr>
          <p:txBody>
            <a:bodyPr rtlCol="0" anchor="ctr"/>
            <a:lstStyle/>
            <a:p>
              <a:endParaRPr lang="zh-CN" altLang="en-US"/>
            </a:p>
          </p:txBody>
        </p:sp>
        <p:sp>
          <p:nvSpPr>
            <p:cNvPr id="284" name="任意多边形: 形状 283"/>
            <p:cNvSpPr/>
            <p:nvPr/>
          </p:nvSpPr>
          <p:spPr>
            <a:xfrm>
              <a:off x="5972362" y="3542347"/>
              <a:ext cx="45151" cy="12954"/>
            </a:xfrm>
            <a:custGeom>
              <a:avLst/>
              <a:gdLst>
                <a:gd name="connsiteX0" fmla="*/ 22386 w 45151"/>
                <a:gd name="connsiteY0" fmla="*/ 12954 h 12954"/>
                <a:gd name="connsiteX1" fmla="*/ 45151 w 45151"/>
                <a:gd name="connsiteY1" fmla="*/ 6382 h 12954"/>
                <a:gd name="connsiteX2" fmla="*/ 22767 w 45151"/>
                <a:gd name="connsiteY2" fmla="*/ 0 h 12954"/>
                <a:gd name="connsiteX3" fmla="*/ 3 w 45151"/>
                <a:gd name="connsiteY3" fmla="*/ 6382 h 12954"/>
                <a:gd name="connsiteX4" fmla="*/ 22386 w 45151"/>
                <a:gd name="connsiteY4" fmla="*/ 12954 h 12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151" h="12954">
                  <a:moveTo>
                    <a:pt x="22386" y="12954"/>
                  </a:moveTo>
                  <a:cubicBezTo>
                    <a:pt x="34959" y="12954"/>
                    <a:pt x="45151" y="10001"/>
                    <a:pt x="45151" y="6382"/>
                  </a:cubicBezTo>
                  <a:cubicBezTo>
                    <a:pt x="45151" y="2762"/>
                    <a:pt x="35150" y="0"/>
                    <a:pt x="22767" y="0"/>
                  </a:cubicBezTo>
                  <a:cubicBezTo>
                    <a:pt x="10480" y="0"/>
                    <a:pt x="288" y="2858"/>
                    <a:pt x="3" y="6382"/>
                  </a:cubicBezTo>
                  <a:cubicBezTo>
                    <a:pt x="-188" y="10001"/>
                    <a:pt x="9813" y="12954"/>
                    <a:pt x="22386" y="12954"/>
                  </a:cubicBezTo>
                  <a:close/>
                </a:path>
              </a:pathLst>
            </a:custGeom>
            <a:grpFill/>
            <a:ln w="9525" cap="flat">
              <a:noFill/>
              <a:prstDash val="solid"/>
              <a:miter/>
            </a:ln>
          </p:spPr>
          <p:txBody>
            <a:bodyPr rtlCol="0" anchor="ctr"/>
            <a:lstStyle/>
            <a:p>
              <a:endParaRPr lang="zh-CN" altLang="en-US"/>
            </a:p>
          </p:txBody>
        </p:sp>
        <p:sp>
          <p:nvSpPr>
            <p:cNvPr id="285" name="任意多边形: 形状 284"/>
            <p:cNvSpPr/>
            <p:nvPr/>
          </p:nvSpPr>
          <p:spPr>
            <a:xfrm>
              <a:off x="6050467" y="3542252"/>
              <a:ext cx="45542" cy="13144"/>
            </a:xfrm>
            <a:custGeom>
              <a:avLst/>
              <a:gdLst>
                <a:gd name="connsiteX0" fmla="*/ 23339 w 45542"/>
                <a:gd name="connsiteY0" fmla="*/ 13145 h 13144"/>
                <a:gd name="connsiteX1" fmla="*/ 45532 w 45542"/>
                <a:gd name="connsiteY1" fmla="*/ 6477 h 13144"/>
                <a:gd name="connsiteX2" fmla="*/ 22196 w 45542"/>
                <a:gd name="connsiteY2" fmla="*/ 0 h 13144"/>
                <a:gd name="connsiteX3" fmla="*/ 3 w 45542"/>
                <a:gd name="connsiteY3" fmla="*/ 6477 h 13144"/>
                <a:gd name="connsiteX4" fmla="*/ 23339 w 45542"/>
                <a:gd name="connsiteY4" fmla="*/ 13145 h 13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42" h="13144">
                  <a:moveTo>
                    <a:pt x="23339" y="13145"/>
                  </a:moveTo>
                  <a:cubicBezTo>
                    <a:pt x="36007" y="13145"/>
                    <a:pt x="45913" y="10192"/>
                    <a:pt x="45532" y="6477"/>
                  </a:cubicBezTo>
                  <a:cubicBezTo>
                    <a:pt x="45056" y="2858"/>
                    <a:pt x="34579" y="0"/>
                    <a:pt x="22196" y="0"/>
                  </a:cubicBezTo>
                  <a:cubicBezTo>
                    <a:pt x="9718" y="0"/>
                    <a:pt x="-188" y="2858"/>
                    <a:pt x="3" y="6477"/>
                  </a:cubicBezTo>
                  <a:cubicBezTo>
                    <a:pt x="98" y="10192"/>
                    <a:pt x="10575" y="13145"/>
                    <a:pt x="23339" y="13145"/>
                  </a:cubicBezTo>
                  <a:close/>
                </a:path>
              </a:pathLst>
            </a:custGeom>
            <a:grpFill/>
            <a:ln w="9525" cap="flat">
              <a:noFill/>
              <a:prstDash val="solid"/>
              <a:miter/>
            </a:ln>
          </p:spPr>
          <p:txBody>
            <a:bodyPr rtlCol="0" anchor="ctr"/>
            <a:lstStyle/>
            <a:p>
              <a:endParaRPr lang="zh-CN" altLang="en-US"/>
            </a:p>
          </p:txBody>
        </p:sp>
        <p:sp>
          <p:nvSpPr>
            <p:cNvPr id="286" name="任意多边形: 形状 285"/>
            <p:cNvSpPr/>
            <p:nvPr/>
          </p:nvSpPr>
          <p:spPr>
            <a:xfrm>
              <a:off x="6129017" y="3542442"/>
              <a:ext cx="44760" cy="12858"/>
            </a:xfrm>
            <a:custGeom>
              <a:avLst/>
              <a:gdLst>
                <a:gd name="connsiteX0" fmla="*/ 23751 w 44760"/>
                <a:gd name="connsiteY0" fmla="*/ 12859 h 12858"/>
                <a:gd name="connsiteX1" fmla="*/ 44706 w 44760"/>
                <a:gd name="connsiteY1" fmla="*/ 6382 h 12858"/>
                <a:gd name="connsiteX2" fmla="*/ 20988 w 44760"/>
                <a:gd name="connsiteY2" fmla="*/ 0 h 12858"/>
                <a:gd name="connsiteX3" fmla="*/ 33 w 44760"/>
                <a:gd name="connsiteY3" fmla="*/ 6382 h 12858"/>
                <a:gd name="connsiteX4" fmla="*/ 23751 w 44760"/>
                <a:gd name="connsiteY4" fmla="*/ 12859 h 12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60" h="12858">
                  <a:moveTo>
                    <a:pt x="23751" y="12859"/>
                  </a:moveTo>
                  <a:cubicBezTo>
                    <a:pt x="36228" y="12859"/>
                    <a:pt x="45563" y="9906"/>
                    <a:pt x="44706" y="6382"/>
                  </a:cubicBezTo>
                  <a:cubicBezTo>
                    <a:pt x="43848" y="2858"/>
                    <a:pt x="33180" y="0"/>
                    <a:pt x="20988" y="0"/>
                  </a:cubicBezTo>
                  <a:cubicBezTo>
                    <a:pt x="8796" y="0"/>
                    <a:pt x="-634" y="2858"/>
                    <a:pt x="33" y="6382"/>
                  </a:cubicBezTo>
                  <a:cubicBezTo>
                    <a:pt x="700" y="9906"/>
                    <a:pt x="11273" y="12859"/>
                    <a:pt x="23751" y="12859"/>
                  </a:cubicBezTo>
                  <a:close/>
                </a:path>
              </a:pathLst>
            </a:custGeom>
            <a:grpFill/>
            <a:ln w="9525" cap="flat">
              <a:noFill/>
              <a:prstDash val="solid"/>
              <a:miter/>
            </a:ln>
          </p:spPr>
          <p:txBody>
            <a:bodyPr rtlCol="0" anchor="ctr"/>
            <a:lstStyle/>
            <a:p>
              <a:endParaRPr lang="zh-CN" altLang="en-US"/>
            </a:p>
          </p:txBody>
        </p:sp>
        <p:sp>
          <p:nvSpPr>
            <p:cNvPr id="287" name="任意多边形: 形状 286"/>
            <p:cNvSpPr/>
            <p:nvPr/>
          </p:nvSpPr>
          <p:spPr>
            <a:xfrm>
              <a:off x="6207941" y="3542633"/>
              <a:ext cx="43164" cy="12382"/>
            </a:xfrm>
            <a:custGeom>
              <a:avLst/>
              <a:gdLst>
                <a:gd name="connsiteX0" fmla="*/ 23694 w 43164"/>
                <a:gd name="connsiteY0" fmla="*/ 12383 h 12382"/>
                <a:gd name="connsiteX1" fmla="*/ 43029 w 43164"/>
                <a:gd name="connsiteY1" fmla="*/ 6096 h 12382"/>
                <a:gd name="connsiteX2" fmla="*/ 19503 w 43164"/>
                <a:gd name="connsiteY2" fmla="*/ 0 h 12382"/>
                <a:gd name="connsiteX3" fmla="*/ 72 w 43164"/>
                <a:gd name="connsiteY3" fmla="*/ 6096 h 12382"/>
                <a:gd name="connsiteX4" fmla="*/ 23694 w 43164"/>
                <a:gd name="connsiteY4" fmla="*/ 12383 h 12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64" h="12382">
                  <a:moveTo>
                    <a:pt x="23694" y="12383"/>
                  </a:moveTo>
                  <a:cubicBezTo>
                    <a:pt x="35695" y="12383"/>
                    <a:pt x="44363" y="9620"/>
                    <a:pt x="43029" y="6096"/>
                  </a:cubicBezTo>
                  <a:cubicBezTo>
                    <a:pt x="41791" y="2667"/>
                    <a:pt x="31218" y="0"/>
                    <a:pt x="19503" y="0"/>
                  </a:cubicBezTo>
                  <a:cubicBezTo>
                    <a:pt x="7787" y="0"/>
                    <a:pt x="-881" y="2762"/>
                    <a:pt x="72" y="6096"/>
                  </a:cubicBezTo>
                  <a:cubicBezTo>
                    <a:pt x="1215" y="9525"/>
                    <a:pt x="11787" y="12383"/>
                    <a:pt x="23694" y="12383"/>
                  </a:cubicBezTo>
                  <a:close/>
                </a:path>
              </a:pathLst>
            </a:custGeom>
            <a:grpFill/>
            <a:ln w="9525" cap="flat">
              <a:noFill/>
              <a:prstDash val="solid"/>
              <a:miter/>
            </a:ln>
          </p:spPr>
          <p:txBody>
            <a:bodyPr rtlCol="0" anchor="ctr"/>
            <a:lstStyle/>
            <a:p>
              <a:endParaRPr lang="zh-CN" altLang="en-US"/>
            </a:p>
          </p:txBody>
        </p:sp>
        <p:sp>
          <p:nvSpPr>
            <p:cNvPr id="288" name="任意多边形: 形状 287"/>
            <p:cNvSpPr/>
            <p:nvPr/>
          </p:nvSpPr>
          <p:spPr>
            <a:xfrm>
              <a:off x="6287587" y="3543014"/>
              <a:ext cx="40274" cy="11525"/>
            </a:xfrm>
            <a:custGeom>
              <a:avLst/>
              <a:gdLst>
                <a:gd name="connsiteX0" fmla="*/ 22819 w 40274"/>
                <a:gd name="connsiteY0" fmla="*/ 11525 h 11525"/>
                <a:gd name="connsiteX1" fmla="*/ 40060 w 40274"/>
                <a:gd name="connsiteY1" fmla="*/ 5715 h 11525"/>
                <a:gd name="connsiteX2" fmla="*/ 17485 w 40274"/>
                <a:gd name="connsiteY2" fmla="*/ 0 h 11525"/>
                <a:gd name="connsiteX3" fmla="*/ 150 w 40274"/>
                <a:gd name="connsiteY3" fmla="*/ 5715 h 11525"/>
                <a:gd name="connsiteX4" fmla="*/ 22819 w 40274"/>
                <a:gd name="connsiteY4" fmla="*/ 11525 h 11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74" h="11525">
                  <a:moveTo>
                    <a:pt x="22819" y="11525"/>
                  </a:moveTo>
                  <a:cubicBezTo>
                    <a:pt x="33963" y="11525"/>
                    <a:pt x="41679" y="8858"/>
                    <a:pt x="40060" y="5715"/>
                  </a:cubicBezTo>
                  <a:cubicBezTo>
                    <a:pt x="38536" y="2572"/>
                    <a:pt x="28439" y="0"/>
                    <a:pt x="17485" y="0"/>
                  </a:cubicBezTo>
                  <a:cubicBezTo>
                    <a:pt x="6532" y="0"/>
                    <a:pt x="-1184" y="2572"/>
                    <a:pt x="150" y="5715"/>
                  </a:cubicBezTo>
                  <a:cubicBezTo>
                    <a:pt x="1578" y="8954"/>
                    <a:pt x="11675" y="11525"/>
                    <a:pt x="22819" y="11525"/>
                  </a:cubicBezTo>
                  <a:close/>
                </a:path>
              </a:pathLst>
            </a:custGeom>
            <a:grpFill/>
            <a:ln w="9525" cap="flat">
              <a:noFill/>
              <a:prstDash val="solid"/>
              <a:miter/>
            </a:ln>
          </p:spPr>
          <p:txBody>
            <a:bodyPr rtlCol="0" anchor="ctr"/>
            <a:lstStyle/>
            <a:p>
              <a:endParaRPr lang="zh-CN" altLang="en-US"/>
            </a:p>
          </p:txBody>
        </p:sp>
        <p:sp>
          <p:nvSpPr>
            <p:cNvPr id="289" name="任意多边形: 形状 288"/>
            <p:cNvSpPr/>
            <p:nvPr/>
          </p:nvSpPr>
          <p:spPr>
            <a:xfrm>
              <a:off x="6367696" y="3543585"/>
              <a:ext cx="36515" cy="10382"/>
            </a:xfrm>
            <a:custGeom>
              <a:avLst/>
              <a:gdLst>
                <a:gd name="connsiteX0" fmla="*/ 21292 w 36515"/>
                <a:gd name="connsiteY0" fmla="*/ 10382 h 10382"/>
                <a:gd name="connsiteX1" fmla="*/ 36247 w 36515"/>
                <a:gd name="connsiteY1" fmla="*/ 5144 h 10382"/>
                <a:gd name="connsiteX2" fmla="*/ 15196 w 36515"/>
                <a:gd name="connsiteY2" fmla="*/ 0 h 10382"/>
                <a:gd name="connsiteX3" fmla="*/ 242 w 36515"/>
                <a:gd name="connsiteY3" fmla="*/ 5144 h 10382"/>
                <a:gd name="connsiteX4" fmla="*/ 21292 w 36515"/>
                <a:gd name="connsiteY4" fmla="*/ 10382 h 10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15" h="10382">
                  <a:moveTo>
                    <a:pt x="21292" y="10382"/>
                  </a:moveTo>
                  <a:cubicBezTo>
                    <a:pt x="31294" y="10382"/>
                    <a:pt x="37961" y="8001"/>
                    <a:pt x="36247" y="5144"/>
                  </a:cubicBezTo>
                  <a:cubicBezTo>
                    <a:pt x="34532" y="2286"/>
                    <a:pt x="25102" y="0"/>
                    <a:pt x="15196" y="0"/>
                  </a:cubicBezTo>
                  <a:cubicBezTo>
                    <a:pt x="5290" y="0"/>
                    <a:pt x="-1377" y="2286"/>
                    <a:pt x="242" y="5144"/>
                  </a:cubicBezTo>
                  <a:cubicBezTo>
                    <a:pt x="1861" y="8096"/>
                    <a:pt x="11291" y="10382"/>
                    <a:pt x="21292" y="10382"/>
                  </a:cubicBezTo>
                  <a:close/>
                </a:path>
              </a:pathLst>
            </a:custGeom>
            <a:grpFill/>
            <a:ln w="9525" cap="flat">
              <a:noFill/>
              <a:prstDash val="solid"/>
              <a:miter/>
            </a:ln>
          </p:spPr>
          <p:txBody>
            <a:bodyPr rtlCol="0" anchor="ctr"/>
            <a:lstStyle/>
            <a:p>
              <a:endParaRPr lang="zh-CN" altLang="en-US"/>
            </a:p>
          </p:txBody>
        </p:sp>
        <p:sp>
          <p:nvSpPr>
            <p:cNvPr id="290" name="任意多边形: 形状 289"/>
            <p:cNvSpPr/>
            <p:nvPr/>
          </p:nvSpPr>
          <p:spPr>
            <a:xfrm>
              <a:off x="6447712" y="3544157"/>
              <a:ext cx="32796" cy="9239"/>
            </a:xfrm>
            <a:custGeom>
              <a:avLst/>
              <a:gdLst>
                <a:gd name="connsiteX0" fmla="*/ 19666 w 32796"/>
                <a:gd name="connsiteY0" fmla="*/ 9239 h 9239"/>
                <a:gd name="connsiteX1" fmla="*/ 32430 w 32796"/>
                <a:gd name="connsiteY1" fmla="*/ 4572 h 9239"/>
                <a:gd name="connsiteX2" fmla="*/ 13094 w 32796"/>
                <a:gd name="connsiteY2" fmla="*/ 0 h 9239"/>
                <a:gd name="connsiteX3" fmla="*/ 331 w 32796"/>
                <a:gd name="connsiteY3" fmla="*/ 4572 h 9239"/>
                <a:gd name="connsiteX4" fmla="*/ 19666 w 32796"/>
                <a:gd name="connsiteY4" fmla="*/ 9239 h 9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96" h="9239">
                  <a:moveTo>
                    <a:pt x="19666" y="9239"/>
                  </a:moveTo>
                  <a:cubicBezTo>
                    <a:pt x="28620" y="9239"/>
                    <a:pt x="34335" y="7144"/>
                    <a:pt x="32430" y="4572"/>
                  </a:cubicBezTo>
                  <a:cubicBezTo>
                    <a:pt x="30525" y="2000"/>
                    <a:pt x="21952" y="0"/>
                    <a:pt x="13094" y="0"/>
                  </a:cubicBezTo>
                  <a:cubicBezTo>
                    <a:pt x="4331" y="0"/>
                    <a:pt x="-1479" y="2000"/>
                    <a:pt x="331" y="4572"/>
                  </a:cubicBezTo>
                  <a:cubicBezTo>
                    <a:pt x="2140" y="7144"/>
                    <a:pt x="10808" y="9239"/>
                    <a:pt x="19666" y="9239"/>
                  </a:cubicBezTo>
                  <a:close/>
                </a:path>
              </a:pathLst>
            </a:custGeom>
            <a:grpFill/>
            <a:ln w="9525" cap="flat">
              <a:noFill/>
              <a:prstDash val="solid"/>
              <a:miter/>
            </a:ln>
          </p:spPr>
          <p:txBody>
            <a:bodyPr rtlCol="0" anchor="ctr"/>
            <a:lstStyle/>
            <a:p>
              <a:endParaRPr lang="zh-CN" altLang="en-US"/>
            </a:p>
          </p:txBody>
        </p:sp>
        <p:sp>
          <p:nvSpPr>
            <p:cNvPr id="291" name="任意多边形: 形状 290"/>
            <p:cNvSpPr/>
            <p:nvPr/>
          </p:nvSpPr>
          <p:spPr>
            <a:xfrm>
              <a:off x="6527770" y="3544728"/>
              <a:ext cx="28991" cy="8096"/>
            </a:xfrm>
            <a:custGeom>
              <a:avLst/>
              <a:gdLst>
                <a:gd name="connsiteX0" fmla="*/ 17905 w 28991"/>
                <a:gd name="connsiteY0" fmla="*/ 8096 h 8096"/>
                <a:gd name="connsiteX1" fmla="*/ 28572 w 28991"/>
                <a:gd name="connsiteY1" fmla="*/ 4001 h 8096"/>
                <a:gd name="connsiteX2" fmla="*/ 11142 w 28991"/>
                <a:gd name="connsiteY2" fmla="*/ 0 h 8096"/>
                <a:gd name="connsiteX3" fmla="*/ 379 w 28991"/>
                <a:gd name="connsiteY3" fmla="*/ 4001 h 8096"/>
                <a:gd name="connsiteX4" fmla="*/ 17905 w 28991"/>
                <a:gd name="connsiteY4" fmla="*/ 8096 h 8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91" h="8096">
                  <a:moveTo>
                    <a:pt x="17905" y="8096"/>
                  </a:moveTo>
                  <a:cubicBezTo>
                    <a:pt x="25715" y="8096"/>
                    <a:pt x="30478" y="6287"/>
                    <a:pt x="28572" y="4001"/>
                  </a:cubicBezTo>
                  <a:cubicBezTo>
                    <a:pt x="26668" y="1810"/>
                    <a:pt x="18857" y="0"/>
                    <a:pt x="11142" y="0"/>
                  </a:cubicBezTo>
                  <a:cubicBezTo>
                    <a:pt x="3427" y="0"/>
                    <a:pt x="-1431" y="1810"/>
                    <a:pt x="379" y="4001"/>
                  </a:cubicBezTo>
                  <a:cubicBezTo>
                    <a:pt x="2284" y="6287"/>
                    <a:pt x="10094" y="8096"/>
                    <a:pt x="17905" y="8096"/>
                  </a:cubicBezTo>
                  <a:close/>
                </a:path>
              </a:pathLst>
            </a:custGeom>
            <a:grpFill/>
            <a:ln w="9525" cap="flat">
              <a:noFill/>
              <a:prstDash val="solid"/>
              <a:miter/>
            </a:ln>
          </p:spPr>
          <p:txBody>
            <a:bodyPr rtlCol="0" anchor="ctr"/>
            <a:lstStyle/>
            <a:p>
              <a:endParaRPr lang="zh-CN" altLang="en-US"/>
            </a:p>
          </p:txBody>
        </p:sp>
        <p:sp>
          <p:nvSpPr>
            <p:cNvPr id="292" name="任意多边形: 形状 291"/>
            <p:cNvSpPr/>
            <p:nvPr/>
          </p:nvSpPr>
          <p:spPr>
            <a:xfrm>
              <a:off x="6608034" y="3545395"/>
              <a:ext cx="24808" cy="6858"/>
            </a:xfrm>
            <a:custGeom>
              <a:avLst/>
              <a:gdLst>
                <a:gd name="connsiteX0" fmla="*/ 15745 w 24808"/>
                <a:gd name="connsiteY0" fmla="*/ 6858 h 6858"/>
                <a:gd name="connsiteX1" fmla="*/ 24318 w 24808"/>
                <a:gd name="connsiteY1" fmla="*/ 3429 h 6858"/>
                <a:gd name="connsiteX2" fmla="*/ 9078 w 24808"/>
                <a:gd name="connsiteY2" fmla="*/ 0 h 6858"/>
                <a:gd name="connsiteX3" fmla="*/ 410 w 24808"/>
                <a:gd name="connsiteY3" fmla="*/ 3429 h 6858"/>
                <a:gd name="connsiteX4" fmla="*/ 15745 w 24808"/>
                <a:gd name="connsiteY4" fmla="*/ 6858 h 6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08" h="6858">
                  <a:moveTo>
                    <a:pt x="15745" y="6858"/>
                  </a:moveTo>
                  <a:cubicBezTo>
                    <a:pt x="22413" y="6858"/>
                    <a:pt x="26223" y="5334"/>
                    <a:pt x="24318" y="3429"/>
                  </a:cubicBezTo>
                  <a:cubicBezTo>
                    <a:pt x="22508" y="1524"/>
                    <a:pt x="15650" y="0"/>
                    <a:pt x="9078" y="0"/>
                  </a:cubicBezTo>
                  <a:cubicBezTo>
                    <a:pt x="2506" y="0"/>
                    <a:pt x="-1304" y="1524"/>
                    <a:pt x="410" y="3429"/>
                  </a:cubicBezTo>
                  <a:cubicBezTo>
                    <a:pt x="2315" y="5239"/>
                    <a:pt x="9173" y="6858"/>
                    <a:pt x="15745" y="6858"/>
                  </a:cubicBezTo>
                  <a:close/>
                </a:path>
              </a:pathLst>
            </a:custGeom>
            <a:grpFill/>
            <a:ln w="9525" cap="flat">
              <a:noFill/>
              <a:prstDash val="solid"/>
              <a:miter/>
            </a:ln>
          </p:spPr>
          <p:txBody>
            <a:bodyPr rtlCol="0" anchor="ctr"/>
            <a:lstStyle/>
            <a:p>
              <a:endParaRPr lang="zh-CN" altLang="en-US"/>
            </a:p>
          </p:txBody>
        </p:sp>
        <p:sp>
          <p:nvSpPr>
            <p:cNvPr id="293" name="任意多边形: 形状 292"/>
            <p:cNvSpPr/>
            <p:nvPr/>
          </p:nvSpPr>
          <p:spPr>
            <a:xfrm>
              <a:off x="6688263" y="3545966"/>
              <a:ext cx="20861" cy="5715"/>
            </a:xfrm>
            <a:custGeom>
              <a:avLst/>
              <a:gdLst>
                <a:gd name="connsiteX0" fmla="*/ 13526 w 20861"/>
                <a:gd name="connsiteY0" fmla="*/ 5715 h 5715"/>
                <a:gd name="connsiteX1" fmla="*/ 20385 w 20861"/>
                <a:gd name="connsiteY1" fmla="*/ 2858 h 5715"/>
                <a:gd name="connsiteX2" fmla="*/ 7335 w 20861"/>
                <a:gd name="connsiteY2" fmla="*/ 0 h 5715"/>
                <a:gd name="connsiteX3" fmla="*/ 477 w 20861"/>
                <a:gd name="connsiteY3" fmla="*/ 2858 h 5715"/>
                <a:gd name="connsiteX4" fmla="*/ 13526 w 20861"/>
                <a:gd name="connsiteY4" fmla="*/ 5715 h 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61" h="5715">
                  <a:moveTo>
                    <a:pt x="13526" y="5715"/>
                  </a:moveTo>
                  <a:cubicBezTo>
                    <a:pt x="19051" y="5715"/>
                    <a:pt x="22099" y="4382"/>
                    <a:pt x="20385" y="2858"/>
                  </a:cubicBezTo>
                  <a:cubicBezTo>
                    <a:pt x="18670" y="1238"/>
                    <a:pt x="12764" y="0"/>
                    <a:pt x="7335" y="0"/>
                  </a:cubicBezTo>
                  <a:cubicBezTo>
                    <a:pt x="1811" y="0"/>
                    <a:pt x="-1237" y="1238"/>
                    <a:pt x="477" y="2858"/>
                  </a:cubicBezTo>
                  <a:cubicBezTo>
                    <a:pt x="2096" y="4382"/>
                    <a:pt x="8002" y="5715"/>
                    <a:pt x="13526" y="5715"/>
                  </a:cubicBezTo>
                  <a:close/>
                </a:path>
              </a:pathLst>
            </a:custGeom>
            <a:grpFill/>
            <a:ln w="9525" cap="flat">
              <a:noFill/>
              <a:prstDash val="solid"/>
              <a:miter/>
            </a:ln>
          </p:spPr>
          <p:txBody>
            <a:bodyPr rtlCol="0" anchor="ctr"/>
            <a:lstStyle/>
            <a:p>
              <a:endParaRPr lang="zh-CN" altLang="en-US"/>
            </a:p>
          </p:txBody>
        </p:sp>
        <p:sp>
          <p:nvSpPr>
            <p:cNvPr id="294" name="任意多边形: 形状 293"/>
            <p:cNvSpPr/>
            <p:nvPr/>
          </p:nvSpPr>
          <p:spPr>
            <a:xfrm>
              <a:off x="6768384" y="3546538"/>
              <a:ext cx="16934" cy="4572"/>
            </a:xfrm>
            <a:custGeom>
              <a:avLst/>
              <a:gdLst>
                <a:gd name="connsiteX0" fmla="*/ 11224 w 16934"/>
                <a:gd name="connsiteY0" fmla="*/ 4572 h 4572"/>
                <a:gd name="connsiteX1" fmla="*/ 16463 w 16934"/>
                <a:gd name="connsiteY1" fmla="*/ 2286 h 4572"/>
                <a:gd name="connsiteX2" fmla="*/ 5700 w 16934"/>
                <a:gd name="connsiteY2" fmla="*/ 0 h 4572"/>
                <a:gd name="connsiteX3" fmla="*/ 461 w 16934"/>
                <a:gd name="connsiteY3" fmla="*/ 2286 h 4572"/>
                <a:gd name="connsiteX4" fmla="*/ 11224 w 16934"/>
                <a:gd name="connsiteY4" fmla="*/ 4572 h 4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34" h="4572">
                  <a:moveTo>
                    <a:pt x="11224" y="4572"/>
                  </a:moveTo>
                  <a:cubicBezTo>
                    <a:pt x="15701" y="4572"/>
                    <a:pt x="17987" y="3524"/>
                    <a:pt x="16463" y="2286"/>
                  </a:cubicBezTo>
                  <a:cubicBezTo>
                    <a:pt x="14939" y="1048"/>
                    <a:pt x="10081" y="0"/>
                    <a:pt x="5700" y="0"/>
                  </a:cubicBezTo>
                  <a:cubicBezTo>
                    <a:pt x="1319" y="0"/>
                    <a:pt x="-1063" y="1048"/>
                    <a:pt x="461" y="2286"/>
                  </a:cubicBezTo>
                  <a:cubicBezTo>
                    <a:pt x="1985" y="3524"/>
                    <a:pt x="6843" y="4572"/>
                    <a:pt x="11224" y="4572"/>
                  </a:cubicBezTo>
                  <a:close/>
                </a:path>
              </a:pathLst>
            </a:custGeom>
            <a:grpFill/>
            <a:ln w="9525" cap="flat">
              <a:noFill/>
              <a:prstDash val="solid"/>
              <a:miter/>
            </a:ln>
          </p:spPr>
          <p:txBody>
            <a:bodyPr rtlCol="0" anchor="ctr"/>
            <a:lstStyle/>
            <a:p>
              <a:endParaRPr lang="zh-CN" altLang="en-US"/>
            </a:p>
          </p:txBody>
        </p:sp>
        <p:sp>
          <p:nvSpPr>
            <p:cNvPr id="295" name="任意多边形: 形状 294"/>
            <p:cNvSpPr/>
            <p:nvPr/>
          </p:nvSpPr>
          <p:spPr>
            <a:xfrm>
              <a:off x="6848320" y="3546919"/>
              <a:ext cx="13464" cy="3619"/>
            </a:xfrm>
            <a:custGeom>
              <a:avLst/>
              <a:gdLst>
                <a:gd name="connsiteX0" fmla="*/ 9108 w 13464"/>
                <a:gd name="connsiteY0" fmla="*/ 3619 h 3619"/>
                <a:gd name="connsiteX1" fmla="*/ 13013 w 13464"/>
                <a:gd name="connsiteY1" fmla="*/ 1810 h 3619"/>
                <a:gd name="connsiteX2" fmla="*/ 4345 w 13464"/>
                <a:gd name="connsiteY2" fmla="*/ 0 h 3619"/>
                <a:gd name="connsiteX3" fmla="*/ 440 w 13464"/>
                <a:gd name="connsiteY3" fmla="*/ 1810 h 3619"/>
                <a:gd name="connsiteX4" fmla="*/ 9108 w 13464"/>
                <a:gd name="connsiteY4" fmla="*/ 3619 h 3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4" h="3619">
                  <a:moveTo>
                    <a:pt x="9108" y="3619"/>
                  </a:moveTo>
                  <a:cubicBezTo>
                    <a:pt x="12632" y="3619"/>
                    <a:pt x="14346" y="2762"/>
                    <a:pt x="13013" y="1810"/>
                  </a:cubicBezTo>
                  <a:cubicBezTo>
                    <a:pt x="11679" y="857"/>
                    <a:pt x="7774" y="0"/>
                    <a:pt x="4345" y="0"/>
                  </a:cubicBezTo>
                  <a:cubicBezTo>
                    <a:pt x="916" y="0"/>
                    <a:pt x="-893" y="762"/>
                    <a:pt x="440" y="1810"/>
                  </a:cubicBezTo>
                  <a:cubicBezTo>
                    <a:pt x="1774" y="2857"/>
                    <a:pt x="5679" y="3619"/>
                    <a:pt x="9108" y="3619"/>
                  </a:cubicBezTo>
                  <a:close/>
                </a:path>
              </a:pathLst>
            </a:custGeom>
            <a:grpFill/>
            <a:ln w="9525" cap="flat">
              <a:noFill/>
              <a:prstDash val="solid"/>
              <a:miter/>
            </a:ln>
          </p:spPr>
          <p:txBody>
            <a:bodyPr rtlCol="0" anchor="ctr"/>
            <a:lstStyle/>
            <a:p>
              <a:endParaRPr lang="zh-CN" altLang="en-US"/>
            </a:p>
          </p:txBody>
        </p:sp>
        <p:sp>
          <p:nvSpPr>
            <p:cNvPr id="296" name="任意多边形: 形状 295"/>
            <p:cNvSpPr/>
            <p:nvPr/>
          </p:nvSpPr>
          <p:spPr>
            <a:xfrm>
              <a:off x="6928058" y="3547491"/>
              <a:ext cx="10376" cy="2666"/>
            </a:xfrm>
            <a:custGeom>
              <a:avLst/>
              <a:gdLst>
                <a:gd name="connsiteX0" fmla="*/ 7188 w 10376"/>
                <a:gd name="connsiteY0" fmla="*/ 2667 h 2666"/>
                <a:gd name="connsiteX1" fmla="*/ 9951 w 10376"/>
                <a:gd name="connsiteY1" fmla="*/ 1333 h 2666"/>
                <a:gd name="connsiteX2" fmla="*/ 3188 w 10376"/>
                <a:gd name="connsiteY2" fmla="*/ 0 h 2666"/>
                <a:gd name="connsiteX3" fmla="*/ 426 w 10376"/>
                <a:gd name="connsiteY3" fmla="*/ 1333 h 2666"/>
                <a:gd name="connsiteX4" fmla="*/ 7188 w 10376"/>
                <a:gd name="connsiteY4" fmla="*/ 2667 h 2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6" h="2666">
                  <a:moveTo>
                    <a:pt x="7188" y="2667"/>
                  </a:moveTo>
                  <a:cubicBezTo>
                    <a:pt x="9856" y="2667"/>
                    <a:pt x="11094" y="2096"/>
                    <a:pt x="9951" y="1333"/>
                  </a:cubicBezTo>
                  <a:cubicBezTo>
                    <a:pt x="8808" y="571"/>
                    <a:pt x="5855" y="0"/>
                    <a:pt x="3188" y="0"/>
                  </a:cubicBezTo>
                  <a:cubicBezTo>
                    <a:pt x="521" y="0"/>
                    <a:pt x="-717" y="571"/>
                    <a:pt x="426" y="1333"/>
                  </a:cubicBezTo>
                  <a:cubicBezTo>
                    <a:pt x="1474" y="2000"/>
                    <a:pt x="4521" y="2667"/>
                    <a:pt x="7188" y="2667"/>
                  </a:cubicBezTo>
                  <a:close/>
                </a:path>
              </a:pathLst>
            </a:custGeom>
            <a:grpFill/>
            <a:ln w="9525" cap="flat">
              <a:noFill/>
              <a:prstDash val="solid"/>
              <a:miter/>
            </a:ln>
          </p:spPr>
          <p:txBody>
            <a:bodyPr rtlCol="0" anchor="ctr"/>
            <a:lstStyle/>
            <a:p>
              <a:endParaRPr lang="zh-CN" altLang="en-US"/>
            </a:p>
          </p:txBody>
        </p:sp>
        <p:sp>
          <p:nvSpPr>
            <p:cNvPr id="297" name="任意多边形: 形状 296"/>
            <p:cNvSpPr/>
            <p:nvPr/>
          </p:nvSpPr>
          <p:spPr>
            <a:xfrm>
              <a:off x="7007819" y="3547776"/>
              <a:ext cx="7159" cy="1904"/>
            </a:xfrm>
            <a:custGeom>
              <a:avLst/>
              <a:gdLst>
                <a:gd name="connsiteX0" fmla="*/ 5056 w 7159"/>
                <a:gd name="connsiteY0" fmla="*/ 1905 h 1904"/>
                <a:gd name="connsiteX1" fmla="*/ 6866 w 7159"/>
                <a:gd name="connsiteY1" fmla="*/ 953 h 1904"/>
                <a:gd name="connsiteX2" fmla="*/ 2104 w 7159"/>
                <a:gd name="connsiteY2" fmla="*/ 0 h 1904"/>
                <a:gd name="connsiteX3" fmla="*/ 294 w 7159"/>
                <a:gd name="connsiteY3" fmla="*/ 953 h 1904"/>
                <a:gd name="connsiteX4" fmla="*/ 5056 w 7159"/>
                <a:gd name="connsiteY4" fmla="*/ 1905 h 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9" h="1904">
                  <a:moveTo>
                    <a:pt x="5056" y="1905"/>
                  </a:moveTo>
                  <a:cubicBezTo>
                    <a:pt x="6866" y="1905"/>
                    <a:pt x="7628" y="1524"/>
                    <a:pt x="6866" y="953"/>
                  </a:cubicBezTo>
                  <a:cubicBezTo>
                    <a:pt x="6009" y="476"/>
                    <a:pt x="3913" y="0"/>
                    <a:pt x="2104" y="0"/>
                  </a:cubicBezTo>
                  <a:cubicBezTo>
                    <a:pt x="294" y="0"/>
                    <a:pt x="-468" y="381"/>
                    <a:pt x="294" y="953"/>
                  </a:cubicBezTo>
                  <a:cubicBezTo>
                    <a:pt x="1151" y="1524"/>
                    <a:pt x="3246" y="1905"/>
                    <a:pt x="5056" y="1905"/>
                  </a:cubicBezTo>
                  <a:close/>
                </a:path>
              </a:pathLst>
            </a:custGeom>
            <a:grpFill/>
            <a:ln w="9525" cap="flat">
              <a:noFill/>
              <a:prstDash val="solid"/>
              <a:miter/>
            </a:ln>
          </p:spPr>
          <p:txBody>
            <a:bodyPr rtlCol="0" anchor="ctr"/>
            <a:lstStyle/>
            <a:p>
              <a:endParaRPr lang="zh-CN" altLang="en-US"/>
            </a:p>
          </p:txBody>
        </p:sp>
        <p:sp>
          <p:nvSpPr>
            <p:cNvPr id="298" name="任意多边形: 形状 297"/>
            <p:cNvSpPr/>
            <p:nvPr/>
          </p:nvSpPr>
          <p:spPr>
            <a:xfrm>
              <a:off x="7087366" y="3548157"/>
              <a:ext cx="4334" cy="1143"/>
            </a:xfrm>
            <a:custGeom>
              <a:avLst/>
              <a:gdLst>
                <a:gd name="connsiteX0" fmla="*/ 3138 w 4334"/>
                <a:gd name="connsiteY0" fmla="*/ 1143 h 1143"/>
                <a:gd name="connsiteX1" fmla="*/ 4090 w 4334"/>
                <a:gd name="connsiteY1" fmla="*/ 572 h 1143"/>
                <a:gd name="connsiteX2" fmla="*/ 1233 w 4334"/>
                <a:gd name="connsiteY2" fmla="*/ 0 h 1143"/>
                <a:gd name="connsiteX3" fmla="*/ 185 w 4334"/>
                <a:gd name="connsiteY3" fmla="*/ 572 h 1143"/>
                <a:gd name="connsiteX4" fmla="*/ 3138 w 4334"/>
                <a:gd name="connsiteY4" fmla="*/ 1143 h 1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34" h="1143">
                  <a:moveTo>
                    <a:pt x="3138" y="1143"/>
                  </a:moveTo>
                  <a:cubicBezTo>
                    <a:pt x="4185" y="1143"/>
                    <a:pt x="4662" y="857"/>
                    <a:pt x="4090" y="572"/>
                  </a:cubicBezTo>
                  <a:cubicBezTo>
                    <a:pt x="3519" y="286"/>
                    <a:pt x="2281" y="0"/>
                    <a:pt x="1233" y="0"/>
                  </a:cubicBezTo>
                  <a:cubicBezTo>
                    <a:pt x="185" y="0"/>
                    <a:pt x="-291" y="286"/>
                    <a:pt x="185" y="572"/>
                  </a:cubicBezTo>
                  <a:cubicBezTo>
                    <a:pt x="757" y="953"/>
                    <a:pt x="2090" y="1143"/>
                    <a:pt x="3138" y="1143"/>
                  </a:cubicBezTo>
                  <a:close/>
                </a:path>
              </a:pathLst>
            </a:custGeom>
            <a:grpFill/>
            <a:ln w="9525" cap="flat">
              <a:noFill/>
              <a:prstDash val="solid"/>
              <a:miter/>
            </a:ln>
          </p:spPr>
          <p:txBody>
            <a:bodyPr rtlCol="0" anchor="ctr"/>
            <a:lstStyle/>
            <a:p>
              <a:endParaRPr lang="zh-CN" altLang="en-US"/>
            </a:p>
          </p:txBody>
        </p:sp>
        <p:sp>
          <p:nvSpPr>
            <p:cNvPr id="299" name="任意多边形: 形状 298"/>
            <p:cNvSpPr/>
            <p:nvPr/>
          </p:nvSpPr>
          <p:spPr>
            <a:xfrm>
              <a:off x="7166760" y="3548443"/>
              <a:ext cx="1983" cy="571"/>
            </a:xfrm>
            <a:custGeom>
              <a:avLst/>
              <a:gdLst>
                <a:gd name="connsiteX0" fmla="*/ 1468 w 1983"/>
                <a:gd name="connsiteY0" fmla="*/ 572 h 571"/>
                <a:gd name="connsiteX1" fmla="*/ 1849 w 1983"/>
                <a:gd name="connsiteY1" fmla="*/ 286 h 571"/>
                <a:gd name="connsiteX2" fmla="*/ 515 w 1983"/>
                <a:gd name="connsiteY2" fmla="*/ 0 h 571"/>
                <a:gd name="connsiteX3" fmla="*/ 134 w 1983"/>
                <a:gd name="connsiteY3" fmla="*/ 286 h 571"/>
                <a:gd name="connsiteX4" fmla="*/ 1468 w 1983"/>
                <a:gd name="connsiteY4" fmla="*/ 572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3" h="571">
                  <a:moveTo>
                    <a:pt x="1468" y="572"/>
                  </a:moveTo>
                  <a:cubicBezTo>
                    <a:pt x="1944" y="572"/>
                    <a:pt x="2135" y="476"/>
                    <a:pt x="1849" y="286"/>
                  </a:cubicBezTo>
                  <a:cubicBezTo>
                    <a:pt x="1563" y="191"/>
                    <a:pt x="991" y="0"/>
                    <a:pt x="515" y="0"/>
                  </a:cubicBezTo>
                  <a:cubicBezTo>
                    <a:pt x="39" y="0"/>
                    <a:pt x="-152" y="95"/>
                    <a:pt x="134" y="286"/>
                  </a:cubicBezTo>
                  <a:cubicBezTo>
                    <a:pt x="420" y="476"/>
                    <a:pt x="991" y="572"/>
                    <a:pt x="1468" y="572"/>
                  </a:cubicBezTo>
                  <a:close/>
                </a:path>
              </a:pathLst>
            </a:custGeom>
            <a:grpFill/>
            <a:ln w="9525" cap="flat">
              <a:noFill/>
              <a:prstDash val="solid"/>
              <a:miter/>
            </a:ln>
          </p:spPr>
          <p:txBody>
            <a:bodyPr rtlCol="0" anchor="ctr"/>
            <a:lstStyle/>
            <a:p>
              <a:endParaRPr lang="zh-CN" altLang="en-US"/>
            </a:p>
          </p:txBody>
        </p:sp>
        <p:sp>
          <p:nvSpPr>
            <p:cNvPr id="300" name="任意多边形: 形状 299"/>
            <p:cNvSpPr/>
            <p:nvPr/>
          </p:nvSpPr>
          <p:spPr>
            <a:xfrm>
              <a:off x="7245627" y="3548729"/>
              <a:ext cx="563" cy="95"/>
            </a:xfrm>
            <a:custGeom>
              <a:avLst/>
              <a:gdLst>
                <a:gd name="connsiteX0" fmla="*/ 420 w 563"/>
                <a:gd name="connsiteY0" fmla="*/ 95 h 95"/>
                <a:gd name="connsiteX1" fmla="*/ 420 w 563"/>
                <a:gd name="connsiteY1" fmla="*/ 95 h 95"/>
                <a:gd name="connsiteX2" fmla="*/ 135 w 563"/>
                <a:gd name="connsiteY2" fmla="*/ 0 h 95"/>
                <a:gd name="connsiteX3" fmla="*/ 39 w 563"/>
                <a:gd name="connsiteY3" fmla="*/ 95 h 95"/>
                <a:gd name="connsiteX4" fmla="*/ 420 w 563"/>
                <a:gd name="connsiteY4" fmla="*/ 95 h 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3" h="95">
                  <a:moveTo>
                    <a:pt x="420" y="95"/>
                  </a:moveTo>
                  <a:cubicBezTo>
                    <a:pt x="611" y="95"/>
                    <a:pt x="611" y="95"/>
                    <a:pt x="420" y="95"/>
                  </a:cubicBezTo>
                  <a:cubicBezTo>
                    <a:pt x="420" y="0"/>
                    <a:pt x="325" y="0"/>
                    <a:pt x="135" y="0"/>
                  </a:cubicBezTo>
                  <a:cubicBezTo>
                    <a:pt x="39" y="0"/>
                    <a:pt x="-56" y="0"/>
                    <a:pt x="39" y="95"/>
                  </a:cubicBezTo>
                  <a:cubicBezTo>
                    <a:pt x="135" y="95"/>
                    <a:pt x="325" y="95"/>
                    <a:pt x="420" y="95"/>
                  </a:cubicBezTo>
                  <a:close/>
                </a:path>
              </a:pathLst>
            </a:custGeom>
            <a:grpFill/>
            <a:ln w="9525" cap="flat">
              <a:noFill/>
              <a:prstDash val="solid"/>
              <a:miter/>
            </a:ln>
          </p:spPr>
          <p:txBody>
            <a:bodyPr rtlCol="0" anchor="ctr"/>
            <a:lstStyle/>
            <a:p>
              <a:endParaRPr lang="zh-CN" altLang="en-US"/>
            </a:p>
          </p:txBody>
        </p:sp>
        <p:sp>
          <p:nvSpPr>
            <p:cNvPr id="301" name="任意多边形: 形状 300"/>
            <p:cNvSpPr/>
            <p:nvPr/>
          </p:nvSpPr>
          <p:spPr>
            <a:xfrm>
              <a:off x="4818216" y="3572065"/>
              <a:ext cx="993" cy="190"/>
            </a:xfrm>
            <a:custGeom>
              <a:avLst/>
              <a:gdLst>
                <a:gd name="connsiteX0" fmla="*/ 290 w 993"/>
                <a:gd name="connsiteY0" fmla="*/ 190 h 190"/>
                <a:gd name="connsiteX1" fmla="*/ 956 w 993"/>
                <a:gd name="connsiteY1" fmla="*/ 95 h 190"/>
                <a:gd name="connsiteX2" fmla="*/ 766 w 993"/>
                <a:gd name="connsiteY2" fmla="*/ 0 h 190"/>
                <a:gd name="connsiteX3" fmla="*/ 99 w 993"/>
                <a:gd name="connsiteY3" fmla="*/ 95 h 190"/>
                <a:gd name="connsiteX4" fmla="*/ 290 w 993"/>
                <a:gd name="connsiteY4" fmla="*/ 190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3" h="190">
                  <a:moveTo>
                    <a:pt x="290" y="190"/>
                  </a:moveTo>
                  <a:cubicBezTo>
                    <a:pt x="575" y="190"/>
                    <a:pt x="861" y="95"/>
                    <a:pt x="956" y="95"/>
                  </a:cubicBezTo>
                  <a:cubicBezTo>
                    <a:pt x="1052" y="0"/>
                    <a:pt x="956" y="0"/>
                    <a:pt x="766" y="0"/>
                  </a:cubicBezTo>
                  <a:cubicBezTo>
                    <a:pt x="480" y="0"/>
                    <a:pt x="194" y="95"/>
                    <a:pt x="99" y="95"/>
                  </a:cubicBezTo>
                  <a:cubicBezTo>
                    <a:pt x="-91" y="95"/>
                    <a:pt x="4" y="190"/>
                    <a:pt x="290" y="190"/>
                  </a:cubicBezTo>
                  <a:close/>
                </a:path>
              </a:pathLst>
            </a:custGeom>
            <a:grpFill/>
            <a:ln w="9525" cap="flat">
              <a:noFill/>
              <a:prstDash val="solid"/>
              <a:miter/>
            </a:ln>
          </p:spPr>
          <p:txBody>
            <a:bodyPr rtlCol="0" anchor="ctr"/>
            <a:lstStyle/>
            <a:p>
              <a:endParaRPr lang="zh-CN" altLang="en-US"/>
            </a:p>
          </p:txBody>
        </p:sp>
        <p:sp>
          <p:nvSpPr>
            <p:cNvPr id="302" name="任意多边形: 形状 301"/>
            <p:cNvSpPr/>
            <p:nvPr/>
          </p:nvSpPr>
          <p:spPr>
            <a:xfrm>
              <a:off x="4898023" y="3571684"/>
              <a:ext cx="3558" cy="952"/>
            </a:xfrm>
            <a:custGeom>
              <a:avLst/>
              <a:gdLst>
                <a:gd name="connsiteX0" fmla="*/ 970 w 3558"/>
                <a:gd name="connsiteY0" fmla="*/ 953 h 952"/>
                <a:gd name="connsiteX1" fmla="*/ 3351 w 3558"/>
                <a:gd name="connsiteY1" fmla="*/ 476 h 952"/>
                <a:gd name="connsiteX2" fmla="*/ 2589 w 3558"/>
                <a:gd name="connsiteY2" fmla="*/ 0 h 952"/>
                <a:gd name="connsiteX3" fmla="*/ 207 w 3558"/>
                <a:gd name="connsiteY3" fmla="*/ 476 h 952"/>
                <a:gd name="connsiteX4" fmla="*/ 970 w 3558"/>
                <a:gd name="connsiteY4" fmla="*/ 953 h 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8" h="952">
                  <a:moveTo>
                    <a:pt x="970" y="953"/>
                  </a:moveTo>
                  <a:cubicBezTo>
                    <a:pt x="1827" y="953"/>
                    <a:pt x="2874" y="762"/>
                    <a:pt x="3351" y="476"/>
                  </a:cubicBezTo>
                  <a:cubicBezTo>
                    <a:pt x="3827" y="191"/>
                    <a:pt x="3446" y="0"/>
                    <a:pt x="2589" y="0"/>
                  </a:cubicBezTo>
                  <a:cubicBezTo>
                    <a:pt x="1732" y="0"/>
                    <a:pt x="684" y="191"/>
                    <a:pt x="207" y="476"/>
                  </a:cubicBezTo>
                  <a:cubicBezTo>
                    <a:pt x="-269" y="667"/>
                    <a:pt x="112" y="953"/>
                    <a:pt x="970" y="953"/>
                  </a:cubicBezTo>
                  <a:close/>
                </a:path>
              </a:pathLst>
            </a:custGeom>
            <a:grpFill/>
            <a:ln w="9525" cap="flat">
              <a:noFill/>
              <a:prstDash val="solid"/>
              <a:miter/>
            </a:ln>
          </p:spPr>
          <p:txBody>
            <a:bodyPr rtlCol="0" anchor="ctr"/>
            <a:lstStyle/>
            <a:p>
              <a:endParaRPr lang="zh-CN" altLang="en-US"/>
            </a:p>
          </p:txBody>
        </p:sp>
        <p:sp>
          <p:nvSpPr>
            <p:cNvPr id="303" name="任意多边形: 形状 302"/>
            <p:cNvSpPr/>
            <p:nvPr/>
          </p:nvSpPr>
          <p:spPr>
            <a:xfrm>
              <a:off x="4977885" y="3571398"/>
              <a:ext cx="5964" cy="1524"/>
            </a:xfrm>
            <a:custGeom>
              <a:avLst/>
              <a:gdLst>
                <a:gd name="connsiteX0" fmla="*/ 1689 w 5964"/>
                <a:gd name="connsiteY0" fmla="*/ 1524 h 1524"/>
                <a:gd name="connsiteX1" fmla="*/ 5689 w 5964"/>
                <a:gd name="connsiteY1" fmla="*/ 762 h 1524"/>
                <a:gd name="connsiteX2" fmla="*/ 4260 w 5964"/>
                <a:gd name="connsiteY2" fmla="*/ 0 h 1524"/>
                <a:gd name="connsiteX3" fmla="*/ 260 w 5964"/>
                <a:gd name="connsiteY3" fmla="*/ 762 h 1524"/>
                <a:gd name="connsiteX4" fmla="*/ 1689 w 5964"/>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4" h="1524">
                  <a:moveTo>
                    <a:pt x="1689" y="1524"/>
                  </a:moveTo>
                  <a:cubicBezTo>
                    <a:pt x="3212" y="1524"/>
                    <a:pt x="4927" y="1143"/>
                    <a:pt x="5689" y="762"/>
                  </a:cubicBezTo>
                  <a:cubicBezTo>
                    <a:pt x="6356" y="286"/>
                    <a:pt x="5784" y="0"/>
                    <a:pt x="4260" y="0"/>
                  </a:cubicBezTo>
                  <a:cubicBezTo>
                    <a:pt x="2736" y="0"/>
                    <a:pt x="1022" y="381"/>
                    <a:pt x="260" y="762"/>
                  </a:cubicBezTo>
                  <a:cubicBezTo>
                    <a:pt x="-407" y="1143"/>
                    <a:pt x="260" y="1524"/>
                    <a:pt x="1689" y="1524"/>
                  </a:cubicBezTo>
                  <a:close/>
                </a:path>
              </a:pathLst>
            </a:custGeom>
            <a:grpFill/>
            <a:ln w="9525" cap="flat">
              <a:noFill/>
              <a:prstDash val="solid"/>
              <a:miter/>
            </a:ln>
          </p:spPr>
          <p:txBody>
            <a:bodyPr rtlCol="0" anchor="ctr"/>
            <a:lstStyle/>
            <a:p>
              <a:endParaRPr lang="zh-CN" altLang="en-US"/>
            </a:p>
          </p:txBody>
        </p:sp>
        <p:sp>
          <p:nvSpPr>
            <p:cNvPr id="304" name="任意多边形: 形状 303"/>
            <p:cNvSpPr/>
            <p:nvPr/>
          </p:nvSpPr>
          <p:spPr>
            <a:xfrm>
              <a:off x="5057517" y="3570827"/>
              <a:ext cx="8801" cy="2476"/>
            </a:xfrm>
            <a:custGeom>
              <a:avLst/>
              <a:gdLst>
                <a:gd name="connsiteX0" fmla="*/ 2639 w 8801"/>
                <a:gd name="connsiteY0" fmla="*/ 2476 h 2476"/>
                <a:gd name="connsiteX1" fmla="*/ 8449 w 8801"/>
                <a:gd name="connsiteY1" fmla="*/ 1238 h 2476"/>
                <a:gd name="connsiteX2" fmla="*/ 6163 w 8801"/>
                <a:gd name="connsiteY2" fmla="*/ 0 h 2476"/>
                <a:gd name="connsiteX3" fmla="*/ 353 w 8801"/>
                <a:gd name="connsiteY3" fmla="*/ 1238 h 2476"/>
                <a:gd name="connsiteX4" fmla="*/ 2639 w 8801"/>
                <a:gd name="connsiteY4" fmla="*/ 2476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1" h="2476">
                  <a:moveTo>
                    <a:pt x="2639" y="2476"/>
                  </a:moveTo>
                  <a:cubicBezTo>
                    <a:pt x="4830" y="2476"/>
                    <a:pt x="7496" y="1905"/>
                    <a:pt x="8449" y="1238"/>
                  </a:cubicBezTo>
                  <a:cubicBezTo>
                    <a:pt x="9401" y="571"/>
                    <a:pt x="8354" y="0"/>
                    <a:pt x="6163" y="0"/>
                  </a:cubicBezTo>
                  <a:cubicBezTo>
                    <a:pt x="3972" y="0"/>
                    <a:pt x="1305" y="571"/>
                    <a:pt x="353" y="1238"/>
                  </a:cubicBezTo>
                  <a:cubicBezTo>
                    <a:pt x="-600" y="2000"/>
                    <a:pt x="448" y="2476"/>
                    <a:pt x="2639" y="2476"/>
                  </a:cubicBezTo>
                  <a:close/>
                </a:path>
              </a:pathLst>
            </a:custGeom>
            <a:grpFill/>
            <a:ln w="9525" cap="flat">
              <a:noFill/>
              <a:prstDash val="solid"/>
              <a:miter/>
            </a:ln>
          </p:spPr>
          <p:txBody>
            <a:bodyPr rtlCol="0" anchor="ctr"/>
            <a:lstStyle/>
            <a:p>
              <a:endParaRPr lang="zh-CN" altLang="en-US"/>
            </a:p>
          </p:txBody>
        </p:sp>
        <p:sp>
          <p:nvSpPr>
            <p:cNvPr id="305" name="任意多边形: 形状 304"/>
            <p:cNvSpPr/>
            <p:nvPr/>
          </p:nvSpPr>
          <p:spPr>
            <a:xfrm>
              <a:off x="5136744" y="3570446"/>
              <a:ext cx="12613" cy="3429"/>
            </a:xfrm>
            <a:custGeom>
              <a:avLst/>
              <a:gdLst>
                <a:gd name="connsiteX0" fmla="*/ 3993 w 12613"/>
                <a:gd name="connsiteY0" fmla="*/ 3429 h 3429"/>
                <a:gd name="connsiteX1" fmla="*/ 12184 w 12613"/>
                <a:gd name="connsiteY1" fmla="*/ 1714 h 3429"/>
                <a:gd name="connsiteX2" fmla="*/ 8660 w 12613"/>
                <a:gd name="connsiteY2" fmla="*/ 0 h 3429"/>
                <a:gd name="connsiteX3" fmla="*/ 468 w 12613"/>
                <a:gd name="connsiteY3" fmla="*/ 1714 h 3429"/>
                <a:gd name="connsiteX4" fmla="*/ 3993 w 12613"/>
                <a:gd name="connsiteY4" fmla="*/ 3429 h 3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13" h="3429">
                  <a:moveTo>
                    <a:pt x="3993" y="3429"/>
                  </a:moveTo>
                  <a:cubicBezTo>
                    <a:pt x="7231" y="3429"/>
                    <a:pt x="10851" y="2667"/>
                    <a:pt x="12184" y="1714"/>
                  </a:cubicBezTo>
                  <a:cubicBezTo>
                    <a:pt x="13422" y="762"/>
                    <a:pt x="11898" y="0"/>
                    <a:pt x="8660" y="0"/>
                  </a:cubicBezTo>
                  <a:cubicBezTo>
                    <a:pt x="5421" y="0"/>
                    <a:pt x="1802" y="762"/>
                    <a:pt x="468" y="1714"/>
                  </a:cubicBezTo>
                  <a:cubicBezTo>
                    <a:pt x="-865" y="2667"/>
                    <a:pt x="754" y="3429"/>
                    <a:pt x="3993" y="3429"/>
                  </a:cubicBezTo>
                  <a:close/>
                </a:path>
              </a:pathLst>
            </a:custGeom>
            <a:grpFill/>
            <a:ln w="9525" cap="flat">
              <a:noFill/>
              <a:prstDash val="solid"/>
              <a:miter/>
            </a:ln>
          </p:spPr>
          <p:txBody>
            <a:bodyPr rtlCol="0" anchor="ctr"/>
            <a:lstStyle/>
            <a:p>
              <a:endParaRPr lang="zh-CN" altLang="en-US"/>
            </a:p>
          </p:txBody>
        </p:sp>
        <p:sp>
          <p:nvSpPr>
            <p:cNvPr id="306" name="任意多边形: 形状 305"/>
            <p:cNvSpPr/>
            <p:nvPr/>
          </p:nvSpPr>
          <p:spPr>
            <a:xfrm>
              <a:off x="5215976" y="3569874"/>
              <a:ext cx="16209" cy="4572"/>
            </a:xfrm>
            <a:custGeom>
              <a:avLst/>
              <a:gdLst>
                <a:gd name="connsiteX0" fmla="*/ 5343 w 16209"/>
                <a:gd name="connsiteY0" fmla="*/ 4572 h 4572"/>
                <a:gd name="connsiteX1" fmla="*/ 15725 w 16209"/>
                <a:gd name="connsiteY1" fmla="*/ 2286 h 4572"/>
                <a:gd name="connsiteX2" fmla="*/ 10867 w 16209"/>
                <a:gd name="connsiteY2" fmla="*/ 0 h 4572"/>
                <a:gd name="connsiteX3" fmla="*/ 485 w 16209"/>
                <a:gd name="connsiteY3" fmla="*/ 2286 h 4572"/>
                <a:gd name="connsiteX4" fmla="*/ 5343 w 16209"/>
                <a:gd name="connsiteY4" fmla="*/ 4572 h 4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9" h="4572">
                  <a:moveTo>
                    <a:pt x="5343" y="4572"/>
                  </a:moveTo>
                  <a:cubicBezTo>
                    <a:pt x="9534" y="4572"/>
                    <a:pt x="14201" y="3524"/>
                    <a:pt x="15725" y="2286"/>
                  </a:cubicBezTo>
                  <a:cubicBezTo>
                    <a:pt x="17249" y="1048"/>
                    <a:pt x="15058" y="0"/>
                    <a:pt x="10867" y="0"/>
                  </a:cubicBezTo>
                  <a:cubicBezTo>
                    <a:pt x="6676" y="0"/>
                    <a:pt x="2009" y="1048"/>
                    <a:pt x="485" y="2286"/>
                  </a:cubicBezTo>
                  <a:cubicBezTo>
                    <a:pt x="-1039" y="3524"/>
                    <a:pt x="1152" y="4572"/>
                    <a:pt x="5343" y="4572"/>
                  </a:cubicBezTo>
                  <a:close/>
                </a:path>
              </a:pathLst>
            </a:custGeom>
            <a:grpFill/>
            <a:ln w="9525" cap="flat">
              <a:noFill/>
              <a:prstDash val="solid"/>
              <a:miter/>
            </a:ln>
          </p:spPr>
          <p:txBody>
            <a:bodyPr rtlCol="0" anchor="ctr"/>
            <a:lstStyle/>
            <a:p>
              <a:endParaRPr lang="zh-CN" altLang="en-US"/>
            </a:p>
          </p:txBody>
        </p:sp>
        <p:sp>
          <p:nvSpPr>
            <p:cNvPr id="307" name="任意多边形: 形状 306"/>
            <p:cNvSpPr/>
            <p:nvPr/>
          </p:nvSpPr>
          <p:spPr>
            <a:xfrm>
              <a:off x="5294935" y="3569303"/>
              <a:ext cx="20310" cy="5715"/>
            </a:xfrm>
            <a:custGeom>
              <a:avLst/>
              <a:gdLst>
                <a:gd name="connsiteX0" fmla="*/ 7060 w 20310"/>
                <a:gd name="connsiteY0" fmla="*/ 5715 h 5715"/>
                <a:gd name="connsiteX1" fmla="*/ 19823 w 20310"/>
                <a:gd name="connsiteY1" fmla="*/ 2858 h 5715"/>
                <a:gd name="connsiteX2" fmla="*/ 13251 w 20310"/>
                <a:gd name="connsiteY2" fmla="*/ 0 h 5715"/>
                <a:gd name="connsiteX3" fmla="*/ 488 w 20310"/>
                <a:gd name="connsiteY3" fmla="*/ 2858 h 5715"/>
                <a:gd name="connsiteX4" fmla="*/ 7060 w 20310"/>
                <a:gd name="connsiteY4" fmla="*/ 5715 h 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10" h="5715">
                  <a:moveTo>
                    <a:pt x="7060" y="5715"/>
                  </a:moveTo>
                  <a:cubicBezTo>
                    <a:pt x="12394" y="5715"/>
                    <a:pt x="18204" y="4382"/>
                    <a:pt x="19823" y="2858"/>
                  </a:cubicBezTo>
                  <a:cubicBezTo>
                    <a:pt x="21538" y="1238"/>
                    <a:pt x="18585" y="0"/>
                    <a:pt x="13251" y="0"/>
                  </a:cubicBezTo>
                  <a:cubicBezTo>
                    <a:pt x="7917" y="0"/>
                    <a:pt x="2202" y="1333"/>
                    <a:pt x="488" y="2858"/>
                  </a:cubicBezTo>
                  <a:cubicBezTo>
                    <a:pt x="-1227" y="4382"/>
                    <a:pt x="1726" y="5715"/>
                    <a:pt x="7060" y="5715"/>
                  </a:cubicBezTo>
                  <a:close/>
                </a:path>
              </a:pathLst>
            </a:custGeom>
            <a:grpFill/>
            <a:ln w="9525" cap="flat">
              <a:noFill/>
              <a:prstDash val="solid"/>
              <a:miter/>
            </a:ln>
          </p:spPr>
          <p:txBody>
            <a:bodyPr rtlCol="0" anchor="ctr"/>
            <a:lstStyle/>
            <a:p>
              <a:endParaRPr lang="zh-CN" altLang="en-US"/>
            </a:p>
          </p:txBody>
        </p:sp>
        <p:sp>
          <p:nvSpPr>
            <p:cNvPr id="308" name="任意多边形: 形状 307"/>
            <p:cNvSpPr/>
            <p:nvPr/>
          </p:nvSpPr>
          <p:spPr>
            <a:xfrm>
              <a:off x="5373745" y="3568541"/>
              <a:ext cx="24807" cy="7143"/>
            </a:xfrm>
            <a:custGeom>
              <a:avLst/>
              <a:gdLst>
                <a:gd name="connsiteX0" fmla="*/ 9022 w 24807"/>
                <a:gd name="connsiteY0" fmla="*/ 7144 h 7143"/>
                <a:gd name="connsiteX1" fmla="*/ 24358 w 24807"/>
                <a:gd name="connsiteY1" fmla="*/ 3524 h 7143"/>
                <a:gd name="connsiteX2" fmla="*/ 15785 w 24807"/>
                <a:gd name="connsiteY2" fmla="*/ 0 h 7143"/>
                <a:gd name="connsiteX3" fmla="*/ 450 w 24807"/>
                <a:gd name="connsiteY3" fmla="*/ 3524 h 7143"/>
                <a:gd name="connsiteX4" fmla="*/ 9022 w 24807"/>
                <a:gd name="connsiteY4" fmla="*/ 7144 h 7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07" h="7143">
                  <a:moveTo>
                    <a:pt x="9022" y="7144"/>
                  </a:moveTo>
                  <a:cubicBezTo>
                    <a:pt x="15595" y="7144"/>
                    <a:pt x="22548" y="5525"/>
                    <a:pt x="24358" y="3524"/>
                  </a:cubicBezTo>
                  <a:cubicBezTo>
                    <a:pt x="26167" y="1524"/>
                    <a:pt x="22357" y="0"/>
                    <a:pt x="15785" y="0"/>
                  </a:cubicBezTo>
                  <a:cubicBezTo>
                    <a:pt x="9213" y="0"/>
                    <a:pt x="2355" y="1619"/>
                    <a:pt x="450" y="3524"/>
                  </a:cubicBezTo>
                  <a:cubicBezTo>
                    <a:pt x="-1360" y="5525"/>
                    <a:pt x="2450" y="7144"/>
                    <a:pt x="9022" y="7144"/>
                  </a:cubicBezTo>
                  <a:close/>
                </a:path>
              </a:pathLst>
            </a:custGeom>
            <a:grpFill/>
            <a:ln w="9525" cap="flat">
              <a:noFill/>
              <a:prstDash val="solid"/>
              <a:miter/>
            </a:ln>
          </p:spPr>
          <p:txBody>
            <a:bodyPr rtlCol="0" anchor="ctr"/>
            <a:lstStyle/>
            <a:p>
              <a:endParaRPr lang="zh-CN" altLang="en-US"/>
            </a:p>
          </p:txBody>
        </p:sp>
        <p:sp>
          <p:nvSpPr>
            <p:cNvPr id="309" name="任意多边形: 形状 308"/>
            <p:cNvSpPr/>
            <p:nvPr/>
          </p:nvSpPr>
          <p:spPr>
            <a:xfrm>
              <a:off x="5452700" y="3567874"/>
              <a:ext cx="29165" cy="8477"/>
            </a:xfrm>
            <a:custGeom>
              <a:avLst/>
              <a:gdLst>
                <a:gd name="connsiteX0" fmla="*/ 11029 w 29165"/>
                <a:gd name="connsiteY0" fmla="*/ 8477 h 8477"/>
                <a:gd name="connsiteX1" fmla="*/ 28746 w 29165"/>
                <a:gd name="connsiteY1" fmla="*/ 4191 h 8477"/>
                <a:gd name="connsiteX2" fmla="*/ 18078 w 29165"/>
                <a:gd name="connsiteY2" fmla="*/ 0 h 8477"/>
                <a:gd name="connsiteX3" fmla="*/ 456 w 29165"/>
                <a:gd name="connsiteY3" fmla="*/ 4191 h 8477"/>
                <a:gd name="connsiteX4" fmla="*/ 11029 w 29165"/>
                <a:gd name="connsiteY4" fmla="*/ 8477 h 8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65" h="8477">
                  <a:moveTo>
                    <a:pt x="11029" y="8477"/>
                  </a:moveTo>
                  <a:cubicBezTo>
                    <a:pt x="18935" y="8477"/>
                    <a:pt x="26841" y="6572"/>
                    <a:pt x="28746" y="4191"/>
                  </a:cubicBezTo>
                  <a:cubicBezTo>
                    <a:pt x="30651" y="1810"/>
                    <a:pt x="25888" y="0"/>
                    <a:pt x="18078" y="0"/>
                  </a:cubicBezTo>
                  <a:cubicBezTo>
                    <a:pt x="10267" y="0"/>
                    <a:pt x="2362" y="1905"/>
                    <a:pt x="456" y="4191"/>
                  </a:cubicBezTo>
                  <a:cubicBezTo>
                    <a:pt x="-1544" y="6572"/>
                    <a:pt x="3219" y="8477"/>
                    <a:pt x="11029" y="8477"/>
                  </a:cubicBezTo>
                  <a:close/>
                </a:path>
              </a:pathLst>
            </a:custGeom>
            <a:grpFill/>
            <a:ln w="9525" cap="flat">
              <a:noFill/>
              <a:prstDash val="solid"/>
              <a:miter/>
            </a:ln>
          </p:spPr>
          <p:txBody>
            <a:bodyPr rtlCol="0" anchor="ctr"/>
            <a:lstStyle/>
            <a:p>
              <a:endParaRPr lang="zh-CN" altLang="en-US"/>
            </a:p>
          </p:txBody>
        </p:sp>
        <p:sp>
          <p:nvSpPr>
            <p:cNvPr id="310" name="任意多边形: 形状 309"/>
            <p:cNvSpPr/>
            <p:nvPr/>
          </p:nvSpPr>
          <p:spPr>
            <a:xfrm>
              <a:off x="5531344" y="3567112"/>
              <a:ext cx="33993" cy="10001"/>
            </a:xfrm>
            <a:custGeom>
              <a:avLst/>
              <a:gdLst>
                <a:gd name="connsiteX0" fmla="*/ 13443 w 33993"/>
                <a:gd name="connsiteY0" fmla="*/ 10001 h 10001"/>
                <a:gd name="connsiteX1" fmla="*/ 33636 w 33993"/>
                <a:gd name="connsiteY1" fmla="*/ 4953 h 10001"/>
                <a:gd name="connsiteX2" fmla="*/ 20492 w 33993"/>
                <a:gd name="connsiteY2" fmla="*/ 0 h 10001"/>
                <a:gd name="connsiteX3" fmla="*/ 394 w 33993"/>
                <a:gd name="connsiteY3" fmla="*/ 4953 h 10001"/>
                <a:gd name="connsiteX4" fmla="*/ 13443 w 33993"/>
                <a:gd name="connsiteY4" fmla="*/ 10001 h 10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93" h="10001">
                  <a:moveTo>
                    <a:pt x="13443" y="10001"/>
                  </a:moveTo>
                  <a:cubicBezTo>
                    <a:pt x="22683" y="10001"/>
                    <a:pt x="31731" y="7715"/>
                    <a:pt x="33636" y="4953"/>
                  </a:cubicBezTo>
                  <a:cubicBezTo>
                    <a:pt x="35541" y="2191"/>
                    <a:pt x="29636" y="0"/>
                    <a:pt x="20492" y="0"/>
                  </a:cubicBezTo>
                  <a:cubicBezTo>
                    <a:pt x="11348" y="0"/>
                    <a:pt x="2394" y="2191"/>
                    <a:pt x="394" y="4953"/>
                  </a:cubicBezTo>
                  <a:cubicBezTo>
                    <a:pt x="-1606" y="7811"/>
                    <a:pt x="4204" y="10001"/>
                    <a:pt x="13443" y="10001"/>
                  </a:cubicBezTo>
                  <a:close/>
                </a:path>
              </a:pathLst>
            </a:custGeom>
            <a:grpFill/>
            <a:ln w="9525" cap="flat">
              <a:noFill/>
              <a:prstDash val="solid"/>
              <a:miter/>
            </a:ln>
          </p:spPr>
          <p:txBody>
            <a:bodyPr rtlCol="0" anchor="ctr"/>
            <a:lstStyle/>
            <a:p>
              <a:endParaRPr lang="zh-CN" altLang="en-US"/>
            </a:p>
          </p:txBody>
        </p:sp>
        <p:sp>
          <p:nvSpPr>
            <p:cNvPr id="311" name="任意多边形: 形状 310"/>
            <p:cNvSpPr/>
            <p:nvPr/>
          </p:nvSpPr>
          <p:spPr>
            <a:xfrm>
              <a:off x="5610005" y="3566541"/>
              <a:ext cx="38766" cy="11334"/>
            </a:xfrm>
            <a:custGeom>
              <a:avLst/>
              <a:gdLst>
                <a:gd name="connsiteX0" fmla="*/ 16030 w 38766"/>
                <a:gd name="connsiteY0" fmla="*/ 11335 h 11334"/>
                <a:gd name="connsiteX1" fmla="*/ 38509 w 38766"/>
                <a:gd name="connsiteY1" fmla="*/ 5620 h 11334"/>
                <a:gd name="connsiteX2" fmla="*/ 22698 w 38766"/>
                <a:gd name="connsiteY2" fmla="*/ 0 h 11334"/>
                <a:gd name="connsiteX3" fmla="*/ 314 w 38766"/>
                <a:gd name="connsiteY3" fmla="*/ 5620 h 11334"/>
                <a:gd name="connsiteX4" fmla="*/ 16030 w 38766"/>
                <a:gd name="connsiteY4" fmla="*/ 11335 h 11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66" h="11334">
                  <a:moveTo>
                    <a:pt x="16030" y="11335"/>
                  </a:moveTo>
                  <a:cubicBezTo>
                    <a:pt x="26698" y="11335"/>
                    <a:pt x="36700" y="8763"/>
                    <a:pt x="38509" y="5620"/>
                  </a:cubicBezTo>
                  <a:cubicBezTo>
                    <a:pt x="40224" y="2476"/>
                    <a:pt x="33175" y="0"/>
                    <a:pt x="22698" y="0"/>
                  </a:cubicBezTo>
                  <a:cubicBezTo>
                    <a:pt x="12220" y="0"/>
                    <a:pt x="2219" y="2476"/>
                    <a:pt x="314" y="5620"/>
                  </a:cubicBezTo>
                  <a:cubicBezTo>
                    <a:pt x="-1591" y="8763"/>
                    <a:pt x="5362" y="11335"/>
                    <a:pt x="16030" y="11335"/>
                  </a:cubicBezTo>
                  <a:close/>
                </a:path>
              </a:pathLst>
            </a:custGeom>
            <a:grpFill/>
            <a:ln w="9525" cap="flat">
              <a:noFill/>
              <a:prstDash val="solid"/>
              <a:miter/>
            </a:ln>
          </p:spPr>
          <p:txBody>
            <a:bodyPr rtlCol="0" anchor="ctr"/>
            <a:lstStyle/>
            <a:p>
              <a:endParaRPr lang="zh-CN" altLang="en-US"/>
            </a:p>
          </p:txBody>
        </p:sp>
        <p:sp>
          <p:nvSpPr>
            <p:cNvPr id="312" name="任意多边形: 形状 311"/>
            <p:cNvSpPr/>
            <p:nvPr/>
          </p:nvSpPr>
          <p:spPr>
            <a:xfrm>
              <a:off x="5688936" y="3565779"/>
              <a:ext cx="43103" cy="12763"/>
            </a:xfrm>
            <a:custGeom>
              <a:avLst/>
              <a:gdLst>
                <a:gd name="connsiteX0" fmla="*/ 18539 w 43103"/>
                <a:gd name="connsiteY0" fmla="*/ 12763 h 12763"/>
                <a:gd name="connsiteX1" fmla="*/ 42923 w 43103"/>
                <a:gd name="connsiteY1" fmla="*/ 6287 h 12763"/>
                <a:gd name="connsiteX2" fmla="*/ 24539 w 43103"/>
                <a:gd name="connsiteY2" fmla="*/ 0 h 12763"/>
                <a:gd name="connsiteX3" fmla="*/ 250 w 43103"/>
                <a:gd name="connsiteY3" fmla="*/ 6287 h 12763"/>
                <a:gd name="connsiteX4" fmla="*/ 18539 w 43103"/>
                <a:gd name="connsiteY4" fmla="*/ 12763 h 12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03" h="12763">
                  <a:moveTo>
                    <a:pt x="18539" y="12763"/>
                  </a:moveTo>
                  <a:cubicBezTo>
                    <a:pt x="30445" y="12763"/>
                    <a:pt x="41399" y="9906"/>
                    <a:pt x="42923" y="6287"/>
                  </a:cubicBezTo>
                  <a:cubicBezTo>
                    <a:pt x="44446" y="2762"/>
                    <a:pt x="36160" y="0"/>
                    <a:pt x="24539" y="0"/>
                  </a:cubicBezTo>
                  <a:cubicBezTo>
                    <a:pt x="12824" y="0"/>
                    <a:pt x="1965" y="2762"/>
                    <a:pt x="250" y="6287"/>
                  </a:cubicBezTo>
                  <a:cubicBezTo>
                    <a:pt x="-1559" y="9906"/>
                    <a:pt x="6632" y="12763"/>
                    <a:pt x="18539" y="12763"/>
                  </a:cubicBezTo>
                  <a:close/>
                </a:path>
              </a:pathLst>
            </a:custGeom>
            <a:grpFill/>
            <a:ln w="9525" cap="flat">
              <a:noFill/>
              <a:prstDash val="solid"/>
              <a:miter/>
            </a:ln>
          </p:spPr>
          <p:txBody>
            <a:bodyPr rtlCol="0" anchor="ctr"/>
            <a:lstStyle/>
            <a:p>
              <a:endParaRPr lang="zh-CN" altLang="en-US"/>
            </a:p>
          </p:txBody>
        </p:sp>
        <p:sp>
          <p:nvSpPr>
            <p:cNvPr id="313" name="任意多边形: 形状 312"/>
            <p:cNvSpPr/>
            <p:nvPr/>
          </p:nvSpPr>
          <p:spPr>
            <a:xfrm>
              <a:off x="5767815" y="3565112"/>
              <a:ext cx="47480" cy="14097"/>
            </a:xfrm>
            <a:custGeom>
              <a:avLst/>
              <a:gdLst>
                <a:gd name="connsiteX0" fmla="*/ 21384 w 47480"/>
                <a:gd name="connsiteY0" fmla="*/ 14097 h 14097"/>
                <a:gd name="connsiteX1" fmla="*/ 47387 w 47480"/>
                <a:gd name="connsiteY1" fmla="*/ 6953 h 14097"/>
                <a:gd name="connsiteX2" fmla="*/ 26146 w 47480"/>
                <a:gd name="connsiteY2" fmla="*/ 0 h 14097"/>
                <a:gd name="connsiteX3" fmla="*/ 143 w 47480"/>
                <a:gd name="connsiteY3" fmla="*/ 6953 h 14097"/>
                <a:gd name="connsiteX4" fmla="*/ 21384 w 47480"/>
                <a:gd name="connsiteY4" fmla="*/ 14097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80" h="14097">
                  <a:moveTo>
                    <a:pt x="21384" y="14097"/>
                  </a:moveTo>
                  <a:cubicBezTo>
                    <a:pt x="34528" y="14097"/>
                    <a:pt x="46244" y="10858"/>
                    <a:pt x="47387" y="6953"/>
                  </a:cubicBezTo>
                  <a:cubicBezTo>
                    <a:pt x="48530" y="3048"/>
                    <a:pt x="39005" y="0"/>
                    <a:pt x="26146" y="0"/>
                  </a:cubicBezTo>
                  <a:cubicBezTo>
                    <a:pt x="13288" y="0"/>
                    <a:pt x="1667" y="3143"/>
                    <a:pt x="143" y="6953"/>
                  </a:cubicBezTo>
                  <a:cubicBezTo>
                    <a:pt x="-1286" y="10954"/>
                    <a:pt x="8144" y="14097"/>
                    <a:pt x="21384" y="14097"/>
                  </a:cubicBezTo>
                  <a:close/>
                </a:path>
              </a:pathLst>
            </a:custGeom>
            <a:grpFill/>
            <a:ln w="9525" cap="flat">
              <a:noFill/>
              <a:prstDash val="solid"/>
              <a:miter/>
            </a:ln>
          </p:spPr>
          <p:txBody>
            <a:bodyPr rtlCol="0" anchor="ctr"/>
            <a:lstStyle/>
            <a:p>
              <a:endParaRPr lang="zh-CN" altLang="en-US"/>
            </a:p>
          </p:txBody>
        </p:sp>
        <p:sp>
          <p:nvSpPr>
            <p:cNvPr id="314" name="任意多边形: 形状 313"/>
            <p:cNvSpPr/>
            <p:nvPr/>
          </p:nvSpPr>
          <p:spPr>
            <a:xfrm>
              <a:off x="5847135" y="3564540"/>
              <a:ext cx="50972" cy="15240"/>
            </a:xfrm>
            <a:custGeom>
              <a:avLst/>
              <a:gdLst>
                <a:gd name="connsiteX0" fmla="*/ 23884 w 50972"/>
                <a:gd name="connsiteY0" fmla="*/ 15240 h 15240"/>
                <a:gd name="connsiteX1" fmla="*/ 50934 w 50972"/>
                <a:gd name="connsiteY1" fmla="*/ 7525 h 15240"/>
                <a:gd name="connsiteX2" fmla="*/ 27122 w 50972"/>
                <a:gd name="connsiteY2" fmla="*/ 0 h 15240"/>
                <a:gd name="connsiteX3" fmla="*/ 71 w 50972"/>
                <a:gd name="connsiteY3" fmla="*/ 7525 h 15240"/>
                <a:gd name="connsiteX4" fmla="*/ 23884 w 50972"/>
                <a:gd name="connsiteY4" fmla="*/ 15240 h 15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72" h="15240">
                  <a:moveTo>
                    <a:pt x="23884" y="15240"/>
                  </a:moveTo>
                  <a:cubicBezTo>
                    <a:pt x="38076" y="15240"/>
                    <a:pt x="50172" y="11811"/>
                    <a:pt x="50934" y="7525"/>
                  </a:cubicBezTo>
                  <a:cubicBezTo>
                    <a:pt x="51697" y="3334"/>
                    <a:pt x="41028" y="0"/>
                    <a:pt x="27122" y="0"/>
                  </a:cubicBezTo>
                  <a:cubicBezTo>
                    <a:pt x="13215" y="0"/>
                    <a:pt x="1119" y="3334"/>
                    <a:pt x="71" y="7525"/>
                  </a:cubicBezTo>
                  <a:cubicBezTo>
                    <a:pt x="-977" y="11811"/>
                    <a:pt x="9691" y="15240"/>
                    <a:pt x="23884" y="15240"/>
                  </a:cubicBezTo>
                  <a:close/>
                </a:path>
              </a:pathLst>
            </a:custGeom>
            <a:grpFill/>
            <a:ln w="9525" cap="flat">
              <a:noFill/>
              <a:prstDash val="solid"/>
              <a:miter/>
            </a:ln>
          </p:spPr>
          <p:txBody>
            <a:bodyPr rtlCol="0" anchor="ctr"/>
            <a:lstStyle/>
            <a:p>
              <a:endParaRPr lang="zh-CN" altLang="en-US"/>
            </a:p>
          </p:txBody>
        </p:sp>
        <p:sp>
          <p:nvSpPr>
            <p:cNvPr id="315" name="任意多边形: 形状 314"/>
            <p:cNvSpPr/>
            <p:nvPr/>
          </p:nvSpPr>
          <p:spPr>
            <a:xfrm>
              <a:off x="5927107" y="3564350"/>
              <a:ext cx="53070" cy="15811"/>
            </a:xfrm>
            <a:custGeom>
              <a:avLst/>
              <a:gdLst>
                <a:gd name="connsiteX0" fmla="*/ 25827 w 53070"/>
                <a:gd name="connsiteY0" fmla="*/ 15811 h 15811"/>
                <a:gd name="connsiteX1" fmla="*/ 53068 w 53070"/>
                <a:gd name="connsiteY1" fmla="*/ 7810 h 15811"/>
                <a:gd name="connsiteX2" fmla="*/ 27256 w 53070"/>
                <a:gd name="connsiteY2" fmla="*/ 0 h 15811"/>
                <a:gd name="connsiteX3" fmla="*/ 14 w 53070"/>
                <a:gd name="connsiteY3" fmla="*/ 7810 h 15811"/>
                <a:gd name="connsiteX4" fmla="*/ 25827 w 53070"/>
                <a:gd name="connsiteY4" fmla="*/ 15811 h 1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70" h="15811">
                  <a:moveTo>
                    <a:pt x="25827" y="15811"/>
                  </a:moveTo>
                  <a:cubicBezTo>
                    <a:pt x="40686" y="15811"/>
                    <a:pt x="52878" y="12192"/>
                    <a:pt x="53068" y="7810"/>
                  </a:cubicBezTo>
                  <a:cubicBezTo>
                    <a:pt x="53259" y="3429"/>
                    <a:pt x="41734" y="0"/>
                    <a:pt x="27256" y="0"/>
                  </a:cubicBezTo>
                  <a:cubicBezTo>
                    <a:pt x="12778" y="0"/>
                    <a:pt x="586" y="3524"/>
                    <a:pt x="14" y="7810"/>
                  </a:cubicBezTo>
                  <a:cubicBezTo>
                    <a:pt x="-462" y="12192"/>
                    <a:pt x="11063" y="15811"/>
                    <a:pt x="25827" y="15811"/>
                  </a:cubicBezTo>
                  <a:close/>
                </a:path>
              </a:pathLst>
            </a:custGeom>
            <a:grpFill/>
            <a:ln w="9525" cap="flat">
              <a:noFill/>
              <a:prstDash val="solid"/>
              <a:miter/>
            </a:ln>
          </p:spPr>
          <p:txBody>
            <a:bodyPr rtlCol="0" anchor="ctr"/>
            <a:lstStyle/>
            <a:p>
              <a:endParaRPr lang="zh-CN" altLang="en-US"/>
            </a:p>
          </p:txBody>
        </p:sp>
        <p:sp>
          <p:nvSpPr>
            <p:cNvPr id="316" name="任意多边形: 形状 315"/>
            <p:cNvSpPr/>
            <p:nvPr/>
          </p:nvSpPr>
          <p:spPr>
            <a:xfrm>
              <a:off x="6007798" y="3564064"/>
              <a:ext cx="54011" cy="16192"/>
            </a:xfrm>
            <a:custGeom>
              <a:avLst/>
              <a:gdLst>
                <a:gd name="connsiteX0" fmla="*/ 27242 w 54011"/>
                <a:gd name="connsiteY0" fmla="*/ 16193 h 16192"/>
                <a:gd name="connsiteX1" fmla="*/ 54007 w 54011"/>
                <a:gd name="connsiteY1" fmla="*/ 8001 h 16192"/>
                <a:gd name="connsiteX2" fmla="*/ 26765 w 54011"/>
                <a:gd name="connsiteY2" fmla="*/ 0 h 16192"/>
                <a:gd name="connsiteX3" fmla="*/ 0 w 54011"/>
                <a:gd name="connsiteY3" fmla="*/ 8001 h 16192"/>
                <a:gd name="connsiteX4" fmla="*/ 27242 w 54011"/>
                <a:gd name="connsiteY4" fmla="*/ 16193 h 16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11" h="16192">
                  <a:moveTo>
                    <a:pt x="27242" y="16193"/>
                  </a:moveTo>
                  <a:cubicBezTo>
                    <a:pt x="42291" y="16193"/>
                    <a:pt x="54292" y="12478"/>
                    <a:pt x="54007" y="8001"/>
                  </a:cubicBezTo>
                  <a:cubicBezTo>
                    <a:pt x="53721" y="3620"/>
                    <a:pt x="41529" y="0"/>
                    <a:pt x="26765" y="0"/>
                  </a:cubicBezTo>
                  <a:cubicBezTo>
                    <a:pt x="12001" y="0"/>
                    <a:pt x="95" y="3524"/>
                    <a:pt x="0" y="8001"/>
                  </a:cubicBezTo>
                  <a:cubicBezTo>
                    <a:pt x="0" y="12573"/>
                    <a:pt x="12192" y="16193"/>
                    <a:pt x="27242" y="16193"/>
                  </a:cubicBezTo>
                  <a:close/>
                </a:path>
              </a:pathLst>
            </a:custGeom>
            <a:grpFill/>
            <a:ln w="9525" cap="flat">
              <a:noFill/>
              <a:prstDash val="solid"/>
              <a:miter/>
            </a:ln>
          </p:spPr>
          <p:txBody>
            <a:bodyPr rtlCol="0" anchor="ctr"/>
            <a:lstStyle/>
            <a:p>
              <a:endParaRPr lang="zh-CN" altLang="en-US"/>
            </a:p>
          </p:txBody>
        </p:sp>
        <p:sp>
          <p:nvSpPr>
            <p:cNvPr id="317" name="任意多边形: 形状 316"/>
            <p:cNvSpPr/>
            <p:nvPr/>
          </p:nvSpPr>
          <p:spPr>
            <a:xfrm>
              <a:off x="6089412" y="3564350"/>
              <a:ext cx="52733" cy="15716"/>
            </a:xfrm>
            <a:custGeom>
              <a:avLst/>
              <a:gdLst>
                <a:gd name="connsiteX0" fmla="*/ 27637 w 52733"/>
                <a:gd name="connsiteY0" fmla="*/ 15716 h 15716"/>
                <a:gd name="connsiteX1" fmla="*/ 52688 w 52733"/>
                <a:gd name="connsiteY1" fmla="*/ 7810 h 15716"/>
                <a:gd name="connsiteX2" fmla="*/ 25161 w 52733"/>
                <a:gd name="connsiteY2" fmla="*/ 0 h 15716"/>
                <a:gd name="connsiteX3" fmla="*/ 15 w 52733"/>
                <a:gd name="connsiteY3" fmla="*/ 7810 h 15716"/>
                <a:gd name="connsiteX4" fmla="*/ 27637 w 52733"/>
                <a:gd name="connsiteY4" fmla="*/ 15716 h 1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33" h="15716">
                  <a:moveTo>
                    <a:pt x="27637" y="15716"/>
                  </a:moveTo>
                  <a:cubicBezTo>
                    <a:pt x="42306" y="15716"/>
                    <a:pt x="53545" y="12097"/>
                    <a:pt x="52688" y="7810"/>
                  </a:cubicBezTo>
                  <a:cubicBezTo>
                    <a:pt x="51831" y="3524"/>
                    <a:pt x="39543" y="0"/>
                    <a:pt x="25161" y="0"/>
                  </a:cubicBezTo>
                  <a:cubicBezTo>
                    <a:pt x="10778" y="0"/>
                    <a:pt x="-462" y="3429"/>
                    <a:pt x="15" y="7810"/>
                  </a:cubicBezTo>
                  <a:cubicBezTo>
                    <a:pt x="681" y="12097"/>
                    <a:pt x="12969" y="15716"/>
                    <a:pt x="27637" y="15716"/>
                  </a:cubicBezTo>
                  <a:close/>
                </a:path>
              </a:pathLst>
            </a:custGeom>
            <a:grpFill/>
            <a:ln w="9525" cap="flat">
              <a:noFill/>
              <a:prstDash val="solid"/>
              <a:miter/>
            </a:ln>
          </p:spPr>
          <p:txBody>
            <a:bodyPr rtlCol="0" anchor="ctr"/>
            <a:lstStyle/>
            <a:p>
              <a:endParaRPr lang="zh-CN" altLang="en-US"/>
            </a:p>
          </p:txBody>
        </p:sp>
        <p:sp>
          <p:nvSpPr>
            <p:cNvPr id="318" name="任意多边形: 形状 317"/>
            <p:cNvSpPr/>
            <p:nvPr/>
          </p:nvSpPr>
          <p:spPr>
            <a:xfrm>
              <a:off x="6171947" y="3564826"/>
              <a:ext cx="50088" cy="14859"/>
            </a:xfrm>
            <a:custGeom>
              <a:avLst/>
              <a:gdLst>
                <a:gd name="connsiteX0" fmla="*/ 27112 w 50088"/>
                <a:gd name="connsiteY0" fmla="*/ 14859 h 14859"/>
                <a:gd name="connsiteX1" fmla="*/ 49972 w 50088"/>
                <a:gd name="connsiteY1" fmla="*/ 7334 h 14859"/>
                <a:gd name="connsiteX2" fmla="*/ 23016 w 50088"/>
                <a:gd name="connsiteY2" fmla="*/ 0 h 14859"/>
                <a:gd name="connsiteX3" fmla="*/ 61 w 50088"/>
                <a:gd name="connsiteY3" fmla="*/ 7334 h 14859"/>
                <a:gd name="connsiteX4" fmla="*/ 27112 w 50088"/>
                <a:gd name="connsiteY4" fmla="*/ 14859 h 14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88" h="14859">
                  <a:moveTo>
                    <a:pt x="27112" y="14859"/>
                  </a:moveTo>
                  <a:cubicBezTo>
                    <a:pt x="41019" y="14859"/>
                    <a:pt x="51306" y="11430"/>
                    <a:pt x="49972" y="7334"/>
                  </a:cubicBezTo>
                  <a:cubicBezTo>
                    <a:pt x="48639" y="3239"/>
                    <a:pt x="36637" y="0"/>
                    <a:pt x="23016" y="0"/>
                  </a:cubicBezTo>
                  <a:cubicBezTo>
                    <a:pt x="9396" y="0"/>
                    <a:pt x="-891" y="3239"/>
                    <a:pt x="61" y="7334"/>
                  </a:cubicBezTo>
                  <a:cubicBezTo>
                    <a:pt x="1014" y="11430"/>
                    <a:pt x="13110" y="14859"/>
                    <a:pt x="27112" y="14859"/>
                  </a:cubicBezTo>
                  <a:close/>
                </a:path>
              </a:pathLst>
            </a:custGeom>
            <a:grpFill/>
            <a:ln w="9525" cap="flat">
              <a:noFill/>
              <a:prstDash val="solid"/>
              <a:miter/>
            </a:ln>
          </p:spPr>
          <p:txBody>
            <a:bodyPr rtlCol="0" anchor="ctr"/>
            <a:lstStyle/>
            <a:p>
              <a:endParaRPr lang="zh-CN" altLang="en-US"/>
            </a:p>
          </p:txBody>
        </p:sp>
        <p:sp>
          <p:nvSpPr>
            <p:cNvPr id="319" name="任意多边形: 形状 318"/>
            <p:cNvSpPr/>
            <p:nvPr/>
          </p:nvSpPr>
          <p:spPr>
            <a:xfrm>
              <a:off x="6254729" y="3565302"/>
              <a:ext cx="46625" cy="13811"/>
            </a:xfrm>
            <a:custGeom>
              <a:avLst/>
              <a:gdLst>
                <a:gd name="connsiteX0" fmla="*/ 26055 w 46625"/>
                <a:gd name="connsiteY0" fmla="*/ 13811 h 13811"/>
                <a:gd name="connsiteX1" fmla="*/ 46439 w 46625"/>
                <a:gd name="connsiteY1" fmla="*/ 6858 h 13811"/>
                <a:gd name="connsiteX2" fmla="*/ 20531 w 46625"/>
                <a:gd name="connsiteY2" fmla="*/ 0 h 13811"/>
                <a:gd name="connsiteX3" fmla="*/ 147 w 46625"/>
                <a:gd name="connsiteY3" fmla="*/ 6858 h 13811"/>
                <a:gd name="connsiteX4" fmla="*/ 26055 w 46625"/>
                <a:gd name="connsiteY4" fmla="*/ 13811 h 13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25" h="13811">
                  <a:moveTo>
                    <a:pt x="26055" y="13811"/>
                  </a:moveTo>
                  <a:cubicBezTo>
                    <a:pt x="39009" y="13811"/>
                    <a:pt x="48058" y="10668"/>
                    <a:pt x="46439" y="6858"/>
                  </a:cubicBezTo>
                  <a:cubicBezTo>
                    <a:pt x="44819" y="3048"/>
                    <a:pt x="33199" y="0"/>
                    <a:pt x="20531" y="0"/>
                  </a:cubicBezTo>
                  <a:cubicBezTo>
                    <a:pt x="7862" y="0"/>
                    <a:pt x="-1282" y="3048"/>
                    <a:pt x="147" y="6858"/>
                  </a:cubicBezTo>
                  <a:cubicBezTo>
                    <a:pt x="1481" y="10668"/>
                    <a:pt x="13101" y="13811"/>
                    <a:pt x="26055" y="13811"/>
                  </a:cubicBezTo>
                  <a:close/>
                </a:path>
              </a:pathLst>
            </a:custGeom>
            <a:grpFill/>
            <a:ln w="9525" cap="flat">
              <a:noFill/>
              <a:prstDash val="solid"/>
              <a:miter/>
            </a:ln>
          </p:spPr>
          <p:txBody>
            <a:bodyPr rtlCol="0" anchor="ctr"/>
            <a:lstStyle/>
            <a:p>
              <a:endParaRPr lang="zh-CN" altLang="en-US"/>
            </a:p>
          </p:txBody>
        </p:sp>
        <p:sp>
          <p:nvSpPr>
            <p:cNvPr id="320" name="任意多边形: 形状 319"/>
            <p:cNvSpPr/>
            <p:nvPr/>
          </p:nvSpPr>
          <p:spPr>
            <a:xfrm>
              <a:off x="6337986" y="3565969"/>
              <a:ext cx="42331" cy="12477"/>
            </a:xfrm>
            <a:custGeom>
              <a:avLst/>
              <a:gdLst>
                <a:gd name="connsiteX0" fmla="*/ 24427 w 42331"/>
                <a:gd name="connsiteY0" fmla="*/ 12478 h 12477"/>
                <a:gd name="connsiteX1" fmla="*/ 42049 w 42331"/>
                <a:gd name="connsiteY1" fmla="*/ 6191 h 12477"/>
                <a:gd name="connsiteX2" fmla="*/ 17855 w 42331"/>
                <a:gd name="connsiteY2" fmla="*/ 0 h 12477"/>
                <a:gd name="connsiteX3" fmla="*/ 234 w 42331"/>
                <a:gd name="connsiteY3" fmla="*/ 6191 h 12477"/>
                <a:gd name="connsiteX4" fmla="*/ 24427 w 42331"/>
                <a:gd name="connsiteY4" fmla="*/ 12478 h 12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31" h="12477">
                  <a:moveTo>
                    <a:pt x="24427" y="12478"/>
                  </a:moveTo>
                  <a:cubicBezTo>
                    <a:pt x="36048" y="12478"/>
                    <a:pt x="43954" y="9620"/>
                    <a:pt x="42049" y="6191"/>
                  </a:cubicBezTo>
                  <a:cubicBezTo>
                    <a:pt x="40143" y="2762"/>
                    <a:pt x="29285" y="0"/>
                    <a:pt x="17855" y="0"/>
                  </a:cubicBezTo>
                  <a:cubicBezTo>
                    <a:pt x="6425" y="0"/>
                    <a:pt x="-1481" y="2762"/>
                    <a:pt x="234" y="6191"/>
                  </a:cubicBezTo>
                  <a:cubicBezTo>
                    <a:pt x="1853" y="9620"/>
                    <a:pt x="12712" y="12478"/>
                    <a:pt x="24427" y="12478"/>
                  </a:cubicBezTo>
                  <a:close/>
                </a:path>
              </a:pathLst>
            </a:custGeom>
            <a:grpFill/>
            <a:ln w="9525" cap="flat">
              <a:noFill/>
              <a:prstDash val="solid"/>
              <a:miter/>
            </a:ln>
          </p:spPr>
          <p:txBody>
            <a:bodyPr rtlCol="0" anchor="ctr"/>
            <a:lstStyle/>
            <a:p>
              <a:endParaRPr lang="zh-CN" altLang="en-US"/>
            </a:p>
          </p:txBody>
        </p:sp>
        <p:sp>
          <p:nvSpPr>
            <p:cNvPr id="321" name="任意多边形: 形状 320"/>
            <p:cNvSpPr/>
            <p:nvPr/>
          </p:nvSpPr>
          <p:spPr>
            <a:xfrm>
              <a:off x="6421429" y="3566731"/>
              <a:ext cx="37544" cy="10953"/>
            </a:xfrm>
            <a:custGeom>
              <a:avLst/>
              <a:gdLst>
                <a:gd name="connsiteX0" fmla="*/ 22328 w 37544"/>
                <a:gd name="connsiteY0" fmla="*/ 10954 h 10953"/>
                <a:gd name="connsiteX1" fmla="*/ 37187 w 37544"/>
                <a:gd name="connsiteY1" fmla="*/ 5429 h 10953"/>
                <a:gd name="connsiteX2" fmla="*/ 15184 w 37544"/>
                <a:gd name="connsiteY2" fmla="*/ 0 h 10953"/>
                <a:gd name="connsiteX3" fmla="*/ 325 w 37544"/>
                <a:gd name="connsiteY3" fmla="*/ 5429 h 10953"/>
                <a:gd name="connsiteX4" fmla="*/ 22328 w 37544"/>
                <a:gd name="connsiteY4" fmla="*/ 10954 h 10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44" h="10953">
                  <a:moveTo>
                    <a:pt x="22328" y="10954"/>
                  </a:moveTo>
                  <a:cubicBezTo>
                    <a:pt x="32615" y="10954"/>
                    <a:pt x="39187" y="8477"/>
                    <a:pt x="37187" y="5429"/>
                  </a:cubicBezTo>
                  <a:cubicBezTo>
                    <a:pt x="35091" y="2381"/>
                    <a:pt x="25281" y="0"/>
                    <a:pt x="15184" y="0"/>
                  </a:cubicBezTo>
                  <a:cubicBezTo>
                    <a:pt x="5087" y="0"/>
                    <a:pt x="-1580" y="2476"/>
                    <a:pt x="325" y="5429"/>
                  </a:cubicBezTo>
                  <a:cubicBezTo>
                    <a:pt x="2135" y="8477"/>
                    <a:pt x="12041" y="10954"/>
                    <a:pt x="22328" y="10954"/>
                  </a:cubicBezTo>
                  <a:close/>
                </a:path>
              </a:pathLst>
            </a:custGeom>
            <a:grpFill/>
            <a:ln w="9525" cap="flat">
              <a:noFill/>
              <a:prstDash val="solid"/>
              <a:miter/>
            </a:ln>
          </p:spPr>
          <p:txBody>
            <a:bodyPr rtlCol="0" anchor="ctr"/>
            <a:lstStyle/>
            <a:p>
              <a:endParaRPr lang="zh-CN" altLang="en-US"/>
            </a:p>
          </p:txBody>
        </p:sp>
        <p:sp>
          <p:nvSpPr>
            <p:cNvPr id="322" name="任意多边形: 形状 321"/>
            <p:cNvSpPr/>
            <p:nvPr/>
          </p:nvSpPr>
          <p:spPr>
            <a:xfrm>
              <a:off x="6504598" y="3567398"/>
              <a:ext cx="33263" cy="9620"/>
            </a:xfrm>
            <a:custGeom>
              <a:avLst/>
              <a:gdLst>
                <a:gd name="connsiteX0" fmla="*/ 20407 w 33263"/>
                <a:gd name="connsiteY0" fmla="*/ 9620 h 9620"/>
                <a:gd name="connsiteX1" fmla="*/ 32789 w 33263"/>
                <a:gd name="connsiteY1" fmla="*/ 4763 h 9620"/>
                <a:gd name="connsiteX2" fmla="*/ 12882 w 33263"/>
                <a:gd name="connsiteY2" fmla="*/ 0 h 9620"/>
                <a:gd name="connsiteX3" fmla="*/ 404 w 33263"/>
                <a:gd name="connsiteY3" fmla="*/ 4763 h 9620"/>
                <a:gd name="connsiteX4" fmla="*/ 20407 w 33263"/>
                <a:gd name="connsiteY4" fmla="*/ 9620 h 9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63" h="9620">
                  <a:moveTo>
                    <a:pt x="20407" y="9620"/>
                  </a:moveTo>
                  <a:cubicBezTo>
                    <a:pt x="29360" y="9620"/>
                    <a:pt x="34980" y="7429"/>
                    <a:pt x="32789" y="4763"/>
                  </a:cubicBezTo>
                  <a:cubicBezTo>
                    <a:pt x="30694" y="2096"/>
                    <a:pt x="21740" y="0"/>
                    <a:pt x="12882" y="0"/>
                  </a:cubicBezTo>
                  <a:cubicBezTo>
                    <a:pt x="4024" y="0"/>
                    <a:pt x="-1596" y="2096"/>
                    <a:pt x="404" y="4763"/>
                  </a:cubicBezTo>
                  <a:cubicBezTo>
                    <a:pt x="2404" y="7429"/>
                    <a:pt x="11358" y="9620"/>
                    <a:pt x="20407" y="9620"/>
                  </a:cubicBezTo>
                  <a:close/>
                </a:path>
              </a:pathLst>
            </a:custGeom>
            <a:grpFill/>
            <a:ln w="9525" cap="flat">
              <a:noFill/>
              <a:prstDash val="solid"/>
              <a:miter/>
            </a:ln>
          </p:spPr>
          <p:txBody>
            <a:bodyPr rtlCol="0" anchor="ctr"/>
            <a:lstStyle/>
            <a:p>
              <a:endParaRPr lang="zh-CN" altLang="en-US"/>
            </a:p>
          </p:txBody>
        </p:sp>
        <p:sp>
          <p:nvSpPr>
            <p:cNvPr id="323" name="任意多边形: 形状 322"/>
            <p:cNvSpPr/>
            <p:nvPr/>
          </p:nvSpPr>
          <p:spPr>
            <a:xfrm>
              <a:off x="6588098" y="3568065"/>
              <a:ext cx="28386" cy="8191"/>
            </a:xfrm>
            <a:custGeom>
              <a:avLst/>
              <a:gdLst>
                <a:gd name="connsiteX0" fmla="*/ 17869 w 28386"/>
                <a:gd name="connsiteY0" fmla="*/ 8192 h 8191"/>
                <a:gd name="connsiteX1" fmla="*/ 27870 w 28386"/>
                <a:gd name="connsiteY1" fmla="*/ 4096 h 8191"/>
                <a:gd name="connsiteX2" fmla="*/ 10535 w 28386"/>
                <a:gd name="connsiteY2" fmla="*/ 0 h 8191"/>
                <a:gd name="connsiteX3" fmla="*/ 438 w 28386"/>
                <a:gd name="connsiteY3" fmla="*/ 4096 h 8191"/>
                <a:gd name="connsiteX4" fmla="*/ 17869 w 28386"/>
                <a:gd name="connsiteY4" fmla="*/ 8192 h 8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86" h="8191">
                  <a:moveTo>
                    <a:pt x="17869" y="8192"/>
                  </a:moveTo>
                  <a:cubicBezTo>
                    <a:pt x="25489" y="8192"/>
                    <a:pt x="29966" y="6382"/>
                    <a:pt x="27870" y="4096"/>
                  </a:cubicBezTo>
                  <a:cubicBezTo>
                    <a:pt x="25775" y="1810"/>
                    <a:pt x="18060" y="0"/>
                    <a:pt x="10535" y="0"/>
                  </a:cubicBezTo>
                  <a:cubicBezTo>
                    <a:pt x="3010" y="0"/>
                    <a:pt x="-1467" y="1810"/>
                    <a:pt x="438" y="4096"/>
                  </a:cubicBezTo>
                  <a:cubicBezTo>
                    <a:pt x="2439" y="6286"/>
                    <a:pt x="10249" y="8192"/>
                    <a:pt x="17869" y="8192"/>
                  </a:cubicBezTo>
                  <a:close/>
                </a:path>
              </a:pathLst>
            </a:custGeom>
            <a:grpFill/>
            <a:ln w="9525" cap="flat">
              <a:noFill/>
              <a:prstDash val="solid"/>
              <a:miter/>
            </a:ln>
          </p:spPr>
          <p:txBody>
            <a:bodyPr rtlCol="0" anchor="ctr"/>
            <a:lstStyle/>
            <a:p>
              <a:endParaRPr lang="zh-CN" altLang="en-US"/>
            </a:p>
          </p:txBody>
        </p:sp>
        <p:sp>
          <p:nvSpPr>
            <p:cNvPr id="324" name="任意多边形: 形状 323"/>
            <p:cNvSpPr/>
            <p:nvPr/>
          </p:nvSpPr>
          <p:spPr>
            <a:xfrm>
              <a:off x="6671372" y="3568731"/>
              <a:ext cx="23979" cy="6858"/>
            </a:xfrm>
            <a:custGeom>
              <a:avLst/>
              <a:gdLst>
                <a:gd name="connsiteX0" fmla="*/ 15463 w 23979"/>
                <a:gd name="connsiteY0" fmla="*/ 6858 h 6858"/>
                <a:gd name="connsiteX1" fmla="*/ 23464 w 23979"/>
                <a:gd name="connsiteY1" fmla="*/ 3429 h 6858"/>
                <a:gd name="connsiteX2" fmla="*/ 8509 w 23979"/>
                <a:gd name="connsiteY2" fmla="*/ 0 h 6858"/>
                <a:gd name="connsiteX3" fmla="*/ 508 w 23979"/>
                <a:gd name="connsiteY3" fmla="*/ 3429 h 6858"/>
                <a:gd name="connsiteX4" fmla="*/ 15463 w 23979"/>
                <a:gd name="connsiteY4" fmla="*/ 6858 h 6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79" h="6858">
                  <a:moveTo>
                    <a:pt x="15463" y="6858"/>
                  </a:moveTo>
                  <a:cubicBezTo>
                    <a:pt x="21845" y="6858"/>
                    <a:pt x="25369" y="5334"/>
                    <a:pt x="23464" y="3429"/>
                  </a:cubicBezTo>
                  <a:cubicBezTo>
                    <a:pt x="21463" y="1524"/>
                    <a:pt x="14796" y="0"/>
                    <a:pt x="8509" y="0"/>
                  </a:cubicBezTo>
                  <a:cubicBezTo>
                    <a:pt x="2223" y="0"/>
                    <a:pt x="-1397" y="1524"/>
                    <a:pt x="508" y="3429"/>
                  </a:cubicBezTo>
                  <a:cubicBezTo>
                    <a:pt x="2413" y="5334"/>
                    <a:pt x="9176" y="6858"/>
                    <a:pt x="15463" y="6858"/>
                  </a:cubicBezTo>
                  <a:close/>
                </a:path>
              </a:pathLst>
            </a:custGeom>
            <a:grpFill/>
            <a:ln w="9525" cap="flat">
              <a:noFill/>
              <a:prstDash val="solid"/>
              <a:miter/>
            </a:ln>
          </p:spPr>
          <p:txBody>
            <a:bodyPr rtlCol="0" anchor="ctr"/>
            <a:lstStyle/>
            <a:p>
              <a:endParaRPr lang="zh-CN" altLang="en-US"/>
            </a:p>
          </p:txBody>
        </p:sp>
        <p:sp>
          <p:nvSpPr>
            <p:cNvPr id="325" name="任意多边形: 形状 324"/>
            <p:cNvSpPr/>
            <p:nvPr/>
          </p:nvSpPr>
          <p:spPr>
            <a:xfrm>
              <a:off x="6754715" y="3569398"/>
              <a:ext cx="19505" cy="5524"/>
            </a:xfrm>
            <a:custGeom>
              <a:avLst/>
              <a:gdLst>
                <a:gd name="connsiteX0" fmla="*/ 12892 w 19505"/>
                <a:gd name="connsiteY0" fmla="*/ 5525 h 5524"/>
                <a:gd name="connsiteX1" fmla="*/ 18988 w 19505"/>
                <a:gd name="connsiteY1" fmla="*/ 2762 h 5524"/>
                <a:gd name="connsiteX2" fmla="*/ 6605 w 19505"/>
                <a:gd name="connsiteY2" fmla="*/ 0 h 5524"/>
                <a:gd name="connsiteX3" fmla="*/ 509 w 19505"/>
                <a:gd name="connsiteY3" fmla="*/ 2762 h 5524"/>
                <a:gd name="connsiteX4" fmla="*/ 12892 w 19505"/>
                <a:gd name="connsiteY4" fmla="*/ 5525 h 5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05" h="5524">
                  <a:moveTo>
                    <a:pt x="12892" y="5525"/>
                  </a:moveTo>
                  <a:cubicBezTo>
                    <a:pt x="18035" y="5525"/>
                    <a:pt x="20702" y="4286"/>
                    <a:pt x="18988" y="2762"/>
                  </a:cubicBezTo>
                  <a:cubicBezTo>
                    <a:pt x="17178" y="1238"/>
                    <a:pt x="11653" y="0"/>
                    <a:pt x="6605" y="0"/>
                  </a:cubicBezTo>
                  <a:cubicBezTo>
                    <a:pt x="1557" y="0"/>
                    <a:pt x="-1205" y="1238"/>
                    <a:pt x="509" y="2762"/>
                  </a:cubicBezTo>
                  <a:cubicBezTo>
                    <a:pt x="2224" y="4286"/>
                    <a:pt x="7748" y="5525"/>
                    <a:pt x="12892" y="5525"/>
                  </a:cubicBezTo>
                  <a:close/>
                </a:path>
              </a:pathLst>
            </a:custGeom>
            <a:grpFill/>
            <a:ln w="9525" cap="flat">
              <a:noFill/>
              <a:prstDash val="solid"/>
              <a:miter/>
            </a:ln>
          </p:spPr>
          <p:txBody>
            <a:bodyPr rtlCol="0" anchor="ctr"/>
            <a:lstStyle/>
            <a:p>
              <a:endParaRPr lang="zh-CN" altLang="en-US"/>
            </a:p>
          </p:txBody>
        </p:sp>
        <p:sp>
          <p:nvSpPr>
            <p:cNvPr id="326" name="任意多边形: 形状 325"/>
            <p:cNvSpPr/>
            <p:nvPr/>
          </p:nvSpPr>
          <p:spPr>
            <a:xfrm>
              <a:off x="6837771" y="3569874"/>
              <a:ext cx="15404" cy="4381"/>
            </a:xfrm>
            <a:custGeom>
              <a:avLst/>
              <a:gdLst>
                <a:gd name="connsiteX0" fmla="*/ 10417 w 15404"/>
                <a:gd name="connsiteY0" fmla="*/ 4382 h 4381"/>
                <a:gd name="connsiteX1" fmla="*/ 14894 w 15404"/>
                <a:gd name="connsiteY1" fmla="*/ 2191 h 4381"/>
                <a:gd name="connsiteX2" fmla="*/ 4988 w 15404"/>
                <a:gd name="connsiteY2" fmla="*/ 0 h 4381"/>
                <a:gd name="connsiteX3" fmla="*/ 511 w 15404"/>
                <a:gd name="connsiteY3" fmla="*/ 2191 h 4381"/>
                <a:gd name="connsiteX4" fmla="*/ 10417 w 15404"/>
                <a:gd name="connsiteY4" fmla="*/ 4382 h 4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4" h="4381">
                  <a:moveTo>
                    <a:pt x="10417" y="4382"/>
                  </a:moveTo>
                  <a:cubicBezTo>
                    <a:pt x="14418" y="4382"/>
                    <a:pt x="16418" y="3429"/>
                    <a:pt x="14894" y="2191"/>
                  </a:cubicBezTo>
                  <a:cubicBezTo>
                    <a:pt x="13370" y="953"/>
                    <a:pt x="8988" y="0"/>
                    <a:pt x="4988" y="0"/>
                  </a:cubicBezTo>
                  <a:cubicBezTo>
                    <a:pt x="987" y="0"/>
                    <a:pt x="-1013" y="953"/>
                    <a:pt x="511" y="2191"/>
                  </a:cubicBezTo>
                  <a:cubicBezTo>
                    <a:pt x="2035" y="3429"/>
                    <a:pt x="6512" y="4382"/>
                    <a:pt x="10417" y="4382"/>
                  </a:cubicBezTo>
                  <a:close/>
                </a:path>
              </a:pathLst>
            </a:custGeom>
            <a:grpFill/>
            <a:ln w="9525" cap="flat">
              <a:noFill/>
              <a:prstDash val="solid"/>
              <a:miter/>
            </a:ln>
          </p:spPr>
          <p:txBody>
            <a:bodyPr rtlCol="0" anchor="ctr"/>
            <a:lstStyle/>
            <a:p>
              <a:endParaRPr lang="zh-CN" altLang="en-US"/>
            </a:p>
          </p:txBody>
        </p:sp>
        <p:sp>
          <p:nvSpPr>
            <p:cNvPr id="327" name="任意多边形: 形状 326"/>
            <p:cNvSpPr/>
            <p:nvPr/>
          </p:nvSpPr>
          <p:spPr>
            <a:xfrm>
              <a:off x="6920703" y="3570541"/>
              <a:ext cx="11656" cy="3238"/>
            </a:xfrm>
            <a:custGeom>
              <a:avLst/>
              <a:gdLst>
                <a:gd name="connsiteX0" fmla="*/ 8067 w 11656"/>
                <a:gd name="connsiteY0" fmla="*/ 3238 h 3238"/>
                <a:gd name="connsiteX1" fmla="*/ 11210 w 11656"/>
                <a:gd name="connsiteY1" fmla="*/ 1619 h 3238"/>
                <a:gd name="connsiteX2" fmla="*/ 3590 w 11656"/>
                <a:gd name="connsiteY2" fmla="*/ 0 h 3238"/>
                <a:gd name="connsiteX3" fmla="*/ 447 w 11656"/>
                <a:gd name="connsiteY3" fmla="*/ 1619 h 3238"/>
                <a:gd name="connsiteX4" fmla="*/ 8067 w 11656"/>
                <a:gd name="connsiteY4" fmla="*/ 3238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6" h="3238">
                  <a:moveTo>
                    <a:pt x="8067" y="3238"/>
                  </a:moveTo>
                  <a:cubicBezTo>
                    <a:pt x="11019" y="3238"/>
                    <a:pt x="12448" y="2476"/>
                    <a:pt x="11210" y="1619"/>
                  </a:cubicBezTo>
                  <a:cubicBezTo>
                    <a:pt x="9972" y="762"/>
                    <a:pt x="6543" y="0"/>
                    <a:pt x="3590" y="0"/>
                  </a:cubicBezTo>
                  <a:cubicBezTo>
                    <a:pt x="637" y="0"/>
                    <a:pt x="-792" y="762"/>
                    <a:pt x="447" y="1619"/>
                  </a:cubicBezTo>
                  <a:cubicBezTo>
                    <a:pt x="1685" y="2476"/>
                    <a:pt x="5114" y="3238"/>
                    <a:pt x="8067" y="3238"/>
                  </a:cubicBezTo>
                  <a:close/>
                </a:path>
              </a:pathLst>
            </a:custGeom>
            <a:grpFill/>
            <a:ln w="9525" cap="flat">
              <a:noFill/>
              <a:prstDash val="solid"/>
              <a:miter/>
            </a:ln>
          </p:spPr>
          <p:txBody>
            <a:bodyPr rtlCol="0" anchor="ctr"/>
            <a:lstStyle/>
            <a:p>
              <a:endParaRPr lang="zh-CN" altLang="en-US"/>
            </a:p>
          </p:txBody>
        </p:sp>
        <p:sp>
          <p:nvSpPr>
            <p:cNvPr id="328" name="任意多边形: 形状 327"/>
            <p:cNvSpPr/>
            <p:nvPr/>
          </p:nvSpPr>
          <p:spPr>
            <a:xfrm>
              <a:off x="7003457" y="3571017"/>
              <a:ext cx="8360" cy="2285"/>
            </a:xfrm>
            <a:custGeom>
              <a:avLst/>
              <a:gdLst>
                <a:gd name="connsiteX0" fmla="*/ 5895 w 8360"/>
                <a:gd name="connsiteY0" fmla="*/ 2286 h 2285"/>
                <a:gd name="connsiteX1" fmla="*/ 7990 w 8360"/>
                <a:gd name="connsiteY1" fmla="*/ 1143 h 2285"/>
                <a:gd name="connsiteX2" fmla="*/ 2466 w 8360"/>
                <a:gd name="connsiteY2" fmla="*/ 0 h 2285"/>
                <a:gd name="connsiteX3" fmla="*/ 370 w 8360"/>
                <a:gd name="connsiteY3" fmla="*/ 1143 h 2285"/>
                <a:gd name="connsiteX4" fmla="*/ 5895 w 8360"/>
                <a:gd name="connsiteY4" fmla="*/ 2286 h 2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0" h="2285">
                  <a:moveTo>
                    <a:pt x="5895" y="2286"/>
                  </a:moveTo>
                  <a:cubicBezTo>
                    <a:pt x="7990" y="2286"/>
                    <a:pt x="8943" y="1810"/>
                    <a:pt x="7990" y="1143"/>
                  </a:cubicBezTo>
                  <a:cubicBezTo>
                    <a:pt x="7038" y="476"/>
                    <a:pt x="4561" y="0"/>
                    <a:pt x="2466" y="0"/>
                  </a:cubicBezTo>
                  <a:cubicBezTo>
                    <a:pt x="370" y="0"/>
                    <a:pt x="-582" y="476"/>
                    <a:pt x="370" y="1143"/>
                  </a:cubicBezTo>
                  <a:cubicBezTo>
                    <a:pt x="1323" y="1714"/>
                    <a:pt x="3799" y="2286"/>
                    <a:pt x="5895" y="2286"/>
                  </a:cubicBezTo>
                  <a:close/>
                </a:path>
              </a:pathLst>
            </a:custGeom>
            <a:grpFill/>
            <a:ln w="9525" cap="flat">
              <a:noFill/>
              <a:prstDash val="solid"/>
              <a:miter/>
            </a:ln>
          </p:spPr>
          <p:txBody>
            <a:bodyPr rtlCol="0" anchor="ctr"/>
            <a:lstStyle/>
            <a:p>
              <a:endParaRPr lang="zh-CN" altLang="en-US"/>
            </a:p>
          </p:txBody>
        </p:sp>
        <p:sp>
          <p:nvSpPr>
            <p:cNvPr id="329" name="任意多边形: 形状 328"/>
            <p:cNvSpPr/>
            <p:nvPr/>
          </p:nvSpPr>
          <p:spPr>
            <a:xfrm>
              <a:off x="7085939" y="3571303"/>
              <a:ext cx="5511" cy="1524"/>
            </a:xfrm>
            <a:custGeom>
              <a:avLst/>
              <a:gdLst>
                <a:gd name="connsiteX0" fmla="*/ 3994 w 5511"/>
                <a:gd name="connsiteY0" fmla="*/ 1524 h 1524"/>
                <a:gd name="connsiteX1" fmla="*/ 5232 w 5511"/>
                <a:gd name="connsiteY1" fmla="*/ 762 h 1524"/>
                <a:gd name="connsiteX2" fmla="*/ 1518 w 5511"/>
                <a:gd name="connsiteY2" fmla="*/ 0 h 1524"/>
                <a:gd name="connsiteX3" fmla="*/ 279 w 5511"/>
                <a:gd name="connsiteY3" fmla="*/ 762 h 1524"/>
                <a:gd name="connsiteX4" fmla="*/ 3994 w 5511"/>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1" h="1524">
                  <a:moveTo>
                    <a:pt x="3994" y="1524"/>
                  </a:moveTo>
                  <a:cubicBezTo>
                    <a:pt x="5327" y="1524"/>
                    <a:pt x="5899" y="1143"/>
                    <a:pt x="5232" y="762"/>
                  </a:cubicBezTo>
                  <a:cubicBezTo>
                    <a:pt x="4566" y="381"/>
                    <a:pt x="2946" y="0"/>
                    <a:pt x="1518" y="0"/>
                  </a:cubicBezTo>
                  <a:cubicBezTo>
                    <a:pt x="184" y="0"/>
                    <a:pt x="-387" y="381"/>
                    <a:pt x="279" y="762"/>
                  </a:cubicBezTo>
                  <a:cubicBezTo>
                    <a:pt x="946" y="1238"/>
                    <a:pt x="2565" y="1524"/>
                    <a:pt x="3994" y="1524"/>
                  </a:cubicBezTo>
                  <a:close/>
                </a:path>
              </a:pathLst>
            </a:custGeom>
            <a:grpFill/>
            <a:ln w="9525" cap="flat">
              <a:noFill/>
              <a:prstDash val="solid"/>
              <a:miter/>
            </a:ln>
          </p:spPr>
          <p:txBody>
            <a:bodyPr rtlCol="0" anchor="ctr"/>
            <a:lstStyle/>
            <a:p>
              <a:endParaRPr lang="zh-CN" altLang="en-US"/>
            </a:p>
          </p:txBody>
        </p:sp>
        <p:sp>
          <p:nvSpPr>
            <p:cNvPr id="330" name="任意多边形: 形状 329"/>
            <p:cNvSpPr/>
            <p:nvPr/>
          </p:nvSpPr>
          <p:spPr>
            <a:xfrm>
              <a:off x="7168251" y="3571779"/>
              <a:ext cx="3098" cy="762"/>
            </a:xfrm>
            <a:custGeom>
              <a:avLst/>
              <a:gdLst>
                <a:gd name="connsiteX0" fmla="*/ 2264 w 3098"/>
                <a:gd name="connsiteY0" fmla="*/ 762 h 762"/>
                <a:gd name="connsiteX1" fmla="*/ 2930 w 3098"/>
                <a:gd name="connsiteY1" fmla="*/ 381 h 762"/>
                <a:gd name="connsiteX2" fmla="*/ 835 w 3098"/>
                <a:gd name="connsiteY2" fmla="*/ 0 h 762"/>
                <a:gd name="connsiteX3" fmla="*/ 168 w 3098"/>
                <a:gd name="connsiteY3" fmla="*/ 381 h 762"/>
                <a:gd name="connsiteX4" fmla="*/ 2264 w 3098"/>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8" h="762">
                  <a:moveTo>
                    <a:pt x="2264" y="762"/>
                  </a:moveTo>
                  <a:cubicBezTo>
                    <a:pt x="3026" y="762"/>
                    <a:pt x="3311" y="571"/>
                    <a:pt x="2930" y="381"/>
                  </a:cubicBezTo>
                  <a:cubicBezTo>
                    <a:pt x="2549" y="190"/>
                    <a:pt x="1597" y="0"/>
                    <a:pt x="835" y="0"/>
                  </a:cubicBezTo>
                  <a:cubicBezTo>
                    <a:pt x="73" y="0"/>
                    <a:pt x="-213" y="190"/>
                    <a:pt x="168" y="381"/>
                  </a:cubicBezTo>
                  <a:cubicBezTo>
                    <a:pt x="549" y="571"/>
                    <a:pt x="1502" y="762"/>
                    <a:pt x="2264" y="762"/>
                  </a:cubicBezTo>
                  <a:close/>
                </a:path>
              </a:pathLst>
            </a:custGeom>
            <a:grpFill/>
            <a:ln w="9525" cap="flat">
              <a:noFill/>
              <a:prstDash val="solid"/>
              <a:miter/>
            </a:ln>
          </p:spPr>
          <p:txBody>
            <a:bodyPr rtlCol="0" anchor="ctr"/>
            <a:lstStyle/>
            <a:p>
              <a:endParaRPr lang="zh-CN" altLang="en-US"/>
            </a:p>
          </p:txBody>
        </p:sp>
        <p:sp>
          <p:nvSpPr>
            <p:cNvPr id="331" name="任意多边形: 形状 330"/>
            <p:cNvSpPr/>
            <p:nvPr/>
          </p:nvSpPr>
          <p:spPr>
            <a:xfrm>
              <a:off x="7250330" y="3572065"/>
              <a:ext cx="1055" cy="190"/>
            </a:xfrm>
            <a:custGeom>
              <a:avLst/>
              <a:gdLst>
                <a:gd name="connsiteX0" fmla="*/ 766 w 1055"/>
                <a:gd name="connsiteY0" fmla="*/ 190 h 190"/>
                <a:gd name="connsiteX1" fmla="*/ 956 w 1055"/>
                <a:gd name="connsiteY1" fmla="*/ 95 h 190"/>
                <a:gd name="connsiteX2" fmla="*/ 290 w 1055"/>
                <a:gd name="connsiteY2" fmla="*/ 0 h 190"/>
                <a:gd name="connsiteX3" fmla="*/ 99 w 1055"/>
                <a:gd name="connsiteY3" fmla="*/ 95 h 190"/>
                <a:gd name="connsiteX4" fmla="*/ 766 w 1055"/>
                <a:gd name="connsiteY4" fmla="*/ 190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5" h="190">
                  <a:moveTo>
                    <a:pt x="766" y="190"/>
                  </a:moveTo>
                  <a:cubicBezTo>
                    <a:pt x="1051" y="190"/>
                    <a:pt x="1147" y="95"/>
                    <a:pt x="956" y="95"/>
                  </a:cubicBezTo>
                  <a:cubicBezTo>
                    <a:pt x="766" y="0"/>
                    <a:pt x="480" y="0"/>
                    <a:pt x="290" y="0"/>
                  </a:cubicBezTo>
                  <a:cubicBezTo>
                    <a:pt x="4" y="0"/>
                    <a:pt x="-91" y="95"/>
                    <a:pt x="99" y="95"/>
                  </a:cubicBezTo>
                  <a:cubicBezTo>
                    <a:pt x="194" y="95"/>
                    <a:pt x="480" y="190"/>
                    <a:pt x="766" y="190"/>
                  </a:cubicBezTo>
                  <a:close/>
                </a:path>
              </a:pathLst>
            </a:custGeom>
            <a:grpFill/>
            <a:ln w="9525" cap="flat">
              <a:noFill/>
              <a:prstDash val="solid"/>
              <a:miter/>
            </a:ln>
          </p:spPr>
          <p:txBody>
            <a:bodyPr rtlCol="0" anchor="ctr"/>
            <a:lstStyle/>
            <a:p>
              <a:endParaRPr lang="zh-CN" altLang="en-US"/>
            </a:p>
          </p:txBody>
        </p:sp>
        <p:sp>
          <p:nvSpPr>
            <p:cNvPr id="332" name="任意多边形: 形状 331"/>
            <p:cNvSpPr/>
            <p:nvPr/>
          </p:nvSpPr>
          <p:spPr>
            <a:xfrm>
              <a:off x="4814220" y="3597116"/>
              <a:ext cx="1523" cy="381"/>
            </a:xfrm>
            <a:custGeom>
              <a:avLst/>
              <a:gdLst>
                <a:gd name="connsiteX0" fmla="*/ 381 w 1523"/>
                <a:gd name="connsiteY0" fmla="*/ 381 h 381"/>
                <a:gd name="connsiteX1" fmla="*/ 1429 w 1523"/>
                <a:gd name="connsiteY1" fmla="*/ 191 h 381"/>
                <a:gd name="connsiteX2" fmla="*/ 1143 w 1523"/>
                <a:gd name="connsiteY2" fmla="*/ 0 h 381"/>
                <a:gd name="connsiteX3" fmla="*/ 95 w 1523"/>
                <a:gd name="connsiteY3" fmla="*/ 191 h 381"/>
                <a:gd name="connsiteX4" fmla="*/ 381 w 1523"/>
                <a:gd name="connsiteY4" fmla="*/ 381 h 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3" h="381">
                  <a:moveTo>
                    <a:pt x="381" y="381"/>
                  </a:moveTo>
                  <a:cubicBezTo>
                    <a:pt x="762" y="381"/>
                    <a:pt x="1238" y="286"/>
                    <a:pt x="1429" y="191"/>
                  </a:cubicBezTo>
                  <a:cubicBezTo>
                    <a:pt x="1619" y="95"/>
                    <a:pt x="1524" y="0"/>
                    <a:pt x="1143" y="0"/>
                  </a:cubicBezTo>
                  <a:cubicBezTo>
                    <a:pt x="762" y="0"/>
                    <a:pt x="286" y="95"/>
                    <a:pt x="95" y="191"/>
                  </a:cubicBezTo>
                  <a:cubicBezTo>
                    <a:pt x="-95" y="286"/>
                    <a:pt x="0" y="381"/>
                    <a:pt x="381" y="381"/>
                  </a:cubicBezTo>
                  <a:close/>
                </a:path>
              </a:pathLst>
            </a:custGeom>
            <a:grpFill/>
            <a:ln w="9525" cap="flat">
              <a:noFill/>
              <a:prstDash val="solid"/>
              <a:miter/>
            </a:ln>
          </p:spPr>
          <p:txBody>
            <a:bodyPr rtlCol="0" anchor="ctr"/>
            <a:lstStyle/>
            <a:p>
              <a:endParaRPr lang="zh-CN" altLang="en-US"/>
            </a:p>
          </p:txBody>
        </p:sp>
        <p:sp>
          <p:nvSpPr>
            <p:cNvPr id="333" name="任意多边形: 形状 332"/>
            <p:cNvSpPr/>
            <p:nvPr/>
          </p:nvSpPr>
          <p:spPr>
            <a:xfrm>
              <a:off x="4897075" y="3596735"/>
              <a:ext cx="4215" cy="1142"/>
            </a:xfrm>
            <a:custGeom>
              <a:avLst/>
              <a:gdLst>
                <a:gd name="connsiteX0" fmla="*/ 1155 w 4215"/>
                <a:gd name="connsiteY0" fmla="*/ 1143 h 1142"/>
                <a:gd name="connsiteX1" fmla="*/ 4013 w 4215"/>
                <a:gd name="connsiteY1" fmla="*/ 571 h 1142"/>
                <a:gd name="connsiteX2" fmla="*/ 3060 w 4215"/>
                <a:gd name="connsiteY2" fmla="*/ 0 h 1142"/>
                <a:gd name="connsiteX3" fmla="*/ 203 w 4215"/>
                <a:gd name="connsiteY3" fmla="*/ 571 h 1142"/>
                <a:gd name="connsiteX4" fmla="*/ 1155 w 4215"/>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5" h="1142">
                  <a:moveTo>
                    <a:pt x="1155" y="1143"/>
                  </a:moveTo>
                  <a:cubicBezTo>
                    <a:pt x="2203" y="1143"/>
                    <a:pt x="3441" y="857"/>
                    <a:pt x="4013" y="571"/>
                  </a:cubicBezTo>
                  <a:cubicBezTo>
                    <a:pt x="4489" y="286"/>
                    <a:pt x="4108" y="0"/>
                    <a:pt x="3060" y="0"/>
                  </a:cubicBezTo>
                  <a:cubicBezTo>
                    <a:pt x="2012" y="0"/>
                    <a:pt x="774" y="286"/>
                    <a:pt x="203" y="571"/>
                  </a:cubicBezTo>
                  <a:cubicBezTo>
                    <a:pt x="-274" y="857"/>
                    <a:pt x="107" y="1143"/>
                    <a:pt x="1155" y="1143"/>
                  </a:cubicBezTo>
                  <a:close/>
                </a:path>
              </a:pathLst>
            </a:custGeom>
            <a:grpFill/>
            <a:ln w="9525" cap="flat">
              <a:noFill/>
              <a:prstDash val="solid"/>
              <a:miter/>
            </a:ln>
          </p:spPr>
          <p:txBody>
            <a:bodyPr rtlCol="0" anchor="ctr"/>
            <a:lstStyle/>
            <a:p>
              <a:endParaRPr lang="zh-CN" altLang="en-US"/>
            </a:p>
          </p:txBody>
        </p:sp>
        <p:sp>
          <p:nvSpPr>
            <p:cNvPr id="334" name="任意多边形: 形状 333"/>
            <p:cNvSpPr/>
            <p:nvPr/>
          </p:nvSpPr>
          <p:spPr>
            <a:xfrm>
              <a:off x="4980023" y="3596354"/>
              <a:ext cx="6720" cy="1904"/>
            </a:xfrm>
            <a:custGeom>
              <a:avLst/>
              <a:gdLst>
                <a:gd name="connsiteX0" fmla="*/ 1932 w 6720"/>
                <a:gd name="connsiteY0" fmla="*/ 1905 h 1904"/>
                <a:gd name="connsiteX1" fmla="*/ 6408 w 6720"/>
                <a:gd name="connsiteY1" fmla="*/ 952 h 1904"/>
                <a:gd name="connsiteX2" fmla="*/ 4789 w 6720"/>
                <a:gd name="connsiteY2" fmla="*/ 0 h 1904"/>
                <a:gd name="connsiteX3" fmla="*/ 312 w 6720"/>
                <a:gd name="connsiteY3" fmla="*/ 952 h 1904"/>
                <a:gd name="connsiteX4" fmla="*/ 1932 w 6720"/>
                <a:gd name="connsiteY4" fmla="*/ 1905 h 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20" h="1904">
                  <a:moveTo>
                    <a:pt x="1932" y="1905"/>
                  </a:moveTo>
                  <a:cubicBezTo>
                    <a:pt x="3646" y="1905"/>
                    <a:pt x="5551" y="1524"/>
                    <a:pt x="6408" y="952"/>
                  </a:cubicBezTo>
                  <a:cubicBezTo>
                    <a:pt x="7170" y="476"/>
                    <a:pt x="6504" y="0"/>
                    <a:pt x="4789" y="0"/>
                  </a:cubicBezTo>
                  <a:cubicBezTo>
                    <a:pt x="3075" y="0"/>
                    <a:pt x="1170" y="381"/>
                    <a:pt x="312" y="952"/>
                  </a:cubicBezTo>
                  <a:cubicBezTo>
                    <a:pt x="-450" y="1429"/>
                    <a:pt x="217" y="1905"/>
                    <a:pt x="1932" y="1905"/>
                  </a:cubicBezTo>
                  <a:close/>
                </a:path>
              </a:pathLst>
            </a:custGeom>
            <a:grpFill/>
            <a:ln w="9525" cap="flat">
              <a:noFill/>
              <a:prstDash val="solid"/>
              <a:miter/>
            </a:ln>
          </p:spPr>
          <p:txBody>
            <a:bodyPr rtlCol="0" anchor="ctr"/>
            <a:lstStyle/>
            <a:p>
              <a:endParaRPr lang="zh-CN" altLang="en-US"/>
            </a:p>
          </p:txBody>
        </p:sp>
        <p:sp>
          <p:nvSpPr>
            <p:cNvPr id="335" name="任意多边形: 形状 334"/>
            <p:cNvSpPr/>
            <p:nvPr/>
          </p:nvSpPr>
          <p:spPr>
            <a:xfrm>
              <a:off x="5062435" y="3595878"/>
              <a:ext cx="10148" cy="2857"/>
            </a:xfrm>
            <a:custGeom>
              <a:avLst/>
              <a:gdLst>
                <a:gd name="connsiteX0" fmla="*/ 3054 w 10148"/>
                <a:gd name="connsiteY0" fmla="*/ 2858 h 2857"/>
                <a:gd name="connsiteX1" fmla="*/ 9721 w 10148"/>
                <a:gd name="connsiteY1" fmla="*/ 1429 h 2857"/>
                <a:gd name="connsiteX2" fmla="*/ 7054 w 10148"/>
                <a:gd name="connsiteY2" fmla="*/ 0 h 2857"/>
                <a:gd name="connsiteX3" fmla="*/ 387 w 10148"/>
                <a:gd name="connsiteY3" fmla="*/ 1429 h 2857"/>
                <a:gd name="connsiteX4" fmla="*/ 3054 w 10148"/>
                <a:gd name="connsiteY4" fmla="*/ 2858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48" h="2857">
                  <a:moveTo>
                    <a:pt x="3054" y="2858"/>
                  </a:moveTo>
                  <a:cubicBezTo>
                    <a:pt x="5626" y="2858"/>
                    <a:pt x="8674" y="2191"/>
                    <a:pt x="9721" y="1429"/>
                  </a:cubicBezTo>
                  <a:cubicBezTo>
                    <a:pt x="10864" y="667"/>
                    <a:pt x="9626" y="0"/>
                    <a:pt x="7054" y="0"/>
                  </a:cubicBezTo>
                  <a:cubicBezTo>
                    <a:pt x="4483" y="0"/>
                    <a:pt x="1530" y="667"/>
                    <a:pt x="387" y="1429"/>
                  </a:cubicBezTo>
                  <a:cubicBezTo>
                    <a:pt x="-661" y="2191"/>
                    <a:pt x="482" y="2858"/>
                    <a:pt x="3054" y="2858"/>
                  </a:cubicBezTo>
                  <a:close/>
                </a:path>
              </a:pathLst>
            </a:custGeom>
            <a:grpFill/>
            <a:ln w="9525" cap="flat">
              <a:noFill/>
              <a:prstDash val="solid"/>
              <a:miter/>
            </a:ln>
          </p:spPr>
          <p:txBody>
            <a:bodyPr rtlCol="0" anchor="ctr"/>
            <a:lstStyle/>
            <a:p>
              <a:endParaRPr lang="zh-CN" altLang="en-US"/>
            </a:p>
          </p:txBody>
        </p:sp>
        <p:sp>
          <p:nvSpPr>
            <p:cNvPr id="336" name="任意多边形: 形状 335"/>
            <p:cNvSpPr/>
            <p:nvPr/>
          </p:nvSpPr>
          <p:spPr>
            <a:xfrm>
              <a:off x="5144668" y="3595306"/>
              <a:ext cx="14084" cy="4000"/>
            </a:xfrm>
            <a:custGeom>
              <a:avLst/>
              <a:gdLst>
                <a:gd name="connsiteX0" fmla="*/ 4451 w 14084"/>
                <a:gd name="connsiteY0" fmla="*/ 4000 h 4000"/>
                <a:gd name="connsiteX1" fmla="*/ 13595 w 14084"/>
                <a:gd name="connsiteY1" fmla="*/ 2000 h 4000"/>
                <a:gd name="connsiteX2" fmla="*/ 9594 w 14084"/>
                <a:gd name="connsiteY2" fmla="*/ 0 h 4000"/>
                <a:gd name="connsiteX3" fmla="*/ 450 w 14084"/>
                <a:gd name="connsiteY3" fmla="*/ 2000 h 4000"/>
                <a:gd name="connsiteX4" fmla="*/ 4451 w 14084"/>
                <a:gd name="connsiteY4" fmla="*/ 4000 h 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84" h="4000">
                  <a:moveTo>
                    <a:pt x="4451" y="4000"/>
                  </a:moveTo>
                  <a:cubicBezTo>
                    <a:pt x="8070" y="4000"/>
                    <a:pt x="12166" y="3048"/>
                    <a:pt x="13595" y="2000"/>
                  </a:cubicBezTo>
                  <a:cubicBezTo>
                    <a:pt x="15024" y="857"/>
                    <a:pt x="13214" y="0"/>
                    <a:pt x="9594" y="0"/>
                  </a:cubicBezTo>
                  <a:cubicBezTo>
                    <a:pt x="5975" y="0"/>
                    <a:pt x="1879" y="857"/>
                    <a:pt x="450" y="2000"/>
                  </a:cubicBezTo>
                  <a:cubicBezTo>
                    <a:pt x="-883" y="3048"/>
                    <a:pt x="831" y="4000"/>
                    <a:pt x="4451" y="4000"/>
                  </a:cubicBezTo>
                  <a:close/>
                </a:path>
              </a:pathLst>
            </a:custGeom>
            <a:grpFill/>
            <a:ln w="9525" cap="flat">
              <a:noFill/>
              <a:prstDash val="solid"/>
              <a:miter/>
            </a:ln>
          </p:spPr>
          <p:txBody>
            <a:bodyPr rtlCol="0" anchor="ctr"/>
            <a:lstStyle/>
            <a:p>
              <a:endParaRPr lang="zh-CN" altLang="en-US"/>
            </a:p>
          </p:txBody>
        </p:sp>
        <p:sp>
          <p:nvSpPr>
            <p:cNvPr id="337" name="任意多边形: 形状 336"/>
            <p:cNvSpPr/>
            <p:nvPr/>
          </p:nvSpPr>
          <p:spPr>
            <a:xfrm>
              <a:off x="5226681" y="3594639"/>
              <a:ext cx="18373" cy="5333"/>
            </a:xfrm>
            <a:custGeom>
              <a:avLst/>
              <a:gdLst>
                <a:gd name="connsiteX0" fmla="*/ 6162 w 18373"/>
                <a:gd name="connsiteY0" fmla="*/ 5334 h 5333"/>
                <a:gd name="connsiteX1" fmla="*/ 17878 w 18373"/>
                <a:gd name="connsiteY1" fmla="*/ 2667 h 5333"/>
                <a:gd name="connsiteX2" fmla="*/ 12258 w 18373"/>
                <a:gd name="connsiteY2" fmla="*/ 0 h 5333"/>
                <a:gd name="connsiteX3" fmla="*/ 543 w 18373"/>
                <a:gd name="connsiteY3" fmla="*/ 2667 h 5333"/>
                <a:gd name="connsiteX4" fmla="*/ 6162 w 18373"/>
                <a:gd name="connsiteY4" fmla="*/ 5334 h 5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73" h="5333">
                  <a:moveTo>
                    <a:pt x="6162" y="5334"/>
                  </a:moveTo>
                  <a:cubicBezTo>
                    <a:pt x="10925" y="5334"/>
                    <a:pt x="16164" y="4096"/>
                    <a:pt x="17878" y="2667"/>
                  </a:cubicBezTo>
                  <a:cubicBezTo>
                    <a:pt x="19497" y="1238"/>
                    <a:pt x="17021" y="0"/>
                    <a:pt x="12258" y="0"/>
                  </a:cubicBezTo>
                  <a:cubicBezTo>
                    <a:pt x="7496" y="0"/>
                    <a:pt x="2257" y="1238"/>
                    <a:pt x="543" y="2667"/>
                  </a:cubicBezTo>
                  <a:cubicBezTo>
                    <a:pt x="-1172" y="4096"/>
                    <a:pt x="1305" y="5334"/>
                    <a:pt x="6162" y="5334"/>
                  </a:cubicBezTo>
                  <a:close/>
                </a:path>
              </a:pathLst>
            </a:custGeom>
            <a:grpFill/>
            <a:ln w="9525" cap="flat">
              <a:noFill/>
              <a:prstDash val="solid"/>
              <a:miter/>
            </a:ln>
          </p:spPr>
          <p:txBody>
            <a:bodyPr rtlCol="0" anchor="ctr"/>
            <a:lstStyle/>
            <a:p>
              <a:endParaRPr lang="zh-CN" altLang="en-US"/>
            </a:p>
          </p:txBody>
        </p:sp>
        <p:sp>
          <p:nvSpPr>
            <p:cNvPr id="338" name="任意多边形: 形状 337"/>
            <p:cNvSpPr/>
            <p:nvPr/>
          </p:nvSpPr>
          <p:spPr>
            <a:xfrm>
              <a:off x="5308833" y="3593973"/>
              <a:ext cx="22523" cy="6667"/>
            </a:xfrm>
            <a:custGeom>
              <a:avLst/>
              <a:gdLst>
                <a:gd name="connsiteX0" fmla="*/ 7830 w 22523"/>
                <a:gd name="connsiteY0" fmla="*/ 6667 h 6667"/>
                <a:gd name="connsiteX1" fmla="*/ 22023 w 22523"/>
                <a:gd name="connsiteY1" fmla="*/ 3334 h 6667"/>
                <a:gd name="connsiteX2" fmla="*/ 14688 w 22523"/>
                <a:gd name="connsiteY2" fmla="*/ 0 h 6667"/>
                <a:gd name="connsiteX3" fmla="*/ 591 w 22523"/>
                <a:gd name="connsiteY3" fmla="*/ 3334 h 6667"/>
                <a:gd name="connsiteX4" fmla="*/ 7830 w 22523"/>
                <a:gd name="connsiteY4" fmla="*/ 6667 h 6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3" h="6667">
                  <a:moveTo>
                    <a:pt x="7830" y="6667"/>
                  </a:moveTo>
                  <a:cubicBezTo>
                    <a:pt x="13831" y="6667"/>
                    <a:pt x="20118" y="5143"/>
                    <a:pt x="22023" y="3334"/>
                  </a:cubicBezTo>
                  <a:cubicBezTo>
                    <a:pt x="23832" y="1524"/>
                    <a:pt x="20594" y="0"/>
                    <a:pt x="14688" y="0"/>
                  </a:cubicBezTo>
                  <a:cubicBezTo>
                    <a:pt x="8783" y="0"/>
                    <a:pt x="2496" y="1524"/>
                    <a:pt x="591" y="3334"/>
                  </a:cubicBezTo>
                  <a:cubicBezTo>
                    <a:pt x="-1409" y="5143"/>
                    <a:pt x="1830" y="6667"/>
                    <a:pt x="7830" y="6667"/>
                  </a:cubicBezTo>
                  <a:close/>
                </a:path>
              </a:pathLst>
            </a:custGeom>
            <a:grpFill/>
            <a:ln w="9525" cap="flat">
              <a:noFill/>
              <a:prstDash val="solid"/>
              <a:miter/>
            </a:ln>
          </p:spPr>
          <p:txBody>
            <a:bodyPr rtlCol="0" anchor="ctr"/>
            <a:lstStyle/>
            <a:p>
              <a:endParaRPr lang="zh-CN" altLang="en-US"/>
            </a:p>
          </p:txBody>
        </p:sp>
        <p:sp>
          <p:nvSpPr>
            <p:cNvPr id="339" name="任意多边形: 形状 338"/>
            <p:cNvSpPr/>
            <p:nvPr/>
          </p:nvSpPr>
          <p:spPr>
            <a:xfrm>
              <a:off x="5390427" y="3593115"/>
              <a:ext cx="27597" cy="8286"/>
            </a:xfrm>
            <a:custGeom>
              <a:avLst/>
              <a:gdLst>
                <a:gd name="connsiteX0" fmla="*/ 10057 w 27597"/>
                <a:gd name="connsiteY0" fmla="*/ 8287 h 8286"/>
                <a:gd name="connsiteX1" fmla="*/ 27107 w 27597"/>
                <a:gd name="connsiteY1" fmla="*/ 4096 h 8286"/>
                <a:gd name="connsiteX2" fmla="*/ 17486 w 27597"/>
                <a:gd name="connsiteY2" fmla="*/ 0 h 8286"/>
                <a:gd name="connsiteX3" fmla="*/ 532 w 27597"/>
                <a:gd name="connsiteY3" fmla="*/ 4096 h 8286"/>
                <a:gd name="connsiteX4" fmla="*/ 10057 w 27597"/>
                <a:gd name="connsiteY4" fmla="*/ 8287 h 8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97" h="8286">
                  <a:moveTo>
                    <a:pt x="10057" y="8287"/>
                  </a:moveTo>
                  <a:cubicBezTo>
                    <a:pt x="17486" y="8287"/>
                    <a:pt x="25106" y="6382"/>
                    <a:pt x="27107" y="4096"/>
                  </a:cubicBezTo>
                  <a:cubicBezTo>
                    <a:pt x="29107" y="1810"/>
                    <a:pt x="24821" y="0"/>
                    <a:pt x="17486" y="0"/>
                  </a:cubicBezTo>
                  <a:cubicBezTo>
                    <a:pt x="10152" y="0"/>
                    <a:pt x="2627" y="1810"/>
                    <a:pt x="532" y="4096"/>
                  </a:cubicBezTo>
                  <a:cubicBezTo>
                    <a:pt x="-1564" y="6477"/>
                    <a:pt x="2723" y="8287"/>
                    <a:pt x="10057" y="8287"/>
                  </a:cubicBezTo>
                  <a:close/>
                </a:path>
              </a:pathLst>
            </a:custGeom>
            <a:grpFill/>
            <a:ln w="9525" cap="flat">
              <a:noFill/>
              <a:prstDash val="solid"/>
              <a:miter/>
            </a:ln>
          </p:spPr>
          <p:txBody>
            <a:bodyPr rtlCol="0" anchor="ctr"/>
            <a:lstStyle/>
            <a:p>
              <a:endParaRPr lang="zh-CN" altLang="en-US"/>
            </a:p>
          </p:txBody>
        </p:sp>
        <p:sp>
          <p:nvSpPr>
            <p:cNvPr id="340" name="任意多边形: 形状 339"/>
            <p:cNvSpPr/>
            <p:nvPr/>
          </p:nvSpPr>
          <p:spPr>
            <a:xfrm>
              <a:off x="5472096" y="3592449"/>
              <a:ext cx="32624" cy="9810"/>
            </a:xfrm>
            <a:custGeom>
              <a:avLst/>
              <a:gdLst>
                <a:gd name="connsiteX0" fmla="*/ 12493 w 32624"/>
                <a:gd name="connsiteY0" fmla="*/ 9811 h 9810"/>
                <a:gd name="connsiteX1" fmla="*/ 32210 w 32624"/>
                <a:gd name="connsiteY1" fmla="*/ 4858 h 9810"/>
                <a:gd name="connsiteX2" fmla="*/ 20113 w 32624"/>
                <a:gd name="connsiteY2" fmla="*/ 0 h 9810"/>
                <a:gd name="connsiteX3" fmla="*/ 491 w 32624"/>
                <a:gd name="connsiteY3" fmla="*/ 4858 h 9810"/>
                <a:gd name="connsiteX4" fmla="*/ 12493 w 32624"/>
                <a:gd name="connsiteY4" fmla="*/ 9811 h 9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24" h="9810">
                  <a:moveTo>
                    <a:pt x="12493" y="9811"/>
                  </a:moveTo>
                  <a:cubicBezTo>
                    <a:pt x="21351" y="9811"/>
                    <a:pt x="30114" y="7620"/>
                    <a:pt x="32210" y="4858"/>
                  </a:cubicBezTo>
                  <a:cubicBezTo>
                    <a:pt x="34210" y="2191"/>
                    <a:pt x="28781" y="0"/>
                    <a:pt x="20113" y="0"/>
                  </a:cubicBezTo>
                  <a:cubicBezTo>
                    <a:pt x="11445" y="0"/>
                    <a:pt x="2587" y="2191"/>
                    <a:pt x="491" y="4858"/>
                  </a:cubicBezTo>
                  <a:cubicBezTo>
                    <a:pt x="-1699" y="7525"/>
                    <a:pt x="3635" y="9811"/>
                    <a:pt x="12493" y="9811"/>
                  </a:cubicBezTo>
                  <a:close/>
                </a:path>
              </a:pathLst>
            </a:custGeom>
            <a:grpFill/>
            <a:ln w="9525" cap="flat">
              <a:noFill/>
              <a:prstDash val="solid"/>
              <a:miter/>
            </a:ln>
          </p:spPr>
          <p:txBody>
            <a:bodyPr rtlCol="0" anchor="ctr"/>
            <a:lstStyle/>
            <a:p>
              <a:endParaRPr lang="zh-CN" altLang="en-US"/>
            </a:p>
          </p:txBody>
        </p:sp>
        <p:sp>
          <p:nvSpPr>
            <p:cNvPr id="341" name="任意多边形: 形状 340"/>
            <p:cNvSpPr/>
            <p:nvPr/>
          </p:nvSpPr>
          <p:spPr>
            <a:xfrm>
              <a:off x="5553515" y="3591591"/>
              <a:ext cx="38105" cy="11525"/>
            </a:xfrm>
            <a:custGeom>
              <a:avLst/>
              <a:gdLst>
                <a:gd name="connsiteX0" fmla="*/ 15276 w 38105"/>
                <a:gd name="connsiteY0" fmla="*/ 11525 h 11525"/>
                <a:gd name="connsiteX1" fmla="*/ 37755 w 38105"/>
                <a:gd name="connsiteY1" fmla="*/ 5715 h 11525"/>
                <a:gd name="connsiteX2" fmla="*/ 22800 w 38105"/>
                <a:gd name="connsiteY2" fmla="*/ 0 h 11525"/>
                <a:gd name="connsiteX3" fmla="*/ 417 w 38105"/>
                <a:gd name="connsiteY3" fmla="*/ 5715 h 11525"/>
                <a:gd name="connsiteX4" fmla="*/ 15276 w 38105"/>
                <a:gd name="connsiteY4" fmla="*/ 11525 h 11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5" h="11525">
                  <a:moveTo>
                    <a:pt x="15276" y="11525"/>
                  </a:moveTo>
                  <a:cubicBezTo>
                    <a:pt x="25658" y="11525"/>
                    <a:pt x="35754" y="8858"/>
                    <a:pt x="37755" y="5715"/>
                  </a:cubicBezTo>
                  <a:cubicBezTo>
                    <a:pt x="39755" y="2572"/>
                    <a:pt x="32992" y="0"/>
                    <a:pt x="22800" y="0"/>
                  </a:cubicBezTo>
                  <a:cubicBezTo>
                    <a:pt x="12609" y="0"/>
                    <a:pt x="2512" y="2572"/>
                    <a:pt x="417" y="5715"/>
                  </a:cubicBezTo>
                  <a:cubicBezTo>
                    <a:pt x="-1774" y="8858"/>
                    <a:pt x="4893" y="11525"/>
                    <a:pt x="15276" y="11525"/>
                  </a:cubicBezTo>
                  <a:close/>
                </a:path>
              </a:pathLst>
            </a:custGeom>
            <a:grpFill/>
            <a:ln w="9525" cap="flat">
              <a:noFill/>
              <a:prstDash val="solid"/>
              <a:miter/>
            </a:ln>
          </p:spPr>
          <p:txBody>
            <a:bodyPr rtlCol="0" anchor="ctr"/>
            <a:lstStyle/>
            <a:p>
              <a:endParaRPr lang="zh-CN" altLang="en-US"/>
            </a:p>
          </p:txBody>
        </p:sp>
        <p:sp>
          <p:nvSpPr>
            <p:cNvPr id="342" name="任意多边形: 形状 341"/>
            <p:cNvSpPr/>
            <p:nvPr/>
          </p:nvSpPr>
          <p:spPr>
            <a:xfrm>
              <a:off x="5635037" y="3590639"/>
              <a:ext cx="43544" cy="13334"/>
            </a:xfrm>
            <a:custGeom>
              <a:avLst/>
              <a:gdLst>
                <a:gd name="connsiteX0" fmla="*/ 18240 w 43544"/>
                <a:gd name="connsiteY0" fmla="*/ 13335 h 13334"/>
                <a:gd name="connsiteX1" fmla="*/ 43291 w 43544"/>
                <a:gd name="connsiteY1" fmla="*/ 6572 h 13334"/>
                <a:gd name="connsiteX2" fmla="*/ 25289 w 43544"/>
                <a:gd name="connsiteY2" fmla="*/ 0 h 13334"/>
                <a:gd name="connsiteX3" fmla="*/ 333 w 43544"/>
                <a:gd name="connsiteY3" fmla="*/ 6572 h 13334"/>
                <a:gd name="connsiteX4" fmla="*/ 18240 w 43544"/>
                <a:gd name="connsiteY4" fmla="*/ 13335 h 13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44" h="13334">
                  <a:moveTo>
                    <a:pt x="18240" y="13335"/>
                  </a:moveTo>
                  <a:cubicBezTo>
                    <a:pt x="30242" y="13335"/>
                    <a:pt x="41386" y="10287"/>
                    <a:pt x="43291" y="6572"/>
                  </a:cubicBezTo>
                  <a:cubicBezTo>
                    <a:pt x="45101" y="2953"/>
                    <a:pt x="37005" y="0"/>
                    <a:pt x="25289" y="0"/>
                  </a:cubicBezTo>
                  <a:cubicBezTo>
                    <a:pt x="13573" y="0"/>
                    <a:pt x="2429" y="2953"/>
                    <a:pt x="333" y="6572"/>
                  </a:cubicBezTo>
                  <a:cubicBezTo>
                    <a:pt x="-1762" y="10287"/>
                    <a:pt x="6239" y="13335"/>
                    <a:pt x="18240" y="13335"/>
                  </a:cubicBezTo>
                  <a:close/>
                </a:path>
              </a:pathLst>
            </a:custGeom>
            <a:grpFill/>
            <a:ln w="9525" cap="flat">
              <a:noFill/>
              <a:prstDash val="solid"/>
              <a:miter/>
            </a:ln>
          </p:spPr>
          <p:txBody>
            <a:bodyPr rtlCol="0" anchor="ctr"/>
            <a:lstStyle/>
            <a:p>
              <a:endParaRPr lang="zh-CN" altLang="en-US"/>
            </a:p>
          </p:txBody>
        </p:sp>
        <p:sp>
          <p:nvSpPr>
            <p:cNvPr id="343" name="任意多边形: 形状 342"/>
            <p:cNvSpPr/>
            <p:nvPr/>
          </p:nvSpPr>
          <p:spPr>
            <a:xfrm>
              <a:off x="5716471" y="3589877"/>
              <a:ext cx="48885" cy="15049"/>
            </a:xfrm>
            <a:custGeom>
              <a:avLst/>
              <a:gdLst>
                <a:gd name="connsiteX0" fmla="*/ 21388 w 48885"/>
                <a:gd name="connsiteY0" fmla="*/ 15050 h 15049"/>
                <a:gd name="connsiteX1" fmla="*/ 48725 w 48885"/>
                <a:gd name="connsiteY1" fmla="*/ 7429 h 15049"/>
                <a:gd name="connsiteX2" fmla="*/ 27484 w 48885"/>
                <a:gd name="connsiteY2" fmla="*/ 0 h 15049"/>
                <a:gd name="connsiteX3" fmla="*/ 243 w 48885"/>
                <a:gd name="connsiteY3" fmla="*/ 7429 h 15049"/>
                <a:gd name="connsiteX4" fmla="*/ 21388 w 48885"/>
                <a:gd name="connsiteY4" fmla="*/ 15050 h 15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85" h="15049">
                  <a:moveTo>
                    <a:pt x="21388" y="15050"/>
                  </a:moveTo>
                  <a:cubicBezTo>
                    <a:pt x="34914" y="15050"/>
                    <a:pt x="47201" y="11621"/>
                    <a:pt x="48725" y="7429"/>
                  </a:cubicBezTo>
                  <a:cubicBezTo>
                    <a:pt x="50249" y="3334"/>
                    <a:pt x="40724" y="0"/>
                    <a:pt x="27484" y="0"/>
                  </a:cubicBezTo>
                  <a:cubicBezTo>
                    <a:pt x="14244" y="0"/>
                    <a:pt x="2052" y="3334"/>
                    <a:pt x="243" y="7429"/>
                  </a:cubicBezTo>
                  <a:cubicBezTo>
                    <a:pt x="-1662" y="11621"/>
                    <a:pt x="7863" y="15050"/>
                    <a:pt x="21388" y="15050"/>
                  </a:cubicBezTo>
                  <a:close/>
                </a:path>
              </a:pathLst>
            </a:custGeom>
            <a:grpFill/>
            <a:ln w="9525" cap="flat">
              <a:noFill/>
              <a:prstDash val="solid"/>
              <a:miter/>
            </a:ln>
          </p:spPr>
          <p:txBody>
            <a:bodyPr rtlCol="0" anchor="ctr"/>
            <a:lstStyle/>
            <a:p>
              <a:endParaRPr lang="zh-CN" altLang="en-US"/>
            </a:p>
          </p:txBody>
        </p:sp>
        <p:sp>
          <p:nvSpPr>
            <p:cNvPr id="344" name="任意多边形: 形状 343"/>
            <p:cNvSpPr/>
            <p:nvPr/>
          </p:nvSpPr>
          <p:spPr>
            <a:xfrm>
              <a:off x="5798042" y="3589020"/>
              <a:ext cx="53900" cy="16668"/>
            </a:xfrm>
            <a:custGeom>
              <a:avLst/>
              <a:gdLst>
                <a:gd name="connsiteX0" fmla="*/ 24684 w 53900"/>
                <a:gd name="connsiteY0" fmla="*/ 16669 h 16668"/>
                <a:gd name="connsiteX1" fmla="*/ 53831 w 53900"/>
                <a:gd name="connsiteY1" fmla="*/ 8192 h 16668"/>
                <a:gd name="connsiteX2" fmla="*/ 29256 w 53900"/>
                <a:gd name="connsiteY2" fmla="*/ 0 h 16668"/>
                <a:gd name="connsiteX3" fmla="*/ 110 w 53900"/>
                <a:gd name="connsiteY3" fmla="*/ 8192 h 16668"/>
                <a:gd name="connsiteX4" fmla="*/ 24684 w 53900"/>
                <a:gd name="connsiteY4" fmla="*/ 16669 h 16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00" h="16668">
                  <a:moveTo>
                    <a:pt x="24684" y="16669"/>
                  </a:moveTo>
                  <a:cubicBezTo>
                    <a:pt x="39734" y="16669"/>
                    <a:pt x="52783" y="12859"/>
                    <a:pt x="53831" y="8192"/>
                  </a:cubicBezTo>
                  <a:cubicBezTo>
                    <a:pt x="54879" y="3619"/>
                    <a:pt x="43925" y="0"/>
                    <a:pt x="29256" y="0"/>
                  </a:cubicBezTo>
                  <a:cubicBezTo>
                    <a:pt x="14588" y="0"/>
                    <a:pt x="1539" y="3619"/>
                    <a:pt x="110" y="8192"/>
                  </a:cubicBezTo>
                  <a:cubicBezTo>
                    <a:pt x="-1224" y="12859"/>
                    <a:pt x="9730" y="16669"/>
                    <a:pt x="24684" y="16669"/>
                  </a:cubicBezTo>
                  <a:close/>
                </a:path>
              </a:pathLst>
            </a:custGeom>
            <a:grpFill/>
            <a:ln w="9525" cap="flat">
              <a:noFill/>
              <a:prstDash val="solid"/>
              <a:miter/>
            </a:ln>
          </p:spPr>
          <p:txBody>
            <a:bodyPr rtlCol="0" anchor="ctr"/>
            <a:lstStyle/>
            <a:p>
              <a:endParaRPr lang="zh-CN" altLang="en-US"/>
            </a:p>
          </p:txBody>
        </p:sp>
        <p:sp>
          <p:nvSpPr>
            <p:cNvPr id="345" name="任意多边形: 形状 344"/>
            <p:cNvSpPr/>
            <p:nvPr/>
          </p:nvSpPr>
          <p:spPr>
            <a:xfrm>
              <a:off x="5879911" y="3588258"/>
              <a:ext cx="58849" cy="18287"/>
            </a:xfrm>
            <a:custGeom>
              <a:avLst/>
              <a:gdLst>
                <a:gd name="connsiteX0" fmla="*/ 27970 w 58849"/>
                <a:gd name="connsiteY0" fmla="*/ 18288 h 18287"/>
                <a:gd name="connsiteX1" fmla="*/ 58831 w 58849"/>
                <a:gd name="connsiteY1" fmla="*/ 9049 h 18287"/>
                <a:gd name="connsiteX2" fmla="*/ 30827 w 58849"/>
                <a:gd name="connsiteY2" fmla="*/ 0 h 18287"/>
                <a:gd name="connsiteX3" fmla="*/ 61 w 58849"/>
                <a:gd name="connsiteY3" fmla="*/ 9049 h 18287"/>
                <a:gd name="connsiteX4" fmla="*/ 27970 w 58849"/>
                <a:gd name="connsiteY4" fmla="*/ 18288 h 18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849" h="18287">
                  <a:moveTo>
                    <a:pt x="27970" y="18288"/>
                  </a:moveTo>
                  <a:cubicBezTo>
                    <a:pt x="44448" y="18288"/>
                    <a:pt x="58259" y="14097"/>
                    <a:pt x="58831" y="9049"/>
                  </a:cubicBezTo>
                  <a:cubicBezTo>
                    <a:pt x="59402" y="4096"/>
                    <a:pt x="46829" y="0"/>
                    <a:pt x="30827" y="0"/>
                  </a:cubicBezTo>
                  <a:cubicBezTo>
                    <a:pt x="14825" y="0"/>
                    <a:pt x="1014" y="4000"/>
                    <a:pt x="61" y="9049"/>
                  </a:cubicBezTo>
                  <a:cubicBezTo>
                    <a:pt x="-986" y="14097"/>
                    <a:pt x="11491" y="18288"/>
                    <a:pt x="27970" y="18288"/>
                  </a:cubicBezTo>
                  <a:close/>
                </a:path>
              </a:pathLst>
            </a:custGeom>
            <a:grpFill/>
            <a:ln w="9525" cap="flat">
              <a:noFill/>
              <a:prstDash val="solid"/>
              <a:miter/>
            </a:ln>
          </p:spPr>
          <p:txBody>
            <a:bodyPr rtlCol="0" anchor="ctr"/>
            <a:lstStyle/>
            <a:p>
              <a:endParaRPr lang="zh-CN" altLang="en-US"/>
            </a:p>
          </p:txBody>
        </p:sp>
        <p:sp>
          <p:nvSpPr>
            <p:cNvPr id="346" name="任意多边形: 形状 345"/>
            <p:cNvSpPr/>
            <p:nvPr/>
          </p:nvSpPr>
          <p:spPr>
            <a:xfrm>
              <a:off x="5962356" y="3587686"/>
              <a:ext cx="62111" cy="19335"/>
            </a:xfrm>
            <a:custGeom>
              <a:avLst/>
              <a:gdLst>
                <a:gd name="connsiteX0" fmla="*/ 30773 w 62111"/>
                <a:gd name="connsiteY0" fmla="*/ 19336 h 19335"/>
                <a:gd name="connsiteX1" fmla="*/ 62111 w 62111"/>
                <a:gd name="connsiteY1" fmla="*/ 9525 h 19335"/>
                <a:gd name="connsiteX2" fmla="*/ 31345 w 62111"/>
                <a:gd name="connsiteY2" fmla="*/ 0 h 19335"/>
                <a:gd name="connsiteX3" fmla="*/ 8 w 62111"/>
                <a:gd name="connsiteY3" fmla="*/ 9525 h 19335"/>
                <a:gd name="connsiteX4" fmla="*/ 30773 w 62111"/>
                <a:gd name="connsiteY4" fmla="*/ 19336 h 19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11" h="19335">
                  <a:moveTo>
                    <a:pt x="30773" y="19336"/>
                  </a:moveTo>
                  <a:cubicBezTo>
                    <a:pt x="48204" y="19336"/>
                    <a:pt x="62206" y="14954"/>
                    <a:pt x="62111" y="9525"/>
                  </a:cubicBezTo>
                  <a:cubicBezTo>
                    <a:pt x="62015" y="4286"/>
                    <a:pt x="48299" y="0"/>
                    <a:pt x="31345" y="0"/>
                  </a:cubicBezTo>
                  <a:cubicBezTo>
                    <a:pt x="14390" y="0"/>
                    <a:pt x="389" y="4191"/>
                    <a:pt x="8" y="9525"/>
                  </a:cubicBezTo>
                  <a:cubicBezTo>
                    <a:pt x="-373" y="14954"/>
                    <a:pt x="13438" y="19336"/>
                    <a:pt x="30773" y="19336"/>
                  </a:cubicBezTo>
                  <a:close/>
                </a:path>
              </a:pathLst>
            </a:custGeom>
            <a:grpFill/>
            <a:ln w="9525" cap="flat">
              <a:noFill/>
              <a:prstDash val="solid"/>
              <a:miter/>
            </a:ln>
          </p:spPr>
          <p:txBody>
            <a:bodyPr rtlCol="0" anchor="ctr"/>
            <a:lstStyle/>
            <a:p>
              <a:endParaRPr lang="zh-CN" altLang="en-US"/>
            </a:p>
          </p:txBody>
        </p:sp>
        <p:sp>
          <p:nvSpPr>
            <p:cNvPr id="347" name="任意多边形: 形状 346"/>
            <p:cNvSpPr/>
            <p:nvPr/>
          </p:nvSpPr>
          <p:spPr>
            <a:xfrm>
              <a:off x="6046086" y="3587686"/>
              <a:ext cx="63087" cy="19526"/>
            </a:xfrm>
            <a:custGeom>
              <a:avLst/>
              <a:gdLst>
                <a:gd name="connsiteX0" fmla="*/ 32482 w 63087"/>
                <a:gd name="connsiteY0" fmla="*/ 19526 h 19526"/>
                <a:gd name="connsiteX1" fmla="*/ 63058 w 63087"/>
                <a:gd name="connsiteY1" fmla="*/ 9620 h 19526"/>
                <a:gd name="connsiteX2" fmla="*/ 30672 w 63087"/>
                <a:gd name="connsiteY2" fmla="*/ 0 h 19526"/>
                <a:gd name="connsiteX3" fmla="*/ 2 w 63087"/>
                <a:gd name="connsiteY3" fmla="*/ 9620 h 19526"/>
                <a:gd name="connsiteX4" fmla="*/ 32482 w 63087"/>
                <a:gd name="connsiteY4" fmla="*/ 19526 h 19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87" h="19526">
                  <a:moveTo>
                    <a:pt x="32482" y="19526"/>
                  </a:moveTo>
                  <a:cubicBezTo>
                    <a:pt x="50104" y="19526"/>
                    <a:pt x="63820" y="15050"/>
                    <a:pt x="63058" y="9620"/>
                  </a:cubicBezTo>
                  <a:cubicBezTo>
                    <a:pt x="62296" y="4286"/>
                    <a:pt x="47818" y="0"/>
                    <a:pt x="30672" y="0"/>
                  </a:cubicBezTo>
                  <a:cubicBezTo>
                    <a:pt x="13527" y="0"/>
                    <a:pt x="-188" y="4286"/>
                    <a:pt x="2" y="9620"/>
                  </a:cubicBezTo>
                  <a:cubicBezTo>
                    <a:pt x="288" y="15050"/>
                    <a:pt x="14861" y="19526"/>
                    <a:pt x="32482" y="19526"/>
                  </a:cubicBezTo>
                  <a:close/>
                </a:path>
              </a:pathLst>
            </a:custGeom>
            <a:grpFill/>
            <a:ln w="9525" cap="flat">
              <a:noFill/>
              <a:prstDash val="solid"/>
              <a:miter/>
            </a:ln>
          </p:spPr>
          <p:txBody>
            <a:bodyPr rtlCol="0" anchor="ctr"/>
            <a:lstStyle/>
            <a:p>
              <a:endParaRPr lang="zh-CN" altLang="en-US"/>
            </a:p>
          </p:txBody>
        </p:sp>
        <p:sp>
          <p:nvSpPr>
            <p:cNvPr id="348" name="任意多边形: 形状 347"/>
            <p:cNvSpPr/>
            <p:nvPr/>
          </p:nvSpPr>
          <p:spPr>
            <a:xfrm>
              <a:off x="6131010" y="3587781"/>
              <a:ext cx="61762" cy="19145"/>
            </a:xfrm>
            <a:custGeom>
              <a:avLst/>
              <a:gdLst>
                <a:gd name="connsiteX0" fmla="*/ 32902 w 61762"/>
                <a:gd name="connsiteY0" fmla="*/ 19145 h 19145"/>
                <a:gd name="connsiteX1" fmla="*/ 61667 w 61762"/>
                <a:gd name="connsiteY1" fmla="*/ 9430 h 19145"/>
                <a:gd name="connsiteX2" fmla="*/ 28806 w 61762"/>
                <a:gd name="connsiteY2" fmla="*/ 0 h 19145"/>
                <a:gd name="connsiteX3" fmla="*/ 40 w 61762"/>
                <a:gd name="connsiteY3" fmla="*/ 9430 h 19145"/>
                <a:gd name="connsiteX4" fmla="*/ 32902 w 61762"/>
                <a:gd name="connsiteY4" fmla="*/ 19145 h 19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62" h="19145">
                  <a:moveTo>
                    <a:pt x="32902" y="19145"/>
                  </a:moveTo>
                  <a:cubicBezTo>
                    <a:pt x="50142" y="19145"/>
                    <a:pt x="63001" y="14764"/>
                    <a:pt x="61667" y="9430"/>
                  </a:cubicBezTo>
                  <a:cubicBezTo>
                    <a:pt x="60334" y="4191"/>
                    <a:pt x="45570" y="0"/>
                    <a:pt x="28806" y="0"/>
                  </a:cubicBezTo>
                  <a:cubicBezTo>
                    <a:pt x="12042" y="0"/>
                    <a:pt x="-817" y="4191"/>
                    <a:pt x="40" y="9430"/>
                  </a:cubicBezTo>
                  <a:cubicBezTo>
                    <a:pt x="898" y="14764"/>
                    <a:pt x="15662" y="19145"/>
                    <a:pt x="32902" y="19145"/>
                  </a:cubicBezTo>
                  <a:close/>
                </a:path>
              </a:pathLst>
            </a:custGeom>
            <a:grpFill/>
            <a:ln w="9525" cap="flat">
              <a:noFill/>
              <a:prstDash val="solid"/>
              <a:miter/>
            </a:ln>
          </p:spPr>
          <p:txBody>
            <a:bodyPr rtlCol="0" anchor="ctr"/>
            <a:lstStyle/>
            <a:p>
              <a:endParaRPr lang="zh-CN" altLang="en-US"/>
            </a:p>
          </p:txBody>
        </p:sp>
        <p:sp>
          <p:nvSpPr>
            <p:cNvPr id="349" name="任意多边形: 形状 348"/>
            <p:cNvSpPr/>
            <p:nvPr/>
          </p:nvSpPr>
          <p:spPr>
            <a:xfrm>
              <a:off x="6217132" y="3588448"/>
              <a:ext cx="57763" cy="17811"/>
            </a:xfrm>
            <a:custGeom>
              <a:avLst/>
              <a:gdLst>
                <a:gd name="connsiteX0" fmla="*/ 31934 w 57763"/>
                <a:gd name="connsiteY0" fmla="*/ 17812 h 17811"/>
                <a:gd name="connsiteX1" fmla="*/ 57556 w 57763"/>
                <a:gd name="connsiteY1" fmla="*/ 8763 h 17811"/>
                <a:gd name="connsiteX2" fmla="*/ 25838 w 57763"/>
                <a:gd name="connsiteY2" fmla="*/ 0 h 17811"/>
                <a:gd name="connsiteX3" fmla="*/ 121 w 57763"/>
                <a:gd name="connsiteY3" fmla="*/ 8763 h 17811"/>
                <a:gd name="connsiteX4" fmla="*/ 31934 w 57763"/>
                <a:gd name="connsiteY4" fmla="*/ 17812 h 17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63" h="17811">
                  <a:moveTo>
                    <a:pt x="31934" y="17812"/>
                  </a:moveTo>
                  <a:cubicBezTo>
                    <a:pt x="48031" y="17812"/>
                    <a:pt x="59461" y="13716"/>
                    <a:pt x="57556" y="8763"/>
                  </a:cubicBezTo>
                  <a:cubicBezTo>
                    <a:pt x="55651" y="3905"/>
                    <a:pt x="41554" y="0"/>
                    <a:pt x="25838" y="0"/>
                  </a:cubicBezTo>
                  <a:cubicBezTo>
                    <a:pt x="10122" y="0"/>
                    <a:pt x="-1308" y="3905"/>
                    <a:pt x="121" y="8763"/>
                  </a:cubicBezTo>
                  <a:cubicBezTo>
                    <a:pt x="1645" y="13811"/>
                    <a:pt x="15837" y="17812"/>
                    <a:pt x="31934" y="17812"/>
                  </a:cubicBezTo>
                  <a:close/>
                </a:path>
              </a:pathLst>
            </a:custGeom>
            <a:grpFill/>
            <a:ln w="9525" cap="flat">
              <a:noFill/>
              <a:prstDash val="solid"/>
              <a:miter/>
            </a:ln>
          </p:spPr>
          <p:txBody>
            <a:bodyPr rtlCol="0" anchor="ctr"/>
            <a:lstStyle/>
            <a:p>
              <a:endParaRPr lang="zh-CN" altLang="en-US"/>
            </a:p>
          </p:txBody>
        </p:sp>
        <p:sp>
          <p:nvSpPr>
            <p:cNvPr id="350" name="任意多边形: 形状 349"/>
            <p:cNvSpPr/>
            <p:nvPr/>
          </p:nvSpPr>
          <p:spPr>
            <a:xfrm>
              <a:off x="6303606" y="3589210"/>
              <a:ext cx="53320" cy="16382"/>
            </a:xfrm>
            <a:custGeom>
              <a:avLst/>
              <a:gdLst>
                <a:gd name="connsiteX0" fmla="*/ 30423 w 53320"/>
                <a:gd name="connsiteY0" fmla="*/ 16383 h 16382"/>
                <a:gd name="connsiteX1" fmla="*/ 52997 w 53320"/>
                <a:gd name="connsiteY1" fmla="*/ 8096 h 16382"/>
                <a:gd name="connsiteX2" fmla="*/ 22898 w 53320"/>
                <a:gd name="connsiteY2" fmla="*/ 0 h 16382"/>
                <a:gd name="connsiteX3" fmla="*/ 229 w 53320"/>
                <a:gd name="connsiteY3" fmla="*/ 8096 h 16382"/>
                <a:gd name="connsiteX4" fmla="*/ 30423 w 53320"/>
                <a:gd name="connsiteY4" fmla="*/ 16383 h 16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20" h="16382">
                  <a:moveTo>
                    <a:pt x="30423" y="16383"/>
                  </a:moveTo>
                  <a:cubicBezTo>
                    <a:pt x="45187" y="16383"/>
                    <a:pt x="55284" y="12668"/>
                    <a:pt x="52997" y="8096"/>
                  </a:cubicBezTo>
                  <a:cubicBezTo>
                    <a:pt x="50711" y="3619"/>
                    <a:pt x="37281" y="0"/>
                    <a:pt x="22898" y="0"/>
                  </a:cubicBezTo>
                  <a:cubicBezTo>
                    <a:pt x="8516" y="0"/>
                    <a:pt x="-1676" y="3619"/>
                    <a:pt x="229" y="8096"/>
                  </a:cubicBezTo>
                  <a:cubicBezTo>
                    <a:pt x="2134" y="12573"/>
                    <a:pt x="15659" y="16383"/>
                    <a:pt x="30423" y="16383"/>
                  </a:cubicBezTo>
                  <a:close/>
                </a:path>
              </a:pathLst>
            </a:custGeom>
            <a:grpFill/>
            <a:ln w="9525" cap="flat">
              <a:noFill/>
              <a:prstDash val="solid"/>
              <a:miter/>
            </a:ln>
          </p:spPr>
          <p:txBody>
            <a:bodyPr rtlCol="0" anchor="ctr"/>
            <a:lstStyle/>
            <a:p>
              <a:endParaRPr lang="zh-CN" altLang="en-US"/>
            </a:p>
          </p:txBody>
        </p:sp>
        <p:sp>
          <p:nvSpPr>
            <p:cNvPr id="351" name="任意多边形: 形状 350"/>
            <p:cNvSpPr/>
            <p:nvPr/>
          </p:nvSpPr>
          <p:spPr>
            <a:xfrm>
              <a:off x="6390459" y="3589972"/>
              <a:ext cx="47913" cy="14668"/>
            </a:xfrm>
            <a:custGeom>
              <a:avLst/>
              <a:gdLst>
                <a:gd name="connsiteX0" fmla="*/ 28247 w 47913"/>
                <a:gd name="connsiteY0" fmla="*/ 14669 h 14668"/>
                <a:gd name="connsiteX1" fmla="*/ 47487 w 47913"/>
                <a:gd name="connsiteY1" fmla="*/ 7239 h 14668"/>
                <a:gd name="connsiteX2" fmla="*/ 19674 w 47913"/>
                <a:gd name="connsiteY2" fmla="*/ 0 h 14668"/>
                <a:gd name="connsiteX3" fmla="*/ 339 w 47913"/>
                <a:gd name="connsiteY3" fmla="*/ 7239 h 14668"/>
                <a:gd name="connsiteX4" fmla="*/ 28247 w 47913"/>
                <a:gd name="connsiteY4" fmla="*/ 14669 h 14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13" h="14668">
                  <a:moveTo>
                    <a:pt x="28247" y="14669"/>
                  </a:moveTo>
                  <a:cubicBezTo>
                    <a:pt x="41391" y="14669"/>
                    <a:pt x="49964" y="11335"/>
                    <a:pt x="47487" y="7239"/>
                  </a:cubicBezTo>
                  <a:cubicBezTo>
                    <a:pt x="45011" y="3239"/>
                    <a:pt x="32533" y="0"/>
                    <a:pt x="19674" y="0"/>
                  </a:cubicBezTo>
                  <a:cubicBezTo>
                    <a:pt x="6816" y="0"/>
                    <a:pt x="-1852" y="3239"/>
                    <a:pt x="339" y="7239"/>
                  </a:cubicBezTo>
                  <a:cubicBezTo>
                    <a:pt x="2529" y="11335"/>
                    <a:pt x="15102" y="14669"/>
                    <a:pt x="28247" y="14669"/>
                  </a:cubicBezTo>
                  <a:close/>
                </a:path>
              </a:pathLst>
            </a:custGeom>
            <a:grpFill/>
            <a:ln w="9525" cap="flat">
              <a:noFill/>
              <a:prstDash val="solid"/>
              <a:miter/>
            </a:ln>
          </p:spPr>
          <p:txBody>
            <a:bodyPr rtlCol="0" anchor="ctr"/>
            <a:lstStyle/>
            <a:p>
              <a:endParaRPr lang="zh-CN" altLang="en-US"/>
            </a:p>
          </p:txBody>
        </p:sp>
        <p:sp>
          <p:nvSpPr>
            <p:cNvPr id="352" name="任意多边形: 形状 351"/>
            <p:cNvSpPr/>
            <p:nvPr/>
          </p:nvSpPr>
          <p:spPr>
            <a:xfrm>
              <a:off x="6477312" y="3590925"/>
              <a:ext cx="42596" cy="12858"/>
            </a:xfrm>
            <a:custGeom>
              <a:avLst/>
              <a:gdLst>
                <a:gd name="connsiteX0" fmla="*/ 25881 w 42596"/>
                <a:gd name="connsiteY0" fmla="*/ 12859 h 12858"/>
                <a:gd name="connsiteX1" fmla="*/ 42073 w 42596"/>
                <a:gd name="connsiteY1" fmla="*/ 6382 h 12858"/>
                <a:gd name="connsiteX2" fmla="*/ 16737 w 42596"/>
                <a:gd name="connsiteY2" fmla="*/ 0 h 12858"/>
                <a:gd name="connsiteX3" fmla="*/ 449 w 42596"/>
                <a:gd name="connsiteY3" fmla="*/ 6382 h 12858"/>
                <a:gd name="connsiteX4" fmla="*/ 25881 w 42596"/>
                <a:gd name="connsiteY4" fmla="*/ 12859 h 12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96" h="12858">
                  <a:moveTo>
                    <a:pt x="25881" y="12859"/>
                  </a:moveTo>
                  <a:cubicBezTo>
                    <a:pt x="37501" y="12859"/>
                    <a:pt x="44645" y="9906"/>
                    <a:pt x="42073" y="6382"/>
                  </a:cubicBezTo>
                  <a:cubicBezTo>
                    <a:pt x="39406" y="2858"/>
                    <a:pt x="28167" y="0"/>
                    <a:pt x="16737" y="0"/>
                  </a:cubicBezTo>
                  <a:cubicBezTo>
                    <a:pt x="5402" y="0"/>
                    <a:pt x="-1932" y="2858"/>
                    <a:pt x="449" y="6382"/>
                  </a:cubicBezTo>
                  <a:cubicBezTo>
                    <a:pt x="2830" y="9906"/>
                    <a:pt x="14260" y="12859"/>
                    <a:pt x="25881" y="12859"/>
                  </a:cubicBezTo>
                  <a:close/>
                </a:path>
              </a:pathLst>
            </a:custGeom>
            <a:grpFill/>
            <a:ln w="9525" cap="flat">
              <a:noFill/>
              <a:prstDash val="solid"/>
              <a:miter/>
            </a:ln>
          </p:spPr>
          <p:txBody>
            <a:bodyPr rtlCol="0" anchor="ctr"/>
            <a:lstStyle/>
            <a:p>
              <a:endParaRPr lang="zh-CN" altLang="en-US"/>
            </a:p>
          </p:txBody>
        </p:sp>
        <p:sp>
          <p:nvSpPr>
            <p:cNvPr id="353" name="任意多边形: 形状 352"/>
            <p:cNvSpPr/>
            <p:nvPr/>
          </p:nvSpPr>
          <p:spPr>
            <a:xfrm>
              <a:off x="6564261" y="3591782"/>
              <a:ext cx="37068" cy="11144"/>
            </a:xfrm>
            <a:custGeom>
              <a:avLst/>
              <a:gdLst>
                <a:gd name="connsiteX0" fmla="*/ 23132 w 37068"/>
                <a:gd name="connsiteY0" fmla="*/ 11144 h 11144"/>
                <a:gd name="connsiteX1" fmla="*/ 36467 w 37068"/>
                <a:gd name="connsiteY1" fmla="*/ 5525 h 11144"/>
                <a:gd name="connsiteX2" fmla="*/ 13893 w 37068"/>
                <a:gd name="connsiteY2" fmla="*/ 0 h 11144"/>
                <a:gd name="connsiteX3" fmla="*/ 558 w 37068"/>
                <a:gd name="connsiteY3" fmla="*/ 5525 h 11144"/>
                <a:gd name="connsiteX4" fmla="*/ 23132 w 37068"/>
                <a:gd name="connsiteY4" fmla="*/ 11144 h 11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68" h="11144">
                  <a:moveTo>
                    <a:pt x="23132" y="11144"/>
                  </a:moveTo>
                  <a:cubicBezTo>
                    <a:pt x="33134" y="11144"/>
                    <a:pt x="39039" y="8573"/>
                    <a:pt x="36467" y="5525"/>
                  </a:cubicBezTo>
                  <a:cubicBezTo>
                    <a:pt x="33800" y="2477"/>
                    <a:pt x="23704" y="0"/>
                    <a:pt x="13893" y="0"/>
                  </a:cubicBezTo>
                  <a:cubicBezTo>
                    <a:pt x="4082" y="0"/>
                    <a:pt x="-1918" y="2477"/>
                    <a:pt x="558" y="5525"/>
                  </a:cubicBezTo>
                  <a:cubicBezTo>
                    <a:pt x="2939" y="8573"/>
                    <a:pt x="13131" y="11144"/>
                    <a:pt x="23132" y="11144"/>
                  </a:cubicBezTo>
                  <a:close/>
                </a:path>
              </a:pathLst>
            </a:custGeom>
            <a:grpFill/>
            <a:ln w="9525" cap="flat">
              <a:noFill/>
              <a:prstDash val="solid"/>
              <a:miter/>
            </a:ln>
          </p:spPr>
          <p:txBody>
            <a:bodyPr rtlCol="0" anchor="ctr"/>
            <a:lstStyle/>
            <a:p>
              <a:endParaRPr lang="zh-CN" altLang="en-US"/>
            </a:p>
          </p:txBody>
        </p:sp>
        <p:sp>
          <p:nvSpPr>
            <p:cNvPr id="354" name="任意多边形: 形状 353"/>
            <p:cNvSpPr/>
            <p:nvPr/>
          </p:nvSpPr>
          <p:spPr>
            <a:xfrm>
              <a:off x="6650755" y="3592544"/>
              <a:ext cx="32238" cy="9525"/>
            </a:xfrm>
            <a:custGeom>
              <a:avLst/>
              <a:gdLst>
                <a:gd name="connsiteX0" fmla="*/ 20744 w 32238"/>
                <a:gd name="connsiteY0" fmla="*/ 9525 h 9525"/>
                <a:gd name="connsiteX1" fmla="*/ 31507 w 32238"/>
                <a:gd name="connsiteY1" fmla="*/ 4763 h 9525"/>
                <a:gd name="connsiteX2" fmla="*/ 11505 w 32238"/>
                <a:gd name="connsiteY2" fmla="*/ 0 h 9525"/>
                <a:gd name="connsiteX3" fmla="*/ 646 w 32238"/>
                <a:gd name="connsiteY3" fmla="*/ 4763 h 9525"/>
                <a:gd name="connsiteX4" fmla="*/ 20744 w 32238"/>
                <a:gd name="connsiteY4" fmla="*/ 9525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38" h="9525">
                  <a:moveTo>
                    <a:pt x="20744" y="9525"/>
                  </a:moveTo>
                  <a:cubicBezTo>
                    <a:pt x="29317" y="9525"/>
                    <a:pt x="34174" y="7334"/>
                    <a:pt x="31507" y="4763"/>
                  </a:cubicBezTo>
                  <a:cubicBezTo>
                    <a:pt x="28936" y="2096"/>
                    <a:pt x="19982" y="0"/>
                    <a:pt x="11505" y="0"/>
                  </a:cubicBezTo>
                  <a:cubicBezTo>
                    <a:pt x="3028" y="0"/>
                    <a:pt x="-1830" y="2096"/>
                    <a:pt x="646" y="4763"/>
                  </a:cubicBezTo>
                  <a:cubicBezTo>
                    <a:pt x="3218" y="7334"/>
                    <a:pt x="12171" y="9525"/>
                    <a:pt x="20744" y="9525"/>
                  </a:cubicBezTo>
                  <a:close/>
                </a:path>
              </a:pathLst>
            </a:custGeom>
            <a:grpFill/>
            <a:ln w="9525" cap="flat">
              <a:noFill/>
              <a:prstDash val="solid"/>
              <a:miter/>
            </a:ln>
          </p:spPr>
          <p:txBody>
            <a:bodyPr rtlCol="0" anchor="ctr"/>
            <a:lstStyle/>
            <a:p>
              <a:endParaRPr lang="zh-CN" altLang="en-US"/>
            </a:p>
          </p:txBody>
        </p:sp>
        <p:sp>
          <p:nvSpPr>
            <p:cNvPr id="355" name="任意多边形: 形状 354"/>
            <p:cNvSpPr/>
            <p:nvPr/>
          </p:nvSpPr>
          <p:spPr>
            <a:xfrm>
              <a:off x="6737511" y="3593401"/>
              <a:ext cx="27136" cy="7905"/>
            </a:xfrm>
            <a:custGeom>
              <a:avLst/>
              <a:gdLst>
                <a:gd name="connsiteX0" fmla="*/ 17903 w 27136"/>
                <a:gd name="connsiteY0" fmla="*/ 7906 h 7905"/>
                <a:gd name="connsiteX1" fmla="*/ 26381 w 27136"/>
                <a:gd name="connsiteY1" fmla="*/ 3905 h 7905"/>
                <a:gd name="connsiteX2" fmla="*/ 9236 w 27136"/>
                <a:gd name="connsiteY2" fmla="*/ 0 h 7905"/>
                <a:gd name="connsiteX3" fmla="*/ 663 w 27136"/>
                <a:gd name="connsiteY3" fmla="*/ 3905 h 7905"/>
                <a:gd name="connsiteX4" fmla="*/ 17903 w 27136"/>
                <a:gd name="connsiteY4" fmla="*/ 7906 h 7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36" h="7905">
                  <a:moveTo>
                    <a:pt x="17903" y="7906"/>
                  </a:moveTo>
                  <a:cubicBezTo>
                    <a:pt x="25047" y="7906"/>
                    <a:pt x="28857" y="6096"/>
                    <a:pt x="26381" y="3905"/>
                  </a:cubicBezTo>
                  <a:cubicBezTo>
                    <a:pt x="23999" y="1715"/>
                    <a:pt x="16284" y="0"/>
                    <a:pt x="9236" y="0"/>
                  </a:cubicBezTo>
                  <a:cubicBezTo>
                    <a:pt x="2187" y="0"/>
                    <a:pt x="-1623" y="1810"/>
                    <a:pt x="663" y="3905"/>
                  </a:cubicBezTo>
                  <a:cubicBezTo>
                    <a:pt x="3044" y="6096"/>
                    <a:pt x="10760" y="7906"/>
                    <a:pt x="17903" y="7906"/>
                  </a:cubicBezTo>
                  <a:close/>
                </a:path>
              </a:pathLst>
            </a:custGeom>
            <a:grpFill/>
            <a:ln w="9525" cap="flat">
              <a:noFill/>
              <a:prstDash val="solid"/>
              <a:miter/>
            </a:ln>
          </p:spPr>
          <p:txBody>
            <a:bodyPr rtlCol="0" anchor="ctr"/>
            <a:lstStyle/>
            <a:p>
              <a:endParaRPr lang="zh-CN" altLang="en-US"/>
            </a:p>
          </p:txBody>
        </p:sp>
        <p:sp>
          <p:nvSpPr>
            <p:cNvPr id="356" name="任意多边形: 形状 355"/>
            <p:cNvSpPr/>
            <p:nvPr/>
          </p:nvSpPr>
          <p:spPr>
            <a:xfrm>
              <a:off x="6824176" y="3594068"/>
              <a:ext cx="21986" cy="6381"/>
            </a:xfrm>
            <a:custGeom>
              <a:avLst/>
              <a:gdLst>
                <a:gd name="connsiteX0" fmla="*/ 14868 w 21986"/>
                <a:gd name="connsiteY0" fmla="*/ 6382 h 6381"/>
                <a:gd name="connsiteX1" fmla="*/ 21249 w 21986"/>
                <a:gd name="connsiteY1" fmla="*/ 3143 h 6381"/>
                <a:gd name="connsiteX2" fmla="*/ 7153 w 21986"/>
                <a:gd name="connsiteY2" fmla="*/ 0 h 6381"/>
                <a:gd name="connsiteX3" fmla="*/ 675 w 21986"/>
                <a:gd name="connsiteY3" fmla="*/ 3143 h 6381"/>
                <a:gd name="connsiteX4" fmla="*/ 14868 w 21986"/>
                <a:gd name="connsiteY4" fmla="*/ 6382 h 6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86" h="6381">
                  <a:moveTo>
                    <a:pt x="14868" y="6382"/>
                  </a:moveTo>
                  <a:cubicBezTo>
                    <a:pt x="20583" y="6382"/>
                    <a:pt x="23440" y="4953"/>
                    <a:pt x="21249" y="3143"/>
                  </a:cubicBezTo>
                  <a:cubicBezTo>
                    <a:pt x="19154" y="1429"/>
                    <a:pt x="12772" y="0"/>
                    <a:pt x="7153" y="0"/>
                  </a:cubicBezTo>
                  <a:cubicBezTo>
                    <a:pt x="1533" y="0"/>
                    <a:pt x="-1420" y="1429"/>
                    <a:pt x="675" y="3143"/>
                  </a:cubicBezTo>
                  <a:cubicBezTo>
                    <a:pt x="2866" y="4953"/>
                    <a:pt x="9248" y="6382"/>
                    <a:pt x="14868" y="6382"/>
                  </a:cubicBezTo>
                  <a:close/>
                </a:path>
              </a:pathLst>
            </a:custGeom>
            <a:grpFill/>
            <a:ln w="9525" cap="flat">
              <a:noFill/>
              <a:prstDash val="solid"/>
              <a:miter/>
            </a:ln>
          </p:spPr>
          <p:txBody>
            <a:bodyPr rtlCol="0" anchor="ctr"/>
            <a:lstStyle/>
            <a:p>
              <a:endParaRPr lang="zh-CN" altLang="en-US"/>
            </a:p>
          </p:txBody>
        </p:sp>
        <p:sp>
          <p:nvSpPr>
            <p:cNvPr id="357" name="任意多边形: 形状 356"/>
            <p:cNvSpPr/>
            <p:nvPr/>
          </p:nvSpPr>
          <p:spPr>
            <a:xfrm>
              <a:off x="6910513" y="3594734"/>
              <a:ext cx="17720" cy="5048"/>
            </a:xfrm>
            <a:custGeom>
              <a:avLst/>
              <a:gdLst>
                <a:gd name="connsiteX0" fmla="*/ 12256 w 17720"/>
                <a:gd name="connsiteY0" fmla="*/ 5048 h 5048"/>
                <a:gd name="connsiteX1" fmla="*/ 17018 w 17720"/>
                <a:gd name="connsiteY1" fmla="*/ 2477 h 5048"/>
                <a:gd name="connsiteX2" fmla="*/ 5493 w 17720"/>
                <a:gd name="connsiteY2" fmla="*/ 0 h 5048"/>
                <a:gd name="connsiteX3" fmla="*/ 635 w 17720"/>
                <a:gd name="connsiteY3" fmla="*/ 2477 h 5048"/>
                <a:gd name="connsiteX4" fmla="*/ 12256 w 17720"/>
                <a:gd name="connsiteY4" fmla="*/ 5048 h 5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20" h="5048">
                  <a:moveTo>
                    <a:pt x="12256" y="5048"/>
                  </a:moveTo>
                  <a:cubicBezTo>
                    <a:pt x="16828" y="5048"/>
                    <a:pt x="18923" y="3905"/>
                    <a:pt x="17018" y="2477"/>
                  </a:cubicBezTo>
                  <a:cubicBezTo>
                    <a:pt x="15114" y="1048"/>
                    <a:pt x="9970" y="0"/>
                    <a:pt x="5493" y="0"/>
                  </a:cubicBezTo>
                  <a:cubicBezTo>
                    <a:pt x="1016" y="0"/>
                    <a:pt x="-1174" y="1143"/>
                    <a:pt x="635" y="2477"/>
                  </a:cubicBezTo>
                  <a:cubicBezTo>
                    <a:pt x="2540" y="3905"/>
                    <a:pt x="7779" y="5048"/>
                    <a:pt x="12256" y="5048"/>
                  </a:cubicBezTo>
                  <a:close/>
                </a:path>
              </a:pathLst>
            </a:custGeom>
            <a:grpFill/>
            <a:ln w="9525" cap="flat">
              <a:noFill/>
              <a:prstDash val="solid"/>
              <a:miter/>
            </a:ln>
          </p:spPr>
          <p:txBody>
            <a:bodyPr rtlCol="0" anchor="ctr"/>
            <a:lstStyle/>
            <a:p>
              <a:endParaRPr lang="zh-CN" altLang="en-US"/>
            </a:p>
          </p:txBody>
        </p:sp>
        <p:sp>
          <p:nvSpPr>
            <p:cNvPr id="358" name="任意多边形: 形状 357"/>
            <p:cNvSpPr/>
            <p:nvPr/>
          </p:nvSpPr>
          <p:spPr>
            <a:xfrm>
              <a:off x="6996948" y="3595306"/>
              <a:ext cx="13281" cy="3809"/>
            </a:xfrm>
            <a:custGeom>
              <a:avLst/>
              <a:gdLst>
                <a:gd name="connsiteX0" fmla="*/ 9356 w 13281"/>
                <a:gd name="connsiteY0" fmla="*/ 3810 h 3809"/>
                <a:gd name="connsiteX1" fmla="*/ 12689 w 13281"/>
                <a:gd name="connsiteY1" fmla="*/ 1905 h 3809"/>
                <a:gd name="connsiteX2" fmla="*/ 3926 w 13281"/>
                <a:gd name="connsiteY2" fmla="*/ 0 h 3809"/>
                <a:gd name="connsiteX3" fmla="*/ 593 w 13281"/>
                <a:gd name="connsiteY3" fmla="*/ 1905 h 3809"/>
                <a:gd name="connsiteX4" fmla="*/ 9356 w 13281"/>
                <a:gd name="connsiteY4" fmla="*/ 3810 h 3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81" h="3809">
                  <a:moveTo>
                    <a:pt x="9356" y="3810"/>
                  </a:moveTo>
                  <a:cubicBezTo>
                    <a:pt x="12689" y="3810"/>
                    <a:pt x="14213" y="2953"/>
                    <a:pt x="12689" y="1905"/>
                  </a:cubicBezTo>
                  <a:cubicBezTo>
                    <a:pt x="11165" y="857"/>
                    <a:pt x="7260" y="0"/>
                    <a:pt x="3926" y="0"/>
                  </a:cubicBezTo>
                  <a:cubicBezTo>
                    <a:pt x="593" y="0"/>
                    <a:pt x="-932" y="857"/>
                    <a:pt x="593" y="1905"/>
                  </a:cubicBezTo>
                  <a:cubicBezTo>
                    <a:pt x="2117" y="3048"/>
                    <a:pt x="6022" y="3810"/>
                    <a:pt x="9356" y="3810"/>
                  </a:cubicBezTo>
                  <a:close/>
                </a:path>
              </a:pathLst>
            </a:custGeom>
            <a:grpFill/>
            <a:ln w="9525" cap="flat">
              <a:noFill/>
              <a:prstDash val="solid"/>
              <a:miter/>
            </a:ln>
          </p:spPr>
          <p:txBody>
            <a:bodyPr rtlCol="0" anchor="ctr"/>
            <a:lstStyle/>
            <a:p>
              <a:endParaRPr lang="zh-CN" altLang="en-US"/>
            </a:p>
          </p:txBody>
        </p:sp>
        <p:sp>
          <p:nvSpPr>
            <p:cNvPr id="359" name="任意多边形: 形状 358"/>
            <p:cNvSpPr/>
            <p:nvPr/>
          </p:nvSpPr>
          <p:spPr>
            <a:xfrm>
              <a:off x="7082881" y="3595878"/>
              <a:ext cx="9817" cy="2762"/>
            </a:xfrm>
            <a:custGeom>
              <a:avLst/>
              <a:gdLst>
                <a:gd name="connsiteX0" fmla="*/ 7052 w 9817"/>
                <a:gd name="connsiteY0" fmla="*/ 2762 h 2762"/>
                <a:gd name="connsiteX1" fmla="*/ 9338 w 9817"/>
                <a:gd name="connsiteY1" fmla="*/ 1333 h 2762"/>
                <a:gd name="connsiteX2" fmla="*/ 2766 w 9817"/>
                <a:gd name="connsiteY2" fmla="*/ 0 h 2762"/>
                <a:gd name="connsiteX3" fmla="*/ 480 w 9817"/>
                <a:gd name="connsiteY3" fmla="*/ 1333 h 2762"/>
                <a:gd name="connsiteX4" fmla="*/ 7052 w 9817"/>
                <a:gd name="connsiteY4" fmla="*/ 2762 h 2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17" h="2762">
                  <a:moveTo>
                    <a:pt x="7052" y="2762"/>
                  </a:moveTo>
                  <a:cubicBezTo>
                    <a:pt x="9528" y="2762"/>
                    <a:pt x="10481" y="2096"/>
                    <a:pt x="9338" y="1333"/>
                  </a:cubicBezTo>
                  <a:cubicBezTo>
                    <a:pt x="8100" y="571"/>
                    <a:pt x="5147" y="0"/>
                    <a:pt x="2766" y="0"/>
                  </a:cubicBezTo>
                  <a:cubicBezTo>
                    <a:pt x="289" y="0"/>
                    <a:pt x="-663" y="571"/>
                    <a:pt x="480" y="1333"/>
                  </a:cubicBezTo>
                  <a:cubicBezTo>
                    <a:pt x="1623" y="2191"/>
                    <a:pt x="4576" y="2762"/>
                    <a:pt x="7052" y="2762"/>
                  </a:cubicBezTo>
                  <a:close/>
                </a:path>
              </a:pathLst>
            </a:custGeom>
            <a:grpFill/>
            <a:ln w="9525" cap="flat">
              <a:noFill/>
              <a:prstDash val="solid"/>
              <a:miter/>
            </a:ln>
          </p:spPr>
          <p:txBody>
            <a:bodyPr rtlCol="0" anchor="ctr"/>
            <a:lstStyle/>
            <a:p>
              <a:endParaRPr lang="zh-CN" altLang="en-US"/>
            </a:p>
          </p:txBody>
        </p:sp>
        <p:sp>
          <p:nvSpPr>
            <p:cNvPr id="360" name="任意多边形: 形状 359"/>
            <p:cNvSpPr/>
            <p:nvPr/>
          </p:nvSpPr>
          <p:spPr>
            <a:xfrm>
              <a:off x="7168749" y="3596449"/>
              <a:ext cx="6291" cy="1714"/>
            </a:xfrm>
            <a:custGeom>
              <a:avLst/>
              <a:gdLst>
                <a:gd name="connsiteX0" fmla="*/ 4622 w 6291"/>
                <a:gd name="connsiteY0" fmla="*/ 1714 h 1714"/>
                <a:gd name="connsiteX1" fmla="*/ 5956 w 6291"/>
                <a:gd name="connsiteY1" fmla="*/ 857 h 1714"/>
                <a:gd name="connsiteX2" fmla="*/ 1669 w 6291"/>
                <a:gd name="connsiteY2" fmla="*/ 0 h 1714"/>
                <a:gd name="connsiteX3" fmla="*/ 336 w 6291"/>
                <a:gd name="connsiteY3" fmla="*/ 857 h 1714"/>
                <a:gd name="connsiteX4" fmla="*/ 4622 w 6291"/>
                <a:gd name="connsiteY4" fmla="*/ 1714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1" h="1714">
                  <a:moveTo>
                    <a:pt x="4622" y="1714"/>
                  </a:moveTo>
                  <a:cubicBezTo>
                    <a:pt x="6146" y="1714"/>
                    <a:pt x="6718" y="1333"/>
                    <a:pt x="5956" y="857"/>
                  </a:cubicBezTo>
                  <a:cubicBezTo>
                    <a:pt x="5099" y="381"/>
                    <a:pt x="3193" y="0"/>
                    <a:pt x="1669" y="0"/>
                  </a:cubicBezTo>
                  <a:cubicBezTo>
                    <a:pt x="146" y="0"/>
                    <a:pt x="-426" y="381"/>
                    <a:pt x="336" y="857"/>
                  </a:cubicBezTo>
                  <a:cubicBezTo>
                    <a:pt x="1193" y="1333"/>
                    <a:pt x="3098" y="1714"/>
                    <a:pt x="4622" y="1714"/>
                  </a:cubicBezTo>
                  <a:close/>
                </a:path>
              </a:pathLst>
            </a:custGeom>
            <a:grpFill/>
            <a:ln w="9525" cap="flat">
              <a:noFill/>
              <a:prstDash val="solid"/>
              <a:miter/>
            </a:ln>
          </p:spPr>
          <p:txBody>
            <a:bodyPr rtlCol="0" anchor="ctr"/>
            <a:lstStyle/>
            <a:p>
              <a:endParaRPr lang="zh-CN" altLang="en-US"/>
            </a:p>
          </p:txBody>
        </p:sp>
        <p:sp>
          <p:nvSpPr>
            <p:cNvPr id="361" name="任意多边形: 形状 360"/>
            <p:cNvSpPr/>
            <p:nvPr/>
          </p:nvSpPr>
          <p:spPr>
            <a:xfrm>
              <a:off x="7254482" y="3596830"/>
              <a:ext cx="3227" cy="857"/>
            </a:xfrm>
            <a:custGeom>
              <a:avLst/>
              <a:gdLst>
                <a:gd name="connsiteX0" fmla="*/ 2424 w 3227"/>
                <a:gd name="connsiteY0" fmla="*/ 857 h 857"/>
                <a:gd name="connsiteX1" fmla="*/ 2995 w 3227"/>
                <a:gd name="connsiteY1" fmla="*/ 381 h 857"/>
                <a:gd name="connsiteX2" fmla="*/ 804 w 3227"/>
                <a:gd name="connsiteY2" fmla="*/ 0 h 857"/>
                <a:gd name="connsiteX3" fmla="*/ 233 w 3227"/>
                <a:gd name="connsiteY3" fmla="*/ 381 h 857"/>
                <a:gd name="connsiteX4" fmla="*/ 2424 w 3227"/>
                <a:gd name="connsiteY4" fmla="*/ 857 h 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7" h="857">
                  <a:moveTo>
                    <a:pt x="2424" y="857"/>
                  </a:moveTo>
                  <a:cubicBezTo>
                    <a:pt x="3185" y="857"/>
                    <a:pt x="3471" y="667"/>
                    <a:pt x="2995" y="381"/>
                  </a:cubicBezTo>
                  <a:cubicBezTo>
                    <a:pt x="2519" y="191"/>
                    <a:pt x="1566" y="0"/>
                    <a:pt x="804" y="0"/>
                  </a:cubicBezTo>
                  <a:cubicBezTo>
                    <a:pt x="42" y="0"/>
                    <a:pt x="-243" y="191"/>
                    <a:pt x="233" y="381"/>
                  </a:cubicBezTo>
                  <a:cubicBezTo>
                    <a:pt x="709" y="667"/>
                    <a:pt x="1661" y="857"/>
                    <a:pt x="2424" y="857"/>
                  </a:cubicBezTo>
                  <a:close/>
                </a:path>
              </a:pathLst>
            </a:custGeom>
            <a:grpFill/>
            <a:ln w="9525" cap="flat">
              <a:noFill/>
              <a:prstDash val="solid"/>
              <a:miter/>
            </a:ln>
          </p:spPr>
          <p:txBody>
            <a:bodyPr rtlCol="0" anchor="ctr"/>
            <a:lstStyle/>
            <a:p>
              <a:endParaRPr lang="zh-CN" altLang="en-US"/>
            </a:p>
          </p:txBody>
        </p:sp>
        <p:sp>
          <p:nvSpPr>
            <p:cNvPr id="362" name="任意多边形: 形状 361"/>
            <p:cNvSpPr/>
            <p:nvPr/>
          </p:nvSpPr>
          <p:spPr>
            <a:xfrm>
              <a:off x="7339674" y="3597211"/>
              <a:ext cx="1150" cy="190"/>
            </a:xfrm>
            <a:custGeom>
              <a:avLst/>
              <a:gdLst>
                <a:gd name="connsiteX0" fmla="*/ 861 w 1150"/>
                <a:gd name="connsiteY0" fmla="*/ 190 h 190"/>
                <a:gd name="connsiteX1" fmla="*/ 1052 w 1150"/>
                <a:gd name="connsiteY1" fmla="*/ 95 h 190"/>
                <a:gd name="connsiteX2" fmla="*/ 290 w 1150"/>
                <a:gd name="connsiteY2" fmla="*/ 0 h 190"/>
                <a:gd name="connsiteX3" fmla="*/ 99 w 1150"/>
                <a:gd name="connsiteY3" fmla="*/ 95 h 190"/>
                <a:gd name="connsiteX4" fmla="*/ 861 w 1150"/>
                <a:gd name="connsiteY4" fmla="*/ 190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 h="190">
                  <a:moveTo>
                    <a:pt x="861" y="190"/>
                  </a:moveTo>
                  <a:cubicBezTo>
                    <a:pt x="1147" y="190"/>
                    <a:pt x="1242" y="95"/>
                    <a:pt x="1052" y="95"/>
                  </a:cubicBezTo>
                  <a:cubicBezTo>
                    <a:pt x="861" y="0"/>
                    <a:pt x="575" y="0"/>
                    <a:pt x="290" y="0"/>
                  </a:cubicBezTo>
                  <a:cubicBezTo>
                    <a:pt x="4" y="0"/>
                    <a:pt x="-91" y="95"/>
                    <a:pt x="99" y="95"/>
                  </a:cubicBezTo>
                  <a:cubicBezTo>
                    <a:pt x="290" y="95"/>
                    <a:pt x="671" y="190"/>
                    <a:pt x="861" y="190"/>
                  </a:cubicBezTo>
                  <a:close/>
                </a:path>
              </a:pathLst>
            </a:custGeom>
            <a:grpFill/>
            <a:ln w="9525" cap="flat">
              <a:noFill/>
              <a:prstDash val="solid"/>
              <a:miter/>
            </a:ln>
          </p:spPr>
          <p:txBody>
            <a:bodyPr rtlCol="0" anchor="ctr"/>
            <a:lstStyle/>
            <a:p>
              <a:endParaRPr lang="zh-CN" altLang="en-US"/>
            </a:p>
          </p:txBody>
        </p:sp>
        <p:sp>
          <p:nvSpPr>
            <p:cNvPr id="363" name="任意多边形: 形状 362"/>
            <p:cNvSpPr/>
            <p:nvPr/>
          </p:nvSpPr>
          <p:spPr>
            <a:xfrm>
              <a:off x="4635674" y="3624357"/>
              <a:ext cx="586" cy="190"/>
            </a:xfrm>
            <a:custGeom>
              <a:avLst/>
              <a:gdLst>
                <a:gd name="connsiteX0" fmla="*/ 143 w 586"/>
                <a:gd name="connsiteY0" fmla="*/ 191 h 190"/>
                <a:gd name="connsiteX1" fmla="*/ 524 w 586"/>
                <a:gd name="connsiteY1" fmla="*/ 95 h 190"/>
                <a:gd name="connsiteX2" fmla="*/ 429 w 586"/>
                <a:gd name="connsiteY2" fmla="*/ 0 h 190"/>
                <a:gd name="connsiteX3" fmla="*/ 143 w 586"/>
                <a:gd name="connsiteY3" fmla="*/ 191 h 190"/>
                <a:gd name="connsiteX4" fmla="*/ 143 w 586"/>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 h="190">
                  <a:moveTo>
                    <a:pt x="143" y="191"/>
                  </a:moveTo>
                  <a:cubicBezTo>
                    <a:pt x="238" y="191"/>
                    <a:pt x="429" y="191"/>
                    <a:pt x="524" y="95"/>
                  </a:cubicBezTo>
                  <a:cubicBezTo>
                    <a:pt x="619" y="95"/>
                    <a:pt x="619" y="0"/>
                    <a:pt x="429" y="0"/>
                  </a:cubicBezTo>
                  <a:cubicBezTo>
                    <a:pt x="238" y="0"/>
                    <a:pt x="48" y="0"/>
                    <a:pt x="143" y="191"/>
                  </a:cubicBezTo>
                  <a:cubicBezTo>
                    <a:pt x="-48" y="95"/>
                    <a:pt x="-48" y="191"/>
                    <a:pt x="143" y="191"/>
                  </a:cubicBezTo>
                  <a:close/>
                </a:path>
              </a:pathLst>
            </a:custGeom>
            <a:grpFill/>
            <a:ln w="9525" cap="flat">
              <a:noFill/>
              <a:prstDash val="solid"/>
              <a:miter/>
            </a:ln>
          </p:spPr>
          <p:txBody>
            <a:bodyPr rtlCol="0" anchor="ctr"/>
            <a:lstStyle/>
            <a:p>
              <a:endParaRPr lang="zh-CN" altLang="en-US"/>
            </a:p>
          </p:txBody>
        </p:sp>
        <p:sp>
          <p:nvSpPr>
            <p:cNvPr id="364" name="任意多边形: 形状 363"/>
            <p:cNvSpPr/>
            <p:nvPr/>
          </p:nvSpPr>
          <p:spPr>
            <a:xfrm>
              <a:off x="4722338" y="3624167"/>
              <a:ext cx="2195" cy="571"/>
            </a:xfrm>
            <a:custGeom>
              <a:avLst/>
              <a:gdLst>
                <a:gd name="connsiteX0" fmla="*/ 537 w 2195"/>
                <a:gd name="connsiteY0" fmla="*/ 571 h 571"/>
                <a:gd name="connsiteX1" fmla="*/ 2061 w 2195"/>
                <a:gd name="connsiteY1" fmla="*/ 286 h 571"/>
                <a:gd name="connsiteX2" fmla="*/ 1680 w 2195"/>
                <a:gd name="connsiteY2" fmla="*/ 0 h 571"/>
                <a:gd name="connsiteX3" fmla="*/ 156 w 2195"/>
                <a:gd name="connsiteY3" fmla="*/ 286 h 571"/>
                <a:gd name="connsiteX4" fmla="*/ 537 w 2195"/>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 h="571">
                  <a:moveTo>
                    <a:pt x="537" y="571"/>
                  </a:moveTo>
                  <a:cubicBezTo>
                    <a:pt x="1109" y="571"/>
                    <a:pt x="1775" y="476"/>
                    <a:pt x="2061" y="286"/>
                  </a:cubicBezTo>
                  <a:cubicBezTo>
                    <a:pt x="2347" y="95"/>
                    <a:pt x="2156" y="0"/>
                    <a:pt x="1680" y="0"/>
                  </a:cubicBezTo>
                  <a:cubicBezTo>
                    <a:pt x="1109" y="0"/>
                    <a:pt x="442" y="95"/>
                    <a:pt x="156" y="286"/>
                  </a:cubicBezTo>
                  <a:cubicBezTo>
                    <a:pt x="-130" y="476"/>
                    <a:pt x="-34" y="571"/>
                    <a:pt x="537" y="571"/>
                  </a:cubicBezTo>
                  <a:close/>
                </a:path>
              </a:pathLst>
            </a:custGeom>
            <a:grpFill/>
            <a:ln w="9525" cap="flat">
              <a:noFill/>
              <a:prstDash val="solid"/>
              <a:miter/>
            </a:ln>
          </p:spPr>
          <p:txBody>
            <a:bodyPr rtlCol="0" anchor="ctr"/>
            <a:lstStyle/>
            <a:p>
              <a:endParaRPr lang="zh-CN" altLang="en-US"/>
            </a:p>
          </p:txBody>
        </p:sp>
        <p:sp>
          <p:nvSpPr>
            <p:cNvPr id="365" name="任意多边形: 形状 364"/>
            <p:cNvSpPr/>
            <p:nvPr/>
          </p:nvSpPr>
          <p:spPr>
            <a:xfrm>
              <a:off x="4808737" y="3623691"/>
              <a:ext cx="4415" cy="1333"/>
            </a:xfrm>
            <a:custGeom>
              <a:avLst/>
              <a:gdLst>
                <a:gd name="connsiteX0" fmla="*/ 1197 w 4415"/>
                <a:gd name="connsiteY0" fmla="*/ 1333 h 1333"/>
                <a:gd name="connsiteX1" fmla="*/ 4150 w 4415"/>
                <a:gd name="connsiteY1" fmla="*/ 667 h 1333"/>
                <a:gd name="connsiteX2" fmla="*/ 3292 w 4415"/>
                <a:gd name="connsiteY2" fmla="*/ 0 h 1333"/>
                <a:gd name="connsiteX3" fmla="*/ 244 w 4415"/>
                <a:gd name="connsiteY3" fmla="*/ 667 h 1333"/>
                <a:gd name="connsiteX4" fmla="*/ 1197 w 4415"/>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5" h="1333">
                  <a:moveTo>
                    <a:pt x="1197" y="1333"/>
                  </a:moveTo>
                  <a:cubicBezTo>
                    <a:pt x="2245" y="1333"/>
                    <a:pt x="3578" y="1048"/>
                    <a:pt x="4150" y="667"/>
                  </a:cubicBezTo>
                  <a:cubicBezTo>
                    <a:pt x="4721" y="286"/>
                    <a:pt x="4340" y="0"/>
                    <a:pt x="3292" y="0"/>
                  </a:cubicBezTo>
                  <a:cubicBezTo>
                    <a:pt x="2245" y="0"/>
                    <a:pt x="911" y="286"/>
                    <a:pt x="244" y="667"/>
                  </a:cubicBezTo>
                  <a:cubicBezTo>
                    <a:pt x="-327" y="1048"/>
                    <a:pt x="149" y="1333"/>
                    <a:pt x="1197" y="1333"/>
                  </a:cubicBezTo>
                  <a:close/>
                </a:path>
              </a:pathLst>
            </a:custGeom>
            <a:grpFill/>
            <a:ln w="9525" cap="flat">
              <a:noFill/>
              <a:prstDash val="solid"/>
              <a:miter/>
            </a:ln>
          </p:spPr>
          <p:txBody>
            <a:bodyPr rtlCol="0" anchor="ctr"/>
            <a:lstStyle/>
            <a:p>
              <a:endParaRPr lang="zh-CN" altLang="en-US"/>
            </a:p>
          </p:txBody>
        </p:sp>
        <p:sp>
          <p:nvSpPr>
            <p:cNvPr id="366" name="任意多边形: 形状 365"/>
            <p:cNvSpPr/>
            <p:nvPr/>
          </p:nvSpPr>
          <p:spPr>
            <a:xfrm>
              <a:off x="4894677" y="3623214"/>
              <a:ext cx="7678" cy="2286"/>
            </a:xfrm>
            <a:custGeom>
              <a:avLst/>
              <a:gdLst>
                <a:gd name="connsiteX0" fmla="*/ 2125 w 7678"/>
                <a:gd name="connsiteY0" fmla="*/ 2286 h 2286"/>
                <a:gd name="connsiteX1" fmla="*/ 7268 w 7678"/>
                <a:gd name="connsiteY1" fmla="*/ 1143 h 2286"/>
                <a:gd name="connsiteX2" fmla="*/ 5554 w 7678"/>
                <a:gd name="connsiteY2" fmla="*/ 0 h 2286"/>
                <a:gd name="connsiteX3" fmla="*/ 410 w 7678"/>
                <a:gd name="connsiteY3" fmla="*/ 1143 h 2286"/>
                <a:gd name="connsiteX4" fmla="*/ 2125 w 7678"/>
                <a:gd name="connsiteY4" fmla="*/ 2286 h 2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8" h="2286">
                  <a:moveTo>
                    <a:pt x="2125" y="2286"/>
                  </a:moveTo>
                  <a:cubicBezTo>
                    <a:pt x="4030" y="2286"/>
                    <a:pt x="6316" y="1810"/>
                    <a:pt x="7268" y="1143"/>
                  </a:cubicBezTo>
                  <a:cubicBezTo>
                    <a:pt x="8221" y="571"/>
                    <a:pt x="7459" y="0"/>
                    <a:pt x="5554" y="0"/>
                  </a:cubicBezTo>
                  <a:cubicBezTo>
                    <a:pt x="3649" y="0"/>
                    <a:pt x="1363" y="476"/>
                    <a:pt x="410" y="1143"/>
                  </a:cubicBezTo>
                  <a:cubicBezTo>
                    <a:pt x="-542" y="1810"/>
                    <a:pt x="220" y="2286"/>
                    <a:pt x="2125" y="2286"/>
                  </a:cubicBezTo>
                  <a:close/>
                </a:path>
              </a:pathLst>
            </a:custGeom>
            <a:grpFill/>
            <a:ln w="9525" cap="flat">
              <a:noFill/>
              <a:prstDash val="solid"/>
              <a:miter/>
            </a:ln>
          </p:spPr>
          <p:txBody>
            <a:bodyPr rtlCol="0" anchor="ctr"/>
            <a:lstStyle/>
            <a:p>
              <a:endParaRPr lang="zh-CN" altLang="en-US"/>
            </a:p>
          </p:txBody>
        </p:sp>
        <p:sp>
          <p:nvSpPr>
            <p:cNvPr id="367" name="任意多边形: 形状 366"/>
            <p:cNvSpPr/>
            <p:nvPr/>
          </p:nvSpPr>
          <p:spPr>
            <a:xfrm>
              <a:off x="4980141" y="3622738"/>
              <a:ext cx="11778" cy="3429"/>
            </a:xfrm>
            <a:custGeom>
              <a:avLst/>
              <a:gdLst>
                <a:gd name="connsiteX0" fmla="*/ 3433 w 11778"/>
                <a:gd name="connsiteY0" fmla="*/ 3429 h 3429"/>
                <a:gd name="connsiteX1" fmla="*/ 11244 w 11778"/>
                <a:gd name="connsiteY1" fmla="*/ 1715 h 3429"/>
                <a:gd name="connsiteX2" fmla="*/ 8386 w 11778"/>
                <a:gd name="connsiteY2" fmla="*/ 0 h 3429"/>
                <a:gd name="connsiteX3" fmla="*/ 576 w 11778"/>
                <a:gd name="connsiteY3" fmla="*/ 1715 h 3429"/>
                <a:gd name="connsiteX4" fmla="*/ 3433 w 11778"/>
                <a:gd name="connsiteY4" fmla="*/ 3429 h 3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78" h="3429">
                  <a:moveTo>
                    <a:pt x="3433" y="3429"/>
                  </a:moveTo>
                  <a:cubicBezTo>
                    <a:pt x="6386" y="3429"/>
                    <a:pt x="9910" y="2667"/>
                    <a:pt x="11244" y="1715"/>
                  </a:cubicBezTo>
                  <a:cubicBezTo>
                    <a:pt x="12577" y="762"/>
                    <a:pt x="11339" y="0"/>
                    <a:pt x="8386" y="0"/>
                  </a:cubicBezTo>
                  <a:cubicBezTo>
                    <a:pt x="5434" y="0"/>
                    <a:pt x="1909" y="762"/>
                    <a:pt x="576" y="1715"/>
                  </a:cubicBezTo>
                  <a:cubicBezTo>
                    <a:pt x="-853" y="2667"/>
                    <a:pt x="481" y="3429"/>
                    <a:pt x="3433" y="3429"/>
                  </a:cubicBezTo>
                  <a:close/>
                </a:path>
              </a:pathLst>
            </a:custGeom>
            <a:grpFill/>
            <a:ln w="9525" cap="flat">
              <a:noFill/>
              <a:prstDash val="solid"/>
              <a:miter/>
            </a:ln>
          </p:spPr>
          <p:txBody>
            <a:bodyPr rtlCol="0" anchor="ctr"/>
            <a:lstStyle/>
            <a:p>
              <a:endParaRPr lang="zh-CN" altLang="en-US"/>
            </a:p>
          </p:txBody>
        </p:sp>
        <p:sp>
          <p:nvSpPr>
            <p:cNvPr id="368" name="任意多边形: 形状 367"/>
            <p:cNvSpPr/>
            <p:nvPr/>
          </p:nvSpPr>
          <p:spPr>
            <a:xfrm>
              <a:off x="5065620" y="3621976"/>
              <a:ext cx="15835" cy="4762"/>
            </a:xfrm>
            <a:custGeom>
              <a:avLst/>
              <a:gdLst>
                <a:gd name="connsiteX0" fmla="*/ 4822 w 15835"/>
                <a:gd name="connsiteY0" fmla="*/ 4763 h 4762"/>
                <a:gd name="connsiteX1" fmla="*/ 15204 w 15835"/>
                <a:gd name="connsiteY1" fmla="*/ 2381 h 4762"/>
                <a:gd name="connsiteX2" fmla="*/ 11013 w 15835"/>
                <a:gd name="connsiteY2" fmla="*/ 0 h 4762"/>
                <a:gd name="connsiteX3" fmla="*/ 631 w 15835"/>
                <a:gd name="connsiteY3" fmla="*/ 2381 h 4762"/>
                <a:gd name="connsiteX4" fmla="*/ 4822 w 15835"/>
                <a:gd name="connsiteY4" fmla="*/ 4763 h 4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35" h="4762">
                  <a:moveTo>
                    <a:pt x="4822" y="4763"/>
                  </a:moveTo>
                  <a:cubicBezTo>
                    <a:pt x="8823" y="4763"/>
                    <a:pt x="13490" y="3715"/>
                    <a:pt x="15204" y="2381"/>
                  </a:cubicBezTo>
                  <a:cubicBezTo>
                    <a:pt x="16919" y="1048"/>
                    <a:pt x="15014" y="0"/>
                    <a:pt x="11013" y="0"/>
                  </a:cubicBezTo>
                  <a:cubicBezTo>
                    <a:pt x="7013" y="0"/>
                    <a:pt x="2346" y="1048"/>
                    <a:pt x="631" y="2381"/>
                  </a:cubicBezTo>
                  <a:cubicBezTo>
                    <a:pt x="-1083" y="3715"/>
                    <a:pt x="822" y="4763"/>
                    <a:pt x="4822" y="4763"/>
                  </a:cubicBezTo>
                  <a:close/>
                </a:path>
              </a:pathLst>
            </a:custGeom>
            <a:grpFill/>
            <a:ln w="9525" cap="flat">
              <a:noFill/>
              <a:prstDash val="solid"/>
              <a:miter/>
            </a:ln>
          </p:spPr>
          <p:txBody>
            <a:bodyPr rtlCol="0" anchor="ctr"/>
            <a:lstStyle/>
            <a:p>
              <a:endParaRPr lang="zh-CN" altLang="en-US"/>
            </a:p>
          </p:txBody>
        </p:sp>
        <p:sp>
          <p:nvSpPr>
            <p:cNvPr id="369" name="任意多边形: 形状 368"/>
            <p:cNvSpPr/>
            <p:nvPr/>
          </p:nvSpPr>
          <p:spPr>
            <a:xfrm>
              <a:off x="5150917" y="3621404"/>
              <a:ext cx="20310" cy="6095"/>
            </a:xfrm>
            <a:custGeom>
              <a:avLst/>
              <a:gdLst>
                <a:gd name="connsiteX0" fmla="*/ 6488 w 20310"/>
                <a:gd name="connsiteY0" fmla="*/ 6096 h 6095"/>
                <a:gd name="connsiteX1" fmla="*/ 19632 w 20310"/>
                <a:gd name="connsiteY1" fmla="*/ 3048 h 6095"/>
                <a:gd name="connsiteX2" fmla="*/ 13822 w 20310"/>
                <a:gd name="connsiteY2" fmla="*/ 0 h 6095"/>
                <a:gd name="connsiteX3" fmla="*/ 678 w 20310"/>
                <a:gd name="connsiteY3" fmla="*/ 3048 h 6095"/>
                <a:gd name="connsiteX4" fmla="*/ 6488 w 20310"/>
                <a:gd name="connsiteY4" fmla="*/ 6096 h 6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10" h="6095">
                  <a:moveTo>
                    <a:pt x="6488" y="6096"/>
                  </a:moveTo>
                  <a:cubicBezTo>
                    <a:pt x="11727" y="6096"/>
                    <a:pt x="17632" y="4667"/>
                    <a:pt x="19632" y="3048"/>
                  </a:cubicBezTo>
                  <a:cubicBezTo>
                    <a:pt x="21633" y="1333"/>
                    <a:pt x="19061" y="0"/>
                    <a:pt x="13822" y="0"/>
                  </a:cubicBezTo>
                  <a:cubicBezTo>
                    <a:pt x="8584" y="0"/>
                    <a:pt x="2773" y="1333"/>
                    <a:pt x="678" y="3048"/>
                  </a:cubicBezTo>
                  <a:cubicBezTo>
                    <a:pt x="-1322" y="4667"/>
                    <a:pt x="1249" y="6096"/>
                    <a:pt x="6488" y="6096"/>
                  </a:cubicBezTo>
                  <a:close/>
                </a:path>
              </a:pathLst>
            </a:custGeom>
            <a:grpFill/>
            <a:ln w="9525" cap="flat">
              <a:noFill/>
              <a:prstDash val="solid"/>
              <a:miter/>
            </a:ln>
          </p:spPr>
          <p:txBody>
            <a:bodyPr rtlCol="0" anchor="ctr"/>
            <a:lstStyle/>
            <a:p>
              <a:endParaRPr lang="zh-CN" altLang="en-US"/>
            </a:p>
          </p:txBody>
        </p:sp>
        <p:sp>
          <p:nvSpPr>
            <p:cNvPr id="370" name="任意多边形: 形状 369"/>
            <p:cNvSpPr/>
            <p:nvPr/>
          </p:nvSpPr>
          <p:spPr>
            <a:xfrm>
              <a:off x="5236049" y="3620642"/>
              <a:ext cx="25209" cy="7620"/>
            </a:xfrm>
            <a:custGeom>
              <a:avLst/>
              <a:gdLst>
                <a:gd name="connsiteX0" fmla="*/ 8415 w 25209"/>
                <a:gd name="connsiteY0" fmla="*/ 7620 h 7620"/>
                <a:gd name="connsiteX1" fmla="*/ 24512 w 25209"/>
                <a:gd name="connsiteY1" fmla="*/ 3810 h 7620"/>
                <a:gd name="connsiteX2" fmla="*/ 16797 w 25209"/>
                <a:gd name="connsiteY2" fmla="*/ 0 h 7620"/>
                <a:gd name="connsiteX3" fmla="*/ 795 w 25209"/>
                <a:gd name="connsiteY3" fmla="*/ 3810 h 7620"/>
                <a:gd name="connsiteX4" fmla="*/ 8415 w 25209"/>
                <a:gd name="connsiteY4" fmla="*/ 7620 h 7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09" h="7620">
                  <a:moveTo>
                    <a:pt x="8415" y="7620"/>
                  </a:moveTo>
                  <a:cubicBezTo>
                    <a:pt x="14987" y="7620"/>
                    <a:pt x="22226" y="5906"/>
                    <a:pt x="24512" y="3810"/>
                  </a:cubicBezTo>
                  <a:cubicBezTo>
                    <a:pt x="26798" y="1715"/>
                    <a:pt x="23274" y="0"/>
                    <a:pt x="16797" y="0"/>
                  </a:cubicBezTo>
                  <a:cubicBezTo>
                    <a:pt x="10224" y="0"/>
                    <a:pt x="3081" y="1715"/>
                    <a:pt x="795" y="3810"/>
                  </a:cubicBezTo>
                  <a:cubicBezTo>
                    <a:pt x="-1682" y="5906"/>
                    <a:pt x="1842" y="7620"/>
                    <a:pt x="8415" y="7620"/>
                  </a:cubicBezTo>
                  <a:close/>
                </a:path>
              </a:pathLst>
            </a:custGeom>
            <a:grpFill/>
            <a:ln w="9525" cap="flat">
              <a:noFill/>
              <a:prstDash val="solid"/>
              <a:miter/>
            </a:ln>
          </p:spPr>
          <p:txBody>
            <a:bodyPr rtlCol="0" anchor="ctr"/>
            <a:lstStyle/>
            <a:p>
              <a:endParaRPr lang="zh-CN" altLang="en-US"/>
            </a:p>
          </p:txBody>
        </p:sp>
        <p:sp>
          <p:nvSpPr>
            <p:cNvPr id="371" name="任意多边形: 形状 370"/>
            <p:cNvSpPr/>
            <p:nvPr/>
          </p:nvSpPr>
          <p:spPr>
            <a:xfrm>
              <a:off x="5320840" y="3619690"/>
              <a:ext cx="30501" cy="9429"/>
            </a:xfrm>
            <a:custGeom>
              <a:avLst/>
              <a:gdLst>
                <a:gd name="connsiteX0" fmla="*/ 10778 w 30501"/>
                <a:gd name="connsiteY0" fmla="*/ 9430 h 9429"/>
                <a:gd name="connsiteX1" fmla="*/ 29828 w 30501"/>
                <a:gd name="connsiteY1" fmla="*/ 4667 h 9429"/>
                <a:gd name="connsiteX2" fmla="*/ 19732 w 30501"/>
                <a:gd name="connsiteY2" fmla="*/ 0 h 9429"/>
                <a:gd name="connsiteX3" fmla="*/ 682 w 30501"/>
                <a:gd name="connsiteY3" fmla="*/ 4667 h 9429"/>
                <a:gd name="connsiteX4" fmla="*/ 10778 w 30501"/>
                <a:gd name="connsiteY4" fmla="*/ 9430 h 9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01" h="9429">
                  <a:moveTo>
                    <a:pt x="10778" y="9430"/>
                  </a:moveTo>
                  <a:cubicBezTo>
                    <a:pt x="18875" y="9430"/>
                    <a:pt x="27447" y="7334"/>
                    <a:pt x="29828" y="4667"/>
                  </a:cubicBezTo>
                  <a:cubicBezTo>
                    <a:pt x="32305" y="2096"/>
                    <a:pt x="27733" y="0"/>
                    <a:pt x="19732" y="0"/>
                  </a:cubicBezTo>
                  <a:cubicBezTo>
                    <a:pt x="11731" y="0"/>
                    <a:pt x="3254" y="2096"/>
                    <a:pt x="682" y="4667"/>
                  </a:cubicBezTo>
                  <a:cubicBezTo>
                    <a:pt x="-1795" y="7334"/>
                    <a:pt x="2682" y="9430"/>
                    <a:pt x="10778" y="9430"/>
                  </a:cubicBezTo>
                  <a:close/>
                </a:path>
              </a:pathLst>
            </a:custGeom>
            <a:grpFill/>
            <a:ln w="9525" cap="flat">
              <a:noFill/>
              <a:prstDash val="solid"/>
              <a:miter/>
            </a:ln>
          </p:spPr>
          <p:txBody>
            <a:bodyPr rtlCol="0" anchor="ctr"/>
            <a:lstStyle/>
            <a:p>
              <a:endParaRPr lang="zh-CN" altLang="en-US"/>
            </a:p>
          </p:txBody>
        </p:sp>
        <p:sp>
          <p:nvSpPr>
            <p:cNvPr id="372" name="任意多边形: 形状 371"/>
            <p:cNvSpPr/>
            <p:nvPr/>
          </p:nvSpPr>
          <p:spPr>
            <a:xfrm>
              <a:off x="5405543" y="3618737"/>
              <a:ext cx="36189" cy="11334"/>
            </a:xfrm>
            <a:custGeom>
              <a:avLst/>
              <a:gdLst>
                <a:gd name="connsiteX0" fmla="*/ 13419 w 36189"/>
                <a:gd name="connsiteY0" fmla="*/ 11335 h 11334"/>
                <a:gd name="connsiteX1" fmla="*/ 35612 w 36189"/>
                <a:gd name="connsiteY1" fmla="*/ 5620 h 11334"/>
                <a:gd name="connsiteX2" fmla="*/ 22753 w 36189"/>
                <a:gd name="connsiteY2" fmla="*/ 0 h 11334"/>
                <a:gd name="connsiteX3" fmla="*/ 655 w 36189"/>
                <a:gd name="connsiteY3" fmla="*/ 5620 h 11334"/>
                <a:gd name="connsiteX4" fmla="*/ 13419 w 36189"/>
                <a:gd name="connsiteY4" fmla="*/ 11335 h 11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89" h="11334">
                  <a:moveTo>
                    <a:pt x="13419" y="11335"/>
                  </a:moveTo>
                  <a:cubicBezTo>
                    <a:pt x="23134" y="11335"/>
                    <a:pt x="33136" y="8763"/>
                    <a:pt x="35612" y="5620"/>
                  </a:cubicBezTo>
                  <a:cubicBezTo>
                    <a:pt x="38088" y="2476"/>
                    <a:pt x="32374" y="0"/>
                    <a:pt x="22753" y="0"/>
                  </a:cubicBezTo>
                  <a:cubicBezTo>
                    <a:pt x="13228" y="0"/>
                    <a:pt x="3322" y="2476"/>
                    <a:pt x="655" y="5620"/>
                  </a:cubicBezTo>
                  <a:cubicBezTo>
                    <a:pt x="-2012" y="8763"/>
                    <a:pt x="3703" y="11335"/>
                    <a:pt x="13419" y="11335"/>
                  </a:cubicBezTo>
                  <a:close/>
                </a:path>
              </a:pathLst>
            </a:custGeom>
            <a:grpFill/>
            <a:ln w="9525" cap="flat">
              <a:noFill/>
              <a:prstDash val="solid"/>
              <a:miter/>
            </a:ln>
          </p:spPr>
          <p:txBody>
            <a:bodyPr rtlCol="0" anchor="ctr"/>
            <a:lstStyle/>
            <a:p>
              <a:endParaRPr lang="zh-CN" altLang="en-US"/>
            </a:p>
          </p:txBody>
        </p:sp>
        <p:sp>
          <p:nvSpPr>
            <p:cNvPr id="373" name="任意多边形: 形状 372"/>
            <p:cNvSpPr/>
            <p:nvPr/>
          </p:nvSpPr>
          <p:spPr>
            <a:xfrm>
              <a:off x="5490276" y="3617880"/>
              <a:ext cx="41862" cy="13144"/>
            </a:xfrm>
            <a:custGeom>
              <a:avLst/>
              <a:gdLst>
                <a:gd name="connsiteX0" fmla="*/ 16221 w 41862"/>
                <a:gd name="connsiteY0" fmla="*/ 13145 h 13144"/>
                <a:gd name="connsiteX1" fmla="*/ 41367 w 41862"/>
                <a:gd name="connsiteY1" fmla="*/ 6477 h 13144"/>
                <a:gd name="connsiteX2" fmla="*/ 25651 w 41862"/>
                <a:gd name="connsiteY2" fmla="*/ 0 h 13144"/>
                <a:gd name="connsiteX3" fmla="*/ 600 w 41862"/>
                <a:gd name="connsiteY3" fmla="*/ 6477 h 13144"/>
                <a:gd name="connsiteX4" fmla="*/ 16221 w 41862"/>
                <a:gd name="connsiteY4" fmla="*/ 13145 h 13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62" h="13144">
                  <a:moveTo>
                    <a:pt x="16221" y="13145"/>
                  </a:moveTo>
                  <a:cubicBezTo>
                    <a:pt x="27555" y="13145"/>
                    <a:pt x="38795" y="10192"/>
                    <a:pt x="41367" y="6477"/>
                  </a:cubicBezTo>
                  <a:cubicBezTo>
                    <a:pt x="43843" y="2858"/>
                    <a:pt x="36795" y="0"/>
                    <a:pt x="25651" y="0"/>
                  </a:cubicBezTo>
                  <a:cubicBezTo>
                    <a:pt x="14506" y="0"/>
                    <a:pt x="3267" y="2858"/>
                    <a:pt x="600" y="6477"/>
                  </a:cubicBezTo>
                  <a:cubicBezTo>
                    <a:pt x="-2163" y="10192"/>
                    <a:pt x="4886" y="13145"/>
                    <a:pt x="16221" y="13145"/>
                  </a:cubicBezTo>
                  <a:close/>
                </a:path>
              </a:pathLst>
            </a:custGeom>
            <a:grpFill/>
            <a:ln w="9525" cap="flat">
              <a:noFill/>
              <a:prstDash val="solid"/>
              <a:miter/>
            </a:ln>
          </p:spPr>
          <p:txBody>
            <a:bodyPr rtlCol="0" anchor="ctr"/>
            <a:lstStyle/>
            <a:p>
              <a:endParaRPr lang="zh-CN" altLang="en-US"/>
            </a:p>
          </p:txBody>
        </p:sp>
        <p:sp>
          <p:nvSpPr>
            <p:cNvPr id="374" name="任意多边形: 形状 373"/>
            <p:cNvSpPr/>
            <p:nvPr/>
          </p:nvSpPr>
          <p:spPr>
            <a:xfrm>
              <a:off x="5574713" y="3616833"/>
              <a:ext cx="47881" cy="15240"/>
            </a:xfrm>
            <a:custGeom>
              <a:avLst/>
              <a:gdLst>
                <a:gd name="connsiteX0" fmla="*/ 19510 w 47881"/>
                <a:gd name="connsiteY0" fmla="*/ 15240 h 15240"/>
                <a:gd name="connsiteX1" fmla="*/ 47513 w 47881"/>
                <a:gd name="connsiteY1" fmla="*/ 7525 h 15240"/>
                <a:gd name="connsiteX2" fmla="*/ 28368 w 47881"/>
                <a:gd name="connsiteY2" fmla="*/ 0 h 15240"/>
                <a:gd name="connsiteX3" fmla="*/ 460 w 47881"/>
                <a:gd name="connsiteY3" fmla="*/ 7525 h 15240"/>
                <a:gd name="connsiteX4" fmla="*/ 19510 w 47881"/>
                <a:gd name="connsiteY4" fmla="*/ 15240 h 15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81" h="15240">
                  <a:moveTo>
                    <a:pt x="19510" y="15240"/>
                  </a:moveTo>
                  <a:cubicBezTo>
                    <a:pt x="32654" y="15240"/>
                    <a:pt x="45227" y="11811"/>
                    <a:pt x="47513" y="7525"/>
                  </a:cubicBezTo>
                  <a:cubicBezTo>
                    <a:pt x="49799" y="3334"/>
                    <a:pt x="41227" y="0"/>
                    <a:pt x="28368" y="0"/>
                  </a:cubicBezTo>
                  <a:cubicBezTo>
                    <a:pt x="15509" y="0"/>
                    <a:pt x="3031" y="3334"/>
                    <a:pt x="460" y="7525"/>
                  </a:cubicBezTo>
                  <a:cubicBezTo>
                    <a:pt x="-2112" y="11811"/>
                    <a:pt x="6365" y="15240"/>
                    <a:pt x="19510" y="15240"/>
                  </a:cubicBezTo>
                  <a:close/>
                </a:path>
              </a:pathLst>
            </a:custGeom>
            <a:grpFill/>
            <a:ln w="9525" cap="flat">
              <a:noFill/>
              <a:prstDash val="solid"/>
              <a:miter/>
            </a:ln>
          </p:spPr>
          <p:txBody>
            <a:bodyPr rtlCol="0" anchor="ctr"/>
            <a:lstStyle/>
            <a:p>
              <a:endParaRPr lang="zh-CN" altLang="en-US"/>
            </a:p>
          </p:txBody>
        </p:sp>
        <p:sp>
          <p:nvSpPr>
            <p:cNvPr id="375" name="任意多边形: 形状 374"/>
            <p:cNvSpPr/>
            <p:nvPr/>
          </p:nvSpPr>
          <p:spPr>
            <a:xfrm>
              <a:off x="5659216" y="3615880"/>
              <a:ext cx="54033" cy="17240"/>
            </a:xfrm>
            <a:custGeom>
              <a:avLst/>
              <a:gdLst>
                <a:gd name="connsiteX0" fmla="*/ 23017 w 54033"/>
                <a:gd name="connsiteY0" fmla="*/ 17240 h 17240"/>
                <a:gd name="connsiteX1" fmla="*/ 53783 w 54033"/>
                <a:gd name="connsiteY1" fmla="*/ 8477 h 17240"/>
                <a:gd name="connsiteX2" fmla="*/ 31018 w 54033"/>
                <a:gd name="connsiteY2" fmla="*/ 0 h 17240"/>
                <a:gd name="connsiteX3" fmla="*/ 348 w 54033"/>
                <a:gd name="connsiteY3" fmla="*/ 8477 h 17240"/>
                <a:gd name="connsiteX4" fmla="*/ 23017 w 54033"/>
                <a:gd name="connsiteY4" fmla="*/ 17240 h 17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33" h="17240">
                  <a:moveTo>
                    <a:pt x="23017" y="17240"/>
                  </a:moveTo>
                  <a:cubicBezTo>
                    <a:pt x="37972" y="17240"/>
                    <a:pt x="51688" y="13335"/>
                    <a:pt x="53783" y="8477"/>
                  </a:cubicBezTo>
                  <a:cubicBezTo>
                    <a:pt x="55783" y="3715"/>
                    <a:pt x="45592" y="0"/>
                    <a:pt x="31018" y="0"/>
                  </a:cubicBezTo>
                  <a:cubicBezTo>
                    <a:pt x="16445" y="0"/>
                    <a:pt x="2729" y="3810"/>
                    <a:pt x="348" y="8477"/>
                  </a:cubicBezTo>
                  <a:cubicBezTo>
                    <a:pt x="-2033" y="13335"/>
                    <a:pt x="8063" y="17240"/>
                    <a:pt x="23017" y="17240"/>
                  </a:cubicBezTo>
                  <a:close/>
                </a:path>
              </a:pathLst>
            </a:custGeom>
            <a:grpFill/>
            <a:ln w="9525" cap="flat">
              <a:noFill/>
              <a:prstDash val="solid"/>
              <a:miter/>
            </a:ln>
          </p:spPr>
          <p:txBody>
            <a:bodyPr rtlCol="0" anchor="ctr"/>
            <a:lstStyle/>
            <a:p>
              <a:endParaRPr lang="zh-CN" altLang="en-US"/>
            </a:p>
          </p:txBody>
        </p:sp>
        <p:sp>
          <p:nvSpPr>
            <p:cNvPr id="376" name="任意多边形: 形状 375"/>
            <p:cNvSpPr/>
            <p:nvPr/>
          </p:nvSpPr>
          <p:spPr>
            <a:xfrm>
              <a:off x="5743450" y="3614832"/>
              <a:ext cx="60562" cy="19431"/>
            </a:xfrm>
            <a:custGeom>
              <a:avLst/>
              <a:gdLst>
                <a:gd name="connsiteX0" fmla="*/ 26985 w 60562"/>
                <a:gd name="connsiteY0" fmla="*/ 19431 h 19431"/>
                <a:gd name="connsiteX1" fmla="*/ 60417 w 60562"/>
                <a:gd name="connsiteY1" fmla="*/ 9620 h 19431"/>
                <a:gd name="connsiteX2" fmla="*/ 33557 w 60562"/>
                <a:gd name="connsiteY2" fmla="*/ 0 h 19431"/>
                <a:gd name="connsiteX3" fmla="*/ 219 w 60562"/>
                <a:gd name="connsiteY3" fmla="*/ 9620 h 19431"/>
                <a:gd name="connsiteX4" fmla="*/ 26985 w 60562"/>
                <a:gd name="connsiteY4" fmla="*/ 19431 h 19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62" h="19431">
                  <a:moveTo>
                    <a:pt x="26985" y="19431"/>
                  </a:moveTo>
                  <a:cubicBezTo>
                    <a:pt x="43844" y="19431"/>
                    <a:pt x="58798" y="14954"/>
                    <a:pt x="60417" y="9620"/>
                  </a:cubicBezTo>
                  <a:cubicBezTo>
                    <a:pt x="62037" y="4286"/>
                    <a:pt x="49940" y="0"/>
                    <a:pt x="33557" y="0"/>
                  </a:cubicBezTo>
                  <a:cubicBezTo>
                    <a:pt x="17174" y="0"/>
                    <a:pt x="2220" y="4286"/>
                    <a:pt x="219" y="9620"/>
                  </a:cubicBezTo>
                  <a:cubicBezTo>
                    <a:pt x="-1781" y="14954"/>
                    <a:pt x="10125" y="19431"/>
                    <a:pt x="26985" y="19431"/>
                  </a:cubicBezTo>
                  <a:close/>
                </a:path>
              </a:pathLst>
            </a:custGeom>
            <a:grpFill/>
            <a:ln w="9525" cap="flat">
              <a:noFill/>
              <a:prstDash val="solid"/>
              <a:miter/>
            </a:ln>
          </p:spPr>
          <p:txBody>
            <a:bodyPr rtlCol="0" anchor="ctr"/>
            <a:lstStyle/>
            <a:p>
              <a:endParaRPr lang="zh-CN" altLang="en-US"/>
            </a:p>
          </p:txBody>
        </p:sp>
        <p:sp>
          <p:nvSpPr>
            <p:cNvPr id="377" name="任意多边形: 形状 376"/>
            <p:cNvSpPr/>
            <p:nvPr/>
          </p:nvSpPr>
          <p:spPr>
            <a:xfrm>
              <a:off x="5828027" y="3613880"/>
              <a:ext cx="66659" cy="21431"/>
            </a:xfrm>
            <a:custGeom>
              <a:avLst/>
              <a:gdLst>
                <a:gd name="connsiteX0" fmla="*/ 30990 w 66659"/>
                <a:gd name="connsiteY0" fmla="*/ 21431 h 21431"/>
                <a:gd name="connsiteX1" fmla="*/ 66613 w 66659"/>
                <a:gd name="connsiteY1" fmla="*/ 10573 h 21431"/>
                <a:gd name="connsiteX2" fmla="*/ 35657 w 66659"/>
                <a:gd name="connsiteY2" fmla="*/ 0 h 21431"/>
                <a:gd name="connsiteX3" fmla="*/ 129 w 66659"/>
                <a:gd name="connsiteY3" fmla="*/ 10573 h 21431"/>
                <a:gd name="connsiteX4" fmla="*/ 30990 w 66659"/>
                <a:gd name="connsiteY4" fmla="*/ 21431 h 21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59" h="21431">
                  <a:moveTo>
                    <a:pt x="30990" y="21431"/>
                  </a:moveTo>
                  <a:cubicBezTo>
                    <a:pt x="49659" y="21431"/>
                    <a:pt x="65566" y="16478"/>
                    <a:pt x="66613" y="10573"/>
                  </a:cubicBezTo>
                  <a:cubicBezTo>
                    <a:pt x="67566" y="4667"/>
                    <a:pt x="53755" y="0"/>
                    <a:pt x="35657" y="0"/>
                  </a:cubicBezTo>
                  <a:cubicBezTo>
                    <a:pt x="17560" y="0"/>
                    <a:pt x="1653" y="4667"/>
                    <a:pt x="129" y="10573"/>
                  </a:cubicBezTo>
                  <a:cubicBezTo>
                    <a:pt x="-1490" y="16478"/>
                    <a:pt x="12321" y="21431"/>
                    <a:pt x="30990" y="21431"/>
                  </a:cubicBezTo>
                  <a:close/>
                </a:path>
              </a:pathLst>
            </a:custGeom>
            <a:grpFill/>
            <a:ln w="9525" cap="flat">
              <a:noFill/>
              <a:prstDash val="solid"/>
              <a:miter/>
            </a:ln>
          </p:spPr>
          <p:txBody>
            <a:bodyPr rtlCol="0" anchor="ctr"/>
            <a:lstStyle/>
            <a:p>
              <a:endParaRPr lang="zh-CN" altLang="en-US"/>
            </a:p>
          </p:txBody>
        </p:sp>
        <p:sp>
          <p:nvSpPr>
            <p:cNvPr id="378" name="任意多边形: 形状 377"/>
            <p:cNvSpPr/>
            <p:nvPr/>
          </p:nvSpPr>
          <p:spPr>
            <a:xfrm>
              <a:off x="5913085" y="3613118"/>
              <a:ext cx="71475" cy="23050"/>
            </a:xfrm>
            <a:custGeom>
              <a:avLst/>
              <a:gdLst>
                <a:gd name="connsiteX0" fmla="*/ 34705 w 71475"/>
                <a:gd name="connsiteY0" fmla="*/ 23050 h 23050"/>
                <a:gd name="connsiteX1" fmla="*/ 71472 w 71475"/>
                <a:gd name="connsiteY1" fmla="*/ 11335 h 23050"/>
                <a:gd name="connsiteX2" fmla="*/ 36801 w 71475"/>
                <a:gd name="connsiteY2" fmla="*/ 0 h 23050"/>
                <a:gd name="connsiteX3" fmla="*/ 34 w 71475"/>
                <a:gd name="connsiteY3" fmla="*/ 11335 h 23050"/>
                <a:gd name="connsiteX4" fmla="*/ 34705 w 71475"/>
                <a:gd name="connsiteY4" fmla="*/ 23050 h 2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75" h="23050">
                  <a:moveTo>
                    <a:pt x="34705" y="23050"/>
                  </a:moveTo>
                  <a:cubicBezTo>
                    <a:pt x="54707" y="23050"/>
                    <a:pt x="71186" y="17812"/>
                    <a:pt x="71472" y="11335"/>
                  </a:cubicBezTo>
                  <a:cubicBezTo>
                    <a:pt x="71757" y="5048"/>
                    <a:pt x="56231" y="0"/>
                    <a:pt x="36801" y="0"/>
                  </a:cubicBezTo>
                  <a:cubicBezTo>
                    <a:pt x="17369" y="0"/>
                    <a:pt x="986" y="5048"/>
                    <a:pt x="34" y="11335"/>
                  </a:cubicBezTo>
                  <a:cubicBezTo>
                    <a:pt x="-823" y="17717"/>
                    <a:pt x="14607" y="23050"/>
                    <a:pt x="34705" y="23050"/>
                  </a:cubicBezTo>
                  <a:close/>
                </a:path>
              </a:pathLst>
            </a:custGeom>
            <a:grpFill/>
            <a:ln w="9525" cap="flat">
              <a:noFill/>
              <a:prstDash val="solid"/>
              <a:miter/>
            </a:ln>
          </p:spPr>
          <p:txBody>
            <a:bodyPr rtlCol="0" anchor="ctr"/>
            <a:lstStyle/>
            <a:p>
              <a:endParaRPr lang="zh-CN" altLang="en-US"/>
            </a:p>
          </p:txBody>
        </p:sp>
        <p:sp>
          <p:nvSpPr>
            <p:cNvPr id="379" name="任意多边形: 形状 378"/>
            <p:cNvSpPr/>
            <p:nvPr/>
          </p:nvSpPr>
          <p:spPr>
            <a:xfrm>
              <a:off x="5999415" y="3612737"/>
              <a:ext cx="73833" cy="23812"/>
            </a:xfrm>
            <a:custGeom>
              <a:avLst/>
              <a:gdLst>
                <a:gd name="connsiteX0" fmla="*/ 37338 w 73833"/>
                <a:gd name="connsiteY0" fmla="*/ 23813 h 23812"/>
                <a:gd name="connsiteX1" fmla="*/ 73819 w 73833"/>
                <a:gd name="connsiteY1" fmla="*/ 11716 h 23812"/>
                <a:gd name="connsiteX2" fmla="*/ 36576 w 73833"/>
                <a:gd name="connsiteY2" fmla="*/ 0 h 23812"/>
                <a:gd name="connsiteX3" fmla="*/ 0 w 73833"/>
                <a:gd name="connsiteY3" fmla="*/ 11716 h 23812"/>
                <a:gd name="connsiteX4" fmla="*/ 37338 w 73833"/>
                <a:gd name="connsiteY4" fmla="*/ 23813 h 23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33" h="23812">
                  <a:moveTo>
                    <a:pt x="37338" y="23813"/>
                  </a:moveTo>
                  <a:cubicBezTo>
                    <a:pt x="58103" y="23813"/>
                    <a:pt x="74391" y="18383"/>
                    <a:pt x="73819" y="11716"/>
                  </a:cubicBezTo>
                  <a:cubicBezTo>
                    <a:pt x="73248" y="5239"/>
                    <a:pt x="56579" y="0"/>
                    <a:pt x="36576" y="0"/>
                  </a:cubicBezTo>
                  <a:cubicBezTo>
                    <a:pt x="16574" y="0"/>
                    <a:pt x="191" y="5144"/>
                    <a:pt x="0" y="11716"/>
                  </a:cubicBezTo>
                  <a:cubicBezTo>
                    <a:pt x="-95" y="18288"/>
                    <a:pt x="16669" y="23813"/>
                    <a:pt x="37338" y="23813"/>
                  </a:cubicBezTo>
                  <a:close/>
                </a:path>
              </a:pathLst>
            </a:custGeom>
            <a:grpFill/>
            <a:ln w="9525" cap="flat">
              <a:noFill/>
              <a:prstDash val="solid"/>
              <a:miter/>
            </a:ln>
          </p:spPr>
          <p:txBody>
            <a:bodyPr rtlCol="0" anchor="ctr"/>
            <a:lstStyle/>
            <a:p>
              <a:endParaRPr lang="zh-CN" altLang="en-US"/>
            </a:p>
          </p:txBody>
        </p:sp>
        <p:sp>
          <p:nvSpPr>
            <p:cNvPr id="380" name="任意多边形: 形状 379"/>
            <p:cNvSpPr/>
            <p:nvPr/>
          </p:nvSpPr>
          <p:spPr>
            <a:xfrm>
              <a:off x="6088453" y="3613213"/>
              <a:ext cx="70969" cy="22860"/>
            </a:xfrm>
            <a:custGeom>
              <a:avLst/>
              <a:gdLst>
                <a:gd name="connsiteX0" fmla="*/ 37264 w 70969"/>
                <a:gd name="connsiteY0" fmla="*/ 22860 h 22860"/>
                <a:gd name="connsiteX1" fmla="*/ 70887 w 70969"/>
                <a:gd name="connsiteY1" fmla="*/ 11240 h 22860"/>
                <a:gd name="connsiteX2" fmla="*/ 33740 w 70969"/>
                <a:gd name="connsiteY2" fmla="*/ 0 h 22860"/>
                <a:gd name="connsiteX3" fmla="*/ 21 w 70969"/>
                <a:gd name="connsiteY3" fmla="*/ 11240 h 22860"/>
                <a:gd name="connsiteX4" fmla="*/ 37264 w 70969"/>
                <a:gd name="connsiteY4" fmla="*/ 22860 h 2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969" h="22860">
                  <a:moveTo>
                    <a:pt x="37264" y="22860"/>
                  </a:moveTo>
                  <a:cubicBezTo>
                    <a:pt x="57171" y="22860"/>
                    <a:pt x="72221" y="17621"/>
                    <a:pt x="70887" y="11240"/>
                  </a:cubicBezTo>
                  <a:cubicBezTo>
                    <a:pt x="69649" y="4953"/>
                    <a:pt x="52980" y="0"/>
                    <a:pt x="33740" y="0"/>
                  </a:cubicBezTo>
                  <a:cubicBezTo>
                    <a:pt x="14499" y="0"/>
                    <a:pt x="-646" y="4953"/>
                    <a:pt x="21" y="11240"/>
                  </a:cubicBezTo>
                  <a:cubicBezTo>
                    <a:pt x="688" y="17621"/>
                    <a:pt x="17357" y="22860"/>
                    <a:pt x="37264" y="22860"/>
                  </a:cubicBezTo>
                  <a:close/>
                </a:path>
              </a:pathLst>
            </a:custGeom>
            <a:grpFill/>
            <a:ln w="9525" cap="flat">
              <a:noFill/>
              <a:prstDash val="solid"/>
              <a:miter/>
            </a:ln>
          </p:spPr>
          <p:txBody>
            <a:bodyPr rtlCol="0" anchor="ctr"/>
            <a:lstStyle/>
            <a:p>
              <a:endParaRPr lang="zh-CN" altLang="en-US"/>
            </a:p>
          </p:txBody>
        </p:sp>
        <p:sp>
          <p:nvSpPr>
            <p:cNvPr id="381" name="任意多边形: 形状 380"/>
            <p:cNvSpPr/>
            <p:nvPr/>
          </p:nvSpPr>
          <p:spPr>
            <a:xfrm>
              <a:off x="6178774" y="3614070"/>
              <a:ext cx="65330" cy="20955"/>
            </a:xfrm>
            <a:custGeom>
              <a:avLst/>
              <a:gdLst>
                <a:gd name="connsiteX0" fmla="*/ 35621 w 65330"/>
                <a:gd name="connsiteY0" fmla="*/ 20955 h 20955"/>
                <a:gd name="connsiteX1" fmla="*/ 65148 w 65330"/>
                <a:gd name="connsiteY1" fmla="*/ 10287 h 20955"/>
                <a:gd name="connsiteX2" fmla="*/ 29715 w 65330"/>
                <a:gd name="connsiteY2" fmla="*/ 0 h 20955"/>
                <a:gd name="connsiteX3" fmla="*/ 93 w 65330"/>
                <a:gd name="connsiteY3" fmla="*/ 10287 h 20955"/>
                <a:gd name="connsiteX4" fmla="*/ 35621 w 65330"/>
                <a:gd name="connsiteY4" fmla="*/ 20955 h 20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330" h="20955">
                  <a:moveTo>
                    <a:pt x="35621" y="20955"/>
                  </a:moveTo>
                  <a:cubicBezTo>
                    <a:pt x="53814" y="20955"/>
                    <a:pt x="67053" y="16193"/>
                    <a:pt x="65148" y="10287"/>
                  </a:cubicBezTo>
                  <a:cubicBezTo>
                    <a:pt x="63339" y="4572"/>
                    <a:pt x="47432" y="0"/>
                    <a:pt x="29715" y="0"/>
                  </a:cubicBezTo>
                  <a:cubicBezTo>
                    <a:pt x="11999" y="0"/>
                    <a:pt x="-1241" y="4572"/>
                    <a:pt x="93" y="10287"/>
                  </a:cubicBezTo>
                  <a:cubicBezTo>
                    <a:pt x="1521" y="16193"/>
                    <a:pt x="17428" y="20955"/>
                    <a:pt x="35621" y="20955"/>
                  </a:cubicBezTo>
                  <a:close/>
                </a:path>
              </a:pathLst>
            </a:custGeom>
            <a:grpFill/>
            <a:ln w="9525" cap="flat">
              <a:noFill/>
              <a:prstDash val="solid"/>
              <a:miter/>
            </a:ln>
          </p:spPr>
          <p:txBody>
            <a:bodyPr rtlCol="0" anchor="ctr"/>
            <a:lstStyle/>
            <a:p>
              <a:endParaRPr lang="zh-CN" altLang="en-US"/>
            </a:p>
          </p:txBody>
        </p:sp>
        <p:sp>
          <p:nvSpPr>
            <p:cNvPr id="382" name="任意多边形: 形状 381"/>
            <p:cNvSpPr/>
            <p:nvPr/>
          </p:nvSpPr>
          <p:spPr>
            <a:xfrm>
              <a:off x="6269339" y="3615118"/>
              <a:ext cx="59268" cy="18954"/>
            </a:xfrm>
            <a:custGeom>
              <a:avLst/>
              <a:gdLst>
                <a:gd name="connsiteX0" fmla="*/ 33448 w 59268"/>
                <a:gd name="connsiteY0" fmla="*/ 18955 h 18954"/>
                <a:gd name="connsiteX1" fmla="*/ 58975 w 59268"/>
                <a:gd name="connsiteY1" fmla="*/ 9335 h 18954"/>
                <a:gd name="connsiteX2" fmla="*/ 25828 w 59268"/>
                <a:gd name="connsiteY2" fmla="*/ 0 h 18954"/>
                <a:gd name="connsiteX3" fmla="*/ 206 w 59268"/>
                <a:gd name="connsiteY3" fmla="*/ 9335 h 18954"/>
                <a:gd name="connsiteX4" fmla="*/ 33448 w 59268"/>
                <a:gd name="connsiteY4" fmla="*/ 18955 h 18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268" h="18954">
                  <a:moveTo>
                    <a:pt x="33448" y="18955"/>
                  </a:moveTo>
                  <a:cubicBezTo>
                    <a:pt x="49926" y="18955"/>
                    <a:pt x="61261" y="14573"/>
                    <a:pt x="58975" y="9335"/>
                  </a:cubicBezTo>
                  <a:cubicBezTo>
                    <a:pt x="56689" y="4096"/>
                    <a:pt x="41830" y="0"/>
                    <a:pt x="25828" y="0"/>
                  </a:cubicBezTo>
                  <a:cubicBezTo>
                    <a:pt x="9826" y="0"/>
                    <a:pt x="-1699" y="4191"/>
                    <a:pt x="206" y="9335"/>
                  </a:cubicBezTo>
                  <a:cubicBezTo>
                    <a:pt x="2206" y="14573"/>
                    <a:pt x="17065" y="18955"/>
                    <a:pt x="33448" y="18955"/>
                  </a:cubicBezTo>
                  <a:close/>
                </a:path>
              </a:pathLst>
            </a:custGeom>
            <a:grpFill/>
            <a:ln w="9525" cap="flat">
              <a:noFill/>
              <a:prstDash val="solid"/>
              <a:miter/>
            </a:ln>
          </p:spPr>
          <p:txBody>
            <a:bodyPr rtlCol="0" anchor="ctr"/>
            <a:lstStyle/>
            <a:p>
              <a:endParaRPr lang="zh-CN" altLang="en-US"/>
            </a:p>
          </p:txBody>
        </p:sp>
        <p:sp>
          <p:nvSpPr>
            <p:cNvPr id="383" name="任意多边形: 形状 382"/>
            <p:cNvSpPr/>
            <p:nvPr/>
          </p:nvSpPr>
          <p:spPr>
            <a:xfrm>
              <a:off x="6360270" y="3616166"/>
              <a:ext cx="52660" cy="16764"/>
            </a:xfrm>
            <a:custGeom>
              <a:avLst/>
              <a:gdLst>
                <a:gd name="connsiteX0" fmla="*/ 30718 w 52660"/>
                <a:gd name="connsiteY0" fmla="*/ 16764 h 16764"/>
                <a:gd name="connsiteX1" fmla="*/ 52245 w 52660"/>
                <a:gd name="connsiteY1" fmla="*/ 8287 h 16764"/>
                <a:gd name="connsiteX2" fmla="*/ 21955 w 52660"/>
                <a:gd name="connsiteY2" fmla="*/ 0 h 16764"/>
                <a:gd name="connsiteX3" fmla="*/ 333 w 52660"/>
                <a:gd name="connsiteY3" fmla="*/ 8287 h 16764"/>
                <a:gd name="connsiteX4" fmla="*/ 30718 w 52660"/>
                <a:gd name="connsiteY4" fmla="*/ 16764 h 16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60" h="16764">
                  <a:moveTo>
                    <a:pt x="30718" y="16764"/>
                  </a:moveTo>
                  <a:cubicBezTo>
                    <a:pt x="45196" y="16764"/>
                    <a:pt x="54816" y="12954"/>
                    <a:pt x="52245" y="8287"/>
                  </a:cubicBezTo>
                  <a:cubicBezTo>
                    <a:pt x="49673" y="3715"/>
                    <a:pt x="36147" y="0"/>
                    <a:pt x="21955" y="0"/>
                  </a:cubicBezTo>
                  <a:cubicBezTo>
                    <a:pt x="7763" y="0"/>
                    <a:pt x="-1953" y="3715"/>
                    <a:pt x="333" y="8287"/>
                  </a:cubicBezTo>
                  <a:cubicBezTo>
                    <a:pt x="2524" y="12954"/>
                    <a:pt x="16145" y="16764"/>
                    <a:pt x="30718" y="16764"/>
                  </a:cubicBezTo>
                  <a:close/>
                </a:path>
              </a:pathLst>
            </a:custGeom>
            <a:grpFill/>
            <a:ln w="9525" cap="flat">
              <a:noFill/>
              <a:prstDash val="solid"/>
              <a:miter/>
            </a:ln>
          </p:spPr>
          <p:txBody>
            <a:bodyPr rtlCol="0" anchor="ctr"/>
            <a:lstStyle/>
            <a:p>
              <a:endParaRPr lang="zh-CN" altLang="en-US"/>
            </a:p>
          </p:txBody>
        </p:sp>
        <p:sp>
          <p:nvSpPr>
            <p:cNvPr id="384" name="任意多边形: 形状 383"/>
            <p:cNvSpPr/>
            <p:nvPr/>
          </p:nvSpPr>
          <p:spPr>
            <a:xfrm>
              <a:off x="6450836" y="3617213"/>
              <a:ext cx="46615" cy="14668"/>
            </a:xfrm>
            <a:custGeom>
              <a:avLst/>
              <a:gdLst>
                <a:gd name="connsiteX0" fmla="*/ 28068 w 46615"/>
                <a:gd name="connsiteY0" fmla="*/ 14669 h 14668"/>
                <a:gd name="connsiteX1" fmla="*/ 46070 w 46615"/>
                <a:gd name="connsiteY1" fmla="*/ 7239 h 14668"/>
                <a:gd name="connsiteX2" fmla="*/ 18543 w 46615"/>
                <a:gd name="connsiteY2" fmla="*/ 0 h 14668"/>
                <a:gd name="connsiteX3" fmla="*/ 446 w 46615"/>
                <a:gd name="connsiteY3" fmla="*/ 7239 h 14668"/>
                <a:gd name="connsiteX4" fmla="*/ 28068 w 46615"/>
                <a:gd name="connsiteY4" fmla="*/ 14669 h 14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15" h="14668">
                  <a:moveTo>
                    <a:pt x="28068" y="14669"/>
                  </a:moveTo>
                  <a:cubicBezTo>
                    <a:pt x="40832" y="14669"/>
                    <a:pt x="48833" y="11335"/>
                    <a:pt x="46070" y="7239"/>
                  </a:cubicBezTo>
                  <a:cubicBezTo>
                    <a:pt x="43308" y="3239"/>
                    <a:pt x="31021" y="0"/>
                    <a:pt x="18543" y="0"/>
                  </a:cubicBezTo>
                  <a:cubicBezTo>
                    <a:pt x="6065" y="0"/>
                    <a:pt x="-2031" y="3239"/>
                    <a:pt x="446" y="7239"/>
                  </a:cubicBezTo>
                  <a:cubicBezTo>
                    <a:pt x="2922" y="11335"/>
                    <a:pt x="15305" y="14669"/>
                    <a:pt x="28068" y="14669"/>
                  </a:cubicBezTo>
                  <a:close/>
                </a:path>
              </a:pathLst>
            </a:custGeom>
            <a:grpFill/>
            <a:ln w="9525" cap="flat">
              <a:noFill/>
              <a:prstDash val="solid"/>
              <a:miter/>
            </a:ln>
          </p:spPr>
          <p:txBody>
            <a:bodyPr rtlCol="0" anchor="ctr"/>
            <a:lstStyle/>
            <a:p>
              <a:endParaRPr lang="zh-CN" altLang="en-US"/>
            </a:p>
          </p:txBody>
        </p:sp>
        <p:sp>
          <p:nvSpPr>
            <p:cNvPr id="385" name="任意多边形: 形状 384"/>
            <p:cNvSpPr/>
            <p:nvPr/>
          </p:nvSpPr>
          <p:spPr>
            <a:xfrm>
              <a:off x="6541408" y="3618166"/>
              <a:ext cx="40520" cy="12668"/>
            </a:xfrm>
            <a:custGeom>
              <a:avLst/>
              <a:gdLst>
                <a:gd name="connsiteX0" fmla="*/ 25126 w 40520"/>
                <a:gd name="connsiteY0" fmla="*/ 12668 h 12668"/>
                <a:gd name="connsiteX1" fmla="*/ 39890 w 40520"/>
                <a:gd name="connsiteY1" fmla="*/ 6287 h 12668"/>
                <a:gd name="connsiteX2" fmla="*/ 15411 w 40520"/>
                <a:gd name="connsiteY2" fmla="*/ 0 h 12668"/>
                <a:gd name="connsiteX3" fmla="*/ 552 w 40520"/>
                <a:gd name="connsiteY3" fmla="*/ 6287 h 12668"/>
                <a:gd name="connsiteX4" fmla="*/ 25126 w 40520"/>
                <a:gd name="connsiteY4" fmla="*/ 12668 h 1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20" h="12668">
                  <a:moveTo>
                    <a:pt x="25126" y="12668"/>
                  </a:moveTo>
                  <a:cubicBezTo>
                    <a:pt x="36080" y="12668"/>
                    <a:pt x="42652" y="9811"/>
                    <a:pt x="39890" y="6287"/>
                  </a:cubicBezTo>
                  <a:cubicBezTo>
                    <a:pt x="37128" y="2762"/>
                    <a:pt x="26174" y="0"/>
                    <a:pt x="15411" y="0"/>
                  </a:cubicBezTo>
                  <a:cubicBezTo>
                    <a:pt x="4647" y="0"/>
                    <a:pt x="-2020" y="2762"/>
                    <a:pt x="552" y="6287"/>
                  </a:cubicBezTo>
                  <a:cubicBezTo>
                    <a:pt x="3123" y="9811"/>
                    <a:pt x="14172" y="12668"/>
                    <a:pt x="25126" y="12668"/>
                  </a:cubicBezTo>
                  <a:close/>
                </a:path>
              </a:pathLst>
            </a:custGeom>
            <a:grpFill/>
            <a:ln w="9525" cap="flat">
              <a:noFill/>
              <a:prstDash val="solid"/>
              <a:miter/>
            </a:ln>
          </p:spPr>
          <p:txBody>
            <a:bodyPr rtlCol="0" anchor="ctr"/>
            <a:lstStyle/>
            <a:p>
              <a:endParaRPr lang="zh-CN" altLang="en-US"/>
            </a:p>
          </p:txBody>
        </p:sp>
        <p:sp>
          <p:nvSpPr>
            <p:cNvPr id="386" name="任意多边形: 形状 385"/>
            <p:cNvSpPr/>
            <p:nvPr/>
          </p:nvSpPr>
          <p:spPr>
            <a:xfrm>
              <a:off x="6631767" y="3619119"/>
              <a:ext cx="34841" cy="10763"/>
            </a:xfrm>
            <a:custGeom>
              <a:avLst/>
              <a:gdLst>
                <a:gd name="connsiteX0" fmla="*/ 22206 w 34841"/>
                <a:gd name="connsiteY0" fmla="*/ 10763 h 10763"/>
                <a:gd name="connsiteX1" fmla="*/ 34112 w 34841"/>
                <a:gd name="connsiteY1" fmla="*/ 5334 h 10763"/>
                <a:gd name="connsiteX2" fmla="*/ 12586 w 34841"/>
                <a:gd name="connsiteY2" fmla="*/ 0 h 10763"/>
                <a:gd name="connsiteX3" fmla="*/ 680 w 34841"/>
                <a:gd name="connsiteY3" fmla="*/ 5334 h 10763"/>
                <a:gd name="connsiteX4" fmla="*/ 22206 w 34841"/>
                <a:gd name="connsiteY4" fmla="*/ 10763 h 10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41" h="10763">
                  <a:moveTo>
                    <a:pt x="22206" y="10763"/>
                  </a:moveTo>
                  <a:cubicBezTo>
                    <a:pt x="31541" y="10763"/>
                    <a:pt x="36875" y="8287"/>
                    <a:pt x="34112" y="5334"/>
                  </a:cubicBezTo>
                  <a:cubicBezTo>
                    <a:pt x="31350" y="2381"/>
                    <a:pt x="21730" y="0"/>
                    <a:pt x="12586" y="0"/>
                  </a:cubicBezTo>
                  <a:cubicBezTo>
                    <a:pt x="3442" y="0"/>
                    <a:pt x="-1987" y="2381"/>
                    <a:pt x="680" y="5334"/>
                  </a:cubicBezTo>
                  <a:cubicBezTo>
                    <a:pt x="3156" y="8287"/>
                    <a:pt x="12872" y="10763"/>
                    <a:pt x="22206" y="10763"/>
                  </a:cubicBezTo>
                  <a:close/>
                </a:path>
              </a:pathLst>
            </a:custGeom>
            <a:grpFill/>
            <a:ln w="9525" cap="flat">
              <a:noFill/>
              <a:prstDash val="solid"/>
              <a:miter/>
            </a:ln>
          </p:spPr>
          <p:txBody>
            <a:bodyPr rtlCol="0" anchor="ctr"/>
            <a:lstStyle/>
            <a:p>
              <a:endParaRPr lang="zh-CN" altLang="en-US"/>
            </a:p>
          </p:txBody>
        </p:sp>
        <p:sp>
          <p:nvSpPr>
            <p:cNvPr id="387" name="任意多边形: 形状 386"/>
            <p:cNvSpPr/>
            <p:nvPr/>
          </p:nvSpPr>
          <p:spPr>
            <a:xfrm>
              <a:off x="6722032" y="3619976"/>
              <a:ext cx="29197" cy="8953"/>
            </a:xfrm>
            <a:custGeom>
              <a:avLst/>
              <a:gdLst>
                <a:gd name="connsiteX0" fmla="*/ 19191 w 29197"/>
                <a:gd name="connsiteY0" fmla="*/ 8954 h 8953"/>
                <a:gd name="connsiteX1" fmla="*/ 28430 w 29197"/>
                <a:gd name="connsiteY1" fmla="*/ 4477 h 8953"/>
                <a:gd name="connsiteX2" fmla="*/ 10047 w 29197"/>
                <a:gd name="connsiteY2" fmla="*/ 0 h 8953"/>
                <a:gd name="connsiteX3" fmla="*/ 712 w 29197"/>
                <a:gd name="connsiteY3" fmla="*/ 4477 h 8953"/>
                <a:gd name="connsiteX4" fmla="*/ 19191 w 29197"/>
                <a:gd name="connsiteY4" fmla="*/ 8954 h 8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97" h="8953">
                  <a:moveTo>
                    <a:pt x="19191" y="8954"/>
                  </a:moveTo>
                  <a:cubicBezTo>
                    <a:pt x="26906" y="8954"/>
                    <a:pt x="31002" y="6953"/>
                    <a:pt x="28430" y="4477"/>
                  </a:cubicBezTo>
                  <a:cubicBezTo>
                    <a:pt x="25858" y="2000"/>
                    <a:pt x="17667" y="0"/>
                    <a:pt x="10047" y="0"/>
                  </a:cubicBezTo>
                  <a:cubicBezTo>
                    <a:pt x="2427" y="0"/>
                    <a:pt x="-1764" y="2000"/>
                    <a:pt x="712" y="4477"/>
                  </a:cubicBezTo>
                  <a:cubicBezTo>
                    <a:pt x="3189" y="6953"/>
                    <a:pt x="11475" y="8954"/>
                    <a:pt x="19191" y="8954"/>
                  </a:cubicBezTo>
                  <a:close/>
                </a:path>
              </a:pathLst>
            </a:custGeom>
            <a:grpFill/>
            <a:ln w="9525" cap="flat">
              <a:noFill/>
              <a:prstDash val="solid"/>
              <a:miter/>
            </a:ln>
          </p:spPr>
          <p:txBody>
            <a:bodyPr rtlCol="0" anchor="ctr"/>
            <a:lstStyle/>
            <a:p>
              <a:endParaRPr lang="zh-CN" altLang="en-US"/>
            </a:p>
          </p:txBody>
        </p:sp>
        <p:sp>
          <p:nvSpPr>
            <p:cNvPr id="388" name="任意多边形: 形状 387"/>
            <p:cNvSpPr/>
            <p:nvPr/>
          </p:nvSpPr>
          <p:spPr>
            <a:xfrm>
              <a:off x="6812306" y="3620833"/>
              <a:ext cx="23769" cy="7238"/>
            </a:xfrm>
            <a:custGeom>
              <a:avLst/>
              <a:gdLst>
                <a:gd name="connsiteX0" fmla="*/ 15975 w 23769"/>
                <a:gd name="connsiteY0" fmla="*/ 7239 h 7238"/>
                <a:gd name="connsiteX1" fmla="*/ 23023 w 23769"/>
                <a:gd name="connsiteY1" fmla="*/ 3620 h 7238"/>
                <a:gd name="connsiteX2" fmla="*/ 7783 w 23769"/>
                <a:gd name="connsiteY2" fmla="*/ 0 h 7238"/>
                <a:gd name="connsiteX3" fmla="*/ 735 w 23769"/>
                <a:gd name="connsiteY3" fmla="*/ 3620 h 7238"/>
                <a:gd name="connsiteX4" fmla="*/ 15975 w 23769"/>
                <a:gd name="connsiteY4" fmla="*/ 7239 h 7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9" h="7238">
                  <a:moveTo>
                    <a:pt x="15975" y="7239"/>
                  </a:moveTo>
                  <a:cubicBezTo>
                    <a:pt x="22166" y="7239"/>
                    <a:pt x="25309" y="5620"/>
                    <a:pt x="23023" y="3620"/>
                  </a:cubicBezTo>
                  <a:cubicBezTo>
                    <a:pt x="20738" y="1619"/>
                    <a:pt x="13880" y="0"/>
                    <a:pt x="7783" y="0"/>
                  </a:cubicBezTo>
                  <a:cubicBezTo>
                    <a:pt x="1688" y="0"/>
                    <a:pt x="-1551" y="1619"/>
                    <a:pt x="735" y="3620"/>
                  </a:cubicBezTo>
                  <a:cubicBezTo>
                    <a:pt x="2926" y="5620"/>
                    <a:pt x="9784" y="7239"/>
                    <a:pt x="15975" y="7239"/>
                  </a:cubicBezTo>
                  <a:close/>
                </a:path>
              </a:pathLst>
            </a:custGeom>
            <a:grpFill/>
            <a:ln w="9525" cap="flat">
              <a:noFill/>
              <a:prstDash val="solid"/>
              <a:miter/>
            </a:ln>
          </p:spPr>
          <p:txBody>
            <a:bodyPr rtlCol="0" anchor="ctr"/>
            <a:lstStyle/>
            <a:p>
              <a:endParaRPr lang="zh-CN" altLang="en-US"/>
            </a:p>
          </p:txBody>
        </p:sp>
        <p:sp>
          <p:nvSpPr>
            <p:cNvPr id="389" name="任意多边形: 形状 388"/>
            <p:cNvSpPr/>
            <p:nvPr/>
          </p:nvSpPr>
          <p:spPr>
            <a:xfrm>
              <a:off x="6901963" y="3621595"/>
              <a:ext cx="19418" cy="5715"/>
            </a:xfrm>
            <a:custGeom>
              <a:avLst/>
              <a:gdLst>
                <a:gd name="connsiteX0" fmla="*/ 13376 w 19418"/>
                <a:gd name="connsiteY0" fmla="*/ 5715 h 5715"/>
                <a:gd name="connsiteX1" fmla="*/ 18710 w 19418"/>
                <a:gd name="connsiteY1" fmla="*/ 2858 h 5715"/>
                <a:gd name="connsiteX2" fmla="*/ 6042 w 19418"/>
                <a:gd name="connsiteY2" fmla="*/ 0 h 5715"/>
                <a:gd name="connsiteX3" fmla="*/ 708 w 19418"/>
                <a:gd name="connsiteY3" fmla="*/ 2858 h 5715"/>
                <a:gd name="connsiteX4" fmla="*/ 13376 w 19418"/>
                <a:gd name="connsiteY4" fmla="*/ 5715 h 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18" h="5715">
                  <a:moveTo>
                    <a:pt x="13376" y="5715"/>
                  </a:moveTo>
                  <a:cubicBezTo>
                    <a:pt x="18329" y="5715"/>
                    <a:pt x="20711" y="4381"/>
                    <a:pt x="18710" y="2858"/>
                  </a:cubicBezTo>
                  <a:cubicBezTo>
                    <a:pt x="16710" y="1238"/>
                    <a:pt x="10995" y="0"/>
                    <a:pt x="6042" y="0"/>
                  </a:cubicBezTo>
                  <a:cubicBezTo>
                    <a:pt x="1089" y="0"/>
                    <a:pt x="-1292" y="1333"/>
                    <a:pt x="708" y="2858"/>
                  </a:cubicBezTo>
                  <a:cubicBezTo>
                    <a:pt x="2708" y="4477"/>
                    <a:pt x="8423" y="5715"/>
                    <a:pt x="13376" y="5715"/>
                  </a:cubicBezTo>
                  <a:close/>
                </a:path>
              </a:pathLst>
            </a:custGeom>
            <a:grpFill/>
            <a:ln w="9525" cap="flat">
              <a:noFill/>
              <a:prstDash val="solid"/>
              <a:miter/>
            </a:ln>
          </p:spPr>
          <p:txBody>
            <a:bodyPr rtlCol="0" anchor="ctr"/>
            <a:lstStyle/>
            <a:p>
              <a:endParaRPr lang="zh-CN" altLang="en-US"/>
            </a:p>
          </p:txBody>
        </p:sp>
        <p:sp>
          <p:nvSpPr>
            <p:cNvPr id="390" name="任意多边形: 形状 389"/>
            <p:cNvSpPr/>
            <p:nvPr/>
          </p:nvSpPr>
          <p:spPr>
            <a:xfrm>
              <a:off x="6991825" y="3622262"/>
              <a:ext cx="14859" cy="4381"/>
            </a:xfrm>
            <a:custGeom>
              <a:avLst/>
              <a:gdLst>
                <a:gd name="connsiteX0" fmla="*/ 10478 w 14859"/>
                <a:gd name="connsiteY0" fmla="*/ 4382 h 4381"/>
                <a:gd name="connsiteX1" fmla="*/ 14193 w 14859"/>
                <a:gd name="connsiteY1" fmla="*/ 2191 h 4381"/>
                <a:gd name="connsiteX2" fmla="*/ 4382 w 14859"/>
                <a:gd name="connsiteY2" fmla="*/ 0 h 4381"/>
                <a:gd name="connsiteX3" fmla="*/ 667 w 14859"/>
                <a:gd name="connsiteY3" fmla="*/ 2191 h 4381"/>
                <a:gd name="connsiteX4" fmla="*/ 10478 w 14859"/>
                <a:gd name="connsiteY4" fmla="*/ 4382 h 4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9" h="4381">
                  <a:moveTo>
                    <a:pt x="10478" y="4382"/>
                  </a:moveTo>
                  <a:cubicBezTo>
                    <a:pt x="14193" y="4382"/>
                    <a:pt x="15907" y="3429"/>
                    <a:pt x="14193" y="2191"/>
                  </a:cubicBezTo>
                  <a:cubicBezTo>
                    <a:pt x="12478" y="953"/>
                    <a:pt x="8097" y="0"/>
                    <a:pt x="4382" y="0"/>
                  </a:cubicBezTo>
                  <a:cubicBezTo>
                    <a:pt x="667" y="0"/>
                    <a:pt x="-1047" y="953"/>
                    <a:pt x="667" y="2191"/>
                  </a:cubicBezTo>
                  <a:cubicBezTo>
                    <a:pt x="2287" y="3334"/>
                    <a:pt x="6668" y="4382"/>
                    <a:pt x="10478" y="4382"/>
                  </a:cubicBezTo>
                  <a:close/>
                </a:path>
              </a:pathLst>
            </a:custGeom>
            <a:grpFill/>
            <a:ln w="9525" cap="flat">
              <a:noFill/>
              <a:prstDash val="solid"/>
              <a:miter/>
            </a:ln>
          </p:spPr>
          <p:txBody>
            <a:bodyPr rtlCol="0" anchor="ctr"/>
            <a:lstStyle/>
            <a:p>
              <a:endParaRPr lang="zh-CN" altLang="en-US"/>
            </a:p>
          </p:txBody>
        </p:sp>
        <p:sp>
          <p:nvSpPr>
            <p:cNvPr id="391" name="任意多边形: 形状 390"/>
            <p:cNvSpPr/>
            <p:nvPr/>
          </p:nvSpPr>
          <p:spPr>
            <a:xfrm>
              <a:off x="7081278" y="3622738"/>
              <a:ext cx="10832" cy="3238"/>
            </a:xfrm>
            <a:custGeom>
              <a:avLst/>
              <a:gdLst>
                <a:gd name="connsiteX0" fmla="*/ 7798 w 10832"/>
                <a:gd name="connsiteY0" fmla="*/ 3238 h 3238"/>
                <a:gd name="connsiteX1" fmla="*/ 10274 w 10832"/>
                <a:gd name="connsiteY1" fmla="*/ 1619 h 3238"/>
                <a:gd name="connsiteX2" fmla="*/ 3035 w 10832"/>
                <a:gd name="connsiteY2" fmla="*/ 0 h 3238"/>
                <a:gd name="connsiteX3" fmla="*/ 559 w 10832"/>
                <a:gd name="connsiteY3" fmla="*/ 1619 h 3238"/>
                <a:gd name="connsiteX4" fmla="*/ 7798 w 10832"/>
                <a:gd name="connsiteY4" fmla="*/ 3238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32" h="3238">
                  <a:moveTo>
                    <a:pt x="7798" y="3238"/>
                  </a:moveTo>
                  <a:cubicBezTo>
                    <a:pt x="10465" y="3238"/>
                    <a:pt x="11608" y="2572"/>
                    <a:pt x="10274" y="1619"/>
                  </a:cubicBezTo>
                  <a:cubicBezTo>
                    <a:pt x="8941" y="762"/>
                    <a:pt x="5702" y="0"/>
                    <a:pt x="3035" y="0"/>
                  </a:cubicBezTo>
                  <a:cubicBezTo>
                    <a:pt x="368" y="0"/>
                    <a:pt x="-775" y="667"/>
                    <a:pt x="559" y="1619"/>
                  </a:cubicBezTo>
                  <a:cubicBezTo>
                    <a:pt x="1892" y="2572"/>
                    <a:pt x="5131" y="3238"/>
                    <a:pt x="7798" y="3238"/>
                  </a:cubicBezTo>
                  <a:close/>
                </a:path>
              </a:pathLst>
            </a:custGeom>
            <a:grpFill/>
            <a:ln w="9525" cap="flat">
              <a:noFill/>
              <a:prstDash val="solid"/>
              <a:miter/>
            </a:ln>
          </p:spPr>
          <p:txBody>
            <a:bodyPr rtlCol="0" anchor="ctr"/>
            <a:lstStyle/>
            <a:p>
              <a:endParaRPr lang="zh-CN" altLang="en-US"/>
            </a:p>
          </p:txBody>
        </p:sp>
        <p:sp>
          <p:nvSpPr>
            <p:cNvPr id="392" name="任意多边形: 形状 391"/>
            <p:cNvSpPr/>
            <p:nvPr/>
          </p:nvSpPr>
          <p:spPr>
            <a:xfrm>
              <a:off x="7170808" y="3623309"/>
              <a:ext cx="7032" cy="2095"/>
            </a:xfrm>
            <a:custGeom>
              <a:avLst/>
              <a:gdLst>
                <a:gd name="connsiteX0" fmla="*/ 5136 w 7032"/>
                <a:gd name="connsiteY0" fmla="*/ 2096 h 2095"/>
                <a:gd name="connsiteX1" fmla="*/ 6660 w 7032"/>
                <a:gd name="connsiteY1" fmla="*/ 1048 h 2095"/>
                <a:gd name="connsiteX2" fmla="*/ 1897 w 7032"/>
                <a:gd name="connsiteY2" fmla="*/ 0 h 2095"/>
                <a:gd name="connsiteX3" fmla="*/ 373 w 7032"/>
                <a:gd name="connsiteY3" fmla="*/ 1048 h 2095"/>
                <a:gd name="connsiteX4" fmla="*/ 5136 w 7032"/>
                <a:gd name="connsiteY4" fmla="*/ 2096 h 2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2" h="2095">
                  <a:moveTo>
                    <a:pt x="5136" y="2096"/>
                  </a:moveTo>
                  <a:cubicBezTo>
                    <a:pt x="6850" y="2096"/>
                    <a:pt x="7517" y="1619"/>
                    <a:pt x="6660" y="1048"/>
                  </a:cubicBezTo>
                  <a:cubicBezTo>
                    <a:pt x="5707" y="476"/>
                    <a:pt x="3611" y="0"/>
                    <a:pt x="1897" y="0"/>
                  </a:cubicBezTo>
                  <a:cubicBezTo>
                    <a:pt x="182" y="0"/>
                    <a:pt x="-484" y="476"/>
                    <a:pt x="373" y="1048"/>
                  </a:cubicBezTo>
                  <a:cubicBezTo>
                    <a:pt x="1230" y="1715"/>
                    <a:pt x="3421" y="2096"/>
                    <a:pt x="5136" y="2096"/>
                  </a:cubicBezTo>
                  <a:close/>
                </a:path>
              </a:pathLst>
            </a:custGeom>
            <a:grpFill/>
            <a:ln w="9525" cap="flat">
              <a:noFill/>
              <a:prstDash val="solid"/>
              <a:miter/>
            </a:ln>
          </p:spPr>
          <p:txBody>
            <a:bodyPr rtlCol="0" anchor="ctr"/>
            <a:lstStyle/>
            <a:p>
              <a:endParaRPr lang="zh-CN" altLang="en-US"/>
            </a:p>
          </p:txBody>
        </p:sp>
        <p:sp>
          <p:nvSpPr>
            <p:cNvPr id="393" name="任意多边形: 形状 392"/>
            <p:cNvSpPr/>
            <p:nvPr/>
          </p:nvSpPr>
          <p:spPr>
            <a:xfrm>
              <a:off x="7259918" y="3623786"/>
              <a:ext cx="3881" cy="1143"/>
            </a:xfrm>
            <a:custGeom>
              <a:avLst/>
              <a:gdLst>
                <a:gd name="connsiteX0" fmla="*/ 2893 w 3881"/>
                <a:gd name="connsiteY0" fmla="*/ 1143 h 1143"/>
                <a:gd name="connsiteX1" fmla="*/ 3655 w 3881"/>
                <a:gd name="connsiteY1" fmla="*/ 571 h 1143"/>
                <a:gd name="connsiteX2" fmla="*/ 988 w 3881"/>
                <a:gd name="connsiteY2" fmla="*/ 0 h 1143"/>
                <a:gd name="connsiteX3" fmla="*/ 226 w 3881"/>
                <a:gd name="connsiteY3" fmla="*/ 571 h 1143"/>
                <a:gd name="connsiteX4" fmla="*/ 2893 w 3881"/>
                <a:gd name="connsiteY4" fmla="*/ 1143 h 1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1" h="1143">
                  <a:moveTo>
                    <a:pt x="2893" y="1143"/>
                  </a:moveTo>
                  <a:cubicBezTo>
                    <a:pt x="3846" y="1143"/>
                    <a:pt x="4131" y="857"/>
                    <a:pt x="3655" y="571"/>
                  </a:cubicBezTo>
                  <a:cubicBezTo>
                    <a:pt x="3084" y="286"/>
                    <a:pt x="1941" y="0"/>
                    <a:pt x="988" y="0"/>
                  </a:cubicBezTo>
                  <a:cubicBezTo>
                    <a:pt x="36" y="0"/>
                    <a:pt x="-250" y="286"/>
                    <a:pt x="226" y="571"/>
                  </a:cubicBezTo>
                  <a:cubicBezTo>
                    <a:pt x="702" y="953"/>
                    <a:pt x="1941" y="1143"/>
                    <a:pt x="2893" y="1143"/>
                  </a:cubicBezTo>
                  <a:close/>
                </a:path>
              </a:pathLst>
            </a:custGeom>
            <a:grpFill/>
            <a:ln w="9525" cap="flat">
              <a:noFill/>
              <a:prstDash val="solid"/>
              <a:miter/>
            </a:ln>
          </p:spPr>
          <p:txBody>
            <a:bodyPr rtlCol="0" anchor="ctr"/>
            <a:lstStyle/>
            <a:p>
              <a:endParaRPr lang="zh-CN" altLang="en-US"/>
            </a:p>
          </p:txBody>
        </p:sp>
        <p:sp>
          <p:nvSpPr>
            <p:cNvPr id="394" name="任意多边形: 形状 393"/>
            <p:cNvSpPr/>
            <p:nvPr/>
          </p:nvSpPr>
          <p:spPr>
            <a:xfrm>
              <a:off x="7348536" y="3624262"/>
              <a:ext cx="1661" cy="380"/>
            </a:xfrm>
            <a:custGeom>
              <a:avLst/>
              <a:gdLst>
                <a:gd name="connsiteX0" fmla="*/ 1238 w 1661"/>
                <a:gd name="connsiteY0" fmla="*/ 381 h 380"/>
                <a:gd name="connsiteX1" fmla="*/ 1524 w 1661"/>
                <a:gd name="connsiteY1" fmla="*/ 191 h 380"/>
                <a:gd name="connsiteX2" fmla="*/ 381 w 1661"/>
                <a:gd name="connsiteY2" fmla="*/ 0 h 380"/>
                <a:gd name="connsiteX3" fmla="*/ 95 w 1661"/>
                <a:gd name="connsiteY3" fmla="*/ 191 h 380"/>
                <a:gd name="connsiteX4" fmla="*/ 1238 w 1661"/>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 h="380">
                  <a:moveTo>
                    <a:pt x="1238" y="381"/>
                  </a:moveTo>
                  <a:cubicBezTo>
                    <a:pt x="1619" y="381"/>
                    <a:pt x="1810" y="286"/>
                    <a:pt x="1524" y="191"/>
                  </a:cubicBezTo>
                  <a:cubicBezTo>
                    <a:pt x="1238" y="95"/>
                    <a:pt x="762" y="0"/>
                    <a:pt x="381" y="0"/>
                  </a:cubicBezTo>
                  <a:cubicBezTo>
                    <a:pt x="0" y="0"/>
                    <a:pt x="-95" y="95"/>
                    <a:pt x="95" y="191"/>
                  </a:cubicBezTo>
                  <a:cubicBezTo>
                    <a:pt x="286" y="286"/>
                    <a:pt x="857" y="381"/>
                    <a:pt x="1238" y="381"/>
                  </a:cubicBezTo>
                  <a:close/>
                </a:path>
              </a:pathLst>
            </a:custGeom>
            <a:grpFill/>
            <a:ln w="9525" cap="flat">
              <a:noFill/>
              <a:prstDash val="solid"/>
              <a:miter/>
            </a:ln>
          </p:spPr>
          <p:txBody>
            <a:bodyPr rtlCol="0" anchor="ctr"/>
            <a:lstStyle/>
            <a:p>
              <a:endParaRPr lang="zh-CN" altLang="en-US"/>
            </a:p>
          </p:txBody>
        </p:sp>
        <p:sp>
          <p:nvSpPr>
            <p:cNvPr id="395" name="任意多边形: 形状 394"/>
            <p:cNvSpPr/>
            <p:nvPr/>
          </p:nvSpPr>
          <p:spPr>
            <a:xfrm>
              <a:off x="4624029" y="3653694"/>
              <a:ext cx="515" cy="190"/>
            </a:xfrm>
            <a:custGeom>
              <a:avLst/>
              <a:gdLst>
                <a:gd name="connsiteX0" fmla="*/ 71 w 515"/>
                <a:gd name="connsiteY0" fmla="*/ 191 h 190"/>
                <a:gd name="connsiteX1" fmla="*/ 452 w 515"/>
                <a:gd name="connsiteY1" fmla="*/ 95 h 190"/>
                <a:gd name="connsiteX2" fmla="*/ 357 w 515"/>
                <a:gd name="connsiteY2" fmla="*/ 0 h 190"/>
                <a:gd name="connsiteX3" fmla="*/ 71 w 515"/>
                <a:gd name="connsiteY3" fmla="*/ 191 h 190"/>
                <a:gd name="connsiteX4" fmla="*/ 71 w 515"/>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5" h="190">
                  <a:moveTo>
                    <a:pt x="71" y="191"/>
                  </a:moveTo>
                  <a:cubicBezTo>
                    <a:pt x="167" y="191"/>
                    <a:pt x="452" y="191"/>
                    <a:pt x="452" y="95"/>
                  </a:cubicBezTo>
                  <a:cubicBezTo>
                    <a:pt x="548" y="95"/>
                    <a:pt x="548" y="0"/>
                    <a:pt x="357" y="0"/>
                  </a:cubicBezTo>
                  <a:cubicBezTo>
                    <a:pt x="262" y="95"/>
                    <a:pt x="71" y="95"/>
                    <a:pt x="71" y="191"/>
                  </a:cubicBezTo>
                  <a:cubicBezTo>
                    <a:pt x="-24" y="191"/>
                    <a:pt x="-24" y="191"/>
                    <a:pt x="71" y="191"/>
                  </a:cubicBezTo>
                  <a:close/>
                </a:path>
              </a:pathLst>
            </a:custGeom>
            <a:grpFill/>
            <a:ln w="9525" cap="flat">
              <a:noFill/>
              <a:prstDash val="solid"/>
              <a:miter/>
            </a:ln>
          </p:spPr>
          <p:txBody>
            <a:bodyPr rtlCol="0" anchor="ctr"/>
            <a:lstStyle/>
            <a:p>
              <a:endParaRPr lang="zh-CN" altLang="en-US"/>
            </a:p>
          </p:txBody>
        </p:sp>
        <p:sp>
          <p:nvSpPr>
            <p:cNvPr id="396" name="任意多边形: 形状 395"/>
            <p:cNvSpPr/>
            <p:nvPr/>
          </p:nvSpPr>
          <p:spPr>
            <a:xfrm>
              <a:off x="4714295" y="3653408"/>
              <a:ext cx="2354" cy="762"/>
            </a:xfrm>
            <a:custGeom>
              <a:avLst/>
              <a:gdLst>
                <a:gd name="connsiteX0" fmla="*/ 579 w 2354"/>
                <a:gd name="connsiteY0" fmla="*/ 762 h 762"/>
                <a:gd name="connsiteX1" fmla="*/ 2198 w 2354"/>
                <a:gd name="connsiteY1" fmla="*/ 381 h 762"/>
                <a:gd name="connsiteX2" fmla="*/ 1817 w 2354"/>
                <a:gd name="connsiteY2" fmla="*/ 0 h 762"/>
                <a:gd name="connsiteX3" fmla="*/ 198 w 2354"/>
                <a:gd name="connsiteY3" fmla="*/ 381 h 762"/>
                <a:gd name="connsiteX4" fmla="*/ 579 w 2354"/>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4" h="762">
                  <a:moveTo>
                    <a:pt x="579" y="762"/>
                  </a:moveTo>
                  <a:cubicBezTo>
                    <a:pt x="1151" y="762"/>
                    <a:pt x="1817" y="571"/>
                    <a:pt x="2198" y="381"/>
                  </a:cubicBezTo>
                  <a:cubicBezTo>
                    <a:pt x="2484" y="191"/>
                    <a:pt x="2389" y="0"/>
                    <a:pt x="1817" y="0"/>
                  </a:cubicBezTo>
                  <a:cubicBezTo>
                    <a:pt x="1246" y="0"/>
                    <a:pt x="579" y="191"/>
                    <a:pt x="198" y="381"/>
                  </a:cubicBezTo>
                  <a:cubicBezTo>
                    <a:pt x="-183" y="571"/>
                    <a:pt x="8" y="762"/>
                    <a:pt x="579" y="762"/>
                  </a:cubicBezTo>
                  <a:close/>
                </a:path>
              </a:pathLst>
            </a:custGeom>
            <a:grpFill/>
            <a:ln w="9525" cap="flat">
              <a:noFill/>
              <a:prstDash val="solid"/>
              <a:miter/>
            </a:ln>
          </p:spPr>
          <p:txBody>
            <a:bodyPr rtlCol="0" anchor="ctr"/>
            <a:lstStyle/>
            <a:p>
              <a:endParaRPr lang="zh-CN" altLang="en-US"/>
            </a:p>
          </p:txBody>
        </p:sp>
        <p:sp>
          <p:nvSpPr>
            <p:cNvPr id="397" name="任意多边形: 形状 396"/>
            <p:cNvSpPr/>
            <p:nvPr/>
          </p:nvSpPr>
          <p:spPr>
            <a:xfrm>
              <a:off x="4804012" y="3653028"/>
              <a:ext cx="5175" cy="1523"/>
            </a:xfrm>
            <a:custGeom>
              <a:avLst/>
              <a:gdLst>
                <a:gd name="connsiteX0" fmla="*/ 1350 w 5175"/>
                <a:gd name="connsiteY0" fmla="*/ 1524 h 1523"/>
                <a:gd name="connsiteX1" fmla="*/ 4874 w 5175"/>
                <a:gd name="connsiteY1" fmla="*/ 762 h 1523"/>
                <a:gd name="connsiteX2" fmla="*/ 3826 w 5175"/>
                <a:gd name="connsiteY2" fmla="*/ 0 h 1523"/>
                <a:gd name="connsiteX3" fmla="*/ 302 w 5175"/>
                <a:gd name="connsiteY3" fmla="*/ 762 h 1523"/>
                <a:gd name="connsiteX4" fmla="*/ 1350 w 5175"/>
                <a:gd name="connsiteY4" fmla="*/ 1524 h 1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5" h="1523">
                  <a:moveTo>
                    <a:pt x="1350" y="1524"/>
                  </a:moveTo>
                  <a:cubicBezTo>
                    <a:pt x="2588" y="1524"/>
                    <a:pt x="4207" y="1143"/>
                    <a:pt x="4874" y="762"/>
                  </a:cubicBezTo>
                  <a:cubicBezTo>
                    <a:pt x="5541" y="381"/>
                    <a:pt x="5064" y="0"/>
                    <a:pt x="3826" y="0"/>
                  </a:cubicBezTo>
                  <a:cubicBezTo>
                    <a:pt x="2588" y="0"/>
                    <a:pt x="969" y="381"/>
                    <a:pt x="302" y="762"/>
                  </a:cubicBezTo>
                  <a:cubicBezTo>
                    <a:pt x="-365" y="1238"/>
                    <a:pt x="111" y="1524"/>
                    <a:pt x="1350" y="1524"/>
                  </a:cubicBezTo>
                  <a:close/>
                </a:path>
              </a:pathLst>
            </a:custGeom>
            <a:grpFill/>
            <a:ln w="9525" cap="flat">
              <a:noFill/>
              <a:prstDash val="solid"/>
              <a:miter/>
            </a:ln>
          </p:spPr>
          <p:txBody>
            <a:bodyPr rtlCol="0" anchor="ctr"/>
            <a:lstStyle/>
            <a:p>
              <a:endParaRPr lang="zh-CN" altLang="en-US"/>
            </a:p>
          </p:txBody>
        </p:sp>
        <p:sp>
          <p:nvSpPr>
            <p:cNvPr id="398" name="任意多边形: 形状 397"/>
            <p:cNvSpPr/>
            <p:nvPr/>
          </p:nvSpPr>
          <p:spPr>
            <a:xfrm>
              <a:off x="4893497" y="3652646"/>
              <a:ext cx="8514" cy="2476"/>
            </a:xfrm>
            <a:custGeom>
              <a:avLst/>
              <a:gdLst>
                <a:gd name="connsiteX0" fmla="*/ 2352 w 8514"/>
                <a:gd name="connsiteY0" fmla="*/ 2477 h 2476"/>
                <a:gd name="connsiteX1" fmla="*/ 8067 w 8514"/>
                <a:gd name="connsiteY1" fmla="*/ 1238 h 2476"/>
                <a:gd name="connsiteX2" fmla="*/ 6162 w 8514"/>
                <a:gd name="connsiteY2" fmla="*/ 0 h 2476"/>
                <a:gd name="connsiteX3" fmla="*/ 447 w 8514"/>
                <a:gd name="connsiteY3" fmla="*/ 1238 h 2476"/>
                <a:gd name="connsiteX4" fmla="*/ 2352 w 8514"/>
                <a:gd name="connsiteY4" fmla="*/ 2477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4" h="2476">
                  <a:moveTo>
                    <a:pt x="2352" y="2477"/>
                  </a:moveTo>
                  <a:cubicBezTo>
                    <a:pt x="4448" y="2477"/>
                    <a:pt x="7019" y="1905"/>
                    <a:pt x="8067" y="1238"/>
                  </a:cubicBezTo>
                  <a:cubicBezTo>
                    <a:pt x="9115" y="571"/>
                    <a:pt x="8258" y="0"/>
                    <a:pt x="6162" y="0"/>
                  </a:cubicBezTo>
                  <a:cubicBezTo>
                    <a:pt x="4067" y="0"/>
                    <a:pt x="1495" y="571"/>
                    <a:pt x="447" y="1238"/>
                  </a:cubicBezTo>
                  <a:cubicBezTo>
                    <a:pt x="-601" y="1905"/>
                    <a:pt x="257" y="2477"/>
                    <a:pt x="2352" y="2477"/>
                  </a:cubicBezTo>
                  <a:close/>
                </a:path>
              </a:pathLst>
            </a:custGeom>
            <a:grpFill/>
            <a:ln w="9525" cap="flat">
              <a:noFill/>
              <a:prstDash val="solid"/>
              <a:miter/>
            </a:ln>
          </p:spPr>
          <p:txBody>
            <a:bodyPr rtlCol="0" anchor="ctr"/>
            <a:lstStyle/>
            <a:p>
              <a:endParaRPr lang="zh-CN" altLang="en-US"/>
            </a:p>
          </p:txBody>
        </p:sp>
        <p:sp>
          <p:nvSpPr>
            <p:cNvPr id="399" name="任意多边形: 形状 398"/>
            <p:cNvSpPr/>
            <p:nvPr/>
          </p:nvSpPr>
          <p:spPr>
            <a:xfrm>
              <a:off x="4982810" y="3651884"/>
              <a:ext cx="12291" cy="3810"/>
            </a:xfrm>
            <a:custGeom>
              <a:avLst/>
              <a:gdLst>
                <a:gd name="connsiteX0" fmla="*/ 3527 w 12291"/>
                <a:gd name="connsiteY0" fmla="*/ 3810 h 3810"/>
                <a:gd name="connsiteX1" fmla="*/ 11718 w 12291"/>
                <a:gd name="connsiteY1" fmla="*/ 1905 h 3810"/>
                <a:gd name="connsiteX2" fmla="*/ 8765 w 12291"/>
                <a:gd name="connsiteY2" fmla="*/ 0 h 3810"/>
                <a:gd name="connsiteX3" fmla="*/ 574 w 12291"/>
                <a:gd name="connsiteY3" fmla="*/ 1905 h 3810"/>
                <a:gd name="connsiteX4" fmla="*/ 3527 w 12291"/>
                <a:gd name="connsiteY4" fmla="*/ 3810 h 3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91" h="3810">
                  <a:moveTo>
                    <a:pt x="3527" y="3810"/>
                  </a:moveTo>
                  <a:cubicBezTo>
                    <a:pt x="6575" y="3810"/>
                    <a:pt x="10289" y="2953"/>
                    <a:pt x="11718" y="1905"/>
                  </a:cubicBezTo>
                  <a:cubicBezTo>
                    <a:pt x="13147" y="857"/>
                    <a:pt x="11813" y="0"/>
                    <a:pt x="8765" y="0"/>
                  </a:cubicBezTo>
                  <a:cubicBezTo>
                    <a:pt x="5717" y="0"/>
                    <a:pt x="2098" y="857"/>
                    <a:pt x="574" y="1905"/>
                  </a:cubicBezTo>
                  <a:cubicBezTo>
                    <a:pt x="-855" y="2953"/>
                    <a:pt x="479" y="3810"/>
                    <a:pt x="3527" y="3810"/>
                  </a:cubicBezTo>
                  <a:close/>
                </a:path>
              </a:pathLst>
            </a:custGeom>
            <a:grpFill/>
            <a:ln w="9525" cap="flat">
              <a:noFill/>
              <a:prstDash val="solid"/>
              <a:miter/>
            </a:ln>
          </p:spPr>
          <p:txBody>
            <a:bodyPr rtlCol="0" anchor="ctr"/>
            <a:lstStyle/>
            <a:p>
              <a:endParaRPr lang="zh-CN" altLang="en-US"/>
            </a:p>
          </p:txBody>
        </p:sp>
        <p:sp>
          <p:nvSpPr>
            <p:cNvPr id="400" name="任意多边形: 形状 399"/>
            <p:cNvSpPr/>
            <p:nvPr/>
          </p:nvSpPr>
          <p:spPr>
            <a:xfrm>
              <a:off x="5071854" y="3651218"/>
              <a:ext cx="16456" cy="5143"/>
            </a:xfrm>
            <a:custGeom>
              <a:avLst/>
              <a:gdLst>
                <a:gd name="connsiteX0" fmla="*/ 4970 w 16456"/>
                <a:gd name="connsiteY0" fmla="*/ 5143 h 5143"/>
                <a:gd name="connsiteX1" fmla="*/ 15828 w 16456"/>
                <a:gd name="connsiteY1" fmla="*/ 2572 h 5143"/>
                <a:gd name="connsiteX2" fmla="*/ 11447 w 16456"/>
                <a:gd name="connsiteY2" fmla="*/ 0 h 5143"/>
                <a:gd name="connsiteX3" fmla="*/ 684 w 16456"/>
                <a:gd name="connsiteY3" fmla="*/ 2572 h 5143"/>
                <a:gd name="connsiteX4" fmla="*/ 4970 w 16456"/>
                <a:gd name="connsiteY4" fmla="*/ 5143 h 5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6" h="5143">
                  <a:moveTo>
                    <a:pt x="4970" y="5143"/>
                  </a:moveTo>
                  <a:cubicBezTo>
                    <a:pt x="9161" y="5143"/>
                    <a:pt x="14018" y="4000"/>
                    <a:pt x="15828" y="2572"/>
                  </a:cubicBezTo>
                  <a:cubicBezTo>
                    <a:pt x="17543" y="1143"/>
                    <a:pt x="15638" y="0"/>
                    <a:pt x="11447" y="0"/>
                  </a:cubicBezTo>
                  <a:cubicBezTo>
                    <a:pt x="7256" y="0"/>
                    <a:pt x="2398" y="1143"/>
                    <a:pt x="684" y="2572"/>
                  </a:cubicBezTo>
                  <a:cubicBezTo>
                    <a:pt x="-1126" y="4000"/>
                    <a:pt x="779" y="5143"/>
                    <a:pt x="4970" y="5143"/>
                  </a:cubicBezTo>
                  <a:close/>
                </a:path>
              </a:pathLst>
            </a:custGeom>
            <a:grpFill/>
            <a:ln w="9525" cap="flat">
              <a:noFill/>
              <a:prstDash val="solid"/>
              <a:miter/>
            </a:ln>
          </p:spPr>
          <p:txBody>
            <a:bodyPr rtlCol="0" anchor="ctr"/>
            <a:lstStyle/>
            <a:p>
              <a:endParaRPr lang="zh-CN" altLang="en-US"/>
            </a:p>
          </p:txBody>
        </p:sp>
        <p:sp>
          <p:nvSpPr>
            <p:cNvPr id="401" name="任意多边形: 形状 400"/>
            <p:cNvSpPr/>
            <p:nvPr/>
          </p:nvSpPr>
          <p:spPr>
            <a:xfrm>
              <a:off x="5160421" y="3650361"/>
              <a:ext cx="21687" cy="6858"/>
            </a:xfrm>
            <a:custGeom>
              <a:avLst/>
              <a:gdLst>
                <a:gd name="connsiteX0" fmla="*/ 6986 w 21687"/>
                <a:gd name="connsiteY0" fmla="*/ 6858 h 6858"/>
                <a:gd name="connsiteX1" fmla="*/ 20988 w 21687"/>
                <a:gd name="connsiteY1" fmla="*/ 3429 h 6858"/>
                <a:gd name="connsiteX2" fmla="*/ 14701 w 21687"/>
                <a:gd name="connsiteY2" fmla="*/ 0 h 6858"/>
                <a:gd name="connsiteX3" fmla="*/ 700 w 21687"/>
                <a:gd name="connsiteY3" fmla="*/ 3429 h 6858"/>
                <a:gd name="connsiteX4" fmla="*/ 6986 w 21687"/>
                <a:gd name="connsiteY4" fmla="*/ 6858 h 6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87" h="6858">
                  <a:moveTo>
                    <a:pt x="6986" y="6858"/>
                  </a:moveTo>
                  <a:cubicBezTo>
                    <a:pt x="12606" y="6858"/>
                    <a:pt x="18892" y="5334"/>
                    <a:pt x="20988" y="3429"/>
                  </a:cubicBezTo>
                  <a:cubicBezTo>
                    <a:pt x="23083" y="1524"/>
                    <a:pt x="20321" y="0"/>
                    <a:pt x="14701" y="0"/>
                  </a:cubicBezTo>
                  <a:cubicBezTo>
                    <a:pt x="9177" y="0"/>
                    <a:pt x="2890" y="1524"/>
                    <a:pt x="700" y="3429"/>
                  </a:cubicBezTo>
                  <a:cubicBezTo>
                    <a:pt x="-1396" y="5334"/>
                    <a:pt x="1366" y="6858"/>
                    <a:pt x="6986" y="6858"/>
                  </a:cubicBezTo>
                  <a:close/>
                </a:path>
              </a:pathLst>
            </a:custGeom>
            <a:grpFill/>
            <a:ln w="9525" cap="flat">
              <a:noFill/>
              <a:prstDash val="solid"/>
              <a:miter/>
            </a:ln>
          </p:spPr>
          <p:txBody>
            <a:bodyPr rtlCol="0" anchor="ctr"/>
            <a:lstStyle/>
            <a:p>
              <a:endParaRPr lang="zh-CN" altLang="en-US"/>
            </a:p>
          </p:txBody>
        </p:sp>
        <p:sp>
          <p:nvSpPr>
            <p:cNvPr id="402" name="任意多边形: 形状 401"/>
            <p:cNvSpPr/>
            <p:nvPr/>
          </p:nvSpPr>
          <p:spPr>
            <a:xfrm>
              <a:off x="5248983" y="3649599"/>
              <a:ext cx="26766" cy="8477"/>
            </a:xfrm>
            <a:custGeom>
              <a:avLst/>
              <a:gdLst>
                <a:gd name="connsiteX0" fmla="*/ 9102 w 26766"/>
                <a:gd name="connsiteY0" fmla="*/ 8477 h 8477"/>
                <a:gd name="connsiteX1" fmla="*/ 26056 w 26766"/>
                <a:gd name="connsiteY1" fmla="*/ 4191 h 8477"/>
                <a:gd name="connsiteX2" fmla="*/ 17674 w 26766"/>
                <a:gd name="connsiteY2" fmla="*/ 0 h 8477"/>
                <a:gd name="connsiteX3" fmla="*/ 720 w 26766"/>
                <a:gd name="connsiteY3" fmla="*/ 4191 h 8477"/>
                <a:gd name="connsiteX4" fmla="*/ 9102 w 26766"/>
                <a:gd name="connsiteY4" fmla="*/ 8477 h 8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66" h="8477">
                  <a:moveTo>
                    <a:pt x="9102" y="8477"/>
                  </a:moveTo>
                  <a:cubicBezTo>
                    <a:pt x="16150" y="8477"/>
                    <a:pt x="23770" y="6572"/>
                    <a:pt x="26056" y="4191"/>
                  </a:cubicBezTo>
                  <a:cubicBezTo>
                    <a:pt x="28437" y="1810"/>
                    <a:pt x="24627" y="0"/>
                    <a:pt x="17674" y="0"/>
                  </a:cubicBezTo>
                  <a:cubicBezTo>
                    <a:pt x="10721" y="0"/>
                    <a:pt x="3196" y="1905"/>
                    <a:pt x="720" y="4191"/>
                  </a:cubicBezTo>
                  <a:cubicBezTo>
                    <a:pt x="-1662" y="6572"/>
                    <a:pt x="2053" y="8477"/>
                    <a:pt x="9102" y="8477"/>
                  </a:cubicBezTo>
                  <a:close/>
                </a:path>
              </a:pathLst>
            </a:custGeom>
            <a:grpFill/>
            <a:ln w="9525" cap="flat">
              <a:noFill/>
              <a:prstDash val="solid"/>
              <a:miter/>
            </a:ln>
          </p:spPr>
          <p:txBody>
            <a:bodyPr rtlCol="0" anchor="ctr"/>
            <a:lstStyle/>
            <a:p>
              <a:endParaRPr lang="zh-CN" altLang="en-US"/>
            </a:p>
          </p:txBody>
        </p:sp>
        <p:sp>
          <p:nvSpPr>
            <p:cNvPr id="403" name="任意多边形: 形状 402"/>
            <p:cNvSpPr/>
            <p:nvPr/>
          </p:nvSpPr>
          <p:spPr>
            <a:xfrm>
              <a:off x="5337450" y="3648646"/>
              <a:ext cx="32247" cy="10382"/>
            </a:xfrm>
            <a:custGeom>
              <a:avLst/>
              <a:gdLst>
                <a:gd name="connsiteX0" fmla="*/ 11503 w 32247"/>
                <a:gd name="connsiteY0" fmla="*/ 10382 h 10382"/>
                <a:gd name="connsiteX1" fmla="*/ 31601 w 32247"/>
                <a:gd name="connsiteY1" fmla="*/ 5144 h 10382"/>
                <a:gd name="connsiteX2" fmla="*/ 20742 w 32247"/>
                <a:gd name="connsiteY2" fmla="*/ 0 h 10382"/>
                <a:gd name="connsiteX3" fmla="*/ 740 w 32247"/>
                <a:gd name="connsiteY3" fmla="*/ 5144 h 10382"/>
                <a:gd name="connsiteX4" fmla="*/ 11503 w 32247"/>
                <a:gd name="connsiteY4" fmla="*/ 10382 h 10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47" h="10382">
                  <a:moveTo>
                    <a:pt x="11503" y="10382"/>
                  </a:moveTo>
                  <a:cubicBezTo>
                    <a:pt x="20076" y="10382"/>
                    <a:pt x="29124" y="8001"/>
                    <a:pt x="31601" y="5144"/>
                  </a:cubicBezTo>
                  <a:cubicBezTo>
                    <a:pt x="34077" y="2286"/>
                    <a:pt x="29219" y="0"/>
                    <a:pt x="20742" y="0"/>
                  </a:cubicBezTo>
                  <a:cubicBezTo>
                    <a:pt x="12265" y="0"/>
                    <a:pt x="3312" y="2286"/>
                    <a:pt x="740" y="5144"/>
                  </a:cubicBezTo>
                  <a:cubicBezTo>
                    <a:pt x="-1927" y="8096"/>
                    <a:pt x="2835" y="10382"/>
                    <a:pt x="11503" y="10382"/>
                  </a:cubicBezTo>
                  <a:close/>
                </a:path>
              </a:pathLst>
            </a:custGeom>
            <a:grpFill/>
            <a:ln w="9525" cap="flat">
              <a:noFill/>
              <a:prstDash val="solid"/>
              <a:miter/>
            </a:ln>
          </p:spPr>
          <p:txBody>
            <a:bodyPr rtlCol="0" anchor="ctr"/>
            <a:lstStyle/>
            <a:p>
              <a:endParaRPr lang="zh-CN" altLang="en-US"/>
            </a:p>
          </p:txBody>
        </p:sp>
        <p:sp>
          <p:nvSpPr>
            <p:cNvPr id="404" name="任意多边形: 形状 403"/>
            <p:cNvSpPr/>
            <p:nvPr/>
          </p:nvSpPr>
          <p:spPr>
            <a:xfrm>
              <a:off x="5425575" y="3647598"/>
              <a:ext cx="38165" cy="12477"/>
            </a:xfrm>
            <a:custGeom>
              <a:avLst/>
              <a:gdLst>
                <a:gd name="connsiteX0" fmla="*/ 14342 w 38165"/>
                <a:gd name="connsiteY0" fmla="*/ 12478 h 12477"/>
                <a:gd name="connsiteX1" fmla="*/ 37583 w 38165"/>
                <a:gd name="connsiteY1" fmla="*/ 6191 h 12477"/>
                <a:gd name="connsiteX2" fmla="*/ 23867 w 38165"/>
                <a:gd name="connsiteY2" fmla="*/ 0 h 12477"/>
                <a:gd name="connsiteX3" fmla="*/ 626 w 38165"/>
                <a:gd name="connsiteY3" fmla="*/ 6191 h 12477"/>
                <a:gd name="connsiteX4" fmla="*/ 14342 w 38165"/>
                <a:gd name="connsiteY4" fmla="*/ 12478 h 12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65" h="12477">
                  <a:moveTo>
                    <a:pt x="14342" y="12478"/>
                  </a:moveTo>
                  <a:cubicBezTo>
                    <a:pt x="24629" y="12478"/>
                    <a:pt x="35011" y="9716"/>
                    <a:pt x="37583" y="6191"/>
                  </a:cubicBezTo>
                  <a:cubicBezTo>
                    <a:pt x="40155" y="2762"/>
                    <a:pt x="33963" y="0"/>
                    <a:pt x="23867" y="0"/>
                  </a:cubicBezTo>
                  <a:cubicBezTo>
                    <a:pt x="13770" y="0"/>
                    <a:pt x="3388" y="2762"/>
                    <a:pt x="626" y="6191"/>
                  </a:cubicBezTo>
                  <a:cubicBezTo>
                    <a:pt x="-2041" y="9716"/>
                    <a:pt x="4055" y="12478"/>
                    <a:pt x="14342" y="12478"/>
                  </a:cubicBezTo>
                  <a:close/>
                </a:path>
              </a:pathLst>
            </a:custGeom>
            <a:grpFill/>
            <a:ln w="9525" cap="flat">
              <a:noFill/>
              <a:prstDash val="solid"/>
              <a:miter/>
            </a:ln>
          </p:spPr>
          <p:txBody>
            <a:bodyPr rtlCol="0" anchor="ctr"/>
            <a:lstStyle/>
            <a:p>
              <a:endParaRPr lang="zh-CN" altLang="en-US"/>
            </a:p>
          </p:txBody>
        </p:sp>
        <p:sp>
          <p:nvSpPr>
            <p:cNvPr id="405" name="任意多边形: 形状 404"/>
            <p:cNvSpPr/>
            <p:nvPr/>
          </p:nvSpPr>
          <p:spPr>
            <a:xfrm>
              <a:off x="5513702" y="3646646"/>
              <a:ext cx="44506" cy="14573"/>
            </a:xfrm>
            <a:custGeom>
              <a:avLst/>
              <a:gdLst>
                <a:gd name="connsiteX0" fmla="*/ 17465 w 44506"/>
                <a:gd name="connsiteY0" fmla="*/ 14573 h 14573"/>
                <a:gd name="connsiteX1" fmla="*/ 44040 w 44506"/>
                <a:gd name="connsiteY1" fmla="*/ 7239 h 14573"/>
                <a:gd name="connsiteX2" fmla="*/ 26990 w 44506"/>
                <a:gd name="connsiteY2" fmla="*/ 0 h 14573"/>
                <a:gd name="connsiteX3" fmla="*/ 606 w 44506"/>
                <a:gd name="connsiteY3" fmla="*/ 7239 h 14573"/>
                <a:gd name="connsiteX4" fmla="*/ 17465 w 44506"/>
                <a:gd name="connsiteY4" fmla="*/ 14573 h 14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6" h="14573">
                  <a:moveTo>
                    <a:pt x="17465" y="14573"/>
                  </a:moveTo>
                  <a:cubicBezTo>
                    <a:pt x="29562" y="14573"/>
                    <a:pt x="41468" y="11239"/>
                    <a:pt x="44040" y="7239"/>
                  </a:cubicBezTo>
                  <a:cubicBezTo>
                    <a:pt x="46516" y="3238"/>
                    <a:pt x="38896" y="0"/>
                    <a:pt x="26990" y="0"/>
                  </a:cubicBezTo>
                  <a:cubicBezTo>
                    <a:pt x="15084" y="0"/>
                    <a:pt x="3273" y="3238"/>
                    <a:pt x="606" y="7239"/>
                  </a:cubicBezTo>
                  <a:cubicBezTo>
                    <a:pt x="-2252" y="11239"/>
                    <a:pt x="5273" y="14573"/>
                    <a:pt x="17465" y="14573"/>
                  </a:cubicBezTo>
                  <a:close/>
                </a:path>
              </a:pathLst>
            </a:custGeom>
            <a:grpFill/>
            <a:ln w="9525" cap="flat">
              <a:noFill/>
              <a:prstDash val="solid"/>
              <a:miter/>
            </a:ln>
          </p:spPr>
          <p:txBody>
            <a:bodyPr rtlCol="0" anchor="ctr"/>
            <a:lstStyle/>
            <a:p>
              <a:endParaRPr lang="zh-CN" altLang="en-US"/>
            </a:p>
          </p:txBody>
        </p:sp>
        <p:sp>
          <p:nvSpPr>
            <p:cNvPr id="406" name="任意多边形: 形状 405"/>
            <p:cNvSpPr/>
            <p:nvPr/>
          </p:nvSpPr>
          <p:spPr>
            <a:xfrm>
              <a:off x="5601317" y="3645503"/>
              <a:ext cx="51351" cy="16954"/>
            </a:xfrm>
            <a:custGeom>
              <a:avLst/>
              <a:gdLst>
                <a:gd name="connsiteX0" fmla="*/ 21194 w 51351"/>
                <a:gd name="connsiteY0" fmla="*/ 16954 h 16954"/>
                <a:gd name="connsiteX1" fmla="*/ 51007 w 51351"/>
                <a:gd name="connsiteY1" fmla="*/ 8382 h 16954"/>
                <a:gd name="connsiteX2" fmla="*/ 30147 w 51351"/>
                <a:gd name="connsiteY2" fmla="*/ 0 h 16954"/>
                <a:gd name="connsiteX3" fmla="*/ 429 w 51351"/>
                <a:gd name="connsiteY3" fmla="*/ 8382 h 16954"/>
                <a:gd name="connsiteX4" fmla="*/ 21194 w 51351"/>
                <a:gd name="connsiteY4" fmla="*/ 16954 h 16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51" h="16954">
                  <a:moveTo>
                    <a:pt x="21194" y="16954"/>
                  </a:moveTo>
                  <a:cubicBezTo>
                    <a:pt x="35291" y="16954"/>
                    <a:pt x="48626" y="13049"/>
                    <a:pt x="51007" y="8382"/>
                  </a:cubicBezTo>
                  <a:cubicBezTo>
                    <a:pt x="53293" y="3715"/>
                    <a:pt x="43959" y="0"/>
                    <a:pt x="30147" y="0"/>
                  </a:cubicBezTo>
                  <a:cubicBezTo>
                    <a:pt x="16336" y="0"/>
                    <a:pt x="3096" y="3715"/>
                    <a:pt x="429" y="8382"/>
                  </a:cubicBezTo>
                  <a:cubicBezTo>
                    <a:pt x="-2142" y="13049"/>
                    <a:pt x="7097" y="16954"/>
                    <a:pt x="21194" y="16954"/>
                  </a:cubicBezTo>
                  <a:close/>
                </a:path>
              </a:pathLst>
            </a:custGeom>
            <a:grpFill/>
            <a:ln w="9525" cap="flat">
              <a:noFill/>
              <a:prstDash val="solid"/>
              <a:miter/>
            </a:ln>
          </p:spPr>
          <p:txBody>
            <a:bodyPr rtlCol="0" anchor="ctr"/>
            <a:lstStyle/>
            <a:p>
              <a:endParaRPr lang="zh-CN" altLang="en-US"/>
            </a:p>
          </p:txBody>
        </p:sp>
        <p:sp>
          <p:nvSpPr>
            <p:cNvPr id="407" name="任意多边形: 形状 406"/>
            <p:cNvSpPr/>
            <p:nvPr/>
          </p:nvSpPr>
          <p:spPr>
            <a:xfrm>
              <a:off x="5689128" y="3644265"/>
              <a:ext cx="58182" cy="19335"/>
            </a:xfrm>
            <a:custGeom>
              <a:avLst/>
              <a:gdLst>
                <a:gd name="connsiteX0" fmla="*/ 25205 w 58182"/>
                <a:gd name="connsiteY0" fmla="*/ 19336 h 19335"/>
                <a:gd name="connsiteX1" fmla="*/ 57971 w 58182"/>
                <a:gd name="connsiteY1" fmla="*/ 9525 h 19335"/>
                <a:gd name="connsiteX2" fmla="*/ 33015 w 58182"/>
                <a:gd name="connsiteY2" fmla="*/ 0 h 19335"/>
                <a:gd name="connsiteX3" fmla="*/ 344 w 58182"/>
                <a:gd name="connsiteY3" fmla="*/ 9525 h 19335"/>
                <a:gd name="connsiteX4" fmla="*/ 25205 w 58182"/>
                <a:gd name="connsiteY4" fmla="*/ 19336 h 19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82" h="19335">
                  <a:moveTo>
                    <a:pt x="25205" y="19336"/>
                  </a:moveTo>
                  <a:cubicBezTo>
                    <a:pt x="41302" y="19336"/>
                    <a:pt x="55970" y="14954"/>
                    <a:pt x="57971" y="9525"/>
                  </a:cubicBezTo>
                  <a:cubicBezTo>
                    <a:pt x="59876" y="4191"/>
                    <a:pt x="48731" y="0"/>
                    <a:pt x="33015" y="0"/>
                  </a:cubicBezTo>
                  <a:cubicBezTo>
                    <a:pt x="17299" y="0"/>
                    <a:pt x="2726" y="4286"/>
                    <a:pt x="344" y="9525"/>
                  </a:cubicBezTo>
                  <a:cubicBezTo>
                    <a:pt x="-2132" y="14954"/>
                    <a:pt x="9012" y="19336"/>
                    <a:pt x="25205" y="19336"/>
                  </a:cubicBezTo>
                  <a:close/>
                </a:path>
              </a:pathLst>
            </a:custGeom>
            <a:grpFill/>
            <a:ln w="9525" cap="flat">
              <a:noFill/>
              <a:prstDash val="solid"/>
              <a:miter/>
            </a:ln>
          </p:spPr>
          <p:txBody>
            <a:bodyPr rtlCol="0" anchor="ctr"/>
            <a:lstStyle/>
            <a:p>
              <a:endParaRPr lang="zh-CN" altLang="en-US"/>
            </a:p>
          </p:txBody>
        </p:sp>
        <p:sp>
          <p:nvSpPr>
            <p:cNvPr id="408" name="任意多边形: 形状 407"/>
            <p:cNvSpPr/>
            <p:nvPr/>
          </p:nvSpPr>
          <p:spPr>
            <a:xfrm>
              <a:off x="5776539" y="3643026"/>
              <a:ext cx="65533" cy="21907"/>
            </a:xfrm>
            <a:custGeom>
              <a:avLst/>
              <a:gdLst>
                <a:gd name="connsiteX0" fmla="*/ 29710 w 65533"/>
                <a:gd name="connsiteY0" fmla="*/ 21908 h 21907"/>
                <a:gd name="connsiteX1" fmla="*/ 65429 w 65533"/>
                <a:gd name="connsiteY1" fmla="*/ 10763 h 21907"/>
                <a:gd name="connsiteX2" fmla="*/ 35806 w 65533"/>
                <a:gd name="connsiteY2" fmla="*/ 0 h 21907"/>
                <a:gd name="connsiteX3" fmla="*/ 182 w 65533"/>
                <a:gd name="connsiteY3" fmla="*/ 10763 h 21907"/>
                <a:gd name="connsiteX4" fmla="*/ 29710 w 65533"/>
                <a:gd name="connsiteY4" fmla="*/ 21908 h 21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33" h="21907">
                  <a:moveTo>
                    <a:pt x="29710" y="21908"/>
                  </a:moveTo>
                  <a:cubicBezTo>
                    <a:pt x="47998" y="21908"/>
                    <a:pt x="64000" y="16859"/>
                    <a:pt x="65429" y="10763"/>
                  </a:cubicBezTo>
                  <a:cubicBezTo>
                    <a:pt x="66857" y="4763"/>
                    <a:pt x="53522" y="0"/>
                    <a:pt x="35806" y="0"/>
                  </a:cubicBezTo>
                  <a:cubicBezTo>
                    <a:pt x="18089" y="0"/>
                    <a:pt x="2087" y="4763"/>
                    <a:pt x="182" y="10763"/>
                  </a:cubicBezTo>
                  <a:cubicBezTo>
                    <a:pt x="-1723" y="16954"/>
                    <a:pt x="11517" y="21908"/>
                    <a:pt x="29710" y="21908"/>
                  </a:cubicBezTo>
                  <a:close/>
                </a:path>
              </a:pathLst>
            </a:custGeom>
            <a:grpFill/>
            <a:ln w="9525" cap="flat">
              <a:noFill/>
              <a:prstDash val="solid"/>
              <a:miter/>
            </a:ln>
          </p:spPr>
          <p:txBody>
            <a:bodyPr rtlCol="0" anchor="ctr"/>
            <a:lstStyle/>
            <a:p>
              <a:endParaRPr lang="zh-CN" altLang="en-US"/>
            </a:p>
          </p:txBody>
        </p:sp>
        <p:sp>
          <p:nvSpPr>
            <p:cNvPr id="409" name="任意多边形: 形状 408"/>
            <p:cNvSpPr/>
            <p:nvPr/>
          </p:nvSpPr>
          <p:spPr>
            <a:xfrm>
              <a:off x="5863985" y="3641788"/>
              <a:ext cx="72967" cy="24479"/>
            </a:xfrm>
            <a:custGeom>
              <a:avLst/>
              <a:gdLst>
                <a:gd name="connsiteX0" fmla="*/ 34656 w 72967"/>
                <a:gd name="connsiteY0" fmla="*/ 24479 h 24479"/>
                <a:gd name="connsiteX1" fmla="*/ 72947 w 72967"/>
                <a:gd name="connsiteY1" fmla="*/ 12002 h 24479"/>
                <a:gd name="connsiteX2" fmla="*/ 38371 w 72967"/>
                <a:gd name="connsiteY2" fmla="*/ 0 h 24479"/>
                <a:gd name="connsiteX3" fmla="*/ 80 w 72967"/>
                <a:gd name="connsiteY3" fmla="*/ 12002 h 24479"/>
                <a:gd name="connsiteX4" fmla="*/ 34656 w 72967"/>
                <a:gd name="connsiteY4" fmla="*/ 24479 h 2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967" h="24479">
                  <a:moveTo>
                    <a:pt x="34656" y="24479"/>
                  </a:moveTo>
                  <a:cubicBezTo>
                    <a:pt x="55135" y="24479"/>
                    <a:pt x="72280" y="18860"/>
                    <a:pt x="72947" y="12002"/>
                  </a:cubicBezTo>
                  <a:cubicBezTo>
                    <a:pt x="73613" y="5334"/>
                    <a:pt x="58183" y="0"/>
                    <a:pt x="38371" y="0"/>
                  </a:cubicBezTo>
                  <a:cubicBezTo>
                    <a:pt x="18559" y="0"/>
                    <a:pt x="1509" y="5334"/>
                    <a:pt x="80" y="12002"/>
                  </a:cubicBezTo>
                  <a:cubicBezTo>
                    <a:pt x="-1253" y="18860"/>
                    <a:pt x="14177" y="24479"/>
                    <a:pt x="34656" y="24479"/>
                  </a:cubicBezTo>
                  <a:close/>
                </a:path>
              </a:pathLst>
            </a:custGeom>
            <a:grpFill/>
            <a:ln w="9525" cap="flat">
              <a:noFill/>
              <a:prstDash val="solid"/>
              <a:miter/>
            </a:ln>
          </p:spPr>
          <p:txBody>
            <a:bodyPr rtlCol="0" anchor="ctr"/>
            <a:lstStyle/>
            <a:p>
              <a:endParaRPr lang="zh-CN" altLang="en-US"/>
            </a:p>
          </p:txBody>
        </p:sp>
        <p:sp>
          <p:nvSpPr>
            <p:cNvPr id="410" name="任意多边形: 形状 409"/>
            <p:cNvSpPr/>
            <p:nvPr/>
          </p:nvSpPr>
          <p:spPr>
            <a:xfrm>
              <a:off x="5951296" y="3640550"/>
              <a:ext cx="80886" cy="27146"/>
            </a:xfrm>
            <a:custGeom>
              <a:avLst/>
              <a:gdLst>
                <a:gd name="connsiteX0" fmla="*/ 40023 w 80886"/>
                <a:gd name="connsiteY0" fmla="*/ 27146 h 27146"/>
                <a:gd name="connsiteX1" fmla="*/ 80885 w 80886"/>
                <a:gd name="connsiteY1" fmla="*/ 13335 h 27146"/>
                <a:gd name="connsiteX2" fmla="*/ 40880 w 80886"/>
                <a:gd name="connsiteY2" fmla="*/ 0 h 27146"/>
                <a:gd name="connsiteX3" fmla="*/ 18 w 80886"/>
                <a:gd name="connsiteY3" fmla="*/ 13335 h 27146"/>
                <a:gd name="connsiteX4" fmla="*/ 40023 w 80886"/>
                <a:gd name="connsiteY4" fmla="*/ 27146 h 27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86" h="27146">
                  <a:moveTo>
                    <a:pt x="40023" y="27146"/>
                  </a:moveTo>
                  <a:cubicBezTo>
                    <a:pt x="62788" y="27146"/>
                    <a:pt x="81076" y="20860"/>
                    <a:pt x="80885" y="13335"/>
                  </a:cubicBezTo>
                  <a:cubicBezTo>
                    <a:pt x="80695" y="5905"/>
                    <a:pt x="62788" y="0"/>
                    <a:pt x="40880" y="0"/>
                  </a:cubicBezTo>
                  <a:cubicBezTo>
                    <a:pt x="18973" y="0"/>
                    <a:pt x="685" y="5905"/>
                    <a:pt x="18" y="13335"/>
                  </a:cubicBezTo>
                  <a:cubicBezTo>
                    <a:pt x="-649" y="20860"/>
                    <a:pt x="17258" y="27146"/>
                    <a:pt x="40023" y="27146"/>
                  </a:cubicBezTo>
                  <a:close/>
                </a:path>
              </a:pathLst>
            </a:custGeom>
            <a:grpFill/>
            <a:ln w="9525" cap="flat">
              <a:noFill/>
              <a:prstDash val="solid"/>
              <a:miter/>
            </a:ln>
          </p:spPr>
          <p:txBody>
            <a:bodyPr rtlCol="0" anchor="ctr"/>
            <a:lstStyle/>
            <a:p>
              <a:endParaRPr lang="zh-CN" altLang="en-US"/>
            </a:p>
          </p:txBody>
        </p:sp>
        <p:sp>
          <p:nvSpPr>
            <p:cNvPr id="411" name="任意多边形: 形状 410"/>
            <p:cNvSpPr/>
            <p:nvPr/>
          </p:nvSpPr>
          <p:spPr>
            <a:xfrm>
              <a:off x="6040465" y="3639788"/>
              <a:ext cx="84921" cy="28575"/>
            </a:xfrm>
            <a:custGeom>
              <a:avLst/>
              <a:gdLst>
                <a:gd name="connsiteX0" fmla="*/ 43723 w 84921"/>
                <a:gd name="connsiteY0" fmla="*/ 28575 h 28575"/>
                <a:gd name="connsiteX1" fmla="*/ 84871 w 84921"/>
                <a:gd name="connsiteY1" fmla="*/ 14002 h 28575"/>
                <a:gd name="connsiteX2" fmla="*/ 41151 w 84921"/>
                <a:gd name="connsiteY2" fmla="*/ 0 h 28575"/>
                <a:gd name="connsiteX3" fmla="*/ 3 w 84921"/>
                <a:gd name="connsiteY3" fmla="*/ 14002 h 28575"/>
                <a:gd name="connsiteX4" fmla="*/ 43723 w 84921"/>
                <a:gd name="connsiteY4" fmla="*/ 28575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921" h="28575">
                  <a:moveTo>
                    <a:pt x="43723" y="28575"/>
                  </a:moveTo>
                  <a:cubicBezTo>
                    <a:pt x="67631" y="28575"/>
                    <a:pt x="86014" y="22003"/>
                    <a:pt x="84871" y="14002"/>
                  </a:cubicBezTo>
                  <a:cubicBezTo>
                    <a:pt x="83728" y="6191"/>
                    <a:pt x="64106" y="0"/>
                    <a:pt x="41151" y="0"/>
                  </a:cubicBezTo>
                  <a:cubicBezTo>
                    <a:pt x="18101" y="0"/>
                    <a:pt x="-282" y="6191"/>
                    <a:pt x="3" y="14002"/>
                  </a:cubicBezTo>
                  <a:cubicBezTo>
                    <a:pt x="194" y="22003"/>
                    <a:pt x="19815" y="28575"/>
                    <a:pt x="43723" y="28575"/>
                  </a:cubicBezTo>
                  <a:close/>
                </a:path>
              </a:pathLst>
            </a:custGeom>
            <a:grpFill/>
            <a:ln w="9525" cap="flat">
              <a:noFill/>
              <a:prstDash val="solid"/>
              <a:miter/>
            </a:ln>
          </p:spPr>
          <p:txBody>
            <a:bodyPr rtlCol="0" anchor="ctr"/>
            <a:lstStyle/>
            <a:p>
              <a:endParaRPr lang="zh-CN" altLang="en-US"/>
            </a:p>
          </p:txBody>
        </p:sp>
        <p:sp>
          <p:nvSpPr>
            <p:cNvPr id="412" name="任意多边形: 形状 411"/>
            <p:cNvSpPr/>
            <p:nvPr/>
          </p:nvSpPr>
          <p:spPr>
            <a:xfrm>
              <a:off x="6134605" y="3640740"/>
              <a:ext cx="79084" cy="26574"/>
            </a:xfrm>
            <a:custGeom>
              <a:avLst/>
              <a:gdLst>
                <a:gd name="connsiteX0" fmla="*/ 42357 w 79084"/>
                <a:gd name="connsiteY0" fmla="*/ 26575 h 26574"/>
                <a:gd name="connsiteX1" fmla="*/ 78933 w 79084"/>
                <a:gd name="connsiteY1" fmla="*/ 13049 h 26574"/>
                <a:gd name="connsiteX2" fmla="*/ 36642 w 79084"/>
                <a:gd name="connsiteY2" fmla="*/ 0 h 26574"/>
                <a:gd name="connsiteX3" fmla="*/ 66 w 79084"/>
                <a:gd name="connsiteY3" fmla="*/ 13049 h 26574"/>
                <a:gd name="connsiteX4" fmla="*/ 42357 w 79084"/>
                <a:gd name="connsiteY4" fmla="*/ 26575 h 26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84" h="26574">
                  <a:moveTo>
                    <a:pt x="42357" y="26575"/>
                  </a:moveTo>
                  <a:cubicBezTo>
                    <a:pt x="64550" y="26575"/>
                    <a:pt x="80838" y="20479"/>
                    <a:pt x="78933" y="13049"/>
                  </a:cubicBezTo>
                  <a:cubicBezTo>
                    <a:pt x="76933" y="5810"/>
                    <a:pt x="58073" y="0"/>
                    <a:pt x="36642" y="0"/>
                  </a:cubicBezTo>
                  <a:cubicBezTo>
                    <a:pt x="15211" y="0"/>
                    <a:pt x="-1172" y="5810"/>
                    <a:pt x="66" y="13049"/>
                  </a:cubicBezTo>
                  <a:cubicBezTo>
                    <a:pt x="1209" y="20479"/>
                    <a:pt x="20164" y="26575"/>
                    <a:pt x="42357" y="26575"/>
                  </a:cubicBezTo>
                  <a:close/>
                </a:path>
              </a:pathLst>
            </a:custGeom>
            <a:grpFill/>
            <a:ln w="9525" cap="flat">
              <a:noFill/>
              <a:prstDash val="solid"/>
              <a:miter/>
            </a:ln>
          </p:spPr>
          <p:txBody>
            <a:bodyPr rtlCol="0" anchor="ctr"/>
            <a:lstStyle/>
            <a:p>
              <a:endParaRPr lang="zh-CN" altLang="en-US"/>
            </a:p>
          </p:txBody>
        </p:sp>
        <p:sp>
          <p:nvSpPr>
            <p:cNvPr id="413" name="任意多边形: 形状 412"/>
            <p:cNvSpPr/>
            <p:nvPr/>
          </p:nvSpPr>
          <p:spPr>
            <a:xfrm>
              <a:off x="6229463" y="3641979"/>
              <a:ext cx="71721" cy="24003"/>
            </a:xfrm>
            <a:custGeom>
              <a:avLst/>
              <a:gdLst>
                <a:gd name="connsiteX0" fmla="*/ 39891 w 71721"/>
                <a:gd name="connsiteY0" fmla="*/ 24003 h 24003"/>
                <a:gd name="connsiteX1" fmla="*/ 71418 w 71721"/>
                <a:gd name="connsiteY1" fmla="*/ 11811 h 24003"/>
                <a:gd name="connsiteX2" fmla="*/ 31794 w 71721"/>
                <a:gd name="connsiteY2" fmla="*/ 0 h 24003"/>
                <a:gd name="connsiteX3" fmla="*/ 171 w 71721"/>
                <a:gd name="connsiteY3" fmla="*/ 11811 h 24003"/>
                <a:gd name="connsiteX4" fmla="*/ 39891 w 71721"/>
                <a:gd name="connsiteY4" fmla="*/ 24003 h 24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21" h="24003">
                  <a:moveTo>
                    <a:pt x="39891" y="24003"/>
                  </a:moveTo>
                  <a:cubicBezTo>
                    <a:pt x="59893" y="24003"/>
                    <a:pt x="73990" y="18479"/>
                    <a:pt x="71418" y="11811"/>
                  </a:cubicBezTo>
                  <a:cubicBezTo>
                    <a:pt x="68847" y="5239"/>
                    <a:pt x="51130" y="0"/>
                    <a:pt x="31794" y="0"/>
                  </a:cubicBezTo>
                  <a:cubicBezTo>
                    <a:pt x="12459" y="0"/>
                    <a:pt x="-1734" y="5239"/>
                    <a:pt x="171" y="11811"/>
                  </a:cubicBezTo>
                  <a:cubicBezTo>
                    <a:pt x="1981" y="18574"/>
                    <a:pt x="19888" y="24003"/>
                    <a:pt x="39891" y="24003"/>
                  </a:cubicBezTo>
                  <a:close/>
                </a:path>
              </a:pathLst>
            </a:custGeom>
            <a:grpFill/>
            <a:ln w="9525" cap="flat">
              <a:noFill/>
              <a:prstDash val="solid"/>
              <a:miter/>
            </a:ln>
          </p:spPr>
          <p:txBody>
            <a:bodyPr rtlCol="0" anchor="ctr"/>
            <a:lstStyle/>
            <a:p>
              <a:endParaRPr lang="zh-CN" altLang="en-US"/>
            </a:p>
          </p:txBody>
        </p:sp>
        <p:sp>
          <p:nvSpPr>
            <p:cNvPr id="414" name="任意多边形: 形状 413"/>
            <p:cNvSpPr/>
            <p:nvPr/>
          </p:nvSpPr>
          <p:spPr>
            <a:xfrm>
              <a:off x="6324182" y="3643217"/>
              <a:ext cx="64490" cy="21431"/>
            </a:xfrm>
            <a:custGeom>
              <a:avLst/>
              <a:gdLst>
                <a:gd name="connsiteX0" fmla="*/ 37183 w 64490"/>
                <a:gd name="connsiteY0" fmla="*/ 21431 h 21431"/>
                <a:gd name="connsiteX1" fmla="*/ 64044 w 64490"/>
                <a:gd name="connsiteY1" fmla="*/ 10573 h 21431"/>
                <a:gd name="connsiteX2" fmla="*/ 27277 w 64490"/>
                <a:gd name="connsiteY2" fmla="*/ 0 h 21431"/>
                <a:gd name="connsiteX3" fmla="*/ 322 w 64490"/>
                <a:gd name="connsiteY3" fmla="*/ 10573 h 21431"/>
                <a:gd name="connsiteX4" fmla="*/ 37183 w 64490"/>
                <a:gd name="connsiteY4" fmla="*/ 21431 h 21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90" h="21431">
                  <a:moveTo>
                    <a:pt x="37183" y="21431"/>
                  </a:moveTo>
                  <a:cubicBezTo>
                    <a:pt x="54995" y="21431"/>
                    <a:pt x="66997" y="16573"/>
                    <a:pt x="64044" y="10573"/>
                  </a:cubicBezTo>
                  <a:cubicBezTo>
                    <a:pt x="61091" y="4667"/>
                    <a:pt x="44613" y="0"/>
                    <a:pt x="27277" y="0"/>
                  </a:cubicBezTo>
                  <a:cubicBezTo>
                    <a:pt x="9942" y="0"/>
                    <a:pt x="-2155" y="4667"/>
                    <a:pt x="322" y="10573"/>
                  </a:cubicBezTo>
                  <a:cubicBezTo>
                    <a:pt x="2798" y="16573"/>
                    <a:pt x="19372" y="21431"/>
                    <a:pt x="37183" y="21431"/>
                  </a:cubicBezTo>
                  <a:close/>
                </a:path>
              </a:pathLst>
            </a:custGeom>
            <a:grpFill/>
            <a:ln w="9525" cap="flat">
              <a:noFill/>
              <a:prstDash val="solid"/>
              <a:miter/>
            </a:ln>
          </p:spPr>
          <p:txBody>
            <a:bodyPr rtlCol="0" anchor="ctr"/>
            <a:lstStyle/>
            <a:p>
              <a:endParaRPr lang="zh-CN" altLang="en-US"/>
            </a:p>
          </p:txBody>
        </p:sp>
        <p:sp>
          <p:nvSpPr>
            <p:cNvPr id="415" name="任意多边形: 形状 414"/>
            <p:cNvSpPr/>
            <p:nvPr/>
          </p:nvSpPr>
          <p:spPr>
            <a:xfrm>
              <a:off x="6419270" y="3644645"/>
              <a:ext cx="56718" cy="18669"/>
            </a:xfrm>
            <a:custGeom>
              <a:avLst/>
              <a:gdLst>
                <a:gd name="connsiteX0" fmla="*/ 33821 w 56718"/>
                <a:gd name="connsiteY0" fmla="*/ 18669 h 18669"/>
                <a:gd name="connsiteX1" fmla="*/ 56110 w 56718"/>
                <a:gd name="connsiteY1" fmla="*/ 9239 h 18669"/>
                <a:gd name="connsiteX2" fmla="*/ 22868 w 56718"/>
                <a:gd name="connsiteY2" fmla="*/ 0 h 18669"/>
                <a:gd name="connsiteX3" fmla="*/ 484 w 56718"/>
                <a:gd name="connsiteY3" fmla="*/ 9239 h 18669"/>
                <a:gd name="connsiteX4" fmla="*/ 33821 w 56718"/>
                <a:gd name="connsiteY4" fmla="*/ 18669 h 18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18" h="18669">
                  <a:moveTo>
                    <a:pt x="33821" y="18669"/>
                  </a:moveTo>
                  <a:cubicBezTo>
                    <a:pt x="49347" y="18669"/>
                    <a:pt x="59348" y="14383"/>
                    <a:pt x="56110" y="9239"/>
                  </a:cubicBezTo>
                  <a:cubicBezTo>
                    <a:pt x="52871" y="4096"/>
                    <a:pt x="38108" y="0"/>
                    <a:pt x="22868" y="0"/>
                  </a:cubicBezTo>
                  <a:cubicBezTo>
                    <a:pt x="7723" y="0"/>
                    <a:pt x="-2374" y="4096"/>
                    <a:pt x="484" y="9239"/>
                  </a:cubicBezTo>
                  <a:cubicBezTo>
                    <a:pt x="3246" y="14383"/>
                    <a:pt x="18200" y="18669"/>
                    <a:pt x="33821" y="18669"/>
                  </a:cubicBezTo>
                  <a:close/>
                </a:path>
              </a:pathLst>
            </a:custGeom>
            <a:grpFill/>
            <a:ln w="9525" cap="flat">
              <a:noFill/>
              <a:prstDash val="solid"/>
              <a:miter/>
            </a:ln>
          </p:spPr>
          <p:txBody>
            <a:bodyPr rtlCol="0" anchor="ctr"/>
            <a:lstStyle/>
            <a:p>
              <a:endParaRPr lang="zh-CN" altLang="en-US"/>
            </a:p>
          </p:txBody>
        </p:sp>
        <p:sp>
          <p:nvSpPr>
            <p:cNvPr id="416" name="任意多边形: 形状 415"/>
            <p:cNvSpPr/>
            <p:nvPr/>
          </p:nvSpPr>
          <p:spPr>
            <a:xfrm>
              <a:off x="6513711" y="3645693"/>
              <a:ext cx="49977" cy="16383"/>
            </a:xfrm>
            <a:custGeom>
              <a:avLst/>
              <a:gdLst>
                <a:gd name="connsiteX0" fmla="*/ 30820 w 49977"/>
                <a:gd name="connsiteY0" fmla="*/ 16383 h 16383"/>
                <a:gd name="connsiteX1" fmla="*/ 49203 w 49977"/>
                <a:gd name="connsiteY1" fmla="*/ 8096 h 16383"/>
                <a:gd name="connsiteX2" fmla="*/ 19200 w 49977"/>
                <a:gd name="connsiteY2" fmla="*/ 0 h 16383"/>
                <a:gd name="connsiteX3" fmla="*/ 626 w 49977"/>
                <a:gd name="connsiteY3" fmla="*/ 8096 h 16383"/>
                <a:gd name="connsiteX4" fmla="*/ 30820 w 49977"/>
                <a:gd name="connsiteY4" fmla="*/ 16383 h 1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77" h="16383">
                  <a:moveTo>
                    <a:pt x="30820" y="16383"/>
                  </a:moveTo>
                  <a:cubicBezTo>
                    <a:pt x="44346" y="16383"/>
                    <a:pt x="52633" y="12668"/>
                    <a:pt x="49203" y="8096"/>
                  </a:cubicBezTo>
                  <a:cubicBezTo>
                    <a:pt x="45870" y="3620"/>
                    <a:pt x="32440" y="0"/>
                    <a:pt x="19200" y="0"/>
                  </a:cubicBezTo>
                  <a:cubicBezTo>
                    <a:pt x="5960" y="0"/>
                    <a:pt x="-2422" y="3620"/>
                    <a:pt x="626" y="8096"/>
                  </a:cubicBezTo>
                  <a:cubicBezTo>
                    <a:pt x="3769" y="12668"/>
                    <a:pt x="17295" y="16383"/>
                    <a:pt x="30820" y="16383"/>
                  </a:cubicBezTo>
                  <a:close/>
                </a:path>
              </a:pathLst>
            </a:custGeom>
            <a:grpFill/>
            <a:ln w="9525" cap="flat">
              <a:noFill/>
              <a:prstDash val="solid"/>
              <a:miter/>
            </a:ln>
          </p:spPr>
          <p:txBody>
            <a:bodyPr rtlCol="0" anchor="ctr"/>
            <a:lstStyle/>
            <a:p>
              <a:endParaRPr lang="zh-CN" altLang="en-US"/>
            </a:p>
          </p:txBody>
        </p:sp>
        <p:sp>
          <p:nvSpPr>
            <p:cNvPr id="417" name="任意多边形: 形状 416"/>
            <p:cNvSpPr/>
            <p:nvPr/>
          </p:nvSpPr>
          <p:spPr>
            <a:xfrm>
              <a:off x="6608150" y="3646836"/>
              <a:ext cx="43537" cy="14097"/>
            </a:xfrm>
            <a:custGeom>
              <a:avLst/>
              <a:gdLst>
                <a:gd name="connsiteX0" fmla="*/ 27631 w 43537"/>
                <a:gd name="connsiteY0" fmla="*/ 14097 h 14097"/>
                <a:gd name="connsiteX1" fmla="*/ 42680 w 43537"/>
                <a:gd name="connsiteY1" fmla="*/ 6953 h 14097"/>
                <a:gd name="connsiteX2" fmla="*/ 15915 w 43537"/>
                <a:gd name="connsiteY2" fmla="*/ 0 h 14097"/>
                <a:gd name="connsiteX3" fmla="*/ 770 w 43537"/>
                <a:gd name="connsiteY3" fmla="*/ 6953 h 14097"/>
                <a:gd name="connsiteX4" fmla="*/ 27631 w 43537"/>
                <a:gd name="connsiteY4" fmla="*/ 14097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37" h="14097">
                  <a:moveTo>
                    <a:pt x="27631" y="14097"/>
                  </a:moveTo>
                  <a:cubicBezTo>
                    <a:pt x="39346" y="14097"/>
                    <a:pt x="46014" y="10954"/>
                    <a:pt x="42680" y="6953"/>
                  </a:cubicBezTo>
                  <a:cubicBezTo>
                    <a:pt x="39346" y="3048"/>
                    <a:pt x="27345" y="0"/>
                    <a:pt x="15915" y="0"/>
                  </a:cubicBezTo>
                  <a:cubicBezTo>
                    <a:pt x="4390" y="0"/>
                    <a:pt x="-2373" y="3143"/>
                    <a:pt x="770" y="6953"/>
                  </a:cubicBezTo>
                  <a:cubicBezTo>
                    <a:pt x="3818" y="10954"/>
                    <a:pt x="15915" y="14097"/>
                    <a:pt x="27631" y="14097"/>
                  </a:cubicBezTo>
                  <a:close/>
                </a:path>
              </a:pathLst>
            </a:custGeom>
            <a:grpFill/>
            <a:ln w="9525" cap="flat">
              <a:noFill/>
              <a:prstDash val="solid"/>
              <a:miter/>
            </a:ln>
          </p:spPr>
          <p:txBody>
            <a:bodyPr rtlCol="0" anchor="ctr"/>
            <a:lstStyle/>
            <a:p>
              <a:endParaRPr lang="zh-CN" altLang="en-US"/>
            </a:p>
          </p:txBody>
        </p:sp>
        <p:sp>
          <p:nvSpPr>
            <p:cNvPr id="418" name="任意多边形: 形状 417"/>
            <p:cNvSpPr/>
            <p:nvPr/>
          </p:nvSpPr>
          <p:spPr>
            <a:xfrm>
              <a:off x="6702500" y="3647884"/>
              <a:ext cx="37147" cy="11906"/>
            </a:xfrm>
            <a:custGeom>
              <a:avLst/>
              <a:gdLst>
                <a:gd name="connsiteX0" fmla="*/ 24244 w 37147"/>
                <a:gd name="connsiteY0" fmla="*/ 11906 h 11906"/>
                <a:gd name="connsiteX1" fmla="*/ 36246 w 37147"/>
                <a:gd name="connsiteY1" fmla="*/ 5906 h 11906"/>
                <a:gd name="connsiteX2" fmla="*/ 12909 w 37147"/>
                <a:gd name="connsiteY2" fmla="*/ 0 h 11906"/>
                <a:gd name="connsiteX3" fmla="*/ 813 w 37147"/>
                <a:gd name="connsiteY3" fmla="*/ 5906 h 11906"/>
                <a:gd name="connsiteX4" fmla="*/ 24244 w 37147"/>
                <a:gd name="connsiteY4" fmla="*/ 11906 h 11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 h="11906">
                  <a:moveTo>
                    <a:pt x="24244" y="11906"/>
                  </a:moveTo>
                  <a:cubicBezTo>
                    <a:pt x="34055" y="11906"/>
                    <a:pt x="39389" y="9239"/>
                    <a:pt x="36246" y="5906"/>
                  </a:cubicBezTo>
                  <a:cubicBezTo>
                    <a:pt x="33007" y="2667"/>
                    <a:pt x="22625" y="0"/>
                    <a:pt x="12909" y="0"/>
                  </a:cubicBezTo>
                  <a:cubicBezTo>
                    <a:pt x="3194" y="0"/>
                    <a:pt x="-2140" y="2667"/>
                    <a:pt x="813" y="5906"/>
                  </a:cubicBezTo>
                  <a:cubicBezTo>
                    <a:pt x="3860" y="9239"/>
                    <a:pt x="14338" y="11906"/>
                    <a:pt x="24244" y="11906"/>
                  </a:cubicBezTo>
                  <a:close/>
                </a:path>
              </a:pathLst>
            </a:custGeom>
            <a:grpFill/>
            <a:ln w="9525" cap="flat">
              <a:noFill/>
              <a:prstDash val="solid"/>
              <a:miter/>
            </a:ln>
          </p:spPr>
          <p:txBody>
            <a:bodyPr rtlCol="0" anchor="ctr"/>
            <a:lstStyle/>
            <a:p>
              <a:endParaRPr lang="zh-CN" altLang="en-US"/>
            </a:p>
          </p:txBody>
        </p:sp>
        <p:sp>
          <p:nvSpPr>
            <p:cNvPr id="419" name="任意多边形: 形状 418"/>
            <p:cNvSpPr/>
            <p:nvPr/>
          </p:nvSpPr>
          <p:spPr>
            <a:xfrm>
              <a:off x="6796296" y="3648837"/>
              <a:ext cx="31779" cy="10001"/>
            </a:xfrm>
            <a:custGeom>
              <a:avLst/>
              <a:gdLst>
                <a:gd name="connsiteX0" fmla="*/ 21317 w 31779"/>
                <a:gd name="connsiteY0" fmla="*/ 10001 h 10001"/>
                <a:gd name="connsiteX1" fmla="*/ 30747 w 31779"/>
                <a:gd name="connsiteY1" fmla="*/ 4953 h 10001"/>
                <a:gd name="connsiteX2" fmla="*/ 10459 w 31779"/>
                <a:gd name="connsiteY2" fmla="*/ 0 h 10001"/>
                <a:gd name="connsiteX3" fmla="*/ 934 w 31779"/>
                <a:gd name="connsiteY3" fmla="*/ 4953 h 10001"/>
                <a:gd name="connsiteX4" fmla="*/ 21317 w 31779"/>
                <a:gd name="connsiteY4" fmla="*/ 10001 h 10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79" h="10001">
                  <a:moveTo>
                    <a:pt x="21317" y="10001"/>
                  </a:moveTo>
                  <a:cubicBezTo>
                    <a:pt x="29604" y="10001"/>
                    <a:pt x="33890" y="7715"/>
                    <a:pt x="30747" y="4953"/>
                  </a:cubicBezTo>
                  <a:cubicBezTo>
                    <a:pt x="27699" y="2191"/>
                    <a:pt x="18650" y="0"/>
                    <a:pt x="10459" y="0"/>
                  </a:cubicBezTo>
                  <a:cubicBezTo>
                    <a:pt x="2267" y="0"/>
                    <a:pt x="-2019" y="2191"/>
                    <a:pt x="934" y="4953"/>
                  </a:cubicBezTo>
                  <a:cubicBezTo>
                    <a:pt x="3886" y="7810"/>
                    <a:pt x="13031" y="10001"/>
                    <a:pt x="21317" y="10001"/>
                  </a:cubicBezTo>
                  <a:close/>
                </a:path>
              </a:pathLst>
            </a:custGeom>
            <a:grpFill/>
            <a:ln w="9525" cap="flat">
              <a:noFill/>
              <a:prstDash val="solid"/>
              <a:miter/>
            </a:ln>
          </p:spPr>
          <p:txBody>
            <a:bodyPr rtlCol="0" anchor="ctr"/>
            <a:lstStyle/>
            <a:p>
              <a:endParaRPr lang="zh-CN" altLang="en-US"/>
            </a:p>
          </p:txBody>
        </p:sp>
        <p:sp>
          <p:nvSpPr>
            <p:cNvPr id="420" name="任意多边形: 形状 419"/>
            <p:cNvSpPr/>
            <p:nvPr/>
          </p:nvSpPr>
          <p:spPr>
            <a:xfrm>
              <a:off x="6890307" y="3649789"/>
              <a:ext cx="26209" cy="8191"/>
            </a:xfrm>
            <a:custGeom>
              <a:avLst/>
              <a:gdLst>
                <a:gd name="connsiteX0" fmla="*/ 17984 w 26209"/>
                <a:gd name="connsiteY0" fmla="*/ 8192 h 8191"/>
                <a:gd name="connsiteX1" fmla="*/ 25223 w 26209"/>
                <a:gd name="connsiteY1" fmla="*/ 4096 h 8191"/>
                <a:gd name="connsiteX2" fmla="*/ 8173 w 26209"/>
                <a:gd name="connsiteY2" fmla="*/ 0 h 8191"/>
                <a:gd name="connsiteX3" fmla="*/ 934 w 26209"/>
                <a:gd name="connsiteY3" fmla="*/ 4096 h 8191"/>
                <a:gd name="connsiteX4" fmla="*/ 17984 w 26209"/>
                <a:gd name="connsiteY4" fmla="*/ 8192 h 8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09" h="8191">
                  <a:moveTo>
                    <a:pt x="17984" y="8192"/>
                  </a:moveTo>
                  <a:cubicBezTo>
                    <a:pt x="24747" y="8192"/>
                    <a:pt x="27985" y="6382"/>
                    <a:pt x="25223" y="4096"/>
                  </a:cubicBezTo>
                  <a:cubicBezTo>
                    <a:pt x="22461" y="1810"/>
                    <a:pt x="14841" y="0"/>
                    <a:pt x="8173" y="0"/>
                  </a:cubicBezTo>
                  <a:cubicBezTo>
                    <a:pt x="1506" y="0"/>
                    <a:pt x="-1733" y="1810"/>
                    <a:pt x="934" y="4096"/>
                  </a:cubicBezTo>
                  <a:cubicBezTo>
                    <a:pt x="3601" y="6287"/>
                    <a:pt x="11221" y="8192"/>
                    <a:pt x="17984" y="8192"/>
                  </a:cubicBezTo>
                  <a:close/>
                </a:path>
              </a:pathLst>
            </a:custGeom>
            <a:grpFill/>
            <a:ln w="9525" cap="flat">
              <a:noFill/>
              <a:prstDash val="solid"/>
              <a:miter/>
            </a:ln>
          </p:spPr>
          <p:txBody>
            <a:bodyPr rtlCol="0" anchor="ctr"/>
            <a:lstStyle/>
            <a:p>
              <a:endParaRPr lang="zh-CN" altLang="en-US"/>
            </a:p>
          </p:txBody>
        </p:sp>
        <p:sp>
          <p:nvSpPr>
            <p:cNvPr id="421" name="任意多边形: 形状 420"/>
            <p:cNvSpPr/>
            <p:nvPr/>
          </p:nvSpPr>
          <p:spPr>
            <a:xfrm>
              <a:off x="6983963" y="3650646"/>
              <a:ext cx="21072" cy="6476"/>
            </a:xfrm>
            <a:custGeom>
              <a:avLst/>
              <a:gdLst>
                <a:gd name="connsiteX0" fmla="*/ 14816 w 21072"/>
                <a:gd name="connsiteY0" fmla="*/ 6477 h 6476"/>
                <a:gd name="connsiteX1" fmla="*/ 20149 w 21072"/>
                <a:gd name="connsiteY1" fmla="*/ 3238 h 6476"/>
                <a:gd name="connsiteX2" fmla="*/ 6243 w 21072"/>
                <a:gd name="connsiteY2" fmla="*/ 0 h 6476"/>
                <a:gd name="connsiteX3" fmla="*/ 909 w 21072"/>
                <a:gd name="connsiteY3" fmla="*/ 3238 h 6476"/>
                <a:gd name="connsiteX4" fmla="*/ 14816 w 21072"/>
                <a:gd name="connsiteY4" fmla="*/ 6477 h 6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72" h="6476">
                  <a:moveTo>
                    <a:pt x="14816" y="6477"/>
                  </a:moveTo>
                  <a:cubicBezTo>
                    <a:pt x="20149" y="6477"/>
                    <a:pt x="22531" y="5048"/>
                    <a:pt x="20149" y="3238"/>
                  </a:cubicBezTo>
                  <a:cubicBezTo>
                    <a:pt x="17768" y="1429"/>
                    <a:pt x="11577" y="0"/>
                    <a:pt x="6243" y="0"/>
                  </a:cubicBezTo>
                  <a:cubicBezTo>
                    <a:pt x="1004" y="0"/>
                    <a:pt x="-1472" y="1429"/>
                    <a:pt x="909" y="3238"/>
                  </a:cubicBezTo>
                  <a:cubicBezTo>
                    <a:pt x="3290" y="4953"/>
                    <a:pt x="9482" y="6477"/>
                    <a:pt x="14816" y="6477"/>
                  </a:cubicBezTo>
                  <a:close/>
                </a:path>
              </a:pathLst>
            </a:custGeom>
            <a:grpFill/>
            <a:ln w="9525" cap="flat">
              <a:noFill/>
              <a:prstDash val="solid"/>
              <a:miter/>
            </a:ln>
          </p:spPr>
          <p:txBody>
            <a:bodyPr rtlCol="0" anchor="ctr"/>
            <a:lstStyle/>
            <a:p>
              <a:endParaRPr lang="zh-CN" altLang="en-US"/>
            </a:p>
          </p:txBody>
        </p:sp>
        <p:sp>
          <p:nvSpPr>
            <p:cNvPr id="422" name="任意多边形: 形状 421"/>
            <p:cNvSpPr/>
            <p:nvPr/>
          </p:nvSpPr>
          <p:spPr>
            <a:xfrm>
              <a:off x="7077799" y="3651408"/>
              <a:ext cx="15694" cy="4762"/>
            </a:xfrm>
            <a:custGeom>
              <a:avLst/>
              <a:gdLst>
                <a:gd name="connsiteX0" fmla="*/ 11276 w 15694"/>
                <a:gd name="connsiteY0" fmla="*/ 4763 h 4762"/>
                <a:gd name="connsiteX1" fmla="*/ 14896 w 15694"/>
                <a:gd name="connsiteY1" fmla="*/ 2381 h 4762"/>
                <a:gd name="connsiteX2" fmla="*/ 4418 w 15694"/>
                <a:gd name="connsiteY2" fmla="*/ 0 h 4762"/>
                <a:gd name="connsiteX3" fmla="*/ 799 w 15694"/>
                <a:gd name="connsiteY3" fmla="*/ 2381 h 4762"/>
                <a:gd name="connsiteX4" fmla="*/ 11276 w 15694"/>
                <a:gd name="connsiteY4" fmla="*/ 4763 h 4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94" h="4762">
                  <a:moveTo>
                    <a:pt x="11276" y="4763"/>
                  </a:moveTo>
                  <a:cubicBezTo>
                    <a:pt x="15182" y="4763"/>
                    <a:pt x="16801" y="3715"/>
                    <a:pt x="14896" y="2381"/>
                  </a:cubicBezTo>
                  <a:cubicBezTo>
                    <a:pt x="12991" y="1048"/>
                    <a:pt x="8324" y="0"/>
                    <a:pt x="4418" y="0"/>
                  </a:cubicBezTo>
                  <a:cubicBezTo>
                    <a:pt x="513" y="0"/>
                    <a:pt x="-1106" y="1048"/>
                    <a:pt x="799" y="2381"/>
                  </a:cubicBezTo>
                  <a:cubicBezTo>
                    <a:pt x="2608" y="3715"/>
                    <a:pt x="7371" y="4763"/>
                    <a:pt x="11276" y="4763"/>
                  </a:cubicBezTo>
                  <a:close/>
                </a:path>
              </a:pathLst>
            </a:custGeom>
            <a:grpFill/>
            <a:ln w="9525" cap="flat">
              <a:noFill/>
              <a:prstDash val="solid"/>
              <a:miter/>
            </a:ln>
          </p:spPr>
          <p:txBody>
            <a:bodyPr rtlCol="0" anchor="ctr"/>
            <a:lstStyle/>
            <a:p>
              <a:endParaRPr lang="zh-CN" altLang="en-US"/>
            </a:p>
          </p:txBody>
        </p:sp>
        <p:sp>
          <p:nvSpPr>
            <p:cNvPr id="423" name="任意多边形: 形状 422"/>
            <p:cNvSpPr/>
            <p:nvPr/>
          </p:nvSpPr>
          <p:spPr>
            <a:xfrm>
              <a:off x="7171073" y="3652075"/>
              <a:ext cx="11456" cy="3429"/>
            </a:xfrm>
            <a:custGeom>
              <a:avLst/>
              <a:gdLst>
                <a:gd name="connsiteX0" fmla="*/ 8395 w 11456"/>
                <a:gd name="connsiteY0" fmla="*/ 3429 h 3429"/>
                <a:gd name="connsiteX1" fmla="*/ 10776 w 11456"/>
                <a:gd name="connsiteY1" fmla="*/ 1715 h 3429"/>
                <a:gd name="connsiteX2" fmla="*/ 3061 w 11456"/>
                <a:gd name="connsiteY2" fmla="*/ 0 h 3429"/>
                <a:gd name="connsiteX3" fmla="*/ 680 w 11456"/>
                <a:gd name="connsiteY3" fmla="*/ 1715 h 3429"/>
                <a:gd name="connsiteX4" fmla="*/ 8395 w 11456"/>
                <a:gd name="connsiteY4" fmla="*/ 3429 h 3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56" h="3429">
                  <a:moveTo>
                    <a:pt x="8395" y="3429"/>
                  </a:moveTo>
                  <a:cubicBezTo>
                    <a:pt x="11157" y="3429"/>
                    <a:pt x="12300" y="2667"/>
                    <a:pt x="10776" y="1715"/>
                  </a:cubicBezTo>
                  <a:cubicBezTo>
                    <a:pt x="9252" y="762"/>
                    <a:pt x="5824" y="0"/>
                    <a:pt x="3061" y="0"/>
                  </a:cubicBezTo>
                  <a:cubicBezTo>
                    <a:pt x="299" y="0"/>
                    <a:pt x="-844" y="762"/>
                    <a:pt x="680" y="1715"/>
                  </a:cubicBezTo>
                  <a:cubicBezTo>
                    <a:pt x="2109" y="2667"/>
                    <a:pt x="5633" y="3429"/>
                    <a:pt x="8395" y="3429"/>
                  </a:cubicBezTo>
                  <a:close/>
                </a:path>
              </a:pathLst>
            </a:custGeom>
            <a:grpFill/>
            <a:ln w="9525" cap="flat">
              <a:noFill/>
              <a:prstDash val="solid"/>
              <a:miter/>
            </a:ln>
          </p:spPr>
          <p:txBody>
            <a:bodyPr rtlCol="0" anchor="ctr"/>
            <a:lstStyle/>
            <a:p>
              <a:endParaRPr lang="zh-CN" altLang="en-US"/>
            </a:p>
          </p:txBody>
        </p:sp>
        <p:sp>
          <p:nvSpPr>
            <p:cNvPr id="424" name="任意多边形: 形状 423"/>
            <p:cNvSpPr/>
            <p:nvPr/>
          </p:nvSpPr>
          <p:spPr>
            <a:xfrm>
              <a:off x="7264219" y="3652646"/>
              <a:ext cx="7568" cy="2286"/>
            </a:xfrm>
            <a:custGeom>
              <a:avLst/>
              <a:gdLst>
                <a:gd name="connsiteX0" fmla="*/ 5641 w 7568"/>
                <a:gd name="connsiteY0" fmla="*/ 2286 h 2286"/>
                <a:gd name="connsiteX1" fmla="*/ 7070 w 7568"/>
                <a:gd name="connsiteY1" fmla="*/ 1143 h 2286"/>
                <a:gd name="connsiteX2" fmla="*/ 1927 w 7568"/>
                <a:gd name="connsiteY2" fmla="*/ 0 h 2286"/>
                <a:gd name="connsiteX3" fmla="*/ 498 w 7568"/>
                <a:gd name="connsiteY3" fmla="*/ 1143 h 2286"/>
                <a:gd name="connsiteX4" fmla="*/ 5641 w 7568"/>
                <a:gd name="connsiteY4" fmla="*/ 2286 h 2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8" h="2286">
                  <a:moveTo>
                    <a:pt x="5641" y="2286"/>
                  </a:moveTo>
                  <a:cubicBezTo>
                    <a:pt x="7451" y="2286"/>
                    <a:pt x="8118" y="1810"/>
                    <a:pt x="7070" y="1143"/>
                  </a:cubicBezTo>
                  <a:cubicBezTo>
                    <a:pt x="6022" y="571"/>
                    <a:pt x="3736" y="0"/>
                    <a:pt x="1927" y="0"/>
                  </a:cubicBezTo>
                  <a:cubicBezTo>
                    <a:pt x="117" y="0"/>
                    <a:pt x="-550" y="476"/>
                    <a:pt x="498" y="1143"/>
                  </a:cubicBezTo>
                  <a:cubicBezTo>
                    <a:pt x="1450" y="1810"/>
                    <a:pt x="3832" y="2286"/>
                    <a:pt x="5641" y="2286"/>
                  </a:cubicBezTo>
                  <a:close/>
                </a:path>
              </a:pathLst>
            </a:custGeom>
            <a:grpFill/>
            <a:ln w="9525" cap="flat">
              <a:noFill/>
              <a:prstDash val="solid"/>
              <a:miter/>
            </a:ln>
          </p:spPr>
          <p:txBody>
            <a:bodyPr rtlCol="0" anchor="ctr"/>
            <a:lstStyle/>
            <a:p>
              <a:endParaRPr lang="zh-CN" altLang="en-US"/>
            </a:p>
          </p:txBody>
        </p:sp>
        <p:sp>
          <p:nvSpPr>
            <p:cNvPr id="425" name="任意多边形: 形状 424"/>
            <p:cNvSpPr/>
            <p:nvPr/>
          </p:nvSpPr>
          <p:spPr>
            <a:xfrm>
              <a:off x="7356755" y="3653218"/>
              <a:ext cx="4709" cy="1333"/>
            </a:xfrm>
            <a:custGeom>
              <a:avLst/>
              <a:gdLst>
                <a:gd name="connsiteX0" fmla="*/ 3593 w 4709"/>
                <a:gd name="connsiteY0" fmla="*/ 1333 h 1333"/>
                <a:gd name="connsiteX1" fmla="*/ 4355 w 4709"/>
                <a:gd name="connsiteY1" fmla="*/ 667 h 1333"/>
                <a:gd name="connsiteX2" fmla="*/ 1116 w 4709"/>
                <a:gd name="connsiteY2" fmla="*/ 0 h 1333"/>
                <a:gd name="connsiteX3" fmla="*/ 354 w 4709"/>
                <a:gd name="connsiteY3" fmla="*/ 667 h 1333"/>
                <a:gd name="connsiteX4" fmla="*/ 3593 w 4709"/>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9" h="1333">
                  <a:moveTo>
                    <a:pt x="3593" y="1333"/>
                  </a:moveTo>
                  <a:cubicBezTo>
                    <a:pt x="4736" y="1333"/>
                    <a:pt x="5022" y="1048"/>
                    <a:pt x="4355" y="667"/>
                  </a:cubicBezTo>
                  <a:cubicBezTo>
                    <a:pt x="3688" y="286"/>
                    <a:pt x="2259" y="0"/>
                    <a:pt x="1116" y="0"/>
                  </a:cubicBezTo>
                  <a:cubicBezTo>
                    <a:pt x="-27" y="0"/>
                    <a:pt x="-313" y="286"/>
                    <a:pt x="354" y="667"/>
                  </a:cubicBezTo>
                  <a:cubicBezTo>
                    <a:pt x="1021" y="953"/>
                    <a:pt x="2450" y="1333"/>
                    <a:pt x="3593" y="1333"/>
                  </a:cubicBezTo>
                  <a:close/>
                </a:path>
              </a:pathLst>
            </a:custGeom>
            <a:grpFill/>
            <a:ln w="9525" cap="flat">
              <a:noFill/>
              <a:prstDash val="solid"/>
              <a:miter/>
            </a:ln>
          </p:spPr>
          <p:txBody>
            <a:bodyPr rtlCol="0" anchor="ctr"/>
            <a:lstStyle/>
            <a:p>
              <a:endParaRPr lang="zh-CN" altLang="en-US"/>
            </a:p>
          </p:txBody>
        </p:sp>
        <p:sp>
          <p:nvSpPr>
            <p:cNvPr id="426" name="任意多边形: 形状 425"/>
            <p:cNvSpPr/>
            <p:nvPr/>
          </p:nvSpPr>
          <p:spPr>
            <a:xfrm>
              <a:off x="7449364" y="3653504"/>
              <a:ext cx="1756" cy="571"/>
            </a:xfrm>
            <a:custGeom>
              <a:avLst/>
              <a:gdLst>
                <a:gd name="connsiteX0" fmla="*/ 1376 w 1756"/>
                <a:gd name="connsiteY0" fmla="*/ 571 h 571"/>
                <a:gd name="connsiteX1" fmla="*/ 1662 w 1756"/>
                <a:gd name="connsiteY1" fmla="*/ 286 h 571"/>
                <a:gd name="connsiteX2" fmla="*/ 423 w 1756"/>
                <a:gd name="connsiteY2" fmla="*/ 0 h 571"/>
                <a:gd name="connsiteX3" fmla="*/ 138 w 1756"/>
                <a:gd name="connsiteY3" fmla="*/ 286 h 571"/>
                <a:gd name="connsiteX4" fmla="*/ 1376 w 1756"/>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 h="571">
                  <a:moveTo>
                    <a:pt x="1376" y="571"/>
                  </a:moveTo>
                  <a:cubicBezTo>
                    <a:pt x="1757" y="571"/>
                    <a:pt x="1852" y="476"/>
                    <a:pt x="1662" y="286"/>
                  </a:cubicBezTo>
                  <a:cubicBezTo>
                    <a:pt x="1376" y="190"/>
                    <a:pt x="804" y="0"/>
                    <a:pt x="423" y="0"/>
                  </a:cubicBezTo>
                  <a:cubicBezTo>
                    <a:pt x="42" y="0"/>
                    <a:pt x="-148" y="95"/>
                    <a:pt x="138" y="286"/>
                  </a:cubicBezTo>
                  <a:cubicBezTo>
                    <a:pt x="423" y="476"/>
                    <a:pt x="995" y="571"/>
                    <a:pt x="1376" y="571"/>
                  </a:cubicBezTo>
                  <a:close/>
                </a:path>
              </a:pathLst>
            </a:custGeom>
            <a:grpFill/>
            <a:ln w="9525" cap="flat">
              <a:noFill/>
              <a:prstDash val="solid"/>
              <a:miter/>
            </a:ln>
          </p:spPr>
          <p:txBody>
            <a:bodyPr rtlCol="0" anchor="ctr"/>
            <a:lstStyle/>
            <a:p>
              <a:endParaRPr lang="zh-CN" altLang="en-US"/>
            </a:p>
          </p:txBody>
        </p:sp>
        <p:sp>
          <p:nvSpPr>
            <p:cNvPr id="427" name="任意多边形: 形状 426"/>
            <p:cNvSpPr/>
            <p:nvPr/>
          </p:nvSpPr>
          <p:spPr>
            <a:xfrm>
              <a:off x="4516263" y="3685698"/>
              <a:ext cx="648" cy="190"/>
            </a:xfrm>
            <a:custGeom>
              <a:avLst/>
              <a:gdLst>
                <a:gd name="connsiteX0" fmla="*/ 110 w 648"/>
                <a:gd name="connsiteY0" fmla="*/ 191 h 190"/>
                <a:gd name="connsiteX1" fmla="*/ 586 w 648"/>
                <a:gd name="connsiteY1" fmla="*/ 95 h 190"/>
                <a:gd name="connsiteX2" fmla="*/ 491 w 648"/>
                <a:gd name="connsiteY2" fmla="*/ 0 h 190"/>
                <a:gd name="connsiteX3" fmla="*/ 110 w 648"/>
                <a:gd name="connsiteY3" fmla="*/ 191 h 190"/>
                <a:gd name="connsiteX4" fmla="*/ 110 w 648"/>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 h="190">
                  <a:moveTo>
                    <a:pt x="110" y="191"/>
                  </a:moveTo>
                  <a:cubicBezTo>
                    <a:pt x="300" y="191"/>
                    <a:pt x="491" y="191"/>
                    <a:pt x="586" y="95"/>
                  </a:cubicBezTo>
                  <a:cubicBezTo>
                    <a:pt x="681" y="0"/>
                    <a:pt x="681" y="0"/>
                    <a:pt x="491" y="0"/>
                  </a:cubicBezTo>
                  <a:cubicBezTo>
                    <a:pt x="300" y="0"/>
                    <a:pt x="110" y="0"/>
                    <a:pt x="110" y="191"/>
                  </a:cubicBezTo>
                  <a:cubicBezTo>
                    <a:pt x="-81" y="95"/>
                    <a:pt x="15" y="191"/>
                    <a:pt x="110" y="191"/>
                  </a:cubicBezTo>
                  <a:close/>
                </a:path>
              </a:pathLst>
            </a:custGeom>
            <a:grpFill/>
            <a:ln w="9525" cap="flat">
              <a:noFill/>
              <a:prstDash val="solid"/>
              <a:miter/>
            </a:ln>
          </p:spPr>
          <p:txBody>
            <a:bodyPr rtlCol="0" anchor="ctr"/>
            <a:lstStyle/>
            <a:p>
              <a:endParaRPr lang="zh-CN" altLang="en-US"/>
            </a:p>
          </p:txBody>
        </p:sp>
        <p:sp>
          <p:nvSpPr>
            <p:cNvPr id="428" name="任意多边形: 形状 427"/>
            <p:cNvSpPr/>
            <p:nvPr/>
          </p:nvSpPr>
          <p:spPr>
            <a:xfrm>
              <a:off x="4610419" y="3685412"/>
              <a:ext cx="2449" cy="762"/>
            </a:xfrm>
            <a:custGeom>
              <a:avLst/>
              <a:gdLst>
                <a:gd name="connsiteX0" fmla="*/ 537 w 2449"/>
                <a:gd name="connsiteY0" fmla="*/ 762 h 762"/>
                <a:gd name="connsiteX1" fmla="*/ 2252 w 2449"/>
                <a:gd name="connsiteY1" fmla="*/ 381 h 762"/>
                <a:gd name="connsiteX2" fmla="*/ 1871 w 2449"/>
                <a:gd name="connsiteY2" fmla="*/ 0 h 762"/>
                <a:gd name="connsiteX3" fmla="*/ 156 w 2449"/>
                <a:gd name="connsiteY3" fmla="*/ 381 h 762"/>
                <a:gd name="connsiteX4" fmla="*/ 537 w 2449"/>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9" h="762">
                  <a:moveTo>
                    <a:pt x="537" y="762"/>
                  </a:moveTo>
                  <a:cubicBezTo>
                    <a:pt x="1109" y="762"/>
                    <a:pt x="1871" y="571"/>
                    <a:pt x="2252" y="381"/>
                  </a:cubicBezTo>
                  <a:cubicBezTo>
                    <a:pt x="2633" y="191"/>
                    <a:pt x="2442" y="0"/>
                    <a:pt x="1871" y="0"/>
                  </a:cubicBezTo>
                  <a:cubicBezTo>
                    <a:pt x="1299" y="0"/>
                    <a:pt x="537" y="191"/>
                    <a:pt x="156" y="381"/>
                  </a:cubicBezTo>
                  <a:cubicBezTo>
                    <a:pt x="-130" y="571"/>
                    <a:pt x="-34" y="762"/>
                    <a:pt x="537" y="762"/>
                  </a:cubicBezTo>
                  <a:close/>
                </a:path>
              </a:pathLst>
            </a:custGeom>
            <a:grpFill/>
            <a:ln w="9525" cap="flat">
              <a:noFill/>
              <a:prstDash val="solid"/>
              <a:miter/>
            </a:ln>
          </p:spPr>
          <p:txBody>
            <a:bodyPr rtlCol="0" anchor="ctr"/>
            <a:lstStyle/>
            <a:p>
              <a:endParaRPr lang="zh-CN" altLang="en-US"/>
            </a:p>
          </p:txBody>
        </p:sp>
        <p:sp>
          <p:nvSpPr>
            <p:cNvPr id="429" name="任意多边形: 形状 428"/>
            <p:cNvSpPr/>
            <p:nvPr/>
          </p:nvSpPr>
          <p:spPr>
            <a:xfrm>
              <a:off x="4704008" y="3684936"/>
              <a:ext cx="5539" cy="1714"/>
            </a:xfrm>
            <a:custGeom>
              <a:avLst/>
              <a:gdLst>
                <a:gd name="connsiteX0" fmla="*/ 1341 w 5539"/>
                <a:gd name="connsiteY0" fmla="*/ 1715 h 1714"/>
                <a:gd name="connsiteX1" fmla="*/ 5151 w 5539"/>
                <a:gd name="connsiteY1" fmla="*/ 857 h 1714"/>
                <a:gd name="connsiteX2" fmla="*/ 4198 w 5539"/>
                <a:gd name="connsiteY2" fmla="*/ 0 h 1714"/>
                <a:gd name="connsiteX3" fmla="*/ 388 w 5539"/>
                <a:gd name="connsiteY3" fmla="*/ 857 h 1714"/>
                <a:gd name="connsiteX4" fmla="*/ 1341 w 5539"/>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9" h="1714">
                  <a:moveTo>
                    <a:pt x="1341" y="1715"/>
                  </a:moveTo>
                  <a:cubicBezTo>
                    <a:pt x="2674" y="1715"/>
                    <a:pt x="4389" y="1333"/>
                    <a:pt x="5151" y="857"/>
                  </a:cubicBezTo>
                  <a:cubicBezTo>
                    <a:pt x="5913" y="381"/>
                    <a:pt x="5532" y="0"/>
                    <a:pt x="4198" y="0"/>
                  </a:cubicBezTo>
                  <a:cubicBezTo>
                    <a:pt x="2865" y="0"/>
                    <a:pt x="1150" y="381"/>
                    <a:pt x="388" y="857"/>
                  </a:cubicBezTo>
                  <a:cubicBezTo>
                    <a:pt x="-374" y="1333"/>
                    <a:pt x="7" y="1715"/>
                    <a:pt x="1341" y="1715"/>
                  </a:cubicBezTo>
                  <a:close/>
                </a:path>
              </a:pathLst>
            </a:custGeom>
            <a:grpFill/>
            <a:ln w="9525" cap="flat">
              <a:noFill/>
              <a:prstDash val="solid"/>
              <a:miter/>
            </a:ln>
          </p:spPr>
          <p:txBody>
            <a:bodyPr rtlCol="0" anchor="ctr"/>
            <a:lstStyle/>
            <a:p>
              <a:endParaRPr lang="zh-CN" altLang="en-US"/>
            </a:p>
          </p:txBody>
        </p:sp>
        <p:sp>
          <p:nvSpPr>
            <p:cNvPr id="430" name="任意多边形: 形状 429"/>
            <p:cNvSpPr/>
            <p:nvPr/>
          </p:nvSpPr>
          <p:spPr>
            <a:xfrm>
              <a:off x="4797362" y="3684365"/>
              <a:ext cx="9046" cy="2762"/>
            </a:xfrm>
            <a:custGeom>
              <a:avLst/>
              <a:gdLst>
                <a:gd name="connsiteX0" fmla="*/ 2380 w 9046"/>
                <a:gd name="connsiteY0" fmla="*/ 2762 h 2762"/>
                <a:gd name="connsiteX1" fmla="*/ 8476 w 9046"/>
                <a:gd name="connsiteY1" fmla="*/ 1429 h 2762"/>
                <a:gd name="connsiteX2" fmla="*/ 6666 w 9046"/>
                <a:gd name="connsiteY2" fmla="*/ 0 h 2762"/>
                <a:gd name="connsiteX3" fmla="*/ 570 w 9046"/>
                <a:gd name="connsiteY3" fmla="*/ 1429 h 2762"/>
                <a:gd name="connsiteX4" fmla="*/ 2380 w 9046"/>
                <a:gd name="connsiteY4" fmla="*/ 2762 h 2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6" h="2762">
                  <a:moveTo>
                    <a:pt x="2380" y="2762"/>
                  </a:moveTo>
                  <a:cubicBezTo>
                    <a:pt x="4571" y="2762"/>
                    <a:pt x="7333" y="2191"/>
                    <a:pt x="8476" y="1429"/>
                  </a:cubicBezTo>
                  <a:cubicBezTo>
                    <a:pt x="9714" y="667"/>
                    <a:pt x="8857" y="0"/>
                    <a:pt x="6666" y="0"/>
                  </a:cubicBezTo>
                  <a:cubicBezTo>
                    <a:pt x="4475" y="0"/>
                    <a:pt x="1713" y="571"/>
                    <a:pt x="570" y="1429"/>
                  </a:cubicBezTo>
                  <a:cubicBezTo>
                    <a:pt x="-668" y="2191"/>
                    <a:pt x="189" y="2762"/>
                    <a:pt x="2380" y="2762"/>
                  </a:cubicBezTo>
                  <a:close/>
                </a:path>
              </a:pathLst>
            </a:custGeom>
            <a:grpFill/>
            <a:ln w="9525" cap="flat">
              <a:noFill/>
              <a:prstDash val="solid"/>
              <a:miter/>
            </a:ln>
          </p:spPr>
          <p:txBody>
            <a:bodyPr rtlCol="0" anchor="ctr"/>
            <a:lstStyle/>
            <a:p>
              <a:endParaRPr lang="zh-CN" altLang="en-US"/>
            </a:p>
          </p:txBody>
        </p:sp>
        <p:sp>
          <p:nvSpPr>
            <p:cNvPr id="431" name="任意多边形: 形状 430"/>
            <p:cNvSpPr/>
            <p:nvPr/>
          </p:nvSpPr>
          <p:spPr>
            <a:xfrm>
              <a:off x="4890473" y="3683793"/>
              <a:ext cx="13038" cy="4000"/>
            </a:xfrm>
            <a:custGeom>
              <a:avLst/>
              <a:gdLst>
                <a:gd name="connsiteX0" fmla="*/ 3567 w 13038"/>
                <a:gd name="connsiteY0" fmla="*/ 4000 h 4000"/>
                <a:gd name="connsiteX1" fmla="*/ 12330 w 13038"/>
                <a:gd name="connsiteY1" fmla="*/ 2000 h 4000"/>
                <a:gd name="connsiteX2" fmla="*/ 9472 w 13038"/>
                <a:gd name="connsiteY2" fmla="*/ 0 h 4000"/>
                <a:gd name="connsiteX3" fmla="*/ 709 w 13038"/>
                <a:gd name="connsiteY3" fmla="*/ 2000 h 4000"/>
                <a:gd name="connsiteX4" fmla="*/ 3567 w 13038"/>
                <a:gd name="connsiteY4" fmla="*/ 4000 h 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8" h="4000">
                  <a:moveTo>
                    <a:pt x="3567" y="4000"/>
                  </a:moveTo>
                  <a:cubicBezTo>
                    <a:pt x="6805" y="4000"/>
                    <a:pt x="10710" y="3048"/>
                    <a:pt x="12330" y="2000"/>
                  </a:cubicBezTo>
                  <a:cubicBezTo>
                    <a:pt x="13949" y="857"/>
                    <a:pt x="12711" y="0"/>
                    <a:pt x="9472" y="0"/>
                  </a:cubicBezTo>
                  <a:cubicBezTo>
                    <a:pt x="6234" y="0"/>
                    <a:pt x="2328" y="953"/>
                    <a:pt x="709" y="2000"/>
                  </a:cubicBezTo>
                  <a:cubicBezTo>
                    <a:pt x="-910" y="3143"/>
                    <a:pt x="328" y="4000"/>
                    <a:pt x="3567" y="4000"/>
                  </a:cubicBezTo>
                  <a:close/>
                </a:path>
              </a:pathLst>
            </a:custGeom>
            <a:grpFill/>
            <a:ln w="9525" cap="flat">
              <a:noFill/>
              <a:prstDash val="solid"/>
              <a:miter/>
            </a:ln>
          </p:spPr>
          <p:txBody>
            <a:bodyPr rtlCol="0" anchor="ctr"/>
            <a:lstStyle/>
            <a:p>
              <a:endParaRPr lang="zh-CN" altLang="en-US"/>
            </a:p>
          </p:txBody>
        </p:sp>
        <p:sp>
          <p:nvSpPr>
            <p:cNvPr id="432" name="任意多边形: 形状 431"/>
            <p:cNvSpPr/>
            <p:nvPr/>
          </p:nvSpPr>
          <p:spPr>
            <a:xfrm>
              <a:off x="4983351" y="3683031"/>
              <a:ext cx="17495" cy="5524"/>
            </a:xfrm>
            <a:custGeom>
              <a:avLst/>
              <a:gdLst>
                <a:gd name="connsiteX0" fmla="*/ 5081 w 17495"/>
                <a:gd name="connsiteY0" fmla="*/ 5525 h 5524"/>
                <a:gd name="connsiteX1" fmla="*/ 16701 w 17495"/>
                <a:gd name="connsiteY1" fmla="*/ 2762 h 5524"/>
                <a:gd name="connsiteX2" fmla="*/ 12415 w 17495"/>
                <a:gd name="connsiteY2" fmla="*/ 0 h 5524"/>
                <a:gd name="connsiteX3" fmla="*/ 794 w 17495"/>
                <a:gd name="connsiteY3" fmla="*/ 2762 h 5524"/>
                <a:gd name="connsiteX4" fmla="*/ 5081 w 17495"/>
                <a:gd name="connsiteY4" fmla="*/ 5525 h 5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5" h="5524">
                  <a:moveTo>
                    <a:pt x="5081" y="5525"/>
                  </a:moveTo>
                  <a:cubicBezTo>
                    <a:pt x="9462" y="5525"/>
                    <a:pt x="14701" y="4286"/>
                    <a:pt x="16701" y="2762"/>
                  </a:cubicBezTo>
                  <a:cubicBezTo>
                    <a:pt x="18701" y="1238"/>
                    <a:pt x="16796" y="0"/>
                    <a:pt x="12415" y="0"/>
                  </a:cubicBezTo>
                  <a:cubicBezTo>
                    <a:pt x="8033" y="0"/>
                    <a:pt x="2890" y="1238"/>
                    <a:pt x="794" y="2762"/>
                  </a:cubicBezTo>
                  <a:cubicBezTo>
                    <a:pt x="-1206" y="4286"/>
                    <a:pt x="699" y="5525"/>
                    <a:pt x="5081" y="5525"/>
                  </a:cubicBezTo>
                  <a:close/>
                </a:path>
              </a:pathLst>
            </a:custGeom>
            <a:grpFill/>
            <a:ln w="9525" cap="flat">
              <a:noFill/>
              <a:prstDash val="solid"/>
              <a:miter/>
            </a:ln>
          </p:spPr>
          <p:txBody>
            <a:bodyPr rtlCol="0" anchor="ctr"/>
            <a:lstStyle/>
            <a:p>
              <a:endParaRPr lang="zh-CN" altLang="en-US"/>
            </a:p>
          </p:txBody>
        </p:sp>
        <p:sp>
          <p:nvSpPr>
            <p:cNvPr id="433" name="任意多边形: 形状 432"/>
            <p:cNvSpPr/>
            <p:nvPr/>
          </p:nvSpPr>
          <p:spPr>
            <a:xfrm>
              <a:off x="5075750" y="3682079"/>
              <a:ext cx="22898" cy="7429"/>
            </a:xfrm>
            <a:custGeom>
              <a:avLst/>
              <a:gdLst>
                <a:gd name="connsiteX0" fmla="*/ 6980 w 22898"/>
                <a:gd name="connsiteY0" fmla="*/ 7429 h 7429"/>
                <a:gd name="connsiteX1" fmla="*/ 22029 w 22898"/>
                <a:gd name="connsiteY1" fmla="*/ 3715 h 7429"/>
                <a:gd name="connsiteX2" fmla="*/ 15933 w 22898"/>
                <a:gd name="connsiteY2" fmla="*/ 0 h 7429"/>
                <a:gd name="connsiteX3" fmla="*/ 979 w 22898"/>
                <a:gd name="connsiteY3" fmla="*/ 3715 h 7429"/>
                <a:gd name="connsiteX4" fmla="*/ 6980 w 22898"/>
                <a:gd name="connsiteY4" fmla="*/ 7429 h 7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98" h="7429">
                  <a:moveTo>
                    <a:pt x="6980" y="7429"/>
                  </a:moveTo>
                  <a:cubicBezTo>
                    <a:pt x="12790" y="7429"/>
                    <a:pt x="19553" y="5715"/>
                    <a:pt x="22029" y="3715"/>
                  </a:cubicBezTo>
                  <a:cubicBezTo>
                    <a:pt x="24410" y="1714"/>
                    <a:pt x="21743" y="0"/>
                    <a:pt x="15933" y="0"/>
                  </a:cubicBezTo>
                  <a:cubicBezTo>
                    <a:pt x="10123" y="0"/>
                    <a:pt x="3455" y="1619"/>
                    <a:pt x="979" y="3715"/>
                  </a:cubicBezTo>
                  <a:cubicBezTo>
                    <a:pt x="-1593" y="5715"/>
                    <a:pt x="1074" y="7429"/>
                    <a:pt x="6980" y="7429"/>
                  </a:cubicBezTo>
                  <a:close/>
                </a:path>
              </a:pathLst>
            </a:custGeom>
            <a:grpFill/>
            <a:ln w="9525" cap="flat">
              <a:noFill/>
              <a:prstDash val="solid"/>
              <a:miter/>
            </a:ln>
          </p:spPr>
          <p:txBody>
            <a:bodyPr rtlCol="0" anchor="ctr"/>
            <a:lstStyle/>
            <a:p>
              <a:endParaRPr lang="zh-CN" altLang="en-US"/>
            </a:p>
          </p:txBody>
        </p:sp>
        <p:sp>
          <p:nvSpPr>
            <p:cNvPr id="434" name="任意多边形: 形状 433"/>
            <p:cNvSpPr/>
            <p:nvPr/>
          </p:nvSpPr>
          <p:spPr>
            <a:xfrm>
              <a:off x="5168157" y="3681221"/>
              <a:ext cx="28224" cy="9239"/>
            </a:xfrm>
            <a:custGeom>
              <a:avLst/>
              <a:gdLst>
                <a:gd name="connsiteX0" fmla="*/ 9156 w 28224"/>
                <a:gd name="connsiteY0" fmla="*/ 9239 h 9239"/>
                <a:gd name="connsiteX1" fmla="*/ 27349 w 28224"/>
                <a:gd name="connsiteY1" fmla="*/ 4572 h 9239"/>
                <a:gd name="connsiteX2" fmla="*/ 19157 w 28224"/>
                <a:gd name="connsiteY2" fmla="*/ 0 h 9239"/>
                <a:gd name="connsiteX3" fmla="*/ 965 w 28224"/>
                <a:gd name="connsiteY3" fmla="*/ 4572 h 9239"/>
                <a:gd name="connsiteX4" fmla="*/ 9156 w 28224"/>
                <a:gd name="connsiteY4" fmla="*/ 9239 h 9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4" h="9239">
                  <a:moveTo>
                    <a:pt x="9156" y="9239"/>
                  </a:moveTo>
                  <a:cubicBezTo>
                    <a:pt x="16490" y="9239"/>
                    <a:pt x="24682" y="7144"/>
                    <a:pt x="27349" y="4572"/>
                  </a:cubicBezTo>
                  <a:cubicBezTo>
                    <a:pt x="30016" y="2000"/>
                    <a:pt x="26396" y="0"/>
                    <a:pt x="19157" y="0"/>
                  </a:cubicBezTo>
                  <a:cubicBezTo>
                    <a:pt x="11918" y="0"/>
                    <a:pt x="3822" y="2096"/>
                    <a:pt x="965" y="4572"/>
                  </a:cubicBezTo>
                  <a:cubicBezTo>
                    <a:pt x="-1893" y="7144"/>
                    <a:pt x="1822" y="9239"/>
                    <a:pt x="9156" y="9239"/>
                  </a:cubicBezTo>
                  <a:close/>
                </a:path>
              </a:pathLst>
            </a:custGeom>
            <a:grpFill/>
            <a:ln w="9525" cap="flat">
              <a:noFill/>
              <a:prstDash val="solid"/>
              <a:miter/>
            </a:ln>
          </p:spPr>
          <p:txBody>
            <a:bodyPr rtlCol="0" anchor="ctr"/>
            <a:lstStyle/>
            <a:p>
              <a:endParaRPr lang="zh-CN" altLang="en-US"/>
            </a:p>
          </p:txBody>
        </p:sp>
        <p:sp>
          <p:nvSpPr>
            <p:cNvPr id="435" name="任意多边形: 形状 434"/>
            <p:cNvSpPr/>
            <p:nvPr/>
          </p:nvSpPr>
          <p:spPr>
            <a:xfrm>
              <a:off x="5260402" y="3680174"/>
              <a:ext cx="33944" cy="11334"/>
            </a:xfrm>
            <a:custGeom>
              <a:avLst/>
              <a:gdLst>
                <a:gd name="connsiteX0" fmla="*/ 11589 w 33944"/>
                <a:gd name="connsiteY0" fmla="*/ 11335 h 11334"/>
                <a:gd name="connsiteX1" fmla="*/ 33115 w 33944"/>
                <a:gd name="connsiteY1" fmla="*/ 5620 h 11334"/>
                <a:gd name="connsiteX2" fmla="*/ 22352 w 33944"/>
                <a:gd name="connsiteY2" fmla="*/ 0 h 11334"/>
                <a:gd name="connsiteX3" fmla="*/ 921 w 33944"/>
                <a:gd name="connsiteY3" fmla="*/ 5620 h 11334"/>
                <a:gd name="connsiteX4" fmla="*/ 11589 w 33944"/>
                <a:gd name="connsiteY4" fmla="*/ 11335 h 11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4" h="11334">
                  <a:moveTo>
                    <a:pt x="11589" y="11335"/>
                  </a:moveTo>
                  <a:cubicBezTo>
                    <a:pt x="20542" y="11335"/>
                    <a:pt x="30163" y="8763"/>
                    <a:pt x="33115" y="5620"/>
                  </a:cubicBezTo>
                  <a:cubicBezTo>
                    <a:pt x="35973" y="2477"/>
                    <a:pt x="31210" y="0"/>
                    <a:pt x="22352" y="0"/>
                  </a:cubicBezTo>
                  <a:cubicBezTo>
                    <a:pt x="13494" y="0"/>
                    <a:pt x="3969" y="2477"/>
                    <a:pt x="921" y="5620"/>
                  </a:cubicBezTo>
                  <a:cubicBezTo>
                    <a:pt x="-2127" y="8763"/>
                    <a:pt x="2635" y="11335"/>
                    <a:pt x="11589" y="11335"/>
                  </a:cubicBezTo>
                  <a:close/>
                </a:path>
              </a:pathLst>
            </a:custGeom>
            <a:grpFill/>
            <a:ln w="9525" cap="flat">
              <a:noFill/>
              <a:prstDash val="solid"/>
              <a:miter/>
            </a:ln>
          </p:spPr>
          <p:txBody>
            <a:bodyPr rtlCol="0" anchor="ctr"/>
            <a:lstStyle/>
            <a:p>
              <a:endParaRPr lang="zh-CN" altLang="en-US"/>
            </a:p>
          </p:txBody>
        </p:sp>
        <p:sp>
          <p:nvSpPr>
            <p:cNvPr id="436" name="任意多边形: 形状 435"/>
            <p:cNvSpPr/>
            <p:nvPr/>
          </p:nvSpPr>
          <p:spPr>
            <a:xfrm>
              <a:off x="5352405" y="3679126"/>
              <a:ext cx="40154" cy="13430"/>
            </a:xfrm>
            <a:custGeom>
              <a:avLst/>
              <a:gdLst>
                <a:gd name="connsiteX0" fmla="*/ 14455 w 40154"/>
                <a:gd name="connsiteY0" fmla="*/ 13430 h 13430"/>
                <a:gd name="connsiteX1" fmla="*/ 39410 w 40154"/>
                <a:gd name="connsiteY1" fmla="*/ 6668 h 13430"/>
                <a:gd name="connsiteX2" fmla="*/ 25694 w 40154"/>
                <a:gd name="connsiteY2" fmla="*/ 0 h 13430"/>
                <a:gd name="connsiteX3" fmla="*/ 834 w 40154"/>
                <a:gd name="connsiteY3" fmla="*/ 6668 h 13430"/>
                <a:gd name="connsiteX4" fmla="*/ 14455 w 40154"/>
                <a:gd name="connsiteY4" fmla="*/ 13430 h 13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54" h="13430">
                  <a:moveTo>
                    <a:pt x="14455" y="13430"/>
                  </a:moveTo>
                  <a:cubicBezTo>
                    <a:pt x="25218" y="13430"/>
                    <a:pt x="36362" y="10382"/>
                    <a:pt x="39410" y="6668"/>
                  </a:cubicBezTo>
                  <a:cubicBezTo>
                    <a:pt x="42363" y="2953"/>
                    <a:pt x="36267" y="0"/>
                    <a:pt x="25694" y="0"/>
                  </a:cubicBezTo>
                  <a:cubicBezTo>
                    <a:pt x="15122" y="0"/>
                    <a:pt x="4073" y="2953"/>
                    <a:pt x="834" y="6668"/>
                  </a:cubicBezTo>
                  <a:cubicBezTo>
                    <a:pt x="-2309" y="10382"/>
                    <a:pt x="3692" y="13430"/>
                    <a:pt x="14455" y="13430"/>
                  </a:cubicBezTo>
                  <a:close/>
                </a:path>
              </a:pathLst>
            </a:custGeom>
            <a:grpFill/>
            <a:ln w="9525" cap="flat">
              <a:noFill/>
              <a:prstDash val="solid"/>
              <a:miter/>
            </a:ln>
          </p:spPr>
          <p:txBody>
            <a:bodyPr rtlCol="0" anchor="ctr"/>
            <a:lstStyle/>
            <a:p>
              <a:endParaRPr lang="zh-CN" altLang="en-US"/>
            </a:p>
          </p:txBody>
        </p:sp>
        <p:sp>
          <p:nvSpPr>
            <p:cNvPr id="437" name="任意多边形: 形状 436"/>
            <p:cNvSpPr/>
            <p:nvPr/>
          </p:nvSpPr>
          <p:spPr>
            <a:xfrm>
              <a:off x="5444214" y="3677888"/>
              <a:ext cx="46725" cy="15906"/>
            </a:xfrm>
            <a:custGeom>
              <a:avLst/>
              <a:gdLst>
                <a:gd name="connsiteX0" fmla="*/ 17706 w 46725"/>
                <a:gd name="connsiteY0" fmla="*/ 15907 h 15906"/>
                <a:gd name="connsiteX1" fmla="*/ 46090 w 46725"/>
                <a:gd name="connsiteY1" fmla="*/ 7906 h 15906"/>
                <a:gd name="connsiteX2" fmla="*/ 29040 w 46725"/>
                <a:gd name="connsiteY2" fmla="*/ 0 h 15906"/>
                <a:gd name="connsiteX3" fmla="*/ 751 w 46725"/>
                <a:gd name="connsiteY3" fmla="*/ 7906 h 15906"/>
                <a:gd name="connsiteX4" fmla="*/ 17706 w 46725"/>
                <a:gd name="connsiteY4" fmla="*/ 15907 h 1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25" h="15906">
                  <a:moveTo>
                    <a:pt x="17706" y="15907"/>
                  </a:moveTo>
                  <a:cubicBezTo>
                    <a:pt x="30374" y="15907"/>
                    <a:pt x="43138" y="12287"/>
                    <a:pt x="46090" y="7906"/>
                  </a:cubicBezTo>
                  <a:cubicBezTo>
                    <a:pt x="49043" y="3524"/>
                    <a:pt x="41423" y="0"/>
                    <a:pt x="29040" y="0"/>
                  </a:cubicBezTo>
                  <a:cubicBezTo>
                    <a:pt x="16658" y="0"/>
                    <a:pt x="3990" y="3524"/>
                    <a:pt x="751" y="7906"/>
                  </a:cubicBezTo>
                  <a:cubicBezTo>
                    <a:pt x="-2487" y="12287"/>
                    <a:pt x="5038" y="15907"/>
                    <a:pt x="17706" y="15907"/>
                  </a:cubicBezTo>
                  <a:close/>
                </a:path>
              </a:pathLst>
            </a:custGeom>
            <a:grpFill/>
            <a:ln w="9525" cap="flat">
              <a:noFill/>
              <a:prstDash val="solid"/>
              <a:miter/>
            </a:ln>
          </p:spPr>
          <p:txBody>
            <a:bodyPr rtlCol="0" anchor="ctr"/>
            <a:lstStyle/>
            <a:p>
              <a:endParaRPr lang="zh-CN" altLang="en-US"/>
            </a:p>
          </p:txBody>
        </p:sp>
        <p:sp>
          <p:nvSpPr>
            <p:cNvPr id="438" name="任意多边形: 形状 437"/>
            <p:cNvSpPr/>
            <p:nvPr/>
          </p:nvSpPr>
          <p:spPr>
            <a:xfrm>
              <a:off x="5535763" y="3676650"/>
              <a:ext cx="53825" cy="18478"/>
            </a:xfrm>
            <a:custGeom>
              <a:avLst/>
              <a:gdLst>
                <a:gd name="connsiteX0" fmla="*/ 21502 w 53825"/>
                <a:gd name="connsiteY0" fmla="*/ 18479 h 18478"/>
                <a:gd name="connsiteX1" fmla="*/ 53315 w 53825"/>
                <a:gd name="connsiteY1" fmla="*/ 9144 h 18478"/>
                <a:gd name="connsiteX2" fmla="*/ 32360 w 53825"/>
                <a:gd name="connsiteY2" fmla="*/ 0 h 18478"/>
                <a:gd name="connsiteX3" fmla="*/ 642 w 53825"/>
                <a:gd name="connsiteY3" fmla="*/ 9144 h 18478"/>
                <a:gd name="connsiteX4" fmla="*/ 21502 w 53825"/>
                <a:gd name="connsiteY4" fmla="*/ 18479 h 1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25" h="18478">
                  <a:moveTo>
                    <a:pt x="21502" y="18479"/>
                  </a:moveTo>
                  <a:cubicBezTo>
                    <a:pt x="36265" y="18479"/>
                    <a:pt x="50553" y="14288"/>
                    <a:pt x="53315" y="9144"/>
                  </a:cubicBezTo>
                  <a:cubicBezTo>
                    <a:pt x="56173" y="4096"/>
                    <a:pt x="46743" y="0"/>
                    <a:pt x="32360" y="0"/>
                  </a:cubicBezTo>
                  <a:cubicBezTo>
                    <a:pt x="17977" y="0"/>
                    <a:pt x="3785" y="4096"/>
                    <a:pt x="642" y="9144"/>
                  </a:cubicBezTo>
                  <a:cubicBezTo>
                    <a:pt x="-2597" y="14288"/>
                    <a:pt x="6738" y="18479"/>
                    <a:pt x="21502" y="18479"/>
                  </a:cubicBezTo>
                  <a:close/>
                </a:path>
              </a:pathLst>
            </a:custGeom>
            <a:grpFill/>
            <a:ln w="9525" cap="flat">
              <a:noFill/>
              <a:prstDash val="solid"/>
              <a:miter/>
            </a:ln>
          </p:spPr>
          <p:txBody>
            <a:bodyPr rtlCol="0" anchor="ctr"/>
            <a:lstStyle/>
            <a:p>
              <a:endParaRPr lang="zh-CN" altLang="en-US"/>
            </a:p>
          </p:txBody>
        </p:sp>
        <p:sp>
          <p:nvSpPr>
            <p:cNvPr id="439" name="任意多边形: 形状 438"/>
            <p:cNvSpPr/>
            <p:nvPr/>
          </p:nvSpPr>
          <p:spPr>
            <a:xfrm>
              <a:off x="5627347" y="3675411"/>
              <a:ext cx="60941" cy="21050"/>
            </a:xfrm>
            <a:custGeom>
              <a:avLst/>
              <a:gdLst>
                <a:gd name="connsiteX0" fmla="*/ 25549 w 60941"/>
                <a:gd name="connsiteY0" fmla="*/ 21050 h 21050"/>
                <a:gd name="connsiteX1" fmla="*/ 60601 w 60941"/>
                <a:gd name="connsiteY1" fmla="*/ 10382 h 21050"/>
                <a:gd name="connsiteX2" fmla="*/ 35360 w 60941"/>
                <a:gd name="connsiteY2" fmla="*/ 0 h 21050"/>
                <a:gd name="connsiteX3" fmla="*/ 499 w 60941"/>
                <a:gd name="connsiteY3" fmla="*/ 10382 h 21050"/>
                <a:gd name="connsiteX4" fmla="*/ 25549 w 60941"/>
                <a:gd name="connsiteY4" fmla="*/ 21050 h 21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1" h="21050">
                  <a:moveTo>
                    <a:pt x="25549" y="21050"/>
                  </a:moveTo>
                  <a:cubicBezTo>
                    <a:pt x="42409" y="21050"/>
                    <a:pt x="58030" y="16193"/>
                    <a:pt x="60601" y="10382"/>
                  </a:cubicBezTo>
                  <a:cubicBezTo>
                    <a:pt x="63078" y="4572"/>
                    <a:pt x="51743" y="0"/>
                    <a:pt x="35360" y="0"/>
                  </a:cubicBezTo>
                  <a:cubicBezTo>
                    <a:pt x="18977" y="0"/>
                    <a:pt x="3356" y="4572"/>
                    <a:pt x="499" y="10382"/>
                  </a:cubicBezTo>
                  <a:cubicBezTo>
                    <a:pt x="-2549" y="16193"/>
                    <a:pt x="8690" y="21050"/>
                    <a:pt x="25549" y="21050"/>
                  </a:cubicBezTo>
                  <a:close/>
                </a:path>
              </a:pathLst>
            </a:custGeom>
            <a:grpFill/>
            <a:ln w="9525" cap="flat">
              <a:noFill/>
              <a:prstDash val="solid"/>
              <a:miter/>
            </a:ln>
          </p:spPr>
          <p:txBody>
            <a:bodyPr rtlCol="0" anchor="ctr"/>
            <a:lstStyle/>
            <a:p>
              <a:endParaRPr lang="zh-CN" altLang="en-US"/>
            </a:p>
          </p:txBody>
        </p:sp>
        <p:sp>
          <p:nvSpPr>
            <p:cNvPr id="440" name="任意多边形: 形状 439"/>
            <p:cNvSpPr/>
            <p:nvPr/>
          </p:nvSpPr>
          <p:spPr>
            <a:xfrm>
              <a:off x="5718589" y="3674078"/>
              <a:ext cx="68504" cy="23812"/>
            </a:xfrm>
            <a:custGeom>
              <a:avLst/>
              <a:gdLst>
                <a:gd name="connsiteX0" fmla="*/ 30224 w 68504"/>
                <a:gd name="connsiteY0" fmla="*/ 23813 h 23812"/>
                <a:gd name="connsiteX1" fmla="*/ 68324 w 68504"/>
                <a:gd name="connsiteY1" fmla="*/ 11716 h 23812"/>
                <a:gd name="connsiteX2" fmla="*/ 38320 w 68504"/>
                <a:gd name="connsiteY2" fmla="*/ 0 h 23812"/>
                <a:gd name="connsiteX3" fmla="*/ 316 w 68504"/>
                <a:gd name="connsiteY3" fmla="*/ 11716 h 23812"/>
                <a:gd name="connsiteX4" fmla="*/ 30224 w 68504"/>
                <a:gd name="connsiteY4" fmla="*/ 23813 h 23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4" h="23812">
                  <a:moveTo>
                    <a:pt x="30224" y="23813"/>
                  </a:moveTo>
                  <a:cubicBezTo>
                    <a:pt x="49274" y="23813"/>
                    <a:pt x="66419" y="18288"/>
                    <a:pt x="68324" y="11716"/>
                  </a:cubicBezTo>
                  <a:cubicBezTo>
                    <a:pt x="70229" y="5144"/>
                    <a:pt x="56799" y="0"/>
                    <a:pt x="38320" y="0"/>
                  </a:cubicBezTo>
                  <a:cubicBezTo>
                    <a:pt x="19842" y="0"/>
                    <a:pt x="2792" y="5239"/>
                    <a:pt x="316" y="11716"/>
                  </a:cubicBezTo>
                  <a:cubicBezTo>
                    <a:pt x="-2256" y="18383"/>
                    <a:pt x="11174" y="23813"/>
                    <a:pt x="30224" y="23813"/>
                  </a:cubicBezTo>
                  <a:close/>
                </a:path>
              </a:pathLst>
            </a:custGeom>
            <a:grpFill/>
            <a:ln w="9525" cap="flat">
              <a:noFill/>
              <a:prstDash val="solid"/>
              <a:miter/>
            </a:ln>
          </p:spPr>
          <p:txBody>
            <a:bodyPr rtlCol="0" anchor="ctr"/>
            <a:lstStyle/>
            <a:p>
              <a:endParaRPr lang="zh-CN" altLang="en-US"/>
            </a:p>
          </p:txBody>
        </p:sp>
        <p:sp>
          <p:nvSpPr>
            <p:cNvPr id="441" name="任意多边形: 形状 440"/>
            <p:cNvSpPr/>
            <p:nvPr/>
          </p:nvSpPr>
          <p:spPr>
            <a:xfrm>
              <a:off x="5809901" y="3672649"/>
              <a:ext cx="76139" cy="26670"/>
            </a:xfrm>
            <a:custGeom>
              <a:avLst/>
              <a:gdLst>
                <a:gd name="connsiteX0" fmla="*/ 35209 w 76139"/>
                <a:gd name="connsiteY0" fmla="*/ 26670 h 26670"/>
                <a:gd name="connsiteX1" fmla="*/ 76072 w 76139"/>
                <a:gd name="connsiteY1" fmla="*/ 13145 h 26670"/>
                <a:gd name="connsiteX2" fmla="*/ 40924 w 76139"/>
                <a:gd name="connsiteY2" fmla="*/ 0 h 26670"/>
                <a:gd name="connsiteX3" fmla="*/ 157 w 76139"/>
                <a:gd name="connsiteY3" fmla="*/ 13145 h 26670"/>
                <a:gd name="connsiteX4" fmla="*/ 35209 w 76139"/>
                <a:gd name="connsiteY4" fmla="*/ 26670 h 26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139" h="26670">
                  <a:moveTo>
                    <a:pt x="35209" y="26670"/>
                  </a:moveTo>
                  <a:cubicBezTo>
                    <a:pt x="56545" y="26670"/>
                    <a:pt x="74833" y="20574"/>
                    <a:pt x="76072" y="13145"/>
                  </a:cubicBezTo>
                  <a:cubicBezTo>
                    <a:pt x="77310" y="5810"/>
                    <a:pt x="61593" y="0"/>
                    <a:pt x="40924" y="0"/>
                  </a:cubicBezTo>
                  <a:cubicBezTo>
                    <a:pt x="20350" y="0"/>
                    <a:pt x="2062" y="5810"/>
                    <a:pt x="157" y="13145"/>
                  </a:cubicBezTo>
                  <a:cubicBezTo>
                    <a:pt x="-1748" y="20574"/>
                    <a:pt x="13873" y="26670"/>
                    <a:pt x="35209" y="26670"/>
                  </a:cubicBezTo>
                  <a:close/>
                </a:path>
              </a:pathLst>
            </a:custGeom>
            <a:grpFill/>
            <a:ln w="9525" cap="flat">
              <a:noFill/>
              <a:prstDash val="solid"/>
              <a:miter/>
            </a:ln>
          </p:spPr>
          <p:txBody>
            <a:bodyPr rtlCol="0" anchor="ctr"/>
            <a:lstStyle/>
            <a:p>
              <a:endParaRPr lang="zh-CN" altLang="en-US"/>
            </a:p>
          </p:txBody>
        </p:sp>
        <p:sp>
          <p:nvSpPr>
            <p:cNvPr id="442" name="任意多边形: 形状 441"/>
            <p:cNvSpPr/>
            <p:nvPr/>
          </p:nvSpPr>
          <p:spPr>
            <a:xfrm>
              <a:off x="5900963" y="3671316"/>
              <a:ext cx="84454" cy="29527"/>
            </a:xfrm>
            <a:custGeom>
              <a:avLst/>
              <a:gdLst>
                <a:gd name="connsiteX0" fmla="*/ 40827 w 84454"/>
                <a:gd name="connsiteY0" fmla="*/ 29527 h 29527"/>
                <a:gd name="connsiteX1" fmla="*/ 84451 w 84454"/>
                <a:gd name="connsiteY1" fmla="*/ 14478 h 29527"/>
                <a:gd name="connsiteX2" fmla="*/ 43589 w 84454"/>
                <a:gd name="connsiteY2" fmla="*/ 0 h 29527"/>
                <a:gd name="connsiteX3" fmla="*/ 60 w 84454"/>
                <a:gd name="connsiteY3" fmla="*/ 14478 h 29527"/>
                <a:gd name="connsiteX4" fmla="*/ 40827 w 84454"/>
                <a:gd name="connsiteY4" fmla="*/ 29527 h 29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54" h="29527">
                  <a:moveTo>
                    <a:pt x="40827" y="29527"/>
                  </a:moveTo>
                  <a:cubicBezTo>
                    <a:pt x="64544" y="29527"/>
                    <a:pt x="84070" y="22670"/>
                    <a:pt x="84451" y="14478"/>
                  </a:cubicBezTo>
                  <a:cubicBezTo>
                    <a:pt x="84737" y="6382"/>
                    <a:pt x="66449" y="0"/>
                    <a:pt x="43589" y="0"/>
                  </a:cubicBezTo>
                  <a:cubicBezTo>
                    <a:pt x="20729" y="0"/>
                    <a:pt x="1203" y="6382"/>
                    <a:pt x="60" y="14478"/>
                  </a:cubicBezTo>
                  <a:cubicBezTo>
                    <a:pt x="-1179" y="22765"/>
                    <a:pt x="17014" y="29527"/>
                    <a:pt x="40827" y="29527"/>
                  </a:cubicBezTo>
                  <a:close/>
                </a:path>
              </a:pathLst>
            </a:custGeom>
            <a:grpFill/>
            <a:ln w="9525" cap="flat">
              <a:noFill/>
              <a:prstDash val="solid"/>
              <a:miter/>
            </a:ln>
          </p:spPr>
          <p:txBody>
            <a:bodyPr rtlCol="0" anchor="ctr"/>
            <a:lstStyle/>
            <a:p>
              <a:endParaRPr lang="zh-CN" altLang="en-US"/>
            </a:p>
          </p:txBody>
        </p:sp>
        <p:sp>
          <p:nvSpPr>
            <p:cNvPr id="443" name="任意多边形: 形状 442"/>
            <p:cNvSpPr/>
            <p:nvPr/>
          </p:nvSpPr>
          <p:spPr>
            <a:xfrm>
              <a:off x="5993983" y="3670554"/>
              <a:ext cx="88607" cy="31051"/>
            </a:xfrm>
            <a:custGeom>
              <a:avLst/>
              <a:gdLst>
                <a:gd name="connsiteX0" fmla="*/ 44771 w 88607"/>
                <a:gd name="connsiteY0" fmla="*/ 31051 h 31051"/>
                <a:gd name="connsiteX1" fmla="*/ 88586 w 88607"/>
                <a:gd name="connsiteY1" fmla="*/ 15240 h 31051"/>
                <a:gd name="connsiteX2" fmla="*/ 43818 w 88607"/>
                <a:gd name="connsiteY2" fmla="*/ 0 h 31051"/>
                <a:gd name="connsiteX3" fmla="*/ 3 w 88607"/>
                <a:gd name="connsiteY3" fmla="*/ 15240 h 31051"/>
                <a:gd name="connsiteX4" fmla="*/ 44771 w 88607"/>
                <a:gd name="connsiteY4" fmla="*/ 31051 h 31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07" h="31051">
                  <a:moveTo>
                    <a:pt x="44771" y="31051"/>
                  </a:moveTo>
                  <a:cubicBezTo>
                    <a:pt x="69726" y="31051"/>
                    <a:pt x="89348" y="23908"/>
                    <a:pt x="88586" y="15240"/>
                  </a:cubicBezTo>
                  <a:cubicBezTo>
                    <a:pt x="87824" y="6763"/>
                    <a:pt x="67821" y="0"/>
                    <a:pt x="43818" y="0"/>
                  </a:cubicBezTo>
                  <a:cubicBezTo>
                    <a:pt x="19815" y="0"/>
                    <a:pt x="194" y="6763"/>
                    <a:pt x="3" y="15240"/>
                  </a:cubicBezTo>
                  <a:cubicBezTo>
                    <a:pt x="-283" y="23908"/>
                    <a:pt x="19815" y="31051"/>
                    <a:pt x="44771" y="31051"/>
                  </a:cubicBezTo>
                  <a:close/>
                </a:path>
              </a:pathLst>
            </a:custGeom>
            <a:grpFill/>
            <a:ln w="9525" cap="flat">
              <a:noFill/>
              <a:prstDash val="solid"/>
              <a:miter/>
            </a:ln>
          </p:spPr>
          <p:txBody>
            <a:bodyPr rtlCol="0" anchor="ctr"/>
            <a:lstStyle/>
            <a:p>
              <a:endParaRPr lang="zh-CN" altLang="en-US"/>
            </a:p>
          </p:txBody>
        </p:sp>
        <p:sp>
          <p:nvSpPr>
            <p:cNvPr id="444" name="任意多边形: 形状 443"/>
            <p:cNvSpPr/>
            <p:nvPr/>
          </p:nvSpPr>
          <p:spPr>
            <a:xfrm>
              <a:off x="6092165" y="3671601"/>
              <a:ext cx="82436" cy="28860"/>
            </a:xfrm>
            <a:custGeom>
              <a:avLst/>
              <a:gdLst>
                <a:gd name="connsiteX0" fmla="*/ 43458 w 82436"/>
                <a:gd name="connsiteY0" fmla="*/ 28861 h 28860"/>
                <a:gd name="connsiteX1" fmla="*/ 82320 w 82436"/>
                <a:gd name="connsiteY1" fmla="*/ 14192 h 28860"/>
                <a:gd name="connsiteX2" fmla="*/ 38981 w 82436"/>
                <a:gd name="connsiteY2" fmla="*/ 0 h 28860"/>
                <a:gd name="connsiteX3" fmla="*/ 24 w 82436"/>
                <a:gd name="connsiteY3" fmla="*/ 14192 h 28860"/>
                <a:gd name="connsiteX4" fmla="*/ 43458 w 82436"/>
                <a:gd name="connsiteY4" fmla="*/ 28861 h 28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36" h="28860">
                  <a:moveTo>
                    <a:pt x="43458" y="28861"/>
                  </a:moveTo>
                  <a:cubicBezTo>
                    <a:pt x="66604" y="28861"/>
                    <a:pt x="84034" y="22193"/>
                    <a:pt x="82320" y="14192"/>
                  </a:cubicBezTo>
                  <a:cubicBezTo>
                    <a:pt x="80701" y="6287"/>
                    <a:pt x="61270" y="0"/>
                    <a:pt x="38981" y="0"/>
                  </a:cubicBezTo>
                  <a:cubicBezTo>
                    <a:pt x="16693" y="0"/>
                    <a:pt x="-738" y="6287"/>
                    <a:pt x="24" y="14192"/>
                  </a:cubicBezTo>
                  <a:cubicBezTo>
                    <a:pt x="881" y="22193"/>
                    <a:pt x="20312" y="28861"/>
                    <a:pt x="43458" y="28861"/>
                  </a:cubicBezTo>
                  <a:close/>
                </a:path>
              </a:pathLst>
            </a:custGeom>
            <a:grpFill/>
            <a:ln w="9525" cap="flat">
              <a:noFill/>
              <a:prstDash val="solid"/>
              <a:miter/>
            </a:ln>
          </p:spPr>
          <p:txBody>
            <a:bodyPr rtlCol="0" anchor="ctr"/>
            <a:lstStyle/>
            <a:p>
              <a:endParaRPr lang="zh-CN" altLang="en-US"/>
            </a:p>
          </p:txBody>
        </p:sp>
        <p:sp>
          <p:nvSpPr>
            <p:cNvPr id="445" name="任意多边形: 形状 444"/>
            <p:cNvSpPr/>
            <p:nvPr/>
          </p:nvSpPr>
          <p:spPr>
            <a:xfrm>
              <a:off x="6191130" y="3672935"/>
              <a:ext cx="74757" cy="26098"/>
            </a:xfrm>
            <a:custGeom>
              <a:avLst/>
              <a:gdLst>
                <a:gd name="connsiteX0" fmla="*/ 40982 w 74757"/>
                <a:gd name="connsiteY0" fmla="*/ 26099 h 26098"/>
                <a:gd name="connsiteX1" fmla="*/ 74510 w 74757"/>
                <a:gd name="connsiteY1" fmla="*/ 12859 h 26098"/>
                <a:gd name="connsiteX2" fmla="*/ 33743 w 74757"/>
                <a:gd name="connsiteY2" fmla="*/ 0 h 26098"/>
                <a:gd name="connsiteX3" fmla="*/ 119 w 74757"/>
                <a:gd name="connsiteY3" fmla="*/ 12859 h 26098"/>
                <a:gd name="connsiteX4" fmla="*/ 40982 w 74757"/>
                <a:gd name="connsiteY4" fmla="*/ 26099 h 26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57" h="26098">
                  <a:moveTo>
                    <a:pt x="40982" y="26099"/>
                  </a:moveTo>
                  <a:cubicBezTo>
                    <a:pt x="61841" y="26099"/>
                    <a:pt x="76891" y="20098"/>
                    <a:pt x="74510" y="12859"/>
                  </a:cubicBezTo>
                  <a:cubicBezTo>
                    <a:pt x="72224" y="5715"/>
                    <a:pt x="53936" y="0"/>
                    <a:pt x="33743" y="0"/>
                  </a:cubicBezTo>
                  <a:cubicBezTo>
                    <a:pt x="13550" y="0"/>
                    <a:pt x="-1500" y="5715"/>
                    <a:pt x="119" y="12859"/>
                  </a:cubicBezTo>
                  <a:cubicBezTo>
                    <a:pt x="1834" y="20098"/>
                    <a:pt x="20122" y="26099"/>
                    <a:pt x="40982" y="26099"/>
                  </a:cubicBezTo>
                  <a:close/>
                </a:path>
              </a:pathLst>
            </a:custGeom>
            <a:grpFill/>
            <a:ln w="9525" cap="flat">
              <a:noFill/>
              <a:prstDash val="solid"/>
              <a:miter/>
            </a:ln>
          </p:spPr>
          <p:txBody>
            <a:bodyPr rtlCol="0" anchor="ctr"/>
            <a:lstStyle/>
            <a:p>
              <a:endParaRPr lang="zh-CN" altLang="en-US"/>
            </a:p>
          </p:txBody>
        </p:sp>
        <p:sp>
          <p:nvSpPr>
            <p:cNvPr id="446" name="任意多边形: 形状 445"/>
            <p:cNvSpPr/>
            <p:nvPr/>
          </p:nvSpPr>
          <p:spPr>
            <a:xfrm>
              <a:off x="6290120" y="3674268"/>
              <a:ext cx="67075" cy="23336"/>
            </a:xfrm>
            <a:custGeom>
              <a:avLst/>
              <a:gdLst>
                <a:gd name="connsiteX0" fmla="*/ 38193 w 67075"/>
                <a:gd name="connsiteY0" fmla="*/ 23336 h 23336"/>
                <a:gd name="connsiteX1" fmla="*/ 66673 w 67075"/>
                <a:gd name="connsiteY1" fmla="*/ 11525 h 23336"/>
                <a:gd name="connsiteX2" fmla="*/ 28859 w 67075"/>
                <a:gd name="connsiteY2" fmla="*/ 0 h 23336"/>
                <a:gd name="connsiteX3" fmla="*/ 284 w 67075"/>
                <a:gd name="connsiteY3" fmla="*/ 11525 h 23336"/>
                <a:gd name="connsiteX4" fmla="*/ 38193 w 67075"/>
                <a:gd name="connsiteY4" fmla="*/ 23336 h 2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75" h="23336">
                  <a:moveTo>
                    <a:pt x="38193" y="23336"/>
                  </a:moveTo>
                  <a:cubicBezTo>
                    <a:pt x="56863" y="23336"/>
                    <a:pt x="69531" y="18002"/>
                    <a:pt x="66673" y="11525"/>
                  </a:cubicBezTo>
                  <a:cubicBezTo>
                    <a:pt x="63816" y="5143"/>
                    <a:pt x="46956" y="0"/>
                    <a:pt x="28859" y="0"/>
                  </a:cubicBezTo>
                  <a:cubicBezTo>
                    <a:pt x="10761" y="0"/>
                    <a:pt x="-2097" y="5143"/>
                    <a:pt x="284" y="11525"/>
                  </a:cubicBezTo>
                  <a:cubicBezTo>
                    <a:pt x="2570" y="18002"/>
                    <a:pt x="19524" y="23336"/>
                    <a:pt x="38193" y="23336"/>
                  </a:cubicBezTo>
                  <a:close/>
                </a:path>
              </a:pathLst>
            </a:custGeom>
            <a:grpFill/>
            <a:ln w="9525" cap="flat">
              <a:noFill/>
              <a:prstDash val="solid"/>
              <a:miter/>
            </a:ln>
          </p:spPr>
          <p:txBody>
            <a:bodyPr rtlCol="0" anchor="ctr"/>
            <a:lstStyle/>
            <a:p>
              <a:endParaRPr lang="zh-CN" altLang="en-US"/>
            </a:p>
          </p:txBody>
        </p:sp>
        <p:sp>
          <p:nvSpPr>
            <p:cNvPr id="447" name="任意多边形: 形状 446"/>
            <p:cNvSpPr/>
            <p:nvPr/>
          </p:nvSpPr>
          <p:spPr>
            <a:xfrm>
              <a:off x="6389314" y="3675792"/>
              <a:ext cx="58995" cy="20288"/>
            </a:xfrm>
            <a:custGeom>
              <a:avLst/>
              <a:gdLst>
                <a:gd name="connsiteX0" fmla="*/ 34821 w 58995"/>
                <a:gd name="connsiteY0" fmla="*/ 20288 h 20288"/>
                <a:gd name="connsiteX1" fmla="*/ 58443 w 58995"/>
                <a:gd name="connsiteY1" fmla="*/ 10001 h 20288"/>
                <a:gd name="connsiteX2" fmla="*/ 24153 w 58995"/>
                <a:gd name="connsiteY2" fmla="*/ 0 h 20288"/>
                <a:gd name="connsiteX3" fmla="*/ 436 w 58995"/>
                <a:gd name="connsiteY3" fmla="*/ 10001 h 20288"/>
                <a:gd name="connsiteX4" fmla="*/ 34821 w 58995"/>
                <a:gd name="connsiteY4" fmla="*/ 20288 h 20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95" h="20288">
                  <a:moveTo>
                    <a:pt x="34821" y="20288"/>
                  </a:moveTo>
                  <a:cubicBezTo>
                    <a:pt x="51013" y="20288"/>
                    <a:pt x="61586" y="15621"/>
                    <a:pt x="58443" y="10001"/>
                  </a:cubicBezTo>
                  <a:cubicBezTo>
                    <a:pt x="55300" y="4381"/>
                    <a:pt x="39964" y="0"/>
                    <a:pt x="24153" y="0"/>
                  </a:cubicBezTo>
                  <a:cubicBezTo>
                    <a:pt x="8341" y="0"/>
                    <a:pt x="-2327" y="4477"/>
                    <a:pt x="436" y="10001"/>
                  </a:cubicBezTo>
                  <a:cubicBezTo>
                    <a:pt x="3103" y="15621"/>
                    <a:pt x="18533" y="20288"/>
                    <a:pt x="34821" y="20288"/>
                  </a:cubicBezTo>
                  <a:close/>
                </a:path>
              </a:pathLst>
            </a:custGeom>
            <a:grpFill/>
            <a:ln w="9525" cap="flat">
              <a:noFill/>
              <a:prstDash val="solid"/>
              <a:miter/>
            </a:ln>
          </p:spPr>
          <p:txBody>
            <a:bodyPr rtlCol="0" anchor="ctr"/>
            <a:lstStyle/>
            <a:p>
              <a:endParaRPr lang="zh-CN" altLang="en-US"/>
            </a:p>
          </p:txBody>
        </p:sp>
        <p:sp>
          <p:nvSpPr>
            <p:cNvPr id="448" name="任意多边形: 形状 447"/>
            <p:cNvSpPr/>
            <p:nvPr/>
          </p:nvSpPr>
          <p:spPr>
            <a:xfrm>
              <a:off x="6487924" y="3677030"/>
              <a:ext cx="51891" cy="17716"/>
            </a:xfrm>
            <a:custGeom>
              <a:avLst/>
              <a:gdLst>
                <a:gd name="connsiteX0" fmla="*/ 31652 w 51891"/>
                <a:gd name="connsiteY0" fmla="*/ 17717 h 17716"/>
                <a:gd name="connsiteX1" fmla="*/ 51178 w 51891"/>
                <a:gd name="connsiteY1" fmla="*/ 8763 h 17716"/>
                <a:gd name="connsiteX2" fmla="*/ 20222 w 51891"/>
                <a:gd name="connsiteY2" fmla="*/ 0 h 17716"/>
                <a:gd name="connsiteX3" fmla="*/ 601 w 51891"/>
                <a:gd name="connsiteY3" fmla="*/ 8763 h 17716"/>
                <a:gd name="connsiteX4" fmla="*/ 31652 w 51891"/>
                <a:gd name="connsiteY4" fmla="*/ 17717 h 17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91" h="17716">
                  <a:moveTo>
                    <a:pt x="31652" y="17717"/>
                  </a:moveTo>
                  <a:cubicBezTo>
                    <a:pt x="45844" y="17717"/>
                    <a:pt x="54512" y="13716"/>
                    <a:pt x="51178" y="8763"/>
                  </a:cubicBezTo>
                  <a:cubicBezTo>
                    <a:pt x="47845" y="3905"/>
                    <a:pt x="34033" y="0"/>
                    <a:pt x="20222" y="0"/>
                  </a:cubicBezTo>
                  <a:cubicBezTo>
                    <a:pt x="6411" y="0"/>
                    <a:pt x="-2447" y="3905"/>
                    <a:pt x="601" y="8763"/>
                  </a:cubicBezTo>
                  <a:cubicBezTo>
                    <a:pt x="3553" y="13716"/>
                    <a:pt x="17555" y="17717"/>
                    <a:pt x="31652" y="17717"/>
                  </a:cubicBezTo>
                  <a:close/>
                </a:path>
              </a:pathLst>
            </a:custGeom>
            <a:grpFill/>
            <a:ln w="9525" cap="flat">
              <a:noFill/>
              <a:prstDash val="solid"/>
              <a:miter/>
            </a:ln>
          </p:spPr>
          <p:txBody>
            <a:bodyPr rtlCol="0" anchor="ctr"/>
            <a:lstStyle/>
            <a:p>
              <a:endParaRPr lang="zh-CN" altLang="en-US"/>
            </a:p>
          </p:txBody>
        </p:sp>
        <p:sp>
          <p:nvSpPr>
            <p:cNvPr id="449" name="任意多边形: 形状 448"/>
            <p:cNvSpPr/>
            <p:nvPr/>
          </p:nvSpPr>
          <p:spPr>
            <a:xfrm>
              <a:off x="6586367" y="3678174"/>
              <a:ext cx="45319" cy="15335"/>
            </a:xfrm>
            <a:custGeom>
              <a:avLst/>
              <a:gdLst>
                <a:gd name="connsiteX0" fmla="*/ 28554 w 45319"/>
                <a:gd name="connsiteY0" fmla="*/ 15335 h 15335"/>
                <a:gd name="connsiteX1" fmla="*/ 44461 w 45319"/>
                <a:gd name="connsiteY1" fmla="*/ 7620 h 15335"/>
                <a:gd name="connsiteX2" fmla="*/ 16743 w 45319"/>
                <a:gd name="connsiteY2" fmla="*/ 0 h 15335"/>
                <a:gd name="connsiteX3" fmla="*/ 741 w 45319"/>
                <a:gd name="connsiteY3" fmla="*/ 7620 h 15335"/>
                <a:gd name="connsiteX4" fmla="*/ 28554 w 45319"/>
                <a:gd name="connsiteY4" fmla="*/ 15335 h 1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319" h="15335">
                  <a:moveTo>
                    <a:pt x="28554" y="15335"/>
                  </a:moveTo>
                  <a:cubicBezTo>
                    <a:pt x="40746" y="15335"/>
                    <a:pt x="47890" y="11811"/>
                    <a:pt x="44461" y="7620"/>
                  </a:cubicBezTo>
                  <a:cubicBezTo>
                    <a:pt x="41127" y="3429"/>
                    <a:pt x="28649" y="0"/>
                    <a:pt x="16743" y="0"/>
                  </a:cubicBezTo>
                  <a:cubicBezTo>
                    <a:pt x="4742" y="0"/>
                    <a:pt x="-2402" y="3429"/>
                    <a:pt x="741" y="7620"/>
                  </a:cubicBezTo>
                  <a:cubicBezTo>
                    <a:pt x="3789" y="11906"/>
                    <a:pt x="16267" y="15335"/>
                    <a:pt x="28554" y="15335"/>
                  </a:cubicBezTo>
                  <a:close/>
                </a:path>
              </a:pathLst>
            </a:custGeom>
            <a:grpFill/>
            <a:ln w="9525" cap="flat">
              <a:noFill/>
              <a:prstDash val="solid"/>
              <a:miter/>
            </a:ln>
          </p:spPr>
          <p:txBody>
            <a:bodyPr rtlCol="0" anchor="ctr"/>
            <a:lstStyle/>
            <a:p>
              <a:endParaRPr lang="zh-CN" altLang="en-US"/>
            </a:p>
          </p:txBody>
        </p:sp>
        <p:sp>
          <p:nvSpPr>
            <p:cNvPr id="450" name="任意多边形: 形状 449"/>
            <p:cNvSpPr/>
            <p:nvPr/>
          </p:nvSpPr>
          <p:spPr>
            <a:xfrm>
              <a:off x="6684682" y="3679412"/>
              <a:ext cx="38737" cy="12858"/>
            </a:xfrm>
            <a:custGeom>
              <a:avLst/>
              <a:gdLst>
                <a:gd name="connsiteX0" fmla="*/ 25204 w 38737"/>
                <a:gd name="connsiteY0" fmla="*/ 12859 h 12858"/>
                <a:gd name="connsiteX1" fmla="*/ 37777 w 38737"/>
                <a:gd name="connsiteY1" fmla="*/ 6382 h 12858"/>
                <a:gd name="connsiteX2" fmla="*/ 13583 w 38737"/>
                <a:gd name="connsiteY2" fmla="*/ 0 h 12858"/>
                <a:gd name="connsiteX3" fmla="*/ 820 w 38737"/>
                <a:gd name="connsiteY3" fmla="*/ 6382 h 12858"/>
                <a:gd name="connsiteX4" fmla="*/ 25204 w 38737"/>
                <a:gd name="connsiteY4" fmla="*/ 12859 h 12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37" h="12858">
                  <a:moveTo>
                    <a:pt x="25204" y="12859"/>
                  </a:moveTo>
                  <a:cubicBezTo>
                    <a:pt x="35491" y="12859"/>
                    <a:pt x="41110" y="9906"/>
                    <a:pt x="37777" y="6382"/>
                  </a:cubicBezTo>
                  <a:cubicBezTo>
                    <a:pt x="34538" y="2858"/>
                    <a:pt x="23680" y="0"/>
                    <a:pt x="13583" y="0"/>
                  </a:cubicBezTo>
                  <a:cubicBezTo>
                    <a:pt x="3487" y="0"/>
                    <a:pt x="-2228" y="2858"/>
                    <a:pt x="820" y="6382"/>
                  </a:cubicBezTo>
                  <a:cubicBezTo>
                    <a:pt x="3963" y="10001"/>
                    <a:pt x="14917" y="12859"/>
                    <a:pt x="25204" y="12859"/>
                  </a:cubicBezTo>
                  <a:close/>
                </a:path>
              </a:pathLst>
            </a:custGeom>
            <a:grpFill/>
            <a:ln w="9525" cap="flat">
              <a:noFill/>
              <a:prstDash val="solid"/>
              <a:miter/>
            </a:ln>
          </p:spPr>
          <p:txBody>
            <a:bodyPr rtlCol="0" anchor="ctr"/>
            <a:lstStyle/>
            <a:p>
              <a:endParaRPr lang="zh-CN" altLang="en-US"/>
            </a:p>
          </p:txBody>
        </p:sp>
        <p:sp>
          <p:nvSpPr>
            <p:cNvPr id="451" name="任意多边形: 形状 450"/>
            <p:cNvSpPr/>
            <p:nvPr/>
          </p:nvSpPr>
          <p:spPr>
            <a:xfrm>
              <a:off x="6782701" y="3680364"/>
              <a:ext cx="33059" cy="10953"/>
            </a:xfrm>
            <a:custGeom>
              <a:avLst/>
              <a:gdLst>
                <a:gd name="connsiteX0" fmla="*/ 22054 w 33059"/>
                <a:gd name="connsiteY0" fmla="*/ 10954 h 10953"/>
                <a:gd name="connsiteX1" fmla="*/ 32055 w 33059"/>
                <a:gd name="connsiteY1" fmla="*/ 5429 h 10953"/>
                <a:gd name="connsiteX2" fmla="*/ 11005 w 33059"/>
                <a:gd name="connsiteY2" fmla="*/ 0 h 10953"/>
                <a:gd name="connsiteX3" fmla="*/ 908 w 33059"/>
                <a:gd name="connsiteY3" fmla="*/ 5429 h 10953"/>
                <a:gd name="connsiteX4" fmla="*/ 22054 w 33059"/>
                <a:gd name="connsiteY4" fmla="*/ 10954 h 10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59" h="10953">
                  <a:moveTo>
                    <a:pt x="22054" y="10954"/>
                  </a:moveTo>
                  <a:cubicBezTo>
                    <a:pt x="30722" y="10954"/>
                    <a:pt x="35198" y="8477"/>
                    <a:pt x="32055" y="5429"/>
                  </a:cubicBezTo>
                  <a:cubicBezTo>
                    <a:pt x="28912" y="2381"/>
                    <a:pt x="19482" y="0"/>
                    <a:pt x="11005" y="0"/>
                  </a:cubicBezTo>
                  <a:cubicBezTo>
                    <a:pt x="2432" y="0"/>
                    <a:pt x="-2045" y="2381"/>
                    <a:pt x="908" y="5429"/>
                  </a:cubicBezTo>
                  <a:cubicBezTo>
                    <a:pt x="3861" y="8477"/>
                    <a:pt x="13386" y="10954"/>
                    <a:pt x="22054" y="10954"/>
                  </a:cubicBezTo>
                  <a:close/>
                </a:path>
              </a:pathLst>
            </a:custGeom>
            <a:grpFill/>
            <a:ln w="9525" cap="flat">
              <a:noFill/>
              <a:prstDash val="solid"/>
              <a:miter/>
            </a:ln>
          </p:spPr>
          <p:txBody>
            <a:bodyPr rtlCol="0" anchor="ctr"/>
            <a:lstStyle/>
            <a:p>
              <a:endParaRPr lang="zh-CN" altLang="en-US"/>
            </a:p>
          </p:txBody>
        </p:sp>
        <p:sp>
          <p:nvSpPr>
            <p:cNvPr id="452" name="任意多边形: 形状 451"/>
            <p:cNvSpPr/>
            <p:nvPr/>
          </p:nvSpPr>
          <p:spPr>
            <a:xfrm>
              <a:off x="6880569" y="3681412"/>
              <a:ext cx="27314" cy="8858"/>
            </a:xfrm>
            <a:custGeom>
              <a:avLst/>
              <a:gdLst>
                <a:gd name="connsiteX0" fmla="*/ 18768 w 27314"/>
                <a:gd name="connsiteY0" fmla="*/ 8858 h 8858"/>
                <a:gd name="connsiteX1" fmla="*/ 26293 w 27314"/>
                <a:gd name="connsiteY1" fmla="*/ 4382 h 8858"/>
                <a:gd name="connsiteX2" fmla="*/ 8576 w 27314"/>
                <a:gd name="connsiteY2" fmla="*/ 0 h 8858"/>
                <a:gd name="connsiteX3" fmla="*/ 956 w 27314"/>
                <a:gd name="connsiteY3" fmla="*/ 4382 h 8858"/>
                <a:gd name="connsiteX4" fmla="*/ 18768 w 27314"/>
                <a:gd name="connsiteY4" fmla="*/ 8858 h 8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14" h="8858">
                  <a:moveTo>
                    <a:pt x="18768" y="8858"/>
                  </a:moveTo>
                  <a:cubicBezTo>
                    <a:pt x="25816" y="8858"/>
                    <a:pt x="29150" y="6858"/>
                    <a:pt x="26293" y="4382"/>
                  </a:cubicBezTo>
                  <a:cubicBezTo>
                    <a:pt x="23435" y="1905"/>
                    <a:pt x="15530" y="0"/>
                    <a:pt x="8576" y="0"/>
                  </a:cubicBezTo>
                  <a:cubicBezTo>
                    <a:pt x="1623" y="0"/>
                    <a:pt x="-1806" y="2000"/>
                    <a:pt x="956" y="4382"/>
                  </a:cubicBezTo>
                  <a:cubicBezTo>
                    <a:pt x="3719" y="6858"/>
                    <a:pt x="11720" y="8858"/>
                    <a:pt x="18768" y="8858"/>
                  </a:cubicBezTo>
                  <a:close/>
                </a:path>
              </a:pathLst>
            </a:custGeom>
            <a:grpFill/>
            <a:ln w="9525" cap="flat">
              <a:noFill/>
              <a:prstDash val="solid"/>
              <a:miter/>
            </a:ln>
          </p:spPr>
          <p:txBody>
            <a:bodyPr rtlCol="0" anchor="ctr"/>
            <a:lstStyle/>
            <a:p>
              <a:endParaRPr lang="zh-CN" altLang="en-US"/>
            </a:p>
          </p:txBody>
        </p:sp>
        <p:sp>
          <p:nvSpPr>
            <p:cNvPr id="453" name="任意多边形: 形状 452"/>
            <p:cNvSpPr/>
            <p:nvPr/>
          </p:nvSpPr>
          <p:spPr>
            <a:xfrm>
              <a:off x="6978348" y="3682269"/>
              <a:ext cx="21962" cy="7048"/>
            </a:xfrm>
            <a:custGeom>
              <a:avLst/>
              <a:gdLst>
                <a:gd name="connsiteX0" fmla="*/ 15477 w 21962"/>
                <a:gd name="connsiteY0" fmla="*/ 7049 h 7048"/>
                <a:gd name="connsiteX1" fmla="*/ 21002 w 21962"/>
                <a:gd name="connsiteY1" fmla="*/ 3524 h 7048"/>
                <a:gd name="connsiteX2" fmla="*/ 6524 w 21962"/>
                <a:gd name="connsiteY2" fmla="*/ 0 h 7048"/>
                <a:gd name="connsiteX3" fmla="*/ 904 w 21962"/>
                <a:gd name="connsiteY3" fmla="*/ 3524 h 7048"/>
                <a:gd name="connsiteX4" fmla="*/ 15477 w 21962"/>
                <a:gd name="connsiteY4" fmla="*/ 7049 h 7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62" h="7048">
                  <a:moveTo>
                    <a:pt x="15477" y="7049"/>
                  </a:moveTo>
                  <a:cubicBezTo>
                    <a:pt x="21002" y="7049"/>
                    <a:pt x="23478" y="5429"/>
                    <a:pt x="21002" y="3524"/>
                  </a:cubicBezTo>
                  <a:cubicBezTo>
                    <a:pt x="18525" y="1619"/>
                    <a:pt x="12048" y="0"/>
                    <a:pt x="6524" y="0"/>
                  </a:cubicBezTo>
                  <a:cubicBezTo>
                    <a:pt x="999" y="0"/>
                    <a:pt x="-1477" y="1619"/>
                    <a:pt x="904" y="3524"/>
                  </a:cubicBezTo>
                  <a:cubicBezTo>
                    <a:pt x="3380" y="5429"/>
                    <a:pt x="9858" y="7049"/>
                    <a:pt x="15477" y="7049"/>
                  </a:cubicBezTo>
                  <a:close/>
                </a:path>
              </a:pathLst>
            </a:custGeom>
            <a:grpFill/>
            <a:ln w="9525" cap="flat">
              <a:noFill/>
              <a:prstDash val="solid"/>
              <a:miter/>
            </a:ln>
          </p:spPr>
          <p:txBody>
            <a:bodyPr rtlCol="0" anchor="ctr"/>
            <a:lstStyle/>
            <a:p>
              <a:endParaRPr lang="zh-CN" altLang="en-US"/>
            </a:p>
          </p:txBody>
        </p:sp>
        <p:sp>
          <p:nvSpPr>
            <p:cNvPr id="454" name="任意多边形: 形状 453"/>
            <p:cNvSpPr/>
            <p:nvPr/>
          </p:nvSpPr>
          <p:spPr>
            <a:xfrm>
              <a:off x="7076280" y="3683222"/>
              <a:ext cx="16394" cy="5143"/>
            </a:xfrm>
            <a:custGeom>
              <a:avLst/>
              <a:gdLst>
                <a:gd name="connsiteX0" fmla="*/ 11748 w 16394"/>
                <a:gd name="connsiteY0" fmla="*/ 5143 h 5143"/>
                <a:gd name="connsiteX1" fmla="*/ 15558 w 16394"/>
                <a:gd name="connsiteY1" fmla="*/ 2572 h 5143"/>
                <a:gd name="connsiteX2" fmla="*/ 4604 w 16394"/>
                <a:gd name="connsiteY2" fmla="*/ 0 h 5143"/>
                <a:gd name="connsiteX3" fmla="*/ 794 w 16394"/>
                <a:gd name="connsiteY3" fmla="*/ 2572 h 5143"/>
                <a:gd name="connsiteX4" fmla="*/ 11748 w 16394"/>
                <a:gd name="connsiteY4" fmla="*/ 5143 h 5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94" h="5143">
                  <a:moveTo>
                    <a:pt x="11748" y="5143"/>
                  </a:moveTo>
                  <a:cubicBezTo>
                    <a:pt x="15844" y="5143"/>
                    <a:pt x="17558" y="4000"/>
                    <a:pt x="15558" y="2572"/>
                  </a:cubicBezTo>
                  <a:cubicBezTo>
                    <a:pt x="13558" y="1143"/>
                    <a:pt x="8700" y="0"/>
                    <a:pt x="4604" y="0"/>
                  </a:cubicBezTo>
                  <a:cubicBezTo>
                    <a:pt x="509" y="0"/>
                    <a:pt x="-1111" y="1143"/>
                    <a:pt x="794" y="2572"/>
                  </a:cubicBezTo>
                  <a:cubicBezTo>
                    <a:pt x="2700" y="4000"/>
                    <a:pt x="7652" y="5143"/>
                    <a:pt x="11748" y="5143"/>
                  </a:cubicBezTo>
                  <a:close/>
                </a:path>
              </a:pathLst>
            </a:custGeom>
            <a:grpFill/>
            <a:ln w="9525" cap="flat">
              <a:noFill/>
              <a:prstDash val="solid"/>
              <a:miter/>
            </a:ln>
          </p:spPr>
          <p:txBody>
            <a:bodyPr rtlCol="0" anchor="ctr"/>
            <a:lstStyle/>
            <a:p>
              <a:endParaRPr lang="zh-CN" altLang="en-US"/>
            </a:p>
          </p:txBody>
        </p:sp>
        <p:sp>
          <p:nvSpPr>
            <p:cNvPr id="455" name="任意多边形: 形状 454"/>
            <p:cNvSpPr/>
            <p:nvPr/>
          </p:nvSpPr>
          <p:spPr>
            <a:xfrm>
              <a:off x="7173552" y="3683984"/>
              <a:ext cx="11945" cy="3619"/>
            </a:xfrm>
            <a:custGeom>
              <a:avLst/>
              <a:gdLst>
                <a:gd name="connsiteX0" fmla="*/ 8773 w 11945"/>
                <a:gd name="connsiteY0" fmla="*/ 3619 h 3619"/>
                <a:gd name="connsiteX1" fmla="*/ 11250 w 11945"/>
                <a:gd name="connsiteY1" fmla="*/ 1810 h 3619"/>
                <a:gd name="connsiteX2" fmla="*/ 3154 w 11945"/>
                <a:gd name="connsiteY2" fmla="*/ 0 h 3619"/>
                <a:gd name="connsiteX3" fmla="*/ 677 w 11945"/>
                <a:gd name="connsiteY3" fmla="*/ 1810 h 3619"/>
                <a:gd name="connsiteX4" fmla="*/ 8773 w 11945"/>
                <a:gd name="connsiteY4" fmla="*/ 3619 h 3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5" h="3619">
                  <a:moveTo>
                    <a:pt x="8773" y="3619"/>
                  </a:moveTo>
                  <a:cubicBezTo>
                    <a:pt x="11726" y="3619"/>
                    <a:pt x="12774" y="2762"/>
                    <a:pt x="11250" y="1810"/>
                  </a:cubicBezTo>
                  <a:cubicBezTo>
                    <a:pt x="9726" y="762"/>
                    <a:pt x="6106" y="0"/>
                    <a:pt x="3154" y="0"/>
                  </a:cubicBezTo>
                  <a:cubicBezTo>
                    <a:pt x="296" y="0"/>
                    <a:pt x="-847" y="857"/>
                    <a:pt x="677" y="1810"/>
                  </a:cubicBezTo>
                  <a:cubicBezTo>
                    <a:pt x="2201" y="2858"/>
                    <a:pt x="5916" y="3619"/>
                    <a:pt x="8773" y="3619"/>
                  </a:cubicBezTo>
                  <a:close/>
                </a:path>
              </a:pathLst>
            </a:custGeom>
            <a:grpFill/>
            <a:ln w="9525" cap="flat">
              <a:noFill/>
              <a:prstDash val="solid"/>
              <a:miter/>
            </a:ln>
          </p:spPr>
          <p:txBody>
            <a:bodyPr rtlCol="0" anchor="ctr"/>
            <a:lstStyle/>
            <a:p>
              <a:endParaRPr lang="zh-CN" altLang="en-US"/>
            </a:p>
          </p:txBody>
        </p:sp>
        <p:sp>
          <p:nvSpPr>
            <p:cNvPr id="456" name="任意多边形: 形状 455"/>
            <p:cNvSpPr/>
            <p:nvPr/>
          </p:nvSpPr>
          <p:spPr>
            <a:xfrm>
              <a:off x="7270633" y="3684555"/>
              <a:ext cx="7979" cy="2476"/>
            </a:xfrm>
            <a:custGeom>
              <a:avLst/>
              <a:gdLst>
                <a:gd name="connsiteX0" fmla="*/ 5990 w 7979"/>
                <a:gd name="connsiteY0" fmla="*/ 2476 h 2476"/>
                <a:gd name="connsiteX1" fmla="*/ 7419 w 7979"/>
                <a:gd name="connsiteY1" fmla="*/ 1238 h 2476"/>
                <a:gd name="connsiteX2" fmla="*/ 1990 w 7979"/>
                <a:gd name="connsiteY2" fmla="*/ 0 h 2476"/>
                <a:gd name="connsiteX3" fmla="*/ 561 w 7979"/>
                <a:gd name="connsiteY3" fmla="*/ 1238 h 2476"/>
                <a:gd name="connsiteX4" fmla="*/ 5990 w 7979"/>
                <a:gd name="connsiteY4" fmla="*/ 2476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 h="2476">
                  <a:moveTo>
                    <a:pt x="5990" y="2476"/>
                  </a:moveTo>
                  <a:cubicBezTo>
                    <a:pt x="7895" y="2476"/>
                    <a:pt x="8562" y="1905"/>
                    <a:pt x="7419" y="1238"/>
                  </a:cubicBezTo>
                  <a:cubicBezTo>
                    <a:pt x="6371" y="571"/>
                    <a:pt x="3895" y="0"/>
                    <a:pt x="1990" y="0"/>
                  </a:cubicBezTo>
                  <a:cubicBezTo>
                    <a:pt x="85" y="0"/>
                    <a:pt x="-582" y="571"/>
                    <a:pt x="561" y="1238"/>
                  </a:cubicBezTo>
                  <a:cubicBezTo>
                    <a:pt x="1704" y="1905"/>
                    <a:pt x="4085" y="2476"/>
                    <a:pt x="5990" y="2476"/>
                  </a:cubicBezTo>
                  <a:close/>
                </a:path>
              </a:pathLst>
            </a:custGeom>
            <a:grpFill/>
            <a:ln w="9525" cap="flat">
              <a:noFill/>
              <a:prstDash val="solid"/>
              <a:miter/>
            </a:ln>
          </p:spPr>
          <p:txBody>
            <a:bodyPr rtlCol="0" anchor="ctr"/>
            <a:lstStyle/>
            <a:p>
              <a:endParaRPr lang="zh-CN" altLang="en-US"/>
            </a:p>
          </p:txBody>
        </p:sp>
        <p:sp>
          <p:nvSpPr>
            <p:cNvPr id="457" name="任意多边形: 形状 456"/>
            <p:cNvSpPr/>
            <p:nvPr/>
          </p:nvSpPr>
          <p:spPr>
            <a:xfrm>
              <a:off x="7367163" y="3685032"/>
              <a:ext cx="5010" cy="1523"/>
            </a:xfrm>
            <a:custGeom>
              <a:avLst/>
              <a:gdLst>
                <a:gd name="connsiteX0" fmla="*/ 3852 w 5010"/>
                <a:gd name="connsiteY0" fmla="*/ 1524 h 1523"/>
                <a:gd name="connsiteX1" fmla="*/ 4614 w 5010"/>
                <a:gd name="connsiteY1" fmla="*/ 762 h 1523"/>
                <a:gd name="connsiteX2" fmla="*/ 1185 w 5010"/>
                <a:gd name="connsiteY2" fmla="*/ 0 h 1523"/>
                <a:gd name="connsiteX3" fmla="*/ 328 w 5010"/>
                <a:gd name="connsiteY3" fmla="*/ 762 h 1523"/>
                <a:gd name="connsiteX4" fmla="*/ 3852 w 5010"/>
                <a:gd name="connsiteY4" fmla="*/ 1524 h 1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0" h="1523">
                  <a:moveTo>
                    <a:pt x="3852" y="1524"/>
                  </a:moveTo>
                  <a:cubicBezTo>
                    <a:pt x="4995" y="1524"/>
                    <a:pt x="5376" y="1238"/>
                    <a:pt x="4614" y="762"/>
                  </a:cubicBezTo>
                  <a:cubicBezTo>
                    <a:pt x="3852" y="381"/>
                    <a:pt x="2328" y="0"/>
                    <a:pt x="1185" y="0"/>
                  </a:cubicBezTo>
                  <a:cubicBezTo>
                    <a:pt x="42" y="0"/>
                    <a:pt x="-339" y="381"/>
                    <a:pt x="328" y="762"/>
                  </a:cubicBezTo>
                  <a:cubicBezTo>
                    <a:pt x="1185" y="1143"/>
                    <a:pt x="2709" y="1524"/>
                    <a:pt x="3852" y="1524"/>
                  </a:cubicBezTo>
                  <a:close/>
                </a:path>
              </a:pathLst>
            </a:custGeom>
            <a:grpFill/>
            <a:ln w="9525" cap="flat">
              <a:noFill/>
              <a:prstDash val="solid"/>
              <a:miter/>
            </a:ln>
          </p:spPr>
          <p:txBody>
            <a:bodyPr rtlCol="0" anchor="ctr"/>
            <a:lstStyle/>
            <a:p>
              <a:endParaRPr lang="zh-CN" altLang="en-US"/>
            </a:p>
          </p:txBody>
        </p:sp>
        <p:sp>
          <p:nvSpPr>
            <p:cNvPr id="458" name="任意多边形: 形状 457"/>
            <p:cNvSpPr/>
            <p:nvPr/>
          </p:nvSpPr>
          <p:spPr>
            <a:xfrm>
              <a:off x="7463914" y="3685508"/>
              <a:ext cx="1940" cy="571"/>
            </a:xfrm>
            <a:custGeom>
              <a:avLst/>
              <a:gdLst>
                <a:gd name="connsiteX0" fmla="*/ 1494 w 1940"/>
                <a:gd name="connsiteY0" fmla="*/ 572 h 571"/>
                <a:gd name="connsiteX1" fmla="*/ 1780 w 1940"/>
                <a:gd name="connsiteY1" fmla="*/ 286 h 571"/>
                <a:gd name="connsiteX2" fmla="*/ 447 w 1940"/>
                <a:gd name="connsiteY2" fmla="*/ 0 h 571"/>
                <a:gd name="connsiteX3" fmla="*/ 161 w 1940"/>
                <a:gd name="connsiteY3" fmla="*/ 286 h 571"/>
                <a:gd name="connsiteX4" fmla="*/ 1494 w 1940"/>
                <a:gd name="connsiteY4" fmla="*/ 572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0" h="571">
                  <a:moveTo>
                    <a:pt x="1494" y="572"/>
                  </a:moveTo>
                  <a:cubicBezTo>
                    <a:pt x="1971" y="572"/>
                    <a:pt x="2066" y="476"/>
                    <a:pt x="1780" y="286"/>
                  </a:cubicBezTo>
                  <a:cubicBezTo>
                    <a:pt x="1494" y="95"/>
                    <a:pt x="923" y="0"/>
                    <a:pt x="447" y="0"/>
                  </a:cubicBezTo>
                  <a:cubicBezTo>
                    <a:pt x="-30" y="0"/>
                    <a:pt x="-125" y="95"/>
                    <a:pt x="161" y="286"/>
                  </a:cubicBezTo>
                  <a:cubicBezTo>
                    <a:pt x="447" y="476"/>
                    <a:pt x="1018" y="572"/>
                    <a:pt x="1494" y="572"/>
                  </a:cubicBezTo>
                  <a:close/>
                </a:path>
              </a:pathLst>
            </a:custGeom>
            <a:grpFill/>
            <a:ln w="9525" cap="flat">
              <a:noFill/>
              <a:prstDash val="solid"/>
              <a:miter/>
            </a:ln>
          </p:spPr>
          <p:txBody>
            <a:bodyPr rtlCol="0" anchor="ctr"/>
            <a:lstStyle/>
            <a:p>
              <a:endParaRPr lang="zh-CN" altLang="en-US"/>
            </a:p>
          </p:txBody>
        </p:sp>
        <p:sp>
          <p:nvSpPr>
            <p:cNvPr id="459" name="任意多边形: 形状 458"/>
            <p:cNvSpPr/>
            <p:nvPr/>
          </p:nvSpPr>
          <p:spPr>
            <a:xfrm>
              <a:off x="4498141" y="3720560"/>
              <a:ext cx="673" cy="190"/>
            </a:xfrm>
            <a:custGeom>
              <a:avLst/>
              <a:gdLst>
                <a:gd name="connsiteX0" fmla="*/ 135 w 673"/>
                <a:gd name="connsiteY0" fmla="*/ 191 h 190"/>
                <a:gd name="connsiteX1" fmla="*/ 611 w 673"/>
                <a:gd name="connsiteY1" fmla="*/ 95 h 190"/>
                <a:gd name="connsiteX2" fmla="*/ 516 w 673"/>
                <a:gd name="connsiteY2" fmla="*/ 0 h 190"/>
                <a:gd name="connsiteX3" fmla="*/ 39 w 673"/>
                <a:gd name="connsiteY3" fmla="*/ 95 h 190"/>
                <a:gd name="connsiteX4" fmla="*/ 135 w 673"/>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3" h="190">
                  <a:moveTo>
                    <a:pt x="135" y="191"/>
                  </a:moveTo>
                  <a:cubicBezTo>
                    <a:pt x="325" y="191"/>
                    <a:pt x="516" y="191"/>
                    <a:pt x="611" y="95"/>
                  </a:cubicBezTo>
                  <a:cubicBezTo>
                    <a:pt x="706" y="0"/>
                    <a:pt x="706" y="0"/>
                    <a:pt x="516" y="0"/>
                  </a:cubicBezTo>
                  <a:cubicBezTo>
                    <a:pt x="325" y="0"/>
                    <a:pt x="135" y="0"/>
                    <a:pt x="39" y="95"/>
                  </a:cubicBezTo>
                  <a:cubicBezTo>
                    <a:pt x="-56" y="95"/>
                    <a:pt x="39" y="191"/>
                    <a:pt x="135" y="191"/>
                  </a:cubicBezTo>
                  <a:close/>
                </a:path>
              </a:pathLst>
            </a:custGeom>
            <a:grpFill/>
            <a:ln w="9525" cap="flat">
              <a:noFill/>
              <a:prstDash val="solid"/>
              <a:miter/>
            </a:ln>
          </p:spPr>
          <p:txBody>
            <a:bodyPr rtlCol="0" anchor="ctr"/>
            <a:lstStyle/>
            <a:p>
              <a:endParaRPr lang="zh-CN" altLang="en-US"/>
            </a:p>
          </p:txBody>
        </p:sp>
        <p:sp>
          <p:nvSpPr>
            <p:cNvPr id="460" name="任意多边形: 形状 459"/>
            <p:cNvSpPr/>
            <p:nvPr/>
          </p:nvSpPr>
          <p:spPr>
            <a:xfrm>
              <a:off x="4596566" y="3720274"/>
              <a:ext cx="2587" cy="762"/>
            </a:xfrm>
            <a:custGeom>
              <a:avLst/>
              <a:gdLst>
                <a:gd name="connsiteX0" fmla="*/ 579 w 2587"/>
                <a:gd name="connsiteY0" fmla="*/ 762 h 762"/>
                <a:gd name="connsiteX1" fmla="*/ 2389 w 2587"/>
                <a:gd name="connsiteY1" fmla="*/ 381 h 762"/>
                <a:gd name="connsiteX2" fmla="*/ 2008 w 2587"/>
                <a:gd name="connsiteY2" fmla="*/ 0 h 762"/>
                <a:gd name="connsiteX3" fmla="*/ 198 w 2587"/>
                <a:gd name="connsiteY3" fmla="*/ 381 h 762"/>
                <a:gd name="connsiteX4" fmla="*/ 579 w 2587"/>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7" h="762">
                  <a:moveTo>
                    <a:pt x="579" y="762"/>
                  </a:moveTo>
                  <a:cubicBezTo>
                    <a:pt x="1151" y="762"/>
                    <a:pt x="2008" y="571"/>
                    <a:pt x="2389" y="381"/>
                  </a:cubicBezTo>
                  <a:cubicBezTo>
                    <a:pt x="2770" y="191"/>
                    <a:pt x="2579" y="0"/>
                    <a:pt x="2008" y="0"/>
                  </a:cubicBezTo>
                  <a:cubicBezTo>
                    <a:pt x="1436" y="0"/>
                    <a:pt x="579" y="191"/>
                    <a:pt x="198" y="381"/>
                  </a:cubicBezTo>
                  <a:cubicBezTo>
                    <a:pt x="-183" y="571"/>
                    <a:pt x="8" y="762"/>
                    <a:pt x="579" y="762"/>
                  </a:cubicBezTo>
                  <a:close/>
                </a:path>
              </a:pathLst>
            </a:custGeom>
            <a:grpFill/>
            <a:ln w="9525" cap="flat">
              <a:noFill/>
              <a:prstDash val="solid"/>
              <a:miter/>
            </a:ln>
          </p:spPr>
          <p:txBody>
            <a:bodyPr rtlCol="0" anchor="ctr"/>
            <a:lstStyle/>
            <a:p>
              <a:endParaRPr lang="zh-CN" altLang="en-US"/>
            </a:p>
          </p:txBody>
        </p:sp>
        <p:sp>
          <p:nvSpPr>
            <p:cNvPr id="461" name="任意多边形: 形状 460"/>
            <p:cNvSpPr/>
            <p:nvPr/>
          </p:nvSpPr>
          <p:spPr>
            <a:xfrm>
              <a:off x="4694765" y="3719893"/>
              <a:ext cx="5166" cy="1524"/>
            </a:xfrm>
            <a:custGeom>
              <a:avLst/>
              <a:gdLst>
                <a:gd name="connsiteX0" fmla="*/ 1250 w 5166"/>
                <a:gd name="connsiteY0" fmla="*/ 1524 h 1524"/>
                <a:gd name="connsiteX1" fmla="*/ 4774 w 5166"/>
                <a:gd name="connsiteY1" fmla="*/ 762 h 1524"/>
                <a:gd name="connsiteX2" fmla="*/ 3917 w 5166"/>
                <a:gd name="connsiteY2" fmla="*/ 0 h 1524"/>
                <a:gd name="connsiteX3" fmla="*/ 392 w 5166"/>
                <a:gd name="connsiteY3" fmla="*/ 762 h 1524"/>
                <a:gd name="connsiteX4" fmla="*/ 1250 w 5166"/>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6" h="1524">
                  <a:moveTo>
                    <a:pt x="1250" y="1524"/>
                  </a:moveTo>
                  <a:cubicBezTo>
                    <a:pt x="2488" y="1524"/>
                    <a:pt x="4012" y="1143"/>
                    <a:pt x="4774" y="762"/>
                  </a:cubicBezTo>
                  <a:cubicBezTo>
                    <a:pt x="5536" y="286"/>
                    <a:pt x="5155" y="0"/>
                    <a:pt x="3917" y="0"/>
                  </a:cubicBezTo>
                  <a:cubicBezTo>
                    <a:pt x="2678" y="0"/>
                    <a:pt x="1154" y="381"/>
                    <a:pt x="392" y="762"/>
                  </a:cubicBezTo>
                  <a:cubicBezTo>
                    <a:pt x="-370" y="1143"/>
                    <a:pt x="11" y="1524"/>
                    <a:pt x="1250" y="1524"/>
                  </a:cubicBezTo>
                  <a:close/>
                </a:path>
              </a:pathLst>
            </a:custGeom>
            <a:grpFill/>
            <a:ln w="9525" cap="flat">
              <a:noFill/>
              <a:prstDash val="solid"/>
              <a:miter/>
            </a:ln>
          </p:spPr>
          <p:txBody>
            <a:bodyPr rtlCol="0" anchor="ctr"/>
            <a:lstStyle/>
            <a:p>
              <a:endParaRPr lang="zh-CN" altLang="en-US"/>
            </a:p>
          </p:txBody>
        </p:sp>
        <p:sp>
          <p:nvSpPr>
            <p:cNvPr id="462" name="任意多边形: 形状 461"/>
            <p:cNvSpPr/>
            <p:nvPr/>
          </p:nvSpPr>
          <p:spPr>
            <a:xfrm>
              <a:off x="4792291" y="3719226"/>
              <a:ext cx="8839" cy="2857"/>
            </a:xfrm>
            <a:custGeom>
              <a:avLst/>
              <a:gdLst>
                <a:gd name="connsiteX0" fmla="*/ 2308 w 8839"/>
                <a:gd name="connsiteY0" fmla="*/ 2858 h 2857"/>
                <a:gd name="connsiteX1" fmla="*/ 8308 w 8839"/>
                <a:gd name="connsiteY1" fmla="*/ 1429 h 2857"/>
                <a:gd name="connsiteX2" fmla="*/ 6594 w 8839"/>
                <a:gd name="connsiteY2" fmla="*/ 0 h 2857"/>
                <a:gd name="connsiteX3" fmla="*/ 593 w 8839"/>
                <a:gd name="connsiteY3" fmla="*/ 1429 h 2857"/>
                <a:gd name="connsiteX4" fmla="*/ 2308 w 8839"/>
                <a:gd name="connsiteY4" fmla="*/ 2858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39" h="2857">
                  <a:moveTo>
                    <a:pt x="2308" y="2858"/>
                  </a:moveTo>
                  <a:cubicBezTo>
                    <a:pt x="4403" y="2858"/>
                    <a:pt x="7165" y="2191"/>
                    <a:pt x="8308" y="1429"/>
                  </a:cubicBezTo>
                  <a:cubicBezTo>
                    <a:pt x="9451" y="667"/>
                    <a:pt x="8689" y="0"/>
                    <a:pt x="6594" y="0"/>
                  </a:cubicBezTo>
                  <a:cubicBezTo>
                    <a:pt x="4498" y="0"/>
                    <a:pt x="1831" y="667"/>
                    <a:pt x="593" y="1429"/>
                  </a:cubicBezTo>
                  <a:cubicBezTo>
                    <a:pt x="-645" y="2191"/>
                    <a:pt x="117" y="2858"/>
                    <a:pt x="2308" y="2858"/>
                  </a:cubicBezTo>
                  <a:close/>
                </a:path>
              </a:pathLst>
            </a:custGeom>
            <a:grpFill/>
            <a:ln w="9525" cap="flat">
              <a:noFill/>
              <a:prstDash val="solid"/>
              <a:miter/>
            </a:ln>
          </p:spPr>
          <p:txBody>
            <a:bodyPr rtlCol="0" anchor="ctr"/>
            <a:lstStyle/>
            <a:p>
              <a:endParaRPr lang="zh-CN" altLang="en-US"/>
            </a:p>
          </p:txBody>
        </p:sp>
        <p:sp>
          <p:nvSpPr>
            <p:cNvPr id="463" name="任意多边形: 形状 462"/>
            <p:cNvSpPr/>
            <p:nvPr/>
          </p:nvSpPr>
          <p:spPr>
            <a:xfrm>
              <a:off x="4889290" y="3718464"/>
              <a:ext cx="13593" cy="4381"/>
            </a:xfrm>
            <a:custGeom>
              <a:avLst/>
              <a:gdLst>
                <a:gd name="connsiteX0" fmla="*/ 3701 w 13593"/>
                <a:gd name="connsiteY0" fmla="*/ 4382 h 4381"/>
                <a:gd name="connsiteX1" fmla="*/ 12845 w 13593"/>
                <a:gd name="connsiteY1" fmla="*/ 2191 h 4381"/>
                <a:gd name="connsiteX2" fmla="*/ 9892 w 13593"/>
                <a:gd name="connsiteY2" fmla="*/ 0 h 4381"/>
                <a:gd name="connsiteX3" fmla="*/ 748 w 13593"/>
                <a:gd name="connsiteY3" fmla="*/ 2191 h 4381"/>
                <a:gd name="connsiteX4" fmla="*/ 3701 w 13593"/>
                <a:gd name="connsiteY4" fmla="*/ 4382 h 4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3" h="4381">
                  <a:moveTo>
                    <a:pt x="3701" y="4382"/>
                  </a:moveTo>
                  <a:cubicBezTo>
                    <a:pt x="7035" y="4382"/>
                    <a:pt x="11131" y="3334"/>
                    <a:pt x="12845" y="2191"/>
                  </a:cubicBezTo>
                  <a:cubicBezTo>
                    <a:pt x="14560" y="953"/>
                    <a:pt x="13226" y="0"/>
                    <a:pt x="9892" y="0"/>
                  </a:cubicBezTo>
                  <a:cubicBezTo>
                    <a:pt x="6559" y="0"/>
                    <a:pt x="2463" y="953"/>
                    <a:pt x="748" y="2191"/>
                  </a:cubicBezTo>
                  <a:cubicBezTo>
                    <a:pt x="-966" y="3429"/>
                    <a:pt x="367" y="4382"/>
                    <a:pt x="3701" y="4382"/>
                  </a:cubicBezTo>
                  <a:close/>
                </a:path>
              </a:pathLst>
            </a:custGeom>
            <a:grpFill/>
            <a:ln w="9525" cap="flat">
              <a:noFill/>
              <a:prstDash val="solid"/>
              <a:miter/>
            </a:ln>
          </p:spPr>
          <p:txBody>
            <a:bodyPr rtlCol="0" anchor="ctr"/>
            <a:lstStyle/>
            <a:p>
              <a:endParaRPr lang="zh-CN" altLang="en-US"/>
            </a:p>
          </p:txBody>
        </p:sp>
        <p:sp>
          <p:nvSpPr>
            <p:cNvPr id="464" name="任意多边形: 形状 463"/>
            <p:cNvSpPr/>
            <p:nvPr/>
          </p:nvSpPr>
          <p:spPr>
            <a:xfrm>
              <a:off x="4986362" y="3717607"/>
              <a:ext cx="18236" cy="6095"/>
            </a:xfrm>
            <a:custGeom>
              <a:avLst/>
              <a:gdLst>
                <a:gd name="connsiteX0" fmla="*/ 5308 w 18236"/>
                <a:gd name="connsiteY0" fmla="*/ 6096 h 6095"/>
                <a:gd name="connsiteX1" fmla="*/ 17405 w 18236"/>
                <a:gd name="connsiteY1" fmla="*/ 3048 h 6095"/>
                <a:gd name="connsiteX2" fmla="*/ 12928 w 18236"/>
                <a:gd name="connsiteY2" fmla="*/ 0 h 6095"/>
                <a:gd name="connsiteX3" fmla="*/ 832 w 18236"/>
                <a:gd name="connsiteY3" fmla="*/ 3048 h 6095"/>
                <a:gd name="connsiteX4" fmla="*/ 5308 w 18236"/>
                <a:gd name="connsiteY4" fmla="*/ 6096 h 6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36" h="6095">
                  <a:moveTo>
                    <a:pt x="5308" y="6096"/>
                  </a:moveTo>
                  <a:cubicBezTo>
                    <a:pt x="9880" y="6096"/>
                    <a:pt x="15310" y="4763"/>
                    <a:pt x="17405" y="3048"/>
                  </a:cubicBezTo>
                  <a:cubicBezTo>
                    <a:pt x="19501" y="1429"/>
                    <a:pt x="17500" y="0"/>
                    <a:pt x="12928" y="0"/>
                  </a:cubicBezTo>
                  <a:cubicBezTo>
                    <a:pt x="8356" y="0"/>
                    <a:pt x="2927" y="1333"/>
                    <a:pt x="832" y="3048"/>
                  </a:cubicBezTo>
                  <a:cubicBezTo>
                    <a:pt x="-1264" y="4667"/>
                    <a:pt x="736" y="6096"/>
                    <a:pt x="5308" y="6096"/>
                  </a:cubicBezTo>
                  <a:close/>
                </a:path>
              </a:pathLst>
            </a:custGeom>
            <a:grpFill/>
            <a:ln w="9525" cap="flat">
              <a:noFill/>
              <a:prstDash val="solid"/>
              <a:miter/>
            </a:ln>
          </p:spPr>
          <p:txBody>
            <a:bodyPr rtlCol="0" anchor="ctr"/>
            <a:lstStyle/>
            <a:p>
              <a:endParaRPr lang="zh-CN" altLang="en-US"/>
            </a:p>
          </p:txBody>
        </p:sp>
        <p:sp>
          <p:nvSpPr>
            <p:cNvPr id="465" name="任意多边形: 形状 464"/>
            <p:cNvSpPr/>
            <p:nvPr/>
          </p:nvSpPr>
          <p:spPr>
            <a:xfrm>
              <a:off x="5083252" y="3716654"/>
              <a:ext cx="23326" cy="7905"/>
            </a:xfrm>
            <a:custGeom>
              <a:avLst/>
              <a:gdLst>
                <a:gd name="connsiteX0" fmla="*/ 7193 w 23326"/>
                <a:gd name="connsiteY0" fmla="*/ 7906 h 7905"/>
                <a:gd name="connsiteX1" fmla="*/ 22433 w 23326"/>
                <a:gd name="connsiteY1" fmla="*/ 3905 h 7905"/>
                <a:gd name="connsiteX2" fmla="*/ 16146 w 23326"/>
                <a:gd name="connsiteY2" fmla="*/ 0 h 7905"/>
                <a:gd name="connsiteX3" fmla="*/ 906 w 23326"/>
                <a:gd name="connsiteY3" fmla="*/ 3905 h 7905"/>
                <a:gd name="connsiteX4" fmla="*/ 7193 w 23326"/>
                <a:gd name="connsiteY4" fmla="*/ 7906 h 7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6" h="7905">
                  <a:moveTo>
                    <a:pt x="7193" y="7906"/>
                  </a:moveTo>
                  <a:cubicBezTo>
                    <a:pt x="13194" y="7906"/>
                    <a:pt x="20052" y="6096"/>
                    <a:pt x="22433" y="3905"/>
                  </a:cubicBezTo>
                  <a:cubicBezTo>
                    <a:pt x="24909" y="1715"/>
                    <a:pt x="22052" y="0"/>
                    <a:pt x="16146" y="0"/>
                  </a:cubicBezTo>
                  <a:cubicBezTo>
                    <a:pt x="10241" y="0"/>
                    <a:pt x="3383" y="1715"/>
                    <a:pt x="906" y="3905"/>
                  </a:cubicBezTo>
                  <a:cubicBezTo>
                    <a:pt x="-1570" y="6191"/>
                    <a:pt x="1192" y="7906"/>
                    <a:pt x="7193" y="7906"/>
                  </a:cubicBezTo>
                  <a:close/>
                </a:path>
              </a:pathLst>
            </a:custGeom>
            <a:grpFill/>
            <a:ln w="9525" cap="flat">
              <a:noFill/>
              <a:prstDash val="solid"/>
              <a:miter/>
            </a:ln>
          </p:spPr>
          <p:txBody>
            <a:bodyPr rtlCol="0" anchor="ctr"/>
            <a:lstStyle/>
            <a:p>
              <a:endParaRPr lang="zh-CN" altLang="en-US"/>
            </a:p>
          </p:txBody>
        </p:sp>
        <p:sp>
          <p:nvSpPr>
            <p:cNvPr id="466" name="任意多边形: 形状 465"/>
            <p:cNvSpPr/>
            <p:nvPr/>
          </p:nvSpPr>
          <p:spPr>
            <a:xfrm>
              <a:off x="5179931" y="3715702"/>
              <a:ext cx="28857" cy="9905"/>
            </a:xfrm>
            <a:custGeom>
              <a:avLst/>
              <a:gdLst>
                <a:gd name="connsiteX0" fmla="*/ 9383 w 28857"/>
                <a:gd name="connsiteY0" fmla="*/ 9906 h 9905"/>
                <a:gd name="connsiteX1" fmla="*/ 27957 w 28857"/>
                <a:gd name="connsiteY1" fmla="*/ 4953 h 9905"/>
                <a:gd name="connsiteX2" fmla="*/ 19480 w 28857"/>
                <a:gd name="connsiteY2" fmla="*/ 0 h 9905"/>
                <a:gd name="connsiteX3" fmla="*/ 1001 w 28857"/>
                <a:gd name="connsiteY3" fmla="*/ 4953 h 9905"/>
                <a:gd name="connsiteX4" fmla="*/ 9383 w 28857"/>
                <a:gd name="connsiteY4" fmla="*/ 9906 h 9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57" h="9905">
                  <a:moveTo>
                    <a:pt x="9383" y="9906"/>
                  </a:moveTo>
                  <a:cubicBezTo>
                    <a:pt x="16908" y="9906"/>
                    <a:pt x="25195" y="7620"/>
                    <a:pt x="27957" y="4953"/>
                  </a:cubicBezTo>
                  <a:cubicBezTo>
                    <a:pt x="30719" y="2191"/>
                    <a:pt x="26909" y="0"/>
                    <a:pt x="19480" y="0"/>
                  </a:cubicBezTo>
                  <a:cubicBezTo>
                    <a:pt x="12050" y="0"/>
                    <a:pt x="3763" y="2191"/>
                    <a:pt x="1001" y="4953"/>
                  </a:cubicBezTo>
                  <a:cubicBezTo>
                    <a:pt x="-1951" y="7715"/>
                    <a:pt x="1858" y="9906"/>
                    <a:pt x="9383" y="9906"/>
                  </a:cubicBezTo>
                  <a:close/>
                </a:path>
              </a:pathLst>
            </a:custGeom>
            <a:grpFill/>
            <a:ln w="9525" cap="flat">
              <a:noFill/>
              <a:prstDash val="solid"/>
              <a:miter/>
            </a:ln>
          </p:spPr>
          <p:txBody>
            <a:bodyPr rtlCol="0" anchor="ctr"/>
            <a:lstStyle/>
            <a:p>
              <a:endParaRPr lang="zh-CN" altLang="en-US"/>
            </a:p>
          </p:txBody>
        </p:sp>
        <p:sp>
          <p:nvSpPr>
            <p:cNvPr id="467" name="任意多边形: 形状 466"/>
            <p:cNvSpPr/>
            <p:nvPr/>
          </p:nvSpPr>
          <p:spPr>
            <a:xfrm>
              <a:off x="5276331" y="3714654"/>
              <a:ext cx="34795" cy="12096"/>
            </a:xfrm>
            <a:custGeom>
              <a:avLst/>
              <a:gdLst>
                <a:gd name="connsiteX0" fmla="*/ 11948 w 34795"/>
                <a:gd name="connsiteY0" fmla="*/ 12097 h 12096"/>
                <a:gd name="connsiteX1" fmla="*/ 33951 w 34795"/>
                <a:gd name="connsiteY1" fmla="*/ 6001 h 12096"/>
                <a:gd name="connsiteX2" fmla="*/ 22807 w 34795"/>
                <a:gd name="connsiteY2" fmla="*/ 0 h 12096"/>
                <a:gd name="connsiteX3" fmla="*/ 899 w 34795"/>
                <a:gd name="connsiteY3" fmla="*/ 6001 h 12096"/>
                <a:gd name="connsiteX4" fmla="*/ 11948 w 34795"/>
                <a:gd name="connsiteY4" fmla="*/ 12097 h 1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5" h="12096">
                  <a:moveTo>
                    <a:pt x="11948" y="12097"/>
                  </a:moveTo>
                  <a:cubicBezTo>
                    <a:pt x="21187" y="12097"/>
                    <a:pt x="30998" y="9334"/>
                    <a:pt x="33951" y="6001"/>
                  </a:cubicBezTo>
                  <a:cubicBezTo>
                    <a:pt x="36904" y="2667"/>
                    <a:pt x="31855" y="0"/>
                    <a:pt x="22807" y="0"/>
                  </a:cubicBezTo>
                  <a:cubicBezTo>
                    <a:pt x="13758" y="0"/>
                    <a:pt x="3947" y="2667"/>
                    <a:pt x="899" y="6001"/>
                  </a:cubicBezTo>
                  <a:cubicBezTo>
                    <a:pt x="-2149" y="9334"/>
                    <a:pt x="2804" y="12097"/>
                    <a:pt x="11948" y="12097"/>
                  </a:cubicBezTo>
                  <a:close/>
                </a:path>
              </a:pathLst>
            </a:custGeom>
            <a:grpFill/>
            <a:ln w="9525" cap="flat">
              <a:noFill/>
              <a:prstDash val="solid"/>
              <a:miter/>
            </a:ln>
          </p:spPr>
          <p:txBody>
            <a:bodyPr rtlCol="0" anchor="ctr"/>
            <a:lstStyle/>
            <a:p>
              <a:endParaRPr lang="zh-CN" altLang="en-US"/>
            </a:p>
          </p:txBody>
        </p:sp>
        <p:sp>
          <p:nvSpPr>
            <p:cNvPr id="468" name="任意多边形: 形状 467"/>
            <p:cNvSpPr/>
            <p:nvPr/>
          </p:nvSpPr>
          <p:spPr>
            <a:xfrm>
              <a:off x="5372494" y="3713416"/>
              <a:ext cx="41283" cy="14573"/>
            </a:xfrm>
            <a:custGeom>
              <a:avLst/>
              <a:gdLst>
                <a:gd name="connsiteX0" fmla="*/ 15035 w 41283"/>
                <a:gd name="connsiteY0" fmla="*/ 14573 h 14573"/>
                <a:gd name="connsiteX1" fmla="*/ 40562 w 41283"/>
                <a:gd name="connsiteY1" fmla="*/ 7239 h 14573"/>
                <a:gd name="connsiteX2" fmla="*/ 26275 w 41283"/>
                <a:gd name="connsiteY2" fmla="*/ 0 h 14573"/>
                <a:gd name="connsiteX3" fmla="*/ 843 w 41283"/>
                <a:gd name="connsiteY3" fmla="*/ 7239 h 14573"/>
                <a:gd name="connsiteX4" fmla="*/ 15035 w 41283"/>
                <a:gd name="connsiteY4" fmla="*/ 14573 h 14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83" h="14573">
                  <a:moveTo>
                    <a:pt x="15035" y="14573"/>
                  </a:moveTo>
                  <a:cubicBezTo>
                    <a:pt x="26084" y="14573"/>
                    <a:pt x="37514" y="11239"/>
                    <a:pt x="40562" y="7239"/>
                  </a:cubicBezTo>
                  <a:cubicBezTo>
                    <a:pt x="43515" y="3238"/>
                    <a:pt x="37133" y="0"/>
                    <a:pt x="26275" y="0"/>
                  </a:cubicBezTo>
                  <a:cubicBezTo>
                    <a:pt x="15416" y="0"/>
                    <a:pt x="4081" y="3238"/>
                    <a:pt x="843" y="7239"/>
                  </a:cubicBezTo>
                  <a:cubicBezTo>
                    <a:pt x="-2396" y="11239"/>
                    <a:pt x="3986" y="14573"/>
                    <a:pt x="15035" y="14573"/>
                  </a:cubicBezTo>
                  <a:close/>
                </a:path>
              </a:pathLst>
            </a:custGeom>
            <a:grpFill/>
            <a:ln w="9525" cap="flat">
              <a:noFill/>
              <a:prstDash val="solid"/>
              <a:miter/>
            </a:ln>
          </p:spPr>
          <p:txBody>
            <a:bodyPr rtlCol="0" anchor="ctr"/>
            <a:lstStyle/>
            <a:p>
              <a:endParaRPr lang="zh-CN" altLang="en-US"/>
            </a:p>
          </p:txBody>
        </p:sp>
        <p:sp>
          <p:nvSpPr>
            <p:cNvPr id="469" name="任意多边形: 形状 468"/>
            <p:cNvSpPr/>
            <p:nvPr/>
          </p:nvSpPr>
          <p:spPr>
            <a:xfrm>
              <a:off x="5468719" y="3712273"/>
              <a:ext cx="47601" cy="16954"/>
            </a:xfrm>
            <a:custGeom>
              <a:avLst/>
              <a:gdLst>
                <a:gd name="connsiteX0" fmla="*/ 18347 w 47601"/>
                <a:gd name="connsiteY0" fmla="*/ 16954 h 16954"/>
                <a:gd name="connsiteX1" fmla="*/ 47017 w 47601"/>
                <a:gd name="connsiteY1" fmla="*/ 8382 h 16954"/>
                <a:gd name="connsiteX2" fmla="*/ 29301 w 47601"/>
                <a:gd name="connsiteY2" fmla="*/ 0 h 16954"/>
                <a:gd name="connsiteX3" fmla="*/ 726 w 47601"/>
                <a:gd name="connsiteY3" fmla="*/ 8382 h 16954"/>
                <a:gd name="connsiteX4" fmla="*/ 18347 w 47601"/>
                <a:gd name="connsiteY4" fmla="*/ 16954 h 16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01" h="16954">
                  <a:moveTo>
                    <a:pt x="18347" y="16954"/>
                  </a:moveTo>
                  <a:cubicBezTo>
                    <a:pt x="31301" y="16954"/>
                    <a:pt x="44160" y="13049"/>
                    <a:pt x="47017" y="8382"/>
                  </a:cubicBezTo>
                  <a:cubicBezTo>
                    <a:pt x="49875" y="3715"/>
                    <a:pt x="41969" y="0"/>
                    <a:pt x="29301" y="0"/>
                  </a:cubicBezTo>
                  <a:cubicBezTo>
                    <a:pt x="16632" y="0"/>
                    <a:pt x="3869" y="3715"/>
                    <a:pt x="726" y="8382"/>
                  </a:cubicBezTo>
                  <a:cubicBezTo>
                    <a:pt x="-2513" y="13049"/>
                    <a:pt x="5393" y="16954"/>
                    <a:pt x="18347" y="16954"/>
                  </a:cubicBezTo>
                  <a:close/>
                </a:path>
              </a:pathLst>
            </a:custGeom>
            <a:grpFill/>
            <a:ln w="9525" cap="flat">
              <a:noFill/>
              <a:prstDash val="solid"/>
              <a:miter/>
            </a:ln>
          </p:spPr>
          <p:txBody>
            <a:bodyPr rtlCol="0" anchor="ctr"/>
            <a:lstStyle/>
            <a:p>
              <a:endParaRPr lang="zh-CN" altLang="en-US"/>
            </a:p>
          </p:txBody>
        </p:sp>
        <p:sp>
          <p:nvSpPr>
            <p:cNvPr id="470" name="任意多边形: 形状 469"/>
            <p:cNvSpPr/>
            <p:nvPr/>
          </p:nvSpPr>
          <p:spPr>
            <a:xfrm>
              <a:off x="5564703" y="3710940"/>
              <a:ext cx="54439" cy="19621"/>
            </a:xfrm>
            <a:custGeom>
              <a:avLst/>
              <a:gdLst>
                <a:gd name="connsiteX0" fmla="*/ 22090 w 54439"/>
                <a:gd name="connsiteY0" fmla="*/ 19621 h 19621"/>
                <a:gd name="connsiteX1" fmla="*/ 53999 w 54439"/>
                <a:gd name="connsiteY1" fmla="*/ 9715 h 19621"/>
                <a:gd name="connsiteX2" fmla="*/ 32377 w 54439"/>
                <a:gd name="connsiteY2" fmla="*/ 0 h 19621"/>
                <a:gd name="connsiteX3" fmla="*/ 563 w 54439"/>
                <a:gd name="connsiteY3" fmla="*/ 9715 h 19621"/>
                <a:gd name="connsiteX4" fmla="*/ 22090 w 54439"/>
                <a:gd name="connsiteY4" fmla="*/ 19621 h 1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39" h="19621">
                  <a:moveTo>
                    <a:pt x="22090" y="19621"/>
                  </a:moveTo>
                  <a:cubicBezTo>
                    <a:pt x="37044" y="19621"/>
                    <a:pt x="51332" y="15145"/>
                    <a:pt x="53999" y="9715"/>
                  </a:cubicBezTo>
                  <a:cubicBezTo>
                    <a:pt x="56666" y="4381"/>
                    <a:pt x="46950" y="0"/>
                    <a:pt x="32377" y="0"/>
                  </a:cubicBezTo>
                  <a:cubicBezTo>
                    <a:pt x="17804" y="0"/>
                    <a:pt x="3516" y="4286"/>
                    <a:pt x="563" y="9715"/>
                  </a:cubicBezTo>
                  <a:cubicBezTo>
                    <a:pt x="-2484" y="15145"/>
                    <a:pt x="7136" y="19621"/>
                    <a:pt x="22090" y="19621"/>
                  </a:cubicBezTo>
                  <a:close/>
                </a:path>
              </a:pathLst>
            </a:custGeom>
            <a:grpFill/>
            <a:ln w="9525" cap="flat">
              <a:noFill/>
              <a:prstDash val="solid"/>
              <a:miter/>
            </a:ln>
          </p:spPr>
          <p:txBody>
            <a:bodyPr rtlCol="0" anchor="ctr"/>
            <a:lstStyle/>
            <a:p>
              <a:endParaRPr lang="zh-CN" altLang="en-US"/>
            </a:p>
          </p:txBody>
        </p:sp>
        <p:sp>
          <p:nvSpPr>
            <p:cNvPr id="471" name="任意多边形: 形状 470"/>
            <p:cNvSpPr/>
            <p:nvPr/>
          </p:nvSpPr>
          <p:spPr>
            <a:xfrm>
              <a:off x="5660679" y="3709701"/>
              <a:ext cx="61348" cy="22193"/>
            </a:xfrm>
            <a:custGeom>
              <a:avLst/>
              <a:gdLst>
                <a:gd name="connsiteX0" fmla="*/ 26222 w 61348"/>
                <a:gd name="connsiteY0" fmla="*/ 22193 h 22193"/>
                <a:gd name="connsiteX1" fmla="*/ 61083 w 61348"/>
                <a:gd name="connsiteY1" fmla="*/ 10954 h 22193"/>
                <a:gd name="connsiteX2" fmla="*/ 35175 w 61348"/>
                <a:gd name="connsiteY2" fmla="*/ 0 h 22193"/>
                <a:gd name="connsiteX3" fmla="*/ 409 w 61348"/>
                <a:gd name="connsiteY3" fmla="*/ 10954 h 22193"/>
                <a:gd name="connsiteX4" fmla="*/ 26222 w 61348"/>
                <a:gd name="connsiteY4" fmla="*/ 22193 h 22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348" h="22193">
                  <a:moveTo>
                    <a:pt x="26222" y="22193"/>
                  </a:moveTo>
                  <a:cubicBezTo>
                    <a:pt x="43176" y="22193"/>
                    <a:pt x="58797" y="17145"/>
                    <a:pt x="61083" y="10954"/>
                  </a:cubicBezTo>
                  <a:cubicBezTo>
                    <a:pt x="63274" y="4858"/>
                    <a:pt x="51653" y="0"/>
                    <a:pt x="35175" y="0"/>
                  </a:cubicBezTo>
                  <a:cubicBezTo>
                    <a:pt x="18697" y="0"/>
                    <a:pt x="3171" y="4858"/>
                    <a:pt x="409" y="10954"/>
                  </a:cubicBezTo>
                  <a:cubicBezTo>
                    <a:pt x="-2353" y="17145"/>
                    <a:pt x="9172" y="22193"/>
                    <a:pt x="26222" y="22193"/>
                  </a:cubicBezTo>
                  <a:close/>
                </a:path>
              </a:pathLst>
            </a:custGeom>
            <a:grpFill/>
            <a:ln w="9525" cap="flat">
              <a:noFill/>
              <a:prstDash val="solid"/>
              <a:miter/>
            </a:ln>
          </p:spPr>
          <p:txBody>
            <a:bodyPr rtlCol="0" anchor="ctr"/>
            <a:lstStyle/>
            <a:p>
              <a:endParaRPr lang="zh-CN" altLang="en-US"/>
            </a:p>
          </p:txBody>
        </p:sp>
        <p:sp>
          <p:nvSpPr>
            <p:cNvPr id="472" name="任意多边形: 形状 471"/>
            <p:cNvSpPr/>
            <p:nvPr/>
          </p:nvSpPr>
          <p:spPr>
            <a:xfrm>
              <a:off x="5756374" y="3708273"/>
              <a:ext cx="68767" cy="25050"/>
            </a:xfrm>
            <a:custGeom>
              <a:avLst/>
              <a:gdLst>
                <a:gd name="connsiteX0" fmla="*/ 30919 w 68767"/>
                <a:gd name="connsiteY0" fmla="*/ 25051 h 25050"/>
                <a:gd name="connsiteX1" fmla="*/ 68638 w 68767"/>
                <a:gd name="connsiteY1" fmla="*/ 12287 h 25050"/>
                <a:gd name="connsiteX2" fmla="*/ 37873 w 68767"/>
                <a:gd name="connsiteY2" fmla="*/ 0 h 25050"/>
                <a:gd name="connsiteX3" fmla="*/ 249 w 68767"/>
                <a:gd name="connsiteY3" fmla="*/ 12287 h 25050"/>
                <a:gd name="connsiteX4" fmla="*/ 30919 w 68767"/>
                <a:gd name="connsiteY4" fmla="*/ 25051 h 25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67" h="25050">
                  <a:moveTo>
                    <a:pt x="30919" y="25051"/>
                  </a:moveTo>
                  <a:cubicBezTo>
                    <a:pt x="50065" y="25051"/>
                    <a:pt x="67019" y="19336"/>
                    <a:pt x="68638" y="12287"/>
                  </a:cubicBezTo>
                  <a:cubicBezTo>
                    <a:pt x="70258" y="5429"/>
                    <a:pt x="56446" y="0"/>
                    <a:pt x="37873" y="0"/>
                  </a:cubicBezTo>
                  <a:cubicBezTo>
                    <a:pt x="19299" y="0"/>
                    <a:pt x="2440" y="5524"/>
                    <a:pt x="249" y="12287"/>
                  </a:cubicBezTo>
                  <a:cubicBezTo>
                    <a:pt x="-2037" y="19336"/>
                    <a:pt x="11679" y="25051"/>
                    <a:pt x="30919" y="25051"/>
                  </a:cubicBezTo>
                  <a:close/>
                </a:path>
              </a:pathLst>
            </a:custGeom>
            <a:grpFill/>
            <a:ln w="9525" cap="flat">
              <a:noFill/>
              <a:prstDash val="solid"/>
              <a:miter/>
            </a:ln>
          </p:spPr>
          <p:txBody>
            <a:bodyPr rtlCol="0" anchor="ctr"/>
            <a:lstStyle/>
            <a:p>
              <a:endParaRPr lang="zh-CN" altLang="en-US"/>
            </a:p>
          </p:txBody>
        </p:sp>
        <p:sp>
          <p:nvSpPr>
            <p:cNvPr id="473" name="任意多边形: 形状 472"/>
            <p:cNvSpPr/>
            <p:nvPr/>
          </p:nvSpPr>
          <p:spPr>
            <a:xfrm>
              <a:off x="5852344" y="3706939"/>
              <a:ext cx="75667" cy="27717"/>
            </a:xfrm>
            <a:custGeom>
              <a:avLst/>
              <a:gdLst>
                <a:gd name="connsiteX0" fmla="*/ 35725 w 75667"/>
                <a:gd name="connsiteY0" fmla="*/ 27718 h 27717"/>
                <a:gd name="connsiteX1" fmla="*/ 75634 w 75667"/>
                <a:gd name="connsiteY1" fmla="*/ 13621 h 27717"/>
                <a:gd name="connsiteX2" fmla="*/ 40011 w 75667"/>
                <a:gd name="connsiteY2" fmla="*/ 0 h 27717"/>
                <a:gd name="connsiteX3" fmla="*/ 101 w 75667"/>
                <a:gd name="connsiteY3" fmla="*/ 13621 h 27717"/>
                <a:gd name="connsiteX4" fmla="*/ 35725 w 75667"/>
                <a:gd name="connsiteY4" fmla="*/ 27718 h 27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67" h="27717">
                  <a:moveTo>
                    <a:pt x="35725" y="27718"/>
                  </a:moveTo>
                  <a:cubicBezTo>
                    <a:pt x="56965" y="27718"/>
                    <a:pt x="74872" y="21336"/>
                    <a:pt x="75634" y="13621"/>
                  </a:cubicBezTo>
                  <a:cubicBezTo>
                    <a:pt x="76491" y="6096"/>
                    <a:pt x="60490" y="0"/>
                    <a:pt x="40011" y="0"/>
                  </a:cubicBezTo>
                  <a:cubicBezTo>
                    <a:pt x="19532" y="0"/>
                    <a:pt x="1720" y="6001"/>
                    <a:pt x="101" y="13621"/>
                  </a:cubicBezTo>
                  <a:cubicBezTo>
                    <a:pt x="-1423" y="21431"/>
                    <a:pt x="14484" y="27718"/>
                    <a:pt x="35725" y="27718"/>
                  </a:cubicBezTo>
                  <a:close/>
                </a:path>
              </a:pathLst>
            </a:custGeom>
            <a:grpFill/>
            <a:ln w="9525" cap="flat">
              <a:noFill/>
              <a:prstDash val="solid"/>
              <a:miter/>
            </a:ln>
          </p:spPr>
          <p:txBody>
            <a:bodyPr rtlCol="0" anchor="ctr"/>
            <a:lstStyle/>
            <a:p>
              <a:endParaRPr lang="zh-CN" altLang="en-US"/>
            </a:p>
          </p:txBody>
        </p:sp>
        <p:sp>
          <p:nvSpPr>
            <p:cNvPr id="474" name="任意多边形: 形状 473"/>
            <p:cNvSpPr/>
            <p:nvPr/>
          </p:nvSpPr>
          <p:spPr>
            <a:xfrm>
              <a:off x="5949015" y="3706082"/>
              <a:ext cx="81072" cy="29718"/>
            </a:xfrm>
            <a:custGeom>
              <a:avLst/>
              <a:gdLst>
                <a:gd name="connsiteX0" fmla="*/ 40113 w 81072"/>
                <a:gd name="connsiteY0" fmla="*/ 29718 h 29718"/>
                <a:gd name="connsiteX1" fmla="*/ 81071 w 81072"/>
                <a:gd name="connsiteY1" fmla="*/ 14573 h 29718"/>
                <a:gd name="connsiteX2" fmla="*/ 40971 w 81072"/>
                <a:gd name="connsiteY2" fmla="*/ 0 h 29718"/>
                <a:gd name="connsiteX3" fmla="*/ 13 w 81072"/>
                <a:gd name="connsiteY3" fmla="*/ 14573 h 29718"/>
                <a:gd name="connsiteX4" fmla="*/ 40113 w 81072"/>
                <a:gd name="connsiteY4" fmla="*/ 29718 h 29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72" h="29718">
                  <a:moveTo>
                    <a:pt x="40113" y="29718"/>
                  </a:moveTo>
                  <a:cubicBezTo>
                    <a:pt x="62878" y="29718"/>
                    <a:pt x="81262" y="22860"/>
                    <a:pt x="81071" y="14573"/>
                  </a:cubicBezTo>
                  <a:cubicBezTo>
                    <a:pt x="80880" y="6477"/>
                    <a:pt x="62973" y="0"/>
                    <a:pt x="40971" y="0"/>
                  </a:cubicBezTo>
                  <a:cubicBezTo>
                    <a:pt x="18968" y="0"/>
                    <a:pt x="680" y="6477"/>
                    <a:pt x="13" y="14573"/>
                  </a:cubicBezTo>
                  <a:cubicBezTo>
                    <a:pt x="-558" y="22860"/>
                    <a:pt x="17349" y="29718"/>
                    <a:pt x="40113" y="29718"/>
                  </a:cubicBezTo>
                  <a:close/>
                </a:path>
              </a:pathLst>
            </a:custGeom>
            <a:grpFill/>
            <a:ln w="9525" cap="flat">
              <a:noFill/>
              <a:prstDash val="solid"/>
              <a:miter/>
            </a:ln>
          </p:spPr>
          <p:txBody>
            <a:bodyPr rtlCol="0" anchor="ctr"/>
            <a:lstStyle/>
            <a:p>
              <a:endParaRPr lang="zh-CN" altLang="en-US"/>
            </a:p>
          </p:txBody>
        </p:sp>
        <p:sp>
          <p:nvSpPr>
            <p:cNvPr id="475" name="任意多边形: 形状 474"/>
            <p:cNvSpPr/>
            <p:nvPr/>
          </p:nvSpPr>
          <p:spPr>
            <a:xfrm>
              <a:off x="6047225" y="3705605"/>
              <a:ext cx="83790" cy="30670"/>
            </a:xfrm>
            <a:custGeom>
              <a:avLst/>
              <a:gdLst>
                <a:gd name="connsiteX0" fmla="*/ 43249 w 83790"/>
                <a:gd name="connsiteY0" fmla="*/ 30671 h 30670"/>
                <a:gd name="connsiteX1" fmla="*/ 83731 w 83790"/>
                <a:gd name="connsiteY1" fmla="*/ 15050 h 30670"/>
                <a:gd name="connsiteX2" fmla="*/ 40487 w 83790"/>
                <a:gd name="connsiteY2" fmla="*/ 0 h 30670"/>
                <a:gd name="connsiteX3" fmla="*/ 6 w 83790"/>
                <a:gd name="connsiteY3" fmla="*/ 15050 h 30670"/>
                <a:gd name="connsiteX4" fmla="*/ 43249 w 83790"/>
                <a:gd name="connsiteY4" fmla="*/ 30671 h 30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90" h="30670">
                  <a:moveTo>
                    <a:pt x="43249" y="30671"/>
                  </a:moveTo>
                  <a:cubicBezTo>
                    <a:pt x="66871" y="30671"/>
                    <a:pt x="84969" y="23622"/>
                    <a:pt x="83731" y="15050"/>
                  </a:cubicBezTo>
                  <a:cubicBezTo>
                    <a:pt x="82492" y="6668"/>
                    <a:pt x="63157" y="0"/>
                    <a:pt x="40487" y="0"/>
                  </a:cubicBezTo>
                  <a:cubicBezTo>
                    <a:pt x="17818" y="0"/>
                    <a:pt x="-375" y="6668"/>
                    <a:pt x="6" y="15050"/>
                  </a:cubicBezTo>
                  <a:cubicBezTo>
                    <a:pt x="292" y="23622"/>
                    <a:pt x="19627" y="30671"/>
                    <a:pt x="43249" y="30671"/>
                  </a:cubicBezTo>
                  <a:close/>
                </a:path>
              </a:pathLst>
            </a:custGeom>
            <a:grpFill/>
            <a:ln w="9525" cap="flat">
              <a:noFill/>
              <a:prstDash val="solid"/>
              <a:miter/>
            </a:ln>
          </p:spPr>
          <p:txBody>
            <a:bodyPr rtlCol="0" anchor="ctr"/>
            <a:lstStyle/>
            <a:p>
              <a:endParaRPr lang="zh-CN" altLang="en-US"/>
            </a:p>
          </p:txBody>
        </p:sp>
        <p:sp>
          <p:nvSpPr>
            <p:cNvPr id="476" name="任意多边形: 形状 475"/>
            <p:cNvSpPr/>
            <p:nvPr/>
          </p:nvSpPr>
          <p:spPr>
            <a:xfrm>
              <a:off x="6148121" y="3706082"/>
              <a:ext cx="80756" cy="29527"/>
            </a:xfrm>
            <a:custGeom>
              <a:avLst/>
              <a:gdLst>
                <a:gd name="connsiteX0" fmla="*/ 43604 w 80756"/>
                <a:gd name="connsiteY0" fmla="*/ 29528 h 29527"/>
                <a:gd name="connsiteX1" fmla="*/ 80561 w 80756"/>
                <a:gd name="connsiteY1" fmla="*/ 14478 h 29527"/>
                <a:gd name="connsiteX2" fmla="*/ 37222 w 80756"/>
                <a:gd name="connsiteY2" fmla="*/ 0 h 29527"/>
                <a:gd name="connsiteX3" fmla="*/ 75 w 80756"/>
                <a:gd name="connsiteY3" fmla="*/ 14478 h 29527"/>
                <a:gd name="connsiteX4" fmla="*/ 43604 w 80756"/>
                <a:gd name="connsiteY4" fmla="*/ 29528 h 29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56" h="29527">
                  <a:moveTo>
                    <a:pt x="43604" y="29528"/>
                  </a:moveTo>
                  <a:cubicBezTo>
                    <a:pt x="66273" y="29528"/>
                    <a:pt x="82752" y="22765"/>
                    <a:pt x="80561" y="14478"/>
                  </a:cubicBezTo>
                  <a:cubicBezTo>
                    <a:pt x="78370" y="6382"/>
                    <a:pt x="59035" y="0"/>
                    <a:pt x="37222" y="0"/>
                  </a:cubicBezTo>
                  <a:cubicBezTo>
                    <a:pt x="15410" y="0"/>
                    <a:pt x="-1259" y="6382"/>
                    <a:pt x="75" y="14478"/>
                  </a:cubicBezTo>
                  <a:cubicBezTo>
                    <a:pt x="1408" y="22765"/>
                    <a:pt x="20935" y="29528"/>
                    <a:pt x="43604" y="29528"/>
                  </a:cubicBezTo>
                  <a:close/>
                </a:path>
              </a:pathLst>
            </a:custGeom>
            <a:grpFill/>
            <a:ln w="9525" cap="flat">
              <a:noFill/>
              <a:prstDash val="solid"/>
              <a:miter/>
            </a:ln>
          </p:spPr>
          <p:txBody>
            <a:bodyPr rtlCol="0" anchor="ctr"/>
            <a:lstStyle/>
            <a:p>
              <a:endParaRPr lang="zh-CN" altLang="en-US"/>
            </a:p>
          </p:txBody>
        </p:sp>
        <p:sp>
          <p:nvSpPr>
            <p:cNvPr id="477" name="任意多边形: 形状 476"/>
            <p:cNvSpPr/>
            <p:nvPr/>
          </p:nvSpPr>
          <p:spPr>
            <a:xfrm>
              <a:off x="6250752" y="3707320"/>
              <a:ext cx="74399" cy="27050"/>
            </a:xfrm>
            <a:custGeom>
              <a:avLst/>
              <a:gdLst>
                <a:gd name="connsiteX0" fmla="*/ 41748 w 74399"/>
                <a:gd name="connsiteY0" fmla="*/ 27051 h 27050"/>
                <a:gd name="connsiteX1" fmla="*/ 74038 w 74399"/>
                <a:gd name="connsiteY1" fmla="*/ 13335 h 27050"/>
                <a:gd name="connsiteX2" fmla="*/ 32604 w 74399"/>
                <a:gd name="connsiteY2" fmla="*/ 0 h 27050"/>
                <a:gd name="connsiteX3" fmla="*/ 219 w 74399"/>
                <a:gd name="connsiteY3" fmla="*/ 13335 h 27050"/>
                <a:gd name="connsiteX4" fmla="*/ 41748 w 74399"/>
                <a:gd name="connsiteY4" fmla="*/ 27051 h 27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99" h="27050">
                  <a:moveTo>
                    <a:pt x="41748" y="27051"/>
                  </a:moveTo>
                  <a:cubicBezTo>
                    <a:pt x="62513" y="27051"/>
                    <a:pt x="76895" y="20860"/>
                    <a:pt x="74038" y="13335"/>
                  </a:cubicBezTo>
                  <a:cubicBezTo>
                    <a:pt x="71180" y="5905"/>
                    <a:pt x="52607" y="0"/>
                    <a:pt x="32604" y="0"/>
                  </a:cubicBezTo>
                  <a:cubicBezTo>
                    <a:pt x="12506" y="0"/>
                    <a:pt x="-1972" y="5905"/>
                    <a:pt x="219" y="13335"/>
                  </a:cubicBezTo>
                  <a:cubicBezTo>
                    <a:pt x="2410" y="20860"/>
                    <a:pt x="20984" y="27051"/>
                    <a:pt x="41748" y="27051"/>
                  </a:cubicBezTo>
                  <a:close/>
                </a:path>
              </a:pathLst>
            </a:custGeom>
            <a:grpFill/>
            <a:ln w="9525" cap="flat">
              <a:noFill/>
              <a:prstDash val="solid"/>
              <a:miter/>
            </a:ln>
          </p:spPr>
          <p:txBody>
            <a:bodyPr rtlCol="0" anchor="ctr"/>
            <a:lstStyle/>
            <a:p>
              <a:endParaRPr lang="zh-CN" altLang="en-US"/>
            </a:p>
          </p:txBody>
        </p:sp>
        <p:sp>
          <p:nvSpPr>
            <p:cNvPr id="478" name="任意多边形: 形状 477"/>
            <p:cNvSpPr/>
            <p:nvPr/>
          </p:nvSpPr>
          <p:spPr>
            <a:xfrm>
              <a:off x="6353456" y="3708654"/>
              <a:ext cx="67725" cy="24383"/>
            </a:xfrm>
            <a:custGeom>
              <a:avLst/>
              <a:gdLst>
                <a:gd name="connsiteX0" fmla="*/ 39533 w 67725"/>
                <a:gd name="connsiteY0" fmla="*/ 24384 h 24383"/>
                <a:gd name="connsiteX1" fmla="*/ 67155 w 67725"/>
                <a:gd name="connsiteY1" fmla="*/ 12001 h 24383"/>
                <a:gd name="connsiteX2" fmla="*/ 28198 w 67725"/>
                <a:gd name="connsiteY2" fmla="*/ 0 h 24383"/>
                <a:gd name="connsiteX3" fmla="*/ 385 w 67725"/>
                <a:gd name="connsiteY3" fmla="*/ 12001 h 24383"/>
                <a:gd name="connsiteX4" fmla="*/ 39533 w 67725"/>
                <a:gd name="connsiteY4" fmla="*/ 24384 h 24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25" h="24383">
                  <a:moveTo>
                    <a:pt x="39533" y="24384"/>
                  </a:moveTo>
                  <a:cubicBezTo>
                    <a:pt x="58202" y="24384"/>
                    <a:pt x="70584" y="18764"/>
                    <a:pt x="67155" y="12001"/>
                  </a:cubicBezTo>
                  <a:cubicBezTo>
                    <a:pt x="63822" y="5334"/>
                    <a:pt x="46391" y="0"/>
                    <a:pt x="28198" y="0"/>
                  </a:cubicBezTo>
                  <a:cubicBezTo>
                    <a:pt x="10005" y="0"/>
                    <a:pt x="-2377" y="5334"/>
                    <a:pt x="385" y="12001"/>
                  </a:cubicBezTo>
                  <a:cubicBezTo>
                    <a:pt x="3338" y="18764"/>
                    <a:pt x="20864" y="24384"/>
                    <a:pt x="39533" y="24384"/>
                  </a:cubicBezTo>
                  <a:close/>
                </a:path>
              </a:pathLst>
            </a:custGeom>
            <a:grpFill/>
            <a:ln w="9525" cap="flat">
              <a:noFill/>
              <a:prstDash val="solid"/>
              <a:miter/>
            </a:ln>
          </p:spPr>
          <p:txBody>
            <a:bodyPr rtlCol="0" anchor="ctr"/>
            <a:lstStyle/>
            <a:p>
              <a:endParaRPr lang="zh-CN" altLang="en-US"/>
            </a:p>
          </p:txBody>
        </p:sp>
        <p:sp>
          <p:nvSpPr>
            <p:cNvPr id="479" name="任意多边形: 形状 478"/>
            <p:cNvSpPr/>
            <p:nvPr/>
          </p:nvSpPr>
          <p:spPr>
            <a:xfrm>
              <a:off x="6456595" y="3709987"/>
              <a:ext cx="60339" cy="21621"/>
            </a:xfrm>
            <a:custGeom>
              <a:avLst/>
              <a:gdLst>
                <a:gd name="connsiteX0" fmla="*/ 36501 w 60339"/>
                <a:gd name="connsiteY0" fmla="*/ 21622 h 21621"/>
                <a:gd name="connsiteX1" fmla="*/ 59551 w 60339"/>
                <a:gd name="connsiteY1" fmla="*/ 10668 h 21621"/>
                <a:gd name="connsiteX2" fmla="*/ 23833 w 60339"/>
                <a:gd name="connsiteY2" fmla="*/ 0 h 21621"/>
                <a:gd name="connsiteX3" fmla="*/ 592 w 60339"/>
                <a:gd name="connsiteY3" fmla="*/ 10668 h 21621"/>
                <a:gd name="connsiteX4" fmla="*/ 36501 w 60339"/>
                <a:gd name="connsiteY4" fmla="*/ 21622 h 21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39" h="21621">
                  <a:moveTo>
                    <a:pt x="36501" y="21622"/>
                  </a:moveTo>
                  <a:cubicBezTo>
                    <a:pt x="52979" y="21622"/>
                    <a:pt x="63361" y="16669"/>
                    <a:pt x="59551" y="10668"/>
                  </a:cubicBezTo>
                  <a:cubicBezTo>
                    <a:pt x="55837" y="4763"/>
                    <a:pt x="39835" y="0"/>
                    <a:pt x="23833" y="0"/>
                  </a:cubicBezTo>
                  <a:cubicBezTo>
                    <a:pt x="7735" y="0"/>
                    <a:pt x="-2647" y="4763"/>
                    <a:pt x="592" y="10668"/>
                  </a:cubicBezTo>
                  <a:cubicBezTo>
                    <a:pt x="3925" y="16669"/>
                    <a:pt x="20023" y="21622"/>
                    <a:pt x="36501" y="21622"/>
                  </a:cubicBezTo>
                  <a:close/>
                </a:path>
              </a:pathLst>
            </a:custGeom>
            <a:grpFill/>
            <a:ln w="9525" cap="flat">
              <a:noFill/>
              <a:prstDash val="solid"/>
              <a:miter/>
            </a:ln>
          </p:spPr>
          <p:txBody>
            <a:bodyPr rtlCol="0" anchor="ctr"/>
            <a:lstStyle/>
            <a:p>
              <a:endParaRPr lang="zh-CN" altLang="en-US"/>
            </a:p>
          </p:txBody>
        </p:sp>
        <p:sp>
          <p:nvSpPr>
            <p:cNvPr id="480" name="任意多边形: 形状 479"/>
            <p:cNvSpPr/>
            <p:nvPr/>
          </p:nvSpPr>
          <p:spPr>
            <a:xfrm>
              <a:off x="6559361" y="3711225"/>
              <a:ext cx="53590" cy="19050"/>
            </a:xfrm>
            <a:custGeom>
              <a:avLst/>
              <a:gdLst>
                <a:gd name="connsiteX0" fmla="*/ 33557 w 53590"/>
                <a:gd name="connsiteY0" fmla="*/ 19050 h 19050"/>
                <a:gd name="connsiteX1" fmla="*/ 52607 w 53590"/>
                <a:gd name="connsiteY1" fmla="*/ 9430 h 19050"/>
                <a:gd name="connsiteX2" fmla="*/ 20032 w 53590"/>
                <a:gd name="connsiteY2" fmla="*/ 0 h 19050"/>
                <a:gd name="connsiteX3" fmla="*/ 791 w 53590"/>
                <a:gd name="connsiteY3" fmla="*/ 9430 h 19050"/>
                <a:gd name="connsiteX4" fmla="*/ 33557 w 53590"/>
                <a:gd name="connsiteY4" fmla="*/ 19050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90" h="19050">
                  <a:moveTo>
                    <a:pt x="33557" y="19050"/>
                  </a:moveTo>
                  <a:cubicBezTo>
                    <a:pt x="48035" y="19050"/>
                    <a:pt x="56608" y="14764"/>
                    <a:pt x="52607" y="9430"/>
                  </a:cubicBezTo>
                  <a:cubicBezTo>
                    <a:pt x="48702" y="4191"/>
                    <a:pt x="34224" y="0"/>
                    <a:pt x="20032" y="0"/>
                  </a:cubicBezTo>
                  <a:cubicBezTo>
                    <a:pt x="5840" y="0"/>
                    <a:pt x="-2733" y="4191"/>
                    <a:pt x="791" y="9430"/>
                  </a:cubicBezTo>
                  <a:cubicBezTo>
                    <a:pt x="4411" y="14668"/>
                    <a:pt x="19079" y="19050"/>
                    <a:pt x="33557" y="19050"/>
                  </a:cubicBezTo>
                  <a:close/>
                </a:path>
              </a:pathLst>
            </a:custGeom>
            <a:grpFill/>
            <a:ln w="9525" cap="flat">
              <a:noFill/>
              <a:prstDash val="solid"/>
              <a:miter/>
            </a:ln>
          </p:spPr>
          <p:txBody>
            <a:bodyPr rtlCol="0" anchor="ctr"/>
            <a:lstStyle/>
            <a:p>
              <a:endParaRPr lang="zh-CN" altLang="en-US"/>
            </a:p>
          </p:txBody>
        </p:sp>
        <p:sp>
          <p:nvSpPr>
            <p:cNvPr id="481" name="任意多边形: 形状 480"/>
            <p:cNvSpPr/>
            <p:nvPr/>
          </p:nvSpPr>
          <p:spPr>
            <a:xfrm>
              <a:off x="6662168" y="3712559"/>
              <a:ext cx="46717" cy="16383"/>
            </a:xfrm>
            <a:custGeom>
              <a:avLst/>
              <a:gdLst>
                <a:gd name="connsiteX0" fmla="*/ 30192 w 46717"/>
                <a:gd name="connsiteY0" fmla="*/ 16383 h 16383"/>
                <a:gd name="connsiteX1" fmla="*/ 45622 w 46717"/>
                <a:gd name="connsiteY1" fmla="*/ 8096 h 16383"/>
                <a:gd name="connsiteX2" fmla="*/ 16571 w 46717"/>
                <a:gd name="connsiteY2" fmla="*/ 0 h 16383"/>
                <a:gd name="connsiteX3" fmla="*/ 950 w 46717"/>
                <a:gd name="connsiteY3" fmla="*/ 8096 h 16383"/>
                <a:gd name="connsiteX4" fmla="*/ 30192 w 46717"/>
                <a:gd name="connsiteY4" fmla="*/ 16383 h 1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17" h="16383">
                  <a:moveTo>
                    <a:pt x="30192" y="16383"/>
                  </a:moveTo>
                  <a:cubicBezTo>
                    <a:pt x="42670" y="16383"/>
                    <a:pt x="49528" y="12668"/>
                    <a:pt x="45622" y="8096"/>
                  </a:cubicBezTo>
                  <a:cubicBezTo>
                    <a:pt x="41717" y="3619"/>
                    <a:pt x="28763" y="0"/>
                    <a:pt x="16571" y="0"/>
                  </a:cubicBezTo>
                  <a:cubicBezTo>
                    <a:pt x="4379" y="0"/>
                    <a:pt x="-2670" y="3619"/>
                    <a:pt x="950" y="8096"/>
                  </a:cubicBezTo>
                  <a:cubicBezTo>
                    <a:pt x="4665" y="12573"/>
                    <a:pt x="17714" y="16383"/>
                    <a:pt x="30192" y="16383"/>
                  </a:cubicBezTo>
                  <a:close/>
                </a:path>
              </a:pathLst>
            </a:custGeom>
            <a:grpFill/>
            <a:ln w="9525" cap="flat">
              <a:noFill/>
              <a:prstDash val="solid"/>
              <a:miter/>
            </a:ln>
          </p:spPr>
          <p:txBody>
            <a:bodyPr rtlCol="0" anchor="ctr"/>
            <a:lstStyle/>
            <a:p>
              <a:endParaRPr lang="zh-CN" altLang="en-US"/>
            </a:p>
          </p:txBody>
        </p:sp>
        <p:sp>
          <p:nvSpPr>
            <p:cNvPr id="482" name="任意多边形: 形状 481"/>
            <p:cNvSpPr/>
            <p:nvPr/>
          </p:nvSpPr>
          <p:spPr>
            <a:xfrm>
              <a:off x="6764792" y="3713702"/>
              <a:ext cx="40310" cy="14001"/>
            </a:xfrm>
            <a:custGeom>
              <a:avLst/>
              <a:gdLst>
                <a:gd name="connsiteX0" fmla="*/ 26817 w 40310"/>
                <a:gd name="connsiteY0" fmla="*/ 14002 h 14001"/>
                <a:gd name="connsiteX1" fmla="*/ 39105 w 40310"/>
                <a:gd name="connsiteY1" fmla="*/ 6953 h 14001"/>
                <a:gd name="connsiteX2" fmla="*/ 13482 w 40310"/>
                <a:gd name="connsiteY2" fmla="*/ 0 h 14001"/>
                <a:gd name="connsiteX3" fmla="*/ 1100 w 40310"/>
                <a:gd name="connsiteY3" fmla="*/ 6953 h 14001"/>
                <a:gd name="connsiteX4" fmla="*/ 26817 w 40310"/>
                <a:gd name="connsiteY4" fmla="*/ 14002 h 14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10" h="14001">
                  <a:moveTo>
                    <a:pt x="26817" y="14002"/>
                  </a:moveTo>
                  <a:cubicBezTo>
                    <a:pt x="37390" y="14002"/>
                    <a:pt x="42915" y="10858"/>
                    <a:pt x="39105" y="6953"/>
                  </a:cubicBezTo>
                  <a:cubicBezTo>
                    <a:pt x="35390" y="3143"/>
                    <a:pt x="23865" y="0"/>
                    <a:pt x="13482" y="0"/>
                  </a:cubicBezTo>
                  <a:cubicBezTo>
                    <a:pt x="3100" y="0"/>
                    <a:pt x="-2520" y="3048"/>
                    <a:pt x="1100" y="6953"/>
                  </a:cubicBezTo>
                  <a:cubicBezTo>
                    <a:pt x="4719" y="10763"/>
                    <a:pt x="16245" y="14002"/>
                    <a:pt x="26817" y="14002"/>
                  </a:cubicBezTo>
                  <a:close/>
                </a:path>
              </a:pathLst>
            </a:custGeom>
            <a:grpFill/>
            <a:ln w="9525" cap="flat">
              <a:noFill/>
              <a:prstDash val="solid"/>
              <a:miter/>
            </a:ln>
          </p:spPr>
          <p:txBody>
            <a:bodyPr rtlCol="0" anchor="ctr"/>
            <a:lstStyle/>
            <a:p>
              <a:endParaRPr lang="zh-CN" altLang="en-US"/>
            </a:p>
          </p:txBody>
        </p:sp>
        <p:sp>
          <p:nvSpPr>
            <p:cNvPr id="483" name="任意多边形: 形状 482"/>
            <p:cNvSpPr/>
            <p:nvPr/>
          </p:nvSpPr>
          <p:spPr>
            <a:xfrm>
              <a:off x="6867440" y="3714940"/>
              <a:ext cx="33811" cy="11525"/>
            </a:xfrm>
            <a:custGeom>
              <a:avLst/>
              <a:gdLst>
                <a:gd name="connsiteX0" fmla="*/ 23134 w 33811"/>
                <a:gd name="connsiteY0" fmla="*/ 11525 h 11525"/>
                <a:gd name="connsiteX1" fmla="*/ 32564 w 33811"/>
                <a:gd name="connsiteY1" fmla="*/ 5715 h 11525"/>
                <a:gd name="connsiteX2" fmla="*/ 10656 w 33811"/>
                <a:gd name="connsiteY2" fmla="*/ 0 h 11525"/>
                <a:gd name="connsiteX3" fmla="*/ 1131 w 33811"/>
                <a:gd name="connsiteY3" fmla="*/ 5715 h 11525"/>
                <a:gd name="connsiteX4" fmla="*/ 23134 w 33811"/>
                <a:gd name="connsiteY4" fmla="*/ 11525 h 11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11" h="11525">
                  <a:moveTo>
                    <a:pt x="23134" y="11525"/>
                  </a:moveTo>
                  <a:cubicBezTo>
                    <a:pt x="31897" y="11525"/>
                    <a:pt x="36088" y="8954"/>
                    <a:pt x="32564" y="5715"/>
                  </a:cubicBezTo>
                  <a:cubicBezTo>
                    <a:pt x="29040" y="2572"/>
                    <a:pt x="19324" y="0"/>
                    <a:pt x="10656" y="0"/>
                  </a:cubicBezTo>
                  <a:cubicBezTo>
                    <a:pt x="2084" y="0"/>
                    <a:pt x="-2202" y="2572"/>
                    <a:pt x="1131" y="5715"/>
                  </a:cubicBezTo>
                  <a:cubicBezTo>
                    <a:pt x="4561" y="8858"/>
                    <a:pt x="14371" y="11525"/>
                    <a:pt x="23134" y="11525"/>
                  </a:cubicBezTo>
                  <a:close/>
                </a:path>
              </a:pathLst>
            </a:custGeom>
            <a:grpFill/>
            <a:ln w="9525" cap="flat">
              <a:noFill/>
              <a:prstDash val="solid"/>
              <a:miter/>
            </a:ln>
          </p:spPr>
          <p:txBody>
            <a:bodyPr rtlCol="0" anchor="ctr"/>
            <a:lstStyle/>
            <a:p>
              <a:endParaRPr lang="zh-CN" altLang="en-US"/>
            </a:p>
          </p:txBody>
        </p:sp>
        <p:sp>
          <p:nvSpPr>
            <p:cNvPr id="484" name="任意多边形: 形状 483"/>
            <p:cNvSpPr/>
            <p:nvPr/>
          </p:nvSpPr>
          <p:spPr>
            <a:xfrm>
              <a:off x="6969817" y="3715988"/>
              <a:ext cx="27798" cy="9334"/>
            </a:xfrm>
            <a:custGeom>
              <a:avLst/>
              <a:gdLst>
                <a:gd name="connsiteX0" fmla="*/ 19531 w 27798"/>
                <a:gd name="connsiteY0" fmla="*/ 9334 h 9334"/>
                <a:gd name="connsiteX1" fmla="*/ 26580 w 27798"/>
                <a:gd name="connsiteY1" fmla="*/ 4667 h 9334"/>
                <a:gd name="connsiteX2" fmla="*/ 8292 w 27798"/>
                <a:gd name="connsiteY2" fmla="*/ 0 h 9334"/>
                <a:gd name="connsiteX3" fmla="*/ 1148 w 27798"/>
                <a:gd name="connsiteY3" fmla="*/ 4667 h 9334"/>
                <a:gd name="connsiteX4" fmla="*/ 19531 w 27798"/>
                <a:gd name="connsiteY4" fmla="*/ 9334 h 9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98" h="9334">
                  <a:moveTo>
                    <a:pt x="19531" y="9334"/>
                  </a:moveTo>
                  <a:cubicBezTo>
                    <a:pt x="26580" y="9334"/>
                    <a:pt x="29723" y="7239"/>
                    <a:pt x="26580" y="4667"/>
                  </a:cubicBezTo>
                  <a:cubicBezTo>
                    <a:pt x="23437" y="2096"/>
                    <a:pt x="15340" y="0"/>
                    <a:pt x="8292" y="0"/>
                  </a:cubicBezTo>
                  <a:cubicBezTo>
                    <a:pt x="1339" y="0"/>
                    <a:pt x="-1900" y="2096"/>
                    <a:pt x="1148" y="4667"/>
                  </a:cubicBezTo>
                  <a:cubicBezTo>
                    <a:pt x="4291" y="7239"/>
                    <a:pt x="12483" y="9334"/>
                    <a:pt x="19531" y="9334"/>
                  </a:cubicBezTo>
                  <a:close/>
                </a:path>
              </a:pathLst>
            </a:custGeom>
            <a:grpFill/>
            <a:ln w="9525" cap="flat">
              <a:noFill/>
              <a:prstDash val="solid"/>
              <a:miter/>
            </a:ln>
          </p:spPr>
          <p:txBody>
            <a:bodyPr rtlCol="0" anchor="ctr"/>
            <a:lstStyle/>
            <a:p>
              <a:endParaRPr lang="zh-CN" altLang="en-US"/>
            </a:p>
          </p:txBody>
        </p:sp>
        <p:sp>
          <p:nvSpPr>
            <p:cNvPr id="485" name="任意多边形: 形状 484"/>
            <p:cNvSpPr/>
            <p:nvPr/>
          </p:nvSpPr>
          <p:spPr>
            <a:xfrm>
              <a:off x="7071826" y="3716940"/>
              <a:ext cx="22688" cy="7429"/>
            </a:xfrm>
            <a:custGeom>
              <a:avLst/>
              <a:gdLst>
                <a:gd name="connsiteX0" fmla="*/ 16297 w 22688"/>
                <a:gd name="connsiteY0" fmla="*/ 7429 h 7429"/>
                <a:gd name="connsiteX1" fmla="*/ 21536 w 22688"/>
                <a:gd name="connsiteY1" fmla="*/ 3715 h 7429"/>
                <a:gd name="connsiteX2" fmla="*/ 6391 w 22688"/>
                <a:gd name="connsiteY2" fmla="*/ 0 h 7429"/>
                <a:gd name="connsiteX3" fmla="*/ 1153 w 22688"/>
                <a:gd name="connsiteY3" fmla="*/ 3715 h 7429"/>
                <a:gd name="connsiteX4" fmla="*/ 16297 w 22688"/>
                <a:gd name="connsiteY4" fmla="*/ 7429 h 7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88" h="7429">
                  <a:moveTo>
                    <a:pt x="16297" y="7429"/>
                  </a:moveTo>
                  <a:cubicBezTo>
                    <a:pt x="21917" y="7429"/>
                    <a:pt x="24298" y="5715"/>
                    <a:pt x="21536" y="3715"/>
                  </a:cubicBezTo>
                  <a:cubicBezTo>
                    <a:pt x="18774" y="1619"/>
                    <a:pt x="12011" y="0"/>
                    <a:pt x="6391" y="0"/>
                  </a:cubicBezTo>
                  <a:cubicBezTo>
                    <a:pt x="771" y="0"/>
                    <a:pt x="-1610" y="1619"/>
                    <a:pt x="1153" y="3715"/>
                  </a:cubicBezTo>
                  <a:cubicBezTo>
                    <a:pt x="3820" y="5715"/>
                    <a:pt x="10582" y="7429"/>
                    <a:pt x="16297" y="7429"/>
                  </a:cubicBezTo>
                  <a:close/>
                </a:path>
              </a:pathLst>
            </a:custGeom>
            <a:grpFill/>
            <a:ln w="9525" cap="flat">
              <a:noFill/>
              <a:prstDash val="solid"/>
              <a:miter/>
            </a:ln>
          </p:spPr>
          <p:txBody>
            <a:bodyPr rtlCol="0" anchor="ctr"/>
            <a:lstStyle/>
            <a:p>
              <a:endParaRPr lang="zh-CN" altLang="en-US"/>
            </a:p>
          </p:txBody>
        </p:sp>
        <p:sp>
          <p:nvSpPr>
            <p:cNvPr id="486" name="任意多边形: 形状 485"/>
            <p:cNvSpPr/>
            <p:nvPr/>
          </p:nvSpPr>
          <p:spPr>
            <a:xfrm>
              <a:off x="7173763" y="3717702"/>
              <a:ext cx="17504" cy="5715"/>
            </a:xfrm>
            <a:custGeom>
              <a:avLst/>
              <a:gdLst>
                <a:gd name="connsiteX0" fmla="*/ 12848 w 17504"/>
                <a:gd name="connsiteY0" fmla="*/ 5715 h 5715"/>
                <a:gd name="connsiteX1" fmla="*/ 16468 w 17504"/>
                <a:gd name="connsiteY1" fmla="*/ 2858 h 5715"/>
                <a:gd name="connsiteX2" fmla="*/ 4657 w 17504"/>
                <a:gd name="connsiteY2" fmla="*/ 0 h 5715"/>
                <a:gd name="connsiteX3" fmla="*/ 1037 w 17504"/>
                <a:gd name="connsiteY3" fmla="*/ 2858 h 5715"/>
                <a:gd name="connsiteX4" fmla="*/ 12848 w 17504"/>
                <a:gd name="connsiteY4" fmla="*/ 5715 h 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4" h="5715">
                  <a:moveTo>
                    <a:pt x="12848" y="5715"/>
                  </a:moveTo>
                  <a:cubicBezTo>
                    <a:pt x="17134" y="5715"/>
                    <a:pt x="18754" y="4477"/>
                    <a:pt x="16468" y="2858"/>
                  </a:cubicBezTo>
                  <a:cubicBezTo>
                    <a:pt x="14182" y="1333"/>
                    <a:pt x="8943" y="0"/>
                    <a:pt x="4657" y="0"/>
                  </a:cubicBezTo>
                  <a:cubicBezTo>
                    <a:pt x="370" y="0"/>
                    <a:pt x="-1249" y="1238"/>
                    <a:pt x="1037" y="2858"/>
                  </a:cubicBezTo>
                  <a:cubicBezTo>
                    <a:pt x="3323" y="4477"/>
                    <a:pt x="8657" y="5715"/>
                    <a:pt x="12848" y="5715"/>
                  </a:cubicBezTo>
                  <a:close/>
                </a:path>
              </a:pathLst>
            </a:custGeom>
            <a:grpFill/>
            <a:ln w="9525" cap="flat">
              <a:noFill/>
              <a:prstDash val="solid"/>
              <a:miter/>
            </a:ln>
          </p:spPr>
          <p:txBody>
            <a:bodyPr rtlCol="0" anchor="ctr"/>
            <a:lstStyle/>
            <a:p>
              <a:endParaRPr lang="zh-CN" altLang="en-US"/>
            </a:p>
          </p:txBody>
        </p:sp>
        <p:sp>
          <p:nvSpPr>
            <p:cNvPr id="487" name="任意多边形: 形状 486"/>
            <p:cNvSpPr/>
            <p:nvPr/>
          </p:nvSpPr>
          <p:spPr>
            <a:xfrm>
              <a:off x="7275515" y="3718655"/>
              <a:ext cx="12760" cy="4000"/>
            </a:xfrm>
            <a:custGeom>
              <a:avLst/>
              <a:gdLst>
                <a:gd name="connsiteX0" fmla="*/ 9585 w 12760"/>
                <a:gd name="connsiteY0" fmla="*/ 4000 h 4000"/>
                <a:gd name="connsiteX1" fmla="*/ 11871 w 12760"/>
                <a:gd name="connsiteY1" fmla="*/ 2000 h 4000"/>
                <a:gd name="connsiteX2" fmla="*/ 3204 w 12760"/>
                <a:gd name="connsiteY2" fmla="*/ 0 h 4000"/>
                <a:gd name="connsiteX3" fmla="*/ 823 w 12760"/>
                <a:gd name="connsiteY3" fmla="*/ 2000 h 4000"/>
                <a:gd name="connsiteX4" fmla="*/ 9585 w 12760"/>
                <a:gd name="connsiteY4" fmla="*/ 4000 h 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60" h="4000">
                  <a:moveTo>
                    <a:pt x="9585" y="4000"/>
                  </a:moveTo>
                  <a:cubicBezTo>
                    <a:pt x="12634" y="4000"/>
                    <a:pt x="13681" y="3048"/>
                    <a:pt x="11871" y="2000"/>
                  </a:cubicBezTo>
                  <a:cubicBezTo>
                    <a:pt x="10157" y="857"/>
                    <a:pt x="6252" y="0"/>
                    <a:pt x="3204" y="0"/>
                  </a:cubicBezTo>
                  <a:cubicBezTo>
                    <a:pt x="156" y="0"/>
                    <a:pt x="-892" y="857"/>
                    <a:pt x="823" y="2000"/>
                  </a:cubicBezTo>
                  <a:cubicBezTo>
                    <a:pt x="2632" y="3048"/>
                    <a:pt x="6537" y="4000"/>
                    <a:pt x="9585" y="4000"/>
                  </a:cubicBezTo>
                  <a:close/>
                </a:path>
              </a:pathLst>
            </a:custGeom>
            <a:grpFill/>
            <a:ln w="9525" cap="flat">
              <a:noFill/>
              <a:prstDash val="solid"/>
              <a:miter/>
            </a:ln>
          </p:spPr>
          <p:txBody>
            <a:bodyPr rtlCol="0" anchor="ctr"/>
            <a:lstStyle/>
            <a:p>
              <a:endParaRPr lang="zh-CN" altLang="en-US"/>
            </a:p>
          </p:txBody>
        </p:sp>
        <p:sp>
          <p:nvSpPr>
            <p:cNvPr id="488" name="任意多边形: 形状 487"/>
            <p:cNvSpPr/>
            <p:nvPr/>
          </p:nvSpPr>
          <p:spPr>
            <a:xfrm>
              <a:off x="7377127" y="3719321"/>
              <a:ext cx="8446" cy="2666"/>
            </a:xfrm>
            <a:custGeom>
              <a:avLst/>
              <a:gdLst>
                <a:gd name="connsiteX0" fmla="*/ 6462 w 8446"/>
                <a:gd name="connsiteY0" fmla="*/ 2667 h 2666"/>
                <a:gd name="connsiteX1" fmla="*/ 7795 w 8446"/>
                <a:gd name="connsiteY1" fmla="*/ 1333 h 2666"/>
                <a:gd name="connsiteX2" fmla="*/ 1985 w 8446"/>
                <a:gd name="connsiteY2" fmla="*/ 0 h 2666"/>
                <a:gd name="connsiteX3" fmla="*/ 652 w 8446"/>
                <a:gd name="connsiteY3" fmla="*/ 1333 h 2666"/>
                <a:gd name="connsiteX4" fmla="*/ 6462 w 8446"/>
                <a:gd name="connsiteY4" fmla="*/ 2667 h 2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6" h="2666">
                  <a:moveTo>
                    <a:pt x="6462" y="2667"/>
                  </a:moveTo>
                  <a:cubicBezTo>
                    <a:pt x="8462" y="2667"/>
                    <a:pt x="9034" y="2096"/>
                    <a:pt x="7795" y="1333"/>
                  </a:cubicBezTo>
                  <a:cubicBezTo>
                    <a:pt x="6557" y="571"/>
                    <a:pt x="3985" y="0"/>
                    <a:pt x="1985" y="0"/>
                  </a:cubicBezTo>
                  <a:cubicBezTo>
                    <a:pt x="-15" y="0"/>
                    <a:pt x="-587" y="571"/>
                    <a:pt x="652" y="1333"/>
                  </a:cubicBezTo>
                  <a:cubicBezTo>
                    <a:pt x="1890" y="2000"/>
                    <a:pt x="4462" y="2667"/>
                    <a:pt x="6462" y="2667"/>
                  </a:cubicBezTo>
                  <a:close/>
                </a:path>
              </a:pathLst>
            </a:custGeom>
            <a:grpFill/>
            <a:ln w="9525" cap="flat">
              <a:noFill/>
              <a:prstDash val="solid"/>
              <a:miter/>
            </a:ln>
          </p:spPr>
          <p:txBody>
            <a:bodyPr rtlCol="0" anchor="ctr"/>
            <a:lstStyle/>
            <a:p>
              <a:endParaRPr lang="zh-CN" altLang="en-US"/>
            </a:p>
          </p:txBody>
        </p:sp>
        <p:sp>
          <p:nvSpPr>
            <p:cNvPr id="489" name="任意多边形: 形状 488"/>
            <p:cNvSpPr/>
            <p:nvPr/>
          </p:nvSpPr>
          <p:spPr>
            <a:xfrm>
              <a:off x="7478480" y="3719893"/>
              <a:ext cx="4622" cy="1428"/>
            </a:xfrm>
            <a:custGeom>
              <a:avLst/>
              <a:gdLst>
                <a:gd name="connsiteX0" fmla="*/ 3597 w 4622"/>
                <a:gd name="connsiteY0" fmla="*/ 1429 h 1428"/>
                <a:gd name="connsiteX1" fmla="*/ 4264 w 4622"/>
                <a:gd name="connsiteY1" fmla="*/ 667 h 1428"/>
                <a:gd name="connsiteX2" fmla="*/ 1025 w 4622"/>
                <a:gd name="connsiteY2" fmla="*/ 0 h 1428"/>
                <a:gd name="connsiteX3" fmla="*/ 359 w 4622"/>
                <a:gd name="connsiteY3" fmla="*/ 667 h 1428"/>
                <a:gd name="connsiteX4" fmla="*/ 3597 w 4622"/>
                <a:gd name="connsiteY4" fmla="*/ 1429 h 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2" h="1428">
                  <a:moveTo>
                    <a:pt x="3597" y="1429"/>
                  </a:moveTo>
                  <a:cubicBezTo>
                    <a:pt x="4645" y="1429"/>
                    <a:pt x="4931" y="1143"/>
                    <a:pt x="4264" y="667"/>
                  </a:cubicBezTo>
                  <a:cubicBezTo>
                    <a:pt x="3597" y="286"/>
                    <a:pt x="2073" y="0"/>
                    <a:pt x="1025" y="0"/>
                  </a:cubicBezTo>
                  <a:cubicBezTo>
                    <a:pt x="-22" y="0"/>
                    <a:pt x="-308" y="286"/>
                    <a:pt x="359" y="667"/>
                  </a:cubicBezTo>
                  <a:cubicBezTo>
                    <a:pt x="1025" y="1143"/>
                    <a:pt x="2550" y="1429"/>
                    <a:pt x="3597" y="1429"/>
                  </a:cubicBezTo>
                  <a:close/>
                </a:path>
              </a:pathLst>
            </a:custGeom>
            <a:grpFill/>
            <a:ln w="9525" cap="flat">
              <a:noFill/>
              <a:prstDash val="solid"/>
              <a:miter/>
            </a:ln>
          </p:spPr>
          <p:txBody>
            <a:bodyPr rtlCol="0" anchor="ctr"/>
            <a:lstStyle/>
            <a:p>
              <a:endParaRPr lang="zh-CN" altLang="en-US"/>
            </a:p>
          </p:txBody>
        </p:sp>
        <p:sp>
          <p:nvSpPr>
            <p:cNvPr id="490" name="任意多边形: 形状 489"/>
            <p:cNvSpPr/>
            <p:nvPr/>
          </p:nvSpPr>
          <p:spPr>
            <a:xfrm>
              <a:off x="7579092" y="3720369"/>
              <a:ext cx="2089" cy="571"/>
            </a:xfrm>
            <a:custGeom>
              <a:avLst/>
              <a:gdLst>
                <a:gd name="connsiteX0" fmla="*/ 1664 w 2089"/>
                <a:gd name="connsiteY0" fmla="*/ 571 h 571"/>
                <a:gd name="connsiteX1" fmla="*/ 1854 w 2089"/>
                <a:gd name="connsiteY1" fmla="*/ 286 h 571"/>
                <a:gd name="connsiteX2" fmla="*/ 426 w 2089"/>
                <a:gd name="connsiteY2" fmla="*/ 0 h 571"/>
                <a:gd name="connsiteX3" fmla="*/ 235 w 2089"/>
                <a:gd name="connsiteY3" fmla="*/ 286 h 571"/>
                <a:gd name="connsiteX4" fmla="*/ 1664 w 2089"/>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9" h="571">
                  <a:moveTo>
                    <a:pt x="1664" y="571"/>
                  </a:moveTo>
                  <a:cubicBezTo>
                    <a:pt x="2140" y="571"/>
                    <a:pt x="2235" y="476"/>
                    <a:pt x="1854" y="286"/>
                  </a:cubicBezTo>
                  <a:cubicBezTo>
                    <a:pt x="1568" y="95"/>
                    <a:pt x="902" y="0"/>
                    <a:pt x="426" y="0"/>
                  </a:cubicBezTo>
                  <a:cubicBezTo>
                    <a:pt x="-51" y="0"/>
                    <a:pt x="-146" y="191"/>
                    <a:pt x="235" y="286"/>
                  </a:cubicBezTo>
                  <a:cubicBezTo>
                    <a:pt x="616" y="381"/>
                    <a:pt x="1187" y="571"/>
                    <a:pt x="1664" y="571"/>
                  </a:cubicBezTo>
                  <a:close/>
                </a:path>
              </a:pathLst>
            </a:custGeom>
            <a:grpFill/>
            <a:ln w="9525" cap="flat">
              <a:noFill/>
              <a:prstDash val="solid"/>
              <a:miter/>
            </a:ln>
          </p:spPr>
          <p:txBody>
            <a:bodyPr rtlCol="0" anchor="ctr"/>
            <a:lstStyle/>
            <a:p>
              <a:endParaRPr lang="zh-CN" altLang="en-US"/>
            </a:p>
          </p:txBody>
        </p:sp>
        <p:sp>
          <p:nvSpPr>
            <p:cNvPr id="491" name="任意多边形: 形状 490"/>
            <p:cNvSpPr/>
            <p:nvPr/>
          </p:nvSpPr>
          <p:spPr>
            <a:xfrm>
              <a:off x="4477610" y="3758374"/>
              <a:ext cx="2062" cy="762"/>
            </a:xfrm>
            <a:custGeom>
              <a:avLst/>
              <a:gdLst>
                <a:gd name="connsiteX0" fmla="*/ 473 w 2062"/>
                <a:gd name="connsiteY0" fmla="*/ 762 h 762"/>
                <a:gd name="connsiteX1" fmla="*/ 1902 w 2062"/>
                <a:gd name="connsiteY1" fmla="*/ 381 h 762"/>
                <a:gd name="connsiteX2" fmla="*/ 1616 w 2062"/>
                <a:gd name="connsiteY2" fmla="*/ 0 h 762"/>
                <a:gd name="connsiteX3" fmla="*/ 92 w 2062"/>
                <a:gd name="connsiteY3" fmla="*/ 381 h 762"/>
                <a:gd name="connsiteX4" fmla="*/ 473 w 2062"/>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2" h="762">
                  <a:moveTo>
                    <a:pt x="473" y="762"/>
                  </a:moveTo>
                  <a:cubicBezTo>
                    <a:pt x="949" y="762"/>
                    <a:pt x="1616" y="571"/>
                    <a:pt x="1902" y="381"/>
                  </a:cubicBezTo>
                  <a:cubicBezTo>
                    <a:pt x="2187" y="191"/>
                    <a:pt x="2092" y="0"/>
                    <a:pt x="1616" y="0"/>
                  </a:cubicBezTo>
                  <a:cubicBezTo>
                    <a:pt x="1140" y="0"/>
                    <a:pt x="473" y="191"/>
                    <a:pt x="92" y="381"/>
                  </a:cubicBezTo>
                  <a:cubicBezTo>
                    <a:pt x="-98" y="571"/>
                    <a:pt x="-3" y="762"/>
                    <a:pt x="473" y="762"/>
                  </a:cubicBezTo>
                  <a:close/>
                </a:path>
              </a:pathLst>
            </a:custGeom>
            <a:grpFill/>
            <a:ln w="9525" cap="flat">
              <a:noFill/>
              <a:prstDash val="solid"/>
              <a:miter/>
            </a:ln>
          </p:spPr>
          <p:txBody>
            <a:bodyPr rtlCol="0" anchor="ctr"/>
            <a:lstStyle/>
            <a:p>
              <a:endParaRPr lang="zh-CN" altLang="en-US"/>
            </a:p>
          </p:txBody>
        </p:sp>
        <p:sp>
          <p:nvSpPr>
            <p:cNvPr id="492" name="任意多边形: 形状 491"/>
            <p:cNvSpPr/>
            <p:nvPr/>
          </p:nvSpPr>
          <p:spPr>
            <a:xfrm>
              <a:off x="4580084" y="3757898"/>
              <a:ext cx="5521" cy="1714"/>
            </a:xfrm>
            <a:custGeom>
              <a:avLst/>
              <a:gdLst>
                <a:gd name="connsiteX0" fmla="*/ 1249 w 5521"/>
                <a:gd name="connsiteY0" fmla="*/ 1715 h 1714"/>
                <a:gd name="connsiteX1" fmla="*/ 5059 w 5521"/>
                <a:gd name="connsiteY1" fmla="*/ 857 h 1714"/>
                <a:gd name="connsiteX2" fmla="*/ 4297 w 5521"/>
                <a:gd name="connsiteY2" fmla="*/ 0 h 1714"/>
                <a:gd name="connsiteX3" fmla="*/ 487 w 5521"/>
                <a:gd name="connsiteY3" fmla="*/ 857 h 1714"/>
                <a:gd name="connsiteX4" fmla="*/ 1249 w 5521"/>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1" h="1714">
                  <a:moveTo>
                    <a:pt x="1249" y="1715"/>
                  </a:moveTo>
                  <a:cubicBezTo>
                    <a:pt x="2488" y="1715"/>
                    <a:pt x="4202" y="1333"/>
                    <a:pt x="5059" y="857"/>
                  </a:cubicBezTo>
                  <a:cubicBezTo>
                    <a:pt x="5917" y="381"/>
                    <a:pt x="5536" y="0"/>
                    <a:pt x="4297" y="0"/>
                  </a:cubicBezTo>
                  <a:cubicBezTo>
                    <a:pt x="3059" y="0"/>
                    <a:pt x="1345" y="381"/>
                    <a:pt x="487" y="857"/>
                  </a:cubicBezTo>
                  <a:cubicBezTo>
                    <a:pt x="-370" y="1333"/>
                    <a:pt x="-84" y="1715"/>
                    <a:pt x="1249" y="1715"/>
                  </a:cubicBezTo>
                  <a:close/>
                </a:path>
              </a:pathLst>
            </a:custGeom>
            <a:grpFill/>
            <a:ln w="9525" cap="flat">
              <a:noFill/>
              <a:prstDash val="solid"/>
              <a:miter/>
            </a:ln>
          </p:spPr>
          <p:txBody>
            <a:bodyPr rtlCol="0" anchor="ctr"/>
            <a:lstStyle/>
            <a:p>
              <a:endParaRPr lang="zh-CN" altLang="en-US"/>
            </a:p>
          </p:txBody>
        </p:sp>
        <p:sp>
          <p:nvSpPr>
            <p:cNvPr id="493" name="任意多边形: 形状 492"/>
            <p:cNvSpPr/>
            <p:nvPr/>
          </p:nvSpPr>
          <p:spPr>
            <a:xfrm>
              <a:off x="4682535" y="3757326"/>
              <a:ext cx="8766" cy="2857"/>
            </a:xfrm>
            <a:custGeom>
              <a:avLst/>
              <a:gdLst>
                <a:gd name="connsiteX0" fmla="*/ 2145 w 8766"/>
                <a:gd name="connsiteY0" fmla="*/ 2858 h 2857"/>
                <a:gd name="connsiteX1" fmla="*/ 8146 w 8766"/>
                <a:gd name="connsiteY1" fmla="*/ 1429 h 2857"/>
                <a:gd name="connsiteX2" fmla="*/ 6622 w 8766"/>
                <a:gd name="connsiteY2" fmla="*/ 0 h 2857"/>
                <a:gd name="connsiteX3" fmla="*/ 621 w 8766"/>
                <a:gd name="connsiteY3" fmla="*/ 1429 h 2857"/>
                <a:gd name="connsiteX4" fmla="*/ 2145 w 8766"/>
                <a:gd name="connsiteY4" fmla="*/ 2858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6" h="2857">
                  <a:moveTo>
                    <a:pt x="2145" y="2858"/>
                  </a:moveTo>
                  <a:cubicBezTo>
                    <a:pt x="4241" y="2858"/>
                    <a:pt x="6908" y="2191"/>
                    <a:pt x="8146" y="1429"/>
                  </a:cubicBezTo>
                  <a:cubicBezTo>
                    <a:pt x="9384" y="667"/>
                    <a:pt x="8717" y="0"/>
                    <a:pt x="6622" y="0"/>
                  </a:cubicBezTo>
                  <a:cubicBezTo>
                    <a:pt x="4526" y="0"/>
                    <a:pt x="1859" y="667"/>
                    <a:pt x="621" y="1429"/>
                  </a:cubicBezTo>
                  <a:cubicBezTo>
                    <a:pt x="-617" y="2286"/>
                    <a:pt x="50" y="2858"/>
                    <a:pt x="2145" y="2858"/>
                  </a:cubicBezTo>
                  <a:close/>
                </a:path>
              </a:pathLst>
            </a:custGeom>
            <a:grpFill/>
            <a:ln w="9525" cap="flat">
              <a:noFill/>
              <a:prstDash val="solid"/>
              <a:miter/>
            </a:ln>
          </p:spPr>
          <p:txBody>
            <a:bodyPr rtlCol="0" anchor="ctr"/>
            <a:lstStyle/>
            <a:p>
              <a:endParaRPr lang="zh-CN" altLang="en-US"/>
            </a:p>
          </p:txBody>
        </p:sp>
        <p:sp>
          <p:nvSpPr>
            <p:cNvPr id="494" name="任意多边形: 形状 493"/>
            <p:cNvSpPr/>
            <p:nvPr/>
          </p:nvSpPr>
          <p:spPr>
            <a:xfrm>
              <a:off x="4784497" y="3756659"/>
              <a:ext cx="13183" cy="4381"/>
            </a:xfrm>
            <a:custGeom>
              <a:avLst/>
              <a:gdLst>
                <a:gd name="connsiteX0" fmla="*/ 3338 w 13183"/>
                <a:gd name="connsiteY0" fmla="*/ 4382 h 4381"/>
                <a:gd name="connsiteX1" fmla="*/ 12387 w 13183"/>
                <a:gd name="connsiteY1" fmla="*/ 2191 h 4381"/>
                <a:gd name="connsiteX2" fmla="*/ 9815 w 13183"/>
                <a:gd name="connsiteY2" fmla="*/ 0 h 4381"/>
                <a:gd name="connsiteX3" fmla="*/ 862 w 13183"/>
                <a:gd name="connsiteY3" fmla="*/ 2191 h 4381"/>
                <a:gd name="connsiteX4" fmla="*/ 3338 w 13183"/>
                <a:gd name="connsiteY4" fmla="*/ 4382 h 4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3" h="4381">
                  <a:moveTo>
                    <a:pt x="3338" y="4382"/>
                  </a:moveTo>
                  <a:cubicBezTo>
                    <a:pt x="6577" y="4382"/>
                    <a:pt x="10577" y="3429"/>
                    <a:pt x="12387" y="2191"/>
                  </a:cubicBezTo>
                  <a:cubicBezTo>
                    <a:pt x="14101" y="953"/>
                    <a:pt x="12958" y="0"/>
                    <a:pt x="9815" y="0"/>
                  </a:cubicBezTo>
                  <a:cubicBezTo>
                    <a:pt x="6672" y="0"/>
                    <a:pt x="2576" y="953"/>
                    <a:pt x="862" y="2191"/>
                  </a:cubicBezTo>
                  <a:cubicBezTo>
                    <a:pt x="-948" y="3334"/>
                    <a:pt x="195" y="4382"/>
                    <a:pt x="3338" y="4382"/>
                  </a:cubicBezTo>
                  <a:close/>
                </a:path>
              </a:pathLst>
            </a:custGeom>
            <a:grpFill/>
            <a:ln w="9525" cap="flat">
              <a:noFill/>
              <a:prstDash val="solid"/>
              <a:miter/>
            </a:ln>
          </p:spPr>
          <p:txBody>
            <a:bodyPr rtlCol="0" anchor="ctr"/>
            <a:lstStyle/>
            <a:p>
              <a:endParaRPr lang="zh-CN" altLang="en-US"/>
            </a:p>
          </p:txBody>
        </p:sp>
        <p:sp>
          <p:nvSpPr>
            <p:cNvPr id="495" name="任意多边形: 形状 494"/>
            <p:cNvSpPr/>
            <p:nvPr/>
          </p:nvSpPr>
          <p:spPr>
            <a:xfrm>
              <a:off x="4886095" y="3755707"/>
              <a:ext cx="18173" cy="6191"/>
            </a:xfrm>
            <a:custGeom>
              <a:avLst/>
              <a:gdLst>
                <a:gd name="connsiteX0" fmla="*/ 4991 w 18173"/>
                <a:gd name="connsiteY0" fmla="*/ 6191 h 6191"/>
                <a:gd name="connsiteX1" fmla="*/ 17183 w 18173"/>
                <a:gd name="connsiteY1" fmla="*/ 3048 h 6191"/>
                <a:gd name="connsiteX2" fmla="*/ 13183 w 18173"/>
                <a:gd name="connsiteY2" fmla="*/ 0 h 6191"/>
                <a:gd name="connsiteX3" fmla="*/ 991 w 18173"/>
                <a:gd name="connsiteY3" fmla="*/ 3048 h 6191"/>
                <a:gd name="connsiteX4" fmla="*/ 4991 w 18173"/>
                <a:gd name="connsiteY4" fmla="*/ 6191 h 6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73" h="6191">
                  <a:moveTo>
                    <a:pt x="4991" y="6191"/>
                  </a:moveTo>
                  <a:cubicBezTo>
                    <a:pt x="9468" y="6191"/>
                    <a:pt x="14992" y="4763"/>
                    <a:pt x="17183" y="3048"/>
                  </a:cubicBezTo>
                  <a:cubicBezTo>
                    <a:pt x="19469" y="1333"/>
                    <a:pt x="17659" y="0"/>
                    <a:pt x="13183" y="0"/>
                  </a:cubicBezTo>
                  <a:cubicBezTo>
                    <a:pt x="8706" y="0"/>
                    <a:pt x="3277" y="1333"/>
                    <a:pt x="991" y="3048"/>
                  </a:cubicBezTo>
                  <a:cubicBezTo>
                    <a:pt x="-1296" y="4763"/>
                    <a:pt x="514" y="6191"/>
                    <a:pt x="4991" y="6191"/>
                  </a:cubicBezTo>
                  <a:close/>
                </a:path>
              </a:pathLst>
            </a:custGeom>
            <a:grpFill/>
            <a:ln w="9525" cap="flat">
              <a:noFill/>
              <a:prstDash val="solid"/>
              <a:miter/>
            </a:ln>
          </p:spPr>
          <p:txBody>
            <a:bodyPr rtlCol="0" anchor="ctr"/>
            <a:lstStyle/>
            <a:p>
              <a:endParaRPr lang="zh-CN" altLang="en-US"/>
            </a:p>
          </p:txBody>
        </p:sp>
        <p:sp>
          <p:nvSpPr>
            <p:cNvPr id="496" name="任意多边形: 形状 495"/>
            <p:cNvSpPr/>
            <p:nvPr/>
          </p:nvSpPr>
          <p:spPr>
            <a:xfrm>
              <a:off x="4987475" y="3754754"/>
              <a:ext cx="23535" cy="8191"/>
            </a:xfrm>
            <a:custGeom>
              <a:avLst/>
              <a:gdLst>
                <a:gd name="connsiteX0" fmla="*/ 6862 w 23535"/>
                <a:gd name="connsiteY0" fmla="*/ 8192 h 8191"/>
                <a:gd name="connsiteX1" fmla="*/ 22483 w 23535"/>
                <a:gd name="connsiteY1" fmla="*/ 4096 h 8191"/>
                <a:gd name="connsiteX2" fmla="*/ 16673 w 23535"/>
                <a:gd name="connsiteY2" fmla="*/ 0 h 8191"/>
                <a:gd name="connsiteX3" fmla="*/ 1052 w 23535"/>
                <a:gd name="connsiteY3" fmla="*/ 4096 h 8191"/>
                <a:gd name="connsiteX4" fmla="*/ 6862 w 23535"/>
                <a:gd name="connsiteY4" fmla="*/ 8192 h 8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35" h="8191">
                  <a:moveTo>
                    <a:pt x="6862" y="8192"/>
                  </a:moveTo>
                  <a:cubicBezTo>
                    <a:pt x="12768" y="8192"/>
                    <a:pt x="19816" y="6287"/>
                    <a:pt x="22483" y="4096"/>
                  </a:cubicBezTo>
                  <a:cubicBezTo>
                    <a:pt x="25150" y="1810"/>
                    <a:pt x="22579" y="0"/>
                    <a:pt x="16673" y="0"/>
                  </a:cubicBezTo>
                  <a:cubicBezTo>
                    <a:pt x="10768" y="0"/>
                    <a:pt x="3814" y="1810"/>
                    <a:pt x="1052" y="4096"/>
                  </a:cubicBezTo>
                  <a:cubicBezTo>
                    <a:pt x="-1615" y="6287"/>
                    <a:pt x="957" y="8192"/>
                    <a:pt x="6862" y="8192"/>
                  </a:cubicBezTo>
                  <a:close/>
                </a:path>
              </a:pathLst>
            </a:custGeom>
            <a:grpFill/>
            <a:ln w="9525" cap="flat">
              <a:noFill/>
              <a:prstDash val="solid"/>
              <a:miter/>
            </a:ln>
          </p:spPr>
          <p:txBody>
            <a:bodyPr rtlCol="0" anchor="ctr"/>
            <a:lstStyle/>
            <a:p>
              <a:endParaRPr lang="zh-CN" altLang="en-US"/>
            </a:p>
          </p:txBody>
        </p:sp>
        <p:sp>
          <p:nvSpPr>
            <p:cNvPr id="497" name="任意多边形: 形状 496"/>
            <p:cNvSpPr/>
            <p:nvPr/>
          </p:nvSpPr>
          <p:spPr>
            <a:xfrm>
              <a:off x="5089007" y="3753707"/>
              <a:ext cx="28784" cy="10191"/>
            </a:xfrm>
            <a:custGeom>
              <a:avLst/>
              <a:gdLst>
                <a:gd name="connsiteX0" fmla="*/ 8867 w 28784"/>
                <a:gd name="connsiteY0" fmla="*/ 10192 h 10191"/>
                <a:gd name="connsiteX1" fmla="*/ 27727 w 28784"/>
                <a:gd name="connsiteY1" fmla="*/ 5048 h 10191"/>
                <a:gd name="connsiteX2" fmla="*/ 19916 w 28784"/>
                <a:gd name="connsiteY2" fmla="*/ 0 h 10191"/>
                <a:gd name="connsiteX3" fmla="*/ 1152 w 28784"/>
                <a:gd name="connsiteY3" fmla="*/ 5048 h 10191"/>
                <a:gd name="connsiteX4" fmla="*/ 8867 w 28784"/>
                <a:gd name="connsiteY4" fmla="*/ 10192 h 10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84" h="10191">
                  <a:moveTo>
                    <a:pt x="8867" y="10192"/>
                  </a:moveTo>
                  <a:cubicBezTo>
                    <a:pt x="16201" y="10192"/>
                    <a:pt x="24679" y="7906"/>
                    <a:pt x="27727" y="5048"/>
                  </a:cubicBezTo>
                  <a:cubicBezTo>
                    <a:pt x="30679" y="2286"/>
                    <a:pt x="27250" y="0"/>
                    <a:pt x="19916" y="0"/>
                  </a:cubicBezTo>
                  <a:cubicBezTo>
                    <a:pt x="12582" y="0"/>
                    <a:pt x="4200" y="2286"/>
                    <a:pt x="1152" y="5048"/>
                  </a:cubicBezTo>
                  <a:cubicBezTo>
                    <a:pt x="-1991" y="7906"/>
                    <a:pt x="1533" y="10192"/>
                    <a:pt x="8867" y="10192"/>
                  </a:cubicBezTo>
                  <a:close/>
                </a:path>
              </a:pathLst>
            </a:custGeom>
            <a:grpFill/>
            <a:ln w="9525" cap="flat">
              <a:noFill/>
              <a:prstDash val="solid"/>
              <a:miter/>
            </a:ln>
          </p:spPr>
          <p:txBody>
            <a:bodyPr rtlCol="0" anchor="ctr"/>
            <a:lstStyle/>
            <a:p>
              <a:endParaRPr lang="zh-CN" altLang="en-US"/>
            </a:p>
          </p:txBody>
        </p:sp>
        <p:sp>
          <p:nvSpPr>
            <p:cNvPr id="498" name="任意多边形: 形状 497"/>
            <p:cNvSpPr/>
            <p:nvPr/>
          </p:nvSpPr>
          <p:spPr>
            <a:xfrm>
              <a:off x="5189941" y="3752469"/>
              <a:ext cx="35071" cy="12668"/>
            </a:xfrm>
            <a:custGeom>
              <a:avLst/>
              <a:gdLst>
                <a:gd name="connsiteX0" fmla="*/ 11470 w 35071"/>
                <a:gd name="connsiteY0" fmla="*/ 12668 h 12668"/>
                <a:gd name="connsiteX1" fmla="*/ 34044 w 35071"/>
                <a:gd name="connsiteY1" fmla="*/ 6286 h 12668"/>
                <a:gd name="connsiteX2" fmla="*/ 23567 w 35071"/>
                <a:gd name="connsiteY2" fmla="*/ 0 h 12668"/>
                <a:gd name="connsiteX3" fmla="*/ 1088 w 35071"/>
                <a:gd name="connsiteY3" fmla="*/ 6286 h 12668"/>
                <a:gd name="connsiteX4" fmla="*/ 11470 w 35071"/>
                <a:gd name="connsiteY4" fmla="*/ 12668 h 1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71" h="12668">
                  <a:moveTo>
                    <a:pt x="11470" y="12668"/>
                  </a:moveTo>
                  <a:cubicBezTo>
                    <a:pt x="20614" y="12668"/>
                    <a:pt x="30711" y="9811"/>
                    <a:pt x="34044" y="6286"/>
                  </a:cubicBezTo>
                  <a:cubicBezTo>
                    <a:pt x="37283" y="2857"/>
                    <a:pt x="32616" y="0"/>
                    <a:pt x="23567" y="0"/>
                  </a:cubicBezTo>
                  <a:cubicBezTo>
                    <a:pt x="14518" y="0"/>
                    <a:pt x="4517" y="2762"/>
                    <a:pt x="1088" y="6286"/>
                  </a:cubicBezTo>
                  <a:cubicBezTo>
                    <a:pt x="-2246" y="9811"/>
                    <a:pt x="2326" y="12668"/>
                    <a:pt x="11470" y="12668"/>
                  </a:cubicBezTo>
                  <a:close/>
                </a:path>
              </a:pathLst>
            </a:custGeom>
            <a:grpFill/>
            <a:ln w="9525" cap="flat">
              <a:noFill/>
              <a:prstDash val="solid"/>
              <a:miter/>
            </a:ln>
          </p:spPr>
          <p:txBody>
            <a:bodyPr rtlCol="0" anchor="ctr"/>
            <a:lstStyle/>
            <a:p>
              <a:endParaRPr lang="zh-CN" altLang="en-US"/>
            </a:p>
          </p:txBody>
        </p:sp>
        <p:sp>
          <p:nvSpPr>
            <p:cNvPr id="499" name="任意多边形: 形状 498"/>
            <p:cNvSpPr/>
            <p:nvPr/>
          </p:nvSpPr>
          <p:spPr>
            <a:xfrm>
              <a:off x="5290975" y="3751325"/>
              <a:ext cx="41277" cy="15049"/>
            </a:xfrm>
            <a:custGeom>
              <a:avLst/>
              <a:gdLst>
                <a:gd name="connsiteX0" fmla="*/ 14354 w 41277"/>
                <a:gd name="connsiteY0" fmla="*/ 15050 h 15049"/>
                <a:gd name="connsiteX1" fmla="*/ 40357 w 41277"/>
                <a:gd name="connsiteY1" fmla="*/ 7429 h 15049"/>
                <a:gd name="connsiteX2" fmla="*/ 26926 w 41277"/>
                <a:gd name="connsiteY2" fmla="*/ 0 h 15049"/>
                <a:gd name="connsiteX3" fmla="*/ 1018 w 41277"/>
                <a:gd name="connsiteY3" fmla="*/ 7429 h 15049"/>
                <a:gd name="connsiteX4" fmla="*/ 14354 w 41277"/>
                <a:gd name="connsiteY4" fmla="*/ 15050 h 15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77" h="15049">
                  <a:moveTo>
                    <a:pt x="14354" y="15050"/>
                  </a:moveTo>
                  <a:cubicBezTo>
                    <a:pt x="25307" y="15050"/>
                    <a:pt x="36928" y="11621"/>
                    <a:pt x="40357" y="7429"/>
                  </a:cubicBezTo>
                  <a:cubicBezTo>
                    <a:pt x="43691" y="3334"/>
                    <a:pt x="37690" y="0"/>
                    <a:pt x="26926" y="0"/>
                  </a:cubicBezTo>
                  <a:cubicBezTo>
                    <a:pt x="16163" y="0"/>
                    <a:pt x="4638" y="3334"/>
                    <a:pt x="1018" y="7429"/>
                  </a:cubicBezTo>
                  <a:cubicBezTo>
                    <a:pt x="-2506" y="11621"/>
                    <a:pt x="3400" y="15050"/>
                    <a:pt x="14354" y="15050"/>
                  </a:cubicBezTo>
                  <a:close/>
                </a:path>
              </a:pathLst>
            </a:custGeom>
            <a:grpFill/>
            <a:ln w="9525" cap="flat">
              <a:noFill/>
              <a:prstDash val="solid"/>
              <a:miter/>
            </a:ln>
          </p:spPr>
          <p:txBody>
            <a:bodyPr rtlCol="0" anchor="ctr"/>
            <a:lstStyle/>
            <a:p>
              <a:endParaRPr lang="zh-CN" altLang="en-US"/>
            </a:p>
          </p:txBody>
        </p:sp>
        <p:sp>
          <p:nvSpPr>
            <p:cNvPr id="500" name="任意多边形: 形状 499"/>
            <p:cNvSpPr/>
            <p:nvPr/>
          </p:nvSpPr>
          <p:spPr>
            <a:xfrm>
              <a:off x="5391758" y="3749992"/>
              <a:ext cx="47894" cy="17716"/>
            </a:xfrm>
            <a:custGeom>
              <a:avLst/>
              <a:gdLst>
                <a:gd name="connsiteX0" fmla="*/ 17679 w 47894"/>
                <a:gd name="connsiteY0" fmla="*/ 17717 h 17716"/>
                <a:gd name="connsiteX1" fmla="*/ 47111 w 47894"/>
                <a:gd name="connsiteY1" fmla="*/ 8763 h 17716"/>
                <a:gd name="connsiteX2" fmla="*/ 30252 w 47894"/>
                <a:gd name="connsiteY2" fmla="*/ 0 h 17716"/>
                <a:gd name="connsiteX3" fmla="*/ 915 w 47894"/>
                <a:gd name="connsiteY3" fmla="*/ 8763 h 17716"/>
                <a:gd name="connsiteX4" fmla="*/ 17679 w 47894"/>
                <a:gd name="connsiteY4" fmla="*/ 17717 h 17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94" h="17716">
                  <a:moveTo>
                    <a:pt x="17679" y="17717"/>
                  </a:moveTo>
                  <a:cubicBezTo>
                    <a:pt x="30538" y="17717"/>
                    <a:pt x="43778" y="13716"/>
                    <a:pt x="47111" y="8763"/>
                  </a:cubicBezTo>
                  <a:cubicBezTo>
                    <a:pt x="50445" y="3905"/>
                    <a:pt x="42825" y="0"/>
                    <a:pt x="30252" y="0"/>
                  </a:cubicBezTo>
                  <a:cubicBezTo>
                    <a:pt x="17584" y="0"/>
                    <a:pt x="4535" y="3905"/>
                    <a:pt x="915" y="8763"/>
                  </a:cubicBezTo>
                  <a:cubicBezTo>
                    <a:pt x="-2704" y="13716"/>
                    <a:pt x="4725" y="17717"/>
                    <a:pt x="17679" y="17717"/>
                  </a:cubicBezTo>
                  <a:close/>
                </a:path>
              </a:pathLst>
            </a:custGeom>
            <a:grpFill/>
            <a:ln w="9525" cap="flat">
              <a:noFill/>
              <a:prstDash val="solid"/>
              <a:miter/>
            </a:ln>
          </p:spPr>
          <p:txBody>
            <a:bodyPr rtlCol="0" anchor="ctr"/>
            <a:lstStyle/>
            <a:p>
              <a:endParaRPr lang="zh-CN" altLang="en-US"/>
            </a:p>
          </p:txBody>
        </p:sp>
        <p:sp>
          <p:nvSpPr>
            <p:cNvPr id="501" name="任意多边形: 形状 500"/>
            <p:cNvSpPr/>
            <p:nvPr/>
          </p:nvSpPr>
          <p:spPr>
            <a:xfrm>
              <a:off x="5492537" y="3748754"/>
              <a:ext cx="54478" cy="20383"/>
            </a:xfrm>
            <a:custGeom>
              <a:avLst/>
              <a:gdLst>
                <a:gd name="connsiteX0" fmla="*/ 21294 w 54478"/>
                <a:gd name="connsiteY0" fmla="*/ 20383 h 20383"/>
                <a:gd name="connsiteX1" fmla="*/ 53869 w 54478"/>
                <a:gd name="connsiteY1" fmla="*/ 10096 h 20383"/>
                <a:gd name="connsiteX2" fmla="*/ 33200 w 54478"/>
                <a:gd name="connsiteY2" fmla="*/ 0 h 20383"/>
                <a:gd name="connsiteX3" fmla="*/ 720 w 54478"/>
                <a:gd name="connsiteY3" fmla="*/ 10096 h 20383"/>
                <a:gd name="connsiteX4" fmla="*/ 21294 w 54478"/>
                <a:gd name="connsiteY4" fmla="*/ 20383 h 20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78" h="20383">
                  <a:moveTo>
                    <a:pt x="21294" y="20383"/>
                  </a:moveTo>
                  <a:cubicBezTo>
                    <a:pt x="36153" y="20383"/>
                    <a:pt x="50726" y="15716"/>
                    <a:pt x="53869" y="10096"/>
                  </a:cubicBezTo>
                  <a:cubicBezTo>
                    <a:pt x="57013" y="4477"/>
                    <a:pt x="47678" y="0"/>
                    <a:pt x="33200" y="0"/>
                  </a:cubicBezTo>
                  <a:cubicBezTo>
                    <a:pt x="18722" y="0"/>
                    <a:pt x="4149" y="4477"/>
                    <a:pt x="720" y="10096"/>
                  </a:cubicBezTo>
                  <a:cubicBezTo>
                    <a:pt x="-2709" y="15716"/>
                    <a:pt x="6435" y="20383"/>
                    <a:pt x="21294" y="20383"/>
                  </a:cubicBezTo>
                  <a:close/>
                </a:path>
              </a:pathLst>
            </a:custGeom>
            <a:grpFill/>
            <a:ln w="9525" cap="flat">
              <a:noFill/>
              <a:prstDash val="solid"/>
              <a:miter/>
            </a:ln>
          </p:spPr>
          <p:txBody>
            <a:bodyPr rtlCol="0" anchor="ctr"/>
            <a:lstStyle/>
            <a:p>
              <a:endParaRPr lang="zh-CN" altLang="en-US"/>
            </a:p>
          </p:txBody>
        </p:sp>
        <p:sp>
          <p:nvSpPr>
            <p:cNvPr id="502" name="任意多边形: 形状 501"/>
            <p:cNvSpPr/>
            <p:nvPr/>
          </p:nvSpPr>
          <p:spPr>
            <a:xfrm>
              <a:off x="5593402" y="3747420"/>
              <a:ext cx="61034" cy="23050"/>
            </a:xfrm>
            <a:custGeom>
              <a:avLst/>
              <a:gdLst>
                <a:gd name="connsiteX0" fmla="*/ 25204 w 61034"/>
                <a:gd name="connsiteY0" fmla="*/ 23051 h 23050"/>
                <a:gd name="connsiteX1" fmla="*/ 60637 w 61034"/>
                <a:gd name="connsiteY1" fmla="*/ 11335 h 23050"/>
                <a:gd name="connsiteX2" fmla="*/ 35872 w 61034"/>
                <a:gd name="connsiteY2" fmla="*/ 0 h 23050"/>
                <a:gd name="connsiteX3" fmla="*/ 534 w 61034"/>
                <a:gd name="connsiteY3" fmla="*/ 11335 h 23050"/>
                <a:gd name="connsiteX4" fmla="*/ 25204 w 61034"/>
                <a:gd name="connsiteY4" fmla="*/ 23051 h 2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34" h="23050">
                  <a:moveTo>
                    <a:pt x="25204" y="23051"/>
                  </a:moveTo>
                  <a:cubicBezTo>
                    <a:pt x="42063" y="23051"/>
                    <a:pt x="57875" y="17812"/>
                    <a:pt x="60637" y="11335"/>
                  </a:cubicBezTo>
                  <a:cubicBezTo>
                    <a:pt x="63304" y="5048"/>
                    <a:pt x="52255" y="0"/>
                    <a:pt x="35872" y="0"/>
                  </a:cubicBezTo>
                  <a:cubicBezTo>
                    <a:pt x="19489" y="0"/>
                    <a:pt x="3677" y="5048"/>
                    <a:pt x="534" y="11335"/>
                  </a:cubicBezTo>
                  <a:cubicBezTo>
                    <a:pt x="-2609" y="17812"/>
                    <a:pt x="8440" y="23051"/>
                    <a:pt x="25204" y="23051"/>
                  </a:cubicBezTo>
                  <a:close/>
                </a:path>
              </a:pathLst>
            </a:custGeom>
            <a:grpFill/>
            <a:ln w="9525" cap="flat">
              <a:noFill/>
              <a:prstDash val="solid"/>
              <a:miter/>
            </a:ln>
          </p:spPr>
          <p:txBody>
            <a:bodyPr rtlCol="0" anchor="ctr"/>
            <a:lstStyle/>
            <a:p>
              <a:endParaRPr lang="zh-CN" altLang="en-US"/>
            </a:p>
          </p:txBody>
        </p:sp>
        <p:sp>
          <p:nvSpPr>
            <p:cNvPr id="503" name="任意多边形: 形状 502"/>
            <p:cNvSpPr/>
            <p:nvPr/>
          </p:nvSpPr>
          <p:spPr>
            <a:xfrm>
              <a:off x="5694623" y="3746182"/>
              <a:ext cx="66984" cy="25526"/>
            </a:xfrm>
            <a:custGeom>
              <a:avLst/>
              <a:gdLst>
                <a:gd name="connsiteX0" fmla="*/ 29139 w 66984"/>
                <a:gd name="connsiteY0" fmla="*/ 25527 h 25526"/>
                <a:gd name="connsiteX1" fmla="*/ 66763 w 66984"/>
                <a:gd name="connsiteY1" fmla="*/ 12573 h 25526"/>
                <a:gd name="connsiteX2" fmla="*/ 37807 w 66984"/>
                <a:gd name="connsiteY2" fmla="*/ 0 h 25526"/>
                <a:gd name="connsiteX3" fmla="*/ 373 w 66984"/>
                <a:gd name="connsiteY3" fmla="*/ 12573 h 25526"/>
                <a:gd name="connsiteX4" fmla="*/ 29139 w 66984"/>
                <a:gd name="connsiteY4" fmla="*/ 25527 h 25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984" h="25526">
                  <a:moveTo>
                    <a:pt x="29139" y="25527"/>
                  </a:moveTo>
                  <a:cubicBezTo>
                    <a:pt x="47713" y="25527"/>
                    <a:pt x="64572" y="19717"/>
                    <a:pt x="66763" y="12573"/>
                  </a:cubicBezTo>
                  <a:cubicBezTo>
                    <a:pt x="68858" y="5620"/>
                    <a:pt x="55904" y="0"/>
                    <a:pt x="37807" y="0"/>
                  </a:cubicBezTo>
                  <a:cubicBezTo>
                    <a:pt x="19709" y="0"/>
                    <a:pt x="2945" y="5620"/>
                    <a:pt x="373" y="12573"/>
                  </a:cubicBezTo>
                  <a:cubicBezTo>
                    <a:pt x="-2389" y="19717"/>
                    <a:pt x="10470" y="25527"/>
                    <a:pt x="29139" y="25527"/>
                  </a:cubicBezTo>
                  <a:close/>
                </a:path>
              </a:pathLst>
            </a:custGeom>
            <a:grpFill/>
            <a:ln w="9525" cap="flat">
              <a:noFill/>
              <a:prstDash val="solid"/>
              <a:miter/>
            </a:ln>
          </p:spPr>
          <p:txBody>
            <a:bodyPr rtlCol="0" anchor="ctr"/>
            <a:lstStyle/>
            <a:p>
              <a:endParaRPr lang="zh-CN" altLang="en-US"/>
            </a:p>
          </p:txBody>
        </p:sp>
        <p:sp>
          <p:nvSpPr>
            <p:cNvPr id="504" name="任意多边形: 形状 503"/>
            <p:cNvSpPr/>
            <p:nvPr/>
          </p:nvSpPr>
          <p:spPr>
            <a:xfrm>
              <a:off x="5795686" y="3745039"/>
              <a:ext cx="73034" cy="27908"/>
            </a:xfrm>
            <a:custGeom>
              <a:avLst/>
              <a:gdLst>
                <a:gd name="connsiteX0" fmla="*/ 33518 w 73034"/>
                <a:gd name="connsiteY0" fmla="*/ 27908 h 27908"/>
                <a:gd name="connsiteX1" fmla="*/ 72951 w 73034"/>
                <a:gd name="connsiteY1" fmla="*/ 13716 h 27908"/>
                <a:gd name="connsiteX2" fmla="*/ 39519 w 73034"/>
                <a:gd name="connsiteY2" fmla="*/ 0 h 27908"/>
                <a:gd name="connsiteX3" fmla="*/ 180 w 73034"/>
                <a:gd name="connsiteY3" fmla="*/ 13716 h 27908"/>
                <a:gd name="connsiteX4" fmla="*/ 33518 w 73034"/>
                <a:gd name="connsiteY4" fmla="*/ 27908 h 27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34" h="27908">
                  <a:moveTo>
                    <a:pt x="33518" y="27908"/>
                  </a:moveTo>
                  <a:cubicBezTo>
                    <a:pt x="53901" y="27908"/>
                    <a:pt x="71618" y="21527"/>
                    <a:pt x="72951" y="13716"/>
                  </a:cubicBezTo>
                  <a:cubicBezTo>
                    <a:pt x="74285" y="6096"/>
                    <a:pt x="59331" y="0"/>
                    <a:pt x="39519" y="0"/>
                  </a:cubicBezTo>
                  <a:cubicBezTo>
                    <a:pt x="19802" y="0"/>
                    <a:pt x="2181" y="6096"/>
                    <a:pt x="180" y="13716"/>
                  </a:cubicBezTo>
                  <a:cubicBezTo>
                    <a:pt x="-1820" y="21527"/>
                    <a:pt x="13039" y="27908"/>
                    <a:pt x="33518" y="27908"/>
                  </a:cubicBezTo>
                  <a:close/>
                </a:path>
              </a:pathLst>
            </a:custGeom>
            <a:grpFill/>
            <a:ln w="9525" cap="flat">
              <a:noFill/>
              <a:prstDash val="solid"/>
              <a:miter/>
            </a:ln>
          </p:spPr>
          <p:txBody>
            <a:bodyPr rtlCol="0" anchor="ctr"/>
            <a:lstStyle/>
            <a:p>
              <a:endParaRPr lang="zh-CN" altLang="en-US"/>
            </a:p>
          </p:txBody>
        </p:sp>
        <p:sp>
          <p:nvSpPr>
            <p:cNvPr id="505" name="任意多边形: 形状 504"/>
            <p:cNvSpPr/>
            <p:nvPr/>
          </p:nvSpPr>
          <p:spPr>
            <a:xfrm>
              <a:off x="5898004" y="3744277"/>
              <a:ext cx="76843" cy="29527"/>
            </a:xfrm>
            <a:custGeom>
              <a:avLst/>
              <a:gdLst>
                <a:gd name="connsiteX0" fmla="*/ 37022 w 76843"/>
                <a:gd name="connsiteY0" fmla="*/ 29527 h 29527"/>
                <a:gd name="connsiteX1" fmla="*/ 76837 w 76843"/>
                <a:gd name="connsiteY1" fmla="*/ 14478 h 29527"/>
                <a:gd name="connsiteX2" fmla="*/ 39784 w 76843"/>
                <a:gd name="connsiteY2" fmla="*/ 0 h 29527"/>
                <a:gd name="connsiteX3" fmla="*/ 65 w 76843"/>
                <a:gd name="connsiteY3" fmla="*/ 14478 h 29527"/>
                <a:gd name="connsiteX4" fmla="*/ 37022 w 76843"/>
                <a:gd name="connsiteY4" fmla="*/ 29527 h 29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843" h="29527">
                  <a:moveTo>
                    <a:pt x="37022" y="29527"/>
                  </a:moveTo>
                  <a:cubicBezTo>
                    <a:pt x="58644" y="29527"/>
                    <a:pt x="76456" y="22765"/>
                    <a:pt x="76837" y="14478"/>
                  </a:cubicBezTo>
                  <a:cubicBezTo>
                    <a:pt x="77218" y="6382"/>
                    <a:pt x="60644" y="0"/>
                    <a:pt x="39784" y="0"/>
                  </a:cubicBezTo>
                  <a:cubicBezTo>
                    <a:pt x="18925" y="0"/>
                    <a:pt x="1113" y="6382"/>
                    <a:pt x="65" y="14478"/>
                  </a:cubicBezTo>
                  <a:cubicBezTo>
                    <a:pt x="-1173" y="22765"/>
                    <a:pt x="15400" y="29527"/>
                    <a:pt x="37022" y="29527"/>
                  </a:cubicBezTo>
                  <a:close/>
                </a:path>
              </a:pathLst>
            </a:custGeom>
            <a:grpFill/>
            <a:ln w="9525" cap="flat">
              <a:noFill/>
              <a:prstDash val="solid"/>
              <a:miter/>
            </a:ln>
          </p:spPr>
          <p:txBody>
            <a:bodyPr rtlCol="0" anchor="ctr"/>
            <a:lstStyle/>
            <a:p>
              <a:endParaRPr lang="zh-CN" altLang="en-US"/>
            </a:p>
          </p:txBody>
        </p:sp>
        <p:sp>
          <p:nvSpPr>
            <p:cNvPr id="506" name="任意多边形: 形状 505"/>
            <p:cNvSpPr/>
            <p:nvPr/>
          </p:nvSpPr>
          <p:spPr>
            <a:xfrm>
              <a:off x="6001511" y="3744087"/>
              <a:ext cx="77933" cy="29908"/>
            </a:xfrm>
            <a:custGeom>
              <a:avLst/>
              <a:gdLst>
                <a:gd name="connsiteX0" fmla="*/ 39434 w 77933"/>
                <a:gd name="connsiteY0" fmla="*/ 29908 h 29908"/>
                <a:gd name="connsiteX1" fmla="*/ 77915 w 77933"/>
                <a:gd name="connsiteY1" fmla="*/ 14668 h 29908"/>
                <a:gd name="connsiteX2" fmla="*/ 38481 w 77933"/>
                <a:gd name="connsiteY2" fmla="*/ 0 h 29908"/>
                <a:gd name="connsiteX3" fmla="*/ 0 w 77933"/>
                <a:gd name="connsiteY3" fmla="*/ 14668 h 29908"/>
                <a:gd name="connsiteX4" fmla="*/ 39434 w 77933"/>
                <a:gd name="connsiteY4" fmla="*/ 29908 h 29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933" h="29908">
                  <a:moveTo>
                    <a:pt x="39434" y="29908"/>
                  </a:moveTo>
                  <a:cubicBezTo>
                    <a:pt x="61341" y="29908"/>
                    <a:pt x="78582" y="23050"/>
                    <a:pt x="77915" y="14668"/>
                  </a:cubicBezTo>
                  <a:cubicBezTo>
                    <a:pt x="77248" y="6477"/>
                    <a:pt x="59627" y="0"/>
                    <a:pt x="38481" y="0"/>
                  </a:cubicBezTo>
                  <a:cubicBezTo>
                    <a:pt x="17336" y="0"/>
                    <a:pt x="96" y="6477"/>
                    <a:pt x="0" y="14668"/>
                  </a:cubicBezTo>
                  <a:cubicBezTo>
                    <a:pt x="-95" y="23050"/>
                    <a:pt x="17526" y="29908"/>
                    <a:pt x="39434" y="29908"/>
                  </a:cubicBezTo>
                  <a:close/>
                </a:path>
              </a:pathLst>
            </a:custGeom>
            <a:grpFill/>
            <a:ln w="9525" cap="flat">
              <a:noFill/>
              <a:prstDash val="solid"/>
              <a:miter/>
            </a:ln>
          </p:spPr>
          <p:txBody>
            <a:bodyPr rtlCol="0" anchor="ctr"/>
            <a:lstStyle/>
            <a:p>
              <a:endParaRPr lang="zh-CN" altLang="en-US"/>
            </a:p>
          </p:txBody>
        </p:sp>
        <p:sp>
          <p:nvSpPr>
            <p:cNvPr id="507" name="任意多边形: 形状 506"/>
            <p:cNvSpPr/>
            <p:nvPr/>
          </p:nvSpPr>
          <p:spPr>
            <a:xfrm>
              <a:off x="6106444" y="3744372"/>
              <a:ext cx="76345" cy="29241"/>
            </a:xfrm>
            <a:custGeom>
              <a:avLst/>
              <a:gdLst>
                <a:gd name="connsiteX0" fmla="*/ 40419 w 76345"/>
                <a:gd name="connsiteY0" fmla="*/ 29242 h 29241"/>
                <a:gd name="connsiteX1" fmla="*/ 76233 w 76345"/>
                <a:gd name="connsiteY1" fmla="*/ 14383 h 29241"/>
                <a:gd name="connsiteX2" fmla="*/ 35942 w 76345"/>
                <a:gd name="connsiteY2" fmla="*/ 0 h 29241"/>
                <a:gd name="connsiteX3" fmla="*/ 33 w 76345"/>
                <a:gd name="connsiteY3" fmla="*/ 14383 h 29241"/>
                <a:gd name="connsiteX4" fmla="*/ 40419 w 76345"/>
                <a:gd name="connsiteY4" fmla="*/ 29242 h 29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345" h="29241">
                  <a:moveTo>
                    <a:pt x="40419" y="29242"/>
                  </a:moveTo>
                  <a:cubicBezTo>
                    <a:pt x="61850" y="29242"/>
                    <a:pt x="77852" y="22479"/>
                    <a:pt x="76233" y="14383"/>
                  </a:cubicBezTo>
                  <a:cubicBezTo>
                    <a:pt x="74613" y="6382"/>
                    <a:pt x="56611" y="0"/>
                    <a:pt x="35942" y="0"/>
                  </a:cubicBezTo>
                  <a:cubicBezTo>
                    <a:pt x="15273" y="0"/>
                    <a:pt x="-825" y="6382"/>
                    <a:pt x="33" y="14383"/>
                  </a:cubicBezTo>
                  <a:cubicBezTo>
                    <a:pt x="985" y="22574"/>
                    <a:pt x="19083" y="29242"/>
                    <a:pt x="40419" y="29242"/>
                  </a:cubicBezTo>
                  <a:close/>
                </a:path>
              </a:pathLst>
            </a:custGeom>
            <a:grpFill/>
            <a:ln w="9525" cap="flat">
              <a:noFill/>
              <a:prstDash val="solid"/>
              <a:miter/>
            </a:ln>
          </p:spPr>
          <p:txBody>
            <a:bodyPr rtlCol="0" anchor="ctr"/>
            <a:lstStyle/>
            <a:p>
              <a:endParaRPr lang="zh-CN" altLang="en-US"/>
            </a:p>
          </p:txBody>
        </p:sp>
        <p:sp>
          <p:nvSpPr>
            <p:cNvPr id="508" name="任意多边形: 形状 507"/>
            <p:cNvSpPr/>
            <p:nvPr/>
          </p:nvSpPr>
          <p:spPr>
            <a:xfrm>
              <a:off x="6213016" y="3745420"/>
              <a:ext cx="71477" cy="27241"/>
            </a:xfrm>
            <a:custGeom>
              <a:avLst/>
              <a:gdLst>
                <a:gd name="connsiteX0" fmla="*/ 39574 w 71477"/>
                <a:gd name="connsiteY0" fmla="*/ 27242 h 27241"/>
                <a:gd name="connsiteX1" fmla="*/ 71197 w 71477"/>
                <a:gd name="connsiteY1" fmla="*/ 13430 h 27241"/>
                <a:gd name="connsiteX2" fmla="*/ 31954 w 71477"/>
                <a:gd name="connsiteY2" fmla="*/ 0 h 27241"/>
                <a:gd name="connsiteX3" fmla="*/ 140 w 71477"/>
                <a:gd name="connsiteY3" fmla="*/ 13430 h 27241"/>
                <a:gd name="connsiteX4" fmla="*/ 39574 w 71477"/>
                <a:gd name="connsiteY4" fmla="*/ 27242 h 27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77" h="27241">
                  <a:moveTo>
                    <a:pt x="39574" y="27242"/>
                  </a:moveTo>
                  <a:cubicBezTo>
                    <a:pt x="59481" y="27242"/>
                    <a:pt x="73673" y="20955"/>
                    <a:pt x="71197" y="13430"/>
                  </a:cubicBezTo>
                  <a:cubicBezTo>
                    <a:pt x="68816" y="6001"/>
                    <a:pt x="51290" y="0"/>
                    <a:pt x="31954" y="0"/>
                  </a:cubicBezTo>
                  <a:cubicBezTo>
                    <a:pt x="12618" y="0"/>
                    <a:pt x="-1574" y="5905"/>
                    <a:pt x="140" y="13430"/>
                  </a:cubicBezTo>
                  <a:cubicBezTo>
                    <a:pt x="1950" y="20955"/>
                    <a:pt x="19667" y="27242"/>
                    <a:pt x="39574" y="27242"/>
                  </a:cubicBezTo>
                  <a:close/>
                </a:path>
              </a:pathLst>
            </a:custGeom>
            <a:grpFill/>
            <a:ln w="9525" cap="flat">
              <a:noFill/>
              <a:prstDash val="solid"/>
              <a:miter/>
            </a:ln>
          </p:spPr>
          <p:txBody>
            <a:bodyPr rtlCol="0" anchor="ctr"/>
            <a:lstStyle/>
            <a:p>
              <a:endParaRPr lang="zh-CN" altLang="en-US"/>
            </a:p>
          </p:txBody>
        </p:sp>
        <p:sp>
          <p:nvSpPr>
            <p:cNvPr id="509" name="任意多边形: 形状 508"/>
            <p:cNvSpPr/>
            <p:nvPr/>
          </p:nvSpPr>
          <p:spPr>
            <a:xfrm>
              <a:off x="6319809" y="3746563"/>
              <a:ext cx="66118" cy="24955"/>
            </a:xfrm>
            <a:custGeom>
              <a:avLst/>
              <a:gdLst>
                <a:gd name="connsiteX0" fmla="*/ 38128 w 66118"/>
                <a:gd name="connsiteY0" fmla="*/ 24956 h 24955"/>
                <a:gd name="connsiteX1" fmla="*/ 65655 w 66118"/>
                <a:gd name="connsiteY1" fmla="*/ 12287 h 24955"/>
                <a:gd name="connsiteX2" fmla="*/ 28031 w 66118"/>
                <a:gd name="connsiteY2" fmla="*/ 0 h 24955"/>
                <a:gd name="connsiteX3" fmla="*/ 313 w 66118"/>
                <a:gd name="connsiteY3" fmla="*/ 12287 h 24955"/>
                <a:gd name="connsiteX4" fmla="*/ 38128 w 66118"/>
                <a:gd name="connsiteY4" fmla="*/ 24956 h 24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18" h="24955">
                  <a:moveTo>
                    <a:pt x="38128" y="24956"/>
                  </a:moveTo>
                  <a:cubicBezTo>
                    <a:pt x="56416" y="24956"/>
                    <a:pt x="68703" y="19241"/>
                    <a:pt x="65655" y="12287"/>
                  </a:cubicBezTo>
                  <a:cubicBezTo>
                    <a:pt x="62607" y="5429"/>
                    <a:pt x="45843" y="0"/>
                    <a:pt x="28031" y="0"/>
                  </a:cubicBezTo>
                  <a:cubicBezTo>
                    <a:pt x="10315" y="0"/>
                    <a:pt x="-2163" y="5525"/>
                    <a:pt x="313" y="12287"/>
                  </a:cubicBezTo>
                  <a:cubicBezTo>
                    <a:pt x="2980" y="19145"/>
                    <a:pt x="19840" y="24956"/>
                    <a:pt x="38128" y="24956"/>
                  </a:cubicBezTo>
                  <a:close/>
                </a:path>
              </a:pathLst>
            </a:custGeom>
            <a:grpFill/>
            <a:ln w="9525" cap="flat">
              <a:noFill/>
              <a:prstDash val="solid"/>
              <a:miter/>
            </a:ln>
          </p:spPr>
          <p:txBody>
            <a:bodyPr rtlCol="0" anchor="ctr"/>
            <a:lstStyle/>
            <a:p>
              <a:endParaRPr lang="zh-CN" altLang="en-US"/>
            </a:p>
          </p:txBody>
        </p:sp>
        <p:sp>
          <p:nvSpPr>
            <p:cNvPr id="510" name="任意多边形: 形状 509"/>
            <p:cNvSpPr/>
            <p:nvPr/>
          </p:nvSpPr>
          <p:spPr>
            <a:xfrm>
              <a:off x="6427323" y="3747706"/>
              <a:ext cx="59474" cy="22383"/>
            </a:xfrm>
            <a:custGeom>
              <a:avLst/>
              <a:gdLst>
                <a:gd name="connsiteX0" fmla="*/ 35579 w 59474"/>
                <a:gd name="connsiteY0" fmla="*/ 22384 h 22383"/>
                <a:gd name="connsiteX1" fmla="*/ 58820 w 59474"/>
                <a:gd name="connsiteY1" fmla="*/ 11049 h 22383"/>
                <a:gd name="connsiteX2" fmla="*/ 23864 w 59474"/>
                <a:gd name="connsiteY2" fmla="*/ 0 h 22383"/>
                <a:gd name="connsiteX3" fmla="*/ 527 w 59474"/>
                <a:gd name="connsiteY3" fmla="*/ 11049 h 22383"/>
                <a:gd name="connsiteX4" fmla="*/ 35579 w 59474"/>
                <a:gd name="connsiteY4" fmla="*/ 22384 h 22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74" h="22383">
                  <a:moveTo>
                    <a:pt x="35579" y="22384"/>
                  </a:moveTo>
                  <a:cubicBezTo>
                    <a:pt x="51867" y="22384"/>
                    <a:pt x="62249" y="17240"/>
                    <a:pt x="58820" y="11049"/>
                  </a:cubicBezTo>
                  <a:cubicBezTo>
                    <a:pt x="55391" y="4953"/>
                    <a:pt x="39770" y="0"/>
                    <a:pt x="23864" y="0"/>
                  </a:cubicBezTo>
                  <a:cubicBezTo>
                    <a:pt x="7957" y="0"/>
                    <a:pt x="-2521" y="4953"/>
                    <a:pt x="527" y="11049"/>
                  </a:cubicBezTo>
                  <a:cubicBezTo>
                    <a:pt x="3575" y="17335"/>
                    <a:pt x="19292" y="22384"/>
                    <a:pt x="35579" y="22384"/>
                  </a:cubicBezTo>
                  <a:close/>
                </a:path>
              </a:pathLst>
            </a:custGeom>
            <a:grpFill/>
            <a:ln w="9525" cap="flat">
              <a:noFill/>
              <a:prstDash val="solid"/>
              <a:miter/>
            </a:ln>
          </p:spPr>
          <p:txBody>
            <a:bodyPr rtlCol="0" anchor="ctr"/>
            <a:lstStyle/>
            <a:p>
              <a:endParaRPr lang="zh-CN" altLang="en-US"/>
            </a:p>
          </p:txBody>
        </p:sp>
        <p:sp>
          <p:nvSpPr>
            <p:cNvPr id="511" name="任意多边形: 形状 510"/>
            <p:cNvSpPr/>
            <p:nvPr/>
          </p:nvSpPr>
          <p:spPr>
            <a:xfrm>
              <a:off x="6534739" y="3749040"/>
              <a:ext cx="52949" cy="19716"/>
            </a:xfrm>
            <a:custGeom>
              <a:avLst/>
              <a:gdLst>
                <a:gd name="connsiteX0" fmla="*/ 32843 w 52949"/>
                <a:gd name="connsiteY0" fmla="*/ 19717 h 19716"/>
                <a:gd name="connsiteX1" fmla="*/ 52084 w 52949"/>
                <a:gd name="connsiteY1" fmla="*/ 9715 h 19716"/>
                <a:gd name="connsiteX2" fmla="*/ 20080 w 52949"/>
                <a:gd name="connsiteY2" fmla="*/ 0 h 19716"/>
                <a:gd name="connsiteX3" fmla="*/ 744 w 52949"/>
                <a:gd name="connsiteY3" fmla="*/ 9715 h 19716"/>
                <a:gd name="connsiteX4" fmla="*/ 32843 w 52949"/>
                <a:gd name="connsiteY4" fmla="*/ 19717 h 19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49" h="19716">
                  <a:moveTo>
                    <a:pt x="32843" y="19717"/>
                  </a:moveTo>
                  <a:cubicBezTo>
                    <a:pt x="47226" y="19717"/>
                    <a:pt x="55798" y="15240"/>
                    <a:pt x="52084" y="9715"/>
                  </a:cubicBezTo>
                  <a:cubicBezTo>
                    <a:pt x="48464" y="4286"/>
                    <a:pt x="34081" y="0"/>
                    <a:pt x="20080" y="0"/>
                  </a:cubicBezTo>
                  <a:cubicBezTo>
                    <a:pt x="6078" y="0"/>
                    <a:pt x="-2685" y="4381"/>
                    <a:pt x="744" y="9715"/>
                  </a:cubicBezTo>
                  <a:cubicBezTo>
                    <a:pt x="4077" y="15240"/>
                    <a:pt x="18460" y="19717"/>
                    <a:pt x="32843" y="19717"/>
                  </a:cubicBezTo>
                  <a:close/>
                </a:path>
              </a:pathLst>
            </a:custGeom>
            <a:grpFill/>
            <a:ln w="9525" cap="flat">
              <a:noFill/>
              <a:prstDash val="solid"/>
              <a:miter/>
            </a:ln>
          </p:spPr>
          <p:txBody>
            <a:bodyPr rtlCol="0" anchor="ctr"/>
            <a:lstStyle/>
            <a:p>
              <a:endParaRPr lang="zh-CN" altLang="en-US"/>
            </a:p>
          </p:txBody>
        </p:sp>
        <p:sp>
          <p:nvSpPr>
            <p:cNvPr id="512" name="任意多边形: 形状 511"/>
            <p:cNvSpPr/>
            <p:nvPr/>
          </p:nvSpPr>
          <p:spPr>
            <a:xfrm>
              <a:off x="6642112" y="3750278"/>
              <a:ext cx="46389" cy="17145"/>
            </a:xfrm>
            <a:custGeom>
              <a:avLst/>
              <a:gdLst>
                <a:gd name="connsiteX0" fmla="*/ 29769 w 46389"/>
                <a:gd name="connsiteY0" fmla="*/ 17145 h 17145"/>
                <a:gd name="connsiteX1" fmla="*/ 45390 w 46389"/>
                <a:gd name="connsiteY1" fmla="*/ 8477 h 17145"/>
                <a:gd name="connsiteX2" fmla="*/ 16624 w 46389"/>
                <a:gd name="connsiteY2" fmla="*/ 0 h 17145"/>
                <a:gd name="connsiteX3" fmla="*/ 908 w 46389"/>
                <a:gd name="connsiteY3" fmla="*/ 8477 h 17145"/>
                <a:gd name="connsiteX4" fmla="*/ 29769 w 46389"/>
                <a:gd name="connsiteY4" fmla="*/ 17145 h 1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89" h="17145">
                  <a:moveTo>
                    <a:pt x="29769" y="17145"/>
                  </a:moveTo>
                  <a:cubicBezTo>
                    <a:pt x="42151" y="17145"/>
                    <a:pt x="49104" y="13240"/>
                    <a:pt x="45390" y="8477"/>
                  </a:cubicBezTo>
                  <a:cubicBezTo>
                    <a:pt x="41675" y="3810"/>
                    <a:pt x="28816" y="0"/>
                    <a:pt x="16624" y="0"/>
                  </a:cubicBezTo>
                  <a:cubicBezTo>
                    <a:pt x="4432" y="0"/>
                    <a:pt x="-2616" y="3810"/>
                    <a:pt x="908" y="8477"/>
                  </a:cubicBezTo>
                  <a:cubicBezTo>
                    <a:pt x="4432" y="13240"/>
                    <a:pt x="17386" y="17145"/>
                    <a:pt x="29769" y="17145"/>
                  </a:cubicBezTo>
                  <a:close/>
                </a:path>
              </a:pathLst>
            </a:custGeom>
            <a:grpFill/>
            <a:ln w="9525" cap="flat">
              <a:noFill/>
              <a:prstDash val="solid"/>
              <a:miter/>
            </a:ln>
          </p:spPr>
          <p:txBody>
            <a:bodyPr rtlCol="0" anchor="ctr"/>
            <a:lstStyle/>
            <a:p>
              <a:endParaRPr lang="zh-CN" altLang="en-US"/>
            </a:p>
          </p:txBody>
        </p:sp>
        <p:sp>
          <p:nvSpPr>
            <p:cNvPr id="513" name="任意多边形: 形状 512"/>
            <p:cNvSpPr/>
            <p:nvPr/>
          </p:nvSpPr>
          <p:spPr>
            <a:xfrm>
              <a:off x="6749220" y="3751516"/>
              <a:ext cx="40297" cy="14668"/>
            </a:xfrm>
            <a:custGeom>
              <a:avLst/>
              <a:gdLst>
                <a:gd name="connsiteX0" fmla="*/ 26674 w 40297"/>
                <a:gd name="connsiteY0" fmla="*/ 14668 h 14668"/>
                <a:gd name="connsiteX1" fmla="*/ 39152 w 40297"/>
                <a:gd name="connsiteY1" fmla="*/ 7239 h 14668"/>
                <a:gd name="connsiteX2" fmla="*/ 13625 w 40297"/>
                <a:gd name="connsiteY2" fmla="*/ 0 h 14668"/>
                <a:gd name="connsiteX3" fmla="*/ 1052 w 40297"/>
                <a:gd name="connsiteY3" fmla="*/ 7239 h 14668"/>
                <a:gd name="connsiteX4" fmla="*/ 26674 w 40297"/>
                <a:gd name="connsiteY4" fmla="*/ 14668 h 14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97" h="14668">
                  <a:moveTo>
                    <a:pt x="26674" y="14668"/>
                  </a:moveTo>
                  <a:cubicBezTo>
                    <a:pt x="37247" y="14668"/>
                    <a:pt x="42866" y="11335"/>
                    <a:pt x="39152" y="7239"/>
                  </a:cubicBezTo>
                  <a:cubicBezTo>
                    <a:pt x="35437" y="3238"/>
                    <a:pt x="24007" y="0"/>
                    <a:pt x="13625" y="0"/>
                  </a:cubicBezTo>
                  <a:cubicBezTo>
                    <a:pt x="3147" y="0"/>
                    <a:pt x="-2473" y="3238"/>
                    <a:pt x="1052" y="7239"/>
                  </a:cubicBezTo>
                  <a:cubicBezTo>
                    <a:pt x="4576" y="11335"/>
                    <a:pt x="16101" y="14668"/>
                    <a:pt x="26674" y="14668"/>
                  </a:cubicBezTo>
                  <a:close/>
                </a:path>
              </a:pathLst>
            </a:custGeom>
            <a:grpFill/>
            <a:ln w="9525" cap="flat">
              <a:noFill/>
              <a:prstDash val="solid"/>
              <a:miter/>
            </a:ln>
          </p:spPr>
          <p:txBody>
            <a:bodyPr rtlCol="0" anchor="ctr"/>
            <a:lstStyle/>
            <a:p>
              <a:endParaRPr lang="zh-CN" altLang="en-US"/>
            </a:p>
          </p:txBody>
        </p:sp>
        <p:sp>
          <p:nvSpPr>
            <p:cNvPr id="514" name="任意多边形: 形状 513"/>
            <p:cNvSpPr/>
            <p:nvPr/>
          </p:nvSpPr>
          <p:spPr>
            <a:xfrm>
              <a:off x="6856500" y="3752754"/>
              <a:ext cx="34068" cy="12191"/>
            </a:xfrm>
            <a:custGeom>
              <a:avLst/>
              <a:gdLst>
                <a:gd name="connsiteX0" fmla="*/ 23216 w 34068"/>
                <a:gd name="connsiteY0" fmla="*/ 12192 h 12191"/>
                <a:gd name="connsiteX1" fmla="*/ 32836 w 34068"/>
                <a:gd name="connsiteY1" fmla="*/ 6001 h 12191"/>
                <a:gd name="connsiteX2" fmla="*/ 10833 w 34068"/>
                <a:gd name="connsiteY2" fmla="*/ 0 h 12191"/>
                <a:gd name="connsiteX3" fmla="*/ 1118 w 34068"/>
                <a:gd name="connsiteY3" fmla="*/ 6001 h 12191"/>
                <a:gd name="connsiteX4" fmla="*/ 23216 w 34068"/>
                <a:gd name="connsiteY4" fmla="*/ 12192 h 12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068" h="12191">
                  <a:moveTo>
                    <a:pt x="23216" y="12192"/>
                  </a:moveTo>
                  <a:cubicBezTo>
                    <a:pt x="32074" y="12192"/>
                    <a:pt x="36360" y="9430"/>
                    <a:pt x="32836" y="6001"/>
                  </a:cubicBezTo>
                  <a:cubicBezTo>
                    <a:pt x="29407" y="2667"/>
                    <a:pt x="19501" y="0"/>
                    <a:pt x="10833" y="0"/>
                  </a:cubicBezTo>
                  <a:cubicBezTo>
                    <a:pt x="2166" y="0"/>
                    <a:pt x="-2216" y="2667"/>
                    <a:pt x="1118" y="6001"/>
                  </a:cubicBezTo>
                  <a:cubicBezTo>
                    <a:pt x="4452" y="9430"/>
                    <a:pt x="14358" y="12192"/>
                    <a:pt x="23216" y="12192"/>
                  </a:cubicBezTo>
                  <a:close/>
                </a:path>
              </a:pathLst>
            </a:custGeom>
            <a:grpFill/>
            <a:ln w="9525" cap="flat">
              <a:noFill/>
              <a:prstDash val="solid"/>
              <a:miter/>
            </a:ln>
          </p:spPr>
          <p:txBody>
            <a:bodyPr rtlCol="0" anchor="ctr"/>
            <a:lstStyle/>
            <a:p>
              <a:endParaRPr lang="zh-CN" altLang="en-US"/>
            </a:p>
          </p:txBody>
        </p:sp>
        <p:sp>
          <p:nvSpPr>
            <p:cNvPr id="515" name="任意多边形: 形状 514"/>
            <p:cNvSpPr/>
            <p:nvPr/>
          </p:nvSpPr>
          <p:spPr>
            <a:xfrm>
              <a:off x="6963817" y="3753992"/>
              <a:ext cx="27646" cy="9715"/>
            </a:xfrm>
            <a:custGeom>
              <a:avLst/>
              <a:gdLst>
                <a:gd name="connsiteX0" fmla="*/ 19341 w 27646"/>
                <a:gd name="connsiteY0" fmla="*/ 9716 h 9715"/>
                <a:gd name="connsiteX1" fmla="*/ 26485 w 27646"/>
                <a:gd name="connsiteY1" fmla="*/ 4858 h 9715"/>
                <a:gd name="connsiteX2" fmla="*/ 8292 w 27646"/>
                <a:gd name="connsiteY2" fmla="*/ 0 h 9715"/>
                <a:gd name="connsiteX3" fmla="*/ 1148 w 27646"/>
                <a:gd name="connsiteY3" fmla="*/ 4858 h 9715"/>
                <a:gd name="connsiteX4" fmla="*/ 19341 w 27646"/>
                <a:gd name="connsiteY4" fmla="*/ 9716 h 9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46" h="9715">
                  <a:moveTo>
                    <a:pt x="19341" y="9716"/>
                  </a:moveTo>
                  <a:cubicBezTo>
                    <a:pt x="26389" y="9716"/>
                    <a:pt x="29532" y="7525"/>
                    <a:pt x="26485" y="4858"/>
                  </a:cubicBezTo>
                  <a:cubicBezTo>
                    <a:pt x="23341" y="2191"/>
                    <a:pt x="15245" y="0"/>
                    <a:pt x="8292" y="0"/>
                  </a:cubicBezTo>
                  <a:cubicBezTo>
                    <a:pt x="1338" y="0"/>
                    <a:pt x="-1900" y="2191"/>
                    <a:pt x="1148" y="4858"/>
                  </a:cubicBezTo>
                  <a:cubicBezTo>
                    <a:pt x="4101" y="7525"/>
                    <a:pt x="12292" y="9716"/>
                    <a:pt x="19341" y="9716"/>
                  </a:cubicBezTo>
                  <a:close/>
                </a:path>
              </a:pathLst>
            </a:custGeom>
            <a:grpFill/>
            <a:ln w="9525" cap="flat">
              <a:noFill/>
              <a:prstDash val="solid"/>
              <a:miter/>
            </a:ln>
          </p:spPr>
          <p:txBody>
            <a:bodyPr rtlCol="0" anchor="ctr"/>
            <a:lstStyle/>
            <a:p>
              <a:endParaRPr lang="zh-CN" altLang="en-US"/>
            </a:p>
          </p:txBody>
        </p:sp>
        <p:sp>
          <p:nvSpPr>
            <p:cNvPr id="516" name="任意多边形: 形状 515"/>
            <p:cNvSpPr/>
            <p:nvPr/>
          </p:nvSpPr>
          <p:spPr>
            <a:xfrm>
              <a:off x="7070455" y="3754850"/>
              <a:ext cx="22458" cy="7810"/>
            </a:xfrm>
            <a:custGeom>
              <a:avLst/>
              <a:gdLst>
                <a:gd name="connsiteX0" fmla="*/ 16144 w 22458"/>
                <a:gd name="connsiteY0" fmla="*/ 7810 h 7810"/>
                <a:gd name="connsiteX1" fmla="*/ 21288 w 22458"/>
                <a:gd name="connsiteY1" fmla="*/ 3905 h 7810"/>
                <a:gd name="connsiteX2" fmla="*/ 6333 w 22458"/>
                <a:gd name="connsiteY2" fmla="*/ 0 h 7810"/>
                <a:gd name="connsiteX3" fmla="*/ 1095 w 22458"/>
                <a:gd name="connsiteY3" fmla="*/ 3905 h 7810"/>
                <a:gd name="connsiteX4" fmla="*/ 16144 w 22458"/>
                <a:gd name="connsiteY4" fmla="*/ 7810 h 7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58" h="7810">
                  <a:moveTo>
                    <a:pt x="16144" y="7810"/>
                  </a:moveTo>
                  <a:cubicBezTo>
                    <a:pt x="21764" y="7810"/>
                    <a:pt x="24050" y="6096"/>
                    <a:pt x="21288" y="3905"/>
                  </a:cubicBezTo>
                  <a:cubicBezTo>
                    <a:pt x="18525" y="1810"/>
                    <a:pt x="11858" y="0"/>
                    <a:pt x="6333" y="0"/>
                  </a:cubicBezTo>
                  <a:cubicBezTo>
                    <a:pt x="809" y="0"/>
                    <a:pt x="-1572" y="1714"/>
                    <a:pt x="1095" y="3905"/>
                  </a:cubicBezTo>
                  <a:cubicBezTo>
                    <a:pt x="3857" y="6096"/>
                    <a:pt x="10524" y="7810"/>
                    <a:pt x="16144" y="7810"/>
                  </a:cubicBezTo>
                  <a:close/>
                </a:path>
              </a:pathLst>
            </a:custGeom>
            <a:grpFill/>
            <a:ln w="9525" cap="flat">
              <a:noFill/>
              <a:prstDash val="solid"/>
              <a:miter/>
            </a:ln>
          </p:spPr>
          <p:txBody>
            <a:bodyPr rtlCol="0" anchor="ctr"/>
            <a:lstStyle/>
            <a:p>
              <a:endParaRPr lang="zh-CN" altLang="en-US"/>
            </a:p>
          </p:txBody>
        </p:sp>
        <p:sp>
          <p:nvSpPr>
            <p:cNvPr id="517" name="任意多边形: 形状 516"/>
            <p:cNvSpPr/>
            <p:nvPr/>
          </p:nvSpPr>
          <p:spPr>
            <a:xfrm>
              <a:off x="7177346" y="3755993"/>
              <a:ext cx="17026" cy="5714"/>
            </a:xfrm>
            <a:custGeom>
              <a:avLst/>
              <a:gdLst>
                <a:gd name="connsiteX0" fmla="*/ 12504 w 17026"/>
                <a:gd name="connsiteY0" fmla="*/ 5715 h 5714"/>
                <a:gd name="connsiteX1" fmla="*/ 16029 w 17026"/>
                <a:gd name="connsiteY1" fmla="*/ 2858 h 5714"/>
                <a:gd name="connsiteX2" fmla="*/ 4503 w 17026"/>
                <a:gd name="connsiteY2" fmla="*/ 0 h 5714"/>
                <a:gd name="connsiteX3" fmla="*/ 979 w 17026"/>
                <a:gd name="connsiteY3" fmla="*/ 2858 h 5714"/>
                <a:gd name="connsiteX4" fmla="*/ 12504 w 17026"/>
                <a:gd name="connsiteY4" fmla="*/ 5715 h 5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 h="5714">
                  <a:moveTo>
                    <a:pt x="12504" y="5715"/>
                  </a:moveTo>
                  <a:cubicBezTo>
                    <a:pt x="16695" y="5715"/>
                    <a:pt x="18219" y="4381"/>
                    <a:pt x="16029" y="2858"/>
                  </a:cubicBezTo>
                  <a:cubicBezTo>
                    <a:pt x="13838" y="1238"/>
                    <a:pt x="8694" y="0"/>
                    <a:pt x="4503" y="0"/>
                  </a:cubicBezTo>
                  <a:cubicBezTo>
                    <a:pt x="408" y="0"/>
                    <a:pt x="-1212" y="1238"/>
                    <a:pt x="979" y="2858"/>
                  </a:cubicBezTo>
                  <a:cubicBezTo>
                    <a:pt x="3170" y="4381"/>
                    <a:pt x="8313" y="5715"/>
                    <a:pt x="12504" y="5715"/>
                  </a:cubicBezTo>
                  <a:close/>
                </a:path>
              </a:pathLst>
            </a:custGeom>
            <a:grpFill/>
            <a:ln w="9525" cap="flat">
              <a:noFill/>
              <a:prstDash val="solid"/>
              <a:miter/>
            </a:ln>
          </p:spPr>
          <p:txBody>
            <a:bodyPr rtlCol="0" anchor="ctr"/>
            <a:lstStyle/>
            <a:p>
              <a:endParaRPr lang="zh-CN" altLang="en-US"/>
            </a:p>
          </p:txBody>
        </p:sp>
        <p:sp>
          <p:nvSpPr>
            <p:cNvPr id="518" name="任意多边形: 形状 517"/>
            <p:cNvSpPr/>
            <p:nvPr/>
          </p:nvSpPr>
          <p:spPr>
            <a:xfrm>
              <a:off x="7283544" y="3756659"/>
              <a:ext cx="12731" cy="4191"/>
            </a:xfrm>
            <a:custGeom>
              <a:avLst/>
              <a:gdLst>
                <a:gd name="connsiteX0" fmla="*/ 9557 w 12731"/>
                <a:gd name="connsiteY0" fmla="*/ 4191 h 4191"/>
                <a:gd name="connsiteX1" fmla="*/ 11843 w 12731"/>
                <a:gd name="connsiteY1" fmla="*/ 2096 h 4191"/>
                <a:gd name="connsiteX2" fmla="*/ 3175 w 12731"/>
                <a:gd name="connsiteY2" fmla="*/ 0 h 4191"/>
                <a:gd name="connsiteX3" fmla="*/ 889 w 12731"/>
                <a:gd name="connsiteY3" fmla="*/ 2096 h 4191"/>
                <a:gd name="connsiteX4" fmla="*/ 9557 w 12731"/>
                <a:gd name="connsiteY4" fmla="*/ 4191 h 4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1" h="4191">
                  <a:moveTo>
                    <a:pt x="9557" y="4191"/>
                  </a:moveTo>
                  <a:cubicBezTo>
                    <a:pt x="12605" y="4191"/>
                    <a:pt x="13652" y="3239"/>
                    <a:pt x="11843" y="2096"/>
                  </a:cubicBezTo>
                  <a:cubicBezTo>
                    <a:pt x="10033" y="953"/>
                    <a:pt x="6223" y="0"/>
                    <a:pt x="3175" y="0"/>
                  </a:cubicBezTo>
                  <a:cubicBezTo>
                    <a:pt x="127" y="0"/>
                    <a:pt x="-921" y="953"/>
                    <a:pt x="889" y="2096"/>
                  </a:cubicBezTo>
                  <a:cubicBezTo>
                    <a:pt x="2604" y="3239"/>
                    <a:pt x="6509" y="4191"/>
                    <a:pt x="9557" y="4191"/>
                  </a:cubicBezTo>
                  <a:close/>
                </a:path>
              </a:pathLst>
            </a:custGeom>
            <a:grpFill/>
            <a:ln w="9525" cap="flat">
              <a:noFill/>
              <a:prstDash val="solid"/>
              <a:miter/>
            </a:ln>
          </p:spPr>
          <p:txBody>
            <a:bodyPr rtlCol="0" anchor="ctr"/>
            <a:lstStyle/>
            <a:p>
              <a:endParaRPr lang="zh-CN" altLang="en-US"/>
            </a:p>
          </p:txBody>
        </p:sp>
        <p:sp>
          <p:nvSpPr>
            <p:cNvPr id="519" name="任意多边形: 形状 518"/>
            <p:cNvSpPr/>
            <p:nvPr/>
          </p:nvSpPr>
          <p:spPr>
            <a:xfrm>
              <a:off x="7389955" y="3757421"/>
              <a:ext cx="8195" cy="2666"/>
            </a:xfrm>
            <a:custGeom>
              <a:avLst/>
              <a:gdLst>
                <a:gd name="connsiteX0" fmla="*/ 6301 w 8195"/>
                <a:gd name="connsiteY0" fmla="*/ 2667 h 2666"/>
                <a:gd name="connsiteX1" fmla="*/ 7540 w 8195"/>
                <a:gd name="connsiteY1" fmla="*/ 1333 h 2666"/>
                <a:gd name="connsiteX2" fmla="*/ 1920 w 8195"/>
                <a:gd name="connsiteY2" fmla="*/ 0 h 2666"/>
                <a:gd name="connsiteX3" fmla="*/ 586 w 8195"/>
                <a:gd name="connsiteY3" fmla="*/ 1333 h 2666"/>
                <a:gd name="connsiteX4" fmla="*/ 6301 w 8195"/>
                <a:gd name="connsiteY4" fmla="*/ 2667 h 2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95" h="2666">
                  <a:moveTo>
                    <a:pt x="6301" y="2667"/>
                  </a:moveTo>
                  <a:cubicBezTo>
                    <a:pt x="8206" y="2667"/>
                    <a:pt x="8778" y="2096"/>
                    <a:pt x="7540" y="1333"/>
                  </a:cubicBezTo>
                  <a:cubicBezTo>
                    <a:pt x="6301" y="571"/>
                    <a:pt x="3825" y="0"/>
                    <a:pt x="1920" y="0"/>
                  </a:cubicBezTo>
                  <a:cubicBezTo>
                    <a:pt x="15" y="0"/>
                    <a:pt x="-557" y="571"/>
                    <a:pt x="586" y="1333"/>
                  </a:cubicBezTo>
                  <a:cubicBezTo>
                    <a:pt x="1825" y="2096"/>
                    <a:pt x="4396" y="2667"/>
                    <a:pt x="6301" y="2667"/>
                  </a:cubicBezTo>
                  <a:close/>
                </a:path>
              </a:pathLst>
            </a:custGeom>
            <a:grpFill/>
            <a:ln w="9525" cap="flat">
              <a:noFill/>
              <a:prstDash val="solid"/>
              <a:miter/>
            </a:ln>
          </p:spPr>
          <p:txBody>
            <a:bodyPr rtlCol="0" anchor="ctr"/>
            <a:lstStyle/>
            <a:p>
              <a:endParaRPr lang="zh-CN" altLang="en-US"/>
            </a:p>
          </p:txBody>
        </p:sp>
        <p:sp>
          <p:nvSpPr>
            <p:cNvPr id="520" name="任意多边形: 形状 519"/>
            <p:cNvSpPr/>
            <p:nvPr/>
          </p:nvSpPr>
          <p:spPr>
            <a:xfrm>
              <a:off x="7496096" y="3758088"/>
              <a:ext cx="4155" cy="1333"/>
            </a:xfrm>
            <a:custGeom>
              <a:avLst/>
              <a:gdLst>
                <a:gd name="connsiteX0" fmla="*/ 3221 w 4155"/>
                <a:gd name="connsiteY0" fmla="*/ 1333 h 1333"/>
                <a:gd name="connsiteX1" fmla="*/ 3793 w 4155"/>
                <a:gd name="connsiteY1" fmla="*/ 667 h 1333"/>
                <a:gd name="connsiteX2" fmla="*/ 935 w 4155"/>
                <a:gd name="connsiteY2" fmla="*/ 0 h 1333"/>
                <a:gd name="connsiteX3" fmla="*/ 363 w 4155"/>
                <a:gd name="connsiteY3" fmla="*/ 667 h 1333"/>
                <a:gd name="connsiteX4" fmla="*/ 3221 w 4155"/>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5" h="1333">
                  <a:moveTo>
                    <a:pt x="3221" y="1333"/>
                  </a:moveTo>
                  <a:cubicBezTo>
                    <a:pt x="4173" y="1333"/>
                    <a:pt x="4459" y="1048"/>
                    <a:pt x="3793" y="667"/>
                  </a:cubicBezTo>
                  <a:cubicBezTo>
                    <a:pt x="3126" y="286"/>
                    <a:pt x="1887" y="0"/>
                    <a:pt x="935" y="0"/>
                  </a:cubicBezTo>
                  <a:cubicBezTo>
                    <a:pt x="-18" y="0"/>
                    <a:pt x="-303" y="286"/>
                    <a:pt x="363" y="667"/>
                  </a:cubicBezTo>
                  <a:cubicBezTo>
                    <a:pt x="1030" y="1048"/>
                    <a:pt x="2269" y="1333"/>
                    <a:pt x="3221" y="1333"/>
                  </a:cubicBezTo>
                  <a:close/>
                </a:path>
              </a:pathLst>
            </a:custGeom>
            <a:grpFill/>
            <a:ln w="9525" cap="flat">
              <a:noFill/>
              <a:prstDash val="solid"/>
              <a:miter/>
            </a:ln>
          </p:spPr>
          <p:txBody>
            <a:bodyPr rtlCol="0" anchor="ctr"/>
            <a:lstStyle/>
            <a:p>
              <a:endParaRPr lang="zh-CN" altLang="en-US"/>
            </a:p>
          </p:txBody>
        </p:sp>
        <p:sp>
          <p:nvSpPr>
            <p:cNvPr id="521" name="任意多边形: 形状 520"/>
            <p:cNvSpPr/>
            <p:nvPr/>
          </p:nvSpPr>
          <p:spPr>
            <a:xfrm>
              <a:off x="7601612" y="3758660"/>
              <a:ext cx="1341" cy="380"/>
            </a:xfrm>
            <a:custGeom>
              <a:avLst/>
              <a:gdLst>
                <a:gd name="connsiteX0" fmla="*/ 1052 w 1341"/>
                <a:gd name="connsiteY0" fmla="*/ 381 h 380"/>
                <a:gd name="connsiteX1" fmla="*/ 1242 w 1341"/>
                <a:gd name="connsiteY1" fmla="*/ 191 h 380"/>
                <a:gd name="connsiteX2" fmla="*/ 290 w 1341"/>
                <a:gd name="connsiteY2" fmla="*/ 0 h 380"/>
                <a:gd name="connsiteX3" fmla="*/ 99 w 1341"/>
                <a:gd name="connsiteY3" fmla="*/ 191 h 380"/>
                <a:gd name="connsiteX4" fmla="*/ 1052 w 1341"/>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1" h="380">
                  <a:moveTo>
                    <a:pt x="1052" y="381"/>
                  </a:moveTo>
                  <a:cubicBezTo>
                    <a:pt x="1337" y="381"/>
                    <a:pt x="1433" y="286"/>
                    <a:pt x="1242" y="191"/>
                  </a:cubicBezTo>
                  <a:cubicBezTo>
                    <a:pt x="1052" y="95"/>
                    <a:pt x="575" y="0"/>
                    <a:pt x="290" y="0"/>
                  </a:cubicBezTo>
                  <a:cubicBezTo>
                    <a:pt x="4" y="0"/>
                    <a:pt x="-91" y="95"/>
                    <a:pt x="99" y="191"/>
                  </a:cubicBezTo>
                  <a:cubicBezTo>
                    <a:pt x="290" y="191"/>
                    <a:pt x="766" y="381"/>
                    <a:pt x="1052" y="381"/>
                  </a:cubicBezTo>
                  <a:close/>
                </a:path>
              </a:pathLst>
            </a:custGeom>
            <a:grpFill/>
            <a:ln w="9525" cap="flat">
              <a:noFill/>
              <a:prstDash val="solid"/>
              <a:miter/>
            </a:ln>
          </p:spPr>
          <p:txBody>
            <a:bodyPr rtlCol="0" anchor="ctr"/>
            <a:lstStyle/>
            <a:p>
              <a:endParaRPr lang="zh-CN" altLang="en-US"/>
            </a:p>
          </p:txBody>
        </p:sp>
        <p:sp>
          <p:nvSpPr>
            <p:cNvPr id="522" name="任意多边形: 形状 521"/>
            <p:cNvSpPr/>
            <p:nvPr/>
          </p:nvSpPr>
          <p:spPr>
            <a:xfrm>
              <a:off x="4456199" y="3800475"/>
              <a:ext cx="1529" cy="476"/>
            </a:xfrm>
            <a:custGeom>
              <a:avLst/>
              <a:gdLst>
                <a:gd name="connsiteX0" fmla="*/ 357 w 1529"/>
                <a:gd name="connsiteY0" fmla="*/ 476 h 476"/>
                <a:gd name="connsiteX1" fmla="*/ 1404 w 1529"/>
                <a:gd name="connsiteY1" fmla="*/ 191 h 476"/>
                <a:gd name="connsiteX2" fmla="*/ 1214 w 1529"/>
                <a:gd name="connsiteY2" fmla="*/ 0 h 476"/>
                <a:gd name="connsiteX3" fmla="*/ 166 w 1529"/>
                <a:gd name="connsiteY3" fmla="*/ 191 h 476"/>
                <a:gd name="connsiteX4" fmla="*/ 357 w 1529"/>
                <a:gd name="connsiteY4" fmla="*/ 476 h 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9" h="476">
                  <a:moveTo>
                    <a:pt x="357" y="476"/>
                  </a:moveTo>
                  <a:cubicBezTo>
                    <a:pt x="738" y="476"/>
                    <a:pt x="1119" y="381"/>
                    <a:pt x="1404" y="191"/>
                  </a:cubicBezTo>
                  <a:cubicBezTo>
                    <a:pt x="1595" y="95"/>
                    <a:pt x="1595" y="0"/>
                    <a:pt x="1214" y="0"/>
                  </a:cubicBezTo>
                  <a:cubicBezTo>
                    <a:pt x="928" y="0"/>
                    <a:pt x="452" y="95"/>
                    <a:pt x="166" y="191"/>
                  </a:cubicBezTo>
                  <a:cubicBezTo>
                    <a:pt x="-120" y="381"/>
                    <a:pt x="-24" y="476"/>
                    <a:pt x="357" y="476"/>
                  </a:cubicBezTo>
                  <a:close/>
                </a:path>
              </a:pathLst>
            </a:custGeom>
            <a:grpFill/>
            <a:ln w="9525" cap="flat">
              <a:noFill/>
              <a:prstDash val="solid"/>
              <a:miter/>
            </a:ln>
          </p:spPr>
          <p:txBody>
            <a:bodyPr rtlCol="0" anchor="ctr"/>
            <a:lstStyle/>
            <a:p>
              <a:endParaRPr lang="zh-CN" altLang="en-US"/>
            </a:p>
          </p:txBody>
        </p:sp>
        <p:sp>
          <p:nvSpPr>
            <p:cNvPr id="523" name="任意多边形: 形状 522"/>
            <p:cNvSpPr/>
            <p:nvPr/>
          </p:nvSpPr>
          <p:spPr>
            <a:xfrm>
              <a:off x="4563697" y="3799903"/>
              <a:ext cx="5103" cy="1714"/>
            </a:xfrm>
            <a:custGeom>
              <a:avLst/>
              <a:gdLst>
                <a:gd name="connsiteX0" fmla="*/ 1158 w 5103"/>
                <a:gd name="connsiteY0" fmla="*/ 1714 h 1714"/>
                <a:gd name="connsiteX1" fmla="*/ 4683 w 5103"/>
                <a:gd name="connsiteY1" fmla="*/ 857 h 1714"/>
                <a:gd name="connsiteX2" fmla="*/ 3921 w 5103"/>
                <a:gd name="connsiteY2" fmla="*/ 0 h 1714"/>
                <a:gd name="connsiteX3" fmla="*/ 396 w 5103"/>
                <a:gd name="connsiteY3" fmla="*/ 857 h 1714"/>
                <a:gd name="connsiteX4" fmla="*/ 1158 w 5103"/>
                <a:gd name="connsiteY4" fmla="*/ 1714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3" h="1714">
                  <a:moveTo>
                    <a:pt x="1158" y="1714"/>
                  </a:moveTo>
                  <a:cubicBezTo>
                    <a:pt x="2301" y="1714"/>
                    <a:pt x="3921" y="1333"/>
                    <a:pt x="4683" y="857"/>
                  </a:cubicBezTo>
                  <a:cubicBezTo>
                    <a:pt x="5445" y="381"/>
                    <a:pt x="5159" y="0"/>
                    <a:pt x="3921" y="0"/>
                  </a:cubicBezTo>
                  <a:cubicBezTo>
                    <a:pt x="2778" y="0"/>
                    <a:pt x="1158" y="381"/>
                    <a:pt x="396" y="857"/>
                  </a:cubicBezTo>
                  <a:cubicBezTo>
                    <a:pt x="-366" y="1333"/>
                    <a:pt x="15" y="1714"/>
                    <a:pt x="1158" y="1714"/>
                  </a:cubicBezTo>
                  <a:close/>
                </a:path>
              </a:pathLst>
            </a:custGeom>
            <a:grpFill/>
            <a:ln w="9525" cap="flat">
              <a:noFill/>
              <a:prstDash val="solid"/>
              <a:miter/>
            </a:ln>
          </p:spPr>
          <p:txBody>
            <a:bodyPr rtlCol="0" anchor="ctr"/>
            <a:lstStyle/>
            <a:p>
              <a:endParaRPr lang="zh-CN" altLang="en-US"/>
            </a:p>
          </p:txBody>
        </p:sp>
        <p:sp>
          <p:nvSpPr>
            <p:cNvPr id="524" name="任意多边形: 形状 523"/>
            <p:cNvSpPr/>
            <p:nvPr/>
          </p:nvSpPr>
          <p:spPr>
            <a:xfrm>
              <a:off x="4671264" y="3799236"/>
              <a:ext cx="8516" cy="2952"/>
            </a:xfrm>
            <a:custGeom>
              <a:avLst/>
              <a:gdLst>
                <a:gd name="connsiteX0" fmla="*/ 2081 w 8516"/>
                <a:gd name="connsiteY0" fmla="*/ 2953 h 2952"/>
                <a:gd name="connsiteX1" fmla="*/ 7892 w 8516"/>
                <a:gd name="connsiteY1" fmla="*/ 1429 h 2952"/>
                <a:gd name="connsiteX2" fmla="*/ 6463 w 8516"/>
                <a:gd name="connsiteY2" fmla="*/ 0 h 2952"/>
                <a:gd name="connsiteX3" fmla="*/ 557 w 8516"/>
                <a:gd name="connsiteY3" fmla="*/ 1429 h 2952"/>
                <a:gd name="connsiteX4" fmla="*/ 2081 w 8516"/>
                <a:gd name="connsiteY4" fmla="*/ 2953 h 2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6" h="2952">
                  <a:moveTo>
                    <a:pt x="2081" y="2953"/>
                  </a:moveTo>
                  <a:cubicBezTo>
                    <a:pt x="4082" y="2953"/>
                    <a:pt x="6749" y="2286"/>
                    <a:pt x="7892" y="1429"/>
                  </a:cubicBezTo>
                  <a:cubicBezTo>
                    <a:pt x="9130" y="571"/>
                    <a:pt x="8463" y="0"/>
                    <a:pt x="6463" y="0"/>
                  </a:cubicBezTo>
                  <a:cubicBezTo>
                    <a:pt x="4463" y="0"/>
                    <a:pt x="1796" y="667"/>
                    <a:pt x="557" y="1429"/>
                  </a:cubicBezTo>
                  <a:cubicBezTo>
                    <a:pt x="-586" y="2286"/>
                    <a:pt x="81" y="2953"/>
                    <a:pt x="2081" y="2953"/>
                  </a:cubicBezTo>
                  <a:close/>
                </a:path>
              </a:pathLst>
            </a:custGeom>
            <a:grpFill/>
            <a:ln w="9525" cap="flat">
              <a:noFill/>
              <a:prstDash val="solid"/>
              <a:miter/>
            </a:ln>
          </p:spPr>
          <p:txBody>
            <a:bodyPr rtlCol="0" anchor="ctr"/>
            <a:lstStyle/>
            <a:p>
              <a:endParaRPr lang="zh-CN" altLang="en-US"/>
            </a:p>
          </p:txBody>
        </p:sp>
        <p:sp>
          <p:nvSpPr>
            <p:cNvPr id="525" name="任意多边形: 形状 524"/>
            <p:cNvSpPr/>
            <p:nvPr/>
          </p:nvSpPr>
          <p:spPr>
            <a:xfrm>
              <a:off x="4778631" y="3798570"/>
              <a:ext cx="12483" cy="4381"/>
            </a:xfrm>
            <a:custGeom>
              <a:avLst/>
              <a:gdLst>
                <a:gd name="connsiteX0" fmla="*/ 3204 w 12483"/>
                <a:gd name="connsiteY0" fmla="*/ 4381 h 4381"/>
                <a:gd name="connsiteX1" fmla="*/ 11681 w 12483"/>
                <a:gd name="connsiteY1" fmla="*/ 2191 h 4381"/>
                <a:gd name="connsiteX2" fmla="*/ 9300 w 12483"/>
                <a:gd name="connsiteY2" fmla="*/ 0 h 4381"/>
                <a:gd name="connsiteX3" fmla="*/ 823 w 12483"/>
                <a:gd name="connsiteY3" fmla="*/ 2191 h 4381"/>
                <a:gd name="connsiteX4" fmla="*/ 3204 w 12483"/>
                <a:gd name="connsiteY4" fmla="*/ 4381 h 4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83" h="4381">
                  <a:moveTo>
                    <a:pt x="3204" y="4381"/>
                  </a:moveTo>
                  <a:cubicBezTo>
                    <a:pt x="6252" y="4381"/>
                    <a:pt x="10062" y="3429"/>
                    <a:pt x="11681" y="2191"/>
                  </a:cubicBezTo>
                  <a:cubicBezTo>
                    <a:pt x="13396" y="952"/>
                    <a:pt x="12253" y="0"/>
                    <a:pt x="9300" y="0"/>
                  </a:cubicBezTo>
                  <a:cubicBezTo>
                    <a:pt x="6347" y="0"/>
                    <a:pt x="2537" y="952"/>
                    <a:pt x="823" y="2191"/>
                  </a:cubicBezTo>
                  <a:cubicBezTo>
                    <a:pt x="-892" y="3334"/>
                    <a:pt x="156" y="4381"/>
                    <a:pt x="3204" y="4381"/>
                  </a:cubicBezTo>
                  <a:close/>
                </a:path>
              </a:pathLst>
            </a:custGeom>
            <a:grpFill/>
            <a:ln w="9525" cap="flat">
              <a:noFill/>
              <a:prstDash val="solid"/>
              <a:miter/>
            </a:ln>
          </p:spPr>
          <p:txBody>
            <a:bodyPr rtlCol="0" anchor="ctr"/>
            <a:lstStyle/>
            <a:p>
              <a:endParaRPr lang="zh-CN" altLang="en-US"/>
            </a:p>
          </p:txBody>
        </p:sp>
        <p:sp>
          <p:nvSpPr>
            <p:cNvPr id="526" name="任意多边形: 形状 525"/>
            <p:cNvSpPr/>
            <p:nvPr/>
          </p:nvSpPr>
          <p:spPr>
            <a:xfrm>
              <a:off x="4885278" y="3797617"/>
              <a:ext cx="17713" cy="6286"/>
            </a:xfrm>
            <a:custGeom>
              <a:avLst/>
              <a:gdLst>
                <a:gd name="connsiteX0" fmla="*/ 4856 w 17713"/>
                <a:gd name="connsiteY0" fmla="*/ 6287 h 6286"/>
                <a:gd name="connsiteX1" fmla="*/ 16763 w 17713"/>
                <a:gd name="connsiteY1" fmla="*/ 3143 h 6286"/>
                <a:gd name="connsiteX2" fmla="*/ 12857 w 17713"/>
                <a:gd name="connsiteY2" fmla="*/ 0 h 6286"/>
                <a:gd name="connsiteX3" fmla="*/ 951 w 17713"/>
                <a:gd name="connsiteY3" fmla="*/ 3143 h 6286"/>
                <a:gd name="connsiteX4" fmla="*/ 4856 w 17713"/>
                <a:gd name="connsiteY4" fmla="*/ 6287 h 6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13" h="6286">
                  <a:moveTo>
                    <a:pt x="4856" y="6287"/>
                  </a:moveTo>
                  <a:cubicBezTo>
                    <a:pt x="9238" y="6287"/>
                    <a:pt x="14572" y="4858"/>
                    <a:pt x="16763" y="3143"/>
                  </a:cubicBezTo>
                  <a:cubicBezTo>
                    <a:pt x="18953" y="1429"/>
                    <a:pt x="17239" y="0"/>
                    <a:pt x="12857" y="0"/>
                  </a:cubicBezTo>
                  <a:cubicBezTo>
                    <a:pt x="8476" y="0"/>
                    <a:pt x="3237" y="1429"/>
                    <a:pt x="951" y="3143"/>
                  </a:cubicBezTo>
                  <a:cubicBezTo>
                    <a:pt x="-1240" y="4858"/>
                    <a:pt x="475" y="6287"/>
                    <a:pt x="4856" y="6287"/>
                  </a:cubicBezTo>
                  <a:close/>
                </a:path>
              </a:pathLst>
            </a:custGeom>
            <a:grpFill/>
            <a:ln w="9525" cap="flat">
              <a:noFill/>
              <a:prstDash val="solid"/>
              <a:miter/>
            </a:ln>
          </p:spPr>
          <p:txBody>
            <a:bodyPr rtlCol="0" anchor="ctr"/>
            <a:lstStyle/>
            <a:p>
              <a:endParaRPr lang="zh-CN" altLang="en-US"/>
            </a:p>
          </p:txBody>
        </p:sp>
        <p:sp>
          <p:nvSpPr>
            <p:cNvPr id="527" name="任意多边形: 形状 526"/>
            <p:cNvSpPr/>
            <p:nvPr/>
          </p:nvSpPr>
          <p:spPr>
            <a:xfrm>
              <a:off x="4992043" y="3796569"/>
              <a:ext cx="22739" cy="8286"/>
            </a:xfrm>
            <a:custGeom>
              <a:avLst/>
              <a:gdLst>
                <a:gd name="connsiteX0" fmla="*/ 6676 w 22739"/>
                <a:gd name="connsiteY0" fmla="*/ 8287 h 8286"/>
                <a:gd name="connsiteX1" fmla="*/ 21725 w 22739"/>
                <a:gd name="connsiteY1" fmla="*/ 4096 h 8286"/>
                <a:gd name="connsiteX2" fmla="*/ 16105 w 22739"/>
                <a:gd name="connsiteY2" fmla="*/ 0 h 8286"/>
                <a:gd name="connsiteX3" fmla="*/ 1056 w 22739"/>
                <a:gd name="connsiteY3" fmla="*/ 4096 h 8286"/>
                <a:gd name="connsiteX4" fmla="*/ 6676 w 22739"/>
                <a:gd name="connsiteY4" fmla="*/ 8287 h 8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39" h="8286">
                  <a:moveTo>
                    <a:pt x="6676" y="8287"/>
                  </a:moveTo>
                  <a:cubicBezTo>
                    <a:pt x="12391" y="8287"/>
                    <a:pt x="19153" y="6382"/>
                    <a:pt x="21725" y="4096"/>
                  </a:cubicBezTo>
                  <a:cubicBezTo>
                    <a:pt x="24297" y="1810"/>
                    <a:pt x="21820" y="0"/>
                    <a:pt x="16105" y="0"/>
                  </a:cubicBezTo>
                  <a:cubicBezTo>
                    <a:pt x="10390" y="0"/>
                    <a:pt x="3723" y="1810"/>
                    <a:pt x="1056" y="4096"/>
                  </a:cubicBezTo>
                  <a:cubicBezTo>
                    <a:pt x="-1611" y="6477"/>
                    <a:pt x="961" y="8287"/>
                    <a:pt x="6676" y="8287"/>
                  </a:cubicBezTo>
                  <a:close/>
                </a:path>
              </a:pathLst>
            </a:custGeom>
            <a:grpFill/>
            <a:ln w="9525" cap="flat">
              <a:noFill/>
              <a:prstDash val="solid"/>
              <a:miter/>
            </a:ln>
          </p:spPr>
          <p:txBody>
            <a:bodyPr rtlCol="0" anchor="ctr"/>
            <a:lstStyle/>
            <a:p>
              <a:endParaRPr lang="zh-CN" altLang="en-US"/>
            </a:p>
          </p:txBody>
        </p:sp>
        <p:sp>
          <p:nvSpPr>
            <p:cNvPr id="528" name="任意多边形: 形状 527"/>
            <p:cNvSpPr/>
            <p:nvPr/>
          </p:nvSpPr>
          <p:spPr>
            <a:xfrm>
              <a:off x="5098570" y="3795521"/>
              <a:ext cx="28124" cy="10477"/>
            </a:xfrm>
            <a:custGeom>
              <a:avLst/>
              <a:gdLst>
                <a:gd name="connsiteX0" fmla="*/ 8734 w 28124"/>
                <a:gd name="connsiteY0" fmla="*/ 10478 h 10477"/>
                <a:gd name="connsiteX1" fmla="*/ 27118 w 28124"/>
                <a:gd name="connsiteY1" fmla="*/ 5239 h 10477"/>
                <a:gd name="connsiteX2" fmla="*/ 19402 w 28124"/>
                <a:gd name="connsiteY2" fmla="*/ 0 h 10477"/>
                <a:gd name="connsiteX3" fmla="*/ 1019 w 28124"/>
                <a:gd name="connsiteY3" fmla="*/ 5239 h 10477"/>
                <a:gd name="connsiteX4" fmla="*/ 8734 w 28124"/>
                <a:gd name="connsiteY4" fmla="*/ 10478 h 10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4" h="10477">
                  <a:moveTo>
                    <a:pt x="8734" y="10478"/>
                  </a:moveTo>
                  <a:cubicBezTo>
                    <a:pt x="15973" y="10478"/>
                    <a:pt x="24260" y="8096"/>
                    <a:pt x="27118" y="5239"/>
                  </a:cubicBezTo>
                  <a:cubicBezTo>
                    <a:pt x="29975" y="2381"/>
                    <a:pt x="26546" y="0"/>
                    <a:pt x="19402" y="0"/>
                  </a:cubicBezTo>
                  <a:cubicBezTo>
                    <a:pt x="12259" y="0"/>
                    <a:pt x="4067" y="2286"/>
                    <a:pt x="1019" y="5239"/>
                  </a:cubicBezTo>
                  <a:cubicBezTo>
                    <a:pt x="-1838" y="8096"/>
                    <a:pt x="1495" y="10478"/>
                    <a:pt x="8734" y="10478"/>
                  </a:cubicBezTo>
                  <a:close/>
                </a:path>
              </a:pathLst>
            </a:custGeom>
            <a:grpFill/>
            <a:ln w="9525" cap="flat">
              <a:noFill/>
              <a:prstDash val="solid"/>
              <a:miter/>
            </a:ln>
          </p:spPr>
          <p:txBody>
            <a:bodyPr rtlCol="0" anchor="ctr"/>
            <a:lstStyle/>
            <a:p>
              <a:endParaRPr lang="zh-CN" altLang="en-US"/>
            </a:p>
          </p:txBody>
        </p:sp>
        <p:sp>
          <p:nvSpPr>
            <p:cNvPr id="529" name="任意多边形: 形状 528"/>
            <p:cNvSpPr/>
            <p:nvPr/>
          </p:nvSpPr>
          <p:spPr>
            <a:xfrm>
              <a:off x="5204942" y="3794379"/>
              <a:ext cx="34121" cy="12858"/>
            </a:xfrm>
            <a:custGeom>
              <a:avLst/>
              <a:gdLst>
                <a:gd name="connsiteX0" fmla="*/ 11233 w 34121"/>
                <a:gd name="connsiteY0" fmla="*/ 12859 h 12858"/>
                <a:gd name="connsiteX1" fmla="*/ 33140 w 34121"/>
                <a:gd name="connsiteY1" fmla="*/ 6382 h 12858"/>
                <a:gd name="connsiteX2" fmla="*/ 22853 w 34121"/>
                <a:gd name="connsiteY2" fmla="*/ 0 h 12858"/>
                <a:gd name="connsiteX3" fmla="*/ 1041 w 34121"/>
                <a:gd name="connsiteY3" fmla="*/ 6382 h 12858"/>
                <a:gd name="connsiteX4" fmla="*/ 11233 w 34121"/>
                <a:gd name="connsiteY4" fmla="*/ 12859 h 12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21" h="12858">
                  <a:moveTo>
                    <a:pt x="11233" y="12859"/>
                  </a:moveTo>
                  <a:cubicBezTo>
                    <a:pt x="20186" y="12859"/>
                    <a:pt x="29997" y="9906"/>
                    <a:pt x="33140" y="6382"/>
                  </a:cubicBezTo>
                  <a:cubicBezTo>
                    <a:pt x="36283" y="2858"/>
                    <a:pt x="31616" y="0"/>
                    <a:pt x="22853" y="0"/>
                  </a:cubicBezTo>
                  <a:cubicBezTo>
                    <a:pt x="14090" y="0"/>
                    <a:pt x="4279" y="2858"/>
                    <a:pt x="1041" y="6382"/>
                  </a:cubicBezTo>
                  <a:cubicBezTo>
                    <a:pt x="-2198" y="9906"/>
                    <a:pt x="2374" y="12859"/>
                    <a:pt x="11233" y="12859"/>
                  </a:cubicBezTo>
                  <a:close/>
                </a:path>
              </a:pathLst>
            </a:custGeom>
            <a:grpFill/>
            <a:ln w="9525" cap="flat">
              <a:noFill/>
              <a:prstDash val="solid"/>
              <a:miter/>
            </a:ln>
          </p:spPr>
          <p:txBody>
            <a:bodyPr rtlCol="0" anchor="ctr"/>
            <a:lstStyle/>
            <a:p>
              <a:endParaRPr lang="zh-CN" altLang="en-US"/>
            </a:p>
          </p:txBody>
        </p:sp>
        <p:sp>
          <p:nvSpPr>
            <p:cNvPr id="530" name="任意多边形: 形状 529"/>
            <p:cNvSpPr/>
            <p:nvPr/>
          </p:nvSpPr>
          <p:spPr>
            <a:xfrm>
              <a:off x="5311247" y="3793140"/>
              <a:ext cx="39978" cy="15335"/>
            </a:xfrm>
            <a:custGeom>
              <a:avLst/>
              <a:gdLst>
                <a:gd name="connsiteX0" fmla="*/ 14084 w 39978"/>
                <a:gd name="connsiteY0" fmla="*/ 15335 h 15335"/>
                <a:gd name="connsiteX1" fmla="*/ 39135 w 39978"/>
                <a:gd name="connsiteY1" fmla="*/ 7620 h 15335"/>
                <a:gd name="connsiteX2" fmla="*/ 25895 w 39978"/>
                <a:gd name="connsiteY2" fmla="*/ 0 h 15335"/>
                <a:gd name="connsiteX3" fmla="*/ 939 w 39978"/>
                <a:gd name="connsiteY3" fmla="*/ 7620 h 15335"/>
                <a:gd name="connsiteX4" fmla="*/ 14084 w 39978"/>
                <a:gd name="connsiteY4" fmla="*/ 15335 h 1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78" h="15335">
                  <a:moveTo>
                    <a:pt x="14084" y="15335"/>
                  </a:moveTo>
                  <a:cubicBezTo>
                    <a:pt x="24752" y="15335"/>
                    <a:pt x="35991" y="11811"/>
                    <a:pt x="39135" y="7620"/>
                  </a:cubicBezTo>
                  <a:cubicBezTo>
                    <a:pt x="42278" y="3429"/>
                    <a:pt x="36372" y="0"/>
                    <a:pt x="25895" y="0"/>
                  </a:cubicBezTo>
                  <a:cubicBezTo>
                    <a:pt x="15417" y="0"/>
                    <a:pt x="4273" y="3429"/>
                    <a:pt x="939" y="7620"/>
                  </a:cubicBezTo>
                  <a:cubicBezTo>
                    <a:pt x="-2394" y="11811"/>
                    <a:pt x="3416" y="15335"/>
                    <a:pt x="14084" y="15335"/>
                  </a:cubicBezTo>
                  <a:close/>
                </a:path>
              </a:pathLst>
            </a:custGeom>
            <a:grpFill/>
            <a:ln w="9525" cap="flat">
              <a:noFill/>
              <a:prstDash val="solid"/>
              <a:miter/>
            </a:ln>
          </p:spPr>
          <p:txBody>
            <a:bodyPr rtlCol="0" anchor="ctr"/>
            <a:lstStyle/>
            <a:p>
              <a:endParaRPr lang="zh-CN" altLang="en-US"/>
            </a:p>
          </p:txBody>
        </p:sp>
        <p:sp>
          <p:nvSpPr>
            <p:cNvPr id="531" name="任意多边形: 形状 530"/>
            <p:cNvSpPr/>
            <p:nvPr/>
          </p:nvSpPr>
          <p:spPr>
            <a:xfrm>
              <a:off x="5417396" y="3791712"/>
              <a:ext cx="46349" cy="18097"/>
            </a:xfrm>
            <a:custGeom>
              <a:avLst/>
              <a:gdLst>
                <a:gd name="connsiteX0" fmla="*/ 17282 w 46349"/>
                <a:gd name="connsiteY0" fmla="*/ 18097 h 18097"/>
                <a:gd name="connsiteX1" fmla="*/ 45667 w 46349"/>
                <a:gd name="connsiteY1" fmla="*/ 8954 h 18097"/>
                <a:gd name="connsiteX2" fmla="*/ 28998 w 46349"/>
                <a:gd name="connsiteY2" fmla="*/ 0 h 18097"/>
                <a:gd name="connsiteX3" fmla="*/ 804 w 46349"/>
                <a:gd name="connsiteY3" fmla="*/ 8954 h 18097"/>
                <a:gd name="connsiteX4" fmla="*/ 17282 w 46349"/>
                <a:gd name="connsiteY4" fmla="*/ 18097 h 18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49" h="18097">
                  <a:moveTo>
                    <a:pt x="17282" y="18097"/>
                  </a:moveTo>
                  <a:cubicBezTo>
                    <a:pt x="29760" y="18097"/>
                    <a:pt x="42523" y="14002"/>
                    <a:pt x="45667" y="8954"/>
                  </a:cubicBezTo>
                  <a:cubicBezTo>
                    <a:pt x="48715" y="4000"/>
                    <a:pt x="41285" y="0"/>
                    <a:pt x="28998" y="0"/>
                  </a:cubicBezTo>
                  <a:cubicBezTo>
                    <a:pt x="16711" y="0"/>
                    <a:pt x="4138" y="4000"/>
                    <a:pt x="804" y="8954"/>
                  </a:cubicBezTo>
                  <a:cubicBezTo>
                    <a:pt x="-2530" y="14002"/>
                    <a:pt x="4804" y="18097"/>
                    <a:pt x="17282" y="18097"/>
                  </a:cubicBezTo>
                  <a:close/>
                </a:path>
              </a:pathLst>
            </a:custGeom>
            <a:grpFill/>
            <a:ln w="9525" cap="flat">
              <a:noFill/>
              <a:prstDash val="solid"/>
              <a:miter/>
            </a:ln>
          </p:spPr>
          <p:txBody>
            <a:bodyPr rtlCol="0" anchor="ctr"/>
            <a:lstStyle/>
            <a:p>
              <a:endParaRPr lang="zh-CN" altLang="en-US"/>
            </a:p>
          </p:txBody>
        </p:sp>
        <p:sp>
          <p:nvSpPr>
            <p:cNvPr id="532" name="任意多边形: 形状 531"/>
            <p:cNvSpPr/>
            <p:nvPr/>
          </p:nvSpPr>
          <p:spPr>
            <a:xfrm>
              <a:off x="5523495" y="3790473"/>
              <a:ext cx="52676" cy="20764"/>
            </a:xfrm>
            <a:custGeom>
              <a:avLst/>
              <a:gdLst>
                <a:gd name="connsiteX0" fmla="*/ 20911 w 52676"/>
                <a:gd name="connsiteY0" fmla="*/ 20765 h 20764"/>
                <a:gd name="connsiteX1" fmla="*/ 52153 w 52676"/>
                <a:gd name="connsiteY1" fmla="*/ 10287 h 20764"/>
                <a:gd name="connsiteX2" fmla="*/ 31770 w 52676"/>
                <a:gd name="connsiteY2" fmla="*/ 0 h 20764"/>
                <a:gd name="connsiteX3" fmla="*/ 623 w 52676"/>
                <a:gd name="connsiteY3" fmla="*/ 10287 h 20764"/>
                <a:gd name="connsiteX4" fmla="*/ 20911 w 52676"/>
                <a:gd name="connsiteY4" fmla="*/ 20765 h 20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76" h="20764">
                  <a:moveTo>
                    <a:pt x="20911" y="20765"/>
                  </a:moveTo>
                  <a:cubicBezTo>
                    <a:pt x="35294" y="20765"/>
                    <a:pt x="49296" y="16002"/>
                    <a:pt x="52153" y="10287"/>
                  </a:cubicBezTo>
                  <a:cubicBezTo>
                    <a:pt x="55011" y="4572"/>
                    <a:pt x="45867" y="0"/>
                    <a:pt x="31770" y="0"/>
                  </a:cubicBezTo>
                  <a:cubicBezTo>
                    <a:pt x="17673" y="0"/>
                    <a:pt x="3766" y="4572"/>
                    <a:pt x="623" y="10287"/>
                  </a:cubicBezTo>
                  <a:cubicBezTo>
                    <a:pt x="-2520" y="16002"/>
                    <a:pt x="6529" y="20765"/>
                    <a:pt x="20911" y="20765"/>
                  </a:cubicBezTo>
                  <a:close/>
                </a:path>
              </a:pathLst>
            </a:custGeom>
            <a:grpFill/>
            <a:ln w="9525" cap="flat">
              <a:noFill/>
              <a:prstDash val="solid"/>
              <a:miter/>
            </a:ln>
          </p:spPr>
          <p:txBody>
            <a:bodyPr rtlCol="0" anchor="ctr"/>
            <a:lstStyle/>
            <a:p>
              <a:endParaRPr lang="zh-CN" altLang="en-US"/>
            </a:p>
          </p:txBody>
        </p:sp>
        <p:sp>
          <p:nvSpPr>
            <p:cNvPr id="533" name="任意多边形: 形状 532"/>
            <p:cNvSpPr/>
            <p:nvPr/>
          </p:nvSpPr>
          <p:spPr>
            <a:xfrm>
              <a:off x="5629985" y="3789330"/>
              <a:ext cx="58386" cy="23145"/>
            </a:xfrm>
            <a:custGeom>
              <a:avLst/>
              <a:gdLst>
                <a:gd name="connsiteX0" fmla="*/ 24530 w 58386"/>
                <a:gd name="connsiteY0" fmla="*/ 23146 h 23145"/>
                <a:gd name="connsiteX1" fmla="*/ 58059 w 58386"/>
                <a:gd name="connsiteY1" fmla="*/ 11430 h 23145"/>
                <a:gd name="connsiteX2" fmla="*/ 33865 w 58386"/>
                <a:gd name="connsiteY2" fmla="*/ 0 h 23145"/>
                <a:gd name="connsiteX3" fmla="*/ 432 w 58386"/>
                <a:gd name="connsiteY3" fmla="*/ 11430 h 23145"/>
                <a:gd name="connsiteX4" fmla="*/ 24530 w 58386"/>
                <a:gd name="connsiteY4" fmla="*/ 23146 h 23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86" h="23145">
                  <a:moveTo>
                    <a:pt x="24530" y="23146"/>
                  </a:moveTo>
                  <a:cubicBezTo>
                    <a:pt x="40628" y="23146"/>
                    <a:pt x="55677" y="17812"/>
                    <a:pt x="58059" y="11430"/>
                  </a:cubicBezTo>
                  <a:cubicBezTo>
                    <a:pt x="60440" y="5048"/>
                    <a:pt x="49581" y="0"/>
                    <a:pt x="33865" y="0"/>
                  </a:cubicBezTo>
                  <a:cubicBezTo>
                    <a:pt x="18149" y="0"/>
                    <a:pt x="3195" y="5048"/>
                    <a:pt x="432" y="11430"/>
                  </a:cubicBezTo>
                  <a:cubicBezTo>
                    <a:pt x="-2330" y="17812"/>
                    <a:pt x="8433" y="23146"/>
                    <a:pt x="24530" y="23146"/>
                  </a:cubicBezTo>
                  <a:close/>
                </a:path>
              </a:pathLst>
            </a:custGeom>
            <a:grpFill/>
            <a:ln w="9525" cap="flat">
              <a:noFill/>
              <a:prstDash val="solid"/>
              <a:miter/>
            </a:ln>
          </p:spPr>
          <p:txBody>
            <a:bodyPr rtlCol="0" anchor="ctr"/>
            <a:lstStyle/>
            <a:p>
              <a:endParaRPr lang="zh-CN" altLang="en-US"/>
            </a:p>
          </p:txBody>
        </p:sp>
        <p:sp>
          <p:nvSpPr>
            <p:cNvPr id="534" name="任意多边形: 形状 533"/>
            <p:cNvSpPr/>
            <p:nvPr/>
          </p:nvSpPr>
          <p:spPr>
            <a:xfrm>
              <a:off x="5736449" y="3787997"/>
              <a:ext cx="64049" cy="25717"/>
            </a:xfrm>
            <a:custGeom>
              <a:avLst/>
              <a:gdLst>
                <a:gd name="connsiteX0" fmla="*/ 28461 w 64049"/>
                <a:gd name="connsiteY0" fmla="*/ 25717 h 25717"/>
                <a:gd name="connsiteX1" fmla="*/ 63894 w 64049"/>
                <a:gd name="connsiteY1" fmla="*/ 12668 h 25717"/>
                <a:gd name="connsiteX2" fmla="*/ 35604 w 64049"/>
                <a:gd name="connsiteY2" fmla="*/ 0 h 25717"/>
                <a:gd name="connsiteX3" fmla="*/ 267 w 64049"/>
                <a:gd name="connsiteY3" fmla="*/ 12668 h 25717"/>
                <a:gd name="connsiteX4" fmla="*/ 28461 w 64049"/>
                <a:gd name="connsiteY4" fmla="*/ 25717 h 2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49" h="25717">
                  <a:moveTo>
                    <a:pt x="28461" y="25717"/>
                  </a:moveTo>
                  <a:cubicBezTo>
                    <a:pt x="46272" y="25717"/>
                    <a:pt x="62179" y="19812"/>
                    <a:pt x="63894" y="12668"/>
                  </a:cubicBezTo>
                  <a:cubicBezTo>
                    <a:pt x="65608" y="5620"/>
                    <a:pt x="52940" y="0"/>
                    <a:pt x="35604" y="0"/>
                  </a:cubicBezTo>
                  <a:cubicBezTo>
                    <a:pt x="18269" y="0"/>
                    <a:pt x="2457" y="5620"/>
                    <a:pt x="267" y="12668"/>
                  </a:cubicBezTo>
                  <a:cubicBezTo>
                    <a:pt x="-2019" y="19907"/>
                    <a:pt x="10649" y="25717"/>
                    <a:pt x="28461" y="25717"/>
                  </a:cubicBezTo>
                  <a:close/>
                </a:path>
              </a:pathLst>
            </a:custGeom>
            <a:grpFill/>
            <a:ln w="9525" cap="flat">
              <a:noFill/>
              <a:prstDash val="solid"/>
              <a:miter/>
            </a:ln>
          </p:spPr>
          <p:txBody>
            <a:bodyPr rtlCol="0" anchor="ctr"/>
            <a:lstStyle/>
            <a:p>
              <a:endParaRPr lang="zh-CN" altLang="en-US"/>
            </a:p>
          </p:txBody>
        </p:sp>
        <p:sp>
          <p:nvSpPr>
            <p:cNvPr id="535" name="任意多边形: 形状 534"/>
            <p:cNvSpPr/>
            <p:nvPr/>
          </p:nvSpPr>
          <p:spPr>
            <a:xfrm>
              <a:off x="5843393" y="3787140"/>
              <a:ext cx="68714" cy="27622"/>
            </a:xfrm>
            <a:custGeom>
              <a:avLst/>
              <a:gdLst>
                <a:gd name="connsiteX0" fmla="*/ 32292 w 68714"/>
                <a:gd name="connsiteY0" fmla="*/ 27622 h 27622"/>
                <a:gd name="connsiteX1" fmla="*/ 68678 w 68714"/>
                <a:gd name="connsiteY1" fmla="*/ 13621 h 27622"/>
                <a:gd name="connsiteX2" fmla="*/ 36483 w 68714"/>
                <a:gd name="connsiteY2" fmla="*/ 0 h 27622"/>
                <a:gd name="connsiteX3" fmla="*/ 98 w 68714"/>
                <a:gd name="connsiteY3" fmla="*/ 13621 h 27622"/>
                <a:gd name="connsiteX4" fmla="*/ 32292 w 68714"/>
                <a:gd name="connsiteY4" fmla="*/ 27622 h 27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14" h="27622">
                  <a:moveTo>
                    <a:pt x="32292" y="27622"/>
                  </a:moveTo>
                  <a:cubicBezTo>
                    <a:pt x="51533" y="27622"/>
                    <a:pt x="67821" y="21336"/>
                    <a:pt x="68678" y="13621"/>
                  </a:cubicBezTo>
                  <a:cubicBezTo>
                    <a:pt x="69535" y="6096"/>
                    <a:pt x="55152" y="0"/>
                    <a:pt x="36483" y="0"/>
                  </a:cubicBezTo>
                  <a:cubicBezTo>
                    <a:pt x="17814" y="0"/>
                    <a:pt x="1622" y="6001"/>
                    <a:pt x="98" y="13621"/>
                  </a:cubicBezTo>
                  <a:cubicBezTo>
                    <a:pt x="-1331" y="21241"/>
                    <a:pt x="13052" y="27622"/>
                    <a:pt x="32292" y="27622"/>
                  </a:cubicBezTo>
                  <a:close/>
                </a:path>
              </a:pathLst>
            </a:custGeom>
            <a:grpFill/>
            <a:ln w="9525" cap="flat">
              <a:noFill/>
              <a:prstDash val="solid"/>
              <a:miter/>
            </a:ln>
          </p:spPr>
          <p:txBody>
            <a:bodyPr rtlCol="0" anchor="ctr"/>
            <a:lstStyle/>
            <a:p>
              <a:endParaRPr lang="zh-CN" altLang="en-US"/>
            </a:p>
          </p:txBody>
        </p:sp>
        <p:sp>
          <p:nvSpPr>
            <p:cNvPr id="536" name="任意多边形: 形状 535"/>
            <p:cNvSpPr/>
            <p:nvPr/>
          </p:nvSpPr>
          <p:spPr>
            <a:xfrm>
              <a:off x="5951299" y="3786473"/>
              <a:ext cx="71548" cy="28860"/>
            </a:xfrm>
            <a:custGeom>
              <a:avLst/>
              <a:gdLst>
                <a:gd name="connsiteX0" fmla="*/ 35353 w 71548"/>
                <a:gd name="connsiteY0" fmla="*/ 28861 h 28860"/>
                <a:gd name="connsiteX1" fmla="*/ 71548 w 71548"/>
                <a:gd name="connsiteY1" fmla="*/ 14192 h 28860"/>
                <a:gd name="connsiteX2" fmla="*/ 36210 w 71548"/>
                <a:gd name="connsiteY2" fmla="*/ 0 h 28860"/>
                <a:gd name="connsiteX3" fmla="*/ 15 w 71548"/>
                <a:gd name="connsiteY3" fmla="*/ 14192 h 28860"/>
                <a:gd name="connsiteX4" fmla="*/ 35353 w 71548"/>
                <a:gd name="connsiteY4" fmla="*/ 28861 h 28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48" h="28860">
                  <a:moveTo>
                    <a:pt x="35353" y="28861"/>
                  </a:moveTo>
                  <a:cubicBezTo>
                    <a:pt x="55451" y="28861"/>
                    <a:pt x="71643" y="22193"/>
                    <a:pt x="71548" y="14192"/>
                  </a:cubicBezTo>
                  <a:cubicBezTo>
                    <a:pt x="71453" y="6287"/>
                    <a:pt x="55641" y="0"/>
                    <a:pt x="36210" y="0"/>
                  </a:cubicBezTo>
                  <a:cubicBezTo>
                    <a:pt x="16779" y="0"/>
                    <a:pt x="586" y="6287"/>
                    <a:pt x="15" y="14192"/>
                  </a:cubicBezTo>
                  <a:cubicBezTo>
                    <a:pt x="-556" y="22288"/>
                    <a:pt x="15255" y="28861"/>
                    <a:pt x="35353" y="28861"/>
                  </a:cubicBezTo>
                  <a:close/>
                </a:path>
              </a:pathLst>
            </a:custGeom>
            <a:grpFill/>
            <a:ln w="9525" cap="flat">
              <a:noFill/>
              <a:prstDash val="solid"/>
              <a:miter/>
            </a:ln>
          </p:spPr>
          <p:txBody>
            <a:bodyPr rtlCol="0" anchor="ctr"/>
            <a:lstStyle/>
            <a:p>
              <a:endParaRPr lang="zh-CN" altLang="en-US"/>
            </a:p>
          </p:txBody>
        </p:sp>
        <p:sp>
          <p:nvSpPr>
            <p:cNvPr id="537" name="任意多边形: 形状 536"/>
            <p:cNvSpPr/>
            <p:nvPr/>
          </p:nvSpPr>
          <p:spPr>
            <a:xfrm>
              <a:off x="6059988" y="3786282"/>
              <a:ext cx="72836" cy="29337"/>
            </a:xfrm>
            <a:custGeom>
              <a:avLst/>
              <a:gdLst>
                <a:gd name="connsiteX0" fmla="*/ 37821 w 72836"/>
                <a:gd name="connsiteY0" fmla="*/ 29337 h 29337"/>
                <a:gd name="connsiteX1" fmla="*/ 72778 w 72836"/>
                <a:gd name="connsiteY1" fmla="*/ 14383 h 29337"/>
                <a:gd name="connsiteX2" fmla="*/ 35059 w 72836"/>
                <a:gd name="connsiteY2" fmla="*/ 0 h 29337"/>
                <a:gd name="connsiteX3" fmla="*/ 7 w 72836"/>
                <a:gd name="connsiteY3" fmla="*/ 14383 h 29337"/>
                <a:gd name="connsiteX4" fmla="*/ 37821 w 72836"/>
                <a:gd name="connsiteY4" fmla="*/ 29337 h 29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6" h="29337">
                  <a:moveTo>
                    <a:pt x="37821" y="29337"/>
                  </a:moveTo>
                  <a:cubicBezTo>
                    <a:pt x="58205" y="29337"/>
                    <a:pt x="73921" y="22574"/>
                    <a:pt x="72778" y="14383"/>
                  </a:cubicBezTo>
                  <a:cubicBezTo>
                    <a:pt x="71730" y="6382"/>
                    <a:pt x="54776" y="0"/>
                    <a:pt x="35059" y="0"/>
                  </a:cubicBezTo>
                  <a:cubicBezTo>
                    <a:pt x="15247" y="0"/>
                    <a:pt x="-374" y="6382"/>
                    <a:pt x="7" y="14383"/>
                  </a:cubicBezTo>
                  <a:cubicBezTo>
                    <a:pt x="483" y="22574"/>
                    <a:pt x="17438" y="29337"/>
                    <a:pt x="37821" y="29337"/>
                  </a:cubicBezTo>
                  <a:close/>
                </a:path>
              </a:pathLst>
            </a:custGeom>
            <a:grpFill/>
            <a:ln w="9525" cap="flat">
              <a:noFill/>
              <a:prstDash val="solid"/>
              <a:miter/>
            </a:ln>
          </p:spPr>
          <p:txBody>
            <a:bodyPr rtlCol="0" anchor="ctr"/>
            <a:lstStyle/>
            <a:p>
              <a:endParaRPr lang="zh-CN" altLang="en-US"/>
            </a:p>
          </p:txBody>
        </p:sp>
        <p:sp>
          <p:nvSpPr>
            <p:cNvPr id="538" name="任意多边形: 形状 537"/>
            <p:cNvSpPr/>
            <p:nvPr/>
          </p:nvSpPr>
          <p:spPr>
            <a:xfrm>
              <a:off x="6170197" y="3786568"/>
              <a:ext cx="71164" cy="28670"/>
            </a:xfrm>
            <a:custGeom>
              <a:avLst/>
              <a:gdLst>
                <a:gd name="connsiteX0" fmla="*/ 38673 w 71164"/>
                <a:gd name="connsiteY0" fmla="*/ 28670 h 28670"/>
                <a:gd name="connsiteX1" fmla="*/ 70963 w 71164"/>
                <a:gd name="connsiteY1" fmla="*/ 14097 h 28670"/>
                <a:gd name="connsiteX2" fmla="*/ 32482 w 71164"/>
                <a:gd name="connsiteY2" fmla="*/ 0 h 28670"/>
                <a:gd name="connsiteX3" fmla="*/ 97 w 71164"/>
                <a:gd name="connsiteY3" fmla="*/ 14097 h 28670"/>
                <a:gd name="connsiteX4" fmla="*/ 38673 w 71164"/>
                <a:gd name="connsiteY4" fmla="*/ 28670 h 28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64" h="28670">
                  <a:moveTo>
                    <a:pt x="38673" y="28670"/>
                  </a:moveTo>
                  <a:cubicBezTo>
                    <a:pt x="58580" y="28670"/>
                    <a:pt x="73058" y="22098"/>
                    <a:pt x="70963" y="14097"/>
                  </a:cubicBezTo>
                  <a:cubicBezTo>
                    <a:pt x="68962" y="6287"/>
                    <a:pt x="51722" y="0"/>
                    <a:pt x="32482" y="0"/>
                  </a:cubicBezTo>
                  <a:cubicBezTo>
                    <a:pt x="13241" y="0"/>
                    <a:pt x="-1332" y="6287"/>
                    <a:pt x="97" y="14097"/>
                  </a:cubicBezTo>
                  <a:cubicBezTo>
                    <a:pt x="1430" y="22098"/>
                    <a:pt x="18766" y="28670"/>
                    <a:pt x="38673" y="28670"/>
                  </a:cubicBezTo>
                  <a:close/>
                </a:path>
              </a:pathLst>
            </a:custGeom>
            <a:grpFill/>
            <a:ln w="9525" cap="flat">
              <a:noFill/>
              <a:prstDash val="solid"/>
              <a:miter/>
            </a:ln>
          </p:spPr>
          <p:txBody>
            <a:bodyPr rtlCol="0" anchor="ctr"/>
            <a:lstStyle/>
            <a:p>
              <a:endParaRPr lang="zh-CN" altLang="en-US"/>
            </a:p>
          </p:txBody>
        </p:sp>
        <p:sp>
          <p:nvSpPr>
            <p:cNvPr id="539" name="任意多边形: 形状 538"/>
            <p:cNvSpPr/>
            <p:nvPr/>
          </p:nvSpPr>
          <p:spPr>
            <a:xfrm>
              <a:off x="6281020" y="3787330"/>
              <a:ext cx="67976" cy="27146"/>
            </a:xfrm>
            <a:custGeom>
              <a:avLst/>
              <a:gdLst>
                <a:gd name="connsiteX0" fmla="*/ 38626 w 67976"/>
                <a:gd name="connsiteY0" fmla="*/ 27146 h 27146"/>
                <a:gd name="connsiteX1" fmla="*/ 67582 w 67976"/>
                <a:gd name="connsiteY1" fmla="*/ 13335 h 27146"/>
                <a:gd name="connsiteX2" fmla="*/ 29387 w 67976"/>
                <a:gd name="connsiteY2" fmla="*/ 0 h 27146"/>
                <a:gd name="connsiteX3" fmla="*/ 240 w 67976"/>
                <a:gd name="connsiteY3" fmla="*/ 13335 h 27146"/>
                <a:gd name="connsiteX4" fmla="*/ 38626 w 67976"/>
                <a:gd name="connsiteY4" fmla="*/ 27146 h 27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76" h="27146">
                  <a:moveTo>
                    <a:pt x="38626" y="27146"/>
                  </a:moveTo>
                  <a:cubicBezTo>
                    <a:pt x="57485" y="27146"/>
                    <a:pt x="70439" y="20955"/>
                    <a:pt x="67582" y="13335"/>
                  </a:cubicBezTo>
                  <a:cubicBezTo>
                    <a:pt x="64820" y="5906"/>
                    <a:pt x="47674" y="0"/>
                    <a:pt x="29387" y="0"/>
                  </a:cubicBezTo>
                  <a:cubicBezTo>
                    <a:pt x="11099" y="0"/>
                    <a:pt x="-1951" y="5906"/>
                    <a:pt x="240" y="13335"/>
                  </a:cubicBezTo>
                  <a:cubicBezTo>
                    <a:pt x="2621" y="20955"/>
                    <a:pt x="19766" y="27146"/>
                    <a:pt x="38626" y="27146"/>
                  </a:cubicBezTo>
                  <a:close/>
                </a:path>
              </a:pathLst>
            </a:custGeom>
            <a:grpFill/>
            <a:ln w="9525" cap="flat">
              <a:noFill/>
              <a:prstDash val="solid"/>
              <a:miter/>
            </a:ln>
          </p:spPr>
          <p:txBody>
            <a:bodyPr rtlCol="0" anchor="ctr"/>
            <a:lstStyle/>
            <a:p>
              <a:endParaRPr lang="zh-CN" altLang="en-US"/>
            </a:p>
          </p:txBody>
        </p:sp>
        <p:sp>
          <p:nvSpPr>
            <p:cNvPr id="540" name="任意多边形: 形状 539"/>
            <p:cNvSpPr/>
            <p:nvPr/>
          </p:nvSpPr>
          <p:spPr>
            <a:xfrm>
              <a:off x="6392646" y="3788378"/>
              <a:ext cx="63537" cy="25145"/>
            </a:xfrm>
            <a:custGeom>
              <a:avLst/>
              <a:gdLst>
                <a:gd name="connsiteX0" fmla="*/ 37585 w 63537"/>
                <a:gd name="connsiteY0" fmla="*/ 25146 h 25145"/>
                <a:gd name="connsiteX1" fmla="*/ 62922 w 63537"/>
                <a:gd name="connsiteY1" fmla="*/ 12383 h 25145"/>
                <a:gd name="connsiteX2" fmla="*/ 25965 w 63537"/>
                <a:gd name="connsiteY2" fmla="*/ 0 h 25145"/>
                <a:gd name="connsiteX3" fmla="*/ 438 w 63537"/>
                <a:gd name="connsiteY3" fmla="*/ 12383 h 25145"/>
                <a:gd name="connsiteX4" fmla="*/ 37585 w 63537"/>
                <a:gd name="connsiteY4" fmla="*/ 25146 h 2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537" h="25145">
                  <a:moveTo>
                    <a:pt x="37585" y="25146"/>
                  </a:moveTo>
                  <a:cubicBezTo>
                    <a:pt x="55111" y="25146"/>
                    <a:pt x="66351" y="19431"/>
                    <a:pt x="62922" y="12383"/>
                  </a:cubicBezTo>
                  <a:cubicBezTo>
                    <a:pt x="59493" y="5525"/>
                    <a:pt x="43015" y="0"/>
                    <a:pt x="25965" y="0"/>
                  </a:cubicBezTo>
                  <a:cubicBezTo>
                    <a:pt x="9010" y="0"/>
                    <a:pt x="-2420" y="5525"/>
                    <a:pt x="438" y="12383"/>
                  </a:cubicBezTo>
                  <a:cubicBezTo>
                    <a:pt x="3486" y="19336"/>
                    <a:pt x="20059" y="25146"/>
                    <a:pt x="37585" y="25146"/>
                  </a:cubicBezTo>
                  <a:close/>
                </a:path>
              </a:pathLst>
            </a:custGeom>
            <a:grpFill/>
            <a:ln w="9525" cap="flat">
              <a:noFill/>
              <a:prstDash val="solid"/>
              <a:miter/>
            </a:ln>
          </p:spPr>
          <p:txBody>
            <a:bodyPr rtlCol="0" anchor="ctr"/>
            <a:lstStyle/>
            <a:p>
              <a:endParaRPr lang="zh-CN" altLang="en-US"/>
            </a:p>
          </p:txBody>
        </p:sp>
        <p:sp>
          <p:nvSpPr>
            <p:cNvPr id="541" name="任意多边形: 形状 540"/>
            <p:cNvSpPr/>
            <p:nvPr/>
          </p:nvSpPr>
          <p:spPr>
            <a:xfrm>
              <a:off x="6504695" y="3789425"/>
              <a:ext cx="57951" cy="22764"/>
            </a:xfrm>
            <a:custGeom>
              <a:avLst/>
              <a:gdLst>
                <a:gd name="connsiteX0" fmla="*/ 35645 w 57951"/>
                <a:gd name="connsiteY0" fmla="*/ 22765 h 22764"/>
                <a:gd name="connsiteX1" fmla="*/ 57076 w 57951"/>
                <a:gd name="connsiteY1" fmla="*/ 11240 h 22764"/>
                <a:gd name="connsiteX2" fmla="*/ 22310 w 57951"/>
                <a:gd name="connsiteY2" fmla="*/ 0 h 22764"/>
                <a:gd name="connsiteX3" fmla="*/ 689 w 57951"/>
                <a:gd name="connsiteY3" fmla="*/ 11240 h 22764"/>
                <a:gd name="connsiteX4" fmla="*/ 35645 w 57951"/>
                <a:gd name="connsiteY4" fmla="*/ 22765 h 22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951" h="22764">
                  <a:moveTo>
                    <a:pt x="35645" y="22765"/>
                  </a:moveTo>
                  <a:cubicBezTo>
                    <a:pt x="51457" y="22765"/>
                    <a:pt x="60982" y="17621"/>
                    <a:pt x="57076" y="11240"/>
                  </a:cubicBezTo>
                  <a:cubicBezTo>
                    <a:pt x="53267" y="5048"/>
                    <a:pt x="37645" y="0"/>
                    <a:pt x="22310" y="0"/>
                  </a:cubicBezTo>
                  <a:cubicBezTo>
                    <a:pt x="6975" y="0"/>
                    <a:pt x="-2741" y="4953"/>
                    <a:pt x="689" y="11240"/>
                  </a:cubicBezTo>
                  <a:cubicBezTo>
                    <a:pt x="4213" y="17621"/>
                    <a:pt x="19929" y="22765"/>
                    <a:pt x="35645" y="22765"/>
                  </a:cubicBezTo>
                  <a:close/>
                </a:path>
              </a:pathLst>
            </a:custGeom>
            <a:grpFill/>
            <a:ln w="9525" cap="flat">
              <a:noFill/>
              <a:prstDash val="solid"/>
              <a:miter/>
            </a:ln>
          </p:spPr>
          <p:txBody>
            <a:bodyPr rtlCol="0" anchor="ctr"/>
            <a:lstStyle/>
            <a:p>
              <a:endParaRPr lang="zh-CN" altLang="en-US"/>
            </a:p>
          </p:txBody>
        </p:sp>
        <p:sp>
          <p:nvSpPr>
            <p:cNvPr id="542" name="任意多边形: 形状 541"/>
            <p:cNvSpPr/>
            <p:nvPr/>
          </p:nvSpPr>
          <p:spPr>
            <a:xfrm>
              <a:off x="6617053" y="3790854"/>
              <a:ext cx="51759" cy="20002"/>
            </a:xfrm>
            <a:custGeom>
              <a:avLst/>
              <a:gdLst>
                <a:gd name="connsiteX0" fmla="*/ 33016 w 51759"/>
                <a:gd name="connsiteY0" fmla="*/ 20002 h 20002"/>
                <a:gd name="connsiteX1" fmla="*/ 50637 w 51759"/>
                <a:gd name="connsiteY1" fmla="*/ 9906 h 20002"/>
                <a:gd name="connsiteX2" fmla="*/ 18728 w 51759"/>
                <a:gd name="connsiteY2" fmla="*/ 0 h 20002"/>
                <a:gd name="connsiteX3" fmla="*/ 916 w 51759"/>
                <a:gd name="connsiteY3" fmla="*/ 9906 h 20002"/>
                <a:gd name="connsiteX4" fmla="*/ 33016 w 51759"/>
                <a:gd name="connsiteY4" fmla="*/ 20002 h 20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59" h="20002">
                  <a:moveTo>
                    <a:pt x="33016" y="20002"/>
                  </a:moveTo>
                  <a:cubicBezTo>
                    <a:pt x="46922" y="20002"/>
                    <a:pt x="54828" y="15430"/>
                    <a:pt x="50637" y="9906"/>
                  </a:cubicBezTo>
                  <a:cubicBezTo>
                    <a:pt x="46636" y="4381"/>
                    <a:pt x="32349" y="0"/>
                    <a:pt x="18728" y="0"/>
                  </a:cubicBezTo>
                  <a:cubicBezTo>
                    <a:pt x="5107" y="0"/>
                    <a:pt x="-2798" y="4381"/>
                    <a:pt x="916" y="9906"/>
                  </a:cubicBezTo>
                  <a:cubicBezTo>
                    <a:pt x="4822" y="15430"/>
                    <a:pt x="19204" y="20002"/>
                    <a:pt x="33016" y="20002"/>
                  </a:cubicBezTo>
                  <a:close/>
                </a:path>
              </a:pathLst>
            </a:custGeom>
            <a:grpFill/>
            <a:ln w="9525" cap="flat">
              <a:noFill/>
              <a:prstDash val="solid"/>
              <a:miter/>
            </a:ln>
          </p:spPr>
          <p:txBody>
            <a:bodyPr rtlCol="0" anchor="ctr"/>
            <a:lstStyle/>
            <a:p>
              <a:endParaRPr lang="zh-CN" altLang="en-US"/>
            </a:p>
          </p:txBody>
        </p:sp>
        <p:sp>
          <p:nvSpPr>
            <p:cNvPr id="543" name="任意多边形: 形状 542"/>
            <p:cNvSpPr/>
            <p:nvPr/>
          </p:nvSpPr>
          <p:spPr>
            <a:xfrm>
              <a:off x="6729237" y="3792092"/>
              <a:ext cx="46037" cy="17526"/>
            </a:xfrm>
            <a:custGeom>
              <a:avLst/>
              <a:gdLst>
                <a:gd name="connsiteX0" fmla="*/ 30369 w 46037"/>
                <a:gd name="connsiteY0" fmla="*/ 17526 h 17526"/>
                <a:gd name="connsiteX1" fmla="*/ 44752 w 46037"/>
                <a:gd name="connsiteY1" fmla="*/ 8668 h 17526"/>
                <a:gd name="connsiteX2" fmla="*/ 15701 w 46037"/>
                <a:gd name="connsiteY2" fmla="*/ 0 h 17526"/>
                <a:gd name="connsiteX3" fmla="*/ 1128 w 46037"/>
                <a:gd name="connsiteY3" fmla="*/ 8668 h 17526"/>
                <a:gd name="connsiteX4" fmla="*/ 30369 w 46037"/>
                <a:gd name="connsiteY4" fmla="*/ 17526 h 17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37" h="17526">
                  <a:moveTo>
                    <a:pt x="30369" y="17526"/>
                  </a:moveTo>
                  <a:cubicBezTo>
                    <a:pt x="42561" y="17526"/>
                    <a:pt x="48943" y="13525"/>
                    <a:pt x="44752" y="8668"/>
                  </a:cubicBezTo>
                  <a:cubicBezTo>
                    <a:pt x="40656" y="3810"/>
                    <a:pt x="27607" y="0"/>
                    <a:pt x="15701" y="0"/>
                  </a:cubicBezTo>
                  <a:cubicBezTo>
                    <a:pt x="3795" y="0"/>
                    <a:pt x="-2778" y="3905"/>
                    <a:pt x="1128" y="8668"/>
                  </a:cubicBezTo>
                  <a:cubicBezTo>
                    <a:pt x="5128" y="13525"/>
                    <a:pt x="18177" y="17526"/>
                    <a:pt x="30369" y="17526"/>
                  </a:cubicBezTo>
                  <a:close/>
                </a:path>
              </a:pathLst>
            </a:custGeom>
            <a:grpFill/>
            <a:ln w="9525" cap="flat">
              <a:noFill/>
              <a:prstDash val="solid"/>
              <a:miter/>
            </a:ln>
          </p:spPr>
          <p:txBody>
            <a:bodyPr rtlCol="0" anchor="ctr"/>
            <a:lstStyle/>
            <a:p>
              <a:endParaRPr lang="zh-CN" altLang="en-US"/>
            </a:p>
          </p:txBody>
        </p:sp>
        <p:sp>
          <p:nvSpPr>
            <p:cNvPr id="544" name="任意多边形: 形状 543"/>
            <p:cNvSpPr/>
            <p:nvPr/>
          </p:nvSpPr>
          <p:spPr>
            <a:xfrm>
              <a:off x="6841787" y="3793236"/>
              <a:ext cx="39585" cy="14954"/>
            </a:xfrm>
            <a:custGeom>
              <a:avLst/>
              <a:gdLst>
                <a:gd name="connsiteX0" fmla="*/ 26880 w 39585"/>
                <a:gd name="connsiteY0" fmla="*/ 14954 h 14954"/>
                <a:gd name="connsiteX1" fmla="*/ 38215 w 39585"/>
                <a:gd name="connsiteY1" fmla="*/ 7429 h 14954"/>
                <a:gd name="connsiteX2" fmla="*/ 12688 w 39585"/>
                <a:gd name="connsiteY2" fmla="*/ 0 h 14954"/>
                <a:gd name="connsiteX3" fmla="*/ 1257 w 39585"/>
                <a:gd name="connsiteY3" fmla="*/ 7429 h 14954"/>
                <a:gd name="connsiteX4" fmla="*/ 26880 w 39585"/>
                <a:gd name="connsiteY4" fmla="*/ 14954 h 14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85" h="14954">
                  <a:moveTo>
                    <a:pt x="26880" y="14954"/>
                  </a:moveTo>
                  <a:cubicBezTo>
                    <a:pt x="37167" y="14954"/>
                    <a:pt x="42215" y="11621"/>
                    <a:pt x="38215" y="7429"/>
                  </a:cubicBezTo>
                  <a:cubicBezTo>
                    <a:pt x="34214" y="3334"/>
                    <a:pt x="22784" y="0"/>
                    <a:pt x="12688" y="0"/>
                  </a:cubicBezTo>
                  <a:cubicBezTo>
                    <a:pt x="2591" y="0"/>
                    <a:pt x="-2552" y="3334"/>
                    <a:pt x="1257" y="7429"/>
                  </a:cubicBezTo>
                  <a:cubicBezTo>
                    <a:pt x="5067" y="11621"/>
                    <a:pt x="16593" y="14954"/>
                    <a:pt x="26880" y="14954"/>
                  </a:cubicBezTo>
                  <a:close/>
                </a:path>
              </a:pathLst>
            </a:custGeom>
            <a:grpFill/>
            <a:ln w="9525" cap="flat">
              <a:noFill/>
              <a:prstDash val="solid"/>
              <a:miter/>
            </a:ln>
          </p:spPr>
          <p:txBody>
            <a:bodyPr rtlCol="0" anchor="ctr"/>
            <a:lstStyle/>
            <a:p>
              <a:endParaRPr lang="zh-CN" altLang="en-US"/>
            </a:p>
          </p:txBody>
        </p:sp>
        <p:sp>
          <p:nvSpPr>
            <p:cNvPr id="545" name="任意多边形: 形状 544"/>
            <p:cNvSpPr/>
            <p:nvPr/>
          </p:nvSpPr>
          <p:spPr>
            <a:xfrm>
              <a:off x="6953994" y="3794474"/>
              <a:ext cx="33671" cy="12477"/>
            </a:xfrm>
            <a:custGeom>
              <a:avLst/>
              <a:gdLst>
                <a:gd name="connsiteX0" fmla="*/ 23543 w 33671"/>
                <a:gd name="connsiteY0" fmla="*/ 12478 h 12477"/>
                <a:gd name="connsiteX1" fmla="*/ 32211 w 33671"/>
                <a:gd name="connsiteY1" fmla="*/ 6191 h 12477"/>
                <a:gd name="connsiteX2" fmla="*/ 10113 w 33671"/>
                <a:gd name="connsiteY2" fmla="*/ 0 h 12477"/>
                <a:gd name="connsiteX3" fmla="*/ 1350 w 33671"/>
                <a:gd name="connsiteY3" fmla="*/ 6191 h 12477"/>
                <a:gd name="connsiteX4" fmla="*/ 23543 w 33671"/>
                <a:gd name="connsiteY4" fmla="*/ 12478 h 12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71" h="12477">
                  <a:moveTo>
                    <a:pt x="23543" y="12478"/>
                  </a:moveTo>
                  <a:cubicBezTo>
                    <a:pt x="32116" y="12478"/>
                    <a:pt x="36021" y="9620"/>
                    <a:pt x="32211" y="6191"/>
                  </a:cubicBezTo>
                  <a:cubicBezTo>
                    <a:pt x="28496" y="2762"/>
                    <a:pt x="18590" y="0"/>
                    <a:pt x="10113" y="0"/>
                  </a:cubicBezTo>
                  <a:cubicBezTo>
                    <a:pt x="1636" y="0"/>
                    <a:pt x="-2269" y="2762"/>
                    <a:pt x="1350" y="6191"/>
                  </a:cubicBezTo>
                  <a:cubicBezTo>
                    <a:pt x="5065" y="9716"/>
                    <a:pt x="14971" y="12478"/>
                    <a:pt x="23543" y="12478"/>
                  </a:cubicBezTo>
                  <a:close/>
                </a:path>
              </a:pathLst>
            </a:custGeom>
            <a:grpFill/>
            <a:ln w="9525" cap="flat">
              <a:noFill/>
              <a:prstDash val="solid"/>
              <a:miter/>
            </a:ln>
          </p:spPr>
          <p:txBody>
            <a:bodyPr rtlCol="0" anchor="ctr"/>
            <a:lstStyle/>
            <a:p>
              <a:endParaRPr lang="zh-CN" altLang="en-US"/>
            </a:p>
          </p:txBody>
        </p:sp>
        <p:sp>
          <p:nvSpPr>
            <p:cNvPr id="546" name="任意多边形: 形状 545"/>
            <p:cNvSpPr/>
            <p:nvPr/>
          </p:nvSpPr>
          <p:spPr>
            <a:xfrm>
              <a:off x="7066407" y="3795712"/>
              <a:ext cx="27585" cy="10001"/>
            </a:xfrm>
            <a:custGeom>
              <a:avLst/>
              <a:gdLst>
                <a:gd name="connsiteX0" fmla="*/ 19811 w 27585"/>
                <a:gd name="connsiteY0" fmla="*/ 10001 h 10001"/>
                <a:gd name="connsiteX1" fmla="*/ 26193 w 27585"/>
                <a:gd name="connsiteY1" fmla="*/ 4953 h 10001"/>
                <a:gd name="connsiteX2" fmla="*/ 7810 w 27585"/>
                <a:gd name="connsiteY2" fmla="*/ 0 h 10001"/>
                <a:gd name="connsiteX3" fmla="*/ 1333 w 27585"/>
                <a:gd name="connsiteY3" fmla="*/ 4953 h 10001"/>
                <a:gd name="connsiteX4" fmla="*/ 19811 w 27585"/>
                <a:gd name="connsiteY4" fmla="*/ 10001 h 10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85" h="10001">
                  <a:moveTo>
                    <a:pt x="19811" y="10001"/>
                  </a:moveTo>
                  <a:cubicBezTo>
                    <a:pt x="26669" y="10001"/>
                    <a:pt x="29527" y="7715"/>
                    <a:pt x="26193" y="4953"/>
                  </a:cubicBezTo>
                  <a:cubicBezTo>
                    <a:pt x="22859" y="2191"/>
                    <a:pt x="14572" y="0"/>
                    <a:pt x="7810" y="0"/>
                  </a:cubicBezTo>
                  <a:cubicBezTo>
                    <a:pt x="952" y="0"/>
                    <a:pt x="-1906" y="2191"/>
                    <a:pt x="1333" y="4953"/>
                  </a:cubicBezTo>
                  <a:cubicBezTo>
                    <a:pt x="4571" y="7811"/>
                    <a:pt x="12858" y="10001"/>
                    <a:pt x="19811" y="10001"/>
                  </a:cubicBezTo>
                  <a:close/>
                </a:path>
              </a:pathLst>
            </a:custGeom>
            <a:grpFill/>
            <a:ln w="9525" cap="flat">
              <a:noFill/>
              <a:prstDash val="solid"/>
              <a:miter/>
            </a:ln>
          </p:spPr>
          <p:txBody>
            <a:bodyPr rtlCol="0" anchor="ctr"/>
            <a:lstStyle/>
            <a:p>
              <a:endParaRPr lang="zh-CN" altLang="en-US"/>
            </a:p>
          </p:txBody>
        </p:sp>
        <p:sp>
          <p:nvSpPr>
            <p:cNvPr id="547" name="任意多边形: 形状 546"/>
            <p:cNvSpPr/>
            <p:nvPr/>
          </p:nvSpPr>
          <p:spPr>
            <a:xfrm>
              <a:off x="7178419" y="3796855"/>
              <a:ext cx="22014" cy="7810"/>
            </a:xfrm>
            <a:custGeom>
              <a:avLst/>
              <a:gdLst>
                <a:gd name="connsiteX0" fmla="*/ 16193 w 22014"/>
                <a:gd name="connsiteY0" fmla="*/ 7811 h 7810"/>
                <a:gd name="connsiteX1" fmla="*/ 20670 w 22014"/>
                <a:gd name="connsiteY1" fmla="*/ 3905 h 7810"/>
                <a:gd name="connsiteX2" fmla="*/ 5811 w 22014"/>
                <a:gd name="connsiteY2" fmla="*/ 0 h 7810"/>
                <a:gd name="connsiteX3" fmla="*/ 1239 w 22014"/>
                <a:gd name="connsiteY3" fmla="*/ 3905 h 7810"/>
                <a:gd name="connsiteX4" fmla="*/ 16193 w 22014"/>
                <a:gd name="connsiteY4" fmla="*/ 7811 h 7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14" h="7810">
                  <a:moveTo>
                    <a:pt x="16193" y="7811"/>
                  </a:moveTo>
                  <a:cubicBezTo>
                    <a:pt x="21527" y="7811"/>
                    <a:pt x="23623" y="6096"/>
                    <a:pt x="20670" y="3905"/>
                  </a:cubicBezTo>
                  <a:cubicBezTo>
                    <a:pt x="17812" y="1715"/>
                    <a:pt x="11145" y="0"/>
                    <a:pt x="5811" y="0"/>
                  </a:cubicBezTo>
                  <a:cubicBezTo>
                    <a:pt x="477" y="0"/>
                    <a:pt x="-1523" y="1715"/>
                    <a:pt x="1239" y="3905"/>
                  </a:cubicBezTo>
                  <a:cubicBezTo>
                    <a:pt x="4096" y="6001"/>
                    <a:pt x="10859" y="7811"/>
                    <a:pt x="16193" y="7811"/>
                  </a:cubicBezTo>
                  <a:close/>
                </a:path>
              </a:pathLst>
            </a:custGeom>
            <a:grpFill/>
            <a:ln w="9525" cap="flat">
              <a:noFill/>
              <a:prstDash val="solid"/>
              <a:miter/>
            </a:ln>
          </p:spPr>
          <p:txBody>
            <a:bodyPr rtlCol="0" anchor="ctr"/>
            <a:lstStyle/>
            <a:p>
              <a:endParaRPr lang="zh-CN" altLang="en-US"/>
            </a:p>
          </p:txBody>
        </p:sp>
        <p:sp>
          <p:nvSpPr>
            <p:cNvPr id="548" name="任意多边形: 形状 547"/>
            <p:cNvSpPr/>
            <p:nvPr/>
          </p:nvSpPr>
          <p:spPr>
            <a:xfrm>
              <a:off x="7290367" y="3797808"/>
              <a:ext cx="16803" cy="5905"/>
            </a:xfrm>
            <a:custGeom>
              <a:avLst/>
              <a:gdLst>
                <a:gd name="connsiteX0" fmla="*/ 12640 w 16803"/>
                <a:gd name="connsiteY0" fmla="*/ 5905 h 5905"/>
                <a:gd name="connsiteX1" fmla="*/ 15688 w 16803"/>
                <a:gd name="connsiteY1" fmla="*/ 2953 h 5905"/>
                <a:gd name="connsiteX2" fmla="*/ 4163 w 16803"/>
                <a:gd name="connsiteY2" fmla="*/ 0 h 5905"/>
                <a:gd name="connsiteX3" fmla="*/ 1115 w 16803"/>
                <a:gd name="connsiteY3" fmla="*/ 2953 h 5905"/>
                <a:gd name="connsiteX4" fmla="*/ 12640 w 16803"/>
                <a:gd name="connsiteY4" fmla="*/ 5905 h 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03" h="5905">
                  <a:moveTo>
                    <a:pt x="12640" y="5905"/>
                  </a:moveTo>
                  <a:cubicBezTo>
                    <a:pt x="16641" y="5905"/>
                    <a:pt x="17974" y="4572"/>
                    <a:pt x="15688" y="2953"/>
                  </a:cubicBezTo>
                  <a:cubicBezTo>
                    <a:pt x="13307" y="1333"/>
                    <a:pt x="8163" y="0"/>
                    <a:pt x="4163" y="0"/>
                  </a:cubicBezTo>
                  <a:cubicBezTo>
                    <a:pt x="162" y="0"/>
                    <a:pt x="-1171" y="1333"/>
                    <a:pt x="1115" y="2953"/>
                  </a:cubicBezTo>
                  <a:cubicBezTo>
                    <a:pt x="3401" y="4572"/>
                    <a:pt x="8544" y="5905"/>
                    <a:pt x="12640" y="5905"/>
                  </a:cubicBezTo>
                  <a:close/>
                </a:path>
              </a:pathLst>
            </a:custGeom>
            <a:grpFill/>
            <a:ln w="9525" cap="flat">
              <a:noFill/>
              <a:prstDash val="solid"/>
              <a:miter/>
            </a:ln>
          </p:spPr>
          <p:txBody>
            <a:bodyPr rtlCol="0" anchor="ctr"/>
            <a:lstStyle/>
            <a:p>
              <a:endParaRPr lang="zh-CN" altLang="en-US"/>
            </a:p>
          </p:txBody>
        </p:sp>
        <p:sp>
          <p:nvSpPr>
            <p:cNvPr id="549" name="任意多边形: 形状 548"/>
            <p:cNvSpPr/>
            <p:nvPr/>
          </p:nvSpPr>
          <p:spPr>
            <a:xfrm>
              <a:off x="7401975" y="3798570"/>
              <a:ext cx="12184" cy="4191"/>
            </a:xfrm>
            <a:custGeom>
              <a:avLst/>
              <a:gdLst>
                <a:gd name="connsiteX0" fmla="*/ 9331 w 12184"/>
                <a:gd name="connsiteY0" fmla="*/ 4191 h 4191"/>
                <a:gd name="connsiteX1" fmla="*/ 11236 w 12184"/>
                <a:gd name="connsiteY1" fmla="*/ 2096 h 4191"/>
                <a:gd name="connsiteX2" fmla="*/ 2854 w 12184"/>
                <a:gd name="connsiteY2" fmla="*/ 0 h 4191"/>
                <a:gd name="connsiteX3" fmla="*/ 949 w 12184"/>
                <a:gd name="connsiteY3" fmla="*/ 2096 h 4191"/>
                <a:gd name="connsiteX4" fmla="*/ 9331 w 12184"/>
                <a:gd name="connsiteY4" fmla="*/ 4191 h 4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4" h="4191">
                  <a:moveTo>
                    <a:pt x="9331" y="4191"/>
                  </a:moveTo>
                  <a:cubicBezTo>
                    <a:pt x="12189" y="4191"/>
                    <a:pt x="13046" y="3238"/>
                    <a:pt x="11236" y="2096"/>
                  </a:cubicBezTo>
                  <a:cubicBezTo>
                    <a:pt x="9426" y="952"/>
                    <a:pt x="5711" y="0"/>
                    <a:pt x="2854" y="0"/>
                  </a:cubicBezTo>
                  <a:cubicBezTo>
                    <a:pt x="-4" y="0"/>
                    <a:pt x="-861" y="952"/>
                    <a:pt x="949" y="2096"/>
                  </a:cubicBezTo>
                  <a:cubicBezTo>
                    <a:pt x="2664" y="3334"/>
                    <a:pt x="6474" y="4191"/>
                    <a:pt x="9331" y="4191"/>
                  </a:cubicBezTo>
                  <a:close/>
                </a:path>
              </a:pathLst>
            </a:custGeom>
            <a:grpFill/>
            <a:ln w="9525" cap="flat">
              <a:noFill/>
              <a:prstDash val="solid"/>
              <a:miter/>
            </a:ln>
          </p:spPr>
          <p:txBody>
            <a:bodyPr rtlCol="0" anchor="ctr"/>
            <a:lstStyle/>
            <a:p>
              <a:endParaRPr lang="zh-CN" altLang="en-US"/>
            </a:p>
          </p:txBody>
        </p:sp>
        <p:sp>
          <p:nvSpPr>
            <p:cNvPr id="550" name="任意多边形: 形状 549"/>
            <p:cNvSpPr/>
            <p:nvPr/>
          </p:nvSpPr>
          <p:spPr>
            <a:xfrm>
              <a:off x="7513296" y="3799427"/>
              <a:ext cx="8047" cy="2666"/>
            </a:xfrm>
            <a:custGeom>
              <a:avLst/>
              <a:gdLst>
                <a:gd name="connsiteX0" fmla="*/ 6310 w 8047"/>
                <a:gd name="connsiteY0" fmla="*/ 2667 h 2666"/>
                <a:gd name="connsiteX1" fmla="*/ 7357 w 8047"/>
                <a:gd name="connsiteY1" fmla="*/ 1333 h 2666"/>
                <a:gd name="connsiteX2" fmla="*/ 1738 w 8047"/>
                <a:gd name="connsiteY2" fmla="*/ 0 h 2666"/>
                <a:gd name="connsiteX3" fmla="*/ 690 w 8047"/>
                <a:gd name="connsiteY3" fmla="*/ 1333 h 2666"/>
                <a:gd name="connsiteX4" fmla="*/ 6310 w 8047"/>
                <a:gd name="connsiteY4" fmla="*/ 2667 h 2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7" h="2666">
                  <a:moveTo>
                    <a:pt x="6310" y="2667"/>
                  </a:moveTo>
                  <a:cubicBezTo>
                    <a:pt x="8119" y="2667"/>
                    <a:pt x="8596" y="2096"/>
                    <a:pt x="7357" y="1333"/>
                  </a:cubicBezTo>
                  <a:cubicBezTo>
                    <a:pt x="6119" y="571"/>
                    <a:pt x="3547" y="0"/>
                    <a:pt x="1738" y="0"/>
                  </a:cubicBezTo>
                  <a:cubicBezTo>
                    <a:pt x="-72" y="0"/>
                    <a:pt x="-548" y="571"/>
                    <a:pt x="690" y="1333"/>
                  </a:cubicBezTo>
                  <a:cubicBezTo>
                    <a:pt x="1928" y="2000"/>
                    <a:pt x="4405" y="2667"/>
                    <a:pt x="6310" y="2667"/>
                  </a:cubicBezTo>
                  <a:close/>
                </a:path>
              </a:pathLst>
            </a:custGeom>
            <a:grpFill/>
            <a:ln w="9525" cap="flat">
              <a:noFill/>
              <a:prstDash val="solid"/>
              <a:miter/>
            </a:ln>
          </p:spPr>
          <p:txBody>
            <a:bodyPr rtlCol="0" anchor="ctr"/>
            <a:lstStyle/>
            <a:p>
              <a:endParaRPr lang="zh-CN" altLang="en-US"/>
            </a:p>
          </p:txBody>
        </p:sp>
        <p:sp>
          <p:nvSpPr>
            <p:cNvPr id="551" name="任意多边形: 形状 550"/>
            <p:cNvSpPr/>
            <p:nvPr/>
          </p:nvSpPr>
          <p:spPr>
            <a:xfrm>
              <a:off x="7624298" y="3799903"/>
              <a:ext cx="4546" cy="1524"/>
            </a:xfrm>
            <a:custGeom>
              <a:avLst/>
              <a:gdLst>
                <a:gd name="connsiteX0" fmla="*/ 3607 w 4546"/>
                <a:gd name="connsiteY0" fmla="*/ 1524 h 1524"/>
                <a:gd name="connsiteX1" fmla="*/ 4083 w 4546"/>
                <a:gd name="connsiteY1" fmla="*/ 762 h 1524"/>
                <a:gd name="connsiteX2" fmla="*/ 940 w 4546"/>
                <a:gd name="connsiteY2" fmla="*/ 0 h 1524"/>
                <a:gd name="connsiteX3" fmla="*/ 463 w 4546"/>
                <a:gd name="connsiteY3" fmla="*/ 762 h 1524"/>
                <a:gd name="connsiteX4" fmla="*/ 3607 w 4546"/>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46" h="1524">
                  <a:moveTo>
                    <a:pt x="3607" y="1524"/>
                  </a:moveTo>
                  <a:cubicBezTo>
                    <a:pt x="4654" y="1524"/>
                    <a:pt x="4845" y="1238"/>
                    <a:pt x="4083" y="762"/>
                  </a:cubicBezTo>
                  <a:cubicBezTo>
                    <a:pt x="3321" y="381"/>
                    <a:pt x="1892" y="0"/>
                    <a:pt x="940" y="0"/>
                  </a:cubicBezTo>
                  <a:cubicBezTo>
                    <a:pt x="-108" y="0"/>
                    <a:pt x="-298" y="286"/>
                    <a:pt x="463" y="762"/>
                  </a:cubicBezTo>
                  <a:cubicBezTo>
                    <a:pt x="1225" y="1238"/>
                    <a:pt x="2654" y="1524"/>
                    <a:pt x="3607" y="1524"/>
                  </a:cubicBezTo>
                  <a:close/>
                </a:path>
              </a:pathLst>
            </a:custGeom>
            <a:grpFill/>
            <a:ln w="9525" cap="flat">
              <a:noFill/>
              <a:prstDash val="solid"/>
              <a:miter/>
            </a:ln>
          </p:spPr>
          <p:txBody>
            <a:bodyPr rtlCol="0" anchor="ctr"/>
            <a:lstStyle/>
            <a:p>
              <a:endParaRPr lang="zh-CN" altLang="en-US"/>
            </a:p>
          </p:txBody>
        </p:sp>
        <p:sp>
          <p:nvSpPr>
            <p:cNvPr id="552" name="任意多边形: 形状 551"/>
            <p:cNvSpPr/>
            <p:nvPr/>
          </p:nvSpPr>
          <p:spPr>
            <a:xfrm>
              <a:off x="7735174" y="3800475"/>
              <a:ext cx="1488" cy="476"/>
            </a:xfrm>
            <a:custGeom>
              <a:avLst/>
              <a:gdLst>
                <a:gd name="connsiteX0" fmla="*/ 1220 w 1488"/>
                <a:gd name="connsiteY0" fmla="*/ 476 h 476"/>
                <a:gd name="connsiteX1" fmla="*/ 1316 w 1488"/>
                <a:gd name="connsiteY1" fmla="*/ 191 h 476"/>
                <a:gd name="connsiteX2" fmla="*/ 268 w 1488"/>
                <a:gd name="connsiteY2" fmla="*/ 0 h 476"/>
                <a:gd name="connsiteX3" fmla="*/ 172 w 1488"/>
                <a:gd name="connsiteY3" fmla="*/ 191 h 476"/>
                <a:gd name="connsiteX4" fmla="*/ 1220 w 1488"/>
                <a:gd name="connsiteY4" fmla="*/ 476 h 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 h="476">
                  <a:moveTo>
                    <a:pt x="1220" y="476"/>
                  </a:moveTo>
                  <a:cubicBezTo>
                    <a:pt x="1506" y="476"/>
                    <a:pt x="1601" y="381"/>
                    <a:pt x="1316" y="191"/>
                  </a:cubicBezTo>
                  <a:cubicBezTo>
                    <a:pt x="1030" y="95"/>
                    <a:pt x="554" y="0"/>
                    <a:pt x="268" y="0"/>
                  </a:cubicBezTo>
                  <a:cubicBezTo>
                    <a:pt x="-18" y="0"/>
                    <a:pt x="-113" y="95"/>
                    <a:pt x="172" y="191"/>
                  </a:cubicBezTo>
                  <a:cubicBezTo>
                    <a:pt x="363" y="381"/>
                    <a:pt x="839" y="476"/>
                    <a:pt x="1220" y="476"/>
                  </a:cubicBezTo>
                  <a:close/>
                </a:path>
              </a:pathLst>
            </a:custGeom>
            <a:grpFill/>
            <a:ln w="9525" cap="flat">
              <a:noFill/>
              <a:prstDash val="solid"/>
              <a:miter/>
            </a:ln>
          </p:spPr>
          <p:txBody>
            <a:bodyPr rtlCol="0" anchor="ctr"/>
            <a:lstStyle/>
            <a:p>
              <a:endParaRPr lang="zh-CN" altLang="en-US"/>
            </a:p>
          </p:txBody>
        </p:sp>
        <p:sp>
          <p:nvSpPr>
            <p:cNvPr id="553" name="任意多边形: 形状 552"/>
            <p:cNvSpPr/>
            <p:nvPr/>
          </p:nvSpPr>
          <p:spPr>
            <a:xfrm>
              <a:off x="4317097" y="3846766"/>
              <a:ext cx="1614" cy="571"/>
            </a:xfrm>
            <a:custGeom>
              <a:avLst/>
              <a:gdLst>
                <a:gd name="connsiteX0" fmla="*/ 299 w 1614"/>
                <a:gd name="connsiteY0" fmla="*/ 571 h 571"/>
                <a:gd name="connsiteX1" fmla="*/ 1442 w 1614"/>
                <a:gd name="connsiteY1" fmla="*/ 286 h 571"/>
                <a:gd name="connsiteX2" fmla="*/ 1347 w 1614"/>
                <a:gd name="connsiteY2" fmla="*/ 0 h 571"/>
                <a:gd name="connsiteX3" fmla="*/ 204 w 1614"/>
                <a:gd name="connsiteY3" fmla="*/ 286 h 571"/>
                <a:gd name="connsiteX4" fmla="*/ 299 w 1614"/>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4" h="571">
                  <a:moveTo>
                    <a:pt x="299" y="571"/>
                  </a:moveTo>
                  <a:cubicBezTo>
                    <a:pt x="680" y="571"/>
                    <a:pt x="1156" y="476"/>
                    <a:pt x="1442" y="286"/>
                  </a:cubicBezTo>
                  <a:cubicBezTo>
                    <a:pt x="1728" y="95"/>
                    <a:pt x="1632" y="0"/>
                    <a:pt x="1347" y="0"/>
                  </a:cubicBezTo>
                  <a:cubicBezTo>
                    <a:pt x="966" y="0"/>
                    <a:pt x="489" y="95"/>
                    <a:pt x="204" y="286"/>
                  </a:cubicBezTo>
                  <a:cubicBezTo>
                    <a:pt x="-82" y="476"/>
                    <a:pt x="-82" y="571"/>
                    <a:pt x="299" y="571"/>
                  </a:cubicBezTo>
                  <a:close/>
                </a:path>
              </a:pathLst>
            </a:custGeom>
            <a:grpFill/>
            <a:ln w="9525" cap="flat">
              <a:noFill/>
              <a:prstDash val="solid"/>
              <a:miter/>
            </a:ln>
          </p:spPr>
          <p:txBody>
            <a:bodyPr rtlCol="0" anchor="ctr"/>
            <a:lstStyle/>
            <a:p>
              <a:endParaRPr lang="zh-CN" altLang="en-US"/>
            </a:p>
          </p:txBody>
        </p:sp>
        <p:sp>
          <p:nvSpPr>
            <p:cNvPr id="554" name="任意多边形: 形状 553"/>
            <p:cNvSpPr/>
            <p:nvPr/>
          </p:nvSpPr>
          <p:spPr>
            <a:xfrm>
              <a:off x="4430920" y="3846385"/>
              <a:ext cx="4027" cy="1333"/>
            </a:xfrm>
            <a:custGeom>
              <a:avLst/>
              <a:gdLst>
                <a:gd name="connsiteX0" fmla="*/ 871 w 4027"/>
                <a:gd name="connsiteY0" fmla="*/ 1333 h 1333"/>
                <a:gd name="connsiteX1" fmla="*/ 3633 w 4027"/>
                <a:gd name="connsiteY1" fmla="*/ 667 h 1333"/>
                <a:gd name="connsiteX2" fmla="*/ 3157 w 4027"/>
                <a:gd name="connsiteY2" fmla="*/ 0 h 1333"/>
                <a:gd name="connsiteX3" fmla="*/ 395 w 4027"/>
                <a:gd name="connsiteY3" fmla="*/ 667 h 1333"/>
                <a:gd name="connsiteX4" fmla="*/ 871 w 4027"/>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7" h="1333">
                  <a:moveTo>
                    <a:pt x="871" y="1333"/>
                  </a:moveTo>
                  <a:cubicBezTo>
                    <a:pt x="1728" y="1333"/>
                    <a:pt x="2966" y="1048"/>
                    <a:pt x="3633" y="667"/>
                  </a:cubicBezTo>
                  <a:cubicBezTo>
                    <a:pt x="4300" y="286"/>
                    <a:pt x="4109" y="0"/>
                    <a:pt x="3157" y="0"/>
                  </a:cubicBezTo>
                  <a:cubicBezTo>
                    <a:pt x="2300" y="0"/>
                    <a:pt x="1061" y="286"/>
                    <a:pt x="395" y="667"/>
                  </a:cubicBezTo>
                  <a:cubicBezTo>
                    <a:pt x="-272" y="1048"/>
                    <a:pt x="-82" y="1333"/>
                    <a:pt x="871" y="1333"/>
                  </a:cubicBezTo>
                  <a:close/>
                </a:path>
              </a:pathLst>
            </a:custGeom>
            <a:grpFill/>
            <a:ln w="9525" cap="flat">
              <a:noFill/>
              <a:prstDash val="solid"/>
              <a:miter/>
            </a:ln>
          </p:spPr>
          <p:txBody>
            <a:bodyPr rtlCol="0" anchor="ctr"/>
            <a:lstStyle/>
            <a:p>
              <a:endParaRPr lang="zh-CN" altLang="en-US"/>
            </a:p>
          </p:txBody>
        </p:sp>
        <p:sp>
          <p:nvSpPr>
            <p:cNvPr id="555" name="任意多边形: 形状 554"/>
            <p:cNvSpPr/>
            <p:nvPr/>
          </p:nvSpPr>
          <p:spPr>
            <a:xfrm>
              <a:off x="4544109" y="3845718"/>
              <a:ext cx="7652" cy="2666"/>
            </a:xfrm>
            <a:custGeom>
              <a:avLst/>
              <a:gdLst>
                <a:gd name="connsiteX0" fmla="*/ 1696 w 7652"/>
                <a:gd name="connsiteY0" fmla="*/ 2667 h 2666"/>
                <a:gd name="connsiteX1" fmla="*/ 7030 w 7652"/>
                <a:gd name="connsiteY1" fmla="*/ 1333 h 2666"/>
                <a:gd name="connsiteX2" fmla="*/ 5982 w 7652"/>
                <a:gd name="connsiteY2" fmla="*/ 0 h 2666"/>
                <a:gd name="connsiteX3" fmla="*/ 648 w 7652"/>
                <a:gd name="connsiteY3" fmla="*/ 1333 h 2666"/>
                <a:gd name="connsiteX4" fmla="*/ 1696 w 7652"/>
                <a:gd name="connsiteY4" fmla="*/ 2667 h 2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2" h="2666">
                  <a:moveTo>
                    <a:pt x="1696" y="2667"/>
                  </a:moveTo>
                  <a:cubicBezTo>
                    <a:pt x="3410" y="2667"/>
                    <a:pt x="5887" y="2096"/>
                    <a:pt x="7030" y="1333"/>
                  </a:cubicBezTo>
                  <a:cubicBezTo>
                    <a:pt x="8173" y="571"/>
                    <a:pt x="7697" y="0"/>
                    <a:pt x="5982" y="0"/>
                  </a:cubicBezTo>
                  <a:cubicBezTo>
                    <a:pt x="4268" y="0"/>
                    <a:pt x="1886" y="571"/>
                    <a:pt x="648" y="1333"/>
                  </a:cubicBezTo>
                  <a:cubicBezTo>
                    <a:pt x="-495" y="2096"/>
                    <a:pt x="-114" y="2667"/>
                    <a:pt x="1696" y="2667"/>
                  </a:cubicBezTo>
                  <a:close/>
                </a:path>
              </a:pathLst>
            </a:custGeom>
            <a:grpFill/>
            <a:ln w="9525" cap="flat">
              <a:noFill/>
              <a:prstDash val="solid"/>
              <a:miter/>
            </a:ln>
          </p:spPr>
          <p:txBody>
            <a:bodyPr rtlCol="0" anchor="ctr"/>
            <a:lstStyle/>
            <a:p>
              <a:endParaRPr lang="zh-CN" altLang="en-US"/>
            </a:p>
          </p:txBody>
        </p:sp>
        <p:sp>
          <p:nvSpPr>
            <p:cNvPr id="556" name="任意多边形: 形状 555"/>
            <p:cNvSpPr/>
            <p:nvPr/>
          </p:nvSpPr>
          <p:spPr>
            <a:xfrm>
              <a:off x="4656966" y="3844861"/>
              <a:ext cx="12020" cy="4381"/>
            </a:xfrm>
            <a:custGeom>
              <a:avLst/>
              <a:gdLst>
                <a:gd name="connsiteX0" fmla="*/ 2854 w 12020"/>
                <a:gd name="connsiteY0" fmla="*/ 4381 h 4381"/>
                <a:gd name="connsiteX1" fmla="*/ 11141 w 12020"/>
                <a:gd name="connsiteY1" fmla="*/ 2191 h 4381"/>
                <a:gd name="connsiteX2" fmla="*/ 9140 w 12020"/>
                <a:gd name="connsiteY2" fmla="*/ 0 h 4381"/>
                <a:gd name="connsiteX3" fmla="*/ 949 w 12020"/>
                <a:gd name="connsiteY3" fmla="*/ 2191 h 4381"/>
                <a:gd name="connsiteX4" fmla="*/ 2854 w 12020"/>
                <a:gd name="connsiteY4" fmla="*/ 4381 h 4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0" h="4381">
                  <a:moveTo>
                    <a:pt x="2854" y="4381"/>
                  </a:moveTo>
                  <a:cubicBezTo>
                    <a:pt x="5711" y="4381"/>
                    <a:pt x="9331" y="3429"/>
                    <a:pt x="11141" y="2191"/>
                  </a:cubicBezTo>
                  <a:cubicBezTo>
                    <a:pt x="12855" y="952"/>
                    <a:pt x="11998" y="0"/>
                    <a:pt x="9140" y="0"/>
                  </a:cubicBezTo>
                  <a:cubicBezTo>
                    <a:pt x="6283" y="0"/>
                    <a:pt x="2663" y="952"/>
                    <a:pt x="949" y="2191"/>
                  </a:cubicBezTo>
                  <a:cubicBezTo>
                    <a:pt x="-861" y="3429"/>
                    <a:pt x="-4" y="4381"/>
                    <a:pt x="2854" y="4381"/>
                  </a:cubicBezTo>
                  <a:close/>
                </a:path>
              </a:pathLst>
            </a:custGeom>
            <a:grpFill/>
            <a:ln w="9525" cap="flat">
              <a:noFill/>
              <a:prstDash val="solid"/>
              <a:miter/>
            </a:ln>
          </p:spPr>
          <p:txBody>
            <a:bodyPr rtlCol="0" anchor="ctr"/>
            <a:lstStyle/>
            <a:p>
              <a:endParaRPr lang="zh-CN" altLang="en-US"/>
            </a:p>
          </p:txBody>
        </p:sp>
        <p:sp>
          <p:nvSpPr>
            <p:cNvPr id="557" name="任意多边形: 形状 556"/>
            <p:cNvSpPr/>
            <p:nvPr/>
          </p:nvSpPr>
          <p:spPr>
            <a:xfrm>
              <a:off x="4769537" y="3843908"/>
              <a:ext cx="16910" cy="6286"/>
            </a:xfrm>
            <a:custGeom>
              <a:avLst/>
              <a:gdLst>
                <a:gd name="connsiteX0" fmla="*/ 4297 w 16910"/>
                <a:gd name="connsiteY0" fmla="*/ 6287 h 6286"/>
                <a:gd name="connsiteX1" fmla="*/ 15822 w 16910"/>
                <a:gd name="connsiteY1" fmla="*/ 3143 h 6286"/>
                <a:gd name="connsiteX2" fmla="*/ 12584 w 16910"/>
                <a:gd name="connsiteY2" fmla="*/ 0 h 6286"/>
                <a:gd name="connsiteX3" fmla="*/ 1154 w 16910"/>
                <a:gd name="connsiteY3" fmla="*/ 3143 h 6286"/>
                <a:gd name="connsiteX4" fmla="*/ 4297 w 16910"/>
                <a:gd name="connsiteY4" fmla="*/ 6287 h 6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10" h="6286">
                  <a:moveTo>
                    <a:pt x="4297" y="6287"/>
                  </a:moveTo>
                  <a:cubicBezTo>
                    <a:pt x="8393" y="6287"/>
                    <a:pt x="13536" y="4858"/>
                    <a:pt x="15822" y="3143"/>
                  </a:cubicBezTo>
                  <a:cubicBezTo>
                    <a:pt x="18108" y="1429"/>
                    <a:pt x="16680" y="0"/>
                    <a:pt x="12584" y="0"/>
                  </a:cubicBezTo>
                  <a:cubicBezTo>
                    <a:pt x="8583" y="0"/>
                    <a:pt x="3440" y="1429"/>
                    <a:pt x="1154" y="3143"/>
                  </a:cubicBezTo>
                  <a:cubicBezTo>
                    <a:pt x="-1227" y="4858"/>
                    <a:pt x="201" y="6287"/>
                    <a:pt x="4297" y="6287"/>
                  </a:cubicBezTo>
                  <a:close/>
                </a:path>
              </a:pathLst>
            </a:custGeom>
            <a:grpFill/>
            <a:ln w="9525" cap="flat">
              <a:noFill/>
              <a:prstDash val="solid"/>
              <a:miter/>
            </a:ln>
          </p:spPr>
          <p:txBody>
            <a:bodyPr rtlCol="0" anchor="ctr"/>
            <a:lstStyle/>
            <a:p>
              <a:endParaRPr lang="zh-CN" altLang="en-US"/>
            </a:p>
          </p:txBody>
        </p:sp>
        <p:sp>
          <p:nvSpPr>
            <p:cNvPr id="558" name="任意多边形: 形状 557"/>
            <p:cNvSpPr/>
            <p:nvPr/>
          </p:nvSpPr>
          <p:spPr>
            <a:xfrm>
              <a:off x="4881905" y="3842861"/>
              <a:ext cx="22187" cy="8382"/>
            </a:xfrm>
            <a:custGeom>
              <a:avLst/>
              <a:gdLst>
                <a:gd name="connsiteX0" fmla="*/ 6038 w 22187"/>
                <a:gd name="connsiteY0" fmla="*/ 8382 h 8382"/>
                <a:gd name="connsiteX1" fmla="*/ 20992 w 22187"/>
                <a:gd name="connsiteY1" fmla="*/ 4191 h 8382"/>
                <a:gd name="connsiteX2" fmla="*/ 16135 w 22187"/>
                <a:gd name="connsiteY2" fmla="*/ 0 h 8382"/>
                <a:gd name="connsiteX3" fmla="*/ 1276 w 22187"/>
                <a:gd name="connsiteY3" fmla="*/ 4191 h 8382"/>
                <a:gd name="connsiteX4" fmla="*/ 6038 w 22187"/>
                <a:gd name="connsiteY4" fmla="*/ 8382 h 8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87" h="8382">
                  <a:moveTo>
                    <a:pt x="6038" y="8382"/>
                  </a:moveTo>
                  <a:cubicBezTo>
                    <a:pt x="11563" y="8382"/>
                    <a:pt x="18230" y="6477"/>
                    <a:pt x="20992" y="4191"/>
                  </a:cubicBezTo>
                  <a:cubicBezTo>
                    <a:pt x="23755" y="1905"/>
                    <a:pt x="21564" y="0"/>
                    <a:pt x="16135" y="0"/>
                  </a:cubicBezTo>
                  <a:cubicBezTo>
                    <a:pt x="10705" y="0"/>
                    <a:pt x="4038" y="1905"/>
                    <a:pt x="1276" y="4191"/>
                  </a:cubicBezTo>
                  <a:cubicBezTo>
                    <a:pt x="-1582" y="6477"/>
                    <a:pt x="514" y="8382"/>
                    <a:pt x="6038" y="8382"/>
                  </a:cubicBezTo>
                  <a:close/>
                </a:path>
              </a:pathLst>
            </a:custGeom>
            <a:grpFill/>
            <a:ln w="9525" cap="flat">
              <a:noFill/>
              <a:prstDash val="solid"/>
              <a:miter/>
            </a:ln>
          </p:spPr>
          <p:txBody>
            <a:bodyPr rtlCol="0" anchor="ctr"/>
            <a:lstStyle/>
            <a:p>
              <a:endParaRPr lang="zh-CN" altLang="en-US"/>
            </a:p>
          </p:txBody>
        </p:sp>
        <p:sp>
          <p:nvSpPr>
            <p:cNvPr id="559" name="任意多边形: 形状 558"/>
            <p:cNvSpPr/>
            <p:nvPr/>
          </p:nvSpPr>
          <p:spPr>
            <a:xfrm>
              <a:off x="4994279" y="3841813"/>
              <a:ext cx="27396" cy="10572"/>
            </a:xfrm>
            <a:custGeom>
              <a:avLst/>
              <a:gdLst>
                <a:gd name="connsiteX0" fmla="*/ 7965 w 27396"/>
                <a:gd name="connsiteY0" fmla="*/ 10573 h 10572"/>
                <a:gd name="connsiteX1" fmla="*/ 26157 w 27396"/>
                <a:gd name="connsiteY1" fmla="*/ 5239 h 10572"/>
                <a:gd name="connsiteX2" fmla="*/ 19395 w 27396"/>
                <a:gd name="connsiteY2" fmla="*/ 0 h 10572"/>
                <a:gd name="connsiteX3" fmla="*/ 1297 w 27396"/>
                <a:gd name="connsiteY3" fmla="*/ 5239 h 10572"/>
                <a:gd name="connsiteX4" fmla="*/ 7965 w 27396"/>
                <a:gd name="connsiteY4" fmla="*/ 10573 h 10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96" h="10572">
                  <a:moveTo>
                    <a:pt x="7965" y="10573"/>
                  </a:moveTo>
                  <a:cubicBezTo>
                    <a:pt x="14823" y="10573"/>
                    <a:pt x="23014" y="8192"/>
                    <a:pt x="26157" y="5239"/>
                  </a:cubicBezTo>
                  <a:cubicBezTo>
                    <a:pt x="29301" y="2381"/>
                    <a:pt x="26253" y="0"/>
                    <a:pt x="19395" y="0"/>
                  </a:cubicBezTo>
                  <a:cubicBezTo>
                    <a:pt x="12537" y="0"/>
                    <a:pt x="4440" y="2381"/>
                    <a:pt x="1297" y="5239"/>
                  </a:cubicBezTo>
                  <a:cubicBezTo>
                    <a:pt x="-1941" y="8192"/>
                    <a:pt x="1107" y="10573"/>
                    <a:pt x="7965" y="10573"/>
                  </a:cubicBezTo>
                  <a:close/>
                </a:path>
              </a:pathLst>
            </a:custGeom>
            <a:grpFill/>
            <a:ln w="9525" cap="flat">
              <a:noFill/>
              <a:prstDash val="solid"/>
              <a:miter/>
            </a:ln>
          </p:spPr>
          <p:txBody>
            <a:bodyPr rtlCol="0" anchor="ctr"/>
            <a:lstStyle/>
            <a:p>
              <a:endParaRPr lang="zh-CN" altLang="en-US"/>
            </a:p>
          </p:txBody>
        </p:sp>
        <p:sp>
          <p:nvSpPr>
            <p:cNvPr id="560" name="任意多边形: 形状 559"/>
            <p:cNvSpPr/>
            <p:nvPr/>
          </p:nvSpPr>
          <p:spPr>
            <a:xfrm>
              <a:off x="5106417" y="3840575"/>
              <a:ext cx="33003" cy="13049"/>
            </a:xfrm>
            <a:custGeom>
              <a:avLst/>
              <a:gdLst>
                <a:gd name="connsiteX0" fmla="*/ 10317 w 33003"/>
                <a:gd name="connsiteY0" fmla="*/ 13049 h 13049"/>
                <a:gd name="connsiteX1" fmla="*/ 31843 w 33003"/>
                <a:gd name="connsiteY1" fmla="*/ 6477 h 13049"/>
                <a:gd name="connsiteX2" fmla="*/ 22699 w 33003"/>
                <a:gd name="connsiteY2" fmla="*/ 0 h 13049"/>
                <a:gd name="connsiteX3" fmla="*/ 1173 w 33003"/>
                <a:gd name="connsiteY3" fmla="*/ 6477 h 13049"/>
                <a:gd name="connsiteX4" fmla="*/ 10317 w 33003"/>
                <a:gd name="connsiteY4" fmla="*/ 13049 h 13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03" h="13049">
                  <a:moveTo>
                    <a:pt x="10317" y="13049"/>
                  </a:moveTo>
                  <a:cubicBezTo>
                    <a:pt x="18794" y="13049"/>
                    <a:pt x="28509" y="10096"/>
                    <a:pt x="31843" y="6477"/>
                  </a:cubicBezTo>
                  <a:cubicBezTo>
                    <a:pt x="35177" y="2857"/>
                    <a:pt x="31081" y="0"/>
                    <a:pt x="22699" y="0"/>
                  </a:cubicBezTo>
                  <a:cubicBezTo>
                    <a:pt x="14317" y="0"/>
                    <a:pt x="4697" y="2857"/>
                    <a:pt x="1173" y="6477"/>
                  </a:cubicBezTo>
                  <a:cubicBezTo>
                    <a:pt x="-2161" y="10096"/>
                    <a:pt x="1839" y="13049"/>
                    <a:pt x="10317" y="13049"/>
                  </a:cubicBezTo>
                  <a:close/>
                </a:path>
              </a:pathLst>
            </a:custGeom>
            <a:grpFill/>
            <a:ln w="9525" cap="flat">
              <a:noFill/>
              <a:prstDash val="solid"/>
              <a:miter/>
            </a:ln>
          </p:spPr>
          <p:txBody>
            <a:bodyPr rtlCol="0" anchor="ctr"/>
            <a:lstStyle/>
            <a:p>
              <a:endParaRPr lang="zh-CN" altLang="en-US"/>
            </a:p>
          </p:txBody>
        </p:sp>
        <p:sp>
          <p:nvSpPr>
            <p:cNvPr id="561" name="任意多边形: 形状 560"/>
            <p:cNvSpPr/>
            <p:nvPr/>
          </p:nvSpPr>
          <p:spPr>
            <a:xfrm>
              <a:off x="5218733" y="3839432"/>
              <a:ext cx="38591" cy="15430"/>
            </a:xfrm>
            <a:custGeom>
              <a:avLst/>
              <a:gdLst>
                <a:gd name="connsiteX0" fmla="*/ 12872 w 38591"/>
                <a:gd name="connsiteY0" fmla="*/ 15431 h 15430"/>
                <a:gd name="connsiteX1" fmla="*/ 37542 w 38591"/>
                <a:gd name="connsiteY1" fmla="*/ 7620 h 15430"/>
                <a:gd name="connsiteX2" fmla="*/ 25731 w 38591"/>
                <a:gd name="connsiteY2" fmla="*/ 0 h 15430"/>
                <a:gd name="connsiteX3" fmla="*/ 1156 w 38591"/>
                <a:gd name="connsiteY3" fmla="*/ 7620 h 15430"/>
                <a:gd name="connsiteX4" fmla="*/ 12872 w 38591"/>
                <a:gd name="connsiteY4" fmla="*/ 15431 h 15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91" h="15430">
                  <a:moveTo>
                    <a:pt x="12872" y="15431"/>
                  </a:moveTo>
                  <a:cubicBezTo>
                    <a:pt x="22969" y="15431"/>
                    <a:pt x="34018" y="11906"/>
                    <a:pt x="37542" y="7620"/>
                  </a:cubicBezTo>
                  <a:cubicBezTo>
                    <a:pt x="40971" y="3429"/>
                    <a:pt x="35732" y="0"/>
                    <a:pt x="25731" y="0"/>
                  </a:cubicBezTo>
                  <a:cubicBezTo>
                    <a:pt x="15825" y="0"/>
                    <a:pt x="4776" y="3429"/>
                    <a:pt x="1156" y="7620"/>
                  </a:cubicBezTo>
                  <a:cubicBezTo>
                    <a:pt x="-2463" y="11906"/>
                    <a:pt x="2680" y="15431"/>
                    <a:pt x="12872" y="15431"/>
                  </a:cubicBezTo>
                  <a:close/>
                </a:path>
              </a:pathLst>
            </a:custGeom>
            <a:grpFill/>
            <a:ln w="9525" cap="flat">
              <a:noFill/>
              <a:prstDash val="solid"/>
              <a:miter/>
            </a:ln>
          </p:spPr>
          <p:txBody>
            <a:bodyPr rtlCol="0" anchor="ctr"/>
            <a:lstStyle/>
            <a:p>
              <a:endParaRPr lang="zh-CN" altLang="en-US"/>
            </a:p>
          </p:txBody>
        </p:sp>
        <p:sp>
          <p:nvSpPr>
            <p:cNvPr id="562" name="任意多边形: 形状 561"/>
            <p:cNvSpPr/>
            <p:nvPr/>
          </p:nvSpPr>
          <p:spPr>
            <a:xfrm>
              <a:off x="5330735" y="3838098"/>
              <a:ext cx="44637" cy="18097"/>
            </a:xfrm>
            <a:custGeom>
              <a:avLst/>
              <a:gdLst>
                <a:gd name="connsiteX0" fmla="*/ 15837 w 44637"/>
                <a:gd name="connsiteY0" fmla="*/ 18098 h 18097"/>
                <a:gd name="connsiteX1" fmla="*/ 43745 w 44637"/>
                <a:gd name="connsiteY1" fmla="*/ 8954 h 18097"/>
                <a:gd name="connsiteX2" fmla="*/ 28791 w 44637"/>
                <a:gd name="connsiteY2" fmla="*/ 0 h 18097"/>
                <a:gd name="connsiteX3" fmla="*/ 1073 w 44637"/>
                <a:gd name="connsiteY3" fmla="*/ 8954 h 18097"/>
                <a:gd name="connsiteX4" fmla="*/ 15837 w 44637"/>
                <a:gd name="connsiteY4" fmla="*/ 18098 h 18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37" h="18097">
                  <a:moveTo>
                    <a:pt x="15837" y="18098"/>
                  </a:moveTo>
                  <a:cubicBezTo>
                    <a:pt x="27743" y="18098"/>
                    <a:pt x="40221" y="14002"/>
                    <a:pt x="43745" y="8954"/>
                  </a:cubicBezTo>
                  <a:cubicBezTo>
                    <a:pt x="47174" y="4000"/>
                    <a:pt x="40411" y="0"/>
                    <a:pt x="28791" y="0"/>
                  </a:cubicBezTo>
                  <a:cubicBezTo>
                    <a:pt x="17075" y="0"/>
                    <a:pt x="4692" y="4000"/>
                    <a:pt x="1073" y="8954"/>
                  </a:cubicBezTo>
                  <a:cubicBezTo>
                    <a:pt x="-2737" y="14002"/>
                    <a:pt x="3931" y="18098"/>
                    <a:pt x="15837" y="18098"/>
                  </a:cubicBezTo>
                  <a:close/>
                </a:path>
              </a:pathLst>
            </a:custGeom>
            <a:grpFill/>
            <a:ln w="9525" cap="flat">
              <a:noFill/>
              <a:prstDash val="solid"/>
              <a:miter/>
            </a:ln>
          </p:spPr>
          <p:txBody>
            <a:bodyPr rtlCol="0" anchor="ctr"/>
            <a:lstStyle/>
            <a:p>
              <a:endParaRPr lang="zh-CN" altLang="en-US"/>
            </a:p>
          </p:txBody>
        </p:sp>
        <p:sp>
          <p:nvSpPr>
            <p:cNvPr id="563" name="任意多边形: 形状 562"/>
            <p:cNvSpPr/>
            <p:nvPr/>
          </p:nvSpPr>
          <p:spPr>
            <a:xfrm>
              <a:off x="5442776" y="3836765"/>
              <a:ext cx="50605" cy="20859"/>
            </a:xfrm>
            <a:custGeom>
              <a:avLst/>
              <a:gdLst>
                <a:gd name="connsiteX0" fmla="*/ 19144 w 50605"/>
                <a:gd name="connsiteY0" fmla="*/ 20860 h 20859"/>
                <a:gd name="connsiteX1" fmla="*/ 49910 w 50605"/>
                <a:gd name="connsiteY1" fmla="*/ 10287 h 20859"/>
                <a:gd name="connsiteX2" fmla="*/ 31431 w 50605"/>
                <a:gd name="connsiteY2" fmla="*/ 0 h 20859"/>
                <a:gd name="connsiteX3" fmla="*/ 856 w 50605"/>
                <a:gd name="connsiteY3" fmla="*/ 10287 h 20859"/>
                <a:gd name="connsiteX4" fmla="*/ 19144 w 50605"/>
                <a:gd name="connsiteY4" fmla="*/ 20860 h 20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605" h="20859">
                  <a:moveTo>
                    <a:pt x="19144" y="20860"/>
                  </a:moveTo>
                  <a:cubicBezTo>
                    <a:pt x="32860" y="20860"/>
                    <a:pt x="46671" y="16097"/>
                    <a:pt x="49910" y="10287"/>
                  </a:cubicBezTo>
                  <a:cubicBezTo>
                    <a:pt x="53148" y="4572"/>
                    <a:pt x="44766" y="0"/>
                    <a:pt x="31431" y="0"/>
                  </a:cubicBezTo>
                  <a:cubicBezTo>
                    <a:pt x="18001" y="0"/>
                    <a:pt x="4380" y="4572"/>
                    <a:pt x="856" y="10287"/>
                  </a:cubicBezTo>
                  <a:cubicBezTo>
                    <a:pt x="-2763" y="16097"/>
                    <a:pt x="5428" y="20860"/>
                    <a:pt x="19144" y="20860"/>
                  </a:cubicBezTo>
                  <a:close/>
                </a:path>
              </a:pathLst>
            </a:custGeom>
            <a:grpFill/>
            <a:ln w="9525" cap="flat">
              <a:noFill/>
              <a:prstDash val="solid"/>
              <a:miter/>
            </a:ln>
          </p:spPr>
          <p:txBody>
            <a:bodyPr rtlCol="0" anchor="ctr"/>
            <a:lstStyle/>
            <a:p>
              <a:endParaRPr lang="zh-CN" altLang="en-US"/>
            </a:p>
          </p:txBody>
        </p:sp>
        <p:sp>
          <p:nvSpPr>
            <p:cNvPr id="564" name="任意多边形: 形状 563"/>
            <p:cNvSpPr/>
            <p:nvPr/>
          </p:nvSpPr>
          <p:spPr>
            <a:xfrm>
              <a:off x="5555060" y="3835526"/>
              <a:ext cx="55912" cy="23336"/>
            </a:xfrm>
            <a:custGeom>
              <a:avLst/>
              <a:gdLst>
                <a:gd name="connsiteX0" fmla="*/ 22589 w 55912"/>
                <a:gd name="connsiteY0" fmla="*/ 23336 h 23336"/>
                <a:gd name="connsiteX1" fmla="*/ 55450 w 55912"/>
                <a:gd name="connsiteY1" fmla="*/ 11525 h 23336"/>
                <a:gd name="connsiteX2" fmla="*/ 33352 w 55912"/>
                <a:gd name="connsiteY2" fmla="*/ 0 h 23336"/>
                <a:gd name="connsiteX3" fmla="*/ 586 w 55912"/>
                <a:gd name="connsiteY3" fmla="*/ 11525 h 23336"/>
                <a:gd name="connsiteX4" fmla="*/ 22589 w 55912"/>
                <a:gd name="connsiteY4" fmla="*/ 23336 h 2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12" h="23336">
                  <a:moveTo>
                    <a:pt x="22589" y="23336"/>
                  </a:moveTo>
                  <a:cubicBezTo>
                    <a:pt x="37924" y="23336"/>
                    <a:pt x="52688" y="18002"/>
                    <a:pt x="55450" y="11525"/>
                  </a:cubicBezTo>
                  <a:cubicBezTo>
                    <a:pt x="58212" y="5144"/>
                    <a:pt x="48306" y="0"/>
                    <a:pt x="33352" y="0"/>
                  </a:cubicBezTo>
                  <a:cubicBezTo>
                    <a:pt x="18398" y="0"/>
                    <a:pt x="3729" y="5144"/>
                    <a:pt x="586" y="11525"/>
                  </a:cubicBezTo>
                  <a:cubicBezTo>
                    <a:pt x="-2557" y="18002"/>
                    <a:pt x="7254" y="23336"/>
                    <a:pt x="22589" y="23336"/>
                  </a:cubicBezTo>
                  <a:close/>
                </a:path>
              </a:pathLst>
            </a:custGeom>
            <a:grpFill/>
            <a:ln w="9525" cap="flat">
              <a:noFill/>
              <a:prstDash val="solid"/>
              <a:miter/>
            </a:ln>
          </p:spPr>
          <p:txBody>
            <a:bodyPr rtlCol="0" anchor="ctr"/>
            <a:lstStyle/>
            <a:p>
              <a:endParaRPr lang="zh-CN" altLang="en-US"/>
            </a:p>
          </p:txBody>
        </p:sp>
        <p:sp>
          <p:nvSpPr>
            <p:cNvPr id="565" name="任意多边形: 形状 564"/>
            <p:cNvSpPr/>
            <p:nvPr/>
          </p:nvSpPr>
          <p:spPr>
            <a:xfrm>
              <a:off x="5667752" y="3834479"/>
              <a:ext cx="60658" cy="25431"/>
            </a:xfrm>
            <a:custGeom>
              <a:avLst/>
              <a:gdLst>
                <a:gd name="connsiteX0" fmla="*/ 26006 w 60658"/>
                <a:gd name="connsiteY0" fmla="*/ 25432 h 25431"/>
                <a:gd name="connsiteX1" fmla="*/ 60391 w 60658"/>
                <a:gd name="connsiteY1" fmla="*/ 12573 h 25431"/>
                <a:gd name="connsiteX2" fmla="*/ 34674 w 60658"/>
                <a:gd name="connsiteY2" fmla="*/ 0 h 25431"/>
                <a:gd name="connsiteX3" fmla="*/ 384 w 60658"/>
                <a:gd name="connsiteY3" fmla="*/ 12573 h 25431"/>
                <a:gd name="connsiteX4" fmla="*/ 26006 w 60658"/>
                <a:gd name="connsiteY4" fmla="*/ 25432 h 25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58" h="25431">
                  <a:moveTo>
                    <a:pt x="26006" y="25432"/>
                  </a:moveTo>
                  <a:cubicBezTo>
                    <a:pt x="42770" y="25432"/>
                    <a:pt x="58200" y="19621"/>
                    <a:pt x="60391" y="12573"/>
                  </a:cubicBezTo>
                  <a:cubicBezTo>
                    <a:pt x="62582" y="5620"/>
                    <a:pt x="51057" y="0"/>
                    <a:pt x="34674" y="0"/>
                  </a:cubicBezTo>
                  <a:cubicBezTo>
                    <a:pt x="18291" y="0"/>
                    <a:pt x="3051" y="5524"/>
                    <a:pt x="384" y="12573"/>
                  </a:cubicBezTo>
                  <a:cubicBezTo>
                    <a:pt x="-2283" y="19621"/>
                    <a:pt x="9242" y="25432"/>
                    <a:pt x="26006" y="25432"/>
                  </a:cubicBezTo>
                  <a:close/>
                </a:path>
              </a:pathLst>
            </a:custGeom>
            <a:grpFill/>
            <a:ln w="9525" cap="flat">
              <a:noFill/>
              <a:prstDash val="solid"/>
              <a:miter/>
            </a:ln>
          </p:spPr>
          <p:txBody>
            <a:bodyPr rtlCol="0" anchor="ctr"/>
            <a:lstStyle/>
            <a:p>
              <a:endParaRPr lang="zh-CN" altLang="en-US"/>
            </a:p>
          </p:txBody>
        </p:sp>
        <p:sp>
          <p:nvSpPr>
            <p:cNvPr id="566" name="任意多边形: 形状 565"/>
            <p:cNvSpPr/>
            <p:nvPr/>
          </p:nvSpPr>
          <p:spPr>
            <a:xfrm>
              <a:off x="5781107" y="3833717"/>
              <a:ext cx="64002" cy="27050"/>
            </a:xfrm>
            <a:custGeom>
              <a:avLst/>
              <a:gdLst>
                <a:gd name="connsiteX0" fmla="*/ 29047 w 64002"/>
                <a:gd name="connsiteY0" fmla="*/ 27051 h 27050"/>
                <a:gd name="connsiteX1" fmla="*/ 63908 w 64002"/>
                <a:gd name="connsiteY1" fmla="*/ 13335 h 27050"/>
                <a:gd name="connsiteX2" fmla="*/ 34952 w 64002"/>
                <a:gd name="connsiteY2" fmla="*/ 0 h 27050"/>
                <a:gd name="connsiteX3" fmla="*/ 186 w 64002"/>
                <a:gd name="connsiteY3" fmla="*/ 13335 h 27050"/>
                <a:gd name="connsiteX4" fmla="*/ 29047 w 64002"/>
                <a:gd name="connsiteY4" fmla="*/ 27051 h 27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2" h="27050">
                  <a:moveTo>
                    <a:pt x="29047" y="27051"/>
                  </a:moveTo>
                  <a:cubicBezTo>
                    <a:pt x="46954" y="27051"/>
                    <a:pt x="62575" y="20860"/>
                    <a:pt x="63908" y="13335"/>
                  </a:cubicBezTo>
                  <a:cubicBezTo>
                    <a:pt x="65242" y="5905"/>
                    <a:pt x="52288" y="0"/>
                    <a:pt x="34952" y="0"/>
                  </a:cubicBezTo>
                  <a:cubicBezTo>
                    <a:pt x="17617" y="0"/>
                    <a:pt x="1996" y="5905"/>
                    <a:pt x="186" y="13335"/>
                  </a:cubicBezTo>
                  <a:cubicBezTo>
                    <a:pt x="-1719" y="20860"/>
                    <a:pt x="11235" y="27051"/>
                    <a:pt x="29047" y="27051"/>
                  </a:cubicBezTo>
                  <a:close/>
                </a:path>
              </a:pathLst>
            </a:custGeom>
            <a:grpFill/>
            <a:ln w="9525" cap="flat">
              <a:noFill/>
              <a:prstDash val="solid"/>
              <a:miter/>
            </a:ln>
          </p:spPr>
          <p:txBody>
            <a:bodyPr rtlCol="0" anchor="ctr"/>
            <a:lstStyle/>
            <a:p>
              <a:endParaRPr lang="zh-CN" altLang="en-US"/>
            </a:p>
          </p:txBody>
        </p:sp>
        <p:sp>
          <p:nvSpPr>
            <p:cNvPr id="567" name="任意多边形: 形状 566"/>
            <p:cNvSpPr/>
            <p:nvPr/>
          </p:nvSpPr>
          <p:spPr>
            <a:xfrm>
              <a:off x="5894881" y="3833145"/>
              <a:ext cx="66445" cy="28194"/>
            </a:xfrm>
            <a:custGeom>
              <a:avLst/>
              <a:gdLst>
                <a:gd name="connsiteX0" fmla="*/ 31954 w 66445"/>
                <a:gd name="connsiteY0" fmla="*/ 28194 h 28194"/>
                <a:gd name="connsiteX1" fmla="*/ 66434 w 66445"/>
                <a:gd name="connsiteY1" fmla="*/ 13907 h 28194"/>
                <a:gd name="connsiteX2" fmla="*/ 34525 w 66445"/>
                <a:gd name="connsiteY2" fmla="*/ 0 h 28194"/>
                <a:gd name="connsiteX3" fmla="*/ 45 w 66445"/>
                <a:gd name="connsiteY3" fmla="*/ 13907 h 28194"/>
                <a:gd name="connsiteX4" fmla="*/ 31954 w 66445"/>
                <a:gd name="connsiteY4" fmla="*/ 28194 h 28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445" h="28194">
                  <a:moveTo>
                    <a:pt x="31954" y="28194"/>
                  </a:moveTo>
                  <a:cubicBezTo>
                    <a:pt x="50528" y="28194"/>
                    <a:pt x="65958" y="21717"/>
                    <a:pt x="66434" y="13907"/>
                  </a:cubicBezTo>
                  <a:cubicBezTo>
                    <a:pt x="66911" y="6191"/>
                    <a:pt x="52623" y="0"/>
                    <a:pt x="34525" y="0"/>
                  </a:cubicBezTo>
                  <a:cubicBezTo>
                    <a:pt x="16523" y="0"/>
                    <a:pt x="1093" y="6191"/>
                    <a:pt x="45" y="13907"/>
                  </a:cubicBezTo>
                  <a:cubicBezTo>
                    <a:pt x="-908" y="21717"/>
                    <a:pt x="13380" y="28194"/>
                    <a:pt x="31954" y="28194"/>
                  </a:cubicBezTo>
                  <a:close/>
                </a:path>
              </a:pathLst>
            </a:custGeom>
            <a:grpFill/>
            <a:ln w="9525" cap="flat">
              <a:noFill/>
              <a:prstDash val="solid"/>
              <a:miter/>
            </a:ln>
          </p:spPr>
          <p:txBody>
            <a:bodyPr rtlCol="0" anchor="ctr"/>
            <a:lstStyle/>
            <a:p>
              <a:endParaRPr lang="zh-CN" altLang="en-US"/>
            </a:p>
          </p:txBody>
        </p:sp>
        <p:sp>
          <p:nvSpPr>
            <p:cNvPr id="568" name="任意多边形: 形状 567"/>
            <p:cNvSpPr/>
            <p:nvPr/>
          </p:nvSpPr>
          <p:spPr>
            <a:xfrm>
              <a:off x="6009702" y="3833050"/>
              <a:ext cx="66977" cy="28384"/>
            </a:xfrm>
            <a:custGeom>
              <a:avLst/>
              <a:gdLst>
                <a:gd name="connsiteX0" fmla="*/ 33909 w 66977"/>
                <a:gd name="connsiteY0" fmla="*/ 28384 h 28384"/>
                <a:gd name="connsiteX1" fmla="*/ 66961 w 66977"/>
                <a:gd name="connsiteY1" fmla="*/ 14002 h 28384"/>
                <a:gd name="connsiteX2" fmla="*/ 33052 w 66977"/>
                <a:gd name="connsiteY2" fmla="*/ 0 h 28384"/>
                <a:gd name="connsiteX3" fmla="*/ 0 w 66977"/>
                <a:gd name="connsiteY3" fmla="*/ 14002 h 28384"/>
                <a:gd name="connsiteX4" fmla="*/ 33909 w 66977"/>
                <a:gd name="connsiteY4" fmla="*/ 28384 h 28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977" h="28384">
                  <a:moveTo>
                    <a:pt x="33909" y="28384"/>
                  </a:moveTo>
                  <a:cubicBezTo>
                    <a:pt x="52674" y="28384"/>
                    <a:pt x="67533" y="21908"/>
                    <a:pt x="66961" y="14002"/>
                  </a:cubicBezTo>
                  <a:cubicBezTo>
                    <a:pt x="66485" y="6191"/>
                    <a:pt x="51245" y="0"/>
                    <a:pt x="33052" y="0"/>
                  </a:cubicBezTo>
                  <a:cubicBezTo>
                    <a:pt x="14859" y="0"/>
                    <a:pt x="0" y="6191"/>
                    <a:pt x="0" y="14002"/>
                  </a:cubicBezTo>
                  <a:cubicBezTo>
                    <a:pt x="-95" y="21908"/>
                    <a:pt x="15145" y="28384"/>
                    <a:pt x="33909" y="28384"/>
                  </a:cubicBezTo>
                  <a:close/>
                </a:path>
              </a:pathLst>
            </a:custGeom>
            <a:grpFill/>
            <a:ln w="9525" cap="flat">
              <a:noFill/>
              <a:prstDash val="solid"/>
              <a:miter/>
            </a:ln>
          </p:spPr>
          <p:txBody>
            <a:bodyPr rtlCol="0" anchor="ctr"/>
            <a:lstStyle/>
            <a:p>
              <a:endParaRPr lang="zh-CN" altLang="en-US"/>
            </a:p>
          </p:txBody>
        </p:sp>
        <p:sp>
          <p:nvSpPr>
            <p:cNvPr id="569" name="任意多边形: 形状 568"/>
            <p:cNvSpPr/>
            <p:nvPr/>
          </p:nvSpPr>
          <p:spPr>
            <a:xfrm>
              <a:off x="6125298" y="3833431"/>
              <a:ext cx="65875" cy="27812"/>
            </a:xfrm>
            <a:custGeom>
              <a:avLst/>
              <a:gdLst>
                <a:gd name="connsiteX0" fmla="*/ 35090 w 65875"/>
                <a:gd name="connsiteY0" fmla="*/ 27813 h 27812"/>
                <a:gd name="connsiteX1" fmla="*/ 65761 w 65875"/>
                <a:gd name="connsiteY1" fmla="*/ 13716 h 27812"/>
                <a:gd name="connsiteX2" fmla="*/ 30804 w 65875"/>
                <a:gd name="connsiteY2" fmla="*/ 0 h 27812"/>
                <a:gd name="connsiteX3" fmla="*/ 38 w 65875"/>
                <a:gd name="connsiteY3" fmla="*/ 13716 h 27812"/>
                <a:gd name="connsiteX4" fmla="*/ 35090 w 65875"/>
                <a:gd name="connsiteY4" fmla="*/ 27813 h 2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875" h="27812">
                  <a:moveTo>
                    <a:pt x="35090" y="27813"/>
                  </a:moveTo>
                  <a:cubicBezTo>
                    <a:pt x="53473" y="27813"/>
                    <a:pt x="67285" y="21431"/>
                    <a:pt x="65761" y="13716"/>
                  </a:cubicBezTo>
                  <a:cubicBezTo>
                    <a:pt x="64332" y="6096"/>
                    <a:pt x="48711" y="0"/>
                    <a:pt x="30804" y="0"/>
                  </a:cubicBezTo>
                  <a:cubicBezTo>
                    <a:pt x="12897" y="0"/>
                    <a:pt x="-819" y="6096"/>
                    <a:pt x="38" y="13716"/>
                  </a:cubicBezTo>
                  <a:cubicBezTo>
                    <a:pt x="990" y="21336"/>
                    <a:pt x="16707" y="27813"/>
                    <a:pt x="35090" y="27813"/>
                  </a:cubicBezTo>
                  <a:close/>
                </a:path>
              </a:pathLst>
            </a:custGeom>
            <a:grpFill/>
            <a:ln w="9525" cap="flat">
              <a:noFill/>
              <a:prstDash val="solid"/>
              <a:miter/>
            </a:ln>
          </p:spPr>
          <p:txBody>
            <a:bodyPr rtlCol="0" anchor="ctr"/>
            <a:lstStyle/>
            <a:p>
              <a:endParaRPr lang="zh-CN" altLang="en-US"/>
            </a:p>
          </p:txBody>
        </p:sp>
        <p:sp>
          <p:nvSpPr>
            <p:cNvPr id="570" name="任意多边形: 形状 569"/>
            <p:cNvSpPr/>
            <p:nvPr/>
          </p:nvSpPr>
          <p:spPr>
            <a:xfrm>
              <a:off x="6241463" y="3833812"/>
              <a:ext cx="63595" cy="26860"/>
            </a:xfrm>
            <a:custGeom>
              <a:avLst/>
              <a:gdLst>
                <a:gd name="connsiteX0" fmla="*/ 35511 w 63595"/>
                <a:gd name="connsiteY0" fmla="*/ 26861 h 26860"/>
                <a:gd name="connsiteX1" fmla="*/ 63324 w 63595"/>
                <a:gd name="connsiteY1" fmla="*/ 13240 h 26860"/>
                <a:gd name="connsiteX2" fmla="*/ 28082 w 63595"/>
                <a:gd name="connsiteY2" fmla="*/ 0 h 26860"/>
                <a:gd name="connsiteX3" fmla="*/ 173 w 63595"/>
                <a:gd name="connsiteY3" fmla="*/ 13240 h 26860"/>
                <a:gd name="connsiteX4" fmla="*/ 35511 w 63595"/>
                <a:gd name="connsiteY4" fmla="*/ 26861 h 26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595" h="26860">
                  <a:moveTo>
                    <a:pt x="35511" y="26861"/>
                  </a:moveTo>
                  <a:cubicBezTo>
                    <a:pt x="53228" y="26861"/>
                    <a:pt x="65610" y="20764"/>
                    <a:pt x="63324" y="13240"/>
                  </a:cubicBezTo>
                  <a:cubicBezTo>
                    <a:pt x="61038" y="5905"/>
                    <a:pt x="45322" y="0"/>
                    <a:pt x="28082" y="0"/>
                  </a:cubicBezTo>
                  <a:cubicBezTo>
                    <a:pt x="10937" y="0"/>
                    <a:pt x="-1636" y="5905"/>
                    <a:pt x="173" y="13240"/>
                  </a:cubicBezTo>
                  <a:cubicBezTo>
                    <a:pt x="1983" y="20669"/>
                    <a:pt x="17890" y="26861"/>
                    <a:pt x="35511" y="26861"/>
                  </a:cubicBezTo>
                  <a:close/>
                </a:path>
              </a:pathLst>
            </a:custGeom>
            <a:grpFill/>
            <a:ln w="9525" cap="flat">
              <a:noFill/>
              <a:prstDash val="solid"/>
              <a:miter/>
            </a:ln>
          </p:spPr>
          <p:txBody>
            <a:bodyPr rtlCol="0" anchor="ctr"/>
            <a:lstStyle/>
            <a:p>
              <a:endParaRPr lang="zh-CN" altLang="en-US"/>
            </a:p>
          </p:txBody>
        </p:sp>
        <p:sp>
          <p:nvSpPr>
            <p:cNvPr id="571" name="任意多边形: 形状 570"/>
            <p:cNvSpPr/>
            <p:nvPr/>
          </p:nvSpPr>
          <p:spPr>
            <a:xfrm>
              <a:off x="6358515" y="3834765"/>
              <a:ext cx="59532" cy="24860"/>
            </a:xfrm>
            <a:custGeom>
              <a:avLst/>
              <a:gdLst>
                <a:gd name="connsiteX0" fmla="*/ 34760 w 59532"/>
                <a:gd name="connsiteY0" fmla="*/ 24860 h 24860"/>
                <a:gd name="connsiteX1" fmla="*/ 59048 w 59532"/>
                <a:gd name="connsiteY1" fmla="*/ 12287 h 24860"/>
                <a:gd name="connsiteX2" fmla="*/ 24758 w 59532"/>
                <a:gd name="connsiteY2" fmla="*/ 0 h 24860"/>
                <a:gd name="connsiteX3" fmla="*/ 374 w 59532"/>
                <a:gd name="connsiteY3" fmla="*/ 12287 h 24860"/>
                <a:gd name="connsiteX4" fmla="*/ 34760 w 59532"/>
                <a:gd name="connsiteY4" fmla="*/ 24860 h 24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532" h="24860">
                  <a:moveTo>
                    <a:pt x="34760" y="24860"/>
                  </a:moveTo>
                  <a:cubicBezTo>
                    <a:pt x="51143" y="24860"/>
                    <a:pt x="62001" y="19145"/>
                    <a:pt x="59048" y="12287"/>
                  </a:cubicBezTo>
                  <a:cubicBezTo>
                    <a:pt x="56096" y="5429"/>
                    <a:pt x="40760" y="0"/>
                    <a:pt x="24758" y="0"/>
                  </a:cubicBezTo>
                  <a:cubicBezTo>
                    <a:pt x="8756" y="0"/>
                    <a:pt x="-2197" y="5429"/>
                    <a:pt x="374" y="12287"/>
                  </a:cubicBezTo>
                  <a:cubicBezTo>
                    <a:pt x="2946" y="19240"/>
                    <a:pt x="18377" y="24860"/>
                    <a:pt x="34760" y="24860"/>
                  </a:cubicBezTo>
                  <a:close/>
                </a:path>
              </a:pathLst>
            </a:custGeom>
            <a:grpFill/>
            <a:ln w="9525" cap="flat">
              <a:noFill/>
              <a:prstDash val="solid"/>
              <a:miter/>
            </a:ln>
          </p:spPr>
          <p:txBody>
            <a:bodyPr rtlCol="0" anchor="ctr"/>
            <a:lstStyle/>
            <a:p>
              <a:endParaRPr lang="zh-CN" altLang="en-US"/>
            </a:p>
          </p:txBody>
        </p:sp>
        <p:sp>
          <p:nvSpPr>
            <p:cNvPr id="572" name="任意多边形: 形状 571"/>
            <p:cNvSpPr/>
            <p:nvPr/>
          </p:nvSpPr>
          <p:spPr>
            <a:xfrm>
              <a:off x="6476132" y="3836003"/>
              <a:ext cx="54290" cy="22383"/>
            </a:xfrm>
            <a:custGeom>
              <a:avLst/>
              <a:gdLst>
                <a:gd name="connsiteX0" fmla="*/ 33062 w 54290"/>
                <a:gd name="connsiteY0" fmla="*/ 22384 h 22383"/>
                <a:gd name="connsiteX1" fmla="*/ 53540 w 54290"/>
                <a:gd name="connsiteY1" fmla="*/ 11049 h 22383"/>
                <a:gd name="connsiteX2" fmla="*/ 21251 w 54290"/>
                <a:gd name="connsiteY2" fmla="*/ 0 h 22383"/>
                <a:gd name="connsiteX3" fmla="*/ 581 w 54290"/>
                <a:gd name="connsiteY3" fmla="*/ 11049 h 22383"/>
                <a:gd name="connsiteX4" fmla="*/ 33062 w 54290"/>
                <a:gd name="connsiteY4" fmla="*/ 22384 h 22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90" h="22383">
                  <a:moveTo>
                    <a:pt x="33062" y="22384"/>
                  </a:moveTo>
                  <a:cubicBezTo>
                    <a:pt x="47825" y="22384"/>
                    <a:pt x="57064" y="17240"/>
                    <a:pt x="53540" y="11049"/>
                  </a:cubicBezTo>
                  <a:cubicBezTo>
                    <a:pt x="50111" y="4858"/>
                    <a:pt x="35729" y="0"/>
                    <a:pt x="21251" y="0"/>
                  </a:cubicBezTo>
                  <a:cubicBezTo>
                    <a:pt x="6773" y="0"/>
                    <a:pt x="-2467" y="4953"/>
                    <a:pt x="581" y="11049"/>
                  </a:cubicBezTo>
                  <a:cubicBezTo>
                    <a:pt x="3725" y="17240"/>
                    <a:pt x="18298" y="22384"/>
                    <a:pt x="33062" y="22384"/>
                  </a:cubicBezTo>
                  <a:close/>
                </a:path>
              </a:pathLst>
            </a:custGeom>
            <a:grpFill/>
            <a:ln w="9525" cap="flat">
              <a:noFill/>
              <a:prstDash val="solid"/>
              <a:miter/>
            </a:ln>
          </p:spPr>
          <p:txBody>
            <a:bodyPr rtlCol="0" anchor="ctr"/>
            <a:lstStyle/>
            <a:p>
              <a:endParaRPr lang="zh-CN" altLang="en-US"/>
            </a:p>
          </p:txBody>
        </p:sp>
        <p:sp>
          <p:nvSpPr>
            <p:cNvPr id="573" name="任意多边形: 形状 572"/>
            <p:cNvSpPr/>
            <p:nvPr/>
          </p:nvSpPr>
          <p:spPr>
            <a:xfrm>
              <a:off x="6593913" y="3837146"/>
              <a:ext cx="48903" cy="20002"/>
            </a:xfrm>
            <a:custGeom>
              <a:avLst/>
              <a:gdLst>
                <a:gd name="connsiteX0" fmla="*/ 30914 w 48903"/>
                <a:gd name="connsiteY0" fmla="*/ 20002 h 20002"/>
                <a:gd name="connsiteX1" fmla="*/ 47963 w 48903"/>
                <a:gd name="connsiteY1" fmla="*/ 9906 h 20002"/>
                <a:gd name="connsiteX2" fmla="*/ 17960 w 48903"/>
                <a:gd name="connsiteY2" fmla="*/ 0 h 20002"/>
                <a:gd name="connsiteX3" fmla="*/ 815 w 48903"/>
                <a:gd name="connsiteY3" fmla="*/ 9906 h 20002"/>
                <a:gd name="connsiteX4" fmla="*/ 30914 w 48903"/>
                <a:gd name="connsiteY4" fmla="*/ 20002 h 20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03" h="20002">
                  <a:moveTo>
                    <a:pt x="30914" y="20002"/>
                  </a:moveTo>
                  <a:cubicBezTo>
                    <a:pt x="44058" y="20002"/>
                    <a:pt x="51678" y="15430"/>
                    <a:pt x="47963" y="9906"/>
                  </a:cubicBezTo>
                  <a:cubicBezTo>
                    <a:pt x="44249" y="4381"/>
                    <a:pt x="30819" y="0"/>
                    <a:pt x="17960" y="0"/>
                  </a:cubicBezTo>
                  <a:cubicBezTo>
                    <a:pt x="5101" y="0"/>
                    <a:pt x="-2614" y="4381"/>
                    <a:pt x="815" y="9906"/>
                  </a:cubicBezTo>
                  <a:cubicBezTo>
                    <a:pt x="4244" y="15430"/>
                    <a:pt x="17769" y="20002"/>
                    <a:pt x="30914" y="20002"/>
                  </a:cubicBezTo>
                  <a:close/>
                </a:path>
              </a:pathLst>
            </a:custGeom>
            <a:grpFill/>
            <a:ln w="9525" cap="flat">
              <a:noFill/>
              <a:prstDash val="solid"/>
              <a:miter/>
            </a:ln>
          </p:spPr>
          <p:txBody>
            <a:bodyPr rtlCol="0" anchor="ctr"/>
            <a:lstStyle/>
            <a:p>
              <a:endParaRPr lang="zh-CN" altLang="en-US"/>
            </a:p>
          </p:txBody>
        </p:sp>
        <p:sp>
          <p:nvSpPr>
            <p:cNvPr id="574" name="任意多边形: 形状 573"/>
            <p:cNvSpPr/>
            <p:nvPr/>
          </p:nvSpPr>
          <p:spPr>
            <a:xfrm>
              <a:off x="6711624" y="3838384"/>
              <a:ext cx="43580" cy="17526"/>
            </a:xfrm>
            <a:custGeom>
              <a:avLst/>
              <a:gdLst>
                <a:gd name="connsiteX0" fmla="*/ 28551 w 43580"/>
                <a:gd name="connsiteY0" fmla="*/ 17526 h 17526"/>
                <a:gd name="connsiteX1" fmla="*/ 42458 w 43580"/>
                <a:gd name="connsiteY1" fmla="*/ 8668 h 17526"/>
                <a:gd name="connsiteX2" fmla="*/ 15025 w 43580"/>
                <a:gd name="connsiteY2" fmla="*/ 0 h 17526"/>
                <a:gd name="connsiteX3" fmla="*/ 1024 w 43580"/>
                <a:gd name="connsiteY3" fmla="*/ 8668 h 17526"/>
                <a:gd name="connsiteX4" fmla="*/ 28551 w 43580"/>
                <a:gd name="connsiteY4" fmla="*/ 17526 h 17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80" h="17526">
                  <a:moveTo>
                    <a:pt x="28551" y="17526"/>
                  </a:moveTo>
                  <a:cubicBezTo>
                    <a:pt x="40076" y="17526"/>
                    <a:pt x="46267" y="13525"/>
                    <a:pt x="42458" y="8668"/>
                  </a:cubicBezTo>
                  <a:cubicBezTo>
                    <a:pt x="38648" y="3810"/>
                    <a:pt x="26360" y="0"/>
                    <a:pt x="15025" y="0"/>
                  </a:cubicBezTo>
                  <a:cubicBezTo>
                    <a:pt x="3691" y="0"/>
                    <a:pt x="-2596" y="3905"/>
                    <a:pt x="1024" y="8668"/>
                  </a:cubicBezTo>
                  <a:cubicBezTo>
                    <a:pt x="4643" y="13525"/>
                    <a:pt x="16931" y="17526"/>
                    <a:pt x="28551" y="17526"/>
                  </a:cubicBezTo>
                  <a:close/>
                </a:path>
              </a:pathLst>
            </a:custGeom>
            <a:grpFill/>
            <a:ln w="9525" cap="flat">
              <a:noFill/>
              <a:prstDash val="solid"/>
              <a:miter/>
            </a:ln>
          </p:spPr>
          <p:txBody>
            <a:bodyPr rtlCol="0" anchor="ctr"/>
            <a:lstStyle/>
            <a:p>
              <a:endParaRPr lang="zh-CN" altLang="en-US"/>
            </a:p>
          </p:txBody>
        </p:sp>
        <p:sp>
          <p:nvSpPr>
            <p:cNvPr id="575" name="任意多边形: 形状 574"/>
            <p:cNvSpPr/>
            <p:nvPr/>
          </p:nvSpPr>
          <p:spPr>
            <a:xfrm>
              <a:off x="6829705" y="3839622"/>
              <a:ext cx="37447" cy="14954"/>
            </a:xfrm>
            <a:custGeom>
              <a:avLst/>
              <a:gdLst>
                <a:gd name="connsiteX0" fmla="*/ 25341 w 37447"/>
                <a:gd name="connsiteY0" fmla="*/ 14954 h 14954"/>
                <a:gd name="connsiteX1" fmla="*/ 36199 w 37447"/>
                <a:gd name="connsiteY1" fmla="*/ 7429 h 14954"/>
                <a:gd name="connsiteX2" fmla="*/ 12101 w 37447"/>
                <a:gd name="connsiteY2" fmla="*/ 0 h 14954"/>
                <a:gd name="connsiteX3" fmla="*/ 1147 w 37447"/>
                <a:gd name="connsiteY3" fmla="*/ 7429 h 14954"/>
                <a:gd name="connsiteX4" fmla="*/ 25341 w 37447"/>
                <a:gd name="connsiteY4" fmla="*/ 14954 h 14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47" h="14954">
                  <a:moveTo>
                    <a:pt x="25341" y="14954"/>
                  </a:moveTo>
                  <a:cubicBezTo>
                    <a:pt x="35056" y="14954"/>
                    <a:pt x="39914" y="11621"/>
                    <a:pt x="36199" y="7429"/>
                  </a:cubicBezTo>
                  <a:cubicBezTo>
                    <a:pt x="32485" y="3334"/>
                    <a:pt x="21626" y="0"/>
                    <a:pt x="12101" y="0"/>
                  </a:cubicBezTo>
                  <a:cubicBezTo>
                    <a:pt x="2481" y="0"/>
                    <a:pt x="-2377" y="3334"/>
                    <a:pt x="1147" y="7429"/>
                  </a:cubicBezTo>
                  <a:cubicBezTo>
                    <a:pt x="4672" y="11525"/>
                    <a:pt x="15530" y="14954"/>
                    <a:pt x="25341" y="14954"/>
                  </a:cubicBezTo>
                  <a:close/>
                </a:path>
              </a:pathLst>
            </a:custGeom>
            <a:grpFill/>
            <a:ln w="9525" cap="flat">
              <a:noFill/>
              <a:prstDash val="solid"/>
              <a:miter/>
            </a:ln>
          </p:spPr>
          <p:txBody>
            <a:bodyPr rtlCol="0" anchor="ctr"/>
            <a:lstStyle/>
            <a:p>
              <a:endParaRPr lang="zh-CN" altLang="en-US"/>
            </a:p>
          </p:txBody>
        </p:sp>
        <p:sp>
          <p:nvSpPr>
            <p:cNvPr id="576" name="任意多边形: 形状 575"/>
            <p:cNvSpPr/>
            <p:nvPr/>
          </p:nvSpPr>
          <p:spPr>
            <a:xfrm>
              <a:off x="6947415" y="3840861"/>
              <a:ext cx="31985" cy="12477"/>
            </a:xfrm>
            <a:custGeom>
              <a:avLst/>
              <a:gdLst>
                <a:gd name="connsiteX0" fmla="*/ 22312 w 31985"/>
                <a:gd name="connsiteY0" fmla="*/ 12478 h 12477"/>
                <a:gd name="connsiteX1" fmla="*/ 30599 w 31985"/>
                <a:gd name="connsiteY1" fmla="*/ 6191 h 12477"/>
                <a:gd name="connsiteX2" fmla="*/ 9644 w 31985"/>
                <a:gd name="connsiteY2" fmla="*/ 0 h 12477"/>
                <a:gd name="connsiteX3" fmla="*/ 1262 w 31985"/>
                <a:gd name="connsiteY3" fmla="*/ 6191 h 12477"/>
                <a:gd name="connsiteX4" fmla="*/ 22312 w 31985"/>
                <a:gd name="connsiteY4" fmla="*/ 12478 h 12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85" h="12477">
                  <a:moveTo>
                    <a:pt x="22312" y="12478"/>
                  </a:moveTo>
                  <a:cubicBezTo>
                    <a:pt x="30504" y="12478"/>
                    <a:pt x="34219" y="9620"/>
                    <a:pt x="30599" y="6191"/>
                  </a:cubicBezTo>
                  <a:cubicBezTo>
                    <a:pt x="27075" y="2762"/>
                    <a:pt x="17645" y="0"/>
                    <a:pt x="9644" y="0"/>
                  </a:cubicBezTo>
                  <a:cubicBezTo>
                    <a:pt x="1643" y="0"/>
                    <a:pt x="-2167" y="2762"/>
                    <a:pt x="1262" y="6191"/>
                  </a:cubicBezTo>
                  <a:cubicBezTo>
                    <a:pt x="4691" y="9620"/>
                    <a:pt x="14121" y="12478"/>
                    <a:pt x="22312" y="12478"/>
                  </a:cubicBezTo>
                  <a:close/>
                </a:path>
              </a:pathLst>
            </a:custGeom>
            <a:grpFill/>
            <a:ln w="9525" cap="flat">
              <a:noFill/>
              <a:prstDash val="solid"/>
              <a:miter/>
            </a:ln>
          </p:spPr>
          <p:txBody>
            <a:bodyPr rtlCol="0" anchor="ctr"/>
            <a:lstStyle/>
            <a:p>
              <a:endParaRPr lang="zh-CN" altLang="en-US"/>
            </a:p>
          </p:txBody>
        </p:sp>
        <p:sp>
          <p:nvSpPr>
            <p:cNvPr id="577" name="任意多边形: 形状 576"/>
            <p:cNvSpPr/>
            <p:nvPr/>
          </p:nvSpPr>
          <p:spPr>
            <a:xfrm>
              <a:off x="7065202" y="3842099"/>
              <a:ext cx="26297" cy="10001"/>
            </a:xfrm>
            <a:custGeom>
              <a:avLst/>
              <a:gdLst>
                <a:gd name="connsiteX0" fmla="*/ 18921 w 26297"/>
                <a:gd name="connsiteY0" fmla="*/ 10001 h 10001"/>
                <a:gd name="connsiteX1" fmla="*/ 24921 w 26297"/>
                <a:gd name="connsiteY1" fmla="*/ 4953 h 10001"/>
                <a:gd name="connsiteX2" fmla="*/ 7395 w 26297"/>
                <a:gd name="connsiteY2" fmla="*/ 0 h 10001"/>
                <a:gd name="connsiteX3" fmla="*/ 1300 w 26297"/>
                <a:gd name="connsiteY3" fmla="*/ 4953 h 10001"/>
                <a:gd name="connsiteX4" fmla="*/ 18921 w 26297"/>
                <a:gd name="connsiteY4" fmla="*/ 10001 h 10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97" h="10001">
                  <a:moveTo>
                    <a:pt x="18921" y="10001"/>
                  </a:moveTo>
                  <a:cubicBezTo>
                    <a:pt x="25493" y="10001"/>
                    <a:pt x="28160" y="7715"/>
                    <a:pt x="24921" y="4953"/>
                  </a:cubicBezTo>
                  <a:cubicBezTo>
                    <a:pt x="21778" y="2191"/>
                    <a:pt x="13968" y="0"/>
                    <a:pt x="7395" y="0"/>
                  </a:cubicBezTo>
                  <a:cubicBezTo>
                    <a:pt x="918" y="0"/>
                    <a:pt x="-1844" y="2191"/>
                    <a:pt x="1300" y="4953"/>
                  </a:cubicBezTo>
                  <a:cubicBezTo>
                    <a:pt x="4538" y="7715"/>
                    <a:pt x="12348" y="10001"/>
                    <a:pt x="18921" y="10001"/>
                  </a:cubicBezTo>
                  <a:close/>
                </a:path>
              </a:pathLst>
            </a:custGeom>
            <a:grpFill/>
            <a:ln w="9525" cap="flat">
              <a:noFill/>
              <a:prstDash val="solid"/>
              <a:miter/>
            </a:ln>
          </p:spPr>
          <p:txBody>
            <a:bodyPr rtlCol="0" anchor="ctr"/>
            <a:lstStyle/>
            <a:p>
              <a:endParaRPr lang="zh-CN" altLang="en-US"/>
            </a:p>
          </p:txBody>
        </p:sp>
        <p:sp>
          <p:nvSpPr>
            <p:cNvPr id="578" name="任意多边形: 形状 577"/>
            <p:cNvSpPr/>
            <p:nvPr/>
          </p:nvSpPr>
          <p:spPr>
            <a:xfrm>
              <a:off x="7182888" y="3843146"/>
              <a:ext cx="20991" cy="7810"/>
            </a:xfrm>
            <a:custGeom>
              <a:avLst/>
              <a:gdLst>
                <a:gd name="connsiteX0" fmla="*/ 15439 w 20991"/>
                <a:gd name="connsiteY0" fmla="*/ 7811 h 7810"/>
                <a:gd name="connsiteX1" fmla="*/ 19725 w 20991"/>
                <a:gd name="connsiteY1" fmla="*/ 3905 h 7810"/>
                <a:gd name="connsiteX2" fmla="*/ 5533 w 20991"/>
                <a:gd name="connsiteY2" fmla="*/ 0 h 7810"/>
                <a:gd name="connsiteX3" fmla="*/ 1247 w 20991"/>
                <a:gd name="connsiteY3" fmla="*/ 3905 h 7810"/>
                <a:gd name="connsiteX4" fmla="*/ 15439 w 20991"/>
                <a:gd name="connsiteY4" fmla="*/ 7811 h 7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91" h="7810">
                  <a:moveTo>
                    <a:pt x="15439" y="7811"/>
                  </a:moveTo>
                  <a:cubicBezTo>
                    <a:pt x="20583" y="7811"/>
                    <a:pt x="22488" y="6001"/>
                    <a:pt x="19725" y="3905"/>
                  </a:cubicBezTo>
                  <a:cubicBezTo>
                    <a:pt x="16963" y="1715"/>
                    <a:pt x="10582" y="0"/>
                    <a:pt x="5533" y="0"/>
                  </a:cubicBezTo>
                  <a:cubicBezTo>
                    <a:pt x="485" y="0"/>
                    <a:pt x="-1515" y="1715"/>
                    <a:pt x="1247" y="3905"/>
                  </a:cubicBezTo>
                  <a:cubicBezTo>
                    <a:pt x="4009" y="6096"/>
                    <a:pt x="10391" y="7811"/>
                    <a:pt x="15439" y="7811"/>
                  </a:cubicBezTo>
                  <a:close/>
                </a:path>
              </a:pathLst>
            </a:custGeom>
            <a:grpFill/>
            <a:ln w="9525" cap="flat">
              <a:noFill/>
              <a:prstDash val="solid"/>
              <a:miter/>
            </a:ln>
          </p:spPr>
          <p:txBody>
            <a:bodyPr rtlCol="0" anchor="ctr"/>
            <a:lstStyle/>
            <a:p>
              <a:endParaRPr lang="zh-CN" altLang="en-US"/>
            </a:p>
          </p:txBody>
        </p:sp>
        <p:sp>
          <p:nvSpPr>
            <p:cNvPr id="579" name="任意多边形: 形状 578"/>
            <p:cNvSpPr/>
            <p:nvPr/>
          </p:nvSpPr>
          <p:spPr>
            <a:xfrm>
              <a:off x="7300244" y="3844099"/>
              <a:ext cx="16288" cy="5905"/>
            </a:xfrm>
            <a:custGeom>
              <a:avLst/>
              <a:gdLst>
                <a:gd name="connsiteX0" fmla="*/ 12288 w 16288"/>
                <a:gd name="connsiteY0" fmla="*/ 5905 h 5905"/>
                <a:gd name="connsiteX1" fmla="*/ 15145 w 16288"/>
                <a:gd name="connsiteY1" fmla="*/ 2953 h 5905"/>
                <a:gd name="connsiteX2" fmla="*/ 4001 w 16288"/>
                <a:gd name="connsiteY2" fmla="*/ 0 h 5905"/>
                <a:gd name="connsiteX3" fmla="*/ 1143 w 16288"/>
                <a:gd name="connsiteY3" fmla="*/ 2953 h 5905"/>
                <a:gd name="connsiteX4" fmla="*/ 12288 w 16288"/>
                <a:gd name="connsiteY4" fmla="*/ 5905 h 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88" h="5905">
                  <a:moveTo>
                    <a:pt x="12288" y="5905"/>
                  </a:moveTo>
                  <a:cubicBezTo>
                    <a:pt x="16193" y="5905"/>
                    <a:pt x="17431" y="4572"/>
                    <a:pt x="15145" y="2953"/>
                  </a:cubicBezTo>
                  <a:cubicBezTo>
                    <a:pt x="12859" y="1333"/>
                    <a:pt x="7906" y="0"/>
                    <a:pt x="4001" y="0"/>
                  </a:cubicBezTo>
                  <a:cubicBezTo>
                    <a:pt x="96" y="0"/>
                    <a:pt x="-1143" y="1333"/>
                    <a:pt x="1143" y="2953"/>
                  </a:cubicBezTo>
                  <a:cubicBezTo>
                    <a:pt x="3429" y="4572"/>
                    <a:pt x="8382" y="5905"/>
                    <a:pt x="12288" y="5905"/>
                  </a:cubicBezTo>
                  <a:close/>
                </a:path>
              </a:pathLst>
            </a:custGeom>
            <a:grpFill/>
            <a:ln w="9525" cap="flat">
              <a:noFill/>
              <a:prstDash val="solid"/>
              <a:miter/>
            </a:ln>
          </p:spPr>
          <p:txBody>
            <a:bodyPr rtlCol="0" anchor="ctr"/>
            <a:lstStyle/>
            <a:p>
              <a:endParaRPr lang="zh-CN" altLang="en-US"/>
            </a:p>
          </p:txBody>
        </p:sp>
        <p:sp>
          <p:nvSpPr>
            <p:cNvPr id="580" name="任意多边形: 形状 579"/>
            <p:cNvSpPr/>
            <p:nvPr/>
          </p:nvSpPr>
          <p:spPr>
            <a:xfrm>
              <a:off x="7417725" y="3845051"/>
              <a:ext cx="11355" cy="4000"/>
            </a:xfrm>
            <a:custGeom>
              <a:avLst/>
              <a:gdLst>
                <a:gd name="connsiteX0" fmla="*/ 8726 w 11355"/>
                <a:gd name="connsiteY0" fmla="*/ 4001 h 4000"/>
                <a:gd name="connsiteX1" fmla="*/ 10440 w 11355"/>
                <a:gd name="connsiteY1" fmla="*/ 2000 h 4000"/>
                <a:gd name="connsiteX2" fmla="*/ 2630 w 11355"/>
                <a:gd name="connsiteY2" fmla="*/ 0 h 4000"/>
                <a:gd name="connsiteX3" fmla="*/ 915 w 11355"/>
                <a:gd name="connsiteY3" fmla="*/ 2000 h 4000"/>
                <a:gd name="connsiteX4" fmla="*/ 8726 w 11355"/>
                <a:gd name="connsiteY4" fmla="*/ 4001 h 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5" h="4000">
                  <a:moveTo>
                    <a:pt x="8726" y="4001"/>
                  </a:moveTo>
                  <a:cubicBezTo>
                    <a:pt x="11393" y="4001"/>
                    <a:pt x="12155" y="3143"/>
                    <a:pt x="10440" y="2000"/>
                  </a:cubicBezTo>
                  <a:cubicBezTo>
                    <a:pt x="8726" y="857"/>
                    <a:pt x="5202" y="0"/>
                    <a:pt x="2630" y="0"/>
                  </a:cubicBezTo>
                  <a:cubicBezTo>
                    <a:pt x="-37" y="0"/>
                    <a:pt x="-799" y="953"/>
                    <a:pt x="915" y="2000"/>
                  </a:cubicBezTo>
                  <a:cubicBezTo>
                    <a:pt x="2630" y="3143"/>
                    <a:pt x="6154" y="4001"/>
                    <a:pt x="8726" y="4001"/>
                  </a:cubicBezTo>
                  <a:close/>
                </a:path>
              </a:pathLst>
            </a:custGeom>
            <a:grpFill/>
            <a:ln w="9525" cap="flat">
              <a:noFill/>
              <a:prstDash val="solid"/>
              <a:miter/>
            </a:ln>
          </p:spPr>
          <p:txBody>
            <a:bodyPr rtlCol="0" anchor="ctr"/>
            <a:lstStyle/>
            <a:p>
              <a:endParaRPr lang="zh-CN" altLang="en-US"/>
            </a:p>
          </p:txBody>
        </p:sp>
        <p:sp>
          <p:nvSpPr>
            <p:cNvPr id="581" name="任意多边形: 形状 580"/>
            <p:cNvSpPr/>
            <p:nvPr/>
          </p:nvSpPr>
          <p:spPr>
            <a:xfrm>
              <a:off x="7534949" y="3845813"/>
              <a:ext cx="7032" cy="2476"/>
            </a:xfrm>
            <a:custGeom>
              <a:avLst/>
              <a:gdLst>
                <a:gd name="connsiteX0" fmla="*/ 5517 w 7032"/>
                <a:gd name="connsiteY0" fmla="*/ 2477 h 2476"/>
                <a:gd name="connsiteX1" fmla="*/ 6374 w 7032"/>
                <a:gd name="connsiteY1" fmla="*/ 1238 h 2476"/>
                <a:gd name="connsiteX2" fmla="*/ 1516 w 7032"/>
                <a:gd name="connsiteY2" fmla="*/ 0 h 2476"/>
                <a:gd name="connsiteX3" fmla="*/ 659 w 7032"/>
                <a:gd name="connsiteY3" fmla="*/ 1238 h 2476"/>
                <a:gd name="connsiteX4" fmla="*/ 5517 w 7032"/>
                <a:gd name="connsiteY4" fmla="*/ 2477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2" h="2476">
                  <a:moveTo>
                    <a:pt x="5517" y="2477"/>
                  </a:moveTo>
                  <a:cubicBezTo>
                    <a:pt x="7136" y="2477"/>
                    <a:pt x="7517" y="1905"/>
                    <a:pt x="6374" y="1238"/>
                  </a:cubicBezTo>
                  <a:cubicBezTo>
                    <a:pt x="5231" y="572"/>
                    <a:pt x="3135" y="0"/>
                    <a:pt x="1516" y="0"/>
                  </a:cubicBezTo>
                  <a:cubicBezTo>
                    <a:pt x="-103" y="0"/>
                    <a:pt x="-484" y="572"/>
                    <a:pt x="659" y="1238"/>
                  </a:cubicBezTo>
                  <a:cubicBezTo>
                    <a:pt x="1707" y="1905"/>
                    <a:pt x="3897" y="2477"/>
                    <a:pt x="5517" y="2477"/>
                  </a:cubicBezTo>
                  <a:close/>
                </a:path>
              </a:pathLst>
            </a:custGeom>
            <a:grpFill/>
            <a:ln w="9525" cap="flat">
              <a:noFill/>
              <a:prstDash val="solid"/>
              <a:miter/>
            </a:ln>
          </p:spPr>
          <p:txBody>
            <a:bodyPr rtlCol="0" anchor="ctr"/>
            <a:lstStyle/>
            <a:p>
              <a:endParaRPr lang="zh-CN" altLang="en-US"/>
            </a:p>
          </p:txBody>
        </p:sp>
        <p:sp>
          <p:nvSpPr>
            <p:cNvPr id="582" name="任意多边形: 形状 581"/>
            <p:cNvSpPr/>
            <p:nvPr/>
          </p:nvSpPr>
          <p:spPr>
            <a:xfrm>
              <a:off x="7651855" y="3846480"/>
              <a:ext cx="3153" cy="1142"/>
            </a:xfrm>
            <a:custGeom>
              <a:avLst/>
              <a:gdLst>
                <a:gd name="connsiteX0" fmla="*/ 2529 w 3153"/>
                <a:gd name="connsiteY0" fmla="*/ 1143 h 1142"/>
                <a:gd name="connsiteX1" fmla="*/ 2815 w 3153"/>
                <a:gd name="connsiteY1" fmla="*/ 571 h 1142"/>
                <a:gd name="connsiteX2" fmla="*/ 624 w 3153"/>
                <a:gd name="connsiteY2" fmla="*/ 0 h 1142"/>
                <a:gd name="connsiteX3" fmla="*/ 338 w 3153"/>
                <a:gd name="connsiteY3" fmla="*/ 571 h 1142"/>
                <a:gd name="connsiteX4" fmla="*/ 2529 w 3153"/>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3" h="1142">
                  <a:moveTo>
                    <a:pt x="2529" y="1143"/>
                  </a:moveTo>
                  <a:cubicBezTo>
                    <a:pt x="3196" y="1143"/>
                    <a:pt x="3386" y="857"/>
                    <a:pt x="2815" y="571"/>
                  </a:cubicBezTo>
                  <a:cubicBezTo>
                    <a:pt x="2339" y="286"/>
                    <a:pt x="1291" y="0"/>
                    <a:pt x="624" y="0"/>
                  </a:cubicBezTo>
                  <a:cubicBezTo>
                    <a:pt x="-43" y="0"/>
                    <a:pt x="-233" y="286"/>
                    <a:pt x="338" y="571"/>
                  </a:cubicBezTo>
                  <a:cubicBezTo>
                    <a:pt x="815" y="857"/>
                    <a:pt x="1862" y="1143"/>
                    <a:pt x="2529" y="1143"/>
                  </a:cubicBezTo>
                  <a:close/>
                </a:path>
              </a:pathLst>
            </a:custGeom>
            <a:grpFill/>
            <a:ln w="9525" cap="flat">
              <a:noFill/>
              <a:prstDash val="solid"/>
              <a:miter/>
            </a:ln>
          </p:spPr>
          <p:txBody>
            <a:bodyPr rtlCol="0" anchor="ctr"/>
            <a:lstStyle/>
            <a:p>
              <a:endParaRPr lang="zh-CN" altLang="en-US"/>
            </a:p>
          </p:txBody>
        </p:sp>
        <p:sp>
          <p:nvSpPr>
            <p:cNvPr id="583" name="任意多边形: 形状 582"/>
            <p:cNvSpPr/>
            <p:nvPr/>
          </p:nvSpPr>
          <p:spPr>
            <a:xfrm>
              <a:off x="7768050" y="3846957"/>
              <a:ext cx="872" cy="190"/>
            </a:xfrm>
            <a:custGeom>
              <a:avLst/>
              <a:gdLst>
                <a:gd name="connsiteX0" fmla="*/ 729 w 872"/>
                <a:gd name="connsiteY0" fmla="*/ 190 h 190"/>
                <a:gd name="connsiteX1" fmla="*/ 729 w 872"/>
                <a:gd name="connsiteY1" fmla="*/ 95 h 190"/>
                <a:gd name="connsiteX2" fmla="*/ 158 w 872"/>
                <a:gd name="connsiteY2" fmla="*/ 0 h 190"/>
                <a:gd name="connsiteX3" fmla="*/ 62 w 872"/>
                <a:gd name="connsiteY3" fmla="*/ 95 h 190"/>
                <a:gd name="connsiteX4" fmla="*/ 729 w 872"/>
                <a:gd name="connsiteY4" fmla="*/ 190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2" h="190">
                  <a:moveTo>
                    <a:pt x="729" y="190"/>
                  </a:moveTo>
                  <a:cubicBezTo>
                    <a:pt x="920" y="190"/>
                    <a:pt x="920" y="95"/>
                    <a:pt x="729" y="95"/>
                  </a:cubicBezTo>
                  <a:cubicBezTo>
                    <a:pt x="634" y="0"/>
                    <a:pt x="348" y="0"/>
                    <a:pt x="158" y="0"/>
                  </a:cubicBezTo>
                  <a:cubicBezTo>
                    <a:pt x="-33" y="0"/>
                    <a:pt x="-33" y="95"/>
                    <a:pt x="62" y="95"/>
                  </a:cubicBezTo>
                  <a:cubicBezTo>
                    <a:pt x="253" y="190"/>
                    <a:pt x="539" y="190"/>
                    <a:pt x="729" y="190"/>
                  </a:cubicBezTo>
                  <a:close/>
                </a:path>
              </a:pathLst>
            </a:custGeom>
            <a:grpFill/>
            <a:ln w="9525" cap="flat">
              <a:noFill/>
              <a:prstDash val="solid"/>
              <a:miter/>
            </a:ln>
          </p:spPr>
          <p:txBody>
            <a:bodyPr rtlCol="0" anchor="ctr"/>
            <a:lstStyle/>
            <a:p>
              <a:endParaRPr lang="zh-CN" altLang="en-US"/>
            </a:p>
          </p:txBody>
        </p:sp>
        <p:sp>
          <p:nvSpPr>
            <p:cNvPr id="584" name="任意多边形: 形状 583"/>
            <p:cNvSpPr/>
            <p:nvPr/>
          </p:nvSpPr>
          <p:spPr>
            <a:xfrm>
              <a:off x="4284400" y="3898296"/>
              <a:ext cx="810" cy="380"/>
            </a:xfrm>
            <a:custGeom>
              <a:avLst/>
              <a:gdLst>
                <a:gd name="connsiteX0" fmla="*/ 135 w 810"/>
                <a:gd name="connsiteY0" fmla="*/ 381 h 380"/>
                <a:gd name="connsiteX1" fmla="*/ 706 w 810"/>
                <a:gd name="connsiteY1" fmla="*/ 190 h 380"/>
                <a:gd name="connsiteX2" fmla="*/ 611 w 810"/>
                <a:gd name="connsiteY2" fmla="*/ 0 h 380"/>
                <a:gd name="connsiteX3" fmla="*/ 39 w 810"/>
                <a:gd name="connsiteY3" fmla="*/ 190 h 380"/>
                <a:gd name="connsiteX4" fmla="*/ 135 w 810"/>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 h="380">
                  <a:moveTo>
                    <a:pt x="135" y="381"/>
                  </a:moveTo>
                  <a:cubicBezTo>
                    <a:pt x="325" y="381"/>
                    <a:pt x="611" y="286"/>
                    <a:pt x="706" y="190"/>
                  </a:cubicBezTo>
                  <a:cubicBezTo>
                    <a:pt x="897" y="95"/>
                    <a:pt x="801" y="0"/>
                    <a:pt x="611" y="0"/>
                  </a:cubicBezTo>
                  <a:cubicBezTo>
                    <a:pt x="420" y="0"/>
                    <a:pt x="135" y="95"/>
                    <a:pt x="39" y="190"/>
                  </a:cubicBezTo>
                  <a:cubicBezTo>
                    <a:pt x="-56" y="286"/>
                    <a:pt x="39" y="381"/>
                    <a:pt x="135" y="381"/>
                  </a:cubicBezTo>
                  <a:close/>
                </a:path>
              </a:pathLst>
            </a:custGeom>
            <a:grpFill/>
            <a:ln w="9525" cap="flat">
              <a:noFill/>
              <a:prstDash val="solid"/>
              <a:miter/>
            </a:ln>
          </p:spPr>
          <p:txBody>
            <a:bodyPr rtlCol="0" anchor="ctr"/>
            <a:lstStyle/>
            <a:p>
              <a:endParaRPr lang="zh-CN" altLang="en-US"/>
            </a:p>
          </p:txBody>
        </p:sp>
        <p:sp>
          <p:nvSpPr>
            <p:cNvPr id="585" name="任意多边形: 形状 584"/>
            <p:cNvSpPr/>
            <p:nvPr/>
          </p:nvSpPr>
          <p:spPr>
            <a:xfrm>
              <a:off x="4404544" y="3897915"/>
              <a:ext cx="3290" cy="1143"/>
            </a:xfrm>
            <a:custGeom>
              <a:avLst/>
              <a:gdLst>
                <a:gd name="connsiteX0" fmla="*/ 672 w 3290"/>
                <a:gd name="connsiteY0" fmla="*/ 1143 h 1143"/>
                <a:gd name="connsiteX1" fmla="*/ 2958 w 3290"/>
                <a:gd name="connsiteY1" fmla="*/ 571 h 1143"/>
                <a:gd name="connsiteX2" fmla="*/ 2577 w 3290"/>
                <a:gd name="connsiteY2" fmla="*/ 0 h 1143"/>
                <a:gd name="connsiteX3" fmla="*/ 291 w 3290"/>
                <a:gd name="connsiteY3" fmla="*/ 571 h 1143"/>
                <a:gd name="connsiteX4" fmla="*/ 672 w 3290"/>
                <a:gd name="connsiteY4" fmla="*/ 1143 h 1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0" h="1143">
                  <a:moveTo>
                    <a:pt x="672" y="1143"/>
                  </a:moveTo>
                  <a:cubicBezTo>
                    <a:pt x="1434" y="1143"/>
                    <a:pt x="2482" y="857"/>
                    <a:pt x="2958" y="571"/>
                  </a:cubicBezTo>
                  <a:cubicBezTo>
                    <a:pt x="3530" y="286"/>
                    <a:pt x="3339" y="0"/>
                    <a:pt x="2577" y="0"/>
                  </a:cubicBezTo>
                  <a:cubicBezTo>
                    <a:pt x="1815" y="0"/>
                    <a:pt x="767" y="286"/>
                    <a:pt x="291" y="571"/>
                  </a:cubicBezTo>
                  <a:cubicBezTo>
                    <a:pt x="-185" y="953"/>
                    <a:pt x="-90" y="1143"/>
                    <a:pt x="672" y="1143"/>
                  </a:cubicBezTo>
                  <a:close/>
                </a:path>
              </a:pathLst>
            </a:custGeom>
            <a:grpFill/>
            <a:ln w="9525" cap="flat">
              <a:noFill/>
              <a:prstDash val="solid"/>
              <a:miter/>
            </a:ln>
          </p:spPr>
          <p:txBody>
            <a:bodyPr rtlCol="0" anchor="ctr"/>
            <a:lstStyle/>
            <a:p>
              <a:endParaRPr lang="zh-CN" altLang="en-US"/>
            </a:p>
          </p:txBody>
        </p:sp>
        <p:sp>
          <p:nvSpPr>
            <p:cNvPr id="586" name="任意多边形: 形状 585"/>
            <p:cNvSpPr/>
            <p:nvPr/>
          </p:nvSpPr>
          <p:spPr>
            <a:xfrm>
              <a:off x="4524354" y="3897249"/>
              <a:ext cx="6491" cy="2476"/>
            </a:xfrm>
            <a:custGeom>
              <a:avLst/>
              <a:gdLst>
                <a:gd name="connsiteX0" fmla="*/ 1448 w 6491"/>
                <a:gd name="connsiteY0" fmla="*/ 2476 h 2476"/>
                <a:gd name="connsiteX1" fmla="*/ 5925 w 6491"/>
                <a:gd name="connsiteY1" fmla="*/ 1238 h 2476"/>
                <a:gd name="connsiteX2" fmla="*/ 5068 w 6491"/>
                <a:gd name="connsiteY2" fmla="*/ 0 h 2476"/>
                <a:gd name="connsiteX3" fmla="*/ 591 w 6491"/>
                <a:gd name="connsiteY3" fmla="*/ 1238 h 2476"/>
                <a:gd name="connsiteX4" fmla="*/ 1448 w 6491"/>
                <a:gd name="connsiteY4" fmla="*/ 2476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1" h="2476">
                  <a:moveTo>
                    <a:pt x="1448" y="2476"/>
                  </a:moveTo>
                  <a:cubicBezTo>
                    <a:pt x="2972" y="2476"/>
                    <a:pt x="4973" y="1905"/>
                    <a:pt x="5925" y="1238"/>
                  </a:cubicBezTo>
                  <a:cubicBezTo>
                    <a:pt x="6973" y="571"/>
                    <a:pt x="6497" y="0"/>
                    <a:pt x="5068" y="0"/>
                  </a:cubicBezTo>
                  <a:cubicBezTo>
                    <a:pt x="3544" y="0"/>
                    <a:pt x="1544" y="571"/>
                    <a:pt x="591" y="1238"/>
                  </a:cubicBezTo>
                  <a:cubicBezTo>
                    <a:pt x="-457" y="1905"/>
                    <a:pt x="-76" y="2476"/>
                    <a:pt x="1448" y="2476"/>
                  </a:cubicBezTo>
                  <a:close/>
                </a:path>
              </a:pathLst>
            </a:custGeom>
            <a:grpFill/>
            <a:ln w="9525" cap="flat">
              <a:noFill/>
              <a:prstDash val="solid"/>
              <a:miter/>
            </a:ln>
          </p:spPr>
          <p:txBody>
            <a:bodyPr rtlCol="0" anchor="ctr"/>
            <a:lstStyle/>
            <a:p>
              <a:endParaRPr lang="zh-CN" altLang="en-US"/>
            </a:p>
          </p:txBody>
        </p:sp>
        <p:sp>
          <p:nvSpPr>
            <p:cNvPr id="587" name="任意多边形: 形状 586"/>
            <p:cNvSpPr/>
            <p:nvPr/>
          </p:nvSpPr>
          <p:spPr>
            <a:xfrm>
              <a:off x="4643376" y="3896391"/>
              <a:ext cx="11075" cy="4190"/>
            </a:xfrm>
            <a:custGeom>
              <a:avLst/>
              <a:gdLst>
                <a:gd name="connsiteX0" fmla="*/ 2633 w 11075"/>
                <a:gd name="connsiteY0" fmla="*/ 4191 h 4190"/>
                <a:gd name="connsiteX1" fmla="*/ 10253 w 11075"/>
                <a:gd name="connsiteY1" fmla="*/ 2095 h 4190"/>
                <a:gd name="connsiteX2" fmla="*/ 8443 w 11075"/>
                <a:gd name="connsiteY2" fmla="*/ 0 h 4190"/>
                <a:gd name="connsiteX3" fmla="*/ 823 w 11075"/>
                <a:gd name="connsiteY3" fmla="*/ 2095 h 4190"/>
                <a:gd name="connsiteX4" fmla="*/ 2633 w 11075"/>
                <a:gd name="connsiteY4" fmla="*/ 4191 h 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75" h="4190">
                  <a:moveTo>
                    <a:pt x="2633" y="4191"/>
                  </a:moveTo>
                  <a:cubicBezTo>
                    <a:pt x="5204" y="4191"/>
                    <a:pt x="8633" y="3238"/>
                    <a:pt x="10253" y="2095"/>
                  </a:cubicBezTo>
                  <a:cubicBezTo>
                    <a:pt x="11872" y="952"/>
                    <a:pt x="11015" y="0"/>
                    <a:pt x="8443" y="0"/>
                  </a:cubicBezTo>
                  <a:cubicBezTo>
                    <a:pt x="5871" y="0"/>
                    <a:pt x="2442" y="952"/>
                    <a:pt x="823" y="2095"/>
                  </a:cubicBezTo>
                  <a:cubicBezTo>
                    <a:pt x="-796" y="3238"/>
                    <a:pt x="61" y="4191"/>
                    <a:pt x="2633" y="4191"/>
                  </a:cubicBezTo>
                  <a:close/>
                </a:path>
              </a:pathLst>
            </a:custGeom>
            <a:grpFill/>
            <a:ln w="9525" cap="flat">
              <a:noFill/>
              <a:prstDash val="solid"/>
              <a:miter/>
            </a:ln>
          </p:spPr>
          <p:txBody>
            <a:bodyPr rtlCol="0" anchor="ctr"/>
            <a:lstStyle/>
            <a:p>
              <a:endParaRPr lang="zh-CN" altLang="en-US"/>
            </a:p>
          </p:txBody>
        </p:sp>
        <p:sp>
          <p:nvSpPr>
            <p:cNvPr id="588" name="任意多边形: 形状 587"/>
            <p:cNvSpPr/>
            <p:nvPr/>
          </p:nvSpPr>
          <p:spPr>
            <a:xfrm>
              <a:off x="4762583" y="3895439"/>
              <a:ext cx="15481" cy="6095"/>
            </a:xfrm>
            <a:custGeom>
              <a:avLst/>
              <a:gdLst>
                <a:gd name="connsiteX0" fmla="*/ 3916 w 15481"/>
                <a:gd name="connsiteY0" fmla="*/ 6096 h 6095"/>
                <a:gd name="connsiteX1" fmla="*/ 14489 w 15481"/>
                <a:gd name="connsiteY1" fmla="*/ 3048 h 6095"/>
                <a:gd name="connsiteX2" fmla="*/ 11536 w 15481"/>
                <a:gd name="connsiteY2" fmla="*/ 0 h 6095"/>
                <a:gd name="connsiteX3" fmla="*/ 1059 w 15481"/>
                <a:gd name="connsiteY3" fmla="*/ 3048 h 6095"/>
                <a:gd name="connsiteX4" fmla="*/ 3916 w 15481"/>
                <a:gd name="connsiteY4" fmla="*/ 6096 h 6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81" h="6095">
                  <a:moveTo>
                    <a:pt x="3916" y="6096"/>
                  </a:moveTo>
                  <a:cubicBezTo>
                    <a:pt x="7631" y="6096"/>
                    <a:pt x="12393" y="4763"/>
                    <a:pt x="14489" y="3048"/>
                  </a:cubicBezTo>
                  <a:cubicBezTo>
                    <a:pt x="16584" y="1429"/>
                    <a:pt x="15251" y="0"/>
                    <a:pt x="11536" y="0"/>
                  </a:cubicBezTo>
                  <a:cubicBezTo>
                    <a:pt x="7821" y="0"/>
                    <a:pt x="3154" y="1333"/>
                    <a:pt x="1059" y="3048"/>
                  </a:cubicBezTo>
                  <a:cubicBezTo>
                    <a:pt x="-1132" y="4763"/>
                    <a:pt x="201" y="6096"/>
                    <a:pt x="3916" y="6096"/>
                  </a:cubicBezTo>
                  <a:close/>
                </a:path>
              </a:pathLst>
            </a:custGeom>
            <a:grpFill/>
            <a:ln w="9525" cap="flat">
              <a:noFill/>
              <a:prstDash val="solid"/>
              <a:miter/>
            </a:ln>
          </p:spPr>
          <p:txBody>
            <a:bodyPr rtlCol="0" anchor="ctr"/>
            <a:lstStyle/>
            <a:p>
              <a:endParaRPr lang="zh-CN" altLang="en-US"/>
            </a:p>
          </p:txBody>
        </p:sp>
        <p:sp>
          <p:nvSpPr>
            <p:cNvPr id="589" name="任意多边形: 形状 588"/>
            <p:cNvSpPr/>
            <p:nvPr/>
          </p:nvSpPr>
          <p:spPr>
            <a:xfrm>
              <a:off x="4881488" y="3894391"/>
              <a:ext cx="20435" cy="8191"/>
            </a:xfrm>
            <a:custGeom>
              <a:avLst/>
              <a:gdLst>
                <a:gd name="connsiteX0" fmla="*/ 5598 w 20435"/>
                <a:gd name="connsiteY0" fmla="*/ 8192 h 8191"/>
                <a:gd name="connsiteX1" fmla="*/ 19314 w 20435"/>
                <a:gd name="connsiteY1" fmla="*/ 4096 h 8191"/>
                <a:gd name="connsiteX2" fmla="*/ 14838 w 20435"/>
                <a:gd name="connsiteY2" fmla="*/ 0 h 8191"/>
                <a:gd name="connsiteX3" fmla="*/ 1122 w 20435"/>
                <a:gd name="connsiteY3" fmla="*/ 4096 h 8191"/>
                <a:gd name="connsiteX4" fmla="*/ 5598 w 20435"/>
                <a:gd name="connsiteY4" fmla="*/ 8192 h 8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5" h="8191">
                  <a:moveTo>
                    <a:pt x="5598" y="8192"/>
                  </a:moveTo>
                  <a:cubicBezTo>
                    <a:pt x="10647" y="8192"/>
                    <a:pt x="16838" y="6382"/>
                    <a:pt x="19314" y="4096"/>
                  </a:cubicBezTo>
                  <a:cubicBezTo>
                    <a:pt x="21886" y="1810"/>
                    <a:pt x="19886" y="0"/>
                    <a:pt x="14838" y="0"/>
                  </a:cubicBezTo>
                  <a:cubicBezTo>
                    <a:pt x="9884" y="0"/>
                    <a:pt x="3693" y="1810"/>
                    <a:pt x="1122" y="4096"/>
                  </a:cubicBezTo>
                  <a:cubicBezTo>
                    <a:pt x="-1450" y="6382"/>
                    <a:pt x="550" y="8192"/>
                    <a:pt x="5598" y="8192"/>
                  </a:cubicBezTo>
                  <a:close/>
                </a:path>
              </a:pathLst>
            </a:custGeom>
            <a:grpFill/>
            <a:ln w="9525" cap="flat">
              <a:noFill/>
              <a:prstDash val="solid"/>
              <a:miter/>
            </a:ln>
          </p:spPr>
          <p:txBody>
            <a:bodyPr rtlCol="0" anchor="ctr"/>
            <a:lstStyle/>
            <a:p>
              <a:endParaRPr lang="zh-CN" altLang="en-US"/>
            </a:p>
          </p:txBody>
        </p:sp>
        <p:sp>
          <p:nvSpPr>
            <p:cNvPr id="590" name="任意多边形: 形状 589"/>
            <p:cNvSpPr/>
            <p:nvPr/>
          </p:nvSpPr>
          <p:spPr>
            <a:xfrm>
              <a:off x="5000089" y="3893248"/>
              <a:ext cx="25876" cy="10572"/>
            </a:xfrm>
            <a:custGeom>
              <a:avLst/>
              <a:gdLst>
                <a:gd name="connsiteX0" fmla="*/ 7584 w 25876"/>
                <a:gd name="connsiteY0" fmla="*/ 10573 h 10572"/>
                <a:gd name="connsiteX1" fmla="*/ 24729 w 25876"/>
                <a:gd name="connsiteY1" fmla="*/ 5239 h 10572"/>
                <a:gd name="connsiteX2" fmla="*/ 18252 w 25876"/>
                <a:gd name="connsiteY2" fmla="*/ 0 h 10572"/>
                <a:gd name="connsiteX3" fmla="*/ 1107 w 25876"/>
                <a:gd name="connsiteY3" fmla="*/ 5239 h 10572"/>
                <a:gd name="connsiteX4" fmla="*/ 7584 w 25876"/>
                <a:gd name="connsiteY4" fmla="*/ 10573 h 10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76" h="10572">
                  <a:moveTo>
                    <a:pt x="7584" y="10573"/>
                  </a:moveTo>
                  <a:cubicBezTo>
                    <a:pt x="14156" y="10573"/>
                    <a:pt x="21871" y="8192"/>
                    <a:pt x="24729" y="5239"/>
                  </a:cubicBezTo>
                  <a:cubicBezTo>
                    <a:pt x="27682" y="2381"/>
                    <a:pt x="24729" y="0"/>
                    <a:pt x="18252" y="0"/>
                  </a:cubicBezTo>
                  <a:cubicBezTo>
                    <a:pt x="11775" y="0"/>
                    <a:pt x="4155" y="2381"/>
                    <a:pt x="1107" y="5239"/>
                  </a:cubicBezTo>
                  <a:cubicBezTo>
                    <a:pt x="-1751" y="8192"/>
                    <a:pt x="1107" y="10573"/>
                    <a:pt x="7584" y="10573"/>
                  </a:cubicBezTo>
                  <a:close/>
                </a:path>
              </a:pathLst>
            </a:custGeom>
            <a:grpFill/>
            <a:ln w="9525" cap="flat">
              <a:noFill/>
              <a:prstDash val="solid"/>
              <a:miter/>
            </a:ln>
          </p:spPr>
          <p:txBody>
            <a:bodyPr rtlCol="0" anchor="ctr"/>
            <a:lstStyle/>
            <a:p>
              <a:endParaRPr lang="zh-CN" altLang="en-US"/>
            </a:p>
          </p:txBody>
        </p:sp>
        <p:sp>
          <p:nvSpPr>
            <p:cNvPr id="591" name="任意多边形: 形状 590"/>
            <p:cNvSpPr/>
            <p:nvPr/>
          </p:nvSpPr>
          <p:spPr>
            <a:xfrm>
              <a:off x="5118820" y="3892200"/>
              <a:ext cx="31194" cy="12858"/>
            </a:xfrm>
            <a:custGeom>
              <a:avLst/>
              <a:gdLst>
                <a:gd name="connsiteX0" fmla="*/ 9820 w 31194"/>
                <a:gd name="connsiteY0" fmla="*/ 12859 h 12858"/>
                <a:gd name="connsiteX1" fmla="*/ 30108 w 31194"/>
                <a:gd name="connsiteY1" fmla="*/ 6382 h 12858"/>
                <a:gd name="connsiteX2" fmla="*/ 21345 w 31194"/>
                <a:gd name="connsiteY2" fmla="*/ 0 h 12858"/>
                <a:gd name="connsiteX3" fmla="*/ 1152 w 31194"/>
                <a:gd name="connsiteY3" fmla="*/ 6382 h 12858"/>
                <a:gd name="connsiteX4" fmla="*/ 9820 w 31194"/>
                <a:gd name="connsiteY4" fmla="*/ 12859 h 12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94" h="12858">
                  <a:moveTo>
                    <a:pt x="9820" y="12859"/>
                  </a:moveTo>
                  <a:cubicBezTo>
                    <a:pt x="17821" y="12859"/>
                    <a:pt x="26965" y="9906"/>
                    <a:pt x="30108" y="6382"/>
                  </a:cubicBezTo>
                  <a:cubicBezTo>
                    <a:pt x="33251" y="2857"/>
                    <a:pt x="29346" y="0"/>
                    <a:pt x="21345" y="0"/>
                  </a:cubicBezTo>
                  <a:cubicBezTo>
                    <a:pt x="13344" y="0"/>
                    <a:pt x="4390" y="2857"/>
                    <a:pt x="1152" y="6382"/>
                  </a:cubicBezTo>
                  <a:cubicBezTo>
                    <a:pt x="-2087" y="9906"/>
                    <a:pt x="1723" y="12859"/>
                    <a:pt x="9820" y="12859"/>
                  </a:cubicBezTo>
                  <a:close/>
                </a:path>
              </a:pathLst>
            </a:custGeom>
            <a:grpFill/>
            <a:ln w="9525" cap="flat">
              <a:noFill/>
              <a:prstDash val="solid"/>
              <a:miter/>
            </a:ln>
          </p:spPr>
          <p:txBody>
            <a:bodyPr rtlCol="0" anchor="ctr"/>
            <a:lstStyle/>
            <a:p>
              <a:endParaRPr lang="zh-CN" altLang="en-US"/>
            </a:p>
          </p:txBody>
        </p:sp>
        <p:sp>
          <p:nvSpPr>
            <p:cNvPr id="592" name="任意多边形: 形状 591"/>
            <p:cNvSpPr/>
            <p:nvPr/>
          </p:nvSpPr>
          <p:spPr>
            <a:xfrm>
              <a:off x="5237663" y="3890867"/>
              <a:ext cx="36310" cy="15335"/>
            </a:xfrm>
            <a:custGeom>
              <a:avLst/>
              <a:gdLst>
                <a:gd name="connsiteX0" fmla="*/ 12230 w 36310"/>
                <a:gd name="connsiteY0" fmla="*/ 15335 h 15335"/>
                <a:gd name="connsiteX1" fmla="*/ 35376 w 36310"/>
                <a:gd name="connsiteY1" fmla="*/ 7620 h 15335"/>
                <a:gd name="connsiteX2" fmla="*/ 24137 w 36310"/>
                <a:gd name="connsiteY2" fmla="*/ 0 h 15335"/>
                <a:gd name="connsiteX3" fmla="*/ 1086 w 36310"/>
                <a:gd name="connsiteY3" fmla="*/ 7620 h 15335"/>
                <a:gd name="connsiteX4" fmla="*/ 12230 w 36310"/>
                <a:gd name="connsiteY4" fmla="*/ 15335 h 1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10" h="15335">
                  <a:moveTo>
                    <a:pt x="12230" y="15335"/>
                  </a:moveTo>
                  <a:cubicBezTo>
                    <a:pt x="21755" y="15335"/>
                    <a:pt x="32138" y="11906"/>
                    <a:pt x="35376" y="7620"/>
                  </a:cubicBezTo>
                  <a:cubicBezTo>
                    <a:pt x="38519" y="3429"/>
                    <a:pt x="33471" y="0"/>
                    <a:pt x="24137" y="0"/>
                  </a:cubicBezTo>
                  <a:cubicBezTo>
                    <a:pt x="14707" y="0"/>
                    <a:pt x="4420" y="3429"/>
                    <a:pt x="1086" y="7620"/>
                  </a:cubicBezTo>
                  <a:cubicBezTo>
                    <a:pt x="-2343" y="11906"/>
                    <a:pt x="2610" y="15335"/>
                    <a:pt x="12230" y="15335"/>
                  </a:cubicBezTo>
                  <a:close/>
                </a:path>
              </a:pathLst>
            </a:custGeom>
            <a:grpFill/>
            <a:ln w="9525" cap="flat">
              <a:noFill/>
              <a:prstDash val="solid"/>
              <a:miter/>
            </a:ln>
          </p:spPr>
          <p:txBody>
            <a:bodyPr rtlCol="0" anchor="ctr"/>
            <a:lstStyle/>
            <a:p>
              <a:endParaRPr lang="zh-CN" altLang="en-US"/>
            </a:p>
          </p:txBody>
        </p:sp>
        <p:sp>
          <p:nvSpPr>
            <p:cNvPr id="593" name="任意多边形: 形状 592"/>
            <p:cNvSpPr/>
            <p:nvPr/>
          </p:nvSpPr>
          <p:spPr>
            <a:xfrm>
              <a:off x="5356123" y="3889533"/>
              <a:ext cx="42106" cy="18097"/>
            </a:xfrm>
            <a:custGeom>
              <a:avLst/>
              <a:gdLst>
                <a:gd name="connsiteX0" fmla="*/ 15214 w 42106"/>
                <a:gd name="connsiteY0" fmla="*/ 18097 h 18097"/>
                <a:gd name="connsiteX1" fmla="*/ 41313 w 42106"/>
                <a:gd name="connsiteY1" fmla="*/ 8953 h 18097"/>
                <a:gd name="connsiteX2" fmla="*/ 26930 w 42106"/>
                <a:gd name="connsiteY2" fmla="*/ 0 h 18097"/>
                <a:gd name="connsiteX3" fmla="*/ 927 w 42106"/>
                <a:gd name="connsiteY3" fmla="*/ 8953 h 18097"/>
                <a:gd name="connsiteX4" fmla="*/ 15214 w 42106"/>
                <a:gd name="connsiteY4" fmla="*/ 18097 h 18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06" h="18097">
                  <a:moveTo>
                    <a:pt x="15214" y="18097"/>
                  </a:moveTo>
                  <a:cubicBezTo>
                    <a:pt x="26454" y="18097"/>
                    <a:pt x="38169" y="14002"/>
                    <a:pt x="41313" y="8953"/>
                  </a:cubicBezTo>
                  <a:cubicBezTo>
                    <a:pt x="44456" y="4000"/>
                    <a:pt x="37979" y="0"/>
                    <a:pt x="26930" y="0"/>
                  </a:cubicBezTo>
                  <a:cubicBezTo>
                    <a:pt x="15881" y="0"/>
                    <a:pt x="4260" y="4000"/>
                    <a:pt x="927" y="8953"/>
                  </a:cubicBezTo>
                  <a:cubicBezTo>
                    <a:pt x="-2502" y="14002"/>
                    <a:pt x="3879" y="18097"/>
                    <a:pt x="15214" y="18097"/>
                  </a:cubicBezTo>
                  <a:close/>
                </a:path>
              </a:pathLst>
            </a:custGeom>
            <a:grpFill/>
            <a:ln w="9525" cap="flat">
              <a:noFill/>
              <a:prstDash val="solid"/>
              <a:miter/>
            </a:ln>
          </p:spPr>
          <p:txBody>
            <a:bodyPr rtlCol="0" anchor="ctr"/>
            <a:lstStyle/>
            <a:p>
              <a:endParaRPr lang="zh-CN" altLang="en-US"/>
            </a:p>
          </p:txBody>
        </p:sp>
        <p:sp>
          <p:nvSpPr>
            <p:cNvPr id="594" name="任意多边形: 形状 593"/>
            <p:cNvSpPr/>
            <p:nvPr/>
          </p:nvSpPr>
          <p:spPr>
            <a:xfrm>
              <a:off x="5475036" y="3888390"/>
              <a:ext cx="46999" cy="20478"/>
            </a:xfrm>
            <a:custGeom>
              <a:avLst/>
              <a:gdLst>
                <a:gd name="connsiteX0" fmla="*/ 18126 w 46999"/>
                <a:gd name="connsiteY0" fmla="*/ 20479 h 20478"/>
                <a:gd name="connsiteX1" fmla="*/ 46415 w 46999"/>
                <a:gd name="connsiteY1" fmla="*/ 10096 h 20478"/>
                <a:gd name="connsiteX2" fmla="*/ 28889 w 46999"/>
                <a:gd name="connsiteY2" fmla="*/ 0 h 20478"/>
                <a:gd name="connsiteX3" fmla="*/ 695 w 46999"/>
                <a:gd name="connsiteY3" fmla="*/ 10096 h 20478"/>
                <a:gd name="connsiteX4" fmla="*/ 18126 w 46999"/>
                <a:gd name="connsiteY4" fmla="*/ 20479 h 20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99" h="20478">
                  <a:moveTo>
                    <a:pt x="18126" y="20479"/>
                  </a:moveTo>
                  <a:cubicBezTo>
                    <a:pt x="30890" y="20479"/>
                    <a:pt x="43558" y="15812"/>
                    <a:pt x="46415" y="10096"/>
                  </a:cubicBezTo>
                  <a:cubicBezTo>
                    <a:pt x="49273" y="4477"/>
                    <a:pt x="41367" y="0"/>
                    <a:pt x="28889" y="0"/>
                  </a:cubicBezTo>
                  <a:cubicBezTo>
                    <a:pt x="16412" y="0"/>
                    <a:pt x="3743" y="4477"/>
                    <a:pt x="695" y="10096"/>
                  </a:cubicBezTo>
                  <a:cubicBezTo>
                    <a:pt x="-2448" y="15812"/>
                    <a:pt x="5363" y="20479"/>
                    <a:pt x="18126" y="20479"/>
                  </a:cubicBezTo>
                  <a:close/>
                </a:path>
              </a:pathLst>
            </a:custGeom>
            <a:grpFill/>
            <a:ln w="9525" cap="flat">
              <a:noFill/>
              <a:prstDash val="solid"/>
              <a:miter/>
            </a:ln>
          </p:spPr>
          <p:txBody>
            <a:bodyPr rtlCol="0" anchor="ctr"/>
            <a:lstStyle/>
            <a:p>
              <a:endParaRPr lang="zh-CN" altLang="en-US"/>
            </a:p>
          </p:txBody>
        </p:sp>
        <p:sp>
          <p:nvSpPr>
            <p:cNvPr id="595" name="任意多边形: 形状 594"/>
            <p:cNvSpPr/>
            <p:nvPr/>
          </p:nvSpPr>
          <p:spPr>
            <a:xfrm>
              <a:off x="5594240" y="3887342"/>
              <a:ext cx="51288" cy="22574"/>
            </a:xfrm>
            <a:custGeom>
              <a:avLst/>
              <a:gdLst>
                <a:gd name="connsiteX0" fmla="*/ 21128 w 51288"/>
                <a:gd name="connsiteY0" fmla="*/ 22574 h 22574"/>
                <a:gd name="connsiteX1" fmla="*/ 50941 w 51288"/>
                <a:gd name="connsiteY1" fmla="*/ 11144 h 22574"/>
                <a:gd name="connsiteX2" fmla="*/ 30177 w 51288"/>
                <a:gd name="connsiteY2" fmla="*/ 0 h 22574"/>
                <a:gd name="connsiteX3" fmla="*/ 458 w 51288"/>
                <a:gd name="connsiteY3" fmla="*/ 11144 h 22574"/>
                <a:gd name="connsiteX4" fmla="*/ 21128 w 51288"/>
                <a:gd name="connsiteY4" fmla="*/ 22574 h 22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88" h="22574">
                  <a:moveTo>
                    <a:pt x="21128" y="22574"/>
                  </a:moveTo>
                  <a:cubicBezTo>
                    <a:pt x="35225" y="22574"/>
                    <a:pt x="48560" y="17431"/>
                    <a:pt x="50941" y="11144"/>
                  </a:cubicBezTo>
                  <a:cubicBezTo>
                    <a:pt x="53227" y="4953"/>
                    <a:pt x="43988" y="0"/>
                    <a:pt x="30177" y="0"/>
                  </a:cubicBezTo>
                  <a:cubicBezTo>
                    <a:pt x="16365" y="0"/>
                    <a:pt x="3125" y="4953"/>
                    <a:pt x="458" y="11144"/>
                  </a:cubicBezTo>
                  <a:cubicBezTo>
                    <a:pt x="-2209" y="17431"/>
                    <a:pt x="7031" y="22574"/>
                    <a:pt x="21128" y="22574"/>
                  </a:cubicBezTo>
                  <a:close/>
                </a:path>
              </a:pathLst>
            </a:custGeom>
            <a:grpFill/>
            <a:ln w="9525" cap="flat">
              <a:noFill/>
              <a:prstDash val="solid"/>
              <a:miter/>
            </a:ln>
          </p:spPr>
          <p:txBody>
            <a:bodyPr rtlCol="0" anchor="ctr"/>
            <a:lstStyle/>
            <a:p>
              <a:endParaRPr lang="zh-CN" altLang="en-US"/>
            </a:p>
          </p:txBody>
        </p:sp>
        <p:sp>
          <p:nvSpPr>
            <p:cNvPr id="596" name="任意多边形: 形状 595"/>
            <p:cNvSpPr/>
            <p:nvPr/>
          </p:nvSpPr>
          <p:spPr>
            <a:xfrm>
              <a:off x="5713500" y="3886295"/>
              <a:ext cx="55588" cy="24669"/>
            </a:xfrm>
            <a:custGeom>
              <a:avLst/>
              <a:gdLst>
                <a:gd name="connsiteX0" fmla="*/ 24359 w 55588"/>
                <a:gd name="connsiteY0" fmla="*/ 24670 h 24669"/>
                <a:gd name="connsiteX1" fmla="*/ 55411 w 55588"/>
                <a:gd name="connsiteY1" fmla="*/ 12192 h 24669"/>
                <a:gd name="connsiteX2" fmla="*/ 31217 w 55588"/>
                <a:gd name="connsiteY2" fmla="*/ 0 h 24669"/>
                <a:gd name="connsiteX3" fmla="*/ 261 w 55588"/>
                <a:gd name="connsiteY3" fmla="*/ 12192 h 24669"/>
                <a:gd name="connsiteX4" fmla="*/ 24359 w 55588"/>
                <a:gd name="connsiteY4" fmla="*/ 24670 h 24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88" h="24669">
                  <a:moveTo>
                    <a:pt x="24359" y="24670"/>
                  </a:moveTo>
                  <a:cubicBezTo>
                    <a:pt x="39790" y="24670"/>
                    <a:pt x="53696" y="19050"/>
                    <a:pt x="55411" y="12192"/>
                  </a:cubicBezTo>
                  <a:cubicBezTo>
                    <a:pt x="57125" y="5429"/>
                    <a:pt x="46267" y="0"/>
                    <a:pt x="31217" y="0"/>
                  </a:cubicBezTo>
                  <a:cubicBezTo>
                    <a:pt x="16167" y="0"/>
                    <a:pt x="2356" y="5429"/>
                    <a:pt x="261" y="12192"/>
                  </a:cubicBezTo>
                  <a:cubicBezTo>
                    <a:pt x="-1835" y="19050"/>
                    <a:pt x="8929" y="24670"/>
                    <a:pt x="24359" y="24670"/>
                  </a:cubicBezTo>
                  <a:close/>
                </a:path>
              </a:pathLst>
            </a:custGeom>
            <a:grpFill/>
            <a:ln w="9525" cap="flat">
              <a:noFill/>
              <a:prstDash val="solid"/>
              <a:miter/>
            </a:ln>
          </p:spPr>
          <p:txBody>
            <a:bodyPr rtlCol="0" anchor="ctr"/>
            <a:lstStyle/>
            <a:p>
              <a:endParaRPr lang="zh-CN" altLang="en-US"/>
            </a:p>
          </p:txBody>
        </p:sp>
        <p:sp>
          <p:nvSpPr>
            <p:cNvPr id="597" name="任意多边形: 形状 596"/>
            <p:cNvSpPr/>
            <p:nvPr/>
          </p:nvSpPr>
          <p:spPr>
            <a:xfrm>
              <a:off x="5833376" y="3885628"/>
              <a:ext cx="58639" cy="26193"/>
            </a:xfrm>
            <a:custGeom>
              <a:avLst/>
              <a:gdLst>
                <a:gd name="connsiteX0" fmla="*/ 27260 w 58639"/>
                <a:gd name="connsiteY0" fmla="*/ 26194 h 26193"/>
                <a:gd name="connsiteX1" fmla="*/ 58597 w 58639"/>
                <a:gd name="connsiteY1" fmla="*/ 12954 h 26193"/>
                <a:gd name="connsiteX2" fmla="*/ 31356 w 58639"/>
                <a:gd name="connsiteY2" fmla="*/ 0 h 26193"/>
                <a:gd name="connsiteX3" fmla="*/ 114 w 58639"/>
                <a:gd name="connsiteY3" fmla="*/ 12954 h 26193"/>
                <a:gd name="connsiteX4" fmla="*/ 27260 w 58639"/>
                <a:gd name="connsiteY4" fmla="*/ 26194 h 26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9" h="26193">
                  <a:moveTo>
                    <a:pt x="27260" y="26194"/>
                  </a:moveTo>
                  <a:cubicBezTo>
                    <a:pt x="43643" y="26194"/>
                    <a:pt x="57645" y="20193"/>
                    <a:pt x="58597" y="12954"/>
                  </a:cubicBezTo>
                  <a:cubicBezTo>
                    <a:pt x="59455" y="5810"/>
                    <a:pt x="47263" y="0"/>
                    <a:pt x="31356" y="0"/>
                  </a:cubicBezTo>
                  <a:cubicBezTo>
                    <a:pt x="15354" y="0"/>
                    <a:pt x="1447" y="5715"/>
                    <a:pt x="114" y="12954"/>
                  </a:cubicBezTo>
                  <a:cubicBezTo>
                    <a:pt x="-1315" y="20193"/>
                    <a:pt x="10877" y="26194"/>
                    <a:pt x="27260" y="26194"/>
                  </a:cubicBezTo>
                  <a:close/>
                </a:path>
              </a:pathLst>
            </a:custGeom>
            <a:grpFill/>
            <a:ln w="9525" cap="flat">
              <a:noFill/>
              <a:prstDash val="solid"/>
              <a:miter/>
            </a:ln>
          </p:spPr>
          <p:txBody>
            <a:bodyPr rtlCol="0" anchor="ctr"/>
            <a:lstStyle/>
            <a:p>
              <a:endParaRPr lang="zh-CN" altLang="en-US"/>
            </a:p>
          </p:txBody>
        </p:sp>
        <p:sp>
          <p:nvSpPr>
            <p:cNvPr id="598" name="任意多边形: 形状 597"/>
            <p:cNvSpPr/>
            <p:nvPr/>
          </p:nvSpPr>
          <p:spPr>
            <a:xfrm>
              <a:off x="5953398" y="3884961"/>
              <a:ext cx="61258" cy="27432"/>
            </a:xfrm>
            <a:custGeom>
              <a:avLst/>
              <a:gdLst>
                <a:gd name="connsiteX0" fmla="*/ 30206 w 61258"/>
                <a:gd name="connsiteY0" fmla="*/ 27432 h 27432"/>
                <a:gd name="connsiteX1" fmla="*/ 61258 w 61258"/>
                <a:gd name="connsiteY1" fmla="*/ 13525 h 27432"/>
                <a:gd name="connsiteX2" fmla="*/ 31064 w 61258"/>
                <a:gd name="connsiteY2" fmla="*/ 0 h 27432"/>
                <a:gd name="connsiteX3" fmla="*/ 12 w 61258"/>
                <a:gd name="connsiteY3" fmla="*/ 13525 h 27432"/>
                <a:gd name="connsiteX4" fmla="*/ 30206 w 61258"/>
                <a:gd name="connsiteY4" fmla="*/ 27432 h 2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58" h="27432">
                  <a:moveTo>
                    <a:pt x="30206" y="27432"/>
                  </a:moveTo>
                  <a:cubicBezTo>
                    <a:pt x="47351" y="27432"/>
                    <a:pt x="61258" y="21146"/>
                    <a:pt x="61258" y="13525"/>
                  </a:cubicBezTo>
                  <a:cubicBezTo>
                    <a:pt x="61258" y="6001"/>
                    <a:pt x="47732" y="0"/>
                    <a:pt x="31064" y="0"/>
                  </a:cubicBezTo>
                  <a:cubicBezTo>
                    <a:pt x="14395" y="0"/>
                    <a:pt x="488" y="6001"/>
                    <a:pt x="12" y="13525"/>
                  </a:cubicBezTo>
                  <a:cubicBezTo>
                    <a:pt x="-464" y="21146"/>
                    <a:pt x="13061" y="27432"/>
                    <a:pt x="30206" y="27432"/>
                  </a:cubicBezTo>
                  <a:close/>
                </a:path>
              </a:pathLst>
            </a:custGeom>
            <a:grpFill/>
            <a:ln w="9525" cap="flat">
              <a:noFill/>
              <a:prstDash val="solid"/>
              <a:miter/>
            </a:ln>
          </p:spPr>
          <p:txBody>
            <a:bodyPr rtlCol="0" anchor="ctr"/>
            <a:lstStyle/>
            <a:p>
              <a:endParaRPr lang="zh-CN" altLang="en-US"/>
            </a:p>
          </p:txBody>
        </p:sp>
        <p:sp>
          <p:nvSpPr>
            <p:cNvPr id="599" name="任意多边形: 形状 598"/>
            <p:cNvSpPr/>
            <p:nvPr/>
          </p:nvSpPr>
          <p:spPr>
            <a:xfrm>
              <a:off x="6074460" y="3884961"/>
              <a:ext cx="61973" cy="27622"/>
            </a:xfrm>
            <a:custGeom>
              <a:avLst/>
              <a:gdLst>
                <a:gd name="connsiteX0" fmla="*/ 32302 w 61973"/>
                <a:gd name="connsiteY0" fmla="*/ 27623 h 27622"/>
                <a:gd name="connsiteX1" fmla="*/ 61925 w 61973"/>
                <a:gd name="connsiteY1" fmla="*/ 13621 h 27622"/>
                <a:gd name="connsiteX2" fmla="*/ 29730 w 61973"/>
                <a:gd name="connsiteY2" fmla="*/ 0 h 27622"/>
                <a:gd name="connsiteX3" fmla="*/ 12 w 61973"/>
                <a:gd name="connsiteY3" fmla="*/ 13621 h 27622"/>
                <a:gd name="connsiteX4" fmla="*/ 32302 w 61973"/>
                <a:gd name="connsiteY4" fmla="*/ 27623 h 27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73" h="27622">
                  <a:moveTo>
                    <a:pt x="32302" y="27623"/>
                  </a:moveTo>
                  <a:cubicBezTo>
                    <a:pt x="49638" y="27623"/>
                    <a:pt x="62877" y="21241"/>
                    <a:pt x="61925" y="13621"/>
                  </a:cubicBezTo>
                  <a:cubicBezTo>
                    <a:pt x="60972" y="6001"/>
                    <a:pt x="46590" y="0"/>
                    <a:pt x="29730" y="0"/>
                  </a:cubicBezTo>
                  <a:cubicBezTo>
                    <a:pt x="12871" y="0"/>
                    <a:pt x="-464" y="6096"/>
                    <a:pt x="12" y="13621"/>
                  </a:cubicBezTo>
                  <a:cubicBezTo>
                    <a:pt x="489" y="21241"/>
                    <a:pt x="14967" y="27623"/>
                    <a:pt x="32302" y="27623"/>
                  </a:cubicBezTo>
                  <a:close/>
                </a:path>
              </a:pathLst>
            </a:custGeom>
            <a:grpFill/>
            <a:ln w="9525" cap="flat">
              <a:noFill/>
              <a:prstDash val="solid"/>
              <a:miter/>
            </a:ln>
          </p:spPr>
          <p:txBody>
            <a:bodyPr rtlCol="0" anchor="ctr"/>
            <a:lstStyle/>
            <a:p>
              <a:endParaRPr lang="zh-CN" altLang="en-US"/>
            </a:p>
          </p:txBody>
        </p:sp>
        <p:sp>
          <p:nvSpPr>
            <p:cNvPr id="600" name="任意多边形: 形状 599"/>
            <p:cNvSpPr/>
            <p:nvPr/>
          </p:nvSpPr>
          <p:spPr>
            <a:xfrm>
              <a:off x="6196484" y="3885152"/>
              <a:ext cx="60856" cy="27050"/>
            </a:xfrm>
            <a:custGeom>
              <a:avLst/>
              <a:gdLst>
                <a:gd name="connsiteX0" fmla="*/ 33341 w 60856"/>
                <a:gd name="connsiteY0" fmla="*/ 27051 h 27050"/>
                <a:gd name="connsiteX1" fmla="*/ 60678 w 60856"/>
                <a:gd name="connsiteY1" fmla="*/ 13335 h 27050"/>
                <a:gd name="connsiteX2" fmla="*/ 27531 w 60856"/>
                <a:gd name="connsiteY2" fmla="*/ 0 h 27050"/>
                <a:gd name="connsiteX3" fmla="*/ 99 w 60856"/>
                <a:gd name="connsiteY3" fmla="*/ 13335 h 27050"/>
                <a:gd name="connsiteX4" fmla="*/ 33341 w 60856"/>
                <a:gd name="connsiteY4" fmla="*/ 27051 h 27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56" h="27050">
                  <a:moveTo>
                    <a:pt x="33341" y="27051"/>
                  </a:moveTo>
                  <a:cubicBezTo>
                    <a:pt x="50296" y="27051"/>
                    <a:pt x="62488" y="20860"/>
                    <a:pt x="60678" y="13335"/>
                  </a:cubicBezTo>
                  <a:cubicBezTo>
                    <a:pt x="58868" y="5905"/>
                    <a:pt x="44009" y="0"/>
                    <a:pt x="27531" y="0"/>
                  </a:cubicBezTo>
                  <a:cubicBezTo>
                    <a:pt x="11053" y="0"/>
                    <a:pt x="-1234" y="5905"/>
                    <a:pt x="99" y="13335"/>
                  </a:cubicBezTo>
                  <a:cubicBezTo>
                    <a:pt x="1433" y="20860"/>
                    <a:pt x="16387" y="27051"/>
                    <a:pt x="33341" y="27051"/>
                  </a:cubicBezTo>
                  <a:close/>
                </a:path>
              </a:pathLst>
            </a:custGeom>
            <a:grpFill/>
            <a:ln w="9525" cap="flat">
              <a:noFill/>
              <a:prstDash val="solid"/>
              <a:miter/>
            </a:ln>
          </p:spPr>
          <p:txBody>
            <a:bodyPr rtlCol="0" anchor="ctr"/>
            <a:lstStyle/>
            <a:p>
              <a:endParaRPr lang="zh-CN" altLang="en-US"/>
            </a:p>
          </p:txBody>
        </p:sp>
        <p:sp>
          <p:nvSpPr>
            <p:cNvPr id="601" name="任意多边形: 形状 600"/>
            <p:cNvSpPr/>
            <p:nvPr/>
          </p:nvSpPr>
          <p:spPr>
            <a:xfrm>
              <a:off x="6318965" y="3885723"/>
              <a:ext cx="58516" cy="25908"/>
            </a:xfrm>
            <a:custGeom>
              <a:avLst/>
              <a:gdLst>
                <a:gd name="connsiteX0" fmla="*/ 33637 w 58516"/>
                <a:gd name="connsiteY0" fmla="*/ 25908 h 25908"/>
                <a:gd name="connsiteX1" fmla="*/ 58116 w 58516"/>
                <a:gd name="connsiteY1" fmla="*/ 12763 h 25908"/>
                <a:gd name="connsiteX2" fmla="*/ 24874 w 58516"/>
                <a:gd name="connsiteY2" fmla="*/ 0 h 25908"/>
                <a:gd name="connsiteX3" fmla="*/ 300 w 58516"/>
                <a:gd name="connsiteY3" fmla="*/ 12763 h 25908"/>
                <a:gd name="connsiteX4" fmla="*/ 33637 w 58516"/>
                <a:gd name="connsiteY4" fmla="*/ 25908 h 25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16" h="25908">
                  <a:moveTo>
                    <a:pt x="33637" y="25908"/>
                  </a:moveTo>
                  <a:cubicBezTo>
                    <a:pt x="49830" y="25908"/>
                    <a:pt x="60783" y="20003"/>
                    <a:pt x="58116" y="12763"/>
                  </a:cubicBezTo>
                  <a:cubicBezTo>
                    <a:pt x="55449" y="5620"/>
                    <a:pt x="40590" y="0"/>
                    <a:pt x="24874" y="0"/>
                  </a:cubicBezTo>
                  <a:cubicBezTo>
                    <a:pt x="9063" y="0"/>
                    <a:pt x="-1986" y="5715"/>
                    <a:pt x="300" y="12763"/>
                  </a:cubicBezTo>
                  <a:cubicBezTo>
                    <a:pt x="2490" y="20003"/>
                    <a:pt x="17445" y="25908"/>
                    <a:pt x="33637" y="25908"/>
                  </a:cubicBezTo>
                  <a:close/>
                </a:path>
              </a:pathLst>
            </a:custGeom>
            <a:grpFill/>
            <a:ln w="9525" cap="flat">
              <a:noFill/>
              <a:prstDash val="solid"/>
              <a:miter/>
            </a:ln>
          </p:spPr>
          <p:txBody>
            <a:bodyPr rtlCol="0" anchor="ctr"/>
            <a:lstStyle/>
            <a:p>
              <a:endParaRPr lang="zh-CN" altLang="en-US"/>
            </a:p>
          </p:txBody>
        </p:sp>
        <p:sp>
          <p:nvSpPr>
            <p:cNvPr id="602" name="任意多边形: 形状 601"/>
            <p:cNvSpPr/>
            <p:nvPr/>
          </p:nvSpPr>
          <p:spPr>
            <a:xfrm>
              <a:off x="6441734" y="3886485"/>
              <a:ext cx="55736" cy="24383"/>
            </a:xfrm>
            <a:custGeom>
              <a:avLst/>
              <a:gdLst>
                <a:gd name="connsiteX0" fmla="*/ 33550 w 55736"/>
                <a:gd name="connsiteY0" fmla="*/ 24384 h 24383"/>
                <a:gd name="connsiteX1" fmla="*/ 55077 w 55736"/>
                <a:gd name="connsiteY1" fmla="*/ 12001 h 24383"/>
                <a:gd name="connsiteX2" fmla="*/ 22216 w 55736"/>
                <a:gd name="connsiteY2" fmla="*/ 0 h 24383"/>
                <a:gd name="connsiteX3" fmla="*/ 499 w 55736"/>
                <a:gd name="connsiteY3" fmla="*/ 12001 h 24383"/>
                <a:gd name="connsiteX4" fmla="*/ 33550 w 55736"/>
                <a:gd name="connsiteY4" fmla="*/ 24384 h 24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36" h="24383">
                  <a:moveTo>
                    <a:pt x="33550" y="24384"/>
                  </a:moveTo>
                  <a:cubicBezTo>
                    <a:pt x="48790" y="24384"/>
                    <a:pt x="58410" y="18764"/>
                    <a:pt x="55077" y="12001"/>
                  </a:cubicBezTo>
                  <a:cubicBezTo>
                    <a:pt x="51838" y="5334"/>
                    <a:pt x="37075" y="0"/>
                    <a:pt x="22216" y="0"/>
                  </a:cubicBezTo>
                  <a:cubicBezTo>
                    <a:pt x="7357" y="0"/>
                    <a:pt x="-2359" y="5334"/>
                    <a:pt x="499" y="12001"/>
                  </a:cubicBezTo>
                  <a:cubicBezTo>
                    <a:pt x="3546" y="18764"/>
                    <a:pt x="18310" y="24384"/>
                    <a:pt x="33550" y="24384"/>
                  </a:cubicBezTo>
                  <a:close/>
                </a:path>
              </a:pathLst>
            </a:custGeom>
            <a:grpFill/>
            <a:ln w="9525" cap="flat">
              <a:noFill/>
              <a:prstDash val="solid"/>
              <a:miter/>
            </a:ln>
          </p:spPr>
          <p:txBody>
            <a:bodyPr rtlCol="0" anchor="ctr"/>
            <a:lstStyle/>
            <a:p>
              <a:endParaRPr lang="zh-CN" altLang="en-US"/>
            </a:p>
          </p:txBody>
        </p:sp>
        <p:sp>
          <p:nvSpPr>
            <p:cNvPr id="603" name="任意多边形: 形状 602"/>
            <p:cNvSpPr/>
            <p:nvPr/>
          </p:nvSpPr>
          <p:spPr>
            <a:xfrm>
              <a:off x="6565284" y="3887533"/>
              <a:ext cx="51523" cy="22288"/>
            </a:xfrm>
            <a:custGeom>
              <a:avLst/>
              <a:gdLst>
                <a:gd name="connsiteX0" fmla="*/ 32302 w 51523"/>
                <a:gd name="connsiteY0" fmla="*/ 22288 h 22288"/>
                <a:gd name="connsiteX1" fmla="*/ 50590 w 51523"/>
                <a:gd name="connsiteY1" fmla="*/ 11049 h 22288"/>
                <a:gd name="connsiteX2" fmla="*/ 19253 w 51523"/>
                <a:gd name="connsiteY2" fmla="*/ 0 h 22288"/>
                <a:gd name="connsiteX3" fmla="*/ 774 w 51523"/>
                <a:gd name="connsiteY3" fmla="*/ 11049 h 22288"/>
                <a:gd name="connsiteX4" fmla="*/ 32302 w 51523"/>
                <a:gd name="connsiteY4" fmla="*/ 22288 h 22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523" h="22288">
                  <a:moveTo>
                    <a:pt x="32302" y="22288"/>
                  </a:moveTo>
                  <a:cubicBezTo>
                    <a:pt x="46208" y="22288"/>
                    <a:pt x="54400" y="17240"/>
                    <a:pt x="50590" y="11049"/>
                  </a:cubicBezTo>
                  <a:cubicBezTo>
                    <a:pt x="46875" y="4953"/>
                    <a:pt x="32873" y="0"/>
                    <a:pt x="19253" y="0"/>
                  </a:cubicBezTo>
                  <a:cubicBezTo>
                    <a:pt x="5632" y="0"/>
                    <a:pt x="-2655" y="4858"/>
                    <a:pt x="774" y="11049"/>
                  </a:cubicBezTo>
                  <a:cubicBezTo>
                    <a:pt x="4203" y="17145"/>
                    <a:pt x="18395" y="22288"/>
                    <a:pt x="32302" y="22288"/>
                  </a:cubicBezTo>
                  <a:close/>
                </a:path>
              </a:pathLst>
            </a:custGeom>
            <a:grpFill/>
            <a:ln w="9525" cap="flat">
              <a:noFill/>
              <a:prstDash val="solid"/>
              <a:miter/>
            </a:ln>
          </p:spPr>
          <p:txBody>
            <a:bodyPr rtlCol="0" anchor="ctr"/>
            <a:lstStyle/>
            <a:p>
              <a:endParaRPr lang="zh-CN" altLang="en-US"/>
            </a:p>
          </p:txBody>
        </p:sp>
        <p:sp>
          <p:nvSpPr>
            <p:cNvPr id="604" name="任意多边形: 形状 603"/>
            <p:cNvSpPr/>
            <p:nvPr/>
          </p:nvSpPr>
          <p:spPr>
            <a:xfrm>
              <a:off x="6688960" y="3888771"/>
              <a:ext cx="46696" cy="19812"/>
            </a:xfrm>
            <a:custGeom>
              <a:avLst/>
              <a:gdLst>
                <a:gd name="connsiteX0" fmla="*/ 30450 w 46696"/>
                <a:gd name="connsiteY0" fmla="*/ 19812 h 19812"/>
                <a:gd name="connsiteX1" fmla="*/ 45500 w 46696"/>
                <a:gd name="connsiteY1" fmla="*/ 9811 h 19812"/>
                <a:gd name="connsiteX2" fmla="*/ 16258 w 46696"/>
                <a:gd name="connsiteY2" fmla="*/ 0 h 19812"/>
                <a:gd name="connsiteX3" fmla="*/ 1018 w 46696"/>
                <a:gd name="connsiteY3" fmla="*/ 9811 h 19812"/>
                <a:gd name="connsiteX4" fmla="*/ 30450 w 46696"/>
                <a:gd name="connsiteY4" fmla="*/ 19812 h 19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96" h="19812">
                  <a:moveTo>
                    <a:pt x="30450" y="19812"/>
                  </a:moveTo>
                  <a:cubicBezTo>
                    <a:pt x="42833" y="19812"/>
                    <a:pt x="49595" y="15335"/>
                    <a:pt x="45500" y="9811"/>
                  </a:cubicBezTo>
                  <a:cubicBezTo>
                    <a:pt x="41499" y="4381"/>
                    <a:pt x="28450" y="0"/>
                    <a:pt x="16258" y="0"/>
                  </a:cubicBezTo>
                  <a:cubicBezTo>
                    <a:pt x="4066" y="0"/>
                    <a:pt x="-2697" y="4381"/>
                    <a:pt x="1018" y="9811"/>
                  </a:cubicBezTo>
                  <a:cubicBezTo>
                    <a:pt x="4923" y="15240"/>
                    <a:pt x="18068" y="19812"/>
                    <a:pt x="30450" y="19812"/>
                  </a:cubicBezTo>
                  <a:close/>
                </a:path>
              </a:pathLst>
            </a:custGeom>
            <a:grpFill/>
            <a:ln w="9525" cap="flat">
              <a:noFill/>
              <a:prstDash val="solid"/>
              <a:miter/>
            </a:ln>
          </p:spPr>
          <p:txBody>
            <a:bodyPr rtlCol="0" anchor="ctr"/>
            <a:lstStyle/>
            <a:p>
              <a:endParaRPr lang="zh-CN" altLang="en-US"/>
            </a:p>
          </p:txBody>
        </p:sp>
        <p:sp>
          <p:nvSpPr>
            <p:cNvPr id="605" name="任意多边形: 形状 604"/>
            <p:cNvSpPr/>
            <p:nvPr/>
          </p:nvSpPr>
          <p:spPr>
            <a:xfrm>
              <a:off x="6813347" y="3890009"/>
              <a:ext cx="40931" cy="17145"/>
            </a:xfrm>
            <a:custGeom>
              <a:avLst/>
              <a:gdLst>
                <a:gd name="connsiteX0" fmla="*/ 27602 w 40931"/>
                <a:gd name="connsiteY0" fmla="*/ 17145 h 17145"/>
                <a:gd name="connsiteX1" fmla="*/ 39604 w 40931"/>
                <a:gd name="connsiteY1" fmla="*/ 8477 h 17145"/>
                <a:gd name="connsiteX2" fmla="*/ 13315 w 40931"/>
                <a:gd name="connsiteY2" fmla="*/ 0 h 17145"/>
                <a:gd name="connsiteX3" fmla="*/ 1218 w 40931"/>
                <a:gd name="connsiteY3" fmla="*/ 8477 h 17145"/>
                <a:gd name="connsiteX4" fmla="*/ 27602 w 40931"/>
                <a:gd name="connsiteY4" fmla="*/ 17145 h 1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31" h="17145">
                  <a:moveTo>
                    <a:pt x="27602" y="17145"/>
                  </a:moveTo>
                  <a:cubicBezTo>
                    <a:pt x="38270" y="17145"/>
                    <a:pt x="43604" y="13240"/>
                    <a:pt x="39604" y="8477"/>
                  </a:cubicBezTo>
                  <a:cubicBezTo>
                    <a:pt x="35603" y="3715"/>
                    <a:pt x="23792" y="0"/>
                    <a:pt x="13315" y="0"/>
                  </a:cubicBezTo>
                  <a:cubicBezTo>
                    <a:pt x="2837" y="0"/>
                    <a:pt x="-2592" y="3810"/>
                    <a:pt x="1218" y="8477"/>
                  </a:cubicBezTo>
                  <a:cubicBezTo>
                    <a:pt x="5028" y="13240"/>
                    <a:pt x="16839" y="17145"/>
                    <a:pt x="27602" y="17145"/>
                  </a:cubicBezTo>
                  <a:close/>
                </a:path>
              </a:pathLst>
            </a:custGeom>
            <a:grpFill/>
            <a:ln w="9525" cap="flat">
              <a:noFill/>
              <a:prstDash val="solid"/>
              <a:miter/>
            </a:ln>
          </p:spPr>
          <p:txBody>
            <a:bodyPr rtlCol="0" anchor="ctr"/>
            <a:lstStyle/>
            <a:p>
              <a:endParaRPr lang="zh-CN" altLang="en-US"/>
            </a:p>
          </p:txBody>
        </p:sp>
        <p:sp>
          <p:nvSpPr>
            <p:cNvPr id="606" name="任意多边形: 形状 605"/>
            <p:cNvSpPr/>
            <p:nvPr/>
          </p:nvSpPr>
          <p:spPr>
            <a:xfrm>
              <a:off x="6937094" y="3891153"/>
              <a:ext cx="35959" cy="14763"/>
            </a:xfrm>
            <a:custGeom>
              <a:avLst/>
              <a:gdLst>
                <a:gd name="connsiteX0" fmla="*/ 25109 w 35959"/>
                <a:gd name="connsiteY0" fmla="*/ 14764 h 14763"/>
                <a:gd name="connsiteX1" fmla="*/ 34444 w 35959"/>
                <a:gd name="connsiteY1" fmla="*/ 7334 h 14763"/>
                <a:gd name="connsiteX2" fmla="*/ 10917 w 35959"/>
                <a:gd name="connsiteY2" fmla="*/ 0 h 14763"/>
                <a:gd name="connsiteX3" fmla="*/ 1392 w 35959"/>
                <a:gd name="connsiteY3" fmla="*/ 7334 h 14763"/>
                <a:gd name="connsiteX4" fmla="*/ 25109 w 35959"/>
                <a:gd name="connsiteY4" fmla="*/ 14764 h 14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9" h="14763">
                  <a:moveTo>
                    <a:pt x="25109" y="14764"/>
                  </a:moveTo>
                  <a:cubicBezTo>
                    <a:pt x="34253" y="14764"/>
                    <a:pt x="38444" y="11430"/>
                    <a:pt x="34444" y="7334"/>
                  </a:cubicBezTo>
                  <a:cubicBezTo>
                    <a:pt x="30443" y="3238"/>
                    <a:pt x="19965" y="0"/>
                    <a:pt x="10917" y="0"/>
                  </a:cubicBezTo>
                  <a:cubicBezTo>
                    <a:pt x="1868" y="0"/>
                    <a:pt x="-2418" y="3238"/>
                    <a:pt x="1392" y="7334"/>
                  </a:cubicBezTo>
                  <a:cubicBezTo>
                    <a:pt x="5297" y="11430"/>
                    <a:pt x="15870" y="14764"/>
                    <a:pt x="25109" y="14764"/>
                  </a:cubicBezTo>
                  <a:close/>
                </a:path>
              </a:pathLst>
            </a:custGeom>
            <a:grpFill/>
            <a:ln w="9525" cap="flat">
              <a:noFill/>
              <a:prstDash val="solid"/>
              <a:miter/>
            </a:ln>
          </p:spPr>
          <p:txBody>
            <a:bodyPr rtlCol="0" anchor="ctr"/>
            <a:lstStyle/>
            <a:p>
              <a:endParaRPr lang="zh-CN" altLang="en-US"/>
            </a:p>
          </p:txBody>
        </p:sp>
        <p:sp>
          <p:nvSpPr>
            <p:cNvPr id="607" name="任意多边形: 形状 606"/>
            <p:cNvSpPr/>
            <p:nvPr/>
          </p:nvSpPr>
          <p:spPr>
            <a:xfrm>
              <a:off x="7061191" y="3892391"/>
              <a:ext cx="30629" cy="12287"/>
            </a:xfrm>
            <a:custGeom>
              <a:avLst/>
              <a:gdLst>
                <a:gd name="connsiteX0" fmla="*/ 21979 w 30629"/>
                <a:gd name="connsiteY0" fmla="*/ 12287 h 12287"/>
                <a:gd name="connsiteX1" fmla="*/ 29027 w 30629"/>
                <a:gd name="connsiteY1" fmla="*/ 6096 h 12287"/>
                <a:gd name="connsiteX2" fmla="*/ 8644 w 30629"/>
                <a:gd name="connsiteY2" fmla="*/ 0 h 12287"/>
                <a:gd name="connsiteX3" fmla="*/ 1500 w 30629"/>
                <a:gd name="connsiteY3" fmla="*/ 6096 h 12287"/>
                <a:gd name="connsiteX4" fmla="*/ 21979 w 30629"/>
                <a:gd name="connsiteY4" fmla="*/ 12287 h 12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29" h="12287">
                  <a:moveTo>
                    <a:pt x="21979" y="12287"/>
                  </a:moveTo>
                  <a:cubicBezTo>
                    <a:pt x="29599" y="12287"/>
                    <a:pt x="32837" y="9525"/>
                    <a:pt x="29027" y="6096"/>
                  </a:cubicBezTo>
                  <a:cubicBezTo>
                    <a:pt x="25312" y="2667"/>
                    <a:pt x="16169" y="0"/>
                    <a:pt x="8644" y="0"/>
                  </a:cubicBezTo>
                  <a:cubicBezTo>
                    <a:pt x="1024" y="0"/>
                    <a:pt x="-2120" y="2762"/>
                    <a:pt x="1500" y="6096"/>
                  </a:cubicBezTo>
                  <a:cubicBezTo>
                    <a:pt x="5120" y="9525"/>
                    <a:pt x="14263" y="12287"/>
                    <a:pt x="21979" y="12287"/>
                  </a:cubicBezTo>
                  <a:close/>
                </a:path>
              </a:pathLst>
            </a:custGeom>
            <a:grpFill/>
            <a:ln w="9525" cap="flat">
              <a:noFill/>
              <a:prstDash val="solid"/>
              <a:miter/>
            </a:ln>
          </p:spPr>
          <p:txBody>
            <a:bodyPr rtlCol="0" anchor="ctr"/>
            <a:lstStyle/>
            <a:p>
              <a:endParaRPr lang="zh-CN" altLang="en-US"/>
            </a:p>
          </p:txBody>
        </p:sp>
        <p:sp>
          <p:nvSpPr>
            <p:cNvPr id="608" name="任意多边形: 形状 607"/>
            <p:cNvSpPr/>
            <p:nvPr/>
          </p:nvSpPr>
          <p:spPr>
            <a:xfrm>
              <a:off x="7185290" y="3893629"/>
              <a:ext cx="25236" cy="9906"/>
            </a:xfrm>
            <a:custGeom>
              <a:avLst/>
              <a:gdLst>
                <a:gd name="connsiteX0" fmla="*/ 18562 w 25236"/>
                <a:gd name="connsiteY0" fmla="*/ 9906 h 9906"/>
                <a:gd name="connsiteX1" fmla="*/ 23706 w 25236"/>
                <a:gd name="connsiteY1" fmla="*/ 4953 h 9906"/>
                <a:gd name="connsiteX2" fmla="*/ 6656 w 25236"/>
                <a:gd name="connsiteY2" fmla="*/ 0 h 9906"/>
                <a:gd name="connsiteX3" fmla="*/ 1512 w 25236"/>
                <a:gd name="connsiteY3" fmla="*/ 4953 h 9906"/>
                <a:gd name="connsiteX4" fmla="*/ 18562 w 25236"/>
                <a:gd name="connsiteY4" fmla="*/ 9906 h 9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36" h="9906">
                  <a:moveTo>
                    <a:pt x="18562" y="9906"/>
                  </a:moveTo>
                  <a:cubicBezTo>
                    <a:pt x="24753" y="9906"/>
                    <a:pt x="27039" y="7715"/>
                    <a:pt x="23706" y="4953"/>
                  </a:cubicBezTo>
                  <a:cubicBezTo>
                    <a:pt x="20372" y="2191"/>
                    <a:pt x="12752" y="0"/>
                    <a:pt x="6656" y="0"/>
                  </a:cubicBezTo>
                  <a:cubicBezTo>
                    <a:pt x="560" y="0"/>
                    <a:pt x="-1821" y="2191"/>
                    <a:pt x="1512" y="4953"/>
                  </a:cubicBezTo>
                  <a:cubicBezTo>
                    <a:pt x="4656" y="7620"/>
                    <a:pt x="12371" y="9906"/>
                    <a:pt x="18562" y="9906"/>
                  </a:cubicBezTo>
                  <a:close/>
                </a:path>
              </a:pathLst>
            </a:custGeom>
            <a:grpFill/>
            <a:ln w="9525" cap="flat">
              <a:noFill/>
              <a:prstDash val="solid"/>
              <a:miter/>
            </a:ln>
          </p:spPr>
          <p:txBody>
            <a:bodyPr rtlCol="0" anchor="ctr"/>
            <a:lstStyle/>
            <a:p>
              <a:endParaRPr lang="zh-CN" altLang="en-US"/>
            </a:p>
          </p:txBody>
        </p:sp>
        <p:sp>
          <p:nvSpPr>
            <p:cNvPr id="609" name="任意多边形: 形状 608"/>
            <p:cNvSpPr/>
            <p:nvPr/>
          </p:nvSpPr>
          <p:spPr>
            <a:xfrm>
              <a:off x="7309346" y="3894772"/>
              <a:ext cx="19611" cy="7524"/>
            </a:xfrm>
            <a:custGeom>
              <a:avLst/>
              <a:gdLst>
                <a:gd name="connsiteX0" fmla="*/ 14806 w 19611"/>
                <a:gd name="connsiteY0" fmla="*/ 7525 h 7524"/>
                <a:gd name="connsiteX1" fmla="*/ 18235 w 19611"/>
                <a:gd name="connsiteY1" fmla="*/ 3715 h 7524"/>
                <a:gd name="connsiteX2" fmla="*/ 4805 w 19611"/>
                <a:gd name="connsiteY2" fmla="*/ 0 h 7524"/>
                <a:gd name="connsiteX3" fmla="*/ 1376 w 19611"/>
                <a:gd name="connsiteY3" fmla="*/ 3715 h 7524"/>
                <a:gd name="connsiteX4" fmla="*/ 14806 w 19611"/>
                <a:gd name="connsiteY4" fmla="*/ 7525 h 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11" h="7524">
                  <a:moveTo>
                    <a:pt x="14806" y="7525"/>
                  </a:moveTo>
                  <a:cubicBezTo>
                    <a:pt x="19474" y="7525"/>
                    <a:pt x="20998" y="5810"/>
                    <a:pt x="18235" y="3715"/>
                  </a:cubicBezTo>
                  <a:cubicBezTo>
                    <a:pt x="15473" y="1619"/>
                    <a:pt x="9472" y="0"/>
                    <a:pt x="4805" y="0"/>
                  </a:cubicBezTo>
                  <a:cubicBezTo>
                    <a:pt x="138" y="0"/>
                    <a:pt x="-1386" y="1715"/>
                    <a:pt x="1376" y="3715"/>
                  </a:cubicBezTo>
                  <a:cubicBezTo>
                    <a:pt x="4138" y="5810"/>
                    <a:pt x="10139" y="7525"/>
                    <a:pt x="14806" y="7525"/>
                  </a:cubicBezTo>
                  <a:close/>
                </a:path>
              </a:pathLst>
            </a:custGeom>
            <a:grpFill/>
            <a:ln w="9525" cap="flat">
              <a:noFill/>
              <a:prstDash val="solid"/>
              <a:miter/>
            </a:ln>
          </p:spPr>
          <p:txBody>
            <a:bodyPr rtlCol="0" anchor="ctr"/>
            <a:lstStyle/>
            <a:p>
              <a:endParaRPr lang="zh-CN" altLang="en-US"/>
            </a:p>
          </p:txBody>
        </p:sp>
        <p:sp>
          <p:nvSpPr>
            <p:cNvPr id="610" name="任意多边形: 形状 609"/>
            <p:cNvSpPr/>
            <p:nvPr/>
          </p:nvSpPr>
          <p:spPr>
            <a:xfrm>
              <a:off x="7433368" y="3895820"/>
              <a:ext cx="14456" cy="5429"/>
            </a:xfrm>
            <a:custGeom>
              <a:avLst/>
              <a:gdLst>
                <a:gd name="connsiteX0" fmla="*/ 11181 w 14456"/>
                <a:gd name="connsiteY0" fmla="*/ 5429 h 5429"/>
                <a:gd name="connsiteX1" fmla="*/ 13276 w 14456"/>
                <a:gd name="connsiteY1" fmla="*/ 2667 h 5429"/>
                <a:gd name="connsiteX2" fmla="*/ 3275 w 14456"/>
                <a:gd name="connsiteY2" fmla="*/ 0 h 5429"/>
                <a:gd name="connsiteX3" fmla="*/ 1180 w 14456"/>
                <a:gd name="connsiteY3" fmla="*/ 2667 h 5429"/>
                <a:gd name="connsiteX4" fmla="*/ 11181 w 14456"/>
                <a:gd name="connsiteY4" fmla="*/ 5429 h 5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56" h="5429">
                  <a:moveTo>
                    <a:pt x="11181" y="5429"/>
                  </a:moveTo>
                  <a:cubicBezTo>
                    <a:pt x="14515" y="5429"/>
                    <a:pt x="15467" y="4191"/>
                    <a:pt x="13276" y="2667"/>
                  </a:cubicBezTo>
                  <a:cubicBezTo>
                    <a:pt x="11086" y="1143"/>
                    <a:pt x="6609" y="0"/>
                    <a:pt x="3275" y="0"/>
                  </a:cubicBezTo>
                  <a:cubicBezTo>
                    <a:pt x="-59" y="0"/>
                    <a:pt x="-1011" y="1238"/>
                    <a:pt x="1180" y="2667"/>
                  </a:cubicBezTo>
                  <a:cubicBezTo>
                    <a:pt x="3275" y="4191"/>
                    <a:pt x="7752" y="5429"/>
                    <a:pt x="11181" y="5429"/>
                  </a:cubicBezTo>
                  <a:close/>
                </a:path>
              </a:pathLst>
            </a:custGeom>
            <a:grpFill/>
            <a:ln w="9525" cap="flat">
              <a:noFill/>
              <a:prstDash val="solid"/>
              <a:miter/>
            </a:ln>
          </p:spPr>
          <p:txBody>
            <a:bodyPr rtlCol="0" anchor="ctr"/>
            <a:lstStyle/>
            <a:p>
              <a:endParaRPr lang="zh-CN" altLang="en-US"/>
            </a:p>
          </p:txBody>
        </p:sp>
        <p:sp>
          <p:nvSpPr>
            <p:cNvPr id="611" name="任意多边形: 形状 610"/>
            <p:cNvSpPr/>
            <p:nvPr/>
          </p:nvSpPr>
          <p:spPr>
            <a:xfrm>
              <a:off x="7556945" y="3896677"/>
              <a:ext cx="9880" cy="3619"/>
            </a:xfrm>
            <a:custGeom>
              <a:avLst/>
              <a:gdLst>
                <a:gd name="connsiteX0" fmla="*/ 7809 w 9880"/>
                <a:gd name="connsiteY0" fmla="*/ 3619 h 3619"/>
                <a:gd name="connsiteX1" fmla="*/ 8952 w 9880"/>
                <a:gd name="connsiteY1" fmla="*/ 1810 h 3619"/>
                <a:gd name="connsiteX2" fmla="*/ 2094 w 9880"/>
                <a:gd name="connsiteY2" fmla="*/ 0 h 3619"/>
                <a:gd name="connsiteX3" fmla="*/ 856 w 9880"/>
                <a:gd name="connsiteY3" fmla="*/ 1810 h 3619"/>
                <a:gd name="connsiteX4" fmla="*/ 7809 w 9880"/>
                <a:gd name="connsiteY4" fmla="*/ 3619 h 3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0" h="3619">
                  <a:moveTo>
                    <a:pt x="7809" y="3619"/>
                  </a:moveTo>
                  <a:cubicBezTo>
                    <a:pt x="10000" y="3619"/>
                    <a:pt x="10571" y="2857"/>
                    <a:pt x="8952" y="1810"/>
                  </a:cubicBezTo>
                  <a:cubicBezTo>
                    <a:pt x="7333" y="857"/>
                    <a:pt x="4285" y="0"/>
                    <a:pt x="2094" y="0"/>
                  </a:cubicBezTo>
                  <a:cubicBezTo>
                    <a:pt x="-97" y="0"/>
                    <a:pt x="-668" y="857"/>
                    <a:pt x="856" y="1810"/>
                  </a:cubicBezTo>
                  <a:cubicBezTo>
                    <a:pt x="2475" y="2857"/>
                    <a:pt x="5618" y="3619"/>
                    <a:pt x="7809" y="3619"/>
                  </a:cubicBezTo>
                  <a:close/>
                </a:path>
              </a:pathLst>
            </a:custGeom>
            <a:grpFill/>
            <a:ln w="9525" cap="flat">
              <a:noFill/>
              <a:prstDash val="solid"/>
              <a:miter/>
            </a:ln>
          </p:spPr>
          <p:txBody>
            <a:bodyPr rtlCol="0" anchor="ctr"/>
            <a:lstStyle/>
            <a:p>
              <a:endParaRPr lang="zh-CN" altLang="en-US"/>
            </a:p>
          </p:txBody>
        </p:sp>
        <p:sp>
          <p:nvSpPr>
            <p:cNvPr id="612" name="任意多边形: 形状 611"/>
            <p:cNvSpPr/>
            <p:nvPr/>
          </p:nvSpPr>
          <p:spPr>
            <a:xfrm>
              <a:off x="7680364" y="3897439"/>
              <a:ext cx="5857" cy="2095"/>
            </a:xfrm>
            <a:custGeom>
              <a:avLst/>
              <a:gdLst>
                <a:gd name="connsiteX0" fmla="*/ 4691 w 5857"/>
                <a:gd name="connsiteY0" fmla="*/ 2096 h 2095"/>
                <a:gd name="connsiteX1" fmla="*/ 5263 w 5857"/>
                <a:gd name="connsiteY1" fmla="*/ 1048 h 2095"/>
                <a:gd name="connsiteX2" fmla="*/ 1167 w 5857"/>
                <a:gd name="connsiteY2" fmla="*/ 0 h 2095"/>
                <a:gd name="connsiteX3" fmla="*/ 595 w 5857"/>
                <a:gd name="connsiteY3" fmla="*/ 1048 h 2095"/>
                <a:gd name="connsiteX4" fmla="*/ 4691 w 5857"/>
                <a:gd name="connsiteY4" fmla="*/ 2096 h 2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7" h="2095">
                  <a:moveTo>
                    <a:pt x="4691" y="2096"/>
                  </a:moveTo>
                  <a:cubicBezTo>
                    <a:pt x="6025" y="2096"/>
                    <a:pt x="6215" y="1619"/>
                    <a:pt x="5263" y="1048"/>
                  </a:cubicBezTo>
                  <a:cubicBezTo>
                    <a:pt x="4310" y="476"/>
                    <a:pt x="2405" y="0"/>
                    <a:pt x="1167" y="0"/>
                  </a:cubicBezTo>
                  <a:cubicBezTo>
                    <a:pt x="-167" y="0"/>
                    <a:pt x="-357" y="476"/>
                    <a:pt x="595" y="1048"/>
                  </a:cubicBezTo>
                  <a:cubicBezTo>
                    <a:pt x="1548" y="1619"/>
                    <a:pt x="3453" y="2096"/>
                    <a:pt x="4691" y="2096"/>
                  </a:cubicBezTo>
                  <a:close/>
                </a:path>
              </a:pathLst>
            </a:custGeom>
            <a:grpFill/>
            <a:ln w="9525" cap="flat">
              <a:noFill/>
              <a:prstDash val="solid"/>
              <a:miter/>
            </a:ln>
          </p:spPr>
          <p:txBody>
            <a:bodyPr rtlCol="0" anchor="ctr"/>
            <a:lstStyle/>
            <a:p>
              <a:endParaRPr lang="zh-CN" altLang="en-US"/>
            </a:p>
          </p:txBody>
        </p:sp>
        <p:sp>
          <p:nvSpPr>
            <p:cNvPr id="613" name="任意多边形: 形状 612"/>
            <p:cNvSpPr/>
            <p:nvPr/>
          </p:nvSpPr>
          <p:spPr>
            <a:xfrm>
              <a:off x="7803431" y="3898011"/>
              <a:ext cx="2610" cy="952"/>
            </a:xfrm>
            <a:custGeom>
              <a:avLst/>
              <a:gdLst>
                <a:gd name="connsiteX0" fmla="*/ 2115 w 2610"/>
                <a:gd name="connsiteY0" fmla="*/ 952 h 952"/>
                <a:gd name="connsiteX1" fmla="*/ 2305 w 2610"/>
                <a:gd name="connsiteY1" fmla="*/ 476 h 952"/>
                <a:gd name="connsiteX2" fmla="*/ 495 w 2610"/>
                <a:gd name="connsiteY2" fmla="*/ 0 h 952"/>
                <a:gd name="connsiteX3" fmla="*/ 305 w 2610"/>
                <a:gd name="connsiteY3" fmla="*/ 476 h 952"/>
                <a:gd name="connsiteX4" fmla="*/ 2115 w 2610"/>
                <a:gd name="connsiteY4" fmla="*/ 952 h 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0" h="952">
                  <a:moveTo>
                    <a:pt x="2115" y="952"/>
                  </a:moveTo>
                  <a:cubicBezTo>
                    <a:pt x="2686" y="952"/>
                    <a:pt x="2781" y="762"/>
                    <a:pt x="2305" y="476"/>
                  </a:cubicBezTo>
                  <a:cubicBezTo>
                    <a:pt x="1829" y="190"/>
                    <a:pt x="1067" y="0"/>
                    <a:pt x="495" y="0"/>
                  </a:cubicBezTo>
                  <a:cubicBezTo>
                    <a:pt x="-76" y="0"/>
                    <a:pt x="-171" y="190"/>
                    <a:pt x="305" y="476"/>
                  </a:cubicBezTo>
                  <a:cubicBezTo>
                    <a:pt x="686" y="762"/>
                    <a:pt x="1543" y="952"/>
                    <a:pt x="2115" y="952"/>
                  </a:cubicBezTo>
                  <a:close/>
                </a:path>
              </a:pathLst>
            </a:custGeom>
            <a:grpFill/>
            <a:ln w="9525" cap="flat">
              <a:noFill/>
              <a:prstDash val="solid"/>
              <a:miter/>
            </a:ln>
          </p:spPr>
          <p:txBody>
            <a:bodyPr rtlCol="0" anchor="ctr"/>
            <a:lstStyle/>
            <a:p>
              <a:endParaRPr lang="zh-CN" altLang="en-US"/>
            </a:p>
          </p:txBody>
        </p:sp>
        <p:sp>
          <p:nvSpPr>
            <p:cNvPr id="614" name="任意多边形: 形状 613"/>
            <p:cNvSpPr/>
            <p:nvPr/>
          </p:nvSpPr>
          <p:spPr>
            <a:xfrm>
              <a:off x="4247049" y="3955637"/>
              <a:ext cx="1779" cy="666"/>
            </a:xfrm>
            <a:custGeom>
              <a:avLst/>
              <a:gdLst>
                <a:gd name="connsiteX0" fmla="*/ 338 w 1779"/>
                <a:gd name="connsiteY0" fmla="*/ 667 h 666"/>
                <a:gd name="connsiteX1" fmla="*/ 1576 w 1779"/>
                <a:gd name="connsiteY1" fmla="*/ 381 h 666"/>
                <a:gd name="connsiteX2" fmla="*/ 1481 w 1779"/>
                <a:gd name="connsiteY2" fmla="*/ 0 h 666"/>
                <a:gd name="connsiteX3" fmla="*/ 243 w 1779"/>
                <a:gd name="connsiteY3" fmla="*/ 381 h 666"/>
                <a:gd name="connsiteX4" fmla="*/ 338 w 1779"/>
                <a:gd name="connsiteY4" fmla="*/ 667 h 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 h="666">
                  <a:moveTo>
                    <a:pt x="338" y="667"/>
                  </a:moveTo>
                  <a:cubicBezTo>
                    <a:pt x="719" y="667"/>
                    <a:pt x="1290" y="476"/>
                    <a:pt x="1576" y="381"/>
                  </a:cubicBezTo>
                  <a:cubicBezTo>
                    <a:pt x="1862" y="191"/>
                    <a:pt x="1862" y="0"/>
                    <a:pt x="1481" y="0"/>
                  </a:cubicBezTo>
                  <a:cubicBezTo>
                    <a:pt x="1100" y="0"/>
                    <a:pt x="528" y="95"/>
                    <a:pt x="243" y="381"/>
                  </a:cubicBezTo>
                  <a:cubicBezTo>
                    <a:pt x="-138" y="476"/>
                    <a:pt x="-43" y="667"/>
                    <a:pt x="338" y="667"/>
                  </a:cubicBezTo>
                  <a:close/>
                </a:path>
              </a:pathLst>
            </a:custGeom>
            <a:grpFill/>
            <a:ln w="9525" cap="flat">
              <a:noFill/>
              <a:prstDash val="solid"/>
              <a:miter/>
            </a:ln>
          </p:spPr>
          <p:txBody>
            <a:bodyPr rtlCol="0" anchor="ctr"/>
            <a:lstStyle/>
            <a:p>
              <a:endParaRPr lang="zh-CN" altLang="en-US"/>
            </a:p>
          </p:txBody>
        </p:sp>
        <p:sp>
          <p:nvSpPr>
            <p:cNvPr id="615" name="任意多边形: 形状 614"/>
            <p:cNvSpPr/>
            <p:nvPr/>
          </p:nvSpPr>
          <p:spPr>
            <a:xfrm>
              <a:off x="4373762" y="3954970"/>
              <a:ext cx="5310" cy="2000"/>
            </a:xfrm>
            <a:custGeom>
              <a:avLst/>
              <a:gdLst>
                <a:gd name="connsiteX0" fmla="*/ 1070 w 5310"/>
                <a:gd name="connsiteY0" fmla="*/ 2000 h 2000"/>
                <a:gd name="connsiteX1" fmla="*/ 4785 w 5310"/>
                <a:gd name="connsiteY1" fmla="*/ 1048 h 2000"/>
                <a:gd name="connsiteX2" fmla="*/ 4213 w 5310"/>
                <a:gd name="connsiteY2" fmla="*/ 0 h 2000"/>
                <a:gd name="connsiteX3" fmla="*/ 498 w 5310"/>
                <a:gd name="connsiteY3" fmla="*/ 1048 h 2000"/>
                <a:gd name="connsiteX4" fmla="*/ 1070 w 5310"/>
                <a:gd name="connsiteY4" fmla="*/ 2000 h 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0" h="2000">
                  <a:moveTo>
                    <a:pt x="1070" y="2000"/>
                  </a:moveTo>
                  <a:cubicBezTo>
                    <a:pt x="2213" y="2000"/>
                    <a:pt x="3927" y="1524"/>
                    <a:pt x="4785" y="1048"/>
                  </a:cubicBezTo>
                  <a:cubicBezTo>
                    <a:pt x="5642" y="476"/>
                    <a:pt x="5451" y="0"/>
                    <a:pt x="4213" y="0"/>
                  </a:cubicBezTo>
                  <a:cubicBezTo>
                    <a:pt x="3070" y="0"/>
                    <a:pt x="1356" y="476"/>
                    <a:pt x="498" y="1048"/>
                  </a:cubicBezTo>
                  <a:cubicBezTo>
                    <a:pt x="-359" y="1524"/>
                    <a:pt x="-73" y="2000"/>
                    <a:pt x="1070" y="2000"/>
                  </a:cubicBezTo>
                  <a:close/>
                </a:path>
              </a:pathLst>
            </a:custGeom>
            <a:grpFill/>
            <a:ln w="9525" cap="flat">
              <a:noFill/>
              <a:prstDash val="solid"/>
              <a:miter/>
            </a:ln>
          </p:spPr>
          <p:txBody>
            <a:bodyPr rtlCol="0" anchor="ctr"/>
            <a:lstStyle/>
            <a:p>
              <a:endParaRPr lang="zh-CN" altLang="en-US"/>
            </a:p>
          </p:txBody>
        </p:sp>
        <p:sp>
          <p:nvSpPr>
            <p:cNvPr id="616" name="任意多边形: 形状 615"/>
            <p:cNvSpPr/>
            <p:nvPr/>
          </p:nvSpPr>
          <p:spPr>
            <a:xfrm>
              <a:off x="4500150" y="3954113"/>
              <a:ext cx="9553" cy="3714"/>
            </a:xfrm>
            <a:custGeom>
              <a:avLst/>
              <a:gdLst>
                <a:gd name="connsiteX0" fmla="*/ 2030 w 9553"/>
                <a:gd name="connsiteY0" fmla="*/ 3715 h 3714"/>
                <a:gd name="connsiteX1" fmla="*/ 8698 w 9553"/>
                <a:gd name="connsiteY1" fmla="*/ 1905 h 3714"/>
                <a:gd name="connsiteX2" fmla="*/ 7460 w 9553"/>
                <a:gd name="connsiteY2" fmla="*/ 0 h 3714"/>
                <a:gd name="connsiteX3" fmla="*/ 887 w 9553"/>
                <a:gd name="connsiteY3" fmla="*/ 1905 h 3714"/>
                <a:gd name="connsiteX4" fmla="*/ 2030 w 9553"/>
                <a:gd name="connsiteY4" fmla="*/ 3715 h 3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3" h="3714">
                  <a:moveTo>
                    <a:pt x="2030" y="3715"/>
                  </a:moveTo>
                  <a:cubicBezTo>
                    <a:pt x="4221" y="3715"/>
                    <a:pt x="7174" y="2857"/>
                    <a:pt x="8698" y="1905"/>
                  </a:cubicBezTo>
                  <a:cubicBezTo>
                    <a:pt x="10222" y="857"/>
                    <a:pt x="9650" y="0"/>
                    <a:pt x="7460" y="0"/>
                  </a:cubicBezTo>
                  <a:cubicBezTo>
                    <a:pt x="5269" y="0"/>
                    <a:pt x="2316" y="857"/>
                    <a:pt x="887" y="1905"/>
                  </a:cubicBezTo>
                  <a:cubicBezTo>
                    <a:pt x="-637" y="2857"/>
                    <a:pt x="-160" y="3715"/>
                    <a:pt x="2030" y="3715"/>
                  </a:cubicBezTo>
                  <a:close/>
                </a:path>
              </a:pathLst>
            </a:custGeom>
            <a:grpFill/>
            <a:ln w="9525" cap="flat">
              <a:noFill/>
              <a:prstDash val="solid"/>
              <a:miter/>
            </a:ln>
          </p:spPr>
          <p:txBody>
            <a:bodyPr rtlCol="0" anchor="ctr"/>
            <a:lstStyle/>
            <a:p>
              <a:endParaRPr lang="zh-CN" altLang="en-US"/>
            </a:p>
          </p:txBody>
        </p:sp>
        <p:sp>
          <p:nvSpPr>
            <p:cNvPr id="617" name="任意多边形: 形状 616"/>
            <p:cNvSpPr/>
            <p:nvPr/>
          </p:nvSpPr>
          <p:spPr>
            <a:xfrm>
              <a:off x="4626602" y="3953351"/>
              <a:ext cx="13477" cy="5333"/>
            </a:xfrm>
            <a:custGeom>
              <a:avLst/>
              <a:gdLst>
                <a:gd name="connsiteX0" fmla="*/ 3118 w 13477"/>
                <a:gd name="connsiteY0" fmla="*/ 5334 h 5333"/>
                <a:gd name="connsiteX1" fmla="*/ 12453 w 13477"/>
                <a:gd name="connsiteY1" fmla="*/ 2667 h 5333"/>
                <a:gd name="connsiteX2" fmla="*/ 10357 w 13477"/>
                <a:gd name="connsiteY2" fmla="*/ 0 h 5333"/>
                <a:gd name="connsiteX3" fmla="*/ 1118 w 13477"/>
                <a:gd name="connsiteY3" fmla="*/ 2667 h 5333"/>
                <a:gd name="connsiteX4" fmla="*/ 3118 w 13477"/>
                <a:gd name="connsiteY4" fmla="*/ 5334 h 5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77" h="5333">
                  <a:moveTo>
                    <a:pt x="3118" y="5334"/>
                  </a:moveTo>
                  <a:cubicBezTo>
                    <a:pt x="6262" y="5334"/>
                    <a:pt x="10453" y="4096"/>
                    <a:pt x="12453" y="2667"/>
                  </a:cubicBezTo>
                  <a:cubicBezTo>
                    <a:pt x="14453" y="1143"/>
                    <a:pt x="13405" y="0"/>
                    <a:pt x="10357" y="0"/>
                  </a:cubicBezTo>
                  <a:cubicBezTo>
                    <a:pt x="7214" y="0"/>
                    <a:pt x="3118" y="1238"/>
                    <a:pt x="1118" y="2667"/>
                  </a:cubicBezTo>
                  <a:cubicBezTo>
                    <a:pt x="-977" y="4096"/>
                    <a:pt x="-25" y="5334"/>
                    <a:pt x="3118" y="5334"/>
                  </a:cubicBezTo>
                  <a:close/>
                </a:path>
              </a:pathLst>
            </a:custGeom>
            <a:grpFill/>
            <a:ln w="9525" cap="flat">
              <a:noFill/>
              <a:prstDash val="solid"/>
              <a:miter/>
            </a:ln>
          </p:spPr>
          <p:txBody>
            <a:bodyPr rtlCol="0" anchor="ctr"/>
            <a:lstStyle/>
            <a:p>
              <a:endParaRPr lang="zh-CN" altLang="en-US"/>
            </a:p>
          </p:txBody>
        </p:sp>
        <p:sp>
          <p:nvSpPr>
            <p:cNvPr id="618" name="任意多边形: 形状 617"/>
            <p:cNvSpPr/>
            <p:nvPr/>
          </p:nvSpPr>
          <p:spPr>
            <a:xfrm>
              <a:off x="4752395" y="3952017"/>
              <a:ext cx="18853" cy="7810"/>
            </a:xfrm>
            <a:custGeom>
              <a:avLst/>
              <a:gdLst>
                <a:gd name="connsiteX0" fmla="*/ 4770 w 18853"/>
                <a:gd name="connsiteY0" fmla="*/ 7810 h 7810"/>
                <a:gd name="connsiteX1" fmla="*/ 17629 w 18853"/>
                <a:gd name="connsiteY1" fmla="*/ 3905 h 7810"/>
                <a:gd name="connsiteX2" fmla="*/ 14104 w 18853"/>
                <a:gd name="connsiteY2" fmla="*/ 0 h 7810"/>
                <a:gd name="connsiteX3" fmla="*/ 1246 w 18853"/>
                <a:gd name="connsiteY3" fmla="*/ 3905 h 7810"/>
                <a:gd name="connsiteX4" fmla="*/ 4770 w 18853"/>
                <a:gd name="connsiteY4" fmla="*/ 7810 h 7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53" h="7810">
                  <a:moveTo>
                    <a:pt x="4770" y="7810"/>
                  </a:moveTo>
                  <a:cubicBezTo>
                    <a:pt x="9342" y="7810"/>
                    <a:pt x="15057" y="6096"/>
                    <a:pt x="17629" y="3905"/>
                  </a:cubicBezTo>
                  <a:cubicBezTo>
                    <a:pt x="20200" y="1714"/>
                    <a:pt x="18581" y="0"/>
                    <a:pt x="14104" y="0"/>
                  </a:cubicBezTo>
                  <a:cubicBezTo>
                    <a:pt x="9628" y="0"/>
                    <a:pt x="3817" y="1714"/>
                    <a:pt x="1246" y="3905"/>
                  </a:cubicBezTo>
                  <a:cubicBezTo>
                    <a:pt x="-1326" y="6096"/>
                    <a:pt x="198" y="7810"/>
                    <a:pt x="4770" y="7810"/>
                  </a:cubicBezTo>
                  <a:close/>
                </a:path>
              </a:pathLst>
            </a:custGeom>
            <a:grpFill/>
            <a:ln w="9525" cap="flat">
              <a:noFill/>
              <a:prstDash val="solid"/>
              <a:miter/>
            </a:ln>
          </p:spPr>
          <p:txBody>
            <a:bodyPr rtlCol="0" anchor="ctr"/>
            <a:lstStyle/>
            <a:p>
              <a:endParaRPr lang="zh-CN" altLang="en-US"/>
            </a:p>
          </p:txBody>
        </p:sp>
        <p:sp>
          <p:nvSpPr>
            <p:cNvPr id="619" name="任意多边形: 形状 618"/>
            <p:cNvSpPr/>
            <p:nvPr/>
          </p:nvSpPr>
          <p:spPr>
            <a:xfrm>
              <a:off x="4878650" y="3951160"/>
              <a:ext cx="23193" cy="9715"/>
            </a:xfrm>
            <a:custGeom>
              <a:avLst/>
              <a:gdLst>
                <a:gd name="connsiteX0" fmla="*/ 6340 w 23193"/>
                <a:gd name="connsiteY0" fmla="*/ 9715 h 9715"/>
                <a:gd name="connsiteX1" fmla="*/ 21961 w 23193"/>
                <a:gd name="connsiteY1" fmla="*/ 4858 h 9715"/>
                <a:gd name="connsiteX2" fmla="*/ 16913 w 23193"/>
                <a:gd name="connsiteY2" fmla="*/ 0 h 9715"/>
                <a:gd name="connsiteX3" fmla="*/ 1292 w 23193"/>
                <a:gd name="connsiteY3" fmla="*/ 4858 h 9715"/>
                <a:gd name="connsiteX4" fmla="*/ 6340 w 23193"/>
                <a:gd name="connsiteY4" fmla="*/ 9715 h 9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3" h="9715">
                  <a:moveTo>
                    <a:pt x="6340" y="9715"/>
                  </a:moveTo>
                  <a:cubicBezTo>
                    <a:pt x="12055" y="9715"/>
                    <a:pt x="19104" y="7525"/>
                    <a:pt x="21961" y="4858"/>
                  </a:cubicBezTo>
                  <a:cubicBezTo>
                    <a:pt x="24819" y="2191"/>
                    <a:pt x="22533" y="0"/>
                    <a:pt x="16913" y="0"/>
                  </a:cubicBezTo>
                  <a:cubicBezTo>
                    <a:pt x="11293" y="0"/>
                    <a:pt x="4245" y="2191"/>
                    <a:pt x="1292" y="4858"/>
                  </a:cubicBezTo>
                  <a:cubicBezTo>
                    <a:pt x="-1661" y="7525"/>
                    <a:pt x="625" y="9715"/>
                    <a:pt x="6340" y="9715"/>
                  </a:cubicBezTo>
                  <a:close/>
                </a:path>
              </a:pathLst>
            </a:custGeom>
            <a:grpFill/>
            <a:ln w="9525" cap="flat">
              <a:noFill/>
              <a:prstDash val="solid"/>
              <a:miter/>
            </a:ln>
          </p:spPr>
          <p:txBody>
            <a:bodyPr rtlCol="0" anchor="ctr"/>
            <a:lstStyle/>
            <a:p>
              <a:endParaRPr lang="zh-CN" altLang="en-US"/>
            </a:p>
          </p:txBody>
        </p:sp>
        <p:sp>
          <p:nvSpPr>
            <p:cNvPr id="620" name="任意多边形: 形状 619"/>
            <p:cNvSpPr/>
            <p:nvPr/>
          </p:nvSpPr>
          <p:spPr>
            <a:xfrm>
              <a:off x="5004211" y="3949826"/>
              <a:ext cx="28911" cy="12477"/>
            </a:xfrm>
            <a:custGeom>
              <a:avLst/>
              <a:gdLst>
                <a:gd name="connsiteX0" fmla="*/ 8510 w 28911"/>
                <a:gd name="connsiteY0" fmla="*/ 12478 h 12477"/>
                <a:gd name="connsiteX1" fmla="*/ 27655 w 28911"/>
                <a:gd name="connsiteY1" fmla="*/ 6191 h 12477"/>
                <a:gd name="connsiteX2" fmla="*/ 20416 w 28911"/>
                <a:gd name="connsiteY2" fmla="*/ 0 h 12477"/>
                <a:gd name="connsiteX3" fmla="*/ 1271 w 28911"/>
                <a:gd name="connsiteY3" fmla="*/ 6191 h 12477"/>
                <a:gd name="connsiteX4" fmla="*/ 8510 w 28911"/>
                <a:gd name="connsiteY4" fmla="*/ 12478 h 12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11" h="12477">
                  <a:moveTo>
                    <a:pt x="8510" y="12478"/>
                  </a:moveTo>
                  <a:cubicBezTo>
                    <a:pt x="15844" y="12478"/>
                    <a:pt x="24417" y="9620"/>
                    <a:pt x="27655" y="6191"/>
                  </a:cubicBezTo>
                  <a:cubicBezTo>
                    <a:pt x="30894" y="2762"/>
                    <a:pt x="27655" y="0"/>
                    <a:pt x="20416" y="0"/>
                  </a:cubicBezTo>
                  <a:cubicBezTo>
                    <a:pt x="13177" y="0"/>
                    <a:pt x="4605" y="2762"/>
                    <a:pt x="1271" y="6191"/>
                  </a:cubicBezTo>
                  <a:cubicBezTo>
                    <a:pt x="-1968" y="9620"/>
                    <a:pt x="1176" y="12478"/>
                    <a:pt x="8510" y="12478"/>
                  </a:cubicBezTo>
                  <a:close/>
                </a:path>
              </a:pathLst>
            </a:custGeom>
            <a:grpFill/>
            <a:ln w="9525" cap="flat">
              <a:noFill/>
              <a:prstDash val="solid"/>
              <a:miter/>
            </a:ln>
          </p:spPr>
          <p:txBody>
            <a:bodyPr rtlCol="0" anchor="ctr"/>
            <a:lstStyle/>
            <a:p>
              <a:endParaRPr lang="zh-CN" altLang="en-US"/>
            </a:p>
          </p:txBody>
        </p:sp>
        <p:sp>
          <p:nvSpPr>
            <p:cNvPr id="621" name="任意多边形: 形状 620"/>
            <p:cNvSpPr/>
            <p:nvPr/>
          </p:nvSpPr>
          <p:spPr>
            <a:xfrm>
              <a:off x="5130345" y="3948683"/>
              <a:ext cx="33716" cy="14763"/>
            </a:xfrm>
            <a:custGeom>
              <a:avLst/>
              <a:gdLst>
                <a:gd name="connsiteX0" fmla="*/ 10677 w 33716"/>
                <a:gd name="connsiteY0" fmla="*/ 14764 h 14763"/>
                <a:gd name="connsiteX1" fmla="*/ 32585 w 33716"/>
                <a:gd name="connsiteY1" fmla="*/ 7334 h 14763"/>
                <a:gd name="connsiteX2" fmla="*/ 23060 w 33716"/>
                <a:gd name="connsiteY2" fmla="*/ 0 h 14763"/>
                <a:gd name="connsiteX3" fmla="*/ 1248 w 33716"/>
                <a:gd name="connsiteY3" fmla="*/ 7334 h 14763"/>
                <a:gd name="connsiteX4" fmla="*/ 10677 w 33716"/>
                <a:gd name="connsiteY4" fmla="*/ 14764 h 14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6" h="14763">
                  <a:moveTo>
                    <a:pt x="10677" y="14764"/>
                  </a:moveTo>
                  <a:cubicBezTo>
                    <a:pt x="19441" y="14764"/>
                    <a:pt x="29251" y="11430"/>
                    <a:pt x="32585" y="7334"/>
                  </a:cubicBezTo>
                  <a:cubicBezTo>
                    <a:pt x="35919" y="3238"/>
                    <a:pt x="31633" y="0"/>
                    <a:pt x="23060" y="0"/>
                  </a:cubicBezTo>
                  <a:cubicBezTo>
                    <a:pt x="14487" y="0"/>
                    <a:pt x="4677" y="3238"/>
                    <a:pt x="1248" y="7334"/>
                  </a:cubicBezTo>
                  <a:cubicBezTo>
                    <a:pt x="-2277" y="11430"/>
                    <a:pt x="1914" y="14764"/>
                    <a:pt x="10677" y="14764"/>
                  </a:cubicBezTo>
                  <a:close/>
                </a:path>
              </a:pathLst>
            </a:custGeom>
            <a:grpFill/>
            <a:ln w="9525" cap="flat">
              <a:noFill/>
              <a:prstDash val="solid"/>
              <a:miter/>
            </a:ln>
          </p:spPr>
          <p:txBody>
            <a:bodyPr rtlCol="0" anchor="ctr"/>
            <a:lstStyle/>
            <a:p>
              <a:endParaRPr lang="zh-CN" altLang="en-US"/>
            </a:p>
          </p:txBody>
        </p:sp>
        <p:sp>
          <p:nvSpPr>
            <p:cNvPr id="622" name="任意多边形: 形状 621"/>
            <p:cNvSpPr/>
            <p:nvPr/>
          </p:nvSpPr>
          <p:spPr>
            <a:xfrm>
              <a:off x="5256475" y="3947445"/>
              <a:ext cx="38265" cy="17240"/>
            </a:xfrm>
            <a:custGeom>
              <a:avLst/>
              <a:gdLst>
                <a:gd name="connsiteX0" fmla="*/ 13040 w 38265"/>
                <a:gd name="connsiteY0" fmla="*/ 17240 h 17240"/>
                <a:gd name="connsiteX1" fmla="*/ 37329 w 38265"/>
                <a:gd name="connsiteY1" fmla="*/ 8573 h 17240"/>
                <a:gd name="connsiteX2" fmla="*/ 25232 w 38265"/>
                <a:gd name="connsiteY2" fmla="*/ 0 h 17240"/>
                <a:gd name="connsiteX3" fmla="*/ 1039 w 38265"/>
                <a:gd name="connsiteY3" fmla="*/ 8573 h 17240"/>
                <a:gd name="connsiteX4" fmla="*/ 13040 w 38265"/>
                <a:gd name="connsiteY4" fmla="*/ 17240 h 17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65" h="17240">
                  <a:moveTo>
                    <a:pt x="13040" y="17240"/>
                  </a:moveTo>
                  <a:cubicBezTo>
                    <a:pt x="23136" y="17240"/>
                    <a:pt x="34090" y="13335"/>
                    <a:pt x="37329" y="8573"/>
                  </a:cubicBezTo>
                  <a:cubicBezTo>
                    <a:pt x="40567" y="3810"/>
                    <a:pt x="35138" y="0"/>
                    <a:pt x="25232" y="0"/>
                  </a:cubicBezTo>
                  <a:cubicBezTo>
                    <a:pt x="15326" y="0"/>
                    <a:pt x="4468" y="3810"/>
                    <a:pt x="1039" y="8573"/>
                  </a:cubicBezTo>
                  <a:cubicBezTo>
                    <a:pt x="-2390" y="13335"/>
                    <a:pt x="2943" y="17240"/>
                    <a:pt x="13040" y="17240"/>
                  </a:cubicBezTo>
                  <a:close/>
                </a:path>
              </a:pathLst>
            </a:custGeom>
            <a:grpFill/>
            <a:ln w="9525" cap="flat">
              <a:noFill/>
              <a:prstDash val="solid"/>
              <a:miter/>
            </a:ln>
          </p:spPr>
          <p:txBody>
            <a:bodyPr rtlCol="0" anchor="ctr"/>
            <a:lstStyle/>
            <a:p>
              <a:endParaRPr lang="zh-CN" altLang="en-US"/>
            </a:p>
          </p:txBody>
        </p:sp>
        <p:sp>
          <p:nvSpPr>
            <p:cNvPr id="623" name="任意多边形: 形状 622"/>
            <p:cNvSpPr/>
            <p:nvPr/>
          </p:nvSpPr>
          <p:spPr>
            <a:xfrm>
              <a:off x="5382670" y="3946207"/>
              <a:ext cx="42935" cy="19621"/>
            </a:xfrm>
            <a:custGeom>
              <a:avLst/>
              <a:gdLst>
                <a:gd name="connsiteX0" fmla="*/ 15718 w 42935"/>
                <a:gd name="connsiteY0" fmla="*/ 19621 h 19621"/>
                <a:gd name="connsiteX1" fmla="*/ 42197 w 42935"/>
                <a:gd name="connsiteY1" fmla="*/ 9716 h 19621"/>
                <a:gd name="connsiteX2" fmla="*/ 27243 w 42935"/>
                <a:gd name="connsiteY2" fmla="*/ 0 h 19621"/>
                <a:gd name="connsiteX3" fmla="*/ 859 w 42935"/>
                <a:gd name="connsiteY3" fmla="*/ 9716 h 19621"/>
                <a:gd name="connsiteX4" fmla="*/ 15718 w 42935"/>
                <a:gd name="connsiteY4" fmla="*/ 19621 h 1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35" h="19621">
                  <a:moveTo>
                    <a:pt x="15718" y="19621"/>
                  </a:moveTo>
                  <a:cubicBezTo>
                    <a:pt x="27243" y="19621"/>
                    <a:pt x="39054" y="15145"/>
                    <a:pt x="42197" y="9716"/>
                  </a:cubicBezTo>
                  <a:cubicBezTo>
                    <a:pt x="45245" y="4286"/>
                    <a:pt x="38578" y="0"/>
                    <a:pt x="27243" y="0"/>
                  </a:cubicBezTo>
                  <a:cubicBezTo>
                    <a:pt x="15908" y="0"/>
                    <a:pt x="4193" y="4286"/>
                    <a:pt x="859" y="9716"/>
                  </a:cubicBezTo>
                  <a:cubicBezTo>
                    <a:pt x="-2475" y="15240"/>
                    <a:pt x="4193" y="19621"/>
                    <a:pt x="15718" y="19621"/>
                  </a:cubicBezTo>
                  <a:close/>
                </a:path>
              </a:pathLst>
            </a:custGeom>
            <a:grpFill/>
            <a:ln w="9525" cap="flat">
              <a:noFill/>
              <a:prstDash val="solid"/>
              <a:miter/>
            </a:ln>
          </p:spPr>
          <p:txBody>
            <a:bodyPr rtlCol="0" anchor="ctr"/>
            <a:lstStyle/>
            <a:p>
              <a:endParaRPr lang="zh-CN" altLang="en-US"/>
            </a:p>
          </p:txBody>
        </p:sp>
        <p:sp>
          <p:nvSpPr>
            <p:cNvPr id="624" name="任意多边形: 形状 623"/>
            <p:cNvSpPr/>
            <p:nvPr/>
          </p:nvSpPr>
          <p:spPr>
            <a:xfrm>
              <a:off x="5508902" y="3945159"/>
              <a:ext cx="47441" cy="21907"/>
            </a:xfrm>
            <a:custGeom>
              <a:avLst/>
              <a:gdLst>
                <a:gd name="connsiteX0" fmla="*/ 18645 w 47441"/>
                <a:gd name="connsiteY0" fmla="*/ 21908 h 21907"/>
                <a:gd name="connsiteX1" fmla="*/ 46934 w 47441"/>
                <a:gd name="connsiteY1" fmla="*/ 10858 h 21907"/>
                <a:gd name="connsiteX2" fmla="*/ 28836 w 47441"/>
                <a:gd name="connsiteY2" fmla="*/ 0 h 21907"/>
                <a:gd name="connsiteX3" fmla="*/ 642 w 47441"/>
                <a:gd name="connsiteY3" fmla="*/ 10858 h 21907"/>
                <a:gd name="connsiteX4" fmla="*/ 18645 w 47441"/>
                <a:gd name="connsiteY4" fmla="*/ 21908 h 21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41" h="21907">
                  <a:moveTo>
                    <a:pt x="18645" y="21908"/>
                  </a:moveTo>
                  <a:cubicBezTo>
                    <a:pt x="31599" y="21908"/>
                    <a:pt x="44267" y="16954"/>
                    <a:pt x="46934" y="10858"/>
                  </a:cubicBezTo>
                  <a:cubicBezTo>
                    <a:pt x="49601" y="4858"/>
                    <a:pt x="41505" y="0"/>
                    <a:pt x="28836" y="0"/>
                  </a:cubicBezTo>
                  <a:cubicBezTo>
                    <a:pt x="16168" y="0"/>
                    <a:pt x="3595" y="4858"/>
                    <a:pt x="642" y="10858"/>
                  </a:cubicBezTo>
                  <a:cubicBezTo>
                    <a:pt x="-2406" y="16859"/>
                    <a:pt x="5691" y="21908"/>
                    <a:pt x="18645" y="21908"/>
                  </a:cubicBezTo>
                  <a:close/>
                </a:path>
              </a:pathLst>
            </a:custGeom>
            <a:grpFill/>
            <a:ln w="9525" cap="flat">
              <a:noFill/>
              <a:prstDash val="solid"/>
              <a:miter/>
            </a:ln>
          </p:spPr>
          <p:txBody>
            <a:bodyPr rtlCol="0" anchor="ctr"/>
            <a:lstStyle/>
            <a:p>
              <a:endParaRPr lang="zh-CN" altLang="en-US"/>
            </a:p>
          </p:txBody>
        </p:sp>
        <p:sp>
          <p:nvSpPr>
            <p:cNvPr id="625" name="任意多边形: 形状 624"/>
            <p:cNvSpPr/>
            <p:nvPr/>
          </p:nvSpPr>
          <p:spPr>
            <a:xfrm>
              <a:off x="5635454" y="3944207"/>
              <a:ext cx="51258" cy="23907"/>
            </a:xfrm>
            <a:custGeom>
              <a:avLst/>
              <a:gdLst>
                <a:gd name="connsiteX0" fmla="*/ 21537 w 51258"/>
                <a:gd name="connsiteY0" fmla="*/ 23908 h 23907"/>
                <a:gd name="connsiteX1" fmla="*/ 50970 w 51258"/>
                <a:gd name="connsiteY1" fmla="*/ 11811 h 23907"/>
                <a:gd name="connsiteX2" fmla="*/ 29729 w 51258"/>
                <a:gd name="connsiteY2" fmla="*/ 0 h 23907"/>
                <a:gd name="connsiteX3" fmla="*/ 392 w 51258"/>
                <a:gd name="connsiteY3" fmla="*/ 11811 h 23907"/>
                <a:gd name="connsiteX4" fmla="*/ 21537 w 51258"/>
                <a:gd name="connsiteY4" fmla="*/ 23908 h 23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58" h="23907">
                  <a:moveTo>
                    <a:pt x="21537" y="23908"/>
                  </a:moveTo>
                  <a:cubicBezTo>
                    <a:pt x="35634" y="23908"/>
                    <a:pt x="48874" y="18479"/>
                    <a:pt x="50970" y="11811"/>
                  </a:cubicBezTo>
                  <a:cubicBezTo>
                    <a:pt x="53065" y="5239"/>
                    <a:pt x="43540" y="0"/>
                    <a:pt x="29729" y="0"/>
                  </a:cubicBezTo>
                  <a:cubicBezTo>
                    <a:pt x="15918" y="0"/>
                    <a:pt x="2773" y="5239"/>
                    <a:pt x="392" y="11811"/>
                  </a:cubicBezTo>
                  <a:cubicBezTo>
                    <a:pt x="-2085" y="18383"/>
                    <a:pt x="7440" y="23908"/>
                    <a:pt x="21537" y="23908"/>
                  </a:cubicBezTo>
                  <a:close/>
                </a:path>
              </a:pathLst>
            </a:custGeom>
            <a:grpFill/>
            <a:ln w="9525" cap="flat">
              <a:noFill/>
              <a:prstDash val="solid"/>
              <a:miter/>
            </a:ln>
          </p:spPr>
          <p:txBody>
            <a:bodyPr rtlCol="0" anchor="ctr"/>
            <a:lstStyle/>
            <a:p>
              <a:endParaRPr lang="zh-CN" altLang="en-US"/>
            </a:p>
          </p:txBody>
        </p:sp>
        <p:sp>
          <p:nvSpPr>
            <p:cNvPr id="626" name="任意多边形: 形状 625"/>
            <p:cNvSpPr/>
            <p:nvPr/>
          </p:nvSpPr>
          <p:spPr>
            <a:xfrm>
              <a:off x="5762711" y="3943540"/>
              <a:ext cx="53745" cy="25241"/>
            </a:xfrm>
            <a:custGeom>
              <a:avLst/>
              <a:gdLst>
                <a:gd name="connsiteX0" fmla="*/ 24106 w 53745"/>
                <a:gd name="connsiteY0" fmla="*/ 25241 h 25241"/>
                <a:gd name="connsiteX1" fmla="*/ 53634 w 53745"/>
                <a:gd name="connsiteY1" fmla="*/ 12478 h 25241"/>
                <a:gd name="connsiteX2" fmla="*/ 29631 w 53745"/>
                <a:gd name="connsiteY2" fmla="*/ 0 h 25241"/>
                <a:gd name="connsiteX3" fmla="*/ 199 w 53745"/>
                <a:gd name="connsiteY3" fmla="*/ 12478 h 25241"/>
                <a:gd name="connsiteX4" fmla="*/ 24106 w 53745"/>
                <a:gd name="connsiteY4" fmla="*/ 25241 h 25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45" h="25241">
                  <a:moveTo>
                    <a:pt x="24106" y="25241"/>
                  </a:moveTo>
                  <a:cubicBezTo>
                    <a:pt x="39061" y="25241"/>
                    <a:pt x="52300" y="19431"/>
                    <a:pt x="53634" y="12478"/>
                  </a:cubicBezTo>
                  <a:cubicBezTo>
                    <a:pt x="54967" y="5525"/>
                    <a:pt x="44204" y="0"/>
                    <a:pt x="29631" y="0"/>
                  </a:cubicBezTo>
                  <a:cubicBezTo>
                    <a:pt x="15058" y="0"/>
                    <a:pt x="1913" y="5525"/>
                    <a:pt x="199" y="12478"/>
                  </a:cubicBezTo>
                  <a:cubicBezTo>
                    <a:pt x="-1611" y="19431"/>
                    <a:pt x="9152" y="25241"/>
                    <a:pt x="24106" y="25241"/>
                  </a:cubicBezTo>
                  <a:close/>
                </a:path>
              </a:pathLst>
            </a:custGeom>
            <a:grpFill/>
            <a:ln w="9525" cap="flat">
              <a:noFill/>
              <a:prstDash val="solid"/>
              <a:miter/>
            </a:ln>
          </p:spPr>
          <p:txBody>
            <a:bodyPr rtlCol="0" anchor="ctr"/>
            <a:lstStyle/>
            <a:p>
              <a:endParaRPr lang="zh-CN" altLang="en-US"/>
            </a:p>
          </p:txBody>
        </p:sp>
        <p:sp>
          <p:nvSpPr>
            <p:cNvPr id="627" name="任意多边形: 形状 626"/>
            <p:cNvSpPr/>
            <p:nvPr/>
          </p:nvSpPr>
          <p:spPr>
            <a:xfrm>
              <a:off x="5890301" y="3942969"/>
              <a:ext cx="55597" cy="26288"/>
            </a:xfrm>
            <a:custGeom>
              <a:avLst/>
              <a:gdLst>
                <a:gd name="connsiteX0" fmla="*/ 26533 w 55597"/>
                <a:gd name="connsiteY0" fmla="*/ 26289 h 26288"/>
                <a:gd name="connsiteX1" fmla="*/ 55584 w 55597"/>
                <a:gd name="connsiteY1" fmla="*/ 12954 h 26288"/>
                <a:gd name="connsiteX2" fmla="*/ 29009 w 55597"/>
                <a:gd name="connsiteY2" fmla="*/ 0 h 26288"/>
                <a:gd name="connsiteX3" fmla="*/ 53 w 55597"/>
                <a:gd name="connsiteY3" fmla="*/ 12954 h 26288"/>
                <a:gd name="connsiteX4" fmla="*/ 26533 w 55597"/>
                <a:gd name="connsiteY4" fmla="*/ 26289 h 26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97" h="26288">
                  <a:moveTo>
                    <a:pt x="26533" y="26289"/>
                  </a:moveTo>
                  <a:cubicBezTo>
                    <a:pt x="42059" y="26289"/>
                    <a:pt x="55108" y="20288"/>
                    <a:pt x="55584" y="12954"/>
                  </a:cubicBezTo>
                  <a:cubicBezTo>
                    <a:pt x="56060" y="5715"/>
                    <a:pt x="44154" y="0"/>
                    <a:pt x="29009" y="0"/>
                  </a:cubicBezTo>
                  <a:cubicBezTo>
                    <a:pt x="13865" y="0"/>
                    <a:pt x="911" y="5810"/>
                    <a:pt x="53" y="12954"/>
                  </a:cubicBezTo>
                  <a:cubicBezTo>
                    <a:pt x="-899" y="20288"/>
                    <a:pt x="11007" y="26289"/>
                    <a:pt x="26533" y="26289"/>
                  </a:cubicBezTo>
                  <a:close/>
                </a:path>
              </a:pathLst>
            </a:custGeom>
            <a:grpFill/>
            <a:ln w="9525" cap="flat">
              <a:noFill/>
              <a:prstDash val="solid"/>
              <a:miter/>
            </a:ln>
          </p:spPr>
          <p:txBody>
            <a:bodyPr rtlCol="0" anchor="ctr"/>
            <a:lstStyle/>
            <a:p>
              <a:endParaRPr lang="zh-CN" altLang="en-US"/>
            </a:p>
          </p:txBody>
        </p:sp>
        <p:sp>
          <p:nvSpPr>
            <p:cNvPr id="628" name="任意多边形: 形状 627"/>
            <p:cNvSpPr/>
            <p:nvPr/>
          </p:nvSpPr>
          <p:spPr>
            <a:xfrm>
              <a:off x="6018656" y="3942969"/>
              <a:ext cx="55639" cy="26288"/>
            </a:xfrm>
            <a:custGeom>
              <a:avLst/>
              <a:gdLst>
                <a:gd name="connsiteX0" fmla="*/ 28289 w 55639"/>
                <a:gd name="connsiteY0" fmla="*/ 26289 h 26288"/>
                <a:gd name="connsiteX1" fmla="*/ 55626 w 55639"/>
                <a:gd name="connsiteY1" fmla="*/ 12954 h 26288"/>
                <a:gd name="connsiteX2" fmla="*/ 27432 w 55639"/>
                <a:gd name="connsiteY2" fmla="*/ 0 h 26288"/>
                <a:gd name="connsiteX3" fmla="*/ 0 w 55639"/>
                <a:gd name="connsiteY3" fmla="*/ 12954 h 26288"/>
                <a:gd name="connsiteX4" fmla="*/ 28289 w 55639"/>
                <a:gd name="connsiteY4" fmla="*/ 26289 h 26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39" h="26288">
                  <a:moveTo>
                    <a:pt x="28289" y="26289"/>
                  </a:moveTo>
                  <a:cubicBezTo>
                    <a:pt x="43815" y="26289"/>
                    <a:pt x="56102" y="20288"/>
                    <a:pt x="55626" y="12954"/>
                  </a:cubicBezTo>
                  <a:cubicBezTo>
                    <a:pt x="55245" y="5715"/>
                    <a:pt x="42577" y="0"/>
                    <a:pt x="27432" y="0"/>
                  </a:cubicBezTo>
                  <a:cubicBezTo>
                    <a:pt x="12287" y="0"/>
                    <a:pt x="0" y="5810"/>
                    <a:pt x="0" y="12954"/>
                  </a:cubicBezTo>
                  <a:cubicBezTo>
                    <a:pt x="95" y="20288"/>
                    <a:pt x="12763" y="26289"/>
                    <a:pt x="28289" y="26289"/>
                  </a:cubicBezTo>
                  <a:close/>
                </a:path>
              </a:pathLst>
            </a:custGeom>
            <a:grpFill/>
            <a:ln w="9525" cap="flat">
              <a:noFill/>
              <a:prstDash val="solid"/>
              <a:miter/>
            </a:ln>
          </p:spPr>
          <p:txBody>
            <a:bodyPr rtlCol="0" anchor="ctr"/>
            <a:lstStyle/>
            <a:p>
              <a:endParaRPr lang="zh-CN" altLang="en-US"/>
            </a:p>
          </p:txBody>
        </p:sp>
        <p:sp>
          <p:nvSpPr>
            <p:cNvPr id="629" name="任意多边形: 形状 628"/>
            <p:cNvSpPr/>
            <p:nvPr/>
          </p:nvSpPr>
          <p:spPr>
            <a:xfrm>
              <a:off x="6147474" y="3943159"/>
              <a:ext cx="55011" cy="26003"/>
            </a:xfrm>
            <a:custGeom>
              <a:avLst/>
              <a:gdLst>
                <a:gd name="connsiteX0" fmla="*/ 29488 w 55011"/>
                <a:gd name="connsiteY0" fmla="*/ 26003 h 26003"/>
                <a:gd name="connsiteX1" fmla="*/ 54919 w 55011"/>
                <a:gd name="connsiteY1" fmla="*/ 12859 h 26003"/>
                <a:gd name="connsiteX2" fmla="*/ 25487 w 55011"/>
                <a:gd name="connsiteY2" fmla="*/ 0 h 26003"/>
                <a:gd name="connsiteX3" fmla="*/ 55 w 55011"/>
                <a:gd name="connsiteY3" fmla="*/ 12859 h 26003"/>
                <a:gd name="connsiteX4" fmla="*/ 29488 w 55011"/>
                <a:gd name="connsiteY4" fmla="*/ 26003 h 26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11" h="26003">
                  <a:moveTo>
                    <a:pt x="29488" y="26003"/>
                  </a:moveTo>
                  <a:cubicBezTo>
                    <a:pt x="44823" y="26003"/>
                    <a:pt x="56158" y="20098"/>
                    <a:pt x="54919" y="12859"/>
                  </a:cubicBezTo>
                  <a:cubicBezTo>
                    <a:pt x="53681" y="5715"/>
                    <a:pt x="40441" y="0"/>
                    <a:pt x="25487" y="0"/>
                  </a:cubicBezTo>
                  <a:cubicBezTo>
                    <a:pt x="10533" y="0"/>
                    <a:pt x="-897" y="5715"/>
                    <a:pt x="55" y="12859"/>
                  </a:cubicBezTo>
                  <a:cubicBezTo>
                    <a:pt x="1008" y="20003"/>
                    <a:pt x="14152" y="26003"/>
                    <a:pt x="29488" y="26003"/>
                  </a:cubicBezTo>
                  <a:close/>
                </a:path>
              </a:pathLst>
            </a:custGeom>
            <a:grpFill/>
            <a:ln w="9525" cap="flat">
              <a:noFill/>
              <a:prstDash val="solid"/>
              <a:miter/>
            </a:ln>
          </p:spPr>
          <p:txBody>
            <a:bodyPr rtlCol="0" anchor="ctr"/>
            <a:lstStyle/>
            <a:p>
              <a:endParaRPr lang="zh-CN" altLang="en-US"/>
            </a:p>
          </p:txBody>
        </p:sp>
        <p:sp>
          <p:nvSpPr>
            <p:cNvPr id="630" name="任意多边形: 形状 629"/>
            <p:cNvSpPr/>
            <p:nvPr/>
          </p:nvSpPr>
          <p:spPr>
            <a:xfrm>
              <a:off x="6276883" y="3943635"/>
              <a:ext cx="53228" cy="24955"/>
            </a:xfrm>
            <a:custGeom>
              <a:avLst/>
              <a:gdLst>
                <a:gd name="connsiteX0" fmla="*/ 30095 w 53228"/>
                <a:gd name="connsiteY0" fmla="*/ 24955 h 24955"/>
                <a:gd name="connsiteX1" fmla="*/ 52955 w 53228"/>
                <a:gd name="connsiteY1" fmla="*/ 12287 h 24955"/>
                <a:gd name="connsiteX2" fmla="*/ 23142 w 53228"/>
                <a:gd name="connsiteY2" fmla="*/ 0 h 24955"/>
                <a:gd name="connsiteX3" fmla="*/ 187 w 53228"/>
                <a:gd name="connsiteY3" fmla="*/ 12287 h 24955"/>
                <a:gd name="connsiteX4" fmla="*/ 30095 w 53228"/>
                <a:gd name="connsiteY4" fmla="*/ 24955 h 24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28" h="24955">
                  <a:moveTo>
                    <a:pt x="30095" y="24955"/>
                  </a:moveTo>
                  <a:cubicBezTo>
                    <a:pt x="44859" y="24955"/>
                    <a:pt x="55051" y="19241"/>
                    <a:pt x="52955" y="12287"/>
                  </a:cubicBezTo>
                  <a:cubicBezTo>
                    <a:pt x="50860" y="5429"/>
                    <a:pt x="37525" y="0"/>
                    <a:pt x="23142" y="0"/>
                  </a:cubicBezTo>
                  <a:cubicBezTo>
                    <a:pt x="8759" y="0"/>
                    <a:pt x="-1528" y="5525"/>
                    <a:pt x="187" y="12287"/>
                  </a:cubicBezTo>
                  <a:cubicBezTo>
                    <a:pt x="1996" y="19241"/>
                    <a:pt x="15332" y="24955"/>
                    <a:pt x="30095" y="24955"/>
                  </a:cubicBezTo>
                  <a:close/>
                </a:path>
              </a:pathLst>
            </a:custGeom>
            <a:grpFill/>
            <a:ln w="9525" cap="flat">
              <a:noFill/>
              <a:prstDash val="solid"/>
              <a:miter/>
            </a:ln>
          </p:spPr>
          <p:txBody>
            <a:bodyPr rtlCol="0" anchor="ctr"/>
            <a:lstStyle/>
            <a:p>
              <a:endParaRPr lang="zh-CN" altLang="en-US"/>
            </a:p>
          </p:txBody>
        </p:sp>
        <p:sp>
          <p:nvSpPr>
            <p:cNvPr id="631" name="任意多边形: 形状 630"/>
            <p:cNvSpPr/>
            <p:nvPr/>
          </p:nvSpPr>
          <p:spPr>
            <a:xfrm>
              <a:off x="6406610" y="3944302"/>
              <a:ext cx="50787" cy="23621"/>
            </a:xfrm>
            <a:custGeom>
              <a:avLst/>
              <a:gdLst>
                <a:gd name="connsiteX0" fmla="*/ 30098 w 50787"/>
                <a:gd name="connsiteY0" fmla="*/ 23622 h 23621"/>
                <a:gd name="connsiteX1" fmla="*/ 50291 w 50787"/>
                <a:gd name="connsiteY1" fmla="*/ 11716 h 23621"/>
                <a:gd name="connsiteX2" fmla="*/ 20669 w 50787"/>
                <a:gd name="connsiteY2" fmla="*/ 0 h 23621"/>
                <a:gd name="connsiteX3" fmla="*/ 380 w 50787"/>
                <a:gd name="connsiteY3" fmla="*/ 11716 h 23621"/>
                <a:gd name="connsiteX4" fmla="*/ 30098 w 50787"/>
                <a:gd name="connsiteY4" fmla="*/ 23622 h 23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87" h="23621">
                  <a:moveTo>
                    <a:pt x="30098" y="23622"/>
                  </a:moveTo>
                  <a:cubicBezTo>
                    <a:pt x="44005" y="23622"/>
                    <a:pt x="53053" y="18288"/>
                    <a:pt x="50291" y="11716"/>
                  </a:cubicBezTo>
                  <a:cubicBezTo>
                    <a:pt x="47529" y="5239"/>
                    <a:pt x="34289" y="0"/>
                    <a:pt x="20669" y="0"/>
                  </a:cubicBezTo>
                  <a:cubicBezTo>
                    <a:pt x="7048" y="0"/>
                    <a:pt x="-2001" y="5143"/>
                    <a:pt x="380" y="11716"/>
                  </a:cubicBezTo>
                  <a:cubicBezTo>
                    <a:pt x="2857" y="18193"/>
                    <a:pt x="16192" y="23622"/>
                    <a:pt x="30098" y="23622"/>
                  </a:cubicBezTo>
                  <a:close/>
                </a:path>
              </a:pathLst>
            </a:custGeom>
            <a:grpFill/>
            <a:ln w="9525" cap="flat">
              <a:noFill/>
              <a:prstDash val="solid"/>
              <a:miter/>
            </a:ln>
          </p:spPr>
          <p:txBody>
            <a:bodyPr rtlCol="0" anchor="ctr"/>
            <a:lstStyle/>
            <a:p>
              <a:endParaRPr lang="zh-CN" altLang="en-US"/>
            </a:p>
          </p:txBody>
        </p:sp>
        <p:sp>
          <p:nvSpPr>
            <p:cNvPr id="632" name="任意多边形: 形状 631"/>
            <p:cNvSpPr/>
            <p:nvPr/>
          </p:nvSpPr>
          <p:spPr>
            <a:xfrm>
              <a:off x="6536948" y="3945350"/>
              <a:ext cx="47037" cy="21526"/>
            </a:xfrm>
            <a:custGeom>
              <a:avLst/>
              <a:gdLst>
                <a:gd name="connsiteX0" fmla="*/ 29205 w 47037"/>
                <a:gd name="connsiteY0" fmla="*/ 21526 h 21526"/>
                <a:gd name="connsiteX1" fmla="*/ 46254 w 47037"/>
                <a:gd name="connsiteY1" fmla="*/ 10668 h 21526"/>
                <a:gd name="connsiteX2" fmla="*/ 17870 w 47037"/>
                <a:gd name="connsiteY2" fmla="*/ 0 h 21526"/>
                <a:gd name="connsiteX3" fmla="*/ 630 w 47037"/>
                <a:gd name="connsiteY3" fmla="*/ 10668 h 21526"/>
                <a:gd name="connsiteX4" fmla="*/ 29205 w 47037"/>
                <a:gd name="connsiteY4" fmla="*/ 21526 h 21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37" h="21526">
                  <a:moveTo>
                    <a:pt x="29205" y="21526"/>
                  </a:moveTo>
                  <a:cubicBezTo>
                    <a:pt x="41968" y="21526"/>
                    <a:pt x="49588" y="16573"/>
                    <a:pt x="46254" y="10668"/>
                  </a:cubicBezTo>
                  <a:cubicBezTo>
                    <a:pt x="43016" y="4763"/>
                    <a:pt x="30348" y="0"/>
                    <a:pt x="17870" y="0"/>
                  </a:cubicBezTo>
                  <a:cubicBezTo>
                    <a:pt x="5392" y="0"/>
                    <a:pt x="-2323" y="4763"/>
                    <a:pt x="630" y="10668"/>
                  </a:cubicBezTo>
                  <a:cubicBezTo>
                    <a:pt x="3678" y="16573"/>
                    <a:pt x="16441" y="21526"/>
                    <a:pt x="29205" y="21526"/>
                  </a:cubicBezTo>
                  <a:close/>
                </a:path>
              </a:pathLst>
            </a:custGeom>
            <a:grpFill/>
            <a:ln w="9525" cap="flat">
              <a:noFill/>
              <a:prstDash val="solid"/>
              <a:miter/>
            </a:ln>
          </p:spPr>
          <p:txBody>
            <a:bodyPr rtlCol="0" anchor="ctr"/>
            <a:lstStyle/>
            <a:p>
              <a:endParaRPr lang="zh-CN" altLang="en-US"/>
            </a:p>
          </p:txBody>
        </p:sp>
        <p:sp>
          <p:nvSpPr>
            <p:cNvPr id="633" name="任意多边形: 形状 632"/>
            <p:cNvSpPr/>
            <p:nvPr/>
          </p:nvSpPr>
          <p:spPr>
            <a:xfrm>
              <a:off x="6667654" y="3946398"/>
              <a:ext cx="42493" cy="19240"/>
            </a:xfrm>
            <a:custGeom>
              <a:avLst/>
              <a:gdLst>
                <a:gd name="connsiteX0" fmla="*/ 27468 w 42493"/>
                <a:gd name="connsiteY0" fmla="*/ 19240 h 19240"/>
                <a:gd name="connsiteX1" fmla="*/ 41469 w 42493"/>
                <a:gd name="connsiteY1" fmla="*/ 9525 h 19240"/>
                <a:gd name="connsiteX2" fmla="*/ 14990 w 42493"/>
                <a:gd name="connsiteY2" fmla="*/ 0 h 19240"/>
                <a:gd name="connsiteX3" fmla="*/ 893 w 42493"/>
                <a:gd name="connsiteY3" fmla="*/ 9525 h 19240"/>
                <a:gd name="connsiteX4" fmla="*/ 27468 w 42493"/>
                <a:gd name="connsiteY4" fmla="*/ 19240 h 19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93" h="19240">
                  <a:moveTo>
                    <a:pt x="27468" y="19240"/>
                  </a:moveTo>
                  <a:cubicBezTo>
                    <a:pt x="38802" y="19240"/>
                    <a:pt x="45089" y="14859"/>
                    <a:pt x="41469" y="9525"/>
                  </a:cubicBezTo>
                  <a:cubicBezTo>
                    <a:pt x="37945" y="4191"/>
                    <a:pt x="26134" y="0"/>
                    <a:pt x="14990" y="0"/>
                  </a:cubicBezTo>
                  <a:cubicBezTo>
                    <a:pt x="3846" y="0"/>
                    <a:pt x="-2441" y="4286"/>
                    <a:pt x="893" y="9525"/>
                  </a:cubicBezTo>
                  <a:cubicBezTo>
                    <a:pt x="4227" y="14954"/>
                    <a:pt x="16228" y="19240"/>
                    <a:pt x="27468" y="19240"/>
                  </a:cubicBezTo>
                  <a:close/>
                </a:path>
              </a:pathLst>
            </a:custGeom>
            <a:grpFill/>
            <a:ln w="9525" cap="flat">
              <a:noFill/>
              <a:prstDash val="solid"/>
              <a:miter/>
            </a:ln>
          </p:spPr>
          <p:txBody>
            <a:bodyPr rtlCol="0" anchor="ctr"/>
            <a:lstStyle/>
            <a:p>
              <a:endParaRPr lang="zh-CN" altLang="en-US"/>
            </a:p>
          </p:txBody>
        </p:sp>
        <p:sp>
          <p:nvSpPr>
            <p:cNvPr id="634" name="任意多边形: 形状 633"/>
            <p:cNvSpPr/>
            <p:nvPr/>
          </p:nvSpPr>
          <p:spPr>
            <a:xfrm>
              <a:off x="6798404" y="3947636"/>
              <a:ext cx="37956" cy="16859"/>
            </a:xfrm>
            <a:custGeom>
              <a:avLst/>
              <a:gdLst>
                <a:gd name="connsiteX0" fmla="*/ 25496 w 37956"/>
                <a:gd name="connsiteY0" fmla="*/ 16859 h 16859"/>
                <a:gd name="connsiteX1" fmla="*/ 36736 w 37956"/>
                <a:gd name="connsiteY1" fmla="*/ 8382 h 16859"/>
                <a:gd name="connsiteX2" fmla="*/ 12447 w 37956"/>
                <a:gd name="connsiteY2" fmla="*/ 0 h 16859"/>
                <a:gd name="connsiteX3" fmla="*/ 1112 w 37956"/>
                <a:gd name="connsiteY3" fmla="*/ 8382 h 16859"/>
                <a:gd name="connsiteX4" fmla="*/ 25496 w 37956"/>
                <a:gd name="connsiteY4" fmla="*/ 16859 h 16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56" h="16859">
                  <a:moveTo>
                    <a:pt x="25496" y="16859"/>
                  </a:moveTo>
                  <a:cubicBezTo>
                    <a:pt x="35402" y="16859"/>
                    <a:pt x="40450" y="13049"/>
                    <a:pt x="36736" y="8382"/>
                  </a:cubicBezTo>
                  <a:cubicBezTo>
                    <a:pt x="33116" y="3715"/>
                    <a:pt x="22257" y="0"/>
                    <a:pt x="12447" y="0"/>
                  </a:cubicBezTo>
                  <a:cubicBezTo>
                    <a:pt x="2731" y="0"/>
                    <a:pt x="-2412" y="3715"/>
                    <a:pt x="1112" y="8382"/>
                  </a:cubicBezTo>
                  <a:cubicBezTo>
                    <a:pt x="4636" y="13049"/>
                    <a:pt x="15590" y="16859"/>
                    <a:pt x="25496" y="16859"/>
                  </a:cubicBezTo>
                  <a:close/>
                </a:path>
              </a:pathLst>
            </a:custGeom>
            <a:grpFill/>
            <a:ln w="9525" cap="flat">
              <a:noFill/>
              <a:prstDash val="solid"/>
              <a:miter/>
            </a:ln>
          </p:spPr>
          <p:txBody>
            <a:bodyPr rtlCol="0" anchor="ctr"/>
            <a:lstStyle/>
            <a:p>
              <a:endParaRPr lang="zh-CN" altLang="en-US"/>
            </a:p>
          </p:txBody>
        </p:sp>
        <p:sp>
          <p:nvSpPr>
            <p:cNvPr id="635" name="任意多边形: 形状 634"/>
            <p:cNvSpPr/>
            <p:nvPr/>
          </p:nvSpPr>
          <p:spPr>
            <a:xfrm>
              <a:off x="6929203" y="3948683"/>
              <a:ext cx="33247" cy="14573"/>
            </a:xfrm>
            <a:custGeom>
              <a:avLst/>
              <a:gdLst>
                <a:gd name="connsiteX0" fmla="*/ 23094 w 33247"/>
                <a:gd name="connsiteY0" fmla="*/ 14573 h 14573"/>
                <a:gd name="connsiteX1" fmla="*/ 31857 w 33247"/>
                <a:gd name="connsiteY1" fmla="*/ 7239 h 14573"/>
                <a:gd name="connsiteX2" fmla="*/ 10140 w 33247"/>
                <a:gd name="connsiteY2" fmla="*/ 0 h 14573"/>
                <a:gd name="connsiteX3" fmla="*/ 1282 w 33247"/>
                <a:gd name="connsiteY3" fmla="*/ 7239 h 14573"/>
                <a:gd name="connsiteX4" fmla="*/ 23094 w 33247"/>
                <a:gd name="connsiteY4" fmla="*/ 14573 h 14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47" h="14573">
                  <a:moveTo>
                    <a:pt x="23094" y="14573"/>
                  </a:moveTo>
                  <a:cubicBezTo>
                    <a:pt x="31571" y="14573"/>
                    <a:pt x="35572" y="11335"/>
                    <a:pt x="31857" y="7239"/>
                  </a:cubicBezTo>
                  <a:cubicBezTo>
                    <a:pt x="28237" y="3238"/>
                    <a:pt x="18522" y="0"/>
                    <a:pt x="10140" y="0"/>
                  </a:cubicBezTo>
                  <a:cubicBezTo>
                    <a:pt x="1758" y="0"/>
                    <a:pt x="-2243" y="3238"/>
                    <a:pt x="1282" y="7239"/>
                  </a:cubicBezTo>
                  <a:cubicBezTo>
                    <a:pt x="4806" y="11335"/>
                    <a:pt x="14617" y="14573"/>
                    <a:pt x="23094" y="14573"/>
                  </a:cubicBezTo>
                  <a:close/>
                </a:path>
              </a:pathLst>
            </a:custGeom>
            <a:grpFill/>
            <a:ln w="9525" cap="flat">
              <a:noFill/>
              <a:prstDash val="solid"/>
              <a:miter/>
            </a:ln>
          </p:spPr>
          <p:txBody>
            <a:bodyPr rtlCol="0" anchor="ctr"/>
            <a:lstStyle/>
            <a:p>
              <a:endParaRPr lang="zh-CN" altLang="en-US"/>
            </a:p>
          </p:txBody>
        </p:sp>
        <p:sp>
          <p:nvSpPr>
            <p:cNvPr id="636" name="任意多边形: 形状 635"/>
            <p:cNvSpPr/>
            <p:nvPr/>
          </p:nvSpPr>
          <p:spPr>
            <a:xfrm>
              <a:off x="7060406" y="3950112"/>
              <a:ext cx="27738" cy="11810"/>
            </a:xfrm>
            <a:custGeom>
              <a:avLst/>
              <a:gdLst>
                <a:gd name="connsiteX0" fmla="*/ 19906 w 27738"/>
                <a:gd name="connsiteY0" fmla="*/ 11811 h 11810"/>
                <a:gd name="connsiteX1" fmla="*/ 26288 w 27738"/>
                <a:gd name="connsiteY1" fmla="*/ 5905 h 11810"/>
                <a:gd name="connsiteX2" fmla="*/ 7810 w 27738"/>
                <a:gd name="connsiteY2" fmla="*/ 0 h 11810"/>
                <a:gd name="connsiteX3" fmla="*/ 1333 w 27738"/>
                <a:gd name="connsiteY3" fmla="*/ 5905 h 11810"/>
                <a:gd name="connsiteX4" fmla="*/ 19906 w 27738"/>
                <a:gd name="connsiteY4" fmla="*/ 11811 h 11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8" h="11810">
                  <a:moveTo>
                    <a:pt x="19906" y="11811"/>
                  </a:moveTo>
                  <a:cubicBezTo>
                    <a:pt x="26860" y="11811"/>
                    <a:pt x="29717" y="9144"/>
                    <a:pt x="26288" y="5905"/>
                  </a:cubicBezTo>
                  <a:cubicBezTo>
                    <a:pt x="22954" y="2667"/>
                    <a:pt x="14668" y="0"/>
                    <a:pt x="7810" y="0"/>
                  </a:cubicBezTo>
                  <a:cubicBezTo>
                    <a:pt x="952" y="0"/>
                    <a:pt x="-1906" y="2572"/>
                    <a:pt x="1333" y="5905"/>
                  </a:cubicBezTo>
                  <a:cubicBezTo>
                    <a:pt x="4666" y="9144"/>
                    <a:pt x="12953" y="11811"/>
                    <a:pt x="19906" y="11811"/>
                  </a:cubicBezTo>
                  <a:close/>
                </a:path>
              </a:pathLst>
            </a:custGeom>
            <a:grpFill/>
            <a:ln w="9525" cap="flat">
              <a:noFill/>
              <a:prstDash val="solid"/>
              <a:miter/>
            </a:ln>
          </p:spPr>
          <p:txBody>
            <a:bodyPr rtlCol="0" anchor="ctr"/>
            <a:lstStyle/>
            <a:p>
              <a:endParaRPr lang="zh-CN" altLang="en-US"/>
            </a:p>
          </p:txBody>
        </p:sp>
        <p:sp>
          <p:nvSpPr>
            <p:cNvPr id="637" name="任意多边形: 形状 636"/>
            <p:cNvSpPr/>
            <p:nvPr/>
          </p:nvSpPr>
          <p:spPr>
            <a:xfrm>
              <a:off x="7191442" y="3951160"/>
              <a:ext cx="22628" cy="9525"/>
            </a:xfrm>
            <a:custGeom>
              <a:avLst/>
              <a:gdLst>
                <a:gd name="connsiteX0" fmla="*/ 16696 w 22628"/>
                <a:gd name="connsiteY0" fmla="*/ 9525 h 9525"/>
                <a:gd name="connsiteX1" fmla="*/ 21268 w 22628"/>
                <a:gd name="connsiteY1" fmla="*/ 4763 h 9525"/>
                <a:gd name="connsiteX2" fmla="*/ 5933 w 22628"/>
                <a:gd name="connsiteY2" fmla="*/ 0 h 9525"/>
                <a:gd name="connsiteX3" fmla="*/ 1361 w 22628"/>
                <a:gd name="connsiteY3" fmla="*/ 4763 h 9525"/>
                <a:gd name="connsiteX4" fmla="*/ 16696 w 22628"/>
                <a:gd name="connsiteY4" fmla="*/ 9525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8" h="9525">
                  <a:moveTo>
                    <a:pt x="16696" y="9525"/>
                  </a:moveTo>
                  <a:cubicBezTo>
                    <a:pt x="22221" y="9525"/>
                    <a:pt x="24221" y="7429"/>
                    <a:pt x="21268" y="4763"/>
                  </a:cubicBezTo>
                  <a:cubicBezTo>
                    <a:pt x="18315" y="2191"/>
                    <a:pt x="11362" y="0"/>
                    <a:pt x="5933" y="0"/>
                  </a:cubicBezTo>
                  <a:cubicBezTo>
                    <a:pt x="408" y="0"/>
                    <a:pt x="-1592" y="2095"/>
                    <a:pt x="1361" y="4763"/>
                  </a:cubicBezTo>
                  <a:cubicBezTo>
                    <a:pt x="4313" y="7429"/>
                    <a:pt x="11171" y="9525"/>
                    <a:pt x="16696" y="9525"/>
                  </a:cubicBezTo>
                  <a:close/>
                </a:path>
              </a:pathLst>
            </a:custGeom>
            <a:grpFill/>
            <a:ln w="9525" cap="flat">
              <a:noFill/>
              <a:prstDash val="solid"/>
              <a:miter/>
            </a:ln>
          </p:spPr>
          <p:txBody>
            <a:bodyPr rtlCol="0" anchor="ctr"/>
            <a:lstStyle/>
            <a:p>
              <a:endParaRPr lang="zh-CN" altLang="en-US"/>
            </a:p>
          </p:txBody>
        </p:sp>
        <p:sp>
          <p:nvSpPr>
            <p:cNvPr id="638" name="任意多边形: 形状 637"/>
            <p:cNvSpPr/>
            <p:nvPr/>
          </p:nvSpPr>
          <p:spPr>
            <a:xfrm>
              <a:off x="7322498" y="3952494"/>
              <a:ext cx="17400" cy="7048"/>
            </a:xfrm>
            <a:custGeom>
              <a:avLst/>
              <a:gdLst>
                <a:gd name="connsiteX0" fmla="*/ 13180 w 17400"/>
                <a:gd name="connsiteY0" fmla="*/ 7048 h 7048"/>
                <a:gd name="connsiteX1" fmla="*/ 16132 w 17400"/>
                <a:gd name="connsiteY1" fmla="*/ 3524 h 7048"/>
                <a:gd name="connsiteX2" fmla="*/ 4226 w 17400"/>
                <a:gd name="connsiteY2" fmla="*/ 0 h 7048"/>
                <a:gd name="connsiteX3" fmla="*/ 1178 w 17400"/>
                <a:gd name="connsiteY3" fmla="*/ 3524 h 7048"/>
                <a:gd name="connsiteX4" fmla="*/ 13180 w 17400"/>
                <a:gd name="connsiteY4" fmla="*/ 7048 h 7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00" h="7048">
                  <a:moveTo>
                    <a:pt x="13180" y="7048"/>
                  </a:moveTo>
                  <a:cubicBezTo>
                    <a:pt x="17371" y="7048"/>
                    <a:pt x="18609" y="5429"/>
                    <a:pt x="16132" y="3524"/>
                  </a:cubicBezTo>
                  <a:cubicBezTo>
                    <a:pt x="13656" y="1524"/>
                    <a:pt x="8322" y="0"/>
                    <a:pt x="4226" y="0"/>
                  </a:cubicBezTo>
                  <a:cubicBezTo>
                    <a:pt x="130" y="0"/>
                    <a:pt x="-1203" y="1619"/>
                    <a:pt x="1178" y="3524"/>
                  </a:cubicBezTo>
                  <a:cubicBezTo>
                    <a:pt x="3655" y="5429"/>
                    <a:pt x="9084" y="7048"/>
                    <a:pt x="13180" y="7048"/>
                  </a:cubicBezTo>
                  <a:close/>
                </a:path>
              </a:pathLst>
            </a:custGeom>
            <a:grpFill/>
            <a:ln w="9525" cap="flat">
              <a:noFill/>
              <a:prstDash val="solid"/>
              <a:miter/>
            </a:ln>
          </p:spPr>
          <p:txBody>
            <a:bodyPr rtlCol="0" anchor="ctr"/>
            <a:lstStyle/>
            <a:p>
              <a:endParaRPr lang="zh-CN" altLang="en-US"/>
            </a:p>
          </p:txBody>
        </p:sp>
        <p:sp>
          <p:nvSpPr>
            <p:cNvPr id="639" name="任意多边形: 形状 638"/>
            <p:cNvSpPr/>
            <p:nvPr/>
          </p:nvSpPr>
          <p:spPr>
            <a:xfrm>
              <a:off x="7453274" y="3953351"/>
              <a:ext cx="12838" cy="5143"/>
            </a:xfrm>
            <a:custGeom>
              <a:avLst/>
              <a:gdLst>
                <a:gd name="connsiteX0" fmla="*/ 9944 w 12838"/>
                <a:gd name="connsiteY0" fmla="*/ 5143 h 5143"/>
                <a:gd name="connsiteX1" fmla="*/ 11754 w 12838"/>
                <a:gd name="connsiteY1" fmla="*/ 2572 h 5143"/>
                <a:gd name="connsiteX2" fmla="*/ 2895 w 12838"/>
                <a:gd name="connsiteY2" fmla="*/ 0 h 5143"/>
                <a:gd name="connsiteX3" fmla="*/ 1085 w 12838"/>
                <a:gd name="connsiteY3" fmla="*/ 2572 h 5143"/>
                <a:gd name="connsiteX4" fmla="*/ 9944 w 12838"/>
                <a:gd name="connsiteY4" fmla="*/ 5143 h 5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38" h="5143">
                  <a:moveTo>
                    <a:pt x="9944" y="5143"/>
                  </a:moveTo>
                  <a:cubicBezTo>
                    <a:pt x="12896" y="5143"/>
                    <a:pt x="13754" y="4000"/>
                    <a:pt x="11754" y="2572"/>
                  </a:cubicBezTo>
                  <a:cubicBezTo>
                    <a:pt x="9848" y="1143"/>
                    <a:pt x="5848" y="0"/>
                    <a:pt x="2895" y="0"/>
                  </a:cubicBezTo>
                  <a:cubicBezTo>
                    <a:pt x="-58" y="0"/>
                    <a:pt x="-915" y="1143"/>
                    <a:pt x="1085" y="2572"/>
                  </a:cubicBezTo>
                  <a:cubicBezTo>
                    <a:pt x="2990" y="4000"/>
                    <a:pt x="6991" y="5143"/>
                    <a:pt x="9944" y="5143"/>
                  </a:cubicBezTo>
                  <a:close/>
                </a:path>
              </a:pathLst>
            </a:custGeom>
            <a:grpFill/>
            <a:ln w="9525" cap="flat">
              <a:noFill/>
              <a:prstDash val="solid"/>
              <a:miter/>
            </a:ln>
          </p:spPr>
          <p:txBody>
            <a:bodyPr rtlCol="0" anchor="ctr"/>
            <a:lstStyle/>
            <a:p>
              <a:endParaRPr lang="zh-CN" altLang="en-US"/>
            </a:p>
          </p:txBody>
        </p:sp>
        <p:sp>
          <p:nvSpPr>
            <p:cNvPr id="640" name="任意多边形: 形状 639"/>
            <p:cNvSpPr/>
            <p:nvPr/>
          </p:nvSpPr>
          <p:spPr>
            <a:xfrm>
              <a:off x="7583782" y="3954208"/>
              <a:ext cx="8785" cy="3429"/>
            </a:xfrm>
            <a:custGeom>
              <a:avLst/>
              <a:gdLst>
                <a:gd name="connsiteX0" fmla="*/ 6975 w 8785"/>
                <a:gd name="connsiteY0" fmla="*/ 3429 h 3429"/>
                <a:gd name="connsiteX1" fmla="*/ 7927 w 8785"/>
                <a:gd name="connsiteY1" fmla="*/ 1715 h 3429"/>
                <a:gd name="connsiteX2" fmla="*/ 1831 w 8785"/>
                <a:gd name="connsiteY2" fmla="*/ 0 h 3429"/>
                <a:gd name="connsiteX3" fmla="*/ 784 w 8785"/>
                <a:gd name="connsiteY3" fmla="*/ 1715 h 3429"/>
                <a:gd name="connsiteX4" fmla="*/ 6975 w 8785"/>
                <a:gd name="connsiteY4" fmla="*/ 3429 h 3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5" h="3429">
                  <a:moveTo>
                    <a:pt x="6975" y="3429"/>
                  </a:moveTo>
                  <a:cubicBezTo>
                    <a:pt x="8975" y="3429"/>
                    <a:pt x="9356" y="2667"/>
                    <a:pt x="7927" y="1715"/>
                  </a:cubicBezTo>
                  <a:cubicBezTo>
                    <a:pt x="6499" y="762"/>
                    <a:pt x="3736" y="0"/>
                    <a:pt x="1831" y="0"/>
                  </a:cubicBezTo>
                  <a:cubicBezTo>
                    <a:pt x="-169" y="0"/>
                    <a:pt x="-550" y="762"/>
                    <a:pt x="784" y="1715"/>
                  </a:cubicBezTo>
                  <a:cubicBezTo>
                    <a:pt x="2212" y="2667"/>
                    <a:pt x="4975" y="3429"/>
                    <a:pt x="6975" y="3429"/>
                  </a:cubicBezTo>
                  <a:close/>
                </a:path>
              </a:pathLst>
            </a:custGeom>
            <a:grpFill/>
            <a:ln w="9525" cap="flat">
              <a:noFill/>
              <a:prstDash val="solid"/>
              <a:miter/>
            </a:ln>
          </p:spPr>
          <p:txBody>
            <a:bodyPr rtlCol="0" anchor="ctr"/>
            <a:lstStyle/>
            <a:p>
              <a:endParaRPr lang="zh-CN" altLang="en-US"/>
            </a:p>
          </p:txBody>
        </p:sp>
        <p:sp>
          <p:nvSpPr>
            <p:cNvPr id="641" name="任意多边形: 形状 640"/>
            <p:cNvSpPr/>
            <p:nvPr/>
          </p:nvSpPr>
          <p:spPr>
            <a:xfrm>
              <a:off x="7714398" y="3955065"/>
              <a:ext cx="4464" cy="1714"/>
            </a:xfrm>
            <a:custGeom>
              <a:avLst/>
              <a:gdLst>
                <a:gd name="connsiteX0" fmla="*/ 3614 w 4464"/>
                <a:gd name="connsiteY0" fmla="*/ 1715 h 1714"/>
                <a:gd name="connsiteX1" fmla="*/ 3994 w 4464"/>
                <a:gd name="connsiteY1" fmla="*/ 857 h 1714"/>
                <a:gd name="connsiteX2" fmla="*/ 851 w 4464"/>
                <a:gd name="connsiteY2" fmla="*/ 0 h 1714"/>
                <a:gd name="connsiteX3" fmla="*/ 470 w 4464"/>
                <a:gd name="connsiteY3" fmla="*/ 857 h 1714"/>
                <a:gd name="connsiteX4" fmla="*/ 3614 w 4464"/>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4" h="1714">
                  <a:moveTo>
                    <a:pt x="3614" y="1715"/>
                  </a:moveTo>
                  <a:cubicBezTo>
                    <a:pt x="4566" y="1715"/>
                    <a:pt x="4756" y="1333"/>
                    <a:pt x="3994" y="857"/>
                  </a:cubicBezTo>
                  <a:cubicBezTo>
                    <a:pt x="3232" y="381"/>
                    <a:pt x="1804" y="0"/>
                    <a:pt x="851" y="0"/>
                  </a:cubicBezTo>
                  <a:cubicBezTo>
                    <a:pt x="-101" y="0"/>
                    <a:pt x="-292" y="381"/>
                    <a:pt x="470" y="857"/>
                  </a:cubicBezTo>
                  <a:cubicBezTo>
                    <a:pt x="1232" y="1333"/>
                    <a:pt x="2661" y="1715"/>
                    <a:pt x="3614" y="1715"/>
                  </a:cubicBezTo>
                  <a:close/>
                </a:path>
              </a:pathLst>
            </a:custGeom>
            <a:grpFill/>
            <a:ln w="9525" cap="flat">
              <a:noFill/>
              <a:prstDash val="solid"/>
              <a:miter/>
            </a:ln>
          </p:spPr>
          <p:txBody>
            <a:bodyPr rtlCol="0" anchor="ctr"/>
            <a:lstStyle/>
            <a:p>
              <a:endParaRPr lang="zh-CN" altLang="en-US"/>
            </a:p>
          </p:txBody>
        </p:sp>
        <p:sp>
          <p:nvSpPr>
            <p:cNvPr id="642" name="任意多边形: 形状 641"/>
            <p:cNvSpPr/>
            <p:nvPr/>
          </p:nvSpPr>
          <p:spPr>
            <a:xfrm>
              <a:off x="7844070" y="3955637"/>
              <a:ext cx="1913" cy="666"/>
            </a:xfrm>
            <a:custGeom>
              <a:avLst/>
              <a:gdLst>
                <a:gd name="connsiteX0" fmla="*/ 1576 w 1913"/>
                <a:gd name="connsiteY0" fmla="*/ 667 h 666"/>
                <a:gd name="connsiteX1" fmla="*/ 1671 w 1913"/>
                <a:gd name="connsiteY1" fmla="*/ 381 h 666"/>
                <a:gd name="connsiteX2" fmla="*/ 338 w 1913"/>
                <a:gd name="connsiteY2" fmla="*/ 0 h 666"/>
                <a:gd name="connsiteX3" fmla="*/ 242 w 1913"/>
                <a:gd name="connsiteY3" fmla="*/ 381 h 666"/>
                <a:gd name="connsiteX4" fmla="*/ 1576 w 1913"/>
                <a:gd name="connsiteY4" fmla="*/ 667 h 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 h="666">
                  <a:moveTo>
                    <a:pt x="1576" y="667"/>
                  </a:moveTo>
                  <a:cubicBezTo>
                    <a:pt x="1957" y="667"/>
                    <a:pt x="2052" y="476"/>
                    <a:pt x="1671" y="381"/>
                  </a:cubicBezTo>
                  <a:cubicBezTo>
                    <a:pt x="1386" y="191"/>
                    <a:pt x="719" y="0"/>
                    <a:pt x="338" y="0"/>
                  </a:cubicBezTo>
                  <a:cubicBezTo>
                    <a:pt x="-43" y="0"/>
                    <a:pt x="-138" y="95"/>
                    <a:pt x="242" y="381"/>
                  </a:cubicBezTo>
                  <a:cubicBezTo>
                    <a:pt x="624" y="476"/>
                    <a:pt x="1195" y="667"/>
                    <a:pt x="1576" y="667"/>
                  </a:cubicBezTo>
                  <a:close/>
                </a:path>
              </a:pathLst>
            </a:custGeom>
            <a:grpFill/>
            <a:ln w="9525" cap="flat">
              <a:noFill/>
              <a:prstDash val="solid"/>
              <a:miter/>
            </a:ln>
          </p:spPr>
          <p:txBody>
            <a:bodyPr rtlCol="0" anchor="ctr"/>
            <a:lstStyle/>
            <a:p>
              <a:endParaRPr lang="zh-CN" altLang="en-US"/>
            </a:p>
          </p:txBody>
        </p:sp>
        <p:sp>
          <p:nvSpPr>
            <p:cNvPr id="643" name="任意多边形: 形状 642"/>
            <p:cNvSpPr/>
            <p:nvPr/>
          </p:nvSpPr>
          <p:spPr>
            <a:xfrm>
              <a:off x="4205945" y="4020407"/>
              <a:ext cx="998" cy="381"/>
            </a:xfrm>
            <a:custGeom>
              <a:avLst/>
              <a:gdLst>
                <a:gd name="connsiteX0" fmla="*/ 199 w 998"/>
                <a:gd name="connsiteY0" fmla="*/ 381 h 381"/>
                <a:gd name="connsiteX1" fmla="*/ 866 w 998"/>
                <a:gd name="connsiteY1" fmla="*/ 191 h 381"/>
                <a:gd name="connsiteX2" fmla="*/ 771 w 998"/>
                <a:gd name="connsiteY2" fmla="*/ 0 h 381"/>
                <a:gd name="connsiteX3" fmla="*/ 104 w 998"/>
                <a:gd name="connsiteY3" fmla="*/ 191 h 381"/>
                <a:gd name="connsiteX4" fmla="*/ 199 w 998"/>
                <a:gd name="connsiteY4" fmla="*/ 381 h 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8" h="381">
                  <a:moveTo>
                    <a:pt x="199" y="381"/>
                  </a:moveTo>
                  <a:cubicBezTo>
                    <a:pt x="390" y="381"/>
                    <a:pt x="675" y="286"/>
                    <a:pt x="866" y="191"/>
                  </a:cubicBezTo>
                  <a:cubicBezTo>
                    <a:pt x="1056" y="95"/>
                    <a:pt x="1056" y="0"/>
                    <a:pt x="771" y="0"/>
                  </a:cubicBezTo>
                  <a:cubicBezTo>
                    <a:pt x="580" y="0"/>
                    <a:pt x="294" y="95"/>
                    <a:pt x="104" y="191"/>
                  </a:cubicBezTo>
                  <a:cubicBezTo>
                    <a:pt x="-87" y="286"/>
                    <a:pt x="9" y="381"/>
                    <a:pt x="199" y="381"/>
                  </a:cubicBezTo>
                  <a:close/>
                </a:path>
              </a:pathLst>
            </a:custGeom>
            <a:grpFill/>
            <a:ln w="9525" cap="flat">
              <a:noFill/>
              <a:prstDash val="solid"/>
              <a:miter/>
            </a:ln>
          </p:spPr>
          <p:txBody>
            <a:bodyPr rtlCol="0" anchor="ctr"/>
            <a:lstStyle/>
            <a:p>
              <a:endParaRPr lang="zh-CN" altLang="en-US"/>
            </a:p>
          </p:txBody>
        </p:sp>
        <p:sp>
          <p:nvSpPr>
            <p:cNvPr id="644" name="任意多边形: 形状 643"/>
            <p:cNvSpPr/>
            <p:nvPr/>
          </p:nvSpPr>
          <p:spPr>
            <a:xfrm>
              <a:off x="4340998" y="4019835"/>
              <a:ext cx="3849" cy="1524"/>
            </a:xfrm>
            <a:custGeom>
              <a:avLst/>
              <a:gdLst>
                <a:gd name="connsiteX0" fmla="*/ 782 w 3849"/>
                <a:gd name="connsiteY0" fmla="*/ 1524 h 1524"/>
                <a:gd name="connsiteX1" fmla="*/ 3449 w 3849"/>
                <a:gd name="connsiteY1" fmla="*/ 762 h 1524"/>
                <a:gd name="connsiteX2" fmla="*/ 3068 w 3849"/>
                <a:gd name="connsiteY2" fmla="*/ 0 h 1524"/>
                <a:gd name="connsiteX3" fmla="*/ 401 w 3849"/>
                <a:gd name="connsiteY3" fmla="*/ 762 h 1524"/>
                <a:gd name="connsiteX4" fmla="*/ 782 w 3849"/>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9" h="1524">
                  <a:moveTo>
                    <a:pt x="782" y="1524"/>
                  </a:moveTo>
                  <a:cubicBezTo>
                    <a:pt x="1639" y="1524"/>
                    <a:pt x="2782" y="1143"/>
                    <a:pt x="3449" y="762"/>
                  </a:cubicBezTo>
                  <a:cubicBezTo>
                    <a:pt x="4116" y="381"/>
                    <a:pt x="3925" y="0"/>
                    <a:pt x="3068" y="0"/>
                  </a:cubicBezTo>
                  <a:cubicBezTo>
                    <a:pt x="2211" y="0"/>
                    <a:pt x="1068" y="381"/>
                    <a:pt x="401" y="762"/>
                  </a:cubicBezTo>
                  <a:cubicBezTo>
                    <a:pt x="-266" y="1143"/>
                    <a:pt x="-75" y="1524"/>
                    <a:pt x="782" y="1524"/>
                  </a:cubicBezTo>
                  <a:close/>
                </a:path>
              </a:pathLst>
            </a:custGeom>
            <a:grpFill/>
            <a:ln w="9525" cap="flat">
              <a:noFill/>
              <a:prstDash val="solid"/>
              <a:miter/>
            </a:ln>
          </p:spPr>
          <p:txBody>
            <a:bodyPr rtlCol="0" anchor="ctr"/>
            <a:lstStyle/>
            <a:p>
              <a:endParaRPr lang="zh-CN" altLang="en-US"/>
            </a:p>
          </p:txBody>
        </p:sp>
        <p:sp>
          <p:nvSpPr>
            <p:cNvPr id="645" name="任意多边形: 形状 644"/>
            <p:cNvSpPr/>
            <p:nvPr/>
          </p:nvSpPr>
          <p:spPr>
            <a:xfrm>
              <a:off x="4475645" y="4019073"/>
              <a:ext cx="7377" cy="3048"/>
            </a:xfrm>
            <a:custGeom>
              <a:avLst/>
              <a:gdLst>
                <a:gd name="connsiteX0" fmla="*/ 1580 w 7377"/>
                <a:gd name="connsiteY0" fmla="*/ 3048 h 3048"/>
                <a:gd name="connsiteX1" fmla="*/ 6724 w 7377"/>
                <a:gd name="connsiteY1" fmla="*/ 1524 h 3048"/>
                <a:gd name="connsiteX2" fmla="*/ 5771 w 7377"/>
                <a:gd name="connsiteY2" fmla="*/ 0 h 3048"/>
                <a:gd name="connsiteX3" fmla="*/ 628 w 7377"/>
                <a:gd name="connsiteY3" fmla="*/ 1524 h 3048"/>
                <a:gd name="connsiteX4" fmla="*/ 1580 w 7377"/>
                <a:gd name="connsiteY4" fmla="*/ 3048 h 3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77" h="3048">
                  <a:moveTo>
                    <a:pt x="1580" y="3048"/>
                  </a:moveTo>
                  <a:cubicBezTo>
                    <a:pt x="3295" y="3048"/>
                    <a:pt x="5581" y="2381"/>
                    <a:pt x="6724" y="1524"/>
                  </a:cubicBezTo>
                  <a:cubicBezTo>
                    <a:pt x="7867" y="667"/>
                    <a:pt x="7486" y="0"/>
                    <a:pt x="5771" y="0"/>
                  </a:cubicBezTo>
                  <a:cubicBezTo>
                    <a:pt x="4057" y="0"/>
                    <a:pt x="1771" y="667"/>
                    <a:pt x="628" y="1524"/>
                  </a:cubicBezTo>
                  <a:cubicBezTo>
                    <a:pt x="-515" y="2381"/>
                    <a:pt x="-39" y="3048"/>
                    <a:pt x="1580" y="3048"/>
                  </a:cubicBezTo>
                  <a:close/>
                </a:path>
              </a:pathLst>
            </a:custGeom>
            <a:grpFill/>
            <a:ln w="9525" cap="flat">
              <a:noFill/>
              <a:prstDash val="solid"/>
              <a:miter/>
            </a:ln>
          </p:spPr>
          <p:txBody>
            <a:bodyPr rtlCol="0" anchor="ctr"/>
            <a:lstStyle/>
            <a:p>
              <a:endParaRPr lang="zh-CN" altLang="en-US"/>
            </a:p>
          </p:txBody>
        </p:sp>
        <p:sp>
          <p:nvSpPr>
            <p:cNvPr id="646" name="任意多边形: 形状 645"/>
            <p:cNvSpPr/>
            <p:nvPr/>
          </p:nvSpPr>
          <p:spPr>
            <a:xfrm>
              <a:off x="4609950" y="4018121"/>
              <a:ext cx="11632" cy="4952"/>
            </a:xfrm>
            <a:custGeom>
              <a:avLst/>
              <a:gdLst>
                <a:gd name="connsiteX0" fmla="*/ 2721 w 11632"/>
                <a:gd name="connsiteY0" fmla="*/ 4953 h 4952"/>
                <a:gd name="connsiteX1" fmla="*/ 10722 w 11632"/>
                <a:gd name="connsiteY1" fmla="*/ 2476 h 4952"/>
                <a:gd name="connsiteX2" fmla="*/ 8912 w 11632"/>
                <a:gd name="connsiteY2" fmla="*/ 0 h 4952"/>
                <a:gd name="connsiteX3" fmla="*/ 911 w 11632"/>
                <a:gd name="connsiteY3" fmla="*/ 2476 h 4952"/>
                <a:gd name="connsiteX4" fmla="*/ 2721 w 11632"/>
                <a:gd name="connsiteY4" fmla="*/ 4953 h 4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2" h="4952">
                  <a:moveTo>
                    <a:pt x="2721" y="4953"/>
                  </a:moveTo>
                  <a:cubicBezTo>
                    <a:pt x="5483" y="4953"/>
                    <a:pt x="9007" y="3810"/>
                    <a:pt x="10722" y="2476"/>
                  </a:cubicBezTo>
                  <a:cubicBezTo>
                    <a:pt x="12436" y="1143"/>
                    <a:pt x="11674" y="0"/>
                    <a:pt x="8912" y="0"/>
                  </a:cubicBezTo>
                  <a:cubicBezTo>
                    <a:pt x="6150" y="0"/>
                    <a:pt x="2626" y="1143"/>
                    <a:pt x="911" y="2476"/>
                  </a:cubicBezTo>
                  <a:cubicBezTo>
                    <a:pt x="-803" y="3810"/>
                    <a:pt x="-41" y="4953"/>
                    <a:pt x="2721" y="4953"/>
                  </a:cubicBezTo>
                  <a:close/>
                </a:path>
              </a:pathLst>
            </a:custGeom>
            <a:grpFill/>
            <a:ln w="9525" cap="flat">
              <a:noFill/>
              <a:prstDash val="solid"/>
              <a:miter/>
            </a:ln>
          </p:spPr>
          <p:txBody>
            <a:bodyPr rtlCol="0" anchor="ctr"/>
            <a:lstStyle/>
            <a:p>
              <a:endParaRPr lang="zh-CN" altLang="en-US"/>
            </a:p>
          </p:txBody>
        </p:sp>
        <p:sp>
          <p:nvSpPr>
            <p:cNvPr id="647" name="任意多边形: 形状 646"/>
            <p:cNvSpPr/>
            <p:nvPr/>
          </p:nvSpPr>
          <p:spPr>
            <a:xfrm>
              <a:off x="4744391" y="4017168"/>
              <a:ext cx="15734" cy="6858"/>
            </a:xfrm>
            <a:custGeom>
              <a:avLst/>
              <a:gdLst>
                <a:gd name="connsiteX0" fmla="*/ 3916 w 15734"/>
                <a:gd name="connsiteY0" fmla="*/ 6858 h 6858"/>
                <a:gd name="connsiteX1" fmla="*/ 14679 w 15734"/>
                <a:gd name="connsiteY1" fmla="*/ 3429 h 6858"/>
                <a:gd name="connsiteX2" fmla="*/ 11727 w 15734"/>
                <a:gd name="connsiteY2" fmla="*/ 0 h 6858"/>
                <a:gd name="connsiteX3" fmla="*/ 1059 w 15734"/>
                <a:gd name="connsiteY3" fmla="*/ 3429 h 6858"/>
                <a:gd name="connsiteX4" fmla="*/ 3916 w 15734"/>
                <a:gd name="connsiteY4" fmla="*/ 6858 h 6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34" h="6858">
                  <a:moveTo>
                    <a:pt x="3916" y="6858"/>
                  </a:moveTo>
                  <a:cubicBezTo>
                    <a:pt x="7726" y="6858"/>
                    <a:pt x="12489" y="5334"/>
                    <a:pt x="14679" y="3429"/>
                  </a:cubicBezTo>
                  <a:cubicBezTo>
                    <a:pt x="16870" y="1524"/>
                    <a:pt x="15537" y="0"/>
                    <a:pt x="11727" y="0"/>
                  </a:cubicBezTo>
                  <a:cubicBezTo>
                    <a:pt x="8012" y="0"/>
                    <a:pt x="3154" y="1524"/>
                    <a:pt x="1059" y="3429"/>
                  </a:cubicBezTo>
                  <a:cubicBezTo>
                    <a:pt x="-1132" y="5334"/>
                    <a:pt x="201" y="6858"/>
                    <a:pt x="3916" y="6858"/>
                  </a:cubicBezTo>
                  <a:close/>
                </a:path>
              </a:pathLst>
            </a:custGeom>
            <a:grpFill/>
            <a:ln w="9525" cap="flat">
              <a:noFill/>
              <a:prstDash val="solid"/>
              <a:miter/>
            </a:ln>
          </p:spPr>
          <p:txBody>
            <a:bodyPr rtlCol="0" anchor="ctr"/>
            <a:lstStyle/>
            <a:p>
              <a:endParaRPr lang="zh-CN" altLang="en-US"/>
            </a:p>
          </p:txBody>
        </p:sp>
        <p:sp>
          <p:nvSpPr>
            <p:cNvPr id="648" name="任意多边形: 形状 647"/>
            <p:cNvSpPr/>
            <p:nvPr/>
          </p:nvSpPr>
          <p:spPr>
            <a:xfrm>
              <a:off x="4878440" y="4016025"/>
              <a:ext cx="20435" cy="9143"/>
            </a:xfrm>
            <a:custGeom>
              <a:avLst/>
              <a:gdLst>
                <a:gd name="connsiteX0" fmla="*/ 5598 w 20435"/>
                <a:gd name="connsiteY0" fmla="*/ 9144 h 9143"/>
                <a:gd name="connsiteX1" fmla="*/ 19314 w 20435"/>
                <a:gd name="connsiteY1" fmla="*/ 4572 h 9143"/>
                <a:gd name="connsiteX2" fmla="*/ 14838 w 20435"/>
                <a:gd name="connsiteY2" fmla="*/ 0 h 9143"/>
                <a:gd name="connsiteX3" fmla="*/ 1122 w 20435"/>
                <a:gd name="connsiteY3" fmla="*/ 4572 h 9143"/>
                <a:gd name="connsiteX4" fmla="*/ 5598 w 20435"/>
                <a:gd name="connsiteY4" fmla="*/ 9144 h 9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5" h="9143">
                  <a:moveTo>
                    <a:pt x="5598" y="9144"/>
                  </a:moveTo>
                  <a:cubicBezTo>
                    <a:pt x="10647" y="9144"/>
                    <a:pt x="16838" y="7048"/>
                    <a:pt x="19314" y="4572"/>
                  </a:cubicBezTo>
                  <a:cubicBezTo>
                    <a:pt x="21886" y="2096"/>
                    <a:pt x="19886" y="0"/>
                    <a:pt x="14838" y="0"/>
                  </a:cubicBezTo>
                  <a:cubicBezTo>
                    <a:pt x="9884" y="0"/>
                    <a:pt x="3693" y="2000"/>
                    <a:pt x="1122" y="4572"/>
                  </a:cubicBezTo>
                  <a:cubicBezTo>
                    <a:pt x="-1450" y="7048"/>
                    <a:pt x="550" y="9144"/>
                    <a:pt x="5598" y="9144"/>
                  </a:cubicBezTo>
                  <a:close/>
                </a:path>
              </a:pathLst>
            </a:custGeom>
            <a:grpFill/>
            <a:ln w="9525" cap="flat">
              <a:noFill/>
              <a:prstDash val="solid"/>
              <a:miter/>
            </a:ln>
          </p:spPr>
          <p:txBody>
            <a:bodyPr rtlCol="0" anchor="ctr"/>
            <a:lstStyle/>
            <a:p>
              <a:endParaRPr lang="zh-CN" altLang="en-US"/>
            </a:p>
          </p:txBody>
        </p:sp>
        <p:sp>
          <p:nvSpPr>
            <p:cNvPr id="649" name="任意多边形: 形状 648"/>
            <p:cNvSpPr/>
            <p:nvPr/>
          </p:nvSpPr>
          <p:spPr>
            <a:xfrm>
              <a:off x="5012262" y="4014787"/>
              <a:ext cx="25758" cy="11715"/>
            </a:xfrm>
            <a:custGeom>
              <a:avLst/>
              <a:gdLst>
                <a:gd name="connsiteX0" fmla="*/ 7602 w 25758"/>
                <a:gd name="connsiteY0" fmla="*/ 11716 h 11715"/>
                <a:gd name="connsiteX1" fmla="*/ 24652 w 25758"/>
                <a:gd name="connsiteY1" fmla="*/ 5810 h 11715"/>
                <a:gd name="connsiteX2" fmla="*/ 18175 w 25758"/>
                <a:gd name="connsiteY2" fmla="*/ 0 h 11715"/>
                <a:gd name="connsiteX3" fmla="*/ 1221 w 25758"/>
                <a:gd name="connsiteY3" fmla="*/ 5810 h 11715"/>
                <a:gd name="connsiteX4" fmla="*/ 7602 w 25758"/>
                <a:gd name="connsiteY4" fmla="*/ 11716 h 11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58" h="11715">
                  <a:moveTo>
                    <a:pt x="7602" y="11716"/>
                  </a:moveTo>
                  <a:cubicBezTo>
                    <a:pt x="14079" y="11716"/>
                    <a:pt x="21699" y="9049"/>
                    <a:pt x="24652" y="5810"/>
                  </a:cubicBezTo>
                  <a:cubicBezTo>
                    <a:pt x="27510" y="2572"/>
                    <a:pt x="24652" y="0"/>
                    <a:pt x="18175" y="0"/>
                  </a:cubicBezTo>
                  <a:cubicBezTo>
                    <a:pt x="11698" y="0"/>
                    <a:pt x="4173" y="2572"/>
                    <a:pt x="1221" y="5810"/>
                  </a:cubicBezTo>
                  <a:cubicBezTo>
                    <a:pt x="-1827" y="9049"/>
                    <a:pt x="1030" y="11716"/>
                    <a:pt x="7602" y="11716"/>
                  </a:cubicBezTo>
                  <a:close/>
                </a:path>
              </a:pathLst>
            </a:custGeom>
            <a:grpFill/>
            <a:ln w="9525" cap="flat">
              <a:noFill/>
              <a:prstDash val="solid"/>
              <a:miter/>
            </a:ln>
          </p:spPr>
          <p:txBody>
            <a:bodyPr rtlCol="0" anchor="ctr"/>
            <a:lstStyle/>
            <a:p>
              <a:endParaRPr lang="zh-CN" altLang="en-US"/>
            </a:p>
          </p:txBody>
        </p:sp>
        <p:sp>
          <p:nvSpPr>
            <p:cNvPr id="650" name="任意多边形: 形状 649"/>
            <p:cNvSpPr/>
            <p:nvPr/>
          </p:nvSpPr>
          <p:spPr>
            <a:xfrm>
              <a:off x="5146545" y="4013549"/>
              <a:ext cx="30040" cy="14097"/>
            </a:xfrm>
            <a:custGeom>
              <a:avLst/>
              <a:gdLst>
                <a:gd name="connsiteX0" fmla="*/ 9622 w 30040"/>
                <a:gd name="connsiteY0" fmla="*/ 14097 h 14097"/>
                <a:gd name="connsiteX1" fmla="*/ 29053 w 30040"/>
                <a:gd name="connsiteY1" fmla="*/ 6953 h 14097"/>
                <a:gd name="connsiteX2" fmla="*/ 20481 w 30040"/>
                <a:gd name="connsiteY2" fmla="*/ 0 h 14097"/>
                <a:gd name="connsiteX3" fmla="*/ 1050 w 30040"/>
                <a:gd name="connsiteY3" fmla="*/ 6953 h 14097"/>
                <a:gd name="connsiteX4" fmla="*/ 9622 w 30040"/>
                <a:gd name="connsiteY4" fmla="*/ 14097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0" h="14097">
                  <a:moveTo>
                    <a:pt x="9622" y="14097"/>
                  </a:moveTo>
                  <a:cubicBezTo>
                    <a:pt x="17433" y="14097"/>
                    <a:pt x="26100" y="10954"/>
                    <a:pt x="29053" y="6953"/>
                  </a:cubicBezTo>
                  <a:cubicBezTo>
                    <a:pt x="32006" y="3048"/>
                    <a:pt x="28101" y="0"/>
                    <a:pt x="20481" y="0"/>
                  </a:cubicBezTo>
                  <a:cubicBezTo>
                    <a:pt x="12766" y="0"/>
                    <a:pt x="4098" y="3143"/>
                    <a:pt x="1050" y="6953"/>
                  </a:cubicBezTo>
                  <a:cubicBezTo>
                    <a:pt x="-1998" y="10954"/>
                    <a:pt x="1812" y="14097"/>
                    <a:pt x="9622" y="14097"/>
                  </a:cubicBezTo>
                  <a:close/>
                </a:path>
              </a:pathLst>
            </a:custGeom>
            <a:grpFill/>
            <a:ln w="9525" cap="flat">
              <a:noFill/>
              <a:prstDash val="solid"/>
              <a:miter/>
            </a:ln>
          </p:spPr>
          <p:txBody>
            <a:bodyPr rtlCol="0" anchor="ctr"/>
            <a:lstStyle/>
            <a:p>
              <a:endParaRPr lang="zh-CN" altLang="en-US"/>
            </a:p>
          </p:txBody>
        </p:sp>
        <p:sp>
          <p:nvSpPr>
            <p:cNvPr id="651" name="任意多边形: 形状 650"/>
            <p:cNvSpPr/>
            <p:nvPr/>
          </p:nvSpPr>
          <p:spPr>
            <a:xfrm>
              <a:off x="5280843" y="4012406"/>
              <a:ext cx="34248" cy="16383"/>
            </a:xfrm>
            <a:custGeom>
              <a:avLst/>
              <a:gdLst>
                <a:gd name="connsiteX0" fmla="*/ 11817 w 34248"/>
                <a:gd name="connsiteY0" fmla="*/ 16383 h 16383"/>
                <a:gd name="connsiteX1" fmla="*/ 33439 w 34248"/>
                <a:gd name="connsiteY1" fmla="*/ 8096 h 16383"/>
                <a:gd name="connsiteX2" fmla="*/ 22390 w 34248"/>
                <a:gd name="connsiteY2" fmla="*/ 0 h 16383"/>
                <a:gd name="connsiteX3" fmla="*/ 863 w 34248"/>
                <a:gd name="connsiteY3" fmla="*/ 8096 h 16383"/>
                <a:gd name="connsiteX4" fmla="*/ 11817 w 34248"/>
                <a:gd name="connsiteY4" fmla="*/ 16383 h 1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48" h="16383">
                  <a:moveTo>
                    <a:pt x="11817" y="16383"/>
                  </a:moveTo>
                  <a:cubicBezTo>
                    <a:pt x="20866" y="16383"/>
                    <a:pt x="30582" y="12668"/>
                    <a:pt x="33439" y="8096"/>
                  </a:cubicBezTo>
                  <a:cubicBezTo>
                    <a:pt x="36296" y="3620"/>
                    <a:pt x="31344" y="0"/>
                    <a:pt x="22390" y="0"/>
                  </a:cubicBezTo>
                  <a:cubicBezTo>
                    <a:pt x="13436" y="0"/>
                    <a:pt x="3816" y="3620"/>
                    <a:pt x="863" y="8096"/>
                  </a:cubicBezTo>
                  <a:cubicBezTo>
                    <a:pt x="-2089" y="12763"/>
                    <a:pt x="2769" y="16383"/>
                    <a:pt x="11817" y="16383"/>
                  </a:cubicBezTo>
                  <a:close/>
                </a:path>
              </a:pathLst>
            </a:custGeom>
            <a:grpFill/>
            <a:ln w="9525" cap="flat">
              <a:noFill/>
              <a:prstDash val="solid"/>
              <a:miter/>
            </a:ln>
          </p:spPr>
          <p:txBody>
            <a:bodyPr rtlCol="0" anchor="ctr"/>
            <a:lstStyle/>
            <a:p>
              <a:endParaRPr lang="zh-CN" altLang="en-US"/>
            </a:p>
          </p:txBody>
        </p:sp>
        <p:sp>
          <p:nvSpPr>
            <p:cNvPr id="652" name="任意多边形: 形状 651"/>
            <p:cNvSpPr/>
            <p:nvPr/>
          </p:nvSpPr>
          <p:spPr>
            <a:xfrm>
              <a:off x="5414837" y="4011167"/>
              <a:ext cx="39218" cy="19050"/>
            </a:xfrm>
            <a:custGeom>
              <a:avLst/>
              <a:gdLst>
                <a:gd name="connsiteX0" fmla="*/ 14603 w 39218"/>
                <a:gd name="connsiteY0" fmla="*/ 19050 h 19050"/>
                <a:gd name="connsiteX1" fmla="*/ 38606 w 39218"/>
                <a:gd name="connsiteY1" fmla="*/ 9430 h 19050"/>
                <a:gd name="connsiteX2" fmla="*/ 24604 w 39218"/>
                <a:gd name="connsiteY2" fmla="*/ 0 h 19050"/>
                <a:gd name="connsiteX3" fmla="*/ 696 w 39218"/>
                <a:gd name="connsiteY3" fmla="*/ 9430 h 19050"/>
                <a:gd name="connsiteX4" fmla="*/ 14603 w 39218"/>
                <a:gd name="connsiteY4" fmla="*/ 19050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18" h="19050">
                  <a:moveTo>
                    <a:pt x="14603" y="19050"/>
                  </a:moveTo>
                  <a:cubicBezTo>
                    <a:pt x="25176" y="19050"/>
                    <a:pt x="35939" y="14764"/>
                    <a:pt x="38606" y="9430"/>
                  </a:cubicBezTo>
                  <a:cubicBezTo>
                    <a:pt x="41273" y="4191"/>
                    <a:pt x="34986" y="0"/>
                    <a:pt x="24604" y="0"/>
                  </a:cubicBezTo>
                  <a:cubicBezTo>
                    <a:pt x="14222" y="0"/>
                    <a:pt x="3554" y="4191"/>
                    <a:pt x="696" y="9430"/>
                  </a:cubicBezTo>
                  <a:cubicBezTo>
                    <a:pt x="-2161" y="14669"/>
                    <a:pt x="4030" y="19050"/>
                    <a:pt x="14603" y="19050"/>
                  </a:cubicBezTo>
                  <a:close/>
                </a:path>
              </a:pathLst>
            </a:custGeom>
            <a:grpFill/>
            <a:ln w="9525" cap="flat">
              <a:noFill/>
              <a:prstDash val="solid"/>
              <a:miter/>
            </a:ln>
          </p:spPr>
          <p:txBody>
            <a:bodyPr rtlCol="0" anchor="ctr"/>
            <a:lstStyle/>
            <a:p>
              <a:endParaRPr lang="zh-CN" altLang="en-US"/>
            </a:p>
          </p:txBody>
        </p:sp>
        <p:sp>
          <p:nvSpPr>
            <p:cNvPr id="653" name="任意多边形: 形状 652"/>
            <p:cNvSpPr/>
            <p:nvPr/>
          </p:nvSpPr>
          <p:spPr>
            <a:xfrm>
              <a:off x="5549645" y="4010215"/>
              <a:ext cx="42483" cy="20954"/>
            </a:xfrm>
            <a:custGeom>
              <a:avLst/>
              <a:gdLst>
                <a:gd name="connsiteX0" fmla="*/ 17050 w 42483"/>
                <a:gd name="connsiteY0" fmla="*/ 20955 h 20954"/>
                <a:gd name="connsiteX1" fmla="*/ 42100 w 42483"/>
                <a:gd name="connsiteY1" fmla="*/ 10382 h 20954"/>
                <a:gd name="connsiteX2" fmla="*/ 25432 w 42483"/>
                <a:gd name="connsiteY2" fmla="*/ 0 h 20954"/>
                <a:gd name="connsiteX3" fmla="*/ 476 w 42483"/>
                <a:gd name="connsiteY3" fmla="*/ 10382 h 20954"/>
                <a:gd name="connsiteX4" fmla="*/ 17050 w 42483"/>
                <a:gd name="connsiteY4" fmla="*/ 20955 h 20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83" h="20954">
                  <a:moveTo>
                    <a:pt x="17050" y="20955"/>
                  </a:moveTo>
                  <a:cubicBezTo>
                    <a:pt x="28670" y="20955"/>
                    <a:pt x="39910" y="16192"/>
                    <a:pt x="42100" y="10382"/>
                  </a:cubicBezTo>
                  <a:cubicBezTo>
                    <a:pt x="44291" y="4667"/>
                    <a:pt x="36862" y="0"/>
                    <a:pt x="25432" y="0"/>
                  </a:cubicBezTo>
                  <a:cubicBezTo>
                    <a:pt x="14002" y="0"/>
                    <a:pt x="2857" y="4667"/>
                    <a:pt x="476" y="10382"/>
                  </a:cubicBezTo>
                  <a:cubicBezTo>
                    <a:pt x="-2000" y="16192"/>
                    <a:pt x="5429" y="20955"/>
                    <a:pt x="17050" y="20955"/>
                  </a:cubicBezTo>
                  <a:close/>
                </a:path>
              </a:pathLst>
            </a:custGeom>
            <a:grpFill/>
            <a:ln w="9525" cap="flat">
              <a:noFill/>
              <a:prstDash val="solid"/>
              <a:miter/>
            </a:ln>
          </p:spPr>
          <p:txBody>
            <a:bodyPr rtlCol="0" anchor="ctr"/>
            <a:lstStyle/>
            <a:p>
              <a:endParaRPr lang="zh-CN" altLang="en-US"/>
            </a:p>
          </p:txBody>
        </p:sp>
        <p:sp>
          <p:nvSpPr>
            <p:cNvPr id="654" name="任意多边形: 形状 653"/>
            <p:cNvSpPr/>
            <p:nvPr/>
          </p:nvSpPr>
          <p:spPr>
            <a:xfrm>
              <a:off x="5684447" y="4009262"/>
              <a:ext cx="45794" cy="22860"/>
            </a:xfrm>
            <a:custGeom>
              <a:avLst/>
              <a:gdLst>
                <a:gd name="connsiteX0" fmla="*/ 19693 w 45794"/>
                <a:gd name="connsiteY0" fmla="*/ 22860 h 22860"/>
                <a:gd name="connsiteX1" fmla="*/ 45601 w 45794"/>
                <a:gd name="connsiteY1" fmla="*/ 11335 h 22860"/>
                <a:gd name="connsiteX2" fmla="*/ 26075 w 45794"/>
                <a:gd name="connsiteY2" fmla="*/ 0 h 22860"/>
                <a:gd name="connsiteX3" fmla="*/ 262 w 45794"/>
                <a:gd name="connsiteY3" fmla="*/ 11335 h 22860"/>
                <a:gd name="connsiteX4" fmla="*/ 19693 w 45794"/>
                <a:gd name="connsiteY4" fmla="*/ 22860 h 2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94" h="22860">
                  <a:moveTo>
                    <a:pt x="19693" y="22860"/>
                  </a:moveTo>
                  <a:cubicBezTo>
                    <a:pt x="32362" y="22860"/>
                    <a:pt x="43982" y="17717"/>
                    <a:pt x="45601" y="11335"/>
                  </a:cubicBezTo>
                  <a:cubicBezTo>
                    <a:pt x="47221" y="5048"/>
                    <a:pt x="38458" y="0"/>
                    <a:pt x="26075" y="0"/>
                  </a:cubicBezTo>
                  <a:cubicBezTo>
                    <a:pt x="13693" y="0"/>
                    <a:pt x="2072" y="5048"/>
                    <a:pt x="262" y="11335"/>
                  </a:cubicBezTo>
                  <a:cubicBezTo>
                    <a:pt x="-1643" y="17621"/>
                    <a:pt x="7025" y="22860"/>
                    <a:pt x="19693" y="22860"/>
                  </a:cubicBezTo>
                  <a:close/>
                </a:path>
              </a:pathLst>
            </a:custGeom>
            <a:grpFill/>
            <a:ln w="9525" cap="flat">
              <a:noFill/>
              <a:prstDash val="solid"/>
              <a:miter/>
            </a:ln>
          </p:spPr>
          <p:txBody>
            <a:bodyPr rtlCol="0" anchor="ctr"/>
            <a:lstStyle/>
            <a:p>
              <a:endParaRPr lang="zh-CN" altLang="en-US"/>
            </a:p>
          </p:txBody>
        </p:sp>
        <p:sp>
          <p:nvSpPr>
            <p:cNvPr id="655" name="任意多边形: 形状 654"/>
            <p:cNvSpPr/>
            <p:nvPr/>
          </p:nvSpPr>
          <p:spPr>
            <a:xfrm>
              <a:off x="5819954" y="4008691"/>
              <a:ext cx="47782" cy="24003"/>
            </a:xfrm>
            <a:custGeom>
              <a:avLst/>
              <a:gdLst>
                <a:gd name="connsiteX0" fmla="*/ 22013 w 47782"/>
                <a:gd name="connsiteY0" fmla="*/ 24003 h 24003"/>
                <a:gd name="connsiteX1" fmla="*/ 47730 w 47782"/>
                <a:gd name="connsiteY1" fmla="*/ 11906 h 24003"/>
                <a:gd name="connsiteX2" fmla="*/ 25728 w 47782"/>
                <a:gd name="connsiteY2" fmla="*/ 0 h 24003"/>
                <a:gd name="connsiteX3" fmla="*/ 105 w 47782"/>
                <a:gd name="connsiteY3" fmla="*/ 11906 h 24003"/>
                <a:gd name="connsiteX4" fmla="*/ 22013 w 47782"/>
                <a:gd name="connsiteY4" fmla="*/ 24003 h 24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782" h="24003">
                  <a:moveTo>
                    <a:pt x="22013" y="24003"/>
                  </a:moveTo>
                  <a:cubicBezTo>
                    <a:pt x="35348" y="24003"/>
                    <a:pt x="46873" y="18574"/>
                    <a:pt x="47730" y="11906"/>
                  </a:cubicBezTo>
                  <a:cubicBezTo>
                    <a:pt x="48588" y="5334"/>
                    <a:pt x="38777" y="0"/>
                    <a:pt x="25728" y="0"/>
                  </a:cubicBezTo>
                  <a:cubicBezTo>
                    <a:pt x="12679" y="0"/>
                    <a:pt x="1248" y="5239"/>
                    <a:pt x="105" y="11906"/>
                  </a:cubicBezTo>
                  <a:cubicBezTo>
                    <a:pt x="-1133" y="18574"/>
                    <a:pt x="8678" y="24003"/>
                    <a:pt x="22013" y="24003"/>
                  </a:cubicBezTo>
                  <a:close/>
                </a:path>
              </a:pathLst>
            </a:custGeom>
            <a:grpFill/>
            <a:ln w="9525" cap="flat">
              <a:noFill/>
              <a:prstDash val="solid"/>
              <a:miter/>
            </a:ln>
          </p:spPr>
          <p:txBody>
            <a:bodyPr rtlCol="0" anchor="ctr"/>
            <a:lstStyle/>
            <a:p>
              <a:endParaRPr lang="zh-CN" altLang="en-US"/>
            </a:p>
          </p:txBody>
        </p:sp>
        <p:sp>
          <p:nvSpPr>
            <p:cNvPr id="656" name="任意多边形: 形状 655"/>
            <p:cNvSpPr/>
            <p:nvPr/>
          </p:nvSpPr>
          <p:spPr>
            <a:xfrm>
              <a:off x="5955686" y="4008405"/>
              <a:ext cx="49159" cy="24669"/>
            </a:xfrm>
            <a:custGeom>
              <a:avLst/>
              <a:gdLst>
                <a:gd name="connsiteX0" fmla="*/ 24203 w 49159"/>
                <a:gd name="connsiteY0" fmla="*/ 24670 h 24669"/>
                <a:gd name="connsiteX1" fmla="*/ 49159 w 49159"/>
                <a:gd name="connsiteY1" fmla="*/ 12192 h 24669"/>
                <a:gd name="connsiteX2" fmla="*/ 24965 w 49159"/>
                <a:gd name="connsiteY2" fmla="*/ 0 h 24669"/>
                <a:gd name="connsiteX3" fmla="*/ 10 w 49159"/>
                <a:gd name="connsiteY3" fmla="*/ 12192 h 24669"/>
                <a:gd name="connsiteX4" fmla="*/ 24203 w 49159"/>
                <a:gd name="connsiteY4" fmla="*/ 24670 h 24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59" h="24669">
                  <a:moveTo>
                    <a:pt x="24203" y="24670"/>
                  </a:moveTo>
                  <a:cubicBezTo>
                    <a:pt x="37919" y="24670"/>
                    <a:pt x="49159" y="19050"/>
                    <a:pt x="49159" y="12192"/>
                  </a:cubicBezTo>
                  <a:cubicBezTo>
                    <a:pt x="49254" y="5429"/>
                    <a:pt x="38395" y="0"/>
                    <a:pt x="24965" y="0"/>
                  </a:cubicBezTo>
                  <a:cubicBezTo>
                    <a:pt x="11535" y="0"/>
                    <a:pt x="391" y="5429"/>
                    <a:pt x="10" y="12192"/>
                  </a:cubicBezTo>
                  <a:cubicBezTo>
                    <a:pt x="-371" y="19050"/>
                    <a:pt x="10487" y="24670"/>
                    <a:pt x="24203" y="24670"/>
                  </a:cubicBezTo>
                  <a:close/>
                </a:path>
              </a:pathLst>
            </a:custGeom>
            <a:grpFill/>
            <a:ln w="9525" cap="flat">
              <a:noFill/>
              <a:prstDash val="solid"/>
              <a:miter/>
            </a:ln>
          </p:spPr>
          <p:txBody>
            <a:bodyPr rtlCol="0" anchor="ctr"/>
            <a:lstStyle/>
            <a:p>
              <a:endParaRPr lang="zh-CN" altLang="en-US"/>
            </a:p>
          </p:txBody>
        </p:sp>
        <p:sp>
          <p:nvSpPr>
            <p:cNvPr id="657" name="任意多边形: 形状 656"/>
            <p:cNvSpPr/>
            <p:nvPr/>
          </p:nvSpPr>
          <p:spPr>
            <a:xfrm>
              <a:off x="6091793" y="4008215"/>
              <a:ext cx="49964" cy="25050"/>
            </a:xfrm>
            <a:custGeom>
              <a:avLst/>
              <a:gdLst>
                <a:gd name="connsiteX0" fmla="*/ 26114 w 49964"/>
                <a:gd name="connsiteY0" fmla="*/ 25051 h 25050"/>
                <a:gd name="connsiteX1" fmla="*/ 49926 w 49964"/>
                <a:gd name="connsiteY1" fmla="*/ 12383 h 25050"/>
                <a:gd name="connsiteX2" fmla="*/ 23828 w 49964"/>
                <a:gd name="connsiteY2" fmla="*/ 0 h 25050"/>
                <a:gd name="connsiteX3" fmla="*/ 15 w 49964"/>
                <a:gd name="connsiteY3" fmla="*/ 12383 h 25050"/>
                <a:gd name="connsiteX4" fmla="*/ 26114 w 49964"/>
                <a:gd name="connsiteY4" fmla="*/ 25051 h 25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64" h="25050">
                  <a:moveTo>
                    <a:pt x="26114" y="25051"/>
                  </a:moveTo>
                  <a:cubicBezTo>
                    <a:pt x="40020" y="25051"/>
                    <a:pt x="50688" y="19336"/>
                    <a:pt x="49926" y="12383"/>
                  </a:cubicBezTo>
                  <a:cubicBezTo>
                    <a:pt x="49164" y="5525"/>
                    <a:pt x="37449" y="0"/>
                    <a:pt x="23828" y="0"/>
                  </a:cubicBezTo>
                  <a:cubicBezTo>
                    <a:pt x="10207" y="0"/>
                    <a:pt x="-461" y="5525"/>
                    <a:pt x="15" y="12383"/>
                  </a:cubicBezTo>
                  <a:cubicBezTo>
                    <a:pt x="396" y="19336"/>
                    <a:pt x="12112" y="25051"/>
                    <a:pt x="26114" y="25051"/>
                  </a:cubicBezTo>
                  <a:close/>
                </a:path>
              </a:pathLst>
            </a:custGeom>
            <a:grpFill/>
            <a:ln w="9525" cap="flat">
              <a:noFill/>
              <a:prstDash val="solid"/>
              <a:miter/>
            </a:ln>
          </p:spPr>
          <p:txBody>
            <a:bodyPr rtlCol="0" anchor="ctr"/>
            <a:lstStyle/>
            <a:p>
              <a:endParaRPr lang="zh-CN" altLang="en-US"/>
            </a:p>
          </p:txBody>
        </p:sp>
        <p:sp>
          <p:nvSpPr>
            <p:cNvPr id="658" name="任意多边形: 形状 657"/>
            <p:cNvSpPr/>
            <p:nvPr/>
          </p:nvSpPr>
          <p:spPr>
            <a:xfrm>
              <a:off x="6228466" y="4008405"/>
              <a:ext cx="49445" cy="24669"/>
            </a:xfrm>
            <a:custGeom>
              <a:avLst/>
              <a:gdLst>
                <a:gd name="connsiteX0" fmla="*/ 27363 w 49445"/>
                <a:gd name="connsiteY0" fmla="*/ 24670 h 24669"/>
                <a:gd name="connsiteX1" fmla="*/ 49270 w 49445"/>
                <a:gd name="connsiteY1" fmla="*/ 12192 h 24669"/>
                <a:gd name="connsiteX2" fmla="*/ 22029 w 49445"/>
                <a:gd name="connsiteY2" fmla="*/ 0 h 24669"/>
                <a:gd name="connsiteX3" fmla="*/ 121 w 49445"/>
                <a:gd name="connsiteY3" fmla="*/ 12192 h 24669"/>
                <a:gd name="connsiteX4" fmla="*/ 27363 w 49445"/>
                <a:gd name="connsiteY4" fmla="*/ 24670 h 24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45" h="24669">
                  <a:moveTo>
                    <a:pt x="27363" y="24670"/>
                  </a:moveTo>
                  <a:cubicBezTo>
                    <a:pt x="41079" y="24670"/>
                    <a:pt x="50890" y="19050"/>
                    <a:pt x="49270" y="12192"/>
                  </a:cubicBezTo>
                  <a:cubicBezTo>
                    <a:pt x="47651" y="5429"/>
                    <a:pt x="35459" y="0"/>
                    <a:pt x="22029" y="0"/>
                  </a:cubicBezTo>
                  <a:cubicBezTo>
                    <a:pt x="8599" y="0"/>
                    <a:pt x="-1212" y="5429"/>
                    <a:pt x="121" y="12192"/>
                  </a:cubicBezTo>
                  <a:cubicBezTo>
                    <a:pt x="1455" y="19050"/>
                    <a:pt x="13647" y="24670"/>
                    <a:pt x="27363" y="24670"/>
                  </a:cubicBezTo>
                  <a:close/>
                </a:path>
              </a:pathLst>
            </a:custGeom>
            <a:grpFill/>
            <a:ln w="9525" cap="flat">
              <a:noFill/>
              <a:prstDash val="solid"/>
              <a:miter/>
            </a:ln>
          </p:spPr>
          <p:txBody>
            <a:bodyPr rtlCol="0" anchor="ctr"/>
            <a:lstStyle/>
            <a:p>
              <a:endParaRPr lang="zh-CN" altLang="en-US"/>
            </a:p>
          </p:txBody>
        </p:sp>
        <p:sp>
          <p:nvSpPr>
            <p:cNvPr id="659" name="任意多边形: 形状 658"/>
            <p:cNvSpPr/>
            <p:nvPr/>
          </p:nvSpPr>
          <p:spPr>
            <a:xfrm>
              <a:off x="6365440" y="4008691"/>
              <a:ext cx="48417" cy="24003"/>
            </a:xfrm>
            <a:custGeom>
              <a:avLst/>
              <a:gdLst>
                <a:gd name="connsiteX0" fmla="*/ 28310 w 48417"/>
                <a:gd name="connsiteY0" fmla="*/ 24003 h 24003"/>
                <a:gd name="connsiteX1" fmla="*/ 48027 w 48417"/>
                <a:gd name="connsiteY1" fmla="*/ 11906 h 24003"/>
                <a:gd name="connsiteX2" fmla="*/ 20119 w 48417"/>
                <a:gd name="connsiteY2" fmla="*/ 0 h 24003"/>
                <a:gd name="connsiteX3" fmla="*/ 307 w 48417"/>
                <a:gd name="connsiteY3" fmla="*/ 11906 h 24003"/>
                <a:gd name="connsiteX4" fmla="*/ 28310 w 48417"/>
                <a:gd name="connsiteY4" fmla="*/ 24003 h 24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17" h="24003">
                  <a:moveTo>
                    <a:pt x="28310" y="24003"/>
                  </a:moveTo>
                  <a:cubicBezTo>
                    <a:pt x="41645" y="24003"/>
                    <a:pt x="50408" y="18574"/>
                    <a:pt x="48027" y="11906"/>
                  </a:cubicBezTo>
                  <a:cubicBezTo>
                    <a:pt x="45646" y="5334"/>
                    <a:pt x="33168" y="0"/>
                    <a:pt x="20119" y="0"/>
                  </a:cubicBezTo>
                  <a:cubicBezTo>
                    <a:pt x="7070" y="0"/>
                    <a:pt x="-1789" y="5239"/>
                    <a:pt x="307" y="11906"/>
                  </a:cubicBezTo>
                  <a:cubicBezTo>
                    <a:pt x="2402" y="18574"/>
                    <a:pt x="14975" y="24003"/>
                    <a:pt x="28310" y="24003"/>
                  </a:cubicBezTo>
                  <a:close/>
                </a:path>
              </a:pathLst>
            </a:custGeom>
            <a:grpFill/>
            <a:ln w="9525" cap="flat">
              <a:noFill/>
              <a:prstDash val="solid"/>
              <a:miter/>
            </a:ln>
          </p:spPr>
          <p:txBody>
            <a:bodyPr rtlCol="0" anchor="ctr"/>
            <a:lstStyle/>
            <a:p>
              <a:endParaRPr lang="zh-CN" altLang="en-US"/>
            </a:p>
          </p:txBody>
        </p:sp>
        <p:sp>
          <p:nvSpPr>
            <p:cNvPr id="660" name="任意多边形: 形状 659"/>
            <p:cNvSpPr/>
            <p:nvPr/>
          </p:nvSpPr>
          <p:spPr>
            <a:xfrm>
              <a:off x="6503203" y="4009453"/>
              <a:ext cx="45808" cy="22479"/>
            </a:xfrm>
            <a:custGeom>
              <a:avLst/>
              <a:gdLst>
                <a:gd name="connsiteX0" fmla="*/ 28088 w 45808"/>
                <a:gd name="connsiteY0" fmla="*/ 22479 h 22479"/>
                <a:gd name="connsiteX1" fmla="*/ 45138 w 45808"/>
                <a:gd name="connsiteY1" fmla="*/ 11144 h 22479"/>
                <a:gd name="connsiteX2" fmla="*/ 17706 w 45808"/>
                <a:gd name="connsiteY2" fmla="*/ 0 h 22479"/>
                <a:gd name="connsiteX3" fmla="*/ 561 w 45808"/>
                <a:gd name="connsiteY3" fmla="*/ 11144 h 22479"/>
                <a:gd name="connsiteX4" fmla="*/ 28088 w 45808"/>
                <a:gd name="connsiteY4" fmla="*/ 22479 h 22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808" h="22479">
                  <a:moveTo>
                    <a:pt x="28088" y="22479"/>
                  </a:moveTo>
                  <a:cubicBezTo>
                    <a:pt x="40566" y="22479"/>
                    <a:pt x="48186" y="17335"/>
                    <a:pt x="45138" y="11144"/>
                  </a:cubicBezTo>
                  <a:cubicBezTo>
                    <a:pt x="42185" y="4953"/>
                    <a:pt x="29898" y="0"/>
                    <a:pt x="17706" y="0"/>
                  </a:cubicBezTo>
                  <a:cubicBezTo>
                    <a:pt x="5514" y="0"/>
                    <a:pt x="-2202" y="4953"/>
                    <a:pt x="561" y="11144"/>
                  </a:cubicBezTo>
                  <a:cubicBezTo>
                    <a:pt x="3323" y="17335"/>
                    <a:pt x="15610" y="22479"/>
                    <a:pt x="28088" y="22479"/>
                  </a:cubicBezTo>
                  <a:close/>
                </a:path>
              </a:pathLst>
            </a:custGeom>
            <a:grpFill/>
            <a:ln w="9525" cap="flat">
              <a:noFill/>
              <a:prstDash val="solid"/>
              <a:miter/>
            </a:ln>
          </p:spPr>
          <p:txBody>
            <a:bodyPr rtlCol="0" anchor="ctr"/>
            <a:lstStyle/>
            <a:p>
              <a:endParaRPr lang="zh-CN" altLang="en-US"/>
            </a:p>
          </p:txBody>
        </p:sp>
        <p:sp>
          <p:nvSpPr>
            <p:cNvPr id="661" name="任意多边形: 形状 660"/>
            <p:cNvSpPr/>
            <p:nvPr/>
          </p:nvSpPr>
          <p:spPr>
            <a:xfrm>
              <a:off x="6641274" y="4010405"/>
              <a:ext cx="42581" cy="20574"/>
            </a:xfrm>
            <a:custGeom>
              <a:avLst/>
              <a:gdLst>
                <a:gd name="connsiteX0" fmla="*/ 27273 w 42581"/>
                <a:gd name="connsiteY0" fmla="*/ 20574 h 20574"/>
                <a:gd name="connsiteX1" fmla="*/ 41656 w 42581"/>
                <a:gd name="connsiteY1" fmla="*/ 10192 h 20574"/>
                <a:gd name="connsiteX2" fmla="*/ 15271 w 42581"/>
                <a:gd name="connsiteY2" fmla="*/ 0 h 20574"/>
                <a:gd name="connsiteX3" fmla="*/ 793 w 42581"/>
                <a:gd name="connsiteY3" fmla="*/ 10192 h 20574"/>
                <a:gd name="connsiteX4" fmla="*/ 27273 w 42581"/>
                <a:gd name="connsiteY4" fmla="*/ 20574 h 20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81" h="20574">
                  <a:moveTo>
                    <a:pt x="27273" y="20574"/>
                  </a:moveTo>
                  <a:cubicBezTo>
                    <a:pt x="38703" y="20574"/>
                    <a:pt x="45085" y="15907"/>
                    <a:pt x="41656" y="10192"/>
                  </a:cubicBezTo>
                  <a:cubicBezTo>
                    <a:pt x="38227" y="4572"/>
                    <a:pt x="26416" y="0"/>
                    <a:pt x="15271" y="0"/>
                  </a:cubicBezTo>
                  <a:cubicBezTo>
                    <a:pt x="4127" y="0"/>
                    <a:pt x="-2350" y="4477"/>
                    <a:pt x="793" y="10192"/>
                  </a:cubicBezTo>
                  <a:cubicBezTo>
                    <a:pt x="4032" y="15907"/>
                    <a:pt x="15938" y="20574"/>
                    <a:pt x="27273" y="20574"/>
                  </a:cubicBezTo>
                  <a:close/>
                </a:path>
              </a:pathLst>
            </a:custGeom>
            <a:grpFill/>
            <a:ln w="9525" cap="flat">
              <a:noFill/>
              <a:prstDash val="solid"/>
              <a:miter/>
            </a:ln>
          </p:spPr>
          <p:txBody>
            <a:bodyPr rtlCol="0" anchor="ctr"/>
            <a:lstStyle/>
            <a:p>
              <a:endParaRPr lang="zh-CN" altLang="en-US"/>
            </a:p>
          </p:txBody>
        </p:sp>
        <p:sp>
          <p:nvSpPr>
            <p:cNvPr id="662" name="任意多边形: 形状 661"/>
            <p:cNvSpPr/>
            <p:nvPr/>
          </p:nvSpPr>
          <p:spPr>
            <a:xfrm>
              <a:off x="6779758" y="4011549"/>
              <a:ext cx="38573" cy="18287"/>
            </a:xfrm>
            <a:custGeom>
              <a:avLst/>
              <a:gdLst>
                <a:gd name="connsiteX0" fmla="*/ 25758 w 38573"/>
                <a:gd name="connsiteY0" fmla="*/ 18288 h 18287"/>
                <a:gd name="connsiteX1" fmla="*/ 37378 w 38573"/>
                <a:gd name="connsiteY1" fmla="*/ 9049 h 18287"/>
                <a:gd name="connsiteX2" fmla="*/ 12804 w 38573"/>
                <a:gd name="connsiteY2" fmla="*/ 0 h 18287"/>
                <a:gd name="connsiteX3" fmla="*/ 1088 w 38573"/>
                <a:gd name="connsiteY3" fmla="*/ 9049 h 18287"/>
                <a:gd name="connsiteX4" fmla="*/ 25758 w 38573"/>
                <a:gd name="connsiteY4" fmla="*/ 18288 h 18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73" h="18287">
                  <a:moveTo>
                    <a:pt x="25758" y="18288"/>
                  </a:moveTo>
                  <a:cubicBezTo>
                    <a:pt x="35854" y="18288"/>
                    <a:pt x="41093" y="14192"/>
                    <a:pt x="37378" y="9049"/>
                  </a:cubicBezTo>
                  <a:cubicBezTo>
                    <a:pt x="33759" y="4000"/>
                    <a:pt x="22710" y="0"/>
                    <a:pt x="12804" y="0"/>
                  </a:cubicBezTo>
                  <a:cubicBezTo>
                    <a:pt x="2898" y="0"/>
                    <a:pt x="-2436" y="4000"/>
                    <a:pt x="1088" y="9049"/>
                  </a:cubicBezTo>
                  <a:cubicBezTo>
                    <a:pt x="4517" y="14097"/>
                    <a:pt x="15661" y="18288"/>
                    <a:pt x="25758" y="18288"/>
                  </a:cubicBezTo>
                  <a:close/>
                </a:path>
              </a:pathLst>
            </a:custGeom>
            <a:grpFill/>
            <a:ln w="9525" cap="flat">
              <a:noFill/>
              <a:prstDash val="solid"/>
              <a:miter/>
            </a:ln>
          </p:spPr>
          <p:txBody>
            <a:bodyPr rtlCol="0" anchor="ctr"/>
            <a:lstStyle/>
            <a:p>
              <a:endParaRPr lang="zh-CN" altLang="en-US"/>
            </a:p>
          </p:txBody>
        </p:sp>
        <p:sp>
          <p:nvSpPr>
            <p:cNvPr id="663" name="任意多边形: 形状 662"/>
            <p:cNvSpPr/>
            <p:nvPr/>
          </p:nvSpPr>
          <p:spPr>
            <a:xfrm>
              <a:off x="6918174" y="4012691"/>
              <a:ext cx="34499" cy="15906"/>
            </a:xfrm>
            <a:custGeom>
              <a:avLst/>
              <a:gdLst>
                <a:gd name="connsiteX0" fmla="*/ 23931 w 34499"/>
                <a:gd name="connsiteY0" fmla="*/ 15907 h 15906"/>
                <a:gd name="connsiteX1" fmla="*/ 33075 w 34499"/>
                <a:gd name="connsiteY1" fmla="*/ 7906 h 15906"/>
                <a:gd name="connsiteX2" fmla="*/ 10596 w 34499"/>
                <a:gd name="connsiteY2" fmla="*/ 0 h 15906"/>
                <a:gd name="connsiteX3" fmla="*/ 1262 w 34499"/>
                <a:gd name="connsiteY3" fmla="*/ 7906 h 15906"/>
                <a:gd name="connsiteX4" fmla="*/ 23931 w 34499"/>
                <a:gd name="connsiteY4" fmla="*/ 15907 h 1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99" h="15906">
                  <a:moveTo>
                    <a:pt x="23931" y="15907"/>
                  </a:moveTo>
                  <a:cubicBezTo>
                    <a:pt x="32790" y="15907"/>
                    <a:pt x="36885" y="12287"/>
                    <a:pt x="33075" y="7906"/>
                  </a:cubicBezTo>
                  <a:cubicBezTo>
                    <a:pt x="29360" y="3524"/>
                    <a:pt x="19264" y="0"/>
                    <a:pt x="10596" y="0"/>
                  </a:cubicBezTo>
                  <a:cubicBezTo>
                    <a:pt x="1833" y="0"/>
                    <a:pt x="-2263" y="3524"/>
                    <a:pt x="1262" y="7906"/>
                  </a:cubicBezTo>
                  <a:cubicBezTo>
                    <a:pt x="4976" y="12287"/>
                    <a:pt x="15073" y="15907"/>
                    <a:pt x="23931" y="15907"/>
                  </a:cubicBezTo>
                  <a:close/>
                </a:path>
              </a:pathLst>
            </a:custGeom>
            <a:grpFill/>
            <a:ln w="9525" cap="flat">
              <a:noFill/>
              <a:prstDash val="solid"/>
              <a:miter/>
            </a:ln>
          </p:spPr>
          <p:txBody>
            <a:bodyPr rtlCol="0" anchor="ctr"/>
            <a:lstStyle/>
            <a:p>
              <a:endParaRPr lang="zh-CN" altLang="en-US"/>
            </a:p>
          </p:txBody>
        </p:sp>
        <p:sp>
          <p:nvSpPr>
            <p:cNvPr id="664" name="任意多边形: 形状 663"/>
            <p:cNvSpPr/>
            <p:nvPr/>
          </p:nvSpPr>
          <p:spPr>
            <a:xfrm>
              <a:off x="7056788" y="4013834"/>
              <a:ext cx="30170" cy="13620"/>
            </a:xfrm>
            <a:custGeom>
              <a:avLst/>
              <a:gdLst>
                <a:gd name="connsiteX0" fmla="*/ 21620 w 30170"/>
                <a:gd name="connsiteY0" fmla="*/ 13621 h 13620"/>
                <a:gd name="connsiteX1" fmla="*/ 28668 w 30170"/>
                <a:gd name="connsiteY1" fmla="*/ 6763 h 13620"/>
                <a:gd name="connsiteX2" fmla="*/ 8570 w 30170"/>
                <a:gd name="connsiteY2" fmla="*/ 0 h 13620"/>
                <a:gd name="connsiteX3" fmla="*/ 1427 w 30170"/>
                <a:gd name="connsiteY3" fmla="*/ 6763 h 13620"/>
                <a:gd name="connsiteX4" fmla="*/ 21620 w 30170"/>
                <a:gd name="connsiteY4" fmla="*/ 13621 h 13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70" h="13620">
                  <a:moveTo>
                    <a:pt x="21620" y="13621"/>
                  </a:moveTo>
                  <a:cubicBezTo>
                    <a:pt x="29144" y="13621"/>
                    <a:pt x="32288" y="10573"/>
                    <a:pt x="28668" y="6763"/>
                  </a:cubicBezTo>
                  <a:cubicBezTo>
                    <a:pt x="25049" y="2953"/>
                    <a:pt x="16000" y="0"/>
                    <a:pt x="8570" y="0"/>
                  </a:cubicBezTo>
                  <a:cubicBezTo>
                    <a:pt x="1141" y="0"/>
                    <a:pt x="-2098" y="3048"/>
                    <a:pt x="1427" y="6763"/>
                  </a:cubicBezTo>
                  <a:cubicBezTo>
                    <a:pt x="5046" y="10573"/>
                    <a:pt x="14095" y="13621"/>
                    <a:pt x="21620" y="13621"/>
                  </a:cubicBezTo>
                  <a:close/>
                </a:path>
              </a:pathLst>
            </a:custGeom>
            <a:grpFill/>
            <a:ln w="9525" cap="flat">
              <a:noFill/>
              <a:prstDash val="solid"/>
              <a:miter/>
            </a:ln>
          </p:spPr>
          <p:txBody>
            <a:bodyPr rtlCol="0" anchor="ctr"/>
            <a:lstStyle/>
            <a:p>
              <a:endParaRPr lang="zh-CN" altLang="en-US"/>
            </a:p>
          </p:txBody>
        </p:sp>
        <p:sp>
          <p:nvSpPr>
            <p:cNvPr id="665" name="任意多边形: 形状 664"/>
            <p:cNvSpPr/>
            <p:nvPr/>
          </p:nvSpPr>
          <p:spPr>
            <a:xfrm>
              <a:off x="7195806" y="4015073"/>
              <a:ext cx="24937" cy="11049"/>
            </a:xfrm>
            <a:custGeom>
              <a:avLst/>
              <a:gdLst>
                <a:gd name="connsiteX0" fmla="*/ 18428 w 24937"/>
                <a:gd name="connsiteY0" fmla="*/ 11049 h 11049"/>
                <a:gd name="connsiteX1" fmla="*/ 23381 w 24937"/>
                <a:gd name="connsiteY1" fmla="*/ 5525 h 11049"/>
                <a:gd name="connsiteX2" fmla="*/ 6521 w 24937"/>
                <a:gd name="connsiteY2" fmla="*/ 0 h 11049"/>
                <a:gd name="connsiteX3" fmla="*/ 1473 w 24937"/>
                <a:gd name="connsiteY3" fmla="*/ 5525 h 11049"/>
                <a:gd name="connsiteX4" fmla="*/ 18428 w 24937"/>
                <a:gd name="connsiteY4" fmla="*/ 11049 h 11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37" h="11049">
                  <a:moveTo>
                    <a:pt x="18428" y="11049"/>
                  </a:moveTo>
                  <a:cubicBezTo>
                    <a:pt x="24524" y="11049"/>
                    <a:pt x="26714" y="8572"/>
                    <a:pt x="23381" y="5525"/>
                  </a:cubicBezTo>
                  <a:cubicBezTo>
                    <a:pt x="20047" y="2476"/>
                    <a:pt x="12522" y="0"/>
                    <a:pt x="6521" y="0"/>
                  </a:cubicBezTo>
                  <a:cubicBezTo>
                    <a:pt x="520" y="0"/>
                    <a:pt x="-1765" y="2476"/>
                    <a:pt x="1473" y="5525"/>
                  </a:cubicBezTo>
                  <a:cubicBezTo>
                    <a:pt x="4807" y="8572"/>
                    <a:pt x="12427" y="11049"/>
                    <a:pt x="18428" y="11049"/>
                  </a:cubicBezTo>
                  <a:close/>
                </a:path>
              </a:pathLst>
            </a:custGeom>
            <a:grpFill/>
            <a:ln w="9525" cap="flat">
              <a:noFill/>
              <a:prstDash val="solid"/>
              <a:miter/>
            </a:ln>
          </p:spPr>
          <p:txBody>
            <a:bodyPr rtlCol="0" anchor="ctr"/>
            <a:lstStyle/>
            <a:p>
              <a:endParaRPr lang="zh-CN" altLang="en-US"/>
            </a:p>
          </p:txBody>
        </p:sp>
        <p:sp>
          <p:nvSpPr>
            <p:cNvPr id="666" name="任意多边形: 形状 665"/>
            <p:cNvSpPr/>
            <p:nvPr/>
          </p:nvSpPr>
          <p:spPr>
            <a:xfrm>
              <a:off x="7334672" y="4016216"/>
              <a:ext cx="20322" cy="8763"/>
            </a:xfrm>
            <a:custGeom>
              <a:avLst/>
              <a:gdLst>
                <a:gd name="connsiteX0" fmla="*/ 15389 w 20322"/>
                <a:gd name="connsiteY0" fmla="*/ 8763 h 8763"/>
                <a:gd name="connsiteX1" fmla="*/ 18818 w 20322"/>
                <a:gd name="connsiteY1" fmla="*/ 4382 h 8763"/>
                <a:gd name="connsiteX2" fmla="*/ 4911 w 20322"/>
                <a:gd name="connsiteY2" fmla="*/ 0 h 8763"/>
                <a:gd name="connsiteX3" fmla="*/ 1482 w 20322"/>
                <a:gd name="connsiteY3" fmla="*/ 4382 h 8763"/>
                <a:gd name="connsiteX4" fmla="*/ 15389 w 20322"/>
                <a:gd name="connsiteY4" fmla="*/ 8763 h 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22" h="8763">
                  <a:moveTo>
                    <a:pt x="15389" y="8763"/>
                  </a:moveTo>
                  <a:cubicBezTo>
                    <a:pt x="20247" y="8763"/>
                    <a:pt x="21770" y="6763"/>
                    <a:pt x="18818" y="4382"/>
                  </a:cubicBezTo>
                  <a:cubicBezTo>
                    <a:pt x="15865" y="2000"/>
                    <a:pt x="9674" y="0"/>
                    <a:pt x="4911" y="0"/>
                  </a:cubicBezTo>
                  <a:cubicBezTo>
                    <a:pt x="149" y="0"/>
                    <a:pt x="-1470" y="2000"/>
                    <a:pt x="1482" y="4382"/>
                  </a:cubicBezTo>
                  <a:cubicBezTo>
                    <a:pt x="4244" y="6763"/>
                    <a:pt x="10531" y="8763"/>
                    <a:pt x="15389" y="8763"/>
                  </a:cubicBezTo>
                  <a:close/>
                </a:path>
              </a:pathLst>
            </a:custGeom>
            <a:grpFill/>
            <a:ln w="9525" cap="flat">
              <a:noFill/>
              <a:prstDash val="solid"/>
              <a:miter/>
            </a:ln>
          </p:spPr>
          <p:txBody>
            <a:bodyPr rtlCol="0" anchor="ctr"/>
            <a:lstStyle/>
            <a:p>
              <a:endParaRPr lang="zh-CN" altLang="en-US"/>
            </a:p>
          </p:txBody>
        </p:sp>
        <p:sp>
          <p:nvSpPr>
            <p:cNvPr id="667" name="任意多边形: 形状 666"/>
            <p:cNvSpPr/>
            <p:nvPr/>
          </p:nvSpPr>
          <p:spPr>
            <a:xfrm>
              <a:off x="7473501" y="4017359"/>
              <a:ext cx="15412" cy="6476"/>
            </a:xfrm>
            <a:custGeom>
              <a:avLst/>
              <a:gdLst>
                <a:gd name="connsiteX0" fmla="*/ 12005 w 15412"/>
                <a:gd name="connsiteY0" fmla="*/ 6477 h 6476"/>
                <a:gd name="connsiteX1" fmla="*/ 14100 w 15412"/>
                <a:gd name="connsiteY1" fmla="*/ 3238 h 6476"/>
                <a:gd name="connsiteX2" fmla="*/ 3432 w 15412"/>
                <a:gd name="connsiteY2" fmla="*/ 0 h 6476"/>
                <a:gd name="connsiteX3" fmla="*/ 1241 w 15412"/>
                <a:gd name="connsiteY3" fmla="*/ 3238 h 6476"/>
                <a:gd name="connsiteX4" fmla="*/ 12005 w 15412"/>
                <a:gd name="connsiteY4" fmla="*/ 6477 h 6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2" h="6476">
                  <a:moveTo>
                    <a:pt x="12005" y="6477"/>
                  </a:moveTo>
                  <a:cubicBezTo>
                    <a:pt x="15529" y="6477"/>
                    <a:pt x="16481" y="5048"/>
                    <a:pt x="14100" y="3238"/>
                  </a:cubicBezTo>
                  <a:cubicBezTo>
                    <a:pt x="11719" y="1429"/>
                    <a:pt x="6956" y="0"/>
                    <a:pt x="3432" y="0"/>
                  </a:cubicBezTo>
                  <a:cubicBezTo>
                    <a:pt x="-92" y="0"/>
                    <a:pt x="-1045" y="1429"/>
                    <a:pt x="1241" y="3238"/>
                  </a:cubicBezTo>
                  <a:cubicBezTo>
                    <a:pt x="3623" y="5048"/>
                    <a:pt x="8385" y="6477"/>
                    <a:pt x="12005" y="6477"/>
                  </a:cubicBezTo>
                  <a:close/>
                </a:path>
              </a:pathLst>
            </a:custGeom>
            <a:grpFill/>
            <a:ln w="9525" cap="flat">
              <a:noFill/>
              <a:prstDash val="solid"/>
              <a:miter/>
            </a:ln>
          </p:spPr>
          <p:txBody>
            <a:bodyPr rtlCol="0" anchor="ctr"/>
            <a:lstStyle/>
            <a:p>
              <a:endParaRPr lang="zh-CN" altLang="en-US"/>
            </a:p>
          </p:txBody>
        </p:sp>
        <p:sp>
          <p:nvSpPr>
            <p:cNvPr id="668" name="任意多边形: 形状 667"/>
            <p:cNvSpPr/>
            <p:nvPr/>
          </p:nvSpPr>
          <p:spPr>
            <a:xfrm>
              <a:off x="7612082" y="4018311"/>
              <a:ext cx="11167" cy="4572"/>
            </a:xfrm>
            <a:custGeom>
              <a:avLst/>
              <a:gdLst>
                <a:gd name="connsiteX0" fmla="*/ 8870 w 11167"/>
                <a:gd name="connsiteY0" fmla="*/ 4572 h 4572"/>
                <a:gd name="connsiteX1" fmla="*/ 10108 w 11167"/>
                <a:gd name="connsiteY1" fmla="*/ 2286 h 4572"/>
                <a:gd name="connsiteX2" fmla="*/ 2298 w 11167"/>
                <a:gd name="connsiteY2" fmla="*/ 0 h 4572"/>
                <a:gd name="connsiteX3" fmla="*/ 1059 w 11167"/>
                <a:gd name="connsiteY3" fmla="*/ 2286 h 4572"/>
                <a:gd name="connsiteX4" fmla="*/ 8870 w 11167"/>
                <a:gd name="connsiteY4" fmla="*/ 4572 h 4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7" h="4572">
                  <a:moveTo>
                    <a:pt x="8870" y="4572"/>
                  </a:moveTo>
                  <a:cubicBezTo>
                    <a:pt x="11346" y="4572"/>
                    <a:pt x="11918" y="3524"/>
                    <a:pt x="10108" y="2286"/>
                  </a:cubicBezTo>
                  <a:cubicBezTo>
                    <a:pt x="8298" y="1048"/>
                    <a:pt x="4774" y="0"/>
                    <a:pt x="2298" y="0"/>
                  </a:cubicBezTo>
                  <a:cubicBezTo>
                    <a:pt x="-179" y="0"/>
                    <a:pt x="-750" y="1048"/>
                    <a:pt x="1059" y="2286"/>
                  </a:cubicBezTo>
                  <a:cubicBezTo>
                    <a:pt x="2869" y="3524"/>
                    <a:pt x="6393" y="4572"/>
                    <a:pt x="8870" y="4572"/>
                  </a:cubicBezTo>
                  <a:close/>
                </a:path>
              </a:pathLst>
            </a:custGeom>
            <a:grpFill/>
            <a:ln w="9525" cap="flat">
              <a:noFill/>
              <a:prstDash val="solid"/>
              <a:miter/>
            </a:ln>
          </p:spPr>
          <p:txBody>
            <a:bodyPr rtlCol="0" anchor="ctr"/>
            <a:lstStyle/>
            <a:p>
              <a:endParaRPr lang="zh-CN" altLang="en-US"/>
            </a:p>
          </p:txBody>
        </p:sp>
        <p:sp>
          <p:nvSpPr>
            <p:cNvPr id="669" name="任意多边形: 形状 668"/>
            <p:cNvSpPr/>
            <p:nvPr/>
          </p:nvSpPr>
          <p:spPr>
            <a:xfrm>
              <a:off x="7750739" y="4019264"/>
              <a:ext cx="6744" cy="2666"/>
            </a:xfrm>
            <a:custGeom>
              <a:avLst/>
              <a:gdLst>
                <a:gd name="connsiteX0" fmla="*/ 5468 w 6744"/>
                <a:gd name="connsiteY0" fmla="*/ 2667 h 2666"/>
                <a:gd name="connsiteX1" fmla="*/ 6039 w 6744"/>
                <a:gd name="connsiteY1" fmla="*/ 1333 h 2666"/>
                <a:gd name="connsiteX2" fmla="*/ 1277 w 6744"/>
                <a:gd name="connsiteY2" fmla="*/ 0 h 2666"/>
                <a:gd name="connsiteX3" fmla="*/ 705 w 6744"/>
                <a:gd name="connsiteY3" fmla="*/ 1333 h 2666"/>
                <a:gd name="connsiteX4" fmla="*/ 5468 w 6744"/>
                <a:gd name="connsiteY4" fmla="*/ 2667 h 2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4" h="2666">
                  <a:moveTo>
                    <a:pt x="5468" y="2667"/>
                  </a:moveTo>
                  <a:cubicBezTo>
                    <a:pt x="6897" y="2667"/>
                    <a:pt x="7182" y="2096"/>
                    <a:pt x="6039" y="1333"/>
                  </a:cubicBezTo>
                  <a:cubicBezTo>
                    <a:pt x="4896" y="571"/>
                    <a:pt x="2801" y="0"/>
                    <a:pt x="1277" y="0"/>
                  </a:cubicBezTo>
                  <a:cubicBezTo>
                    <a:pt x="-152" y="0"/>
                    <a:pt x="-438" y="571"/>
                    <a:pt x="705" y="1333"/>
                  </a:cubicBezTo>
                  <a:cubicBezTo>
                    <a:pt x="1848" y="2096"/>
                    <a:pt x="3944" y="2667"/>
                    <a:pt x="5468" y="2667"/>
                  </a:cubicBezTo>
                  <a:close/>
                </a:path>
              </a:pathLst>
            </a:custGeom>
            <a:grpFill/>
            <a:ln w="9525" cap="flat">
              <a:noFill/>
              <a:prstDash val="solid"/>
              <a:miter/>
            </a:ln>
          </p:spPr>
          <p:txBody>
            <a:bodyPr rtlCol="0" anchor="ctr"/>
            <a:lstStyle/>
            <a:p>
              <a:endParaRPr lang="zh-CN" altLang="en-US"/>
            </a:p>
          </p:txBody>
        </p:sp>
        <p:sp>
          <p:nvSpPr>
            <p:cNvPr id="670" name="任意多边形: 形状 669"/>
            <p:cNvSpPr/>
            <p:nvPr/>
          </p:nvSpPr>
          <p:spPr>
            <a:xfrm>
              <a:off x="7889030" y="4020026"/>
              <a:ext cx="2958" cy="1142"/>
            </a:xfrm>
            <a:custGeom>
              <a:avLst/>
              <a:gdLst>
                <a:gd name="connsiteX0" fmla="*/ 2432 w 2958"/>
                <a:gd name="connsiteY0" fmla="*/ 1143 h 1142"/>
                <a:gd name="connsiteX1" fmla="*/ 2622 w 2958"/>
                <a:gd name="connsiteY1" fmla="*/ 571 h 1142"/>
                <a:gd name="connsiteX2" fmla="*/ 527 w 2958"/>
                <a:gd name="connsiteY2" fmla="*/ 0 h 1142"/>
                <a:gd name="connsiteX3" fmla="*/ 336 w 2958"/>
                <a:gd name="connsiteY3" fmla="*/ 571 h 1142"/>
                <a:gd name="connsiteX4" fmla="*/ 2432 w 2958"/>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8" h="1142">
                  <a:moveTo>
                    <a:pt x="2432" y="1143"/>
                  </a:moveTo>
                  <a:cubicBezTo>
                    <a:pt x="3099" y="1143"/>
                    <a:pt x="3099" y="857"/>
                    <a:pt x="2622" y="571"/>
                  </a:cubicBezTo>
                  <a:cubicBezTo>
                    <a:pt x="2051" y="286"/>
                    <a:pt x="1098" y="0"/>
                    <a:pt x="527" y="0"/>
                  </a:cubicBezTo>
                  <a:cubicBezTo>
                    <a:pt x="-140" y="0"/>
                    <a:pt x="-140" y="286"/>
                    <a:pt x="336" y="571"/>
                  </a:cubicBezTo>
                  <a:cubicBezTo>
                    <a:pt x="908" y="857"/>
                    <a:pt x="1860" y="1143"/>
                    <a:pt x="2432" y="1143"/>
                  </a:cubicBezTo>
                  <a:close/>
                </a:path>
              </a:pathLst>
            </a:custGeom>
            <a:grpFill/>
            <a:ln w="9525" cap="flat">
              <a:noFill/>
              <a:prstDash val="solid"/>
              <a:miter/>
            </a:ln>
          </p:spPr>
          <p:txBody>
            <a:bodyPr rtlCol="0" anchor="ctr"/>
            <a:lstStyle/>
            <a:p>
              <a:endParaRPr lang="zh-CN" altLang="en-US"/>
            </a:p>
          </p:txBody>
        </p:sp>
        <p:sp>
          <p:nvSpPr>
            <p:cNvPr id="671" name="任意多边形: 形状 670"/>
            <p:cNvSpPr/>
            <p:nvPr/>
          </p:nvSpPr>
          <p:spPr>
            <a:xfrm>
              <a:off x="8026383" y="4020407"/>
              <a:ext cx="1047" cy="381"/>
            </a:xfrm>
            <a:custGeom>
              <a:avLst/>
              <a:gdLst>
                <a:gd name="connsiteX0" fmla="*/ 905 w 1047"/>
                <a:gd name="connsiteY0" fmla="*/ 381 h 381"/>
                <a:gd name="connsiteX1" fmla="*/ 905 w 1047"/>
                <a:gd name="connsiteY1" fmla="*/ 191 h 381"/>
                <a:gd name="connsiteX2" fmla="*/ 143 w 1047"/>
                <a:gd name="connsiteY2" fmla="*/ 0 h 381"/>
                <a:gd name="connsiteX3" fmla="*/ 143 w 1047"/>
                <a:gd name="connsiteY3" fmla="*/ 191 h 381"/>
                <a:gd name="connsiteX4" fmla="*/ 905 w 1047"/>
                <a:gd name="connsiteY4" fmla="*/ 381 h 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 h="381">
                  <a:moveTo>
                    <a:pt x="905" y="381"/>
                  </a:moveTo>
                  <a:cubicBezTo>
                    <a:pt x="1095" y="381"/>
                    <a:pt x="1095" y="286"/>
                    <a:pt x="905" y="191"/>
                  </a:cubicBezTo>
                  <a:cubicBezTo>
                    <a:pt x="714" y="95"/>
                    <a:pt x="429" y="0"/>
                    <a:pt x="143" y="0"/>
                  </a:cubicBezTo>
                  <a:cubicBezTo>
                    <a:pt x="-48" y="0"/>
                    <a:pt x="-48" y="95"/>
                    <a:pt x="143" y="191"/>
                  </a:cubicBezTo>
                  <a:cubicBezTo>
                    <a:pt x="429" y="286"/>
                    <a:pt x="714" y="381"/>
                    <a:pt x="905" y="381"/>
                  </a:cubicBezTo>
                  <a:close/>
                </a:path>
              </a:pathLst>
            </a:custGeom>
            <a:grpFill/>
            <a:ln w="9525" cap="flat">
              <a:noFill/>
              <a:prstDash val="solid"/>
              <a:miter/>
            </a:ln>
          </p:spPr>
          <p:txBody>
            <a:bodyPr rtlCol="0" anchor="ctr"/>
            <a:lstStyle/>
            <a:p>
              <a:endParaRPr lang="zh-CN" altLang="en-US"/>
            </a:p>
          </p:txBody>
        </p:sp>
        <p:sp>
          <p:nvSpPr>
            <p:cNvPr id="672" name="任意多边形: 形状 671"/>
            <p:cNvSpPr/>
            <p:nvPr/>
          </p:nvSpPr>
          <p:spPr>
            <a:xfrm>
              <a:off x="4158434" y="4093273"/>
              <a:ext cx="2136" cy="857"/>
            </a:xfrm>
            <a:custGeom>
              <a:avLst/>
              <a:gdLst>
                <a:gd name="connsiteX0" fmla="*/ 370 w 2136"/>
                <a:gd name="connsiteY0" fmla="*/ 857 h 857"/>
                <a:gd name="connsiteX1" fmla="*/ 1894 w 2136"/>
                <a:gd name="connsiteY1" fmla="*/ 476 h 857"/>
                <a:gd name="connsiteX2" fmla="*/ 1799 w 2136"/>
                <a:gd name="connsiteY2" fmla="*/ 0 h 857"/>
                <a:gd name="connsiteX3" fmla="*/ 275 w 2136"/>
                <a:gd name="connsiteY3" fmla="*/ 476 h 857"/>
                <a:gd name="connsiteX4" fmla="*/ 370 w 2136"/>
                <a:gd name="connsiteY4" fmla="*/ 857 h 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6" h="857">
                  <a:moveTo>
                    <a:pt x="370" y="857"/>
                  </a:moveTo>
                  <a:cubicBezTo>
                    <a:pt x="846" y="857"/>
                    <a:pt x="1513" y="667"/>
                    <a:pt x="1894" y="476"/>
                  </a:cubicBezTo>
                  <a:cubicBezTo>
                    <a:pt x="2275" y="286"/>
                    <a:pt x="2180" y="0"/>
                    <a:pt x="1799" y="0"/>
                  </a:cubicBezTo>
                  <a:cubicBezTo>
                    <a:pt x="1323" y="0"/>
                    <a:pt x="656" y="190"/>
                    <a:pt x="275" y="476"/>
                  </a:cubicBezTo>
                  <a:cubicBezTo>
                    <a:pt x="-106" y="667"/>
                    <a:pt x="-106" y="857"/>
                    <a:pt x="370" y="857"/>
                  </a:cubicBezTo>
                  <a:close/>
                </a:path>
              </a:pathLst>
            </a:custGeom>
            <a:grpFill/>
            <a:ln w="9525" cap="flat">
              <a:noFill/>
              <a:prstDash val="solid"/>
              <a:miter/>
            </a:ln>
          </p:spPr>
          <p:txBody>
            <a:bodyPr rtlCol="0" anchor="ctr"/>
            <a:lstStyle/>
            <a:p>
              <a:endParaRPr lang="zh-CN" altLang="en-US"/>
            </a:p>
          </p:txBody>
        </p:sp>
        <p:sp>
          <p:nvSpPr>
            <p:cNvPr id="673" name="任意多边形: 形状 672"/>
            <p:cNvSpPr/>
            <p:nvPr/>
          </p:nvSpPr>
          <p:spPr>
            <a:xfrm>
              <a:off x="4302385" y="4092701"/>
              <a:ext cx="5161" cy="2095"/>
            </a:xfrm>
            <a:custGeom>
              <a:avLst/>
              <a:gdLst>
                <a:gd name="connsiteX0" fmla="*/ 1009 w 5161"/>
                <a:gd name="connsiteY0" fmla="*/ 2096 h 2095"/>
                <a:gd name="connsiteX1" fmla="*/ 4629 w 5161"/>
                <a:gd name="connsiteY1" fmla="*/ 1048 h 2095"/>
                <a:gd name="connsiteX2" fmla="*/ 4152 w 5161"/>
                <a:gd name="connsiteY2" fmla="*/ 0 h 2095"/>
                <a:gd name="connsiteX3" fmla="*/ 533 w 5161"/>
                <a:gd name="connsiteY3" fmla="*/ 1048 h 2095"/>
                <a:gd name="connsiteX4" fmla="*/ 1009 w 5161"/>
                <a:gd name="connsiteY4" fmla="*/ 2096 h 2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1" h="2095">
                  <a:moveTo>
                    <a:pt x="1009" y="2096"/>
                  </a:moveTo>
                  <a:cubicBezTo>
                    <a:pt x="2152" y="2096"/>
                    <a:pt x="3771" y="1619"/>
                    <a:pt x="4629" y="1048"/>
                  </a:cubicBezTo>
                  <a:cubicBezTo>
                    <a:pt x="5486" y="476"/>
                    <a:pt x="5295" y="0"/>
                    <a:pt x="4152" y="0"/>
                  </a:cubicBezTo>
                  <a:cubicBezTo>
                    <a:pt x="3009" y="0"/>
                    <a:pt x="1390" y="476"/>
                    <a:pt x="533" y="1048"/>
                  </a:cubicBezTo>
                  <a:cubicBezTo>
                    <a:pt x="-325" y="1619"/>
                    <a:pt x="-134" y="2096"/>
                    <a:pt x="1009" y="2096"/>
                  </a:cubicBezTo>
                  <a:close/>
                </a:path>
              </a:pathLst>
            </a:custGeom>
            <a:grpFill/>
            <a:ln w="9525" cap="flat">
              <a:noFill/>
              <a:prstDash val="solid"/>
              <a:miter/>
            </a:ln>
          </p:spPr>
          <p:txBody>
            <a:bodyPr rtlCol="0" anchor="ctr"/>
            <a:lstStyle/>
            <a:p>
              <a:endParaRPr lang="zh-CN" altLang="en-US"/>
            </a:p>
          </p:txBody>
        </p:sp>
        <p:sp>
          <p:nvSpPr>
            <p:cNvPr id="674" name="任意多边形: 形状 673"/>
            <p:cNvSpPr/>
            <p:nvPr/>
          </p:nvSpPr>
          <p:spPr>
            <a:xfrm>
              <a:off x="4445989" y="4091844"/>
              <a:ext cx="8915" cy="3810"/>
            </a:xfrm>
            <a:custGeom>
              <a:avLst/>
              <a:gdLst>
                <a:gd name="connsiteX0" fmla="*/ 1900 w 8915"/>
                <a:gd name="connsiteY0" fmla="*/ 3810 h 3810"/>
                <a:gd name="connsiteX1" fmla="*/ 8091 w 8915"/>
                <a:gd name="connsiteY1" fmla="*/ 1905 h 3810"/>
                <a:gd name="connsiteX2" fmla="*/ 7043 w 8915"/>
                <a:gd name="connsiteY2" fmla="*/ 0 h 3810"/>
                <a:gd name="connsiteX3" fmla="*/ 852 w 8915"/>
                <a:gd name="connsiteY3" fmla="*/ 1905 h 3810"/>
                <a:gd name="connsiteX4" fmla="*/ 1900 w 8915"/>
                <a:gd name="connsiteY4" fmla="*/ 3810 h 3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15" h="3810">
                  <a:moveTo>
                    <a:pt x="1900" y="3810"/>
                  </a:moveTo>
                  <a:cubicBezTo>
                    <a:pt x="3900" y="3810"/>
                    <a:pt x="6662" y="2953"/>
                    <a:pt x="8091" y="1905"/>
                  </a:cubicBezTo>
                  <a:cubicBezTo>
                    <a:pt x="9520" y="857"/>
                    <a:pt x="9043" y="0"/>
                    <a:pt x="7043" y="0"/>
                  </a:cubicBezTo>
                  <a:cubicBezTo>
                    <a:pt x="5043" y="0"/>
                    <a:pt x="2281" y="857"/>
                    <a:pt x="852" y="1905"/>
                  </a:cubicBezTo>
                  <a:cubicBezTo>
                    <a:pt x="-577" y="2953"/>
                    <a:pt x="-196" y="3810"/>
                    <a:pt x="1900" y="3810"/>
                  </a:cubicBezTo>
                  <a:close/>
                </a:path>
              </a:pathLst>
            </a:custGeom>
            <a:grpFill/>
            <a:ln w="9525" cap="flat">
              <a:noFill/>
              <a:prstDash val="solid"/>
              <a:miter/>
            </a:ln>
          </p:spPr>
          <p:txBody>
            <a:bodyPr rtlCol="0" anchor="ctr"/>
            <a:lstStyle/>
            <a:p>
              <a:endParaRPr lang="zh-CN" altLang="en-US"/>
            </a:p>
          </p:txBody>
        </p:sp>
        <p:sp>
          <p:nvSpPr>
            <p:cNvPr id="675" name="任意多边形: 形状 674"/>
            <p:cNvSpPr/>
            <p:nvPr/>
          </p:nvSpPr>
          <p:spPr>
            <a:xfrm>
              <a:off x="4589169" y="4090701"/>
              <a:ext cx="13505" cy="6095"/>
            </a:xfrm>
            <a:custGeom>
              <a:avLst/>
              <a:gdLst>
                <a:gd name="connsiteX0" fmla="*/ 3118 w 13505"/>
                <a:gd name="connsiteY0" fmla="*/ 6096 h 6095"/>
                <a:gd name="connsiteX1" fmla="*/ 12453 w 13505"/>
                <a:gd name="connsiteY1" fmla="*/ 3048 h 6095"/>
                <a:gd name="connsiteX2" fmla="*/ 10453 w 13505"/>
                <a:gd name="connsiteY2" fmla="*/ 0 h 6095"/>
                <a:gd name="connsiteX3" fmla="*/ 1118 w 13505"/>
                <a:gd name="connsiteY3" fmla="*/ 3048 h 6095"/>
                <a:gd name="connsiteX4" fmla="*/ 3118 w 13505"/>
                <a:gd name="connsiteY4" fmla="*/ 6096 h 6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5" h="6095">
                  <a:moveTo>
                    <a:pt x="3118" y="6096"/>
                  </a:moveTo>
                  <a:cubicBezTo>
                    <a:pt x="6262" y="6096"/>
                    <a:pt x="10453" y="4763"/>
                    <a:pt x="12453" y="3048"/>
                  </a:cubicBezTo>
                  <a:cubicBezTo>
                    <a:pt x="14453" y="1333"/>
                    <a:pt x="13501" y="0"/>
                    <a:pt x="10453" y="0"/>
                  </a:cubicBezTo>
                  <a:cubicBezTo>
                    <a:pt x="7309" y="0"/>
                    <a:pt x="3214" y="1333"/>
                    <a:pt x="1118" y="3048"/>
                  </a:cubicBezTo>
                  <a:cubicBezTo>
                    <a:pt x="-977" y="4667"/>
                    <a:pt x="-25" y="6096"/>
                    <a:pt x="3118" y="6096"/>
                  </a:cubicBezTo>
                  <a:close/>
                </a:path>
              </a:pathLst>
            </a:custGeom>
            <a:grpFill/>
            <a:ln w="9525" cap="flat">
              <a:noFill/>
              <a:prstDash val="solid"/>
              <a:miter/>
            </a:ln>
          </p:spPr>
          <p:txBody>
            <a:bodyPr rtlCol="0" anchor="ctr"/>
            <a:lstStyle/>
            <a:p>
              <a:endParaRPr lang="zh-CN" altLang="en-US"/>
            </a:p>
          </p:txBody>
        </p:sp>
        <p:sp>
          <p:nvSpPr>
            <p:cNvPr id="676" name="任意多边形: 形状 675"/>
            <p:cNvSpPr/>
            <p:nvPr/>
          </p:nvSpPr>
          <p:spPr>
            <a:xfrm>
              <a:off x="4732520" y="4089654"/>
              <a:ext cx="17699" cy="8191"/>
            </a:xfrm>
            <a:custGeom>
              <a:avLst/>
              <a:gdLst>
                <a:gd name="connsiteX0" fmla="*/ 4452 w 17699"/>
                <a:gd name="connsiteY0" fmla="*/ 8192 h 8191"/>
                <a:gd name="connsiteX1" fmla="*/ 16549 w 17699"/>
                <a:gd name="connsiteY1" fmla="*/ 4096 h 8191"/>
                <a:gd name="connsiteX2" fmla="*/ 13310 w 17699"/>
                <a:gd name="connsiteY2" fmla="*/ 0 h 8191"/>
                <a:gd name="connsiteX3" fmla="*/ 1214 w 17699"/>
                <a:gd name="connsiteY3" fmla="*/ 4096 h 8191"/>
                <a:gd name="connsiteX4" fmla="*/ 4452 w 17699"/>
                <a:gd name="connsiteY4" fmla="*/ 8192 h 8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99" h="8191">
                  <a:moveTo>
                    <a:pt x="4452" y="8192"/>
                  </a:moveTo>
                  <a:cubicBezTo>
                    <a:pt x="8738" y="8192"/>
                    <a:pt x="14168" y="6287"/>
                    <a:pt x="16549" y="4096"/>
                  </a:cubicBezTo>
                  <a:cubicBezTo>
                    <a:pt x="18930" y="1810"/>
                    <a:pt x="17501" y="0"/>
                    <a:pt x="13310" y="0"/>
                  </a:cubicBezTo>
                  <a:cubicBezTo>
                    <a:pt x="9119" y="0"/>
                    <a:pt x="3690" y="1810"/>
                    <a:pt x="1214" y="4096"/>
                  </a:cubicBezTo>
                  <a:cubicBezTo>
                    <a:pt x="-1263" y="6382"/>
                    <a:pt x="166" y="8192"/>
                    <a:pt x="4452" y="8192"/>
                  </a:cubicBezTo>
                  <a:close/>
                </a:path>
              </a:pathLst>
            </a:custGeom>
            <a:grpFill/>
            <a:ln w="9525" cap="flat">
              <a:noFill/>
              <a:prstDash val="solid"/>
              <a:miter/>
            </a:ln>
          </p:spPr>
          <p:txBody>
            <a:bodyPr rtlCol="0" anchor="ctr"/>
            <a:lstStyle/>
            <a:p>
              <a:endParaRPr lang="zh-CN" altLang="en-US"/>
            </a:p>
          </p:txBody>
        </p:sp>
        <p:sp>
          <p:nvSpPr>
            <p:cNvPr id="677" name="任意多边形: 形状 676"/>
            <p:cNvSpPr/>
            <p:nvPr/>
          </p:nvSpPr>
          <p:spPr>
            <a:xfrm>
              <a:off x="4875511" y="4088320"/>
              <a:ext cx="22621" cy="10858"/>
            </a:xfrm>
            <a:custGeom>
              <a:avLst/>
              <a:gdLst>
                <a:gd name="connsiteX0" fmla="*/ 6146 w 22621"/>
                <a:gd name="connsiteY0" fmla="*/ 10858 h 10858"/>
                <a:gd name="connsiteX1" fmla="*/ 21386 w 22621"/>
                <a:gd name="connsiteY1" fmla="*/ 5429 h 10858"/>
                <a:gd name="connsiteX2" fmla="*/ 16433 w 22621"/>
                <a:gd name="connsiteY2" fmla="*/ 0 h 10858"/>
                <a:gd name="connsiteX3" fmla="*/ 1193 w 22621"/>
                <a:gd name="connsiteY3" fmla="*/ 5429 h 10858"/>
                <a:gd name="connsiteX4" fmla="*/ 6146 w 22621"/>
                <a:gd name="connsiteY4" fmla="*/ 10858 h 10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1" h="10858">
                  <a:moveTo>
                    <a:pt x="6146" y="10858"/>
                  </a:moveTo>
                  <a:cubicBezTo>
                    <a:pt x="11766" y="10858"/>
                    <a:pt x="18624" y="8382"/>
                    <a:pt x="21386" y="5429"/>
                  </a:cubicBezTo>
                  <a:cubicBezTo>
                    <a:pt x="24244" y="2476"/>
                    <a:pt x="21958" y="0"/>
                    <a:pt x="16433" y="0"/>
                  </a:cubicBezTo>
                  <a:cubicBezTo>
                    <a:pt x="10909" y="0"/>
                    <a:pt x="4051" y="2381"/>
                    <a:pt x="1193" y="5429"/>
                  </a:cubicBezTo>
                  <a:cubicBezTo>
                    <a:pt x="-1569" y="8382"/>
                    <a:pt x="622" y="10858"/>
                    <a:pt x="6146" y="10858"/>
                  </a:cubicBezTo>
                  <a:close/>
                </a:path>
              </a:pathLst>
            </a:custGeom>
            <a:grpFill/>
            <a:ln w="9525" cap="flat">
              <a:noFill/>
              <a:prstDash val="solid"/>
              <a:miter/>
            </a:ln>
          </p:spPr>
          <p:txBody>
            <a:bodyPr rtlCol="0" anchor="ctr"/>
            <a:lstStyle/>
            <a:p>
              <a:endParaRPr lang="zh-CN" altLang="en-US"/>
            </a:p>
          </p:txBody>
        </p:sp>
        <p:sp>
          <p:nvSpPr>
            <p:cNvPr id="678" name="任意多边形: 形状 677"/>
            <p:cNvSpPr/>
            <p:nvPr/>
          </p:nvSpPr>
          <p:spPr>
            <a:xfrm>
              <a:off x="5019008" y="4087177"/>
              <a:ext cx="26559" cy="13049"/>
            </a:xfrm>
            <a:custGeom>
              <a:avLst/>
              <a:gdLst>
                <a:gd name="connsiteX0" fmla="*/ 7905 w 26559"/>
                <a:gd name="connsiteY0" fmla="*/ 13049 h 13049"/>
                <a:gd name="connsiteX1" fmla="*/ 25431 w 26559"/>
                <a:gd name="connsiteY1" fmla="*/ 6477 h 13049"/>
                <a:gd name="connsiteX2" fmla="*/ 18668 w 26559"/>
                <a:gd name="connsiteY2" fmla="*/ 0 h 13049"/>
                <a:gd name="connsiteX3" fmla="*/ 1142 w 26559"/>
                <a:gd name="connsiteY3" fmla="*/ 6477 h 13049"/>
                <a:gd name="connsiteX4" fmla="*/ 7905 w 26559"/>
                <a:gd name="connsiteY4" fmla="*/ 13049 h 13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59" h="13049">
                  <a:moveTo>
                    <a:pt x="7905" y="13049"/>
                  </a:moveTo>
                  <a:cubicBezTo>
                    <a:pt x="14668" y="13049"/>
                    <a:pt x="22478" y="10096"/>
                    <a:pt x="25431" y="6477"/>
                  </a:cubicBezTo>
                  <a:cubicBezTo>
                    <a:pt x="28384" y="2857"/>
                    <a:pt x="25336" y="0"/>
                    <a:pt x="18668" y="0"/>
                  </a:cubicBezTo>
                  <a:cubicBezTo>
                    <a:pt x="12001" y="0"/>
                    <a:pt x="4190" y="2857"/>
                    <a:pt x="1142" y="6477"/>
                  </a:cubicBezTo>
                  <a:cubicBezTo>
                    <a:pt x="-1810" y="10192"/>
                    <a:pt x="1142" y="13049"/>
                    <a:pt x="7905" y="13049"/>
                  </a:cubicBezTo>
                  <a:close/>
                </a:path>
              </a:pathLst>
            </a:custGeom>
            <a:grpFill/>
            <a:ln w="9525" cap="flat">
              <a:noFill/>
              <a:prstDash val="solid"/>
              <a:miter/>
            </a:ln>
          </p:spPr>
          <p:txBody>
            <a:bodyPr rtlCol="0" anchor="ctr"/>
            <a:lstStyle/>
            <a:p>
              <a:endParaRPr lang="zh-CN" altLang="en-US"/>
            </a:p>
          </p:txBody>
        </p:sp>
        <p:sp>
          <p:nvSpPr>
            <p:cNvPr id="679" name="任意多边形: 形状 678"/>
            <p:cNvSpPr/>
            <p:nvPr/>
          </p:nvSpPr>
          <p:spPr>
            <a:xfrm>
              <a:off x="5162239" y="4086034"/>
              <a:ext cx="31094" cy="15525"/>
            </a:xfrm>
            <a:custGeom>
              <a:avLst/>
              <a:gdLst>
                <a:gd name="connsiteX0" fmla="*/ 10026 w 31094"/>
                <a:gd name="connsiteY0" fmla="*/ 15526 h 15525"/>
                <a:gd name="connsiteX1" fmla="*/ 30123 w 31094"/>
                <a:gd name="connsiteY1" fmla="*/ 7715 h 15525"/>
                <a:gd name="connsiteX2" fmla="*/ 21075 w 31094"/>
                <a:gd name="connsiteY2" fmla="*/ 0 h 15525"/>
                <a:gd name="connsiteX3" fmla="*/ 1072 w 31094"/>
                <a:gd name="connsiteY3" fmla="*/ 7715 h 15525"/>
                <a:gd name="connsiteX4" fmla="*/ 10026 w 31094"/>
                <a:gd name="connsiteY4" fmla="*/ 15526 h 15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94" h="15525">
                  <a:moveTo>
                    <a:pt x="10026" y="15526"/>
                  </a:moveTo>
                  <a:cubicBezTo>
                    <a:pt x="18122" y="15526"/>
                    <a:pt x="27075" y="12002"/>
                    <a:pt x="30123" y="7715"/>
                  </a:cubicBezTo>
                  <a:cubicBezTo>
                    <a:pt x="33076" y="3429"/>
                    <a:pt x="29076" y="0"/>
                    <a:pt x="21075" y="0"/>
                  </a:cubicBezTo>
                  <a:cubicBezTo>
                    <a:pt x="13074" y="0"/>
                    <a:pt x="4120" y="3429"/>
                    <a:pt x="1072" y="7715"/>
                  </a:cubicBezTo>
                  <a:cubicBezTo>
                    <a:pt x="-2071" y="12002"/>
                    <a:pt x="1929" y="15526"/>
                    <a:pt x="10026" y="15526"/>
                  </a:cubicBezTo>
                  <a:close/>
                </a:path>
              </a:pathLst>
            </a:custGeom>
            <a:grpFill/>
            <a:ln w="9525" cap="flat">
              <a:noFill/>
              <a:prstDash val="solid"/>
              <a:miter/>
            </a:ln>
          </p:spPr>
          <p:txBody>
            <a:bodyPr rtlCol="0" anchor="ctr"/>
            <a:lstStyle/>
            <a:p>
              <a:endParaRPr lang="zh-CN" altLang="en-US"/>
            </a:p>
          </p:txBody>
        </p:sp>
        <p:sp>
          <p:nvSpPr>
            <p:cNvPr id="680" name="任意多边形: 形状 679"/>
            <p:cNvSpPr/>
            <p:nvPr/>
          </p:nvSpPr>
          <p:spPr>
            <a:xfrm>
              <a:off x="5305964" y="4084986"/>
              <a:ext cx="34695" cy="17716"/>
            </a:xfrm>
            <a:custGeom>
              <a:avLst/>
              <a:gdLst>
                <a:gd name="connsiteX0" fmla="*/ 12128 w 34695"/>
                <a:gd name="connsiteY0" fmla="*/ 17717 h 17716"/>
                <a:gd name="connsiteX1" fmla="*/ 33940 w 34695"/>
                <a:gd name="connsiteY1" fmla="*/ 8763 h 17716"/>
                <a:gd name="connsiteX2" fmla="*/ 22606 w 34695"/>
                <a:gd name="connsiteY2" fmla="*/ 0 h 17716"/>
                <a:gd name="connsiteX3" fmla="*/ 889 w 34695"/>
                <a:gd name="connsiteY3" fmla="*/ 8763 h 17716"/>
                <a:gd name="connsiteX4" fmla="*/ 12128 w 34695"/>
                <a:gd name="connsiteY4" fmla="*/ 17717 h 17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95" h="17716">
                  <a:moveTo>
                    <a:pt x="12128" y="17717"/>
                  </a:moveTo>
                  <a:cubicBezTo>
                    <a:pt x="21367" y="17717"/>
                    <a:pt x="31083" y="13716"/>
                    <a:pt x="33940" y="8763"/>
                  </a:cubicBezTo>
                  <a:cubicBezTo>
                    <a:pt x="36703" y="3905"/>
                    <a:pt x="31654" y="0"/>
                    <a:pt x="22606" y="0"/>
                  </a:cubicBezTo>
                  <a:cubicBezTo>
                    <a:pt x="13557" y="0"/>
                    <a:pt x="3841" y="3905"/>
                    <a:pt x="889" y="8763"/>
                  </a:cubicBezTo>
                  <a:cubicBezTo>
                    <a:pt x="-2159" y="13716"/>
                    <a:pt x="2889" y="17717"/>
                    <a:pt x="12128" y="17717"/>
                  </a:cubicBezTo>
                  <a:close/>
                </a:path>
              </a:pathLst>
            </a:custGeom>
            <a:grpFill/>
            <a:ln w="9525" cap="flat">
              <a:noFill/>
              <a:prstDash val="solid"/>
              <a:miter/>
            </a:ln>
          </p:spPr>
          <p:txBody>
            <a:bodyPr rtlCol="0" anchor="ctr"/>
            <a:lstStyle/>
            <a:p>
              <a:endParaRPr lang="zh-CN" altLang="en-US"/>
            </a:p>
          </p:txBody>
        </p:sp>
        <p:sp>
          <p:nvSpPr>
            <p:cNvPr id="681" name="任意多边形: 形状 680"/>
            <p:cNvSpPr/>
            <p:nvPr/>
          </p:nvSpPr>
          <p:spPr>
            <a:xfrm>
              <a:off x="5450028" y="4084129"/>
              <a:ext cx="37457" cy="19431"/>
            </a:xfrm>
            <a:custGeom>
              <a:avLst/>
              <a:gdLst>
                <a:gd name="connsiteX0" fmla="*/ 14273 w 37457"/>
                <a:gd name="connsiteY0" fmla="*/ 19431 h 19431"/>
                <a:gd name="connsiteX1" fmla="*/ 36942 w 37457"/>
                <a:gd name="connsiteY1" fmla="*/ 9620 h 19431"/>
                <a:gd name="connsiteX2" fmla="*/ 23226 w 37457"/>
                <a:gd name="connsiteY2" fmla="*/ 0 h 19431"/>
                <a:gd name="connsiteX3" fmla="*/ 557 w 37457"/>
                <a:gd name="connsiteY3" fmla="*/ 9620 h 19431"/>
                <a:gd name="connsiteX4" fmla="*/ 14273 w 37457"/>
                <a:gd name="connsiteY4" fmla="*/ 19431 h 19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57" h="19431">
                  <a:moveTo>
                    <a:pt x="14273" y="19431"/>
                  </a:moveTo>
                  <a:cubicBezTo>
                    <a:pt x="24369" y="19431"/>
                    <a:pt x="34561" y="15050"/>
                    <a:pt x="36942" y="9620"/>
                  </a:cubicBezTo>
                  <a:cubicBezTo>
                    <a:pt x="39323" y="4286"/>
                    <a:pt x="33227" y="0"/>
                    <a:pt x="23226" y="0"/>
                  </a:cubicBezTo>
                  <a:cubicBezTo>
                    <a:pt x="13320" y="0"/>
                    <a:pt x="3128" y="4286"/>
                    <a:pt x="557" y="9620"/>
                  </a:cubicBezTo>
                  <a:cubicBezTo>
                    <a:pt x="-1920" y="15050"/>
                    <a:pt x="4081" y="19431"/>
                    <a:pt x="14273" y="19431"/>
                  </a:cubicBezTo>
                  <a:close/>
                </a:path>
              </a:pathLst>
            </a:custGeom>
            <a:grpFill/>
            <a:ln w="9525" cap="flat">
              <a:noFill/>
              <a:prstDash val="solid"/>
              <a:miter/>
            </a:ln>
          </p:spPr>
          <p:txBody>
            <a:bodyPr rtlCol="0" anchor="ctr"/>
            <a:lstStyle/>
            <a:p>
              <a:endParaRPr lang="zh-CN" altLang="en-US"/>
            </a:p>
          </p:txBody>
        </p:sp>
        <p:sp>
          <p:nvSpPr>
            <p:cNvPr id="682" name="任意多边形: 形状 681"/>
            <p:cNvSpPr/>
            <p:nvPr/>
          </p:nvSpPr>
          <p:spPr>
            <a:xfrm>
              <a:off x="5594147" y="4083272"/>
              <a:ext cx="40194" cy="21145"/>
            </a:xfrm>
            <a:custGeom>
              <a:avLst/>
              <a:gdLst>
                <a:gd name="connsiteX0" fmla="*/ 16458 w 40194"/>
                <a:gd name="connsiteY0" fmla="*/ 21146 h 21145"/>
                <a:gd name="connsiteX1" fmla="*/ 39890 w 40194"/>
                <a:gd name="connsiteY1" fmla="*/ 10477 h 21145"/>
                <a:gd name="connsiteX2" fmla="*/ 23697 w 40194"/>
                <a:gd name="connsiteY2" fmla="*/ 0 h 21145"/>
                <a:gd name="connsiteX3" fmla="*/ 361 w 40194"/>
                <a:gd name="connsiteY3" fmla="*/ 10477 h 21145"/>
                <a:gd name="connsiteX4" fmla="*/ 16458 w 40194"/>
                <a:gd name="connsiteY4" fmla="*/ 21146 h 2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94" h="21145">
                  <a:moveTo>
                    <a:pt x="16458" y="21146"/>
                  </a:moveTo>
                  <a:cubicBezTo>
                    <a:pt x="27507" y="21146"/>
                    <a:pt x="37985" y="16383"/>
                    <a:pt x="39890" y="10477"/>
                  </a:cubicBezTo>
                  <a:cubicBezTo>
                    <a:pt x="41795" y="4667"/>
                    <a:pt x="34556" y="0"/>
                    <a:pt x="23697" y="0"/>
                  </a:cubicBezTo>
                  <a:cubicBezTo>
                    <a:pt x="12839" y="0"/>
                    <a:pt x="2457" y="4667"/>
                    <a:pt x="361" y="10477"/>
                  </a:cubicBezTo>
                  <a:cubicBezTo>
                    <a:pt x="-1734" y="16383"/>
                    <a:pt x="5505" y="21146"/>
                    <a:pt x="16458" y="21146"/>
                  </a:cubicBezTo>
                  <a:close/>
                </a:path>
              </a:pathLst>
            </a:custGeom>
            <a:grpFill/>
            <a:ln w="9525" cap="flat">
              <a:noFill/>
              <a:prstDash val="solid"/>
              <a:miter/>
            </a:ln>
          </p:spPr>
          <p:txBody>
            <a:bodyPr rtlCol="0" anchor="ctr"/>
            <a:lstStyle/>
            <a:p>
              <a:endParaRPr lang="zh-CN" altLang="en-US"/>
            </a:p>
          </p:txBody>
        </p:sp>
        <p:sp>
          <p:nvSpPr>
            <p:cNvPr id="683" name="任意多边形: 形状 682"/>
            <p:cNvSpPr/>
            <p:nvPr/>
          </p:nvSpPr>
          <p:spPr>
            <a:xfrm>
              <a:off x="5738631" y="4082605"/>
              <a:ext cx="42213" cy="22479"/>
            </a:xfrm>
            <a:custGeom>
              <a:avLst/>
              <a:gdLst>
                <a:gd name="connsiteX0" fmla="*/ 18659 w 42213"/>
                <a:gd name="connsiteY0" fmla="*/ 22479 h 22479"/>
                <a:gd name="connsiteX1" fmla="*/ 42091 w 42213"/>
                <a:gd name="connsiteY1" fmla="*/ 11144 h 22479"/>
                <a:gd name="connsiteX2" fmla="*/ 23517 w 42213"/>
                <a:gd name="connsiteY2" fmla="*/ 0 h 22479"/>
                <a:gd name="connsiteX3" fmla="*/ 181 w 42213"/>
                <a:gd name="connsiteY3" fmla="*/ 11144 h 22479"/>
                <a:gd name="connsiteX4" fmla="*/ 18659 w 42213"/>
                <a:gd name="connsiteY4" fmla="*/ 22479 h 22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13" h="22479">
                  <a:moveTo>
                    <a:pt x="18659" y="22479"/>
                  </a:moveTo>
                  <a:cubicBezTo>
                    <a:pt x="30375" y="22479"/>
                    <a:pt x="40852" y="17336"/>
                    <a:pt x="42091" y="11144"/>
                  </a:cubicBezTo>
                  <a:cubicBezTo>
                    <a:pt x="43329" y="4953"/>
                    <a:pt x="35042" y="0"/>
                    <a:pt x="23517" y="0"/>
                  </a:cubicBezTo>
                  <a:cubicBezTo>
                    <a:pt x="12087" y="0"/>
                    <a:pt x="1609" y="4953"/>
                    <a:pt x="181" y="11144"/>
                  </a:cubicBezTo>
                  <a:cubicBezTo>
                    <a:pt x="-1343" y="17336"/>
                    <a:pt x="6943" y="22479"/>
                    <a:pt x="18659" y="22479"/>
                  </a:cubicBezTo>
                  <a:close/>
                </a:path>
              </a:pathLst>
            </a:custGeom>
            <a:grpFill/>
            <a:ln w="9525" cap="flat">
              <a:noFill/>
              <a:prstDash val="solid"/>
              <a:miter/>
            </a:ln>
          </p:spPr>
          <p:txBody>
            <a:bodyPr rtlCol="0" anchor="ctr"/>
            <a:lstStyle/>
            <a:p>
              <a:endParaRPr lang="zh-CN" altLang="en-US"/>
            </a:p>
          </p:txBody>
        </p:sp>
        <p:sp>
          <p:nvSpPr>
            <p:cNvPr id="684" name="任意多边形: 形状 683"/>
            <p:cNvSpPr/>
            <p:nvPr/>
          </p:nvSpPr>
          <p:spPr>
            <a:xfrm>
              <a:off x="5883452" y="4082224"/>
              <a:ext cx="43590" cy="23336"/>
            </a:xfrm>
            <a:custGeom>
              <a:avLst/>
              <a:gdLst>
                <a:gd name="connsiteX0" fmla="*/ 20713 w 43590"/>
                <a:gd name="connsiteY0" fmla="*/ 23336 h 23336"/>
                <a:gd name="connsiteX1" fmla="*/ 43573 w 43590"/>
                <a:gd name="connsiteY1" fmla="*/ 11525 h 23336"/>
                <a:gd name="connsiteX2" fmla="*/ 22904 w 43590"/>
                <a:gd name="connsiteY2" fmla="*/ 0 h 23336"/>
                <a:gd name="connsiteX3" fmla="*/ 44 w 43590"/>
                <a:gd name="connsiteY3" fmla="*/ 11525 h 23336"/>
                <a:gd name="connsiteX4" fmla="*/ 20713 w 43590"/>
                <a:gd name="connsiteY4" fmla="*/ 23336 h 2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90" h="23336">
                  <a:moveTo>
                    <a:pt x="20713" y="23336"/>
                  </a:moveTo>
                  <a:cubicBezTo>
                    <a:pt x="32905" y="23336"/>
                    <a:pt x="43097" y="18002"/>
                    <a:pt x="43573" y="11525"/>
                  </a:cubicBezTo>
                  <a:cubicBezTo>
                    <a:pt x="44049" y="5143"/>
                    <a:pt x="34810" y="0"/>
                    <a:pt x="22904" y="0"/>
                  </a:cubicBezTo>
                  <a:cubicBezTo>
                    <a:pt x="10998" y="0"/>
                    <a:pt x="711" y="5143"/>
                    <a:pt x="44" y="11525"/>
                  </a:cubicBezTo>
                  <a:cubicBezTo>
                    <a:pt x="-718" y="18002"/>
                    <a:pt x="8521" y="23336"/>
                    <a:pt x="20713" y="23336"/>
                  </a:cubicBezTo>
                  <a:close/>
                </a:path>
              </a:pathLst>
            </a:custGeom>
            <a:grpFill/>
            <a:ln w="9525" cap="flat">
              <a:noFill/>
              <a:prstDash val="solid"/>
              <a:miter/>
            </a:ln>
          </p:spPr>
          <p:txBody>
            <a:bodyPr rtlCol="0" anchor="ctr"/>
            <a:lstStyle/>
            <a:p>
              <a:endParaRPr lang="zh-CN" altLang="en-US"/>
            </a:p>
          </p:txBody>
        </p:sp>
        <p:sp>
          <p:nvSpPr>
            <p:cNvPr id="685" name="任意多边形: 形状 684"/>
            <p:cNvSpPr/>
            <p:nvPr/>
          </p:nvSpPr>
          <p:spPr>
            <a:xfrm>
              <a:off x="6029038" y="4082224"/>
              <a:ext cx="43536" cy="23336"/>
            </a:xfrm>
            <a:custGeom>
              <a:avLst/>
              <a:gdLst>
                <a:gd name="connsiteX0" fmla="*/ 22099 w 43536"/>
                <a:gd name="connsiteY0" fmla="*/ 23336 h 23336"/>
                <a:gd name="connsiteX1" fmla="*/ 43530 w 43536"/>
                <a:gd name="connsiteY1" fmla="*/ 11525 h 23336"/>
                <a:gd name="connsiteX2" fmla="*/ 21432 w 43536"/>
                <a:gd name="connsiteY2" fmla="*/ 0 h 23336"/>
                <a:gd name="connsiteX3" fmla="*/ 1 w 43536"/>
                <a:gd name="connsiteY3" fmla="*/ 11525 h 23336"/>
                <a:gd name="connsiteX4" fmla="*/ 22099 w 43536"/>
                <a:gd name="connsiteY4" fmla="*/ 23336 h 2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36" h="23336">
                  <a:moveTo>
                    <a:pt x="22099" y="23336"/>
                  </a:moveTo>
                  <a:cubicBezTo>
                    <a:pt x="34291" y="23336"/>
                    <a:pt x="43816" y="18002"/>
                    <a:pt x="43530" y="11525"/>
                  </a:cubicBezTo>
                  <a:cubicBezTo>
                    <a:pt x="43244" y="5143"/>
                    <a:pt x="33338" y="0"/>
                    <a:pt x="21432" y="0"/>
                  </a:cubicBezTo>
                  <a:cubicBezTo>
                    <a:pt x="9526" y="0"/>
                    <a:pt x="-94" y="5143"/>
                    <a:pt x="1" y="11525"/>
                  </a:cubicBezTo>
                  <a:cubicBezTo>
                    <a:pt x="1" y="18002"/>
                    <a:pt x="9907" y="23336"/>
                    <a:pt x="22099" y="23336"/>
                  </a:cubicBezTo>
                  <a:close/>
                </a:path>
              </a:pathLst>
            </a:custGeom>
            <a:grpFill/>
            <a:ln w="9525" cap="flat">
              <a:noFill/>
              <a:prstDash val="solid"/>
              <a:miter/>
            </a:ln>
          </p:spPr>
          <p:txBody>
            <a:bodyPr rtlCol="0" anchor="ctr"/>
            <a:lstStyle/>
            <a:p>
              <a:endParaRPr lang="zh-CN" altLang="en-US"/>
            </a:p>
          </p:txBody>
        </p:sp>
        <p:sp>
          <p:nvSpPr>
            <p:cNvPr id="686" name="任意多边形: 形状 685"/>
            <p:cNvSpPr/>
            <p:nvPr/>
          </p:nvSpPr>
          <p:spPr>
            <a:xfrm>
              <a:off x="6174428" y="4082224"/>
              <a:ext cx="43669" cy="23336"/>
            </a:xfrm>
            <a:custGeom>
              <a:avLst/>
              <a:gdLst>
                <a:gd name="connsiteX0" fmla="*/ 23584 w 43669"/>
                <a:gd name="connsiteY0" fmla="*/ 23336 h 23336"/>
                <a:gd name="connsiteX1" fmla="*/ 43586 w 43669"/>
                <a:gd name="connsiteY1" fmla="*/ 11525 h 23336"/>
                <a:gd name="connsiteX2" fmla="*/ 20059 w 43669"/>
                <a:gd name="connsiteY2" fmla="*/ 0 h 23336"/>
                <a:gd name="connsiteX3" fmla="*/ 57 w 43669"/>
                <a:gd name="connsiteY3" fmla="*/ 11525 h 23336"/>
                <a:gd name="connsiteX4" fmla="*/ 23584 w 43669"/>
                <a:gd name="connsiteY4" fmla="*/ 23336 h 2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69" h="23336">
                  <a:moveTo>
                    <a:pt x="23584" y="23336"/>
                  </a:moveTo>
                  <a:cubicBezTo>
                    <a:pt x="35680" y="23336"/>
                    <a:pt x="44634" y="18002"/>
                    <a:pt x="43586" y="11525"/>
                  </a:cubicBezTo>
                  <a:cubicBezTo>
                    <a:pt x="42443" y="5143"/>
                    <a:pt x="31965" y="0"/>
                    <a:pt x="20059" y="0"/>
                  </a:cubicBezTo>
                  <a:cubicBezTo>
                    <a:pt x="8153" y="0"/>
                    <a:pt x="-801" y="5143"/>
                    <a:pt x="57" y="11525"/>
                  </a:cubicBezTo>
                  <a:cubicBezTo>
                    <a:pt x="914" y="18002"/>
                    <a:pt x="11487" y="23336"/>
                    <a:pt x="23584" y="23336"/>
                  </a:cubicBezTo>
                  <a:close/>
                </a:path>
              </a:pathLst>
            </a:custGeom>
            <a:grpFill/>
            <a:ln w="9525" cap="flat">
              <a:noFill/>
              <a:prstDash val="solid"/>
              <a:miter/>
            </a:ln>
          </p:spPr>
          <p:txBody>
            <a:bodyPr rtlCol="0" anchor="ctr"/>
            <a:lstStyle/>
            <a:p>
              <a:endParaRPr lang="zh-CN" altLang="en-US"/>
            </a:p>
          </p:txBody>
        </p:sp>
        <p:sp>
          <p:nvSpPr>
            <p:cNvPr id="687" name="任意多边形: 形状 686"/>
            <p:cNvSpPr/>
            <p:nvPr/>
          </p:nvSpPr>
          <p:spPr>
            <a:xfrm>
              <a:off x="6320392" y="4082605"/>
              <a:ext cx="42469" cy="22479"/>
            </a:xfrm>
            <a:custGeom>
              <a:avLst/>
              <a:gdLst>
                <a:gd name="connsiteX0" fmla="*/ 24400 w 42469"/>
                <a:gd name="connsiteY0" fmla="*/ 22479 h 22479"/>
                <a:gd name="connsiteX1" fmla="*/ 42212 w 42469"/>
                <a:gd name="connsiteY1" fmla="*/ 11144 h 22479"/>
                <a:gd name="connsiteX2" fmla="*/ 18113 w 42469"/>
                <a:gd name="connsiteY2" fmla="*/ 0 h 22479"/>
                <a:gd name="connsiteX3" fmla="*/ 206 w 42469"/>
                <a:gd name="connsiteY3" fmla="*/ 11144 h 22479"/>
                <a:gd name="connsiteX4" fmla="*/ 24400 w 42469"/>
                <a:gd name="connsiteY4" fmla="*/ 22479 h 22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9" h="22479">
                  <a:moveTo>
                    <a:pt x="24400" y="22479"/>
                  </a:moveTo>
                  <a:cubicBezTo>
                    <a:pt x="36116" y="22479"/>
                    <a:pt x="44021" y="17336"/>
                    <a:pt x="42212" y="11144"/>
                  </a:cubicBezTo>
                  <a:cubicBezTo>
                    <a:pt x="40402" y="4953"/>
                    <a:pt x="29638" y="0"/>
                    <a:pt x="18113" y="0"/>
                  </a:cubicBezTo>
                  <a:cubicBezTo>
                    <a:pt x="6683" y="0"/>
                    <a:pt x="-1413" y="4953"/>
                    <a:pt x="206" y="11144"/>
                  </a:cubicBezTo>
                  <a:cubicBezTo>
                    <a:pt x="1921" y="17336"/>
                    <a:pt x="12779" y="22479"/>
                    <a:pt x="24400" y="22479"/>
                  </a:cubicBezTo>
                  <a:close/>
                </a:path>
              </a:pathLst>
            </a:custGeom>
            <a:grpFill/>
            <a:ln w="9525" cap="flat">
              <a:noFill/>
              <a:prstDash val="solid"/>
              <a:miter/>
            </a:ln>
          </p:spPr>
          <p:txBody>
            <a:bodyPr rtlCol="0" anchor="ctr"/>
            <a:lstStyle/>
            <a:p>
              <a:endParaRPr lang="zh-CN" altLang="en-US"/>
            </a:p>
          </p:txBody>
        </p:sp>
        <p:sp>
          <p:nvSpPr>
            <p:cNvPr id="688" name="任意多边形: 形状 687"/>
            <p:cNvSpPr/>
            <p:nvPr/>
          </p:nvSpPr>
          <p:spPr>
            <a:xfrm>
              <a:off x="6467039" y="4083272"/>
              <a:ext cx="40435" cy="21145"/>
            </a:xfrm>
            <a:custGeom>
              <a:avLst/>
              <a:gdLst>
                <a:gd name="connsiteX0" fmla="*/ 24438 w 40435"/>
                <a:gd name="connsiteY0" fmla="*/ 21146 h 21145"/>
                <a:gd name="connsiteX1" fmla="*/ 39964 w 40435"/>
                <a:gd name="connsiteY1" fmla="*/ 10477 h 21145"/>
                <a:gd name="connsiteX2" fmla="*/ 15961 w 40435"/>
                <a:gd name="connsiteY2" fmla="*/ 0 h 21145"/>
                <a:gd name="connsiteX3" fmla="*/ 435 w 40435"/>
                <a:gd name="connsiteY3" fmla="*/ 10477 h 21145"/>
                <a:gd name="connsiteX4" fmla="*/ 24438 w 40435"/>
                <a:gd name="connsiteY4" fmla="*/ 21146 h 2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35" h="21145">
                  <a:moveTo>
                    <a:pt x="24438" y="21146"/>
                  </a:moveTo>
                  <a:cubicBezTo>
                    <a:pt x="35487" y="21146"/>
                    <a:pt x="42345" y="16383"/>
                    <a:pt x="39964" y="10477"/>
                  </a:cubicBezTo>
                  <a:cubicBezTo>
                    <a:pt x="37487" y="4667"/>
                    <a:pt x="26819" y="0"/>
                    <a:pt x="15961" y="0"/>
                  </a:cubicBezTo>
                  <a:cubicBezTo>
                    <a:pt x="5102" y="0"/>
                    <a:pt x="-1851" y="4667"/>
                    <a:pt x="435" y="10477"/>
                  </a:cubicBezTo>
                  <a:cubicBezTo>
                    <a:pt x="2626" y="16383"/>
                    <a:pt x="13389" y="21146"/>
                    <a:pt x="24438" y="21146"/>
                  </a:cubicBezTo>
                  <a:close/>
                </a:path>
              </a:pathLst>
            </a:custGeom>
            <a:grpFill/>
            <a:ln w="9525" cap="flat">
              <a:noFill/>
              <a:prstDash val="solid"/>
              <a:miter/>
            </a:ln>
          </p:spPr>
          <p:txBody>
            <a:bodyPr rtlCol="0" anchor="ctr"/>
            <a:lstStyle/>
            <a:p>
              <a:endParaRPr lang="zh-CN" altLang="en-US"/>
            </a:p>
          </p:txBody>
        </p:sp>
        <p:sp>
          <p:nvSpPr>
            <p:cNvPr id="689" name="任意多边形: 形状 688"/>
            <p:cNvSpPr/>
            <p:nvPr/>
          </p:nvSpPr>
          <p:spPr>
            <a:xfrm>
              <a:off x="6614361" y="4084320"/>
              <a:ext cx="36790" cy="19050"/>
            </a:xfrm>
            <a:custGeom>
              <a:avLst/>
              <a:gdLst>
                <a:gd name="connsiteX0" fmla="*/ 23325 w 36790"/>
                <a:gd name="connsiteY0" fmla="*/ 19050 h 19050"/>
                <a:gd name="connsiteX1" fmla="*/ 36088 w 36790"/>
                <a:gd name="connsiteY1" fmla="*/ 9430 h 19050"/>
                <a:gd name="connsiteX2" fmla="*/ 13419 w 36790"/>
                <a:gd name="connsiteY2" fmla="*/ 0 h 19050"/>
                <a:gd name="connsiteX3" fmla="*/ 655 w 36790"/>
                <a:gd name="connsiteY3" fmla="*/ 9430 h 19050"/>
                <a:gd name="connsiteX4" fmla="*/ 23325 w 36790"/>
                <a:gd name="connsiteY4" fmla="*/ 19050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90" h="19050">
                  <a:moveTo>
                    <a:pt x="23325" y="19050"/>
                  </a:moveTo>
                  <a:cubicBezTo>
                    <a:pt x="33231" y="19050"/>
                    <a:pt x="38851" y="14764"/>
                    <a:pt x="36088" y="9430"/>
                  </a:cubicBezTo>
                  <a:cubicBezTo>
                    <a:pt x="33231" y="4191"/>
                    <a:pt x="23134" y="0"/>
                    <a:pt x="13419" y="0"/>
                  </a:cubicBezTo>
                  <a:cubicBezTo>
                    <a:pt x="3703" y="0"/>
                    <a:pt x="-2012" y="4191"/>
                    <a:pt x="655" y="9430"/>
                  </a:cubicBezTo>
                  <a:cubicBezTo>
                    <a:pt x="3227" y="14668"/>
                    <a:pt x="13419" y="19050"/>
                    <a:pt x="23325" y="19050"/>
                  </a:cubicBezTo>
                  <a:close/>
                </a:path>
              </a:pathLst>
            </a:custGeom>
            <a:grpFill/>
            <a:ln w="9525" cap="flat">
              <a:noFill/>
              <a:prstDash val="solid"/>
              <a:miter/>
            </a:ln>
          </p:spPr>
          <p:txBody>
            <a:bodyPr rtlCol="0" anchor="ctr"/>
            <a:lstStyle/>
            <a:p>
              <a:endParaRPr lang="zh-CN" altLang="en-US"/>
            </a:p>
          </p:txBody>
        </p:sp>
        <p:sp>
          <p:nvSpPr>
            <p:cNvPr id="690" name="任意多边形: 形状 689"/>
            <p:cNvSpPr/>
            <p:nvPr/>
          </p:nvSpPr>
          <p:spPr>
            <a:xfrm>
              <a:off x="6761065" y="4085177"/>
              <a:ext cx="34191" cy="17240"/>
            </a:xfrm>
            <a:custGeom>
              <a:avLst/>
              <a:gdLst>
                <a:gd name="connsiteX0" fmla="*/ 22734 w 34191"/>
                <a:gd name="connsiteY0" fmla="*/ 17240 h 17240"/>
                <a:gd name="connsiteX1" fmla="*/ 33211 w 34191"/>
                <a:gd name="connsiteY1" fmla="*/ 8572 h 17240"/>
                <a:gd name="connsiteX2" fmla="*/ 11494 w 34191"/>
                <a:gd name="connsiteY2" fmla="*/ 0 h 17240"/>
                <a:gd name="connsiteX3" fmla="*/ 922 w 34191"/>
                <a:gd name="connsiteY3" fmla="*/ 8572 h 17240"/>
                <a:gd name="connsiteX4" fmla="*/ 22734 w 34191"/>
                <a:gd name="connsiteY4" fmla="*/ 17240 h 17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91" h="17240">
                  <a:moveTo>
                    <a:pt x="22734" y="17240"/>
                  </a:moveTo>
                  <a:cubicBezTo>
                    <a:pt x="31687" y="17240"/>
                    <a:pt x="36355" y="13335"/>
                    <a:pt x="33211" y="8572"/>
                  </a:cubicBezTo>
                  <a:cubicBezTo>
                    <a:pt x="30068" y="3810"/>
                    <a:pt x="20353" y="0"/>
                    <a:pt x="11494" y="0"/>
                  </a:cubicBezTo>
                  <a:cubicBezTo>
                    <a:pt x="2636" y="0"/>
                    <a:pt x="-2126" y="3810"/>
                    <a:pt x="922" y="8572"/>
                  </a:cubicBezTo>
                  <a:cubicBezTo>
                    <a:pt x="3970" y="13335"/>
                    <a:pt x="13780" y="17240"/>
                    <a:pt x="22734" y="17240"/>
                  </a:cubicBezTo>
                  <a:close/>
                </a:path>
              </a:pathLst>
            </a:custGeom>
            <a:grpFill/>
            <a:ln w="9525" cap="flat">
              <a:noFill/>
              <a:prstDash val="solid"/>
              <a:miter/>
            </a:ln>
          </p:spPr>
          <p:txBody>
            <a:bodyPr rtlCol="0" anchor="ctr"/>
            <a:lstStyle/>
            <a:p>
              <a:endParaRPr lang="zh-CN" altLang="en-US"/>
            </a:p>
          </p:txBody>
        </p:sp>
        <p:sp>
          <p:nvSpPr>
            <p:cNvPr id="691" name="任意多边形: 形状 690"/>
            <p:cNvSpPr/>
            <p:nvPr/>
          </p:nvSpPr>
          <p:spPr>
            <a:xfrm>
              <a:off x="6908830" y="4086415"/>
              <a:ext cx="29700" cy="14763"/>
            </a:xfrm>
            <a:custGeom>
              <a:avLst/>
              <a:gdLst>
                <a:gd name="connsiteX0" fmla="*/ 20511 w 29700"/>
                <a:gd name="connsiteY0" fmla="*/ 14764 h 14763"/>
                <a:gd name="connsiteX1" fmla="*/ 28512 w 29700"/>
                <a:gd name="connsiteY1" fmla="*/ 7334 h 14763"/>
                <a:gd name="connsiteX2" fmla="*/ 9177 w 29700"/>
                <a:gd name="connsiteY2" fmla="*/ 0 h 14763"/>
                <a:gd name="connsiteX3" fmla="*/ 1081 w 29700"/>
                <a:gd name="connsiteY3" fmla="*/ 7334 h 14763"/>
                <a:gd name="connsiteX4" fmla="*/ 20511 w 29700"/>
                <a:gd name="connsiteY4" fmla="*/ 14764 h 14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00" h="14763">
                  <a:moveTo>
                    <a:pt x="20511" y="14764"/>
                  </a:moveTo>
                  <a:cubicBezTo>
                    <a:pt x="28132" y="14764"/>
                    <a:pt x="31751" y="11430"/>
                    <a:pt x="28512" y="7334"/>
                  </a:cubicBezTo>
                  <a:cubicBezTo>
                    <a:pt x="25369" y="3334"/>
                    <a:pt x="16701" y="0"/>
                    <a:pt x="9177" y="0"/>
                  </a:cubicBezTo>
                  <a:cubicBezTo>
                    <a:pt x="1652" y="0"/>
                    <a:pt x="-1967" y="3238"/>
                    <a:pt x="1081" y="7334"/>
                  </a:cubicBezTo>
                  <a:cubicBezTo>
                    <a:pt x="4128" y="11430"/>
                    <a:pt x="12892" y="14764"/>
                    <a:pt x="20511" y="14764"/>
                  </a:cubicBezTo>
                  <a:close/>
                </a:path>
              </a:pathLst>
            </a:custGeom>
            <a:grpFill/>
            <a:ln w="9525" cap="flat">
              <a:noFill/>
              <a:prstDash val="solid"/>
              <a:miter/>
            </a:ln>
          </p:spPr>
          <p:txBody>
            <a:bodyPr rtlCol="0" anchor="ctr"/>
            <a:lstStyle/>
            <a:p>
              <a:endParaRPr lang="zh-CN" altLang="en-US"/>
            </a:p>
          </p:txBody>
        </p:sp>
        <p:sp>
          <p:nvSpPr>
            <p:cNvPr id="692" name="任意多边形: 形状 691"/>
            <p:cNvSpPr/>
            <p:nvPr/>
          </p:nvSpPr>
          <p:spPr>
            <a:xfrm>
              <a:off x="7056210" y="4087463"/>
              <a:ext cx="25836" cy="12572"/>
            </a:xfrm>
            <a:custGeom>
              <a:avLst/>
              <a:gdLst>
                <a:gd name="connsiteX0" fmla="*/ 18482 w 25836"/>
                <a:gd name="connsiteY0" fmla="*/ 12573 h 12572"/>
                <a:gd name="connsiteX1" fmla="*/ 24578 w 25836"/>
                <a:gd name="connsiteY1" fmla="*/ 6286 h 12572"/>
                <a:gd name="connsiteX2" fmla="*/ 7338 w 25836"/>
                <a:gd name="connsiteY2" fmla="*/ 0 h 12572"/>
                <a:gd name="connsiteX3" fmla="*/ 1242 w 25836"/>
                <a:gd name="connsiteY3" fmla="*/ 6286 h 12572"/>
                <a:gd name="connsiteX4" fmla="*/ 18482 w 25836"/>
                <a:gd name="connsiteY4" fmla="*/ 12573 h 12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36" h="12572">
                  <a:moveTo>
                    <a:pt x="18482" y="12573"/>
                  </a:moveTo>
                  <a:cubicBezTo>
                    <a:pt x="24959" y="12573"/>
                    <a:pt x="27626" y="9715"/>
                    <a:pt x="24578" y="6286"/>
                  </a:cubicBezTo>
                  <a:cubicBezTo>
                    <a:pt x="21435" y="2857"/>
                    <a:pt x="13720" y="0"/>
                    <a:pt x="7338" y="0"/>
                  </a:cubicBezTo>
                  <a:cubicBezTo>
                    <a:pt x="956" y="0"/>
                    <a:pt x="-1806" y="2762"/>
                    <a:pt x="1242" y="6286"/>
                  </a:cubicBezTo>
                  <a:cubicBezTo>
                    <a:pt x="4290" y="9715"/>
                    <a:pt x="12005" y="12573"/>
                    <a:pt x="18482" y="12573"/>
                  </a:cubicBezTo>
                  <a:close/>
                </a:path>
              </a:pathLst>
            </a:custGeom>
            <a:grpFill/>
            <a:ln w="9525" cap="flat">
              <a:noFill/>
              <a:prstDash val="solid"/>
              <a:miter/>
            </a:ln>
          </p:spPr>
          <p:txBody>
            <a:bodyPr rtlCol="0" anchor="ctr"/>
            <a:lstStyle/>
            <a:p>
              <a:endParaRPr lang="zh-CN" altLang="en-US"/>
            </a:p>
          </p:txBody>
        </p:sp>
        <p:sp>
          <p:nvSpPr>
            <p:cNvPr id="693" name="任意多边形: 形状 692"/>
            <p:cNvSpPr/>
            <p:nvPr/>
          </p:nvSpPr>
          <p:spPr>
            <a:xfrm>
              <a:off x="7204045" y="4088796"/>
              <a:ext cx="21139" cy="9905"/>
            </a:xfrm>
            <a:custGeom>
              <a:avLst/>
              <a:gdLst>
                <a:gd name="connsiteX0" fmla="*/ 15618 w 21139"/>
                <a:gd name="connsiteY0" fmla="*/ 9906 h 9905"/>
                <a:gd name="connsiteX1" fmla="*/ 19809 w 21139"/>
                <a:gd name="connsiteY1" fmla="*/ 4953 h 9905"/>
                <a:gd name="connsiteX2" fmla="*/ 5521 w 21139"/>
                <a:gd name="connsiteY2" fmla="*/ 0 h 9905"/>
                <a:gd name="connsiteX3" fmla="*/ 1330 w 21139"/>
                <a:gd name="connsiteY3" fmla="*/ 4953 h 9905"/>
                <a:gd name="connsiteX4" fmla="*/ 15618 w 21139"/>
                <a:gd name="connsiteY4" fmla="*/ 9906 h 9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39" h="9905">
                  <a:moveTo>
                    <a:pt x="15618" y="9906"/>
                  </a:moveTo>
                  <a:cubicBezTo>
                    <a:pt x="20761" y="9906"/>
                    <a:pt x="22666" y="7620"/>
                    <a:pt x="19809" y="4953"/>
                  </a:cubicBezTo>
                  <a:cubicBezTo>
                    <a:pt x="16951" y="2191"/>
                    <a:pt x="10570" y="0"/>
                    <a:pt x="5521" y="0"/>
                  </a:cubicBezTo>
                  <a:cubicBezTo>
                    <a:pt x="378" y="0"/>
                    <a:pt x="-1527" y="2191"/>
                    <a:pt x="1330" y="4953"/>
                  </a:cubicBezTo>
                  <a:cubicBezTo>
                    <a:pt x="3997" y="7715"/>
                    <a:pt x="10474" y="9906"/>
                    <a:pt x="15618" y="9906"/>
                  </a:cubicBezTo>
                  <a:close/>
                </a:path>
              </a:pathLst>
            </a:custGeom>
            <a:grpFill/>
            <a:ln w="9525" cap="flat">
              <a:noFill/>
              <a:prstDash val="solid"/>
              <a:miter/>
            </a:ln>
          </p:spPr>
          <p:txBody>
            <a:bodyPr rtlCol="0" anchor="ctr"/>
            <a:lstStyle/>
            <a:p>
              <a:endParaRPr lang="zh-CN" altLang="en-US"/>
            </a:p>
          </p:txBody>
        </p:sp>
        <p:sp>
          <p:nvSpPr>
            <p:cNvPr id="694" name="任意多边形: 形状 693"/>
            <p:cNvSpPr/>
            <p:nvPr/>
          </p:nvSpPr>
          <p:spPr>
            <a:xfrm>
              <a:off x="7351520" y="4089844"/>
              <a:ext cx="17056" cy="7810"/>
            </a:xfrm>
            <a:custGeom>
              <a:avLst/>
              <a:gdLst>
                <a:gd name="connsiteX0" fmla="*/ 13018 w 17056"/>
                <a:gd name="connsiteY0" fmla="*/ 7810 h 7810"/>
                <a:gd name="connsiteX1" fmla="*/ 15781 w 17056"/>
                <a:gd name="connsiteY1" fmla="*/ 3905 h 7810"/>
                <a:gd name="connsiteX2" fmla="*/ 4065 w 17056"/>
                <a:gd name="connsiteY2" fmla="*/ 0 h 7810"/>
                <a:gd name="connsiteX3" fmla="*/ 1207 w 17056"/>
                <a:gd name="connsiteY3" fmla="*/ 3905 h 7810"/>
                <a:gd name="connsiteX4" fmla="*/ 13018 w 17056"/>
                <a:gd name="connsiteY4" fmla="*/ 7810 h 7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56" h="7810">
                  <a:moveTo>
                    <a:pt x="13018" y="7810"/>
                  </a:moveTo>
                  <a:cubicBezTo>
                    <a:pt x="17019" y="7810"/>
                    <a:pt x="18257" y="6096"/>
                    <a:pt x="15781" y="3905"/>
                  </a:cubicBezTo>
                  <a:cubicBezTo>
                    <a:pt x="13304" y="1714"/>
                    <a:pt x="8065" y="0"/>
                    <a:pt x="4065" y="0"/>
                  </a:cubicBezTo>
                  <a:cubicBezTo>
                    <a:pt x="64" y="0"/>
                    <a:pt x="-1174" y="1714"/>
                    <a:pt x="1207" y="3905"/>
                  </a:cubicBezTo>
                  <a:cubicBezTo>
                    <a:pt x="3684" y="6001"/>
                    <a:pt x="8923" y="7810"/>
                    <a:pt x="13018" y="7810"/>
                  </a:cubicBezTo>
                  <a:close/>
                </a:path>
              </a:pathLst>
            </a:custGeom>
            <a:grpFill/>
            <a:ln w="9525" cap="flat">
              <a:noFill/>
              <a:prstDash val="solid"/>
              <a:miter/>
            </a:ln>
          </p:spPr>
          <p:txBody>
            <a:bodyPr rtlCol="0" anchor="ctr"/>
            <a:lstStyle/>
            <a:p>
              <a:endParaRPr lang="zh-CN" altLang="en-US"/>
            </a:p>
          </p:txBody>
        </p:sp>
        <p:sp>
          <p:nvSpPr>
            <p:cNvPr id="695" name="任意多边形: 形状 694"/>
            <p:cNvSpPr/>
            <p:nvPr/>
          </p:nvSpPr>
          <p:spPr>
            <a:xfrm>
              <a:off x="7499317" y="4090987"/>
              <a:ext cx="12573" cy="5619"/>
            </a:xfrm>
            <a:custGeom>
              <a:avLst/>
              <a:gdLst>
                <a:gd name="connsiteX0" fmla="*/ 9811 w 12573"/>
                <a:gd name="connsiteY0" fmla="*/ 5620 h 5619"/>
                <a:gd name="connsiteX1" fmla="*/ 11526 w 12573"/>
                <a:gd name="connsiteY1" fmla="*/ 2762 h 5619"/>
                <a:gd name="connsiteX2" fmla="*/ 2763 w 12573"/>
                <a:gd name="connsiteY2" fmla="*/ 0 h 5619"/>
                <a:gd name="connsiteX3" fmla="*/ 1048 w 12573"/>
                <a:gd name="connsiteY3" fmla="*/ 2762 h 5619"/>
                <a:gd name="connsiteX4" fmla="*/ 9811 w 12573"/>
                <a:gd name="connsiteY4" fmla="*/ 5620 h 5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73" h="5619">
                  <a:moveTo>
                    <a:pt x="9811" y="5620"/>
                  </a:moveTo>
                  <a:cubicBezTo>
                    <a:pt x="12669" y="5620"/>
                    <a:pt x="13431" y="4382"/>
                    <a:pt x="11526" y="2762"/>
                  </a:cubicBezTo>
                  <a:cubicBezTo>
                    <a:pt x="9525" y="1238"/>
                    <a:pt x="5620" y="0"/>
                    <a:pt x="2763" y="0"/>
                  </a:cubicBezTo>
                  <a:cubicBezTo>
                    <a:pt x="-95" y="0"/>
                    <a:pt x="-857" y="1238"/>
                    <a:pt x="1048" y="2762"/>
                  </a:cubicBezTo>
                  <a:cubicBezTo>
                    <a:pt x="2953" y="4286"/>
                    <a:pt x="6858" y="5620"/>
                    <a:pt x="9811" y="5620"/>
                  </a:cubicBezTo>
                  <a:close/>
                </a:path>
              </a:pathLst>
            </a:custGeom>
            <a:grpFill/>
            <a:ln w="9525" cap="flat">
              <a:noFill/>
              <a:prstDash val="solid"/>
              <a:miter/>
            </a:ln>
          </p:spPr>
          <p:txBody>
            <a:bodyPr rtlCol="0" anchor="ctr"/>
            <a:lstStyle/>
            <a:p>
              <a:endParaRPr lang="zh-CN" altLang="en-US"/>
            </a:p>
          </p:txBody>
        </p:sp>
        <p:sp>
          <p:nvSpPr>
            <p:cNvPr id="696" name="任意多边形: 形状 695"/>
            <p:cNvSpPr/>
            <p:nvPr/>
          </p:nvSpPr>
          <p:spPr>
            <a:xfrm>
              <a:off x="7647016" y="4092035"/>
              <a:ext cx="8068" cy="3429"/>
            </a:xfrm>
            <a:custGeom>
              <a:avLst/>
              <a:gdLst>
                <a:gd name="connsiteX0" fmla="*/ 6415 w 8068"/>
                <a:gd name="connsiteY0" fmla="*/ 3429 h 3429"/>
                <a:gd name="connsiteX1" fmla="*/ 7273 w 8068"/>
                <a:gd name="connsiteY1" fmla="*/ 1714 h 3429"/>
                <a:gd name="connsiteX2" fmla="*/ 1653 w 8068"/>
                <a:gd name="connsiteY2" fmla="*/ 0 h 3429"/>
                <a:gd name="connsiteX3" fmla="*/ 796 w 8068"/>
                <a:gd name="connsiteY3" fmla="*/ 1714 h 3429"/>
                <a:gd name="connsiteX4" fmla="*/ 6415 w 8068"/>
                <a:gd name="connsiteY4" fmla="*/ 3429 h 3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8" h="3429">
                  <a:moveTo>
                    <a:pt x="6415" y="3429"/>
                  </a:moveTo>
                  <a:cubicBezTo>
                    <a:pt x="8225" y="3429"/>
                    <a:pt x="8606" y="2667"/>
                    <a:pt x="7273" y="1714"/>
                  </a:cubicBezTo>
                  <a:cubicBezTo>
                    <a:pt x="5939" y="762"/>
                    <a:pt x="3463" y="0"/>
                    <a:pt x="1653" y="0"/>
                  </a:cubicBezTo>
                  <a:cubicBezTo>
                    <a:pt x="-157" y="0"/>
                    <a:pt x="-538" y="762"/>
                    <a:pt x="796" y="1714"/>
                  </a:cubicBezTo>
                  <a:cubicBezTo>
                    <a:pt x="2129" y="2667"/>
                    <a:pt x="4606" y="3429"/>
                    <a:pt x="6415" y="3429"/>
                  </a:cubicBezTo>
                  <a:close/>
                </a:path>
              </a:pathLst>
            </a:custGeom>
            <a:grpFill/>
            <a:ln w="9525" cap="flat">
              <a:noFill/>
              <a:prstDash val="solid"/>
              <a:miter/>
            </a:ln>
          </p:spPr>
          <p:txBody>
            <a:bodyPr rtlCol="0" anchor="ctr"/>
            <a:lstStyle/>
            <a:p>
              <a:endParaRPr lang="zh-CN" altLang="en-US"/>
            </a:p>
          </p:txBody>
        </p:sp>
        <p:sp>
          <p:nvSpPr>
            <p:cNvPr id="697" name="任意多边形: 形状 696"/>
            <p:cNvSpPr/>
            <p:nvPr/>
          </p:nvSpPr>
          <p:spPr>
            <a:xfrm>
              <a:off x="7794401" y="4092892"/>
              <a:ext cx="4193" cy="1714"/>
            </a:xfrm>
            <a:custGeom>
              <a:avLst/>
              <a:gdLst>
                <a:gd name="connsiteX0" fmla="*/ 3430 w 4193"/>
                <a:gd name="connsiteY0" fmla="*/ 1715 h 1714"/>
                <a:gd name="connsiteX1" fmla="*/ 3716 w 4193"/>
                <a:gd name="connsiteY1" fmla="*/ 857 h 1714"/>
                <a:gd name="connsiteX2" fmla="*/ 763 w 4193"/>
                <a:gd name="connsiteY2" fmla="*/ 0 h 1714"/>
                <a:gd name="connsiteX3" fmla="*/ 477 w 4193"/>
                <a:gd name="connsiteY3" fmla="*/ 857 h 1714"/>
                <a:gd name="connsiteX4" fmla="*/ 3430 w 4193"/>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3" h="1714">
                  <a:moveTo>
                    <a:pt x="3430" y="1715"/>
                  </a:moveTo>
                  <a:cubicBezTo>
                    <a:pt x="4288" y="1715"/>
                    <a:pt x="4478" y="1333"/>
                    <a:pt x="3716" y="857"/>
                  </a:cubicBezTo>
                  <a:cubicBezTo>
                    <a:pt x="2954" y="381"/>
                    <a:pt x="1716" y="0"/>
                    <a:pt x="763" y="0"/>
                  </a:cubicBezTo>
                  <a:cubicBezTo>
                    <a:pt x="-94" y="0"/>
                    <a:pt x="-285" y="381"/>
                    <a:pt x="477" y="857"/>
                  </a:cubicBezTo>
                  <a:cubicBezTo>
                    <a:pt x="1239" y="1333"/>
                    <a:pt x="2478" y="1715"/>
                    <a:pt x="3430" y="1715"/>
                  </a:cubicBezTo>
                  <a:close/>
                </a:path>
              </a:pathLst>
            </a:custGeom>
            <a:grpFill/>
            <a:ln w="9525" cap="flat">
              <a:noFill/>
              <a:prstDash val="solid"/>
              <a:miter/>
            </a:ln>
          </p:spPr>
          <p:txBody>
            <a:bodyPr rtlCol="0" anchor="ctr"/>
            <a:lstStyle/>
            <a:p>
              <a:endParaRPr lang="zh-CN" altLang="en-US"/>
            </a:p>
          </p:txBody>
        </p:sp>
        <p:sp>
          <p:nvSpPr>
            <p:cNvPr id="698" name="任意多边形: 形状 697"/>
            <p:cNvSpPr/>
            <p:nvPr/>
          </p:nvSpPr>
          <p:spPr>
            <a:xfrm>
              <a:off x="7941420" y="4093559"/>
              <a:ext cx="1047" cy="380"/>
            </a:xfrm>
            <a:custGeom>
              <a:avLst/>
              <a:gdLst>
                <a:gd name="connsiteX0" fmla="*/ 905 w 1047"/>
                <a:gd name="connsiteY0" fmla="*/ 381 h 380"/>
                <a:gd name="connsiteX1" fmla="*/ 905 w 1047"/>
                <a:gd name="connsiteY1" fmla="*/ 190 h 380"/>
                <a:gd name="connsiteX2" fmla="*/ 143 w 1047"/>
                <a:gd name="connsiteY2" fmla="*/ 0 h 380"/>
                <a:gd name="connsiteX3" fmla="*/ 143 w 1047"/>
                <a:gd name="connsiteY3" fmla="*/ 190 h 380"/>
                <a:gd name="connsiteX4" fmla="*/ 905 w 1047"/>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 h="380">
                  <a:moveTo>
                    <a:pt x="905" y="381"/>
                  </a:moveTo>
                  <a:cubicBezTo>
                    <a:pt x="1095" y="381"/>
                    <a:pt x="1095" y="286"/>
                    <a:pt x="905" y="190"/>
                  </a:cubicBezTo>
                  <a:cubicBezTo>
                    <a:pt x="714" y="95"/>
                    <a:pt x="333" y="0"/>
                    <a:pt x="143" y="0"/>
                  </a:cubicBezTo>
                  <a:cubicBezTo>
                    <a:pt x="-48" y="0"/>
                    <a:pt x="-48" y="95"/>
                    <a:pt x="143" y="190"/>
                  </a:cubicBezTo>
                  <a:cubicBezTo>
                    <a:pt x="333" y="286"/>
                    <a:pt x="714" y="381"/>
                    <a:pt x="905" y="381"/>
                  </a:cubicBezTo>
                  <a:close/>
                </a:path>
              </a:pathLst>
            </a:custGeom>
            <a:grpFill/>
            <a:ln w="9525" cap="flat">
              <a:noFill/>
              <a:prstDash val="solid"/>
              <a:miter/>
            </a:ln>
          </p:spPr>
          <p:txBody>
            <a:bodyPr rtlCol="0" anchor="ctr"/>
            <a:lstStyle/>
            <a:p>
              <a:endParaRPr lang="zh-CN" altLang="en-US"/>
            </a:p>
          </p:txBody>
        </p:sp>
        <p:sp>
          <p:nvSpPr>
            <p:cNvPr id="699" name="任意多边形: 形状 698"/>
            <p:cNvSpPr/>
            <p:nvPr/>
          </p:nvSpPr>
          <p:spPr>
            <a:xfrm>
              <a:off x="4105250" y="4176998"/>
              <a:ext cx="1204" cy="571"/>
            </a:xfrm>
            <a:custGeom>
              <a:avLst/>
              <a:gdLst>
                <a:gd name="connsiteX0" fmla="*/ 214 w 1204"/>
                <a:gd name="connsiteY0" fmla="*/ 571 h 571"/>
                <a:gd name="connsiteX1" fmla="*/ 1072 w 1204"/>
                <a:gd name="connsiteY1" fmla="*/ 286 h 571"/>
                <a:gd name="connsiteX2" fmla="*/ 976 w 1204"/>
                <a:gd name="connsiteY2" fmla="*/ 0 h 571"/>
                <a:gd name="connsiteX3" fmla="*/ 214 w 1204"/>
                <a:gd name="connsiteY3" fmla="*/ 286 h 571"/>
                <a:gd name="connsiteX4" fmla="*/ 214 w 1204"/>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4" h="571">
                  <a:moveTo>
                    <a:pt x="214" y="571"/>
                  </a:moveTo>
                  <a:cubicBezTo>
                    <a:pt x="405" y="571"/>
                    <a:pt x="786" y="476"/>
                    <a:pt x="1072" y="286"/>
                  </a:cubicBezTo>
                  <a:cubicBezTo>
                    <a:pt x="1262" y="95"/>
                    <a:pt x="1262" y="0"/>
                    <a:pt x="976" y="0"/>
                  </a:cubicBezTo>
                  <a:cubicBezTo>
                    <a:pt x="786" y="0"/>
                    <a:pt x="405" y="95"/>
                    <a:pt x="214" y="286"/>
                  </a:cubicBezTo>
                  <a:cubicBezTo>
                    <a:pt x="-71" y="381"/>
                    <a:pt x="-71" y="571"/>
                    <a:pt x="214" y="571"/>
                  </a:cubicBezTo>
                  <a:close/>
                </a:path>
              </a:pathLst>
            </a:custGeom>
            <a:grpFill/>
            <a:ln w="9525" cap="flat">
              <a:noFill/>
              <a:prstDash val="solid"/>
              <a:miter/>
            </a:ln>
          </p:spPr>
          <p:txBody>
            <a:bodyPr rtlCol="0" anchor="ctr"/>
            <a:lstStyle/>
            <a:p>
              <a:endParaRPr lang="zh-CN" altLang="en-US"/>
            </a:p>
          </p:txBody>
        </p:sp>
        <p:sp>
          <p:nvSpPr>
            <p:cNvPr id="700" name="任意多边形: 形状 699"/>
            <p:cNvSpPr/>
            <p:nvPr/>
          </p:nvSpPr>
          <p:spPr>
            <a:xfrm>
              <a:off x="4259966" y="4176521"/>
              <a:ext cx="3314" cy="1524"/>
            </a:xfrm>
            <a:custGeom>
              <a:avLst/>
              <a:gdLst>
                <a:gd name="connsiteX0" fmla="*/ 566 w 3314"/>
                <a:gd name="connsiteY0" fmla="*/ 1524 h 1524"/>
                <a:gd name="connsiteX1" fmla="*/ 2947 w 3314"/>
                <a:gd name="connsiteY1" fmla="*/ 762 h 1524"/>
                <a:gd name="connsiteX2" fmla="*/ 2661 w 3314"/>
                <a:gd name="connsiteY2" fmla="*/ 0 h 1524"/>
                <a:gd name="connsiteX3" fmla="*/ 375 w 3314"/>
                <a:gd name="connsiteY3" fmla="*/ 762 h 1524"/>
                <a:gd name="connsiteX4" fmla="*/ 566 w 3314"/>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4" h="1524">
                  <a:moveTo>
                    <a:pt x="566" y="1524"/>
                  </a:moveTo>
                  <a:cubicBezTo>
                    <a:pt x="1328" y="1524"/>
                    <a:pt x="2376" y="1143"/>
                    <a:pt x="2947" y="762"/>
                  </a:cubicBezTo>
                  <a:cubicBezTo>
                    <a:pt x="3519" y="381"/>
                    <a:pt x="3423" y="0"/>
                    <a:pt x="2661" y="0"/>
                  </a:cubicBezTo>
                  <a:cubicBezTo>
                    <a:pt x="1995" y="0"/>
                    <a:pt x="947" y="381"/>
                    <a:pt x="375" y="762"/>
                  </a:cubicBezTo>
                  <a:cubicBezTo>
                    <a:pt x="-196" y="1143"/>
                    <a:pt x="-101" y="1524"/>
                    <a:pt x="566" y="1524"/>
                  </a:cubicBezTo>
                  <a:close/>
                </a:path>
              </a:pathLst>
            </a:custGeom>
            <a:grpFill/>
            <a:ln w="9525" cap="flat">
              <a:noFill/>
              <a:prstDash val="solid"/>
              <a:miter/>
            </a:ln>
          </p:spPr>
          <p:txBody>
            <a:bodyPr rtlCol="0" anchor="ctr"/>
            <a:lstStyle/>
            <a:p>
              <a:endParaRPr lang="zh-CN" altLang="en-US"/>
            </a:p>
          </p:txBody>
        </p:sp>
        <p:sp>
          <p:nvSpPr>
            <p:cNvPr id="701" name="任意多边形: 形状 700"/>
            <p:cNvSpPr/>
            <p:nvPr/>
          </p:nvSpPr>
          <p:spPr>
            <a:xfrm>
              <a:off x="4414186" y="4175664"/>
              <a:ext cx="6417" cy="3048"/>
            </a:xfrm>
            <a:custGeom>
              <a:avLst/>
              <a:gdLst>
                <a:gd name="connsiteX0" fmla="*/ 1317 w 6417"/>
                <a:gd name="connsiteY0" fmla="*/ 3048 h 3048"/>
                <a:gd name="connsiteX1" fmla="*/ 5794 w 6417"/>
                <a:gd name="connsiteY1" fmla="*/ 1524 h 3048"/>
                <a:gd name="connsiteX2" fmla="*/ 5032 w 6417"/>
                <a:gd name="connsiteY2" fmla="*/ 0 h 3048"/>
                <a:gd name="connsiteX3" fmla="*/ 555 w 6417"/>
                <a:gd name="connsiteY3" fmla="*/ 1524 h 3048"/>
                <a:gd name="connsiteX4" fmla="*/ 1317 w 6417"/>
                <a:gd name="connsiteY4" fmla="*/ 3048 h 3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7" h="3048">
                  <a:moveTo>
                    <a:pt x="1317" y="3048"/>
                  </a:moveTo>
                  <a:cubicBezTo>
                    <a:pt x="2746" y="3048"/>
                    <a:pt x="4746" y="2381"/>
                    <a:pt x="5794" y="1524"/>
                  </a:cubicBezTo>
                  <a:cubicBezTo>
                    <a:pt x="6842" y="667"/>
                    <a:pt x="6556" y="0"/>
                    <a:pt x="5032" y="0"/>
                  </a:cubicBezTo>
                  <a:cubicBezTo>
                    <a:pt x="3603" y="0"/>
                    <a:pt x="1603" y="667"/>
                    <a:pt x="555" y="1524"/>
                  </a:cubicBezTo>
                  <a:cubicBezTo>
                    <a:pt x="-397" y="2476"/>
                    <a:pt x="-112" y="3048"/>
                    <a:pt x="1317" y="3048"/>
                  </a:cubicBezTo>
                  <a:close/>
                </a:path>
              </a:pathLst>
            </a:custGeom>
            <a:grpFill/>
            <a:ln w="9525" cap="flat">
              <a:noFill/>
              <a:prstDash val="solid"/>
              <a:miter/>
            </a:ln>
          </p:spPr>
          <p:txBody>
            <a:bodyPr rtlCol="0" anchor="ctr"/>
            <a:lstStyle/>
            <a:p>
              <a:endParaRPr lang="zh-CN" altLang="en-US"/>
            </a:p>
          </p:txBody>
        </p:sp>
        <p:sp>
          <p:nvSpPr>
            <p:cNvPr id="702" name="任意多边形: 形状 701"/>
            <p:cNvSpPr/>
            <p:nvPr/>
          </p:nvSpPr>
          <p:spPr>
            <a:xfrm>
              <a:off x="4568039" y="4174807"/>
              <a:ext cx="10300" cy="4953"/>
            </a:xfrm>
            <a:custGeom>
              <a:avLst/>
              <a:gdLst>
                <a:gd name="connsiteX0" fmla="*/ 2340 w 10300"/>
                <a:gd name="connsiteY0" fmla="*/ 4953 h 4953"/>
                <a:gd name="connsiteX1" fmla="*/ 9484 w 10300"/>
                <a:gd name="connsiteY1" fmla="*/ 2476 h 4953"/>
                <a:gd name="connsiteX2" fmla="*/ 7960 w 10300"/>
                <a:gd name="connsiteY2" fmla="*/ 0 h 4953"/>
                <a:gd name="connsiteX3" fmla="*/ 816 w 10300"/>
                <a:gd name="connsiteY3" fmla="*/ 2476 h 4953"/>
                <a:gd name="connsiteX4" fmla="*/ 2340 w 10300"/>
                <a:gd name="connsiteY4" fmla="*/ 4953 h 4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0" h="4953">
                  <a:moveTo>
                    <a:pt x="2340" y="4953"/>
                  </a:moveTo>
                  <a:cubicBezTo>
                    <a:pt x="4722" y="4953"/>
                    <a:pt x="7960" y="3810"/>
                    <a:pt x="9484" y="2476"/>
                  </a:cubicBezTo>
                  <a:cubicBezTo>
                    <a:pt x="11008" y="1143"/>
                    <a:pt x="10341" y="0"/>
                    <a:pt x="7960" y="0"/>
                  </a:cubicBezTo>
                  <a:cubicBezTo>
                    <a:pt x="5579" y="0"/>
                    <a:pt x="2340" y="1143"/>
                    <a:pt x="816" y="2476"/>
                  </a:cubicBezTo>
                  <a:cubicBezTo>
                    <a:pt x="-708" y="3810"/>
                    <a:pt x="-41" y="4953"/>
                    <a:pt x="2340" y="4953"/>
                  </a:cubicBezTo>
                  <a:close/>
                </a:path>
              </a:pathLst>
            </a:custGeom>
            <a:grpFill/>
            <a:ln w="9525" cap="flat">
              <a:noFill/>
              <a:prstDash val="solid"/>
              <a:miter/>
            </a:ln>
          </p:spPr>
          <p:txBody>
            <a:bodyPr rtlCol="0" anchor="ctr"/>
            <a:lstStyle/>
            <a:p>
              <a:endParaRPr lang="zh-CN" altLang="en-US"/>
            </a:p>
          </p:txBody>
        </p:sp>
        <p:sp>
          <p:nvSpPr>
            <p:cNvPr id="703" name="任意多边形: 形状 702"/>
            <p:cNvSpPr/>
            <p:nvPr/>
          </p:nvSpPr>
          <p:spPr>
            <a:xfrm>
              <a:off x="4721982" y="4173759"/>
              <a:ext cx="14008" cy="6953"/>
            </a:xfrm>
            <a:custGeom>
              <a:avLst/>
              <a:gdLst>
                <a:gd name="connsiteX0" fmla="*/ 3464 w 14008"/>
                <a:gd name="connsiteY0" fmla="*/ 6953 h 6953"/>
                <a:gd name="connsiteX1" fmla="*/ 13085 w 14008"/>
                <a:gd name="connsiteY1" fmla="*/ 3429 h 6953"/>
                <a:gd name="connsiteX2" fmla="*/ 10608 w 14008"/>
                <a:gd name="connsiteY2" fmla="*/ 0 h 6953"/>
                <a:gd name="connsiteX3" fmla="*/ 988 w 14008"/>
                <a:gd name="connsiteY3" fmla="*/ 3429 h 6953"/>
                <a:gd name="connsiteX4" fmla="*/ 3464 w 14008"/>
                <a:gd name="connsiteY4" fmla="*/ 6953 h 6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08" h="6953">
                  <a:moveTo>
                    <a:pt x="3464" y="6953"/>
                  </a:moveTo>
                  <a:cubicBezTo>
                    <a:pt x="6798" y="6953"/>
                    <a:pt x="11084" y="5429"/>
                    <a:pt x="13085" y="3429"/>
                  </a:cubicBezTo>
                  <a:cubicBezTo>
                    <a:pt x="14990" y="1524"/>
                    <a:pt x="13847" y="0"/>
                    <a:pt x="10608" y="0"/>
                  </a:cubicBezTo>
                  <a:cubicBezTo>
                    <a:pt x="7274" y="0"/>
                    <a:pt x="2988" y="1524"/>
                    <a:pt x="988" y="3429"/>
                  </a:cubicBezTo>
                  <a:cubicBezTo>
                    <a:pt x="-1012" y="5429"/>
                    <a:pt x="131" y="6953"/>
                    <a:pt x="3464" y="6953"/>
                  </a:cubicBezTo>
                  <a:close/>
                </a:path>
              </a:pathLst>
            </a:custGeom>
            <a:grpFill/>
            <a:ln w="9525" cap="flat">
              <a:noFill/>
              <a:prstDash val="solid"/>
              <a:miter/>
            </a:ln>
          </p:spPr>
          <p:txBody>
            <a:bodyPr rtlCol="0" anchor="ctr"/>
            <a:lstStyle/>
            <a:p>
              <a:endParaRPr lang="zh-CN" altLang="en-US"/>
            </a:p>
          </p:txBody>
        </p:sp>
        <p:sp>
          <p:nvSpPr>
            <p:cNvPr id="704" name="任意多边形: 形状 703"/>
            <p:cNvSpPr/>
            <p:nvPr/>
          </p:nvSpPr>
          <p:spPr>
            <a:xfrm>
              <a:off x="4875591" y="4172616"/>
              <a:ext cx="18504" cy="9429"/>
            </a:xfrm>
            <a:custGeom>
              <a:avLst/>
              <a:gdLst>
                <a:gd name="connsiteX0" fmla="*/ 5018 w 18504"/>
                <a:gd name="connsiteY0" fmla="*/ 9430 h 9429"/>
                <a:gd name="connsiteX1" fmla="*/ 17496 w 18504"/>
                <a:gd name="connsiteY1" fmla="*/ 4667 h 9429"/>
                <a:gd name="connsiteX2" fmla="*/ 13496 w 18504"/>
                <a:gd name="connsiteY2" fmla="*/ 0 h 9429"/>
                <a:gd name="connsiteX3" fmla="*/ 1113 w 18504"/>
                <a:gd name="connsiteY3" fmla="*/ 4667 h 9429"/>
                <a:gd name="connsiteX4" fmla="*/ 5018 w 18504"/>
                <a:gd name="connsiteY4" fmla="*/ 9430 h 9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04" h="9429">
                  <a:moveTo>
                    <a:pt x="5018" y="9430"/>
                  </a:moveTo>
                  <a:cubicBezTo>
                    <a:pt x="9590" y="9430"/>
                    <a:pt x="15115" y="7334"/>
                    <a:pt x="17496" y="4667"/>
                  </a:cubicBezTo>
                  <a:cubicBezTo>
                    <a:pt x="19782" y="2095"/>
                    <a:pt x="18068" y="0"/>
                    <a:pt x="13496" y="0"/>
                  </a:cubicBezTo>
                  <a:cubicBezTo>
                    <a:pt x="9019" y="0"/>
                    <a:pt x="3399" y="2095"/>
                    <a:pt x="1113" y="4667"/>
                  </a:cubicBezTo>
                  <a:cubicBezTo>
                    <a:pt x="-1363" y="7239"/>
                    <a:pt x="446" y="9430"/>
                    <a:pt x="5018" y="9430"/>
                  </a:cubicBezTo>
                  <a:close/>
                </a:path>
              </a:pathLst>
            </a:custGeom>
            <a:grpFill/>
            <a:ln w="9525" cap="flat">
              <a:noFill/>
              <a:prstDash val="solid"/>
              <a:miter/>
            </a:ln>
          </p:spPr>
          <p:txBody>
            <a:bodyPr rtlCol="0" anchor="ctr"/>
            <a:lstStyle/>
            <a:p>
              <a:endParaRPr lang="zh-CN" altLang="en-US"/>
            </a:p>
          </p:txBody>
        </p:sp>
        <p:sp>
          <p:nvSpPr>
            <p:cNvPr id="705" name="任意多边形: 形状 704"/>
            <p:cNvSpPr/>
            <p:nvPr/>
          </p:nvSpPr>
          <p:spPr>
            <a:xfrm>
              <a:off x="5029746" y="4171569"/>
              <a:ext cx="21695" cy="11429"/>
            </a:xfrm>
            <a:custGeom>
              <a:avLst/>
              <a:gdLst>
                <a:gd name="connsiteX0" fmla="*/ 6407 w 21695"/>
                <a:gd name="connsiteY0" fmla="*/ 11430 h 11429"/>
                <a:gd name="connsiteX1" fmla="*/ 20789 w 21695"/>
                <a:gd name="connsiteY1" fmla="*/ 5715 h 11429"/>
                <a:gd name="connsiteX2" fmla="*/ 15265 w 21695"/>
                <a:gd name="connsiteY2" fmla="*/ 0 h 11429"/>
                <a:gd name="connsiteX3" fmla="*/ 977 w 21695"/>
                <a:gd name="connsiteY3" fmla="*/ 5715 h 11429"/>
                <a:gd name="connsiteX4" fmla="*/ 6407 w 21695"/>
                <a:gd name="connsiteY4" fmla="*/ 11430 h 11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95" h="11429">
                  <a:moveTo>
                    <a:pt x="6407" y="11430"/>
                  </a:moveTo>
                  <a:cubicBezTo>
                    <a:pt x="11931" y="11430"/>
                    <a:pt x="18408" y="8858"/>
                    <a:pt x="20789" y="5715"/>
                  </a:cubicBezTo>
                  <a:cubicBezTo>
                    <a:pt x="23171" y="2572"/>
                    <a:pt x="20694" y="0"/>
                    <a:pt x="15265" y="0"/>
                  </a:cubicBezTo>
                  <a:cubicBezTo>
                    <a:pt x="9836" y="0"/>
                    <a:pt x="3359" y="2572"/>
                    <a:pt x="977" y="5715"/>
                  </a:cubicBezTo>
                  <a:cubicBezTo>
                    <a:pt x="-1499" y="8858"/>
                    <a:pt x="882" y="11430"/>
                    <a:pt x="6407" y="11430"/>
                  </a:cubicBezTo>
                  <a:close/>
                </a:path>
              </a:pathLst>
            </a:custGeom>
            <a:grpFill/>
            <a:ln w="9525" cap="flat">
              <a:noFill/>
              <a:prstDash val="solid"/>
              <a:miter/>
            </a:ln>
          </p:spPr>
          <p:txBody>
            <a:bodyPr rtlCol="0" anchor="ctr"/>
            <a:lstStyle/>
            <a:p>
              <a:endParaRPr lang="zh-CN" altLang="en-US"/>
            </a:p>
          </p:txBody>
        </p:sp>
        <p:sp>
          <p:nvSpPr>
            <p:cNvPr id="706" name="任意多边形: 形状 705"/>
            <p:cNvSpPr/>
            <p:nvPr/>
          </p:nvSpPr>
          <p:spPr>
            <a:xfrm>
              <a:off x="5183494" y="4170330"/>
              <a:ext cx="25866" cy="13906"/>
            </a:xfrm>
            <a:custGeom>
              <a:avLst/>
              <a:gdLst>
                <a:gd name="connsiteX0" fmla="*/ 8392 w 25866"/>
                <a:gd name="connsiteY0" fmla="*/ 13907 h 13906"/>
                <a:gd name="connsiteX1" fmla="*/ 25061 w 25866"/>
                <a:gd name="connsiteY1" fmla="*/ 6953 h 13906"/>
                <a:gd name="connsiteX2" fmla="*/ 17441 w 25866"/>
                <a:gd name="connsiteY2" fmla="*/ 0 h 13906"/>
                <a:gd name="connsiteX3" fmla="*/ 867 w 25866"/>
                <a:gd name="connsiteY3" fmla="*/ 6953 h 13906"/>
                <a:gd name="connsiteX4" fmla="*/ 8392 w 25866"/>
                <a:gd name="connsiteY4" fmla="*/ 13907 h 13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66" h="13906">
                  <a:moveTo>
                    <a:pt x="8392" y="13907"/>
                  </a:moveTo>
                  <a:cubicBezTo>
                    <a:pt x="15060" y="13907"/>
                    <a:pt x="22584" y="10763"/>
                    <a:pt x="25061" y="6953"/>
                  </a:cubicBezTo>
                  <a:cubicBezTo>
                    <a:pt x="27537" y="3143"/>
                    <a:pt x="24109" y="0"/>
                    <a:pt x="17441" y="0"/>
                  </a:cubicBezTo>
                  <a:cubicBezTo>
                    <a:pt x="10773" y="0"/>
                    <a:pt x="3344" y="3048"/>
                    <a:pt x="867" y="6953"/>
                  </a:cubicBezTo>
                  <a:cubicBezTo>
                    <a:pt x="-1704" y="10763"/>
                    <a:pt x="1629" y="13907"/>
                    <a:pt x="8392" y="13907"/>
                  </a:cubicBezTo>
                  <a:close/>
                </a:path>
              </a:pathLst>
            </a:custGeom>
            <a:grpFill/>
            <a:ln w="9525" cap="flat">
              <a:noFill/>
              <a:prstDash val="solid"/>
              <a:miter/>
            </a:ln>
          </p:spPr>
          <p:txBody>
            <a:bodyPr rtlCol="0" anchor="ctr"/>
            <a:lstStyle/>
            <a:p>
              <a:endParaRPr lang="zh-CN" altLang="en-US"/>
            </a:p>
          </p:txBody>
        </p:sp>
        <p:sp>
          <p:nvSpPr>
            <p:cNvPr id="707" name="任意多边形: 形状 706"/>
            <p:cNvSpPr/>
            <p:nvPr/>
          </p:nvSpPr>
          <p:spPr>
            <a:xfrm>
              <a:off x="5337671" y="4169378"/>
              <a:ext cx="28938" cy="15906"/>
            </a:xfrm>
            <a:custGeom>
              <a:avLst/>
              <a:gdLst>
                <a:gd name="connsiteX0" fmla="*/ 10330 w 28938"/>
                <a:gd name="connsiteY0" fmla="*/ 15907 h 15906"/>
                <a:gd name="connsiteX1" fmla="*/ 28332 w 28938"/>
                <a:gd name="connsiteY1" fmla="*/ 7906 h 15906"/>
                <a:gd name="connsiteX2" fmla="*/ 18616 w 28938"/>
                <a:gd name="connsiteY2" fmla="*/ 0 h 15906"/>
                <a:gd name="connsiteX3" fmla="*/ 614 w 28938"/>
                <a:gd name="connsiteY3" fmla="*/ 7906 h 15906"/>
                <a:gd name="connsiteX4" fmla="*/ 10330 w 28938"/>
                <a:gd name="connsiteY4" fmla="*/ 15907 h 1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38" h="15906">
                  <a:moveTo>
                    <a:pt x="10330" y="15907"/>
                  </a:moveTo>
                  <a:cubicBezTo>
                    <a:pt x="18045" y="15907"/>
                    <a:pt x="26046" y="12287"/>
                    <a:pt x="28332" y="7906"/>
                  </a:cubicBezTo>
                  <a:cubicBezTo>
                    <a:pt x="30618" y="3524"/>
                    <a:pt x="26236" y="0"/>
                    <a:pt x="18616" y="0"/>
                  </a:cubicBezTo>
                  <a:cubicBezTo>
                    <a:pt x="10996" y="0"/>
                    <a:pt x="2995" y="3524"/>
                    <a:pt x="614" y="7906"/>
                  </a:cubicBezTo>
                  <a:cubicBezTo>
                    <a:pt x="-1672" y="12287"/>
                    <a:pt x="2614" y="15907"/>
                    <a:pt x="10330" y="15907"/>
                  </a:cubicBezTo>
                  <a:close/>
                </a:path>
              </a:pathLst>
            </a:custGeom>
            <a:grpFill/>
            <a:ln w="9525" cap="flat">
              <a:noFill/>
              <a:prstDash val="solid"/>
              <a:miter/>
            </a:ln>
          </p:spPr>
          <p:txBody>
            <a:bodyPr rtlCol="0" anchor="ctr"/>
            <a:lstStyle/>
            <a:p>
              <a:endParaRPr lang="zh-CN" altLang="en-US"/>
            </a:p>
          </p:txBody>
        </p:sp>
        <p:sp>
          <p:nvSpPr>
            <p:cNvPr id="708" name="任意多边形: 形状 707"/>
            <p:cNvSpPr/>
            <p:nvPr/>
          </p:nvSpPr>
          <p:spPr>
            <a:xfrm>
              <a:off x="5491980" y="4168425"/>
              <a:ext cx="31947" cy="17811"/>
            </a:xfrm>
            <a:custGeom>
              <a:avLst/>
              <a:gdLst>
                <a:gd name="connsiteX0" fmla="*/ 12421 w 31947"/>
                <a:gd name="connsiteY0" fmla="*/ 17812 h 17811"/>
                <a:gd name="connsiteX1" fmla="*/ 31567 w 31947"/>
                <a:gd name="connsiteY1" fmla="*/ 8858 h 17811"/>
                <a:gd name="connsiteX2" fmla="*/ 19565 w 31947"/>
                <a:gd name="connsiteY2" fmla="*/ 0 h 17811"/>
                <a:gd name="connsiteX3" fmla="*/ 420 w 31947"/>
                <a:gd name="connsiteY3" fmla="*/ 8858 h 17811"/>
                <a:gd name="connsiteX4" fmla="*/ 12421 w 31947"/>
                <a:gd name="connsiteY4" fmla="*/ 17812 h 17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47" h="17811">
                  <a:moveTo>
                    <a:pt x="12421" y="17812"/>
                  </a:moveTo>
                  <a:cubicBezTo>
                    <a:pt x="21089" y="17812"/>
                    <a:pt x="29662" y="13811"/>
                    <a:pt x="31567" y="8858"/>
                  </a:cubicBezTo>
                  <a:cubicBezTo>
                    <a:pt x="33472" y="3905"/>
                    <a:pt x="28042" y="0"/>
                    <a:pt x="19565" y="0"/>
                  </a:cubicBezTo>
                  <a:cubicBezTo>
                    <a:pt x="11088" y="0"/>
                    <a:pt x="2515" y="4000"/>
                    <a:pt x="420" y="8858"/>
                  </a:cubicBezTo>
                  <a:cubicBezTo>
                    <a:pt x="-1580" y="13811"/>
                    <a:pt x="3754" y="17812"/>
                    <a:pt x="12421" y="17812"/>
                  </a:cubicBezTo>
                  <a:close/>
                </a:path>
              </a:pathLst>
            </a:custGeom>
            <a:grpFill/>
            <a:ln w="9525" cap="flat">
              <a:noFill/>
              <a:prstDash val="solid"/>
              <a:miter/>
            </a:ln>
          </p:spPr>
          <p:txBody>
            <a:bodyPr rtlCol="0" anchor="ctr"/>
            <a:lstStyle/>
            <a:p>
              <a:endParaRPr lang="zh-CN" altLang="en-US"/>
            </a:p>
          </p:txBody>
        </p:sp>
        <p:sp>
          <p:nvSpPr>
            <p:cNvPr id="709" name="任意多边形: 形状 708"/>
            <p:cNvSpPr/>
            <p:nvPr/>
          </p:nvSpPr>
          <p:spPr>
            <a:xfrm>
              <a:off x="5646668" y="4167663"/>
              <a:ext cx="34145" cy="19335"/>
            </a:xfrm>
            <a:custGeom>
              <a:avLst/>
              <a:gdLst>
                <a:gd name="connsiteX0" fmla="*/ 14420 w 34145"/>
                <a:gd name="connsiteY0" fmla="*/ 19336 h 19335"/>
                <a:gd name="connsiteX1" fmla="*/ 33946 w 34145"/>
                <a:gd name="connsiteY1" fmla="*/ 9620 h 19335"/>
                <a:gd name="connsiteX2" fmla="*/ 19754 w 34145"/>
                <a:gd name="connsiteY2" fmla="*/ 0 h 19335"/>
                <a:gd name="connsiteX3" fmla="*/ 228 w 34145"/>
                <a:gd name="connsiteY3" fmla="*/ 9620 h 19335"/>
                <a:gd name="connsiteX4" fmla="*/ 14420 w 34145"/>
                <a:gd name="connsiteY4" fmla="*/ 19336 h 19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45" h="19335">
                  <a:moveTo>
                    <a:pt x="14420" y="19336"/>
                  </a:moveTo>
                  <a:cubicBezTo>
                    <a:pt x="23754" y="19336"/>
                    <a:pt x="32613" y="14954"/>
                    <a:pt x="33946" y="9620"/>
                  </a:cubicBezTo>
                  <a:cubicBezTo>
                    <a:pt x="35375" y="4286"/>
                    <a:pt x="28993" y="0"/>
                    <a:pt x="19754" y="0"/>
                  </a:cubicBezTo>
                  <a:cubicBezTo>
                    <a:pt x="10514" y="0"/>
                    <a:pt x="1751" y="4286"/>
                    <a:pt x="228" y="9620"/>
                  </a:cubicBezTo>
                  <a:cubicBezTo>
                    <a:pt x="-1296" y="14954"/>
                    <a:pt x="4990" y="19336"/>
                    <a:pt x="14420" y="19336"/>
                  </a:cubicBezTo>
                  <a:close/>
                </a:path>
              </a:pathLst>
            </a:custGeom>
            <a:grpFill/>
            <a:ln w="9525" cap="flat">
              <a:noFill/>
              <a:prstDash val="solid"/>
              <a:miter/>
            </a:ln>
          </p:spPr>
          <p:txBody>
            <a:bodyPr rtlCol="0" anchor="ctr"/>
            <a:lstStyle/>
            <a:p>
              <a:endParaRPr lang="zh-CN" altLang="en-US"/>
            </a:p>
          </p:txBody>
        </p:sp>
        <p:sp>
          <p:nvSpPr>
            <p:cNvPr id="710" name="任意多边形: 形状 709"/>
            <p:cNvSpPr/>
            <p:nvPr/>
          </p:nvSpPr>
          <p:spPr>
            <a:xfrm>
              <a:off x="5801387" y="4166901"/>
              <a:ext cx="36456" cy="20859"/>
            </a:xfrm>
            <a:custGeom>
              <a:avLst/>
              <a:gdLst>
                <a:gd name="connsiteX0" fmla="*/ 16577 w 36456"/>
                <a:gd name="connsiteY0" fmla="*/ 20860 h 20859"/>
                <a:gd name="connsiteX1" fmla="*/ 36389 w 36456"/>
                <a:gd name="connsiteY1" fmla="*/ 10382 h 20859"/>
                <a:gd name="connsiteX2" fmla="*/ 19815 w 36456"/>
                <a:gd name="connsiteY2" fmla="*/ 0 h 20859"/>
                <a:gd name="connsiteX3" fmla="*/ 99 w 36456"/>
                <a:gd name="connsiteY3" fmla="*/ 10382 h 20859"/>
                <a:gd name="connsiteX4" fmla="*/ 16577 w 36456"/>
                <a:gd name="connsiteY4" fmla="*/ 20860 h 20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56" h="20859">
                  <a:moveTo>
                    <a:pt x="16577" y="20860"/>
                  </a:moveTo>
                  <a:cubicBezTo>
                    <a:pt x="26673" y="20860"/>
                    <a:pt x="35532" y="16193"/>
                    <a:pt x="36389" y="10382"/>
                  </a:cubicBezTo>
                  <a:cubicBezTo>
                    <a:pt x="37246" y="4667"/>
                    <a:pt x="29816" y="0"/>
                    <a:pt x="19815" y="0"/>
                  </a:cubicBezTo>
                  <a:cubicBezTo>
                    <a:pt x="9909" y="0"/>
                    <a:pt x="1051" y="4572"/>
                    <a:pt x="99" y="10382"/>
                  </a:cubicBezTo>
                  <a:cubicBezTo>
                    <a:pt x="-949" y="16193"/>
                    <a:pt x="6480" y="20860"/>
                    <a:pt x="16577" y="20860"/>
                  </a:cubicBezTo>
                  <a:close/>
                </a:path>
              </a:pathLst>
            </a:custGeom>
            <a:grpFill/>
            <a:ln w="9525" cap="flat">
              <a:noFill/>
              <a:prstDash val="solid"/>
              <a:miter/>
            </a:ln>
          </p:spPr>
          <p:txBody>
            <a:bodyPr rtlCol="0" anchor="ctr"/>
            <a:lstStyle/>
            <a:p>
              <a:endParaRPr lang="zh-CN" altLang="en-US"/>
            </a:p>
          </p:txBody>
        </p:sp>
        <p:sp>
          <p:nvSpPr>
            <p:cNvPr id="711" name="任意多边形: 形状 710"/>
            <p:cNvSpPr/>
            <p:nvPr/>
          </p:nvSpPr>
          <p:spPr>
            <a:xfrm>
              <a:off x="5956831" y="4166711"/>
              <a:ext cx="37155" cy="21336"/>
            </a:xfrm>
            <a:custGeom>
              <a:avLst/>
              <a:gdLst>
                <a:gd name="connsiteX0" fmla="*/ 18200 w 37155"/>
                <a:gd name="connsiteY0" fmla="*/ 21336 h 21336"/>
                <a:gd name="connsiteX1" fmla="*/ 37155 w 37155"/>
                <a:gd name="connsiteY1" fmla="*/ 10573 h 21336"/>
                <a:gd name="connsiteX2" fmla="*/ 18867 w 37155"/>
                <a:gd name="connsiteY2" fmla="*/ 0 h 21336"/>
                <a:gd name="connsiteX3" fmla="*/ 7 w 37155"/>
                <a:gd name="connsiteY3" fmla="*/ 10573 h 21336"/>
                <a:gd name="connsiteX4" fmla="*/ 18200 w 37155"/>
                <a:gd name="connsiteY4" fmla="*/ 21336 h 21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55" h="21336">
                  <a:moveTo>
                    <a:pt x="18200" y="21336"/>
                  </a:moveTo>
                  <a:cubicBezTo>
                    <a:pt x="28582" y="21336"/>
                    <a:pt x="37060" y="16478"/>
                    <a:pt x="37155" y="10573"/>
                  </a:cubicBezTo>
                  <a:cubicBezTo>
                    <a:pt x="37250" y="4667"/>
                    <a:pt x="29059" y="0"/>
                    <a:pt x="18867" y="0"/>
                  </a:cubicBezTo>
                  <a:cubicBezTo>
                    <a:pt x="8675" y="0"/>
                    <a:pt x="198" y="4763"/>
                    <a:pt x="7" y="10573"/>
                  </a:cubicBezTo>
                  <a:cubicBezTo>
                    <a:pt x="-278" y="16478"/>
                    <a:pt x="7818" y="21336"/>
                    <a:pt x="18200" y="21336"/>
                  </a:cubicBezTo>
                  <a:close/>
                </a:path>
              </a:pathLst>
            </a:custGeom>
            <a:grpFill/>
            <a:ln w="9525" cap="flat">
              <a:noFill/>
              <a:prstDash val="solid"/>
              <a:miter/>
            </a:ln>
          </p:spPr>
          <p:txBody>
            <a:bodyPr rtlCol="0" anchor="ctr"/>
            <a:lstStyle/>
            <a:p>
              <a:endParaRPr lang="zh-CN" altLang="en-US"/>
            </a:p>
          </p:txBody>
        </p:sp>
        <p:sp>
          <p:nvSpPr>
            <p:cNvPr id="712" name="任意多边形: 形状 711"/>
            <p:cNvSpPr/>
            <p:nvPr/>
          </p:nvSpPr>
          <p:spPr>
            <a:xfrm>
              <a:off x="6112171" y="4166425"/>
              <a:ext cx="38063" cy="21812"/>
            </a:xfrm>
            <a:custGeom>
              <a:avLst/>
              <a:gdLst>
                <a:gd name="connsiteX0" fmla="*/ 20023 w 38063"/>
                <a:gd name="connsiteY0" fmla="*/ 21812 h 21812"/>
                <a:gd name="connsiteX1" fmla="*/ 38025 w 38063"/>
                <a:gd name="connsiteY1" fmla="*/ 10858 h 21812"/>
                <a:gd name="connsiteX2" fmla="*/ 18022 w 38063"/>
                <a:gd name="connsiteY2" fmla="*/ 0 h 21812"/>
                <a:gd name="connsiteX3" fmla="*/ 20 w 38063"/>
                <a:gd name="connsiteY3" fmla="*/ 10858 h 21812"/>
                <a:gd name="connsiteX4" fmla="*/ 20023 w 38063"/>
                <a:gd name="connsiteY4" fmla="*/ 21812 h 21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63" h="21812">
                  <a:moveTo>
                    <a:pt x="20023" y="21812"/>
                  </a:moveTo>
                  <a:cubicBezTo>
                    <a:pt x="30595" y="21812"/>
                    <a:pt x="38691" y="16859"/>
                    <a:pt x="38025" y="10858"/>
                  </a:cubicBezTo>
                  <a:cubicBezTo>
                    <a:pt x="37358" y="4858"/>
                    <a:pt x="28404" y="0"/>
                    <a:pt x="18022" y="0"/>
                  </a:cubicBezTo>
                  <a:cubicBezTo>
                    <a:pt x="7640" y="0"/>
                    <a:pt x="-456" y="4858"/>
                    <a:pt x="20" y="10858"/>
                  </a:cubicBezTo>
                  <a:cubicBezTo>
                    <a:pt x="496" y="16955"/>
                    <a:pt x="9450" y="21812"/>
                    <a:pt x="20023" y="21812"/>
                  </a:cubicBezTo>
                  <a:close/>
                </a:path>
              </a:pathLst>
            </a:custGeom>
            <a:grpFill/>
            <a:ln w="9525" cap="flat">
              <a:noFill/>
              <a:prstDash val="solid"/>
              <a:miter/>
            </a:ln>
          </p:spPr>
          <p:txBody>
            <a:bodyPr rtlCol="0" anchor="ctr"/>
            <a:lstStyle/>
            <a:p>
              <a:endParaRPr lang="zh-CN" altLang="en-US"/>
            </a:p>
          </p:txBody>
        </p:sp>
        <p:sp>
          <p:nvSpPr>
            <p:cNvPr id="713" name="任意多边形: 形状 712"/>
            <p:cNvSpPr/>
            <p:nvPr/>
          </p:nvSpPr>
          <p:spPr>
            <a:xfrm>
              <a:off x="6268283" y="4166711"/>
              <a:ext cx="37424" cy="21336"/>
            </a:xfrm>
            <a:custGeom>
              <a:avLst/>
              <a:gdLst>
                <a:gd name="connsiteX0" fmla="*/ 20978 w 37424"/>
                <a:gd name="connsiteY0" fmla="*/ 21336 h 21336"/>
                <a:gd name="connsiteX1" fmla="*/ 37266 w 37424"/>
                <a:gd name="connsiteY1" fmla="*/ 10573 h 21336"/>
                <a:gd name="connsiteX2" fmla="*/ 16406 w 37424"/>
                <a:gd name="connsiteY2" fmla="*/ 0 h 21336"/>
                <a:gd name="connsiteX3" fmla="*/ 119 w 37424"/>
                <a:gd name="connsiteY3" fmla="*/ 10573 h 21336"/>
                <a:gd name="connsiteX4" fmla="*/ 20978 w 37424"/>
                <a:gd name="connsiteY4" fmla="*/ 21336 h 21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24" h="21336">
                  <a:moveTo>
                    <a:pt x="20978" y="21336"/>
                  </a:moveTo>
                  <a:cubicBezTo>
                    <a:pt x="31361" y="21336"/>
                    <a:pt x="38600" y="16478"/>
                    <a:pt x="37266" y="10573"/>
                  </a:cubicBezTo>
                  <a:cubicBezTo>
                    <a:pt x="35933" y="4667"/>
                    <a:pt x="26598" y="0"/>
                    <a:pt x="16406" y="0"/>
                  </a:cubicBezTo>
                  <a:cubicBezTo>
                    <a:pt x="6215" y="0"/>
                    <a:pt x="-1024" y="4763"/>
                    <a:pt x="119" y="10573"/>
                  </a:cubicBezTo>
                  <a:cubicBezTo>
                    <a:pt x="1262" y="16478"/>
                    <a:pt x="10691" y="21336"/>
                    <a:pt x="20978" y="21336"/>
                  </a:cubicBezTo>
                  <a:close/>
                </a:path>
              </a:pathLst>
            </a:custGeom>
            <a:grpFill/>
            <a:ln w="9525" cap="flat">
              <a:noFill/>
              <a:prstDash val="solid"/>
              <a:miter/>
            </a:ln>
          </p:spPr>
          <p:txBody>
            <a:bodyPr rtlCol="0" anchor="ctr"/>
            <a:lstStyle/>
            <a:p>
              <a:endParaRPr lang="zh-CN" altLang="en-US"/>
            </a:p>
          </p:txBody>
        </p:sp>
        <p:sp>
          <p:nvSpPr>
            <p:cNvPr id="714" name="任意多边形: 形状 713"/>
            <p:cNvSpPr/>
            <p:nvPr/>
          </p:nvSpPr>
          <p:spPr>
            <a:xfrm>
              <a:off x="6424781" y="4167092"/>
              <a:ext cx="36079" cy="20383"/>
            </a:xfrm>
            <a:custGeom>
              <a:avLst/>
              <a:gdLst>
                <a:gd name="connsiteX0" fmla="*/ 21452 w 36079"/>
                <a:gd name="connsiteY0" fmla="*/ 20383 h 20383"/>
                <a:gd name="connsiteX1" fmla="*/ 35740 w 36079"/>
                <a:gd name="connsiteY1" fmla="*/ 10096 h 20383"/>
                <a:gd name="connsiteX2" fmla="*/ 14594 w 36079"/>
                <a:gd name="connsiteY2" fmla="*/ 0 h 20383"/>
                <a:gd name="connsiteX3" fmla="*/ 307 w 36079"/>
                <a:gd name="connsiteY3" fmla="*/ 10096 h 20383"/>
                <a:gd name="connsiteX4" fmla="*/ 21452 w 36079"/>
                <a:gd name="connsiteY4" fmla="*/ 20383 h 20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79" h="20383">
                  <a:moveTo>
                    <a:pt x="21452" y="20383"/>
                  </a:moveTo>
                  <a:cubicBezTo>
                    <a:pt x="31358" y="20383"/>
                    <a:pt x="37645" y="15811"/>
                    <a:pt x="35740" y="10096"/>
                  </a:cubicBezTo>
                  <a:cubicBezTo>
                    <a:pt x="33739" y="4477"/>
                    <a:pt x="24310" y="0"/>
                    <a:pt x="14594" y="0"/>
                  </a:cubicBezTo>
                  <a:cubicBezTo>
                    <a:pt x="4879" y="0"/>
                    <a:pt x="-1503" y="4477"/>
                    <a:pt x="307" y="10096"/>
                  </a:cubicBezTo>
                  <a:cubicBezTo>
                    <a:pt x="2117" y="15811"/>
                    <a:pt x="11642" y="20383"/>
                    <a:pt x="21452" y="20383"/>
                  </a:cubicBezTo>
                  <a:close/>
                </a:path>
              </a:pathLst>
            </a:custGeom>
            <a:grpFill/>
            <a:ln w="9525" cap="flat">
              <a:noFill/>
              <a:prstDash val="solid"/>
              <a:miter/>
            </a:ln>
          </p:spPr>
          <p:txBody>
            <a:bodyPr rtlCol="0" anchor="ctr"/>
            <a:lstStyle/>
            <a:p>
              <a:endParaRPr lang="zh-CN" altLang="en-US"/>
            </a:p>
          </p:txBody>
        </p:sp>
        <p:sp>
          <p:nvSpPr>
            <p:cNvPr id="715" name="任意多边形: 形状 714"/>
            <p:cNvSpPr/>
            <p:nvPr/>
          </p:nvSpPr>
          <p:spPr>
            <a:xfrm>
              <a:off x="6581221" y="4167663"/>
              <a:ext cx="34863" cy="19335"/>
            </a:xfrm>
            <a:custGeom>
              <a:avLst/>
              <a:gdLst>
                <a:gd name="connsiteX0" fmla="*/ 21889 w 34863"/>
                <a:gd name="connsiteY0" fmla="*/ 19336 h 19335"/>
                <a:gd name="connsiteX1" fmla="*/ 34272 w 34863"/>
                <a:gd name="connsiteY1" fmla="*/ 9620 h 19335"/>
                <a:gd name="connsiteX2" fmla="*/ 12936 w 34863"/>
                <a:gd name="connsiteY2" fmla="*/ 0 h 19335"/>
                <a:gd name="connsiteX3" fmla="*/ 553 w 34863"/>
                <a:gd name="connsiteY3" fmla="*/ 9620 h 19335"/>
                <a:gd name="connsiteX4" fmla="*/ 21889 w 34863"/>
                <a:gd name="connsiteY4" fmla="*/ 19336 h 19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63" h="19335">
                  <a:moveTo>
                    <a:pt x="21889" y="19336"/>
                  </a:moveTo>
                  <a:cubicBezTo>
                    <a:pt x="31224" y="19336"/>
                    <a:pt x="36748" y="14954"/>
                    <a:pt x="34272" y="9620"/>
                  </a:cubicBezTo>
                  <a:cubicBezTo>
                    <a:pt x="31700" y="4286"/>
                    <a:pt x="22175" y="0"/>
                    <a:pt x="12936" y="0"/>
                  </a:cubicBezTo>
                  <a:cubicBezTo>
                    <a:pt x="3696" y="0"/>
                    <a:pt x="-1828" y="4286"/>
                    <a:pt x="553" y="9620"/>
                  </a:cubicBezTo>
                  <a:cubicBezTo>
                    <a:pt x="2934" y="14954"/>
                    <a:pt x="12459" y="19336"/>
                    <a:pt x="21889" y="19336"/>
                  </a:cubicBezTo>
                  <a:close/>
                </a:path>
              </a:pathLst>
            </a:custGeom>
            <a:grpFill/>
            <a:ln w="9525" cap="flat">
              <a:noFill/>
              <a:prstDash val="solid"/>
              <a:miter/>
            </a:ln>
          </p:spPr>
          <p:txBody>
            <a:bodyPr rtlCol="0" anchor="ctr"/>
            <a:lstStyle/>
            <a:p>
              <a:endParaRPr lang="zh-CN" altLang="en-US"/>
            </a:p>
          </p:txBody>
        </p:sp>
        <p:sp>
          <p:nvSpPr>
            <p:cNvPr id="716" name="任意多边形: 形状 715"/>
            <p:cNvSpPr/>
            <p:nvPr/>
          </p:nvSpPr>
          <p:spPr>
            <a:xfrm>
              <a:off x="6737942" y="4168425"/>
              <a:ext cx="32847" cy="17811"/>
            </a:xfrm>
            <a:custGeom>
              <a:avLst/>
              <a:gdLst>
                <a:gd name="connsiteX0" fmla="*/ 21664 w 32847"/>
                <a:gd name="connsiteY0" fmla="*/ 17812 h 17811"/>
                <a:gd name="connsiteX1" fmla="*/ 31951 w 32847"/>
                <a:gd name="connsiteY1" fmla="*/ 8858 h 17811"/>
                <a:gd name="connsiteX2" fmla="*/ 11186 w 32847"/>
                <a:gd name="connsiteY2" fmla="*/ 0 h 17811"/>
                <a:gd name="connsiteX3" fmla="*/ 804 w 32847"/>
                <a:gd name="connsiteY3" fmla="*/ 8858 h 17811"/>
                <a:gd name="connsiteX4" fmla="*/ 21664 w 32847"/>
                <a:gd name="connsiteY4" fmla="*/ 17812 h 17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47" h="17811">
                  <a:moveTo>
                    <a:pt x="21664" y="17812"/>
                  </a:moveTo>
                  <a:cubicBezTo>
                    <a:pt x="30331" y="17812"/>
                    <a:pt x="34903" y="13811"/>
                    <a:pt x="31951" y="8858"/>
                  </a:cubicBezTo>
                  <a:cubicBezTo>
                    <a:pt x="28998" y="3905"/>
                    <a:pt x="19759" y="0"/>
                    <a:pt x="11186" y="0"/>
                  </a:cubicBezTo>
                  <a:cubicBezTo>
                    <a:pt x="2614" y="0"/>
                    <a:pt x="-1958" y="4000"/>
                    <a:pt x="804" y="8858"/>
                  </a:cubicBezTo>
                  <a:cubicBezTo>
                    <a:pt x="3661" y="13811"/>
                    <a:pt x="13091" y="17812"/>
                    <a:pt x="21664" y="17812"/>
                  </a:cubicBezTo>
                  <a:close/>
                </a:path>
              </a:pathLst>
            </a:custGeom>
            <a:grpFill/>
            <a:ln w="9525" cap="flat">
              <a:noFill/>
              <a:prstDash val="solid"/>
              <a:miter/>
            </a:ln>
          </p:spPr>
          <p:txBody>
            <a:bodyPr rtlCol="0" anchor="ctr"/>
            <a:lstStyle/>
            <a:p>
              <a:endParaRPr lang="zh-CN" altLang="en-US"/>
            </a:p>
          </p:txBody>
        </p:sp>
        <p:sp>
          <p:nvSpPr>
            <p:cNvPr id="717" name="任意多边形: 形状 716"/>
            <p:cNvSpPr/>
            <p:nvPr/>
          </p:nvSpPr>
          <p:spPr>
            <a:xfrm>
              <a:off x="6895641" y="4169663"/>
              <a:ext cx="28986" cy="15335"/>
            </a:xfrm>
            <a:custGeom>
              <a:avLst/>
              <a:gdLst>
                <a:gd name="connsiteX0" fmla="*/ 19985 w 28986"/>
                <a:gd name="connsiteY0" fmla="*/ 15335 h 15335"/>
                <a:gd name="connsiteX1" fmla="*/ 27891 w 28986"/>
                <a:gd name="connsiteY1" fmla="*/ 7620 h 15335"/>
                <a:gd name="connsiteX2" fmla="*/ 9031 w 28986"/>
                <a:gd name="connsiteY2" fmla="*/ 0 h 15335"/>
                <a:gd name="connsiteX3" fmla="*/ 1030 w 28986"/>
                <a:gd name="connsiteY3" fmla="*/ 7620 h 15335"/>
                <a:gd name="connsiteX4" fmla="*/ 19985 w 28986"/>
                <a:gd name="connsiteY4" fmla="*/ 15335 h 1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86" h="15335">
                  <a:moveTo>
                    <a:pt x="19985" y="15335"/>
                  </a:moveTo>
                  <a:cubicBezTo>
                    <a:pt x="27414" y="15335"/>
                    <a:pt x="30939" y="11906"/>
                    <a:pt x="27891" y="7620"/>
                  </a:cubicBezTo>
                  <a:cubicBezTo>
                    <a:pt x="24842" y="3334"/>
                    <a:pt x="16460" y="0"/>
                    <a:pt x="9031" y="0"/>
                  </a:cubicBezTo>
                  <a:cubicBezTo>
                    <a:pt x="1697" y="0"/>
                    <a:pt x="-1923" y="3429"/>
                    <a:pt x="1030" y="7620"/>
                  </a:cubicBezTo>
                  <a:cubicBezTo>
                    <a:pt x="4078" y="11906"/>
                    <a:pt x="12555" y="15335"/>
                    <a:pt x="19985" y="15335"/>
                  </a:cubicBezTo>
                  <a:close/>
                </a:path>
              </a:pathLst>
            </a:custGeom>
            <a:grpFill/>
            <a:ln w="9525" cap="flat">
              <a:noFill/>
              <a:prstDash val="solid"/>
              <a:miter/>
            </a:ln>
          </p:spPr>
          <p:txBody>
            <a:bodyPr rtlCol="0" anchor="ctr"/>
            <a:lstStyle/>
            <a:p>
              <a:endParaRPr lang="zh-CN" altLang="en-US"/>
            </a:p>
          </p:txBody>
        </p:sp>
        <p:sp>
          <p:nvSpPr>
            <p:cNvPr id="718" name="任意多边形: 形状 717"/>
            <p:cNvSpPr/>
            <p:nvPr/>
          </p:nvSpPr>
          <p:spPr>
            <a:xfrm>
              <a:off x="7053067" y="4170521"/>
              <a:ext cx="25836" cy="13430"/>
            </a:xfrm>
            <a:custGeom>
              <a:avLst/>
              <a:gdLst>
                <a:gd name="connsiteX0" fmla="*/ 18482 w 25836"/>
                <a:gd name="connsiteY0" fmla="*/ 13430 h 13430"/>
                <a:gd name="connsiteX1" fmla="*/ 24578 w 25836"/>
                <a:gd name="connsiteY1" fmla="*/ 6667 h 13430"/>
                <a:gd name="connsiteX2" fmla="*/ 7338 w 25836"/>
                <a:gd name="connsiteY2" fmla="*/ 0 h 13430"/>
                <a:gd name="connsiteX3" fmla="*/ 1242 w 25836"/>
                <a:gd name="connsiteY3" fmla="*/ 6667 h 13430"/>
                <a:gd name="connsiteX4" fmla="*/ 18482 w 25836"/>
                <a:gd name="connsiteY4" fmla="*/ 13430 h 13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36" h="13430">
                  <a:moveTo>
                    <a:pt x="18482" y="13430"/>
                  </a:moveTo>
                  <a:cubicBezTo>
                    <a:pt x="24959" y="13430"/>
                    <a:pt x="27626" y="10382"/>
                    <a:pt x="24578" y="6667"/>
                  </a:cubicBezTo>
                  <a:cubicBezTo>
                    <a:pt x="21435" y="2953"/>
                    <a:pt x="13720" y="0"/>
                    <a:pt x="7338" y="0"/>
                  </a:cubicBezTo>
                  <a:cubicBezTo>
                    <a:pt x="956" y="0"/>
                    <a:pt x="-1806" y="2953"/>
                    <a:pt x="1242" y="6667"/>
                  </a:cubicBezTo>
                  <a:cubicBezTo>
                    <a:pt x="4290" y="10477"/>
                    <a:pt x="12005" y="13430"/>
                    <a:pt x="18482" y="13430"/>
                  </a:cubicBezTo>
                  <a:close/>
                </a:path>
              </a:pathLst>
            </a:custGeom>
            <a:grpFill/>
            <a:ln w="9525" cap="flat">
              <a:noFill/>
              <a:prstDash val="solid"/>
              <a:miter/>
            </a:ln>
          </p:spPr>
          <p:txBody>
            <a:bodyPr rtlCol="0" anchor="ctr"/>
            <a:lstStyle/>
            <a:p>
              <a:endParaRPr lang="zh-CN" altLang="en-US"/>
            </a:p>
          </p:txBody>
        </p:sp>
        <p:sp>
          <p:nvSpPr>
            <p:cNvPr id="719" name="任意多边形: 形状 718"/>
            <p:cNvSpPr/>
            <p:nvPr/>
          </p:nvSpPr>
          <p:spPr>
            <a:xfrm>
              <a:off x="7211002" y="4171854"/>
              <a:ext cx="21609" cy="10858"/>
            </a:xfrm>
            <a:custGeom>
              <a:avLst/>
              <a:gdLst>
                <a:gd name="connsiteX0" fmla="*/ 15996 w 21609"/>
                <a:gd name="connsiteY0" fmla="*/ 10858 h 10858"/>
                <a:gd name="connsiteX1" fmla="*/ 20282 w 21609"/>
                <a:gd name="connsiteY1" fmla="*/ 5429 h 10858"/>
                <a:gd name="connsiteX2" fmla="*/ 5613 w 21609"/>
                <a:gd name="connsiteY2" fmla="*/ 0 h 10858"/>
                <a:gd name="connsiteX3" fmla="*/ 1327 w 21609"/>
                <a:gd name="connsiteY3" fmla="*/ 5429 h 10858"/>
                <a:gd name="connsiteX4" fmla="*/ 15996 w 21609"/>
                <a:gd name="connsiteY4" fmla="*/ 10858 h 10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9" h="10858">
                  <a:moveTo>
                    <a:pt x="15996" y="10858"/>
                  </a:moveTo>
                  <a:cubicBezTo>
                    <a:pt x="21235" y="10858"/>
                    <a:pt x="23139" y="8382"/>
                    <a:pt x="20282" y="5429"/>
                  </a:cubicBezTo>
                  <a:cubicBezTo>
                    <a:pt x="17425" y="2381"/>
                    <a:pt x="10852" y="0"/>
                    <a:pt x="5613" y="0"/>
                  </a:cubicBezTo>
                  <a:cubicBezTo>
                    <a:pt x="375" y="0"/>
                    <a:pt x="-1530" y="2476"/>
                    <a:pt x="1327" y="5429"/>
                  </a:cubicBezTo>
                  <a:cubicBezTo>
                    <a:pt x="4089" y="8477"/>
                    <a:pt x="10757" y="10858"/>
                    <a:pt x="15996" y="10858"/>
                  </a:cubicBezTo>
                  <a:close/>
                </a:path>
              </a:pathLst>
            </a:custGeom>
            <a:grpFill/>
            <a:ln w="9525" cap="flat">
              <a:noFill/>
              <a:prstDash val="solid"/>
              <a:miter/>
            </a:ln>
          </p:spPr>
          <p:txBody>
            <a:bodyPr rtlCol="0" anchor="ctr"/>
            <a:lstStyle/>
            <a:p>
              <a:endParaRPr lang="zh-CN" altLang="en-US"/>
            </a:p>
          </p:txBody>
        </p:sp>
        <p:sp>
          <p:nvSpPr>
            <p:cNvPr id="720" name="任意多边形: 形状 719"/>
            <p:cNvSpPr/>
            <p:nvPr/>
          </p:nvSpPr>
          <p:spPr>
            <a:xfrm>
              <a:off x="7368402" y="4172807"/>
              <a:ext cx="18275" cy="8953"/>
            </a:xfrm>
            <a:custGeom>
              <a:avLst/>
              <a:gdLst>
                <a:gd name="connsiteX0" fmla="*/ 13948 w 18275"/>
                <a:gd name="connsiteY0" fmla="*/ 8954 h 8953"/>
                <a:gd name="connsiteX1" fmla="*/ 16901 w 18275"/>
                <a:gd name="connsiteY1" fmla="*/ 4477 h 8953"/>
                <a:gd name="connsiteX2" fmla="*/ 4328 w 18275"/>
                <a:gd name="connsiteY2" fmla="*/ 0 h 8953"/>
                <a:gd name="connsiteX3" fmla="*/ 1375 w 18275"/>
                <a:gd name="connsiteY3" fmla="*/ 4477 h 8953"/>
                <a:gd name="connsiteX4" fmla="*/ 13948 w 18275"/>
                <a:gd name="connsiteY4" fmla="*/ 8954 h 8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5" h="8953">
                  <a:moveTo>
                    <a:pt x="13948" y="8954"/>
                  </a:moveTo>
                  <a:cubicBezTo>
                    <a:pt x="18234" y="8954"/>
                    <a:pt x="19568" y="6953"/>
                    <a:pt x="16901" y="4477"/>
                  </a:cubicBezTo>
                  <a:cubicBezTo>
                    <a:pt x="14234" y="2000"/>
                    <a:pt x="8614" y="0"/>
                    <a:pt x="4328" y="0"/>
                  </a:cubicBezTo>
                  <a:cubicBezTo>
                    <a:pt x="41" y="0"/>
                    <a:pt x="-1292" y="2000"/>
                    <a:pt x="1375" y="4477"/>
                  </a:cubicBezTo>
                  <a:cubicBezTo>
                    <a:pt x="4042" y="6953"/>
                    <a:pt x="9662" y="8954"/>
                    <a:pt x="13948" y="8954"/>
                  </a:cubicBezTo>
                  <a:close/>
                </a:path>
              </a:pathLst>
            </a:custGeom>
            <a:grpFill/>
            <a:ln w="9525" cap="flat">
              <a:noFill/>
              <a:prstDash val="solid"/>
              <a:miter/>
            </a:ln>
          </p:spPr>
          <p:txBody>
            <a:bodyPr rtlCol="0" anchor="ctr"/>
            <a:lstStyle/>
            <a:p>
              <a:endParaRPr lang="zh-CN" altLang="en-US"/>
            </a:p>
          </p:txBody>
        </p:sp>
        <p:sp>
          <p:nvSpPr>
            <p:cNvPr id="721" name="任意多边形: 形状 720"/>
            <p:cNvSpPr/>
            <p:nvPr/>
          </p:nvSpPr>
          <p:spPr>
            <a:xfrm>
              <a:off x="7526478" y="4174045"/>
              <a:ext cx="13713" cy="6476"/>
            </a:xfrm>
            <a:custGeom>
              <a:avLst/>
              <a:gdLst>
                <a:gd name="connsiteX0" fmla="*/ 10749 w 13713"/>
                <a:gd name="connsiteY0" fmla="*/ 6477 h 6476"/>
                <a:gd name="connsiteX1" fmla="*/ 12464 w 13713"/>
                <a:gd name="connsiteY1" fmla="*/ 3238 h 6476"/>
                <a:gd name="connsiteX2" fmla="*/ 2939 w 13713"/>
                <a:gd name="connsiteY2" fmla="*/ 0 h 6476"/>
                <a:gd name="connsiteX3" fmla="*/ 1224 w 13713"/>
                <a:gd name="connsiteY3" fmla="*/ 3238 h 6476"/>
                <a:gd name="connsiteX4" fmla="*/ 10749 w 13713"/>
                <a:gd name="connsiteY4" fmla="*/ 6477 h 6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3" h="6476">
                  <a:moveTo>
                    <a:pt x="10749" y="6477"/>
                  </a:moveTo>
                  <a:cubicBezTo>
                    <a:pt x="13893" y="6477"/>
                    <a:pt x="14654" y="5048"/>
                    <a:pt x="12464" y="3238"/>
                  </a:cubicBezTo>
                  <a:cubicBezTo>
                    <a:pt x="10273" y="1429"/>
                    <a:pt x="6082" y="0"/>
                    <a:pt x="2939" y="0"/>
                  </a:cubicBezTo>
                  <a:cubicBezTo>
                    <a:pt x="-109" y="0"/>
                    <a:pt x="-967" y="1429"/>
                    <a:pt x="1224" y="3238"/>
                  </a:cubicBezTo>
                  <a:cubicBezTo>
                    <a:pt x="3415" y="5048"/>
                    <a:pt x="7606" y="6477"/>
                    <a:pt x="10749" y="6477"/>
                  </a:cubicBezTo>
                  <a:close/>
                </a:path>
              </a:pathLst>
            </a:custGeom>
            <a:grpFill/>
            <a:ln w="9525" cap="flat">
              <a:noFill/>
              <a:prstDash val="solid"/>
              <a:miter/>
            </a:ln>
          </p:spPr>
          <p:txBody>
            <a:bodyPr rtlCol="0" anchor="ctr"/>
            <a:lstStyle/>
            <a:p>
              <a:endParaRPr lang="zh-CN" altLang="en-US"/>
            </a:p>
          </p:txBody>
        </p:sp>
        <p:sp>
          <p:nvSpPr>
            <p:cNvPr id="722" name="任意多边形: 形状 721"/>
            <p:cNvSpPr/>
            <p:nvPr/>
          </p:nvSpPr>
          <p:spPr>
            <a:xfrm>
              <a:off x="7684249" y="4174998"/>
              <a:ext cx="9802" cy="4476"/>
            </a:xfrm>
            <a:custGeom>
              <a:avLst/>
              <a:gdLst>
                <a:gd name="connsiteX0" fmla="*/ 7854 w 9802"/>
                <a:gd name="connsiteY0" fmla="*/ 4477 h 4476"/>
                <a:gd name="connsiteX1" fmla="*/ 8807 w 9802"/>
                <a:gd name="connsiteY1" fmla="*/ 2286 h 4476"/>
                <a:gd name="connsiteX2" fmla="*/ 1949 w 9802"/>
                <a:gd name="connsiteY2" fmla="*/ 0 h 4476"/>
                <a:gd name="connsiteX3" fmla="*/ 996 w 9802"/>
                <a:gd name="connsiteY3" fmla="*/ 2286 h 4476"/>
                <a:gd name="connsiteX4" fmla="*/ 7854 w 9802"/>
                <a:gd name="connsiteY4" fmla="*/ 4477 h 4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2" h="4476">
                  <a:moveTo>
                    <a:pt x="7854" y="4477"/>
                  </a:moveTo>
                  <a:cubicBezTo>
                    <a:pt x="10045" y="4477"/>
                    <a:pt x="10426" y="3429"/>
                    <a:pt x="8807" y="2286"/>
                  </a:cubicBezTo>
                  <a:cubicBezTo>
                    <a:pt x="7187" y="1048"/>
                    <a:pt x="4139" y="0"/>
                    <a:pt x="1949" y="0"/>
                  </a:cubicBezTo>
                  <a:cubicBezTo>
                    <a:pt x="-242" y="0"/>
                    <a:pt x="-623" y="952"/>
                    <a:pt x="996" y="2286"/>
                  </a:cubicBezTo>
                  <a:cubicBezTo>
                    <a:pt x="2615" y="3524"/>
                    <a:pt x="5663" y="4477"/>
                    <a:pt x="7854" y="4477"/>
                  </a:cubicBezTo>
                  <a:close/>
                </a:path>
              </a:pathLst>
            </a:custGeom>
            <a:grpFill/>
            <a:ln w="9525" cap="flat">
              <a:noFill/>
              <a:prstDash val="solid"/>
              <a:miter/>
            </a:ln>
          </p:spPr>
          <p:txBody>
            <a:bodyPr rtlCol="0" anchor="ctr"/>
            <a:lstStyle/>
            <a:p>
              <a:endParaRPr lang="zh-CN" altLang="en-US"/>
            </a:p>
          </p:txBody>
        </p:sp>
        <p:sp>
          <p:nvSpPr>
            <p:cNvPr id="723" name="任意多边形: 形状 722"/>
            <p:cNvSpPr/>
            <p:nvPr/>
          </p:nvSpPr>
          <p:spPr>
            <a:xfrm>
              <a:off x="7842053" y="4176045"/>
              <a:ext cx="5662" cy="2476"/>
            </a:xfrm>
            <a:custGeom>
              <a:avLst/>
              <a:gdLst>
                <a:gd name="connsiteX0" fmla="*/ 4641 w 5662"/>
                <a:gd name="connsiteY0" fmla="*/ 2477 h 2476"/>
                <a:gd name="connsiteX1" fmla="*/ 5022 w 5662"/>
                <a:gd name="connsiteY1" fmla="*/ 1238 h 2476"/>
                <a:gd name="connsiteX2" fmla="*/ 1022 w 5662"/>
                <a:gd name="connsiteY2" fmla="*/ 0 h 2476"/>
                <a:gd name="connsiteX3" fmla="*/ 641 w 5662"/>
                <a:gd name="connsiteY3" fmla="*/ 1238 h 2476"/>
                <a:gd name="connsiteX4" fmla="*/ 4641 w 5662"/>
                <a:gd name="connsiteY4" fmla="*/ 2477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2" h="2476">
                  <a:moveTo>
                    <a:pt x="4641" y="2477"/>
                  </a:moveTo>
                  <a:cubicBezTo>
                    <a:pt x="5879" y="2477"/>
                    <a:pt x="5975" y="1905"/>
                    <a:pt x="5022" y="1238"/>
                  </a:cubicBezTo>
                  <a:cubicBezTo>
                    <a:pt x="4070" y="572"/>
                    <a:pt x="2260" y="0"/>
                    <a:pt x="1022" y="0"/>
                  </a:cubicBezTo>
                  <a:cubicBezTo>
                    <a:pt x="-216" y="0"/>
                    <a:pt x="-312" y="572"/>
                    <a:pt x="641" y="1238"/>
                  </a:cubicBezTo>
                  <a:cubicBezTo>
                    <a:pt x="1688" y="1905"/>
                    <a:pt x="3498" y="2477"/>
                    <a:pt x="4641" y="2477"/>
                  </a:cubicBezTo>
                  <a:close/>
                </a:path>
              </a:pathLst>
            </a:custGeom>
            <a:grpFill/>
            <a:ln w="9525" cap="flat">
              <a:noFill/>
              <a:prstDash val="solid"/>
              <a:miter/>
            </a:ln>
          </p:spPr>
          <p:txBody>
            <a:bodyPr rtlCol="0" anchor="ctr"/>
            <a:lstStyle/>
            <a:p>
              <a:endParaRPr lang="zh-CN" altLang="en-US"/>
            </a:p>
          </p:txBody>
        </p:sp>
        <p:sp>
          <p:nvSpPr>
            <p:cNvPr id="724" name="任意多边形: 形状 723"/>
            <p:cNvSpPr/>
            <p:nvPr/>
          </p:nvSpPr>
          <p:spPr>
            <a:xfrm>
              <a:off x="7999581" y="4176807"/>
              <a:ext cx="2264" cy="952"/>
            </a:xfrm>
            <a:custGeom>
              <a:avLst/>
              <a:gdLst>
                <a:gd name="connsiteX0" fmla="*/ 1894 w 2264"/>
                <a:gd name="connsiteY0" fmla="*/ 953 h 952"/>
                <a:gd name="connsiteX1" fmla="*/ 1989 w 2264"/>
                <a:gd name="connsiteY1" fmla="*/ 476 h 952"/>
                <a:gd name="connsiteX2" fmla="*/ 370 w 2264"/>
                <a:gd name="connsiteY2" fmla="*/ 0 h 952"/>
                <a:gd name="connsiteX3" fmla="*/ 275 w 2264"/>
                <a:gd name="connsiteY3" fmla="*/ 476 h 952"/>
                <a:gd name="connsiteX4" fmla="*/ 1894 w 2264"/>
                <a:gd name="connsiteY4" fmla="*/ 953 h 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4" h="952">
                  <a:moveTo>
                    <a:pt x="1894" y="953"/>
                  </a:moveTo>
                  <a:cubicBezTo>
                    <a:pt x="2370" y="953"/>
                    <a:pt x="2370" y="762"/>
                    <a:pt x="1989" y="476"/>
                  </a:cubicBezTo>
                  <a:cubicBezTo>
                    <a:pt x="1608" y="191"/>
                    <a:pt x="846" y="0"/>
                    <a:pt x="370" y="0"/>
                  </a:cubicBezTo>
                  <a:cubicBezTo>
                    <a:pt x="-106" y="0"/>
                    <a:pt x="-106" y="191"/>
                    <a:pt x="275" y="476"/>
                  </a:cubicBezTo>
                  <a:cubicBezTo>
                    <a:pt x="751" y="762"/>
                    <a:pt x="1418" y="953"/>
                    <a:pt x="1894" y="953"/>
                  </a:cubicBezTo>
                  <a:close/>
                </a:path>
              </a:pathLst>
            </a:custGeom>
            <a:grpFill/>
            <a:ln w="9525" cap="flat">
              <a:noFill/>
              <a:prstDash val="solid"/>
              <a:miter/>
            </a:ln>
          </p:spPr>
          <p:txBody>
            <a:bodyPr rtlCol="0" anchor="ctr"/>
            <a:lstStyle/>
            <a:p>
              <a:endParaRPr lang="zh-CN" altLang="en-US"/>
            </a:p>
          </p:txBody>
        </p:sp>
        <p:sp>
          <p:nvSpPr>
            <p:cNvPr id="725" name="任意多边形: 形状 724"/>
            <p:cNvSpPr/>
            <p:nvPr/>
          </p:nvSpPr>
          <p:spPr>
            <a:xfrm>
              <a:off x="4043372" y="4273296"/>
              <a:ext cx="1180" cy="571"/>
            </a:xfrm>
            <a:custGeom>
              <a:avLst/>
              <a:gdLst>
                <a:gd name="connsiteX0" fmla="*/ 180 w 1180"/>
                <a:gd name="connsiteY0" fmla="*/ 571 h 571"/>
                <a:gd name="connsiteX1" fmla="*/ 1038 w 1180"/>
                <a:gd name="connsiteY1" fmla="*/ 286 h 571"/>
                <a:gd name="connsiteX2" fmla="*/ 1038 w 1180"/>
                <a:gd name="connsiteY2" fmla="*/ 0 h 571"/>
                <a:gd name="connsiteX3" fmla="*/ 180 w 1180"/>
                <a:gd name="connsiteY3" fmla="*/ 286 h 571"/>
                <a:gd name="connsiteX4" fmla="*/ 180 w 1180"/>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 h="571">
                  <a:moveTo>
                    <a:pt x="180" y="571"/>
                  </a:moveTo>
                  <a:cubicBezTo>
                    <a:pt x="466" y="571"/>
                    <a:pt x="847" y="476"/>
                    <a:pt x="1038" y="286"/>
                  </a:cubicBezTo>
                  <a:cubicBezTo>
                    <a:pt x="1228" y="95"/>
                    <a:pt x="1228" y="0"/>
                    <a:pt x="1038" y="0"/>
                  </a:cubicBezTo>
                  <a:cubicBezTo>
                    <a:pt x="752" y="0"/>
                    <a:pt x="371" y="95"/>
                    <a:pt x="180" y="286"/>
                  </a:cubicBezTo>
                  <a:cubicBezTo>
                    <a:pt x="-105" y="381"/>
                    <a:pt x="-10" y="571"/>
                    <a:pt x="180" y="571"/>
                  </a:cubicBezTo>
                  <a:close/>
                </a:path>
              </a:pathLst>
            </a:custGeom>
            <a:grpFill/>
            <a:ln w="9525" cap="flat">
              <a:noFill/>
              <a:prstDash val="solid"/>
              <a:miter/>
            </a:ln>
          </p:spPr>
          <p:txBody>
            <a:bodyPr rtlCol="0" anchor="ctr"/>
            <a:lstStyle/>
            <a:p>
              <a:endParaRPr lang="zh-CN" altLang="en-US"/>
            </a:p>
          </p:txBody>
        </p:sp>
        <p:sp>
          <p:nvSpPr>
            <p:cNvPr id="726" name="任意多边形: 形状 725"/>
            <p:cNvSpPr/>
            <p:nvPr/>
          </p:nvSpPr>
          <p:spPr>
            <a:xfrm>
              <a:off x="4209872" y="4272724"/>
              <a:ext cx="3662" cy="1714"/>
            </a:xfrm>
            <a:custGeom>
              <a:avLst/>
              <a:gdLst>
                <a:gd name="connsiteX0" fmla="*/ 653 w 3662"/>
                <a:gd name="connsiteY0" fmla="*/ 1715 h 1714"/>
                <a:gd name="connsiteX1" fmla="*/ 3225 w 3662"/>
                <a:gd name="connsiteY1" fmla="*/ 858 h 1714"/>
                <a:gd name="connsiteX2" fmla="*/ 2939 w 3662"/>
                <a:gd name="connsiteY2" fmla="*/ 0 h 1714"/>
                <a:gd name="connsiteX3" fmla="*/ 367 w 3662"/>
                <a:gd name="connsiteY3" fmla="*/ 858 h 1714"/>
                <a:gd name="connsiteX4" fmla="*/ 653 w 3662"/>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2" h="1714">
                  <a:moveTo>
                    <a:pt x="653" y="1715"/>
                  </a:moveTo>
                  <a:cubicBezTo>
                    <a:pt x="1415" y="1715"/>
                    <a:pt x="2558" y="1334"/>
                    <a:pt x="3225" y="858"/>
                  </a:cubicBezTo>
                  <a:cubicBezTo>
                    <a:pt x="3892" y="381"/>
                    <a:pt x="3796" y="0"/>
                    <a:pt x="2939" y="0"/>
                  </a:cubicBezTo>
                  <a:cubicBezTo>
                    <a:pt x="2177" y="0"/>
                    <a:pt x="1034" y="381"/>
                    <a:pt x="367" y="858"/>
                  </a:cubicBezTo>
                  <a:cubicBezTo>
                    <a:pt x="-204" y="1334"/>
                    <a:pt x="-109" y="1715"/>
                    <a:pt x="653" y="1715"/>
                  </a:cubicBezTo>
                  <a:close/>
                </a:path>
              </a:pathLst>
            </a:custGeom>
            <a:grpFill/>
            <a:ln w="9525" cap="flat">
              <a:noFill/>
              <a:prstDash val="solid"/>
              <a:miter/>
            </a:ln>
          </p:spPr>
          <p:txBody>
            <a:bodyPr rtlCol="0" anchor="ctr"/>
            <a:lstStyle/>
            <a:p>
              <a:endParaRPr lang="zh-CN" altLang="en-US"/>
            </a:p>
          </p:txBody>
        </p:sp>
        <p:sp>
          <p:nvSpPr>
            <p:cNvPr id="727" name="任意多边形: 形状 726"/>
            <p:cNvSpPr/>
            <p:nvPr/>
          </p:nvSpPr>
          <p:spPr>
            <a:xfrm>
              <a:off x="4375902" y="4271867"/>
              <a:ext cx="6962" cy="3429"/>
            </a:xfrm>
            <a:custGeom>
              <a:avLst/>
              <a:gdLst>
                <a:gd name="connsiteX0" fmla="*/ 1406 w 6962"/>
                <a:gd name="connsiteY0" fmla="*/ 3429 h 3429"/>
                <a:gd name="connsiteX1" fmla="*/ 6264 w 6962"/>
                <a:gd name="connsiteY1" fmla="*/ 1715 h 3429"/>
                <a:gd name="connsiteX2" fmla="*/ 5597 w 6962"/>
                <a:gd name="connsiteY2" fmla="*/ 0 h 3429"/>
                <a:gd name="connsiteX3" fmla="*/ 739 w 6962"/>
                <a:gd name="connsiteY3" fmla="*/ 1715 h 3429"/>
                <a:gd name="connsiteX4" fmla="*/ 1406 w 6962"/>
                <a:gd name="connsiteY4" fmla="*/ 3429 h 3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2" h="3429">
                  <a:moveTo>
                    <a:pt x="1406" y="3429"/>
                  </a:moveTo>
                  <a:cubicBezTo>
                    <a:pt x="2930" y="3429"/>
                    <a:pt x="5121" y="2667"/>
                    <a:pt x="6264" y="1715"/>
                  </a:cubicBezTo>
                  <a:cubicBezTo>
                    <a:pt x="7407" y="762"/>
                    <a:pt x="7121" y="0"/>
                    <a:pt x="5597" y="0"/>
                  </a:cubicBezTo>
                  <a:cubicBezTo>
                    <a:pt x="4073" y="0"/>
                    <a:pt x="1882" y="762"/>
                    <a:pt x="739" y="1715"/>
                  </a:cubicBezTo>
                  <a:cubicBezTo>
                    <a:pt x="-499" y="2667"/>
                    <a:pt x="-118" y="3429"/>
                    <a:pt x="1406" y="3429"/>
                  </a:cubicBezTo>
                  <a:close/>
                </a:path>
              </a:pathLst>
            </a:custGeom>
            <a:grpFill/>
            <a:ln w="9525" cap="flat">
              <a:noFill/>
              <a:prstDash val="solid"/>
              <a:miter/>
            </a:ln>
          </p:spPr>
          <p:txBody>
            <a:bodyPr rtlCol="0" anchor="ctr"/>
            <a:lstStyle/>
            <a:p>
              <a:endParaRPr lang="zh-CN" altLang="en-US"/>
            </a:p>
          </p:txBody>
        </p:sp>
        <p:sp>
          <p:nvSpPr>
            <p:cNvPr id="728" name="任意多边形: 形状 727"/>
            <p:cNvSpPr/>
            <p:nvPr/>
          </p:nvSpPr>
          <p:spPr>
            <a:xfrm>
              <a:off x="4541450" y="4270724"/>
              <a:ext cx="11210" cy="5715"/>
            </a:xfrm>
            <a:custGeom>
              <a:avLst/>
              <a:gdLst>
                <a:gd name="connsiteX0" fmla="*/ 2450 w 11210"/>
                <a:gd name="connsiteY0" fmla="*/ 5715 h 5715"/>
                <a:gd name="connsiteX1" fmla="*/ 10261 w 11210"/>
                <a:gd name="connsiteY1" fmla="*/ 2858 h 5715"/>
                <a:gd name="connsiteX2" fmla="*/ 8737 w 11210"/>
                <a:gd name="connsiteY2" fmla="*/ 0 h 5715"/>
                <a:gd name="connsiteX3" fmla="*/ 1022 w 11210"/>
                <a:gd name="connsiteY3" fmla="*/ 2858 h 5715"/>
                <a:gd name="connsiteX4" fmla="*/ 2450 w 11210"/>
                <a:gd name="connsiteY4" fmla="*/ 5715 h 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10" h="5715">
                  <a:moveTo>
                    <a:pt x="2450" y="5715"/>
                  </a:moveTo>
                  <a:cubicBezTo>
                    <a:pt x="5022" y="5715"/>
                    <a:pt x="8546" y="4381"/>
                    <a:pt x="10261" y="2858"/>
                  </a:cubicBezTo>
                  <a:cubicBezTo>
                    <a:pt x="11975" y="1238"/>
                    <a:pt x="11309" y="0"/>
                    <a:pt x="8737" y="0"/>
                  </a:cubicBezTo>
                  <a:cubicBezTo>
                    <a:pt x="6165" y="0"/>
                    <a:pt x="2736" y="1238"/>
                    <a:pt x="1022" y="2858"/>
                  </a:cubicBezTo>
                  <a:cubicBezTo>
                    <a:pt x="-788" y="4381"/>
                    <a:pt x="-121" y="5715"/>
                    <a:pt x="2450" y="5715"/>
                  </a:cubicBezTo>
                  <a:close/>
                </a:path>
              </a:pathLst>
            </a:custGeom>
            <a:grpFill/>
            <a:ln w="9525" cap="flat">
              <a:noFill/>
              <a:prstDash val="solid"/>
              <a:miter/>
            </a:ln>
          </p:spPr>
          <p:txBody>
            <a:bodyPr rtlCol="0" anchor="ctr"/>
            <a:lstStyle/>
            <a:p>
              <a:endParaRPr lang="zh-CN" altLang="en-US"/>
            </a:p>
          </p:txBody>
        </p:sp>
        <p:sp>
          <p:nvSpPr>
            <p:cNvPr id="729" name="任意多边形: 形状 728"/>
            <p:cNvSpPr/>
            <p:nvPr/>
          </p:nvSpPr>
          <p:spPr>
            <a:xfrm>
              <a:off x="4707695" y="4269866"/>
              <a:ext cx="14072" cy="7429"/>
            </a:xfrm>
            <a:custGeom>
              <a:avLst/>
              <a:gdLst>
                <a:gd name="connsiteX0" fmla="*/ 3464 w 14072"/>
                <a:gd name="connsiteY0" fmla="*/ 7429 h 7429"/>
                <a:gd name="connsiteX1" fmla="*/ 13085 w 14072"/>
                <a:gd name="connsiteY1" fmla="*/ 3715 h 7429"/>
                <a:gd name="connsiteX2" fmla="*/ 10608 w 14072"/>
                <a:gd name="connsiteY2" fmla="*/ 0 h 7429"/>
                <a:gd name="connsiteX3" fmla="*/ 988 w 14072"/>
                <a:gd name="connsiteY3" fmla="*/ 3715 h 7429"/>
                <a:gd name="connsiteX4" fmla="*/ 3464 w 14072"/>
                <a:gd name="connsiteY4" fmla="*/ 7429 h 7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72" h="7429">
                  <a:moveTo>
                    <a:pt x="3464" y="7429"/>
                  </a:moveTo>
                  <a:cubicBezTo>
                    <a:pt x="6798" y="7429"/>
                    <a:pt x="11084" y="5715"/>
                    <a:pt x="13085" y="3715"/>
                  </a:cubicBezTo>
                  <a:cubicBezTo>
                    <a:pt x="15085" y="1619"/>
                    <a:pt x="13942" y="0"/>
                    <a:pt x="10608" y="0"/>
                  </a:cubicBezTo>
                  <a:cubicBezTo>
                    <a:pt x="7274" y="0"/>
                    <a:pt x="2988" y="1619"/>
                    <a:pt x="988" y="3715"/>
                  </a:cubicBezTo>
                  <a:cubicBezTo>
                    <a:pt x="-1012" y="5715"/>
                    <a:pt x="131" y="7429"/>
                    <a:pt x="3464" y="7429"/>
                  </a:cubicBezTo>
                  <a:close/>
                </a:path>
              </a:pathLst>
            </a:custGeom>
            <a:grpFill/>
            <a:ln w="9525" cap="flat">
              <a:noFill/>
              <a:prstDash val="solid"/>
              <a:miter/>
            </a:ln>
          </p:spPr>
          <p:txBody>
            <a:bodyPr rtlCol="0" anchor="ctr"/>
            <a:lstStyle/>
            <a:p>
              <a:endParaRPr lang="zh-CN" altLang="en-US"/>
            </a:p>
          </p:txBody>
        </p:sp>
        <p:sp>
          <p:nvSpPr>
            <p:cNvPr id="730" name="任意多边形: 形状 729"/>
            <p:cNvSpPr/>
            <p:nvPr/>
          </p:nvSpPr>
          <p:spPr>
            <a:xfrm>
              <a:off x="4873500" y="4268724"/>
              <a:ext cx="17820" cy="9715"/>
            </a:xfrm>
            <a:custGeom>
              <a:avLst/>
              <a:gdLst>
                <a:gd name="connsiteX0" fmla="*/ 4823 w 17820"/>
                <a:gd name="connsiteY0" fmla="*/ 9715 h 9715"/>
                <a:gd name="connsiteX1" fmla="*/ 16825 w 17820"/>
                <a:gd name="connsiteY1" fmla="*/ 4858 h 9715"/>
                <a:gd name="connsiteX2" fmla="*/ 13015 w 17820"/>
                <a:gd name="connsiteY2" fmla="*/ 0 h 9715"/>
                <a:gd name="connsiteX3" fmla="*/ 1013 w 17820"/>
                <a:gd name="connsiteY3" fmla="*/ 4858 h 9715"/>
                <a:gd name="connsiteX4" fmla="*/ 4823 w 17820"/>
                <a:gd name="connsiteY4" fmla="*/ 9715 h 9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20" h="9715">
                  <a:moveTo>
                    <a:pt x="4823" y="9715"/>
                  </a:moveTo>
                  <a:cubicBezTo>
                    <a:pt x="9205" y="9715"/>
                    <a:pt x="14539" y="7525"/>
                    <a:pt x="16825" y="4858"/>
                  </a:cubicBezTo>
                  <a:cubicBezTo>
                    <a:pt x="19111" y="2191"/>
                    <a:pt x="17301" y="0"/>
                    <a:pt x="13015" y="0"/>
                  </a:cubicBezTo>
                  <a:cubicBezTo>
                    <a:pt x="8729" y="0"/>
                    <a:pt x="3299" y="2191"/>
                    <a:pt x="1013" y="4858"/>
                  </a:cubicBezTo>
                  <a:cubicBezTo>
                    <a:pt x="-1273" y="7525"/>
                    <a:pt x="442" y="9715"/>
                    <a:pt x="4823" y="9715"/>
                  </a:cubicBezTo>
                  <a:close/>
                </a:path>
              </a:pathLst>
            </a:custGeom>
            <a:grpFill/>
            <a:ln w="9525" cap="flat">
              <a:noFill/>
              <a:prstDash val="solid"/>
              <a:miter/>
            </a:ln>
          </p:spPr>
          <p:txBody>
            <a:bodyPr rtlCol="0" anchor="ctr"/>
            <a:lstStyle/>
            <a:p>
              <a:endParaRPr lang="zh-CN" altLang="en-US"/>
            </a:p>
          </p:txBody>
        </p:sp>
        <p:sp>
          <p:nvSpPr>
            <p:cNvPr id="731" name="任意多边形: 形状 730"/>
            <p:cNvSpPr/>
            <p:nvPr/>
          </p:nvSpPr>
          <p:spPr>
            <a:xfrm>
              <a:off x="5039421" y="4267485"/>
              <a:ext cx="21353" cy="12096"/>
            </a:xfrm>
            <a:custGeom>
              <a:avLst/>
              <a:gdLst>
                <a:gd name="connsiteX0" fmla="*/ 6351 w 21353"/>
                <a:gd name="connsiteY0" fmla="*/ 12097 h 12096"/>
                <a:gd name="connsiteX1" fmla="*/ 20448 w 21353"/>
                <a:gd name="connsiteY1" fmla="*/ 6001 h 12096"/>
                <a:gd name="connsiteX2" fmla="*/ 14924 w 21353"/>
                <a:gd name="connsiteY2" fmla="*/ 0 h 12096"/>
                <a:gd name="connsiteX3" fmla="*/ 922 w 21353"/>
                <a:gd name="connsiteY3" fmla="*/ 6001 h 12096"/>
                <a:gd name="connsiteX4" fmla="*/ 6351 w 21353"/>
                <a:gd name="connsiteY4" fmla="*/ 12097 h 1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3" h="12096">
                  <a:moveTo>
                    <a:pt x="6351" y="12097"/>
                  </a:moveTo>
                  <a:cubicBezTo>
                    <a:pt x="11780" y="12097"/>
                    <a:pt x="18067" y="9335"/>
                    <a:pt x="20448" y="6001"/>
                  </a:cubicBezTo>
                  <a:cubicBezTo>
                    <a:pt x="22829" y="2667"/>
                    <a:pt x="20353" y="0"/>
                    <a:pt x="14924" y="0"/>
                  </a:cubicBezTo>
                  <a:cubicBezTo>
                    <a:pt x="9590" y="0"/>
                    <a:pt x="3303" y="2667"/>
                    <a:pt x="922" y="6001"/>
                  </a:cubicBezTo>
                  <a:cubicBezTo>
                    <a:pt x="-1460" y="9430"/>
                    <a:pt x="922" y="12097"/>
                    <a:pt x="6351" y="12097"/>
                  </a:cubicBezTo>
                  <a:close/>
                </a:path>
              </a:pathLst>
            </a:custGeom>
            <a:grpFill/>
            <a:ln w="9525" cap="flat">
              <a:noFill/>
              <a:prstDash val="solid"/>
              <a:miter/>
            </a:ln>
          </p:spPr>
          <p:txBody>
            <a:bodyPr rtlCol="0" anchor="ctr"/>
            <a:lstStyle/>
            <a:p>
              <a:endParaRPr lang="zh-CN" altLang="en-US"/>
            </a:p>
          </p:txBody>
        </p:sp>
        <p:sp>
          <p:nvSpPr>
            <p:cNvPr id="732" name="任意多边形: 形状 731"/>
            <p:cNvSpPr/>
            <p:nvPr/>
          </p:nvSpPr>
          <p:spPr>
            <a:xfrm>
              <a:off x="5205403" y="4266438"/>
              <a:ext cx="24731" cy="14382"/>
            </a:xfrm>
            <a:custGeom>
              <a:avLst/>
              <a:gdLst>
                <a:gd name="connsiteX0" fmla="*/ 8104 w 24731"/>
                <a:gd name="connsiteY0" fmla="*/ 14383 h 14382"/>
                <a:gd name="connsiteX1" fmla="*/ 24011 w 24731"/>
                <a:gd name="connsiteY1" fmla="*/ 7144 h 14382"/>
                <a:gd name="connsiteX2" fmla="*/ 16582 w 24731"/>
                <a:gd name="connsiteY2" fmla="*/ 0 h 14382"/>
                <a:gd name="connsiteX3" fmla="*/ 770 w 24731"/>
                <a:gd name="connsiteY3" fmla="*/ 7144 h 14382"/>
                <a:gd name="connsiteX4" fmla="*/ 8104 w 24731"/>
                <a:gd name="connsiteY4" fmla="*/ 14383 h 14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31" h="14382">
                  <a:moveTo>
                    <a:pt x="8104" y="14383"/>
                  </a:moveTo>
                  <a:cubicBezTo>
                    <a:pt x="14581" y="14383"/>
                    <a:pt x="21630" y="11144"/>
                    <a:pt x="24011" y="7144"/>
                  </a:cubicBezTo>
                  <a:cubicBezTo>
                    <a:pt x="26297" y="3238"/>
                    <a:pt x="22963" y="0"/>
                    <a:pt x="16582" y="0"/>
                  </a:cubicBezTo>
                  <a:cubicBezTo>
                    <a:pt x="10200" y="0"/>
                    <a:pt x="3151" y="3238"/>
                    <a:pt x="770" y="7144"/>
                  </a:cubicBezTo>
                  <a:cubicBezTo>
                    <a:pt x="-1611" y="11144"/>
                    <a:pt x="1723" y="14383"/>
                    <a:pt x="8104" y="14383"/>
                  </a:cubicBezTo>
                  <a:close/>
                </a:path>
              </a:pathLst>
            </a:custGeom>
            <a:grpFill/>
            <a:ln w="9525" cap="flat">
              <a:noFill/>
              <a:prstDash val="solid"/>
              <a:miter/>
            </a:ln>
          </p:spPr>
          <p:txBody>
            <a:bodyPr rtlCol="0" anchor="ctr"/>
            <a:lstStyle/>
            <a:p>
              <a:endParaRPr lang="zh-CN" altLang="en-US"/>
            </a:p>
          </p:txBody>
        </p:sp>
        <p:sp>
          <p:nvSpPr>
            <p:cNvPr id="733" name="任意多边形: 形状 732"/>
            <p:cNvSpPr/>
            <p:nvPr/>
          </p:nvSpPr>
          <p:spPr>
            <a:xfrm>
              <a:off x="5371879" y="4265580"/>
              <a:ext cx="27103" cy="16097"/>
            </a:xfrm>
            <a:custGeom>
              <a:avLst/>
              <a:gdLst>
                <a:gd name="connsiteX0" fmla="*/ 9841 w 27103"/>
                <a:gd name="connsiteY0" fmla="*/ 16097 h 16097"/>
                <a:gd name="connsiteX1" fmla="*/ 26605 w 27103"/>
                <a:gd name="connsiteY1" fmla="*/ 8001 h 16097"/>
                <a:gd name="connsiteX2" fmla="*/ 17270 w 27103"/>
                <a:gd name="connsiteY2" fmla="*/ 0 h 16097"/>
                <a:gd name="connsiteX3" fmla="*/ 506 w 27103"/>
                <a:gd name="connsiteY3" fmla="*/ 8001 h 16097"/>
                <a:gd name="connsiteX4" fmla="*/ 9841 w 27103"/>
                <a:gd name="connsiteY4" fmla="*/ 16097 h 16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03" h="16097">
                  <a:moveTo>
                    <a:pt x="9841" y="16097"/>
                  </a:moveTo>
                  <a:cubicBezTo>
                    <a:pt x="17080" y="16097"/>
                    <a:pt x="24604" y="12478"/>
                    <a:pt x="26605" y="8001"/>
                  </a:cubicBezTo>
                  <a:cubicBezTo>
                    <a:pt x="28605" y="3620"/>
                    <a:pt x="24414" y="0"/>
                    <a:pt x="17270" y="0"/>
                  </a:cubicBezTo>
                  <a:cubicBezTo>
                    <a:pt x="10126" y="0"/>
                    <a:pt x="2697" y="3620"/>
                    <a:pt x="506" y="8001"/>
                  </a:cubicBezTo>
                  <a:cubicBezTo>
                    <a:pt x="-1494" y="12383"/>
                    <a:pt x="2602" y="16097"/>
                    <a:pt x="9841" y="16097"/>
                  </a:cubicBezTo>
                  <a:close/>
                </a:path>
              </a:pathLst>
            </a:custGeom>
            <a:grpFill/>
            <a:ln w="9525" cap="flat">
              <a:noFill/>
              <a:prstDash val="solid"/>
              <a:miter/>
            </a:ln>
          </p:spPr>
          <p:txBody>
            <a:bodyPr rtlCol="0" anchor="ctr"/>
            <a:lstStyle/>
            <a:p>
              <a:endParaRPr lang="zh-CN" altLang="en-US"/>
            </a:p>
          </p:txBody>
        </p:sp>
        <p:sp>
          <p:nvSpPr>
            <p:cNvPr id="734" name="任意多边形: 形状 733"/>
            <p:cNvSpPr/>
            <p:nvPr/>
          </p:nvSpPr>
          <p:spPr>
            <a:xfrm>
              <a:off x="5538362" y="4264723"/>
              <a:ext cx="29488" cy="17811"/>
            </a:xfrm>
            <a:custGeom>
              <a:avLst/>
              <a:gdLst>
                <a:gd name="connsiteX0" fmla="*/ 11760 w 29488"/>
                <a:gd name="connsiteY0" fmla="*/ 17812 h 17811"/>
                <a:gd name="connsiteX1" fmla="*/ 29191 w 29488"/>
                <a:gd name="connsiteY1" fmla="*/ 8858 h 17811"/>
                <a:gd name="connsiteX2" fmla="*/ 17761 w 29488"/>
                <a:gd name="connsiteY2" fmla="*/ 0 h 17811"/>
                <a:gd name="connsiteX3" fmla="*/ 330 w 29488"/>
                <a:gd name="connsiteY3" fmla="*/ 8858 h 17811"/>
                <a:gd name="connsiteX4" fmla="*/ 11760 w 29488"/>
                <a:gd name="connsiteY4" fmla="*/ 17812 h 17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88" h="17811">
                  <a:moveTo>
                    <a:pt x="11760" y="17812"/>
                  </a:moveTo>
                  <a:cubicBezTo>
                    <a:pt x="19761" y="17812"/>
                    <a:pt x="27571" y="13811"/>
                    <a:pt x="29191" y="8858"/>
                  </a:cubicBezTo>
                  <a:cubicBezTo>
                    <a:pt x="30810" y="4001"/>
                    <a:pt x="25666" y="0"/>
                    <a:pt x="17761" y="0"/>
                  </a:cubicBezTo>
                  <a:cubicBezTo>
                    <a:pt x="9855" y="0"/>
                    <a:pt x="2044" y="3905"/>
                    <a:pt x="330" y="8858"/>
                  </a:cubicBezTo>
                  <a:cubicBezTo>
                    <a:pt x="-1385" y="13811"/>
                    <a:pt x="3759" y="17812"/>
                    <a:pt x="11760" y="17812"/>
                  </a:cubicBezTo>
                  <a:close/>
                </a:path>
              </a:pathLst>
            </a:custGeom>
            <a:grpFill/>
            <a:ln w="9525" cap="flat">
              <a:noFill/>
              <a:prstDash val="solid"/>
              <a:miter/>
            </a:ln>
          </p:spPr>
          <p:txBody>
            <a:bodyPr rtlCol="0" anchor="ctr"/>
            <a:lstStyle/>
            <a:p>
              <a:endParaRPr lang="zh-CN" altLang="en-US"/>
            </a:p>
          </p:txBody>
        </p:sp>
        <p:sp>
          <p:nvSpPr>
            <p:cNvPr id="735" name="任意多边形: 形状 734"/>
            <p:cNvSpPr/>
            <p:nvPr/>
          </p:nvSpPr>
          <p:spPr>
            <a:xfrm>
              <a:off x="5705731" y="4264437"/>
              <a:ext cx="30059" cy="18383"/>
            </a:xfrm>
            <a:custGeom>
              <a:avLst/>
              <a:gdLst>
                <a:gd name="connsiteX0" fmla="*/ 13078 w 30059"/>
                <a:gd name="connsiteY0" fmla="*/ 18383 h 18383"/>
                <a:gd name="connsiteX1" fmla="*/ 29937 w 30059"/>
                <a:gd name="connsiteY1" fmla="*/ 9144 h 18383"/>
                <a:gd name="connsiteX2" fmla="*/ 16983 w 30059"/>
                <a:gd name="connsiteY2" fmla="*/ 0 h 18383"/>
                <a:gd name="connsiteX3" fmla="*/ 124 w 30059"/>
                <a:gd name="connsiteY3" fmla="*/ 9144 h 18383"/>
                <a:gd name="connsiteX4" fmla="*/ 13078 w 30059"/>
                <a:gd name="connsiteY4" fmla="*/ 18383 h 1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59" h="18383">
                  <a:moveTo>
                    <a:pt x="13078" y="18383"/>
                  </a:moveTo>
                  <a:cubicBezTo>
                    <a:pt x="21365" y="18383"/>
                    <a:pt x="28889" y="14192"/>
                    <a:pt x="29937" y="9144"/>
                  </a:cubicBezTo>
                  <a:cubicBezTo>
                    <a:pt x="30985" y="4096"/>
                    <a:pt x="25175" y="0"/>
                    <a:pt x="16983" y="0"/>
                  </a:cubicBezTo>
                  <a:cubicBezTo>
                    <a:pt x="8792" y="0"/>
                    <a:pt x="1267" y="4096"/>
                    <a:pt x="124" y="9144"/>
                  </a:cubicBezTo>
                  <a:cubicBezTo>
                    <a:pt x="-924" y="14192"/>
                    <a:pt x="4791" y="18383"/>
                    <a:pt x="13078" y="18383"/>
                  </a:cubicBezTo>
                  <a:close/>
                </a:path>
              </a:pathLst>
            </a:custGeom>
            <a:grpFill/>
            <a:ln w="9525" cap="flat">
              <a:noFill/>
              <a:prstDash val="solid"/>
              <a:miter/>
            </a:ln>
          </p:spPr>
          <p:txBody>
            <a:bodyPr rtlCol="0" anchor="ctr"/>
            <a:lstStyle/>
            <a:p>
              <a:endParaRPr lang="zh-CN" altLang="en-US"/>
            </a:p>
          </p:txBody>
        </p:sp>
        <p:sp>
          <p:nvSpPr>
            <p:cNvPr id="736" name="任意多边形: 形状 735"/>
            <p:cNvSpPr/>
            <p:nvPr/>
          </p:nvSpPr>
          <p:spPr>
            <a:xfrm>
              <a:off x="5872614" y="4263866"/>
              <a:ext cx="31758" cy="19526"/>
            </a:xfrm>
            <a:custGeom>
              <a:avLst/>
              <a:gdLst>
                <a:gd name="connsiteX0" fmla="*/ 14978 w 31758"/>
                <a:gd name="connsiteY0" fmla="*/ 19526 h 19526"/>
                <a:gd name="connsiteX1" fmla="*/ 31742 w 31758"/>
                <a:gd name="connsiteY1" fmla="*/ 9716 h 19526"/>
                <a:gd name="connsiteX2" fmla="*/ 16788 w 31758"/>
                <a:gd name="connsiteY2" fmla="*/ 0 h 19526"/>
                <a:gd name="connsiteX3" fmla="*/ 24 w 31758"/>
                <a:gd name="connsiteY3" fmla="*/ 9716 h 19526"/>
                <a:gd name="connsiteX4" fmla="*/ 14978 w 31758"/>
                <a:gd name="connsiteY4" fmla="*/ 19526 h 19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8" h="19526">
                  <a:moveTo>
                    <a:pt x="14978" y="19526"/>
                  </a:moveTo>
                  <a:cubicBezTo>
                    <a:pt x="23741" y="19526"/>
                    <a:pt x="31266" y="15145"/>
                    <a:pt x="31742" y="9716"/>
                  </a:cubicBezTo>
                  <a:cubicBezTo>
                    <a:pt x="32123" y="4381"/>
                    <a:pt x="25551" y="0"/>
                    <a:pt x="16788" y="0"/>
                  </a:cubicBezTo>
                  <a:cubicBezTo>
                    <a:pt x="8120" y="0"/>
                    <a:pt x="595" y="4286"/>
                    <a:pt x="24" y="9716"/>
                  </a:cubicBezTo>
                  <a:cubicBezTo>
                    <a:pt x="-452" y="15145"/>
                    <a:pt x="6215" y="19526"/>
                    <a:pt x="14978" y="19526"/>
                  </a:cubicBezTo>
                  <a:close/>
                </a:path>
              </a:pathLst>
            </a:custGeom>
            <a:grpFill/>
            <a:ln w="9525" cap="flat">
              <a:noFill/>
              <a:prstDash val="solid"/>
              <a:miter/>
            </a:ln>
          </p:spPr>
          <p:txBody>
            <a:bodyPr rtlCol="0" anchor="ctr"/>
            <a:lstStyle/>
            <a:p>
              <a:endParaRPr lang="zh-CN" altLang="en-US"/>
            </a:p>
          </p:txBody>
        </p:sp>
        <p:sp>
          <p:nvSpPr>
            <p:cNvPr id="737" name="任意多边形: 形状 736"/>
            <p:cNvSpPr/>
            <p:nvPr/>
          </p:nvSpPr>
          <p:spPr>
            <a:xfrm>
              <a:off x="6040467" y="4263866"/>
              <a:ext cx="31627" cy="19526"/>
            </a:xfrm>
            <a:custGeom>
              <a:avLst/>
              <a:gdLst>
                <a:gd name="connsiteX0" fmla="*/ 16098 w 31627"/>
                <a:gd name="connsiteY0" fmla="*/ 19526 h 19526"/>
                <a:gd name="connsiteX1" fmla="*/ 31624 w 31627"/>
                <a:gd name="connsiteY1" fmla="*/ 9716 h 19526"/>
                <a:gd name="connsiteX2" fmla="*/ 15527 w 31627"/>
                <a:gd name="connsiteY2" fmla="*/ 0 h 19526"/>
                <a:gd name="connsiteX3" fmla="*/ 1 w 31627"/>
                <a:gd name="connsiteY3" fmla="*/ 9716 h 19526"/>
                <a:gd name="connsiteX4" fmla="*/ 16098 w 31627"/>
                <a:gd name="connsiteY4" fmla="*/ 19526 h 19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27" h="19526">
                  <a:moveTo>
                    <a:pt x="16098" y="19526"/>
                  </a:moveTo>
                  <a:cubicBezTo>
                    <a:pt x="24861" y="19526"/>
                    <a:pt x="31814" y="15145"/>
                    <a:pt x="31624" y="9716"/>
                  </a:cubicBezTo>
                  <a:cubicBezTo>
                    <a:pt x="31433" y="4381"/>
                    <a:pt x="24195" y="0"/>
                    <a:pt x="15527" y="0"/>
                  </a:cubicBezTo>
                  <a:cubicBezTo>
                    <a:pt x="6859" y="0"/>
                    <a:pt x="-94" y="4286"/>
                    <a:pt x="1" y="9716"/>
                  </a:cubicBezTo>
                  <a:cubicBezTo>
                    <a:pt x="1" y="15145"/>
                    <a:pt x="7240" y="19526"/>
                    <a:pt x="16098" y="19526"/>
                  </a:cubicBezTo>
                  <a:close/>
                </a:path>
              </a:pathLst>
            </a:custGeom>
            <a:grpFill/>
            <a:ln w="9525" cap="flat">
              <a:noFill/>
              <a:prstDash val="solid"/>
              <a:miter/>
            </a:ln>
          </p:spPr>
          <p:txBody>
            <a:bodyPr rtlCol="0" anchor="ctr"/>
            <a:lstStyle/>
            <a:p>
              <a:endParaRPr lang="zh-CN" altLang="en-US"/>
            </a:p>
          </p:txBody>
        </p:sp>
        <p:sp>
          <p:nvSpPr>
            <p:cNvPr id="738" name="任意多边形: 形状 737"/>
            <p:cNvSpPr/>
            <p:nvPr/>
          </p:nvSpPr>
          <p:spPr>
            <a:xfrm>
              <a:off x="6208522" y="4264151"/>
              <a:ext cx="30812" cy="18954"/>
            </a:xfrm>
            <a:custGeom>
              <a:avLst/>
              <a:gdLst>
                <a:gd name="connsiteX0" fmla="*/ 16827 w 30812"/>
                <a:gd name="connsiteY0" fmla="*/ 18955 h 18954"/>
                <a:gd name="connsiteX1" fmla="*/ 30733 w 30812"/>
                <a:gd name="connsiteY1" fmla="*/ 9430 h 18954"/>
                <a:gd name="connsiteX2" fmla="*/ 13969 w 30812"/>
                <a:gd name="connsiteY2" fmla="*/ 0 h 18954"/>
                <a:gd name="connsiteX3" fmla="*/ 63 w 30812"/>
                <a:gd name="connsiteY3" fmla="*/ 9430 h 18954"/>
                <a:gd name="connsiteX4" fmla="*/ 16827 w 30812"/>
                <a:gd name="connsiteY4" fmla="*/ 18955 h 18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12" h="18954">
                  <a:moveTo>
                    <a:pt x="16827" y="18955"/>
                  </a:moveTo>
                  <a:cubicBezTo>
                    <a:pt x="25399" y="18955"/>
                    <a:pt x="31590" y="14669"/>
                    <a:pt x="30733" y="9430"/>
                  </a:cubicBezTo>
                  <a:cubicBezTo>
                    <a:pt x="29876" y="4191"/>
                    <a:pt x="22351" y="0"/>
                    <a:pt x="13969" y="0"/>
                  </a:cubicBezTo>
                  <a:cubicBezTo>
                    <a:pt x="5587" y="0"/>
                    <a:pt x="-699" y="4191"/>
                    <a:pt x="63" y="9430"/>
                  </a:cubicBezTo>
                  <a:cubicBezTo>
                    <a:pt x="824" y="14669"/>
                    <a:pt x="8349" y="18955"/>
                    <a:pt x="16827" y="18955"/>
                  </a:cubicBezTo>
                  <a:close/>
                </a:path>
              </a:pathLst>
            </a:custGeom>
            <a:grpFill/>
            <a:ln w="9525" cap="flat">
              <a:noFill/>
              <a:prstDash val="solid"/>
              <a:miter/>
            </a:ln>
          </p:spPr>
          <p:txBody>
            <a:bodyPr rtlCol="0" anchor="ctr"/>
            <a:lstStyle/>
            <a:p>
              <a:endParaRPr lang="zh-CN" altLang="en-US"/>
            </a:p>
          </p:txBody>
        </p:sp>
        <p:sp>
          <p:nvSpPr>
            <p:cNvPr id="739" name="任意多边形: 形状 738"/>
            <p:cNvSpPr/>
            <p:nvPr/>
          </p:nvSpPr>
          <p:spPr>
            <a:xfrm>
              <a:off x="6376407" y="4264437"/>
              <a:ext cx="30264" cy="18383"/>
            </a:xfrm>
            <a:custGeom>
              <a:avLst/>
              <a:gdLst>
                <a:gd name="connsiteX0" fmla="*/ 17724 w 30264"/>
                <a:gd name="connsiteY0" fmla="*/ 18383 h 18383"/>
                <a:gd name="connsiteX1" fmla="*/ 30012 w 30264"/>
                <a:gd name="connsiteY1" fmla="*/ 9144 h 18383"/>
                <a:gd name="connsiteX2" fmla="*/ 12581 w 30264"/>
                <a:gd name="connsiteY2" fmla="*/ 0 h 18383"/>
                <a:gd name="connsiteX3" fmla="*/ 199 w 30264"/>
                <a:gd name="connsiteY3" fmla="*/ 9144 h 18383"/>
                <a:gd name="connsiteX4" fmla="*/ 17724 w 30264"/>
                <a:gd name="connsiteY4" fmla="*/ 18383 h 1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64" h="18383">
                  <a:moveTo>
                    <a:pt x="17724" y="18383"/>
                  </a:moveTo>
                  <a:cubicBezTo>
                    <a:pt x="26011" y="18383"/>
                    <a:pt x="31536" y="14192"/>
                    <a:pt x="30012" y="9144"/>
                  </a:cubicBezTo>
                  <a:cubicBezTo>
                    <a:pt x="28583" y="4096"/>
                    <a:pt x="20772" y="0"/>
                    <a:pt x="12581" y="0"/>
                  </a:cubicBezTo>
                  <a:cubicBezTo>
                    <a:pt x="4389" y="0"/>
                    <a:pt x="-1135" y="4096"/>
                    <a:pt x="199" y="9144"/>
                  </a:cubicBezTo>
                  <a:cubicBezTo>
                    <a:pt x="1627" y="14192"/>
                    <a:pt x="9438" y="18383"/>
                    <a:pt x="17724" y="18383"/>
                  </a:cubicBezTo>
                  <a:close/>
                </a:path>
              </a:pathLst>
            </a:custGeom>
            <a:grpFill/>
            <a:ln w="9525" cap="flat">
              <a:noFill/>
              <a:prstDash val="solid"/>
              <a:miter/>
            </a:ln>
          </p:spPr>
          <p:txBody>
            <a:bodyPr rtlCol="0" anchor="ctr"/>
            <a:lstStyle/>
            <a:p>
              <a:endParaRPr lang="zh-CN" altLang="en-US"/>
            </a:p>
          </p:txBody>
        </p:sp>
        <p:sp>
          <p:nvSpPr>
            <p:cNvPr id="740" name="任意多边形: 形状 739"/>
            <p:cNvSpPr/>
            <p:nvPr/>
          </p:nvSpPr>
          <p:spPr>
            <a:xfrm>
              <a:off x="6544873" y="4265009"/>
              <a:ext cx="28785" cy="17240"/>
            </a:xfrm>
            <a:custGeom>
              <a:avLst/>
              <a:gdLst>
                <a:gd name="connsiteX0" fmla="*/ 17851 w 28785"/>
                <a:gd name="connsiteY0" fmla="*/ 17240 h 17240"/>
                <a:gd name="connsiteX1" fmla="*/ 28328 w 28785"/>
                <a:gd name="connsiteY1" fmla="*/ 8573 h 17240"/>
                <a:gd name="connsiteX2" fmla="*/ 10897 w 28785"/>
                <a:gd name="connsiteY2" fmla="*/ 0 h 17240"/>
                <a:gd name="connsiteX3" fmla="*/ 420 w 28785"/>
                <a:gd name="connsiteY3" fmla="*/ 8573 h 17240"/>
                <a:gd name="connsiteX4" fmla="*/ 17851 w 28785"/>
                <a:gd name="connsiteY4" fmla="*/ 17240 h 17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85" h="17240">
                  <a:moveTo>
                    <a:pt x="17851" y="17240"/>
                  </a:moveTo>
                  <a:cubicBezTo>
                    <a:pt x="25566" y="17240"/>
                    <a:pt x="30328" y="13335"/>
                    <a:pt x="28328" y="8573"/>
                  </a:cubicBezTo>
                  <a:cubicBezTo>
                    <a:pt x="26328" y="3810"/>
                    <a:pt x="18613" y="0"/>
                    <a:pt x="10897" y="0"/>
                  </a:cubicBezTo>
                  <a:cubicBezTo>
                    <a:pt x="3277" y="0"/>
                    <a:pt x="-1485" y="3810"/>
                    <a:pt x="420" y="8573"/>
                  </a:cubicBezTo>
                  <a:cubicBezTo>
                    <a:pt x="2325" y="13335"/>
                    <a:pt x="10136" y="17240"/>
                    <a:pt x="17851" y="17240"/>
                  </a:cubicBezTo>
                  <a:close/>
                </a:path>
              </a:pathLst>
            </a:custGeom>
            <a:grpFill/>
            <a:ln w="9525" cap="flat">
              <a:noFill/>
              <a:prstDash val="solid"/>
              <a:miter/>
            </a:ln>
          </p:spPr>
          <p:txBody>
            <a:bodyPr rtlCol="0" anchor="ctr"/>
            <a:lstStyle/>
            <a:p>
              <a:endParaRPr lang="zh-CN" altLang="en-US"/>
            </a:p>
          </p:txBody>
        </p:sp>
        <p:sp>
          <p:nvSpPr>
            <p:cNvPr id="741" name="任意多边形: 形状 740"/>
            <p:cNvSpPr/>
            <p:nvPr/>
          </p:nvSpPr>
          <p:spPr>
            <a:xfrm>
              <a:off x="6713838" y="4265866"/>
              <a:ext cx="26333" cy="15525"/>
            </a:xfrm>
            <a:custGeom>
              <a:avLst/>
              <a:gdLst>
                <a:gd name="connsiteX0" fmla="*/ 17193 w 26333"/>
                <a:gd name="connsiteY0" fmla="*/ 15526 h 15525"/>
                <a:gd name="connsiteX1" fmla="*/ 25670 w 26333"/>
                <a:gd name="connsiteY1" fmla="*/ 7716 h 15525"/>
                <a:gd name="connsiteX2" fmla="*/ 9096 w 26333"/>
                <a:gd name="connsiteY2" fmla="*/ 0 h 15525"/>
                <a:gd name="connsiteX3" fmla="*/ 619 w 26333"/>
                <a:gd name="connsiteY3" fmla="*/ 7716 h 15525"/>
                <a:gd name="connsiteX4" fmla="*/ 17193 w 26333"/>
                <a:gd name="connsiteY4" fmla="*/ 15526 h 15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33" h="15525">
                  <a:moveTo>
                    <a:pt x="17193" y="15526"/>
                  </a:moveTo>
                  <a:cubicBezTo>
                    <a:pt x="24146" y="15526"/>
                    <a:pt x="27956" y="12002"/>
                    <a:pt x="25670" y="7716"/>
                  </a:cubicBezTo>
                  <a:cubicBezTo>
                    <a:pt x="23384" y="3429"/>
                    <a:pt x="15954" y="0"/>
                    <a:pt x="9096" y="0"/>
                  </a:cubicBezTo>
                  <a:cubicBezTo>
                    <a:pt x="2238" y="0"/>
                    <a:pt x="-1572" y="3429"/>
                    <a:pt x="619" y="7716"/>
                  </a:cubicBezTo>
                  <a:cubicBezTo>
                    <a:pt x="2810" y="12002"/>
                    <a:pt x="10239" y="15526"/>
                    <a:pt x="17193" y="15526"/>
                  </a:cubicBezTo>
                  <a:close/>
                </a:path>
              </a:pathLst>
            </a:custGeom>
            <a:grpFill/>
            <a:ln w="9525" cap="flat">
              <a:noFill/>
              <a:prstDash val="solid"/>
              <a:miter/>
            </a:ln>
          </p:spPr>
          <p:txBody>
            <a:bodyPr rtlCol="0" anchor="ctr"/>
            <a:lstStyle/>
            <a:p>
              <a:endParaRPr lang="zh-CN" altLang="en-US"/>
            </a:p>
          </p:txBody>
        </p:sp>
        <p:sp>
          <p:nvSpPr>
            <p:cNvPr id="742" name="任意多边形: 形状 741"/>
            <p:cNvSpPr/>
            <p:nvPr/>
          </p:nvSpPr>
          <p:spPr>
            <a:xfrm>
              <a:off x="6882620" y="4266628"/>
              <a:ext cx="24069" cy="13811"/>
            </a:xfrm>
            <a:custGeom>
              <a:avLst/>
              <a:gdLst>
                <a:gd name="connsiteX0" fmla="*/ 16527 w 24069"/>
                <a:gd name="connsiteY0" fmla="*/ 13811 h 13811"/>
                <a:gd name="connsiteX1" fmla="*/ 23194 w 24069"/>
                <a:gd name="connsiteY1" fmla="*/ 6858 h 13811"/>
                <a:gd name="connsiteX2" fmla="*/ 7573 w 24069"/>
                <a:gd name="connsiteY2" fmla="*/ 0 h 13811"/>
                <a:gd name="connsiteX3" fmla="*/ 810 w 24069"/>
                <a:gd name="connsiteY3" fmla="*/ 6858 h 13811"/>
                <a:gd name="connsiteX4" fmla="*/ 16527 w 24069"/>
                <a:gd name="connsiteY4" fmla="*/ 13811 h 13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69" h="13811">
                  <a:moveTo>
                    <a:pt x="16527" y="13811"/>
                  </a:moveTo>
                  <a:cubicBezTo>
                    <a:pt x="22718" y="13811"/>
                    <a:pt x="25671" y="10668"/>
                    <a:pt x="23194" y="6858"/>
                  </a:cubicBezTo>
                  <a:cubicBezTo>
                    <a:pt x="20718" y="3048"/>
                    <a:pt x="13764" y="0"/>
                    <a:pt x="7573" y="0"/>
                  </a:cubicBezTo>
                  <a:cubicBezTo>
                    <a:pt x="1477" y="0"/>
                    <a:pt x="-1571" y="3048"/>
                    <a:pt x="810" y="6858"/>
                  </a:cubicBezTo>
                  <a:cubicBezTo>
                    <a:pt x="3287" y="10763"/>
                    <a:pt x="10335" y="13811"/>
                    <a:pt x="16527" y="13811"/>
                  </a:cubicBezTo>
                  <a:close/>
                </a:path>
              </a:pathLst>
            </a:custGeom>
            <a:grpFill/>
            <a:ln w="9525" cap="flat">
              <a:noFill/>
              <a:prstDash val="solid"/>
              <a:miter/>
            </a:ln>
          </p:spPr>
          <p:txBody>
            <a:bodyPr rtlCol="0" anchor="ctr"/>
            <a:lstStyle/>
            <a:p>
              <a:endParaRPr lang="zh-CN" altLang="en-US"/>
            </a:p>
          </p:txBody>
        </p:sp>
        <p:sp>
          <p:nvSpPr>
            <p:cNvPr id="743" name="任意多边形: 形状 742"/>
            <p:cNvSpPr/>
            <p:nvPr/>
          </p:nvSpPr>
          <p:spPr>
            <a:xfrm>
              <a:off x="7052051" y="4267771"/>
              <a:ext cx="20613" cy="11525"/>
            </a:xfrm>
            <a:custGeom>
              <a:avLst/>
              <a:gdLst>
                <a:gd name="connsiteX0" fmla="*/ 14736 w 20613"/>
                <a:gd name="connsiteY0" fmla="*/ 11525 h 11525"/>
                <a:gd name="connsiteX1" fmla="*/ 19594 w 20613"/>
                <a:gd name="connsiteY1" fmla="*/ 5715 h 11525"/>
                <a:gd name="connsiteX2" fmla="*/ 5878 w 20613"/>
                <a:gd name="connsiteY2" fmla="*/ 0 h 11525"/>
                <a:gd name="connsiteX3" fmla="*/ 1020 w 20613"/>
                <a:gd name="connsiteY3" fmla="*/ 5715 h 11525"/>
                <a:gd name="connsiteX4" fmla="*/ 14736 w 20613"/>
                <a:gd name="connsiteY4" fmla="*/ 11525 h 11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13" h="11525">
                  <a:moveTo>
                    <a:pt x="14736" y="11525"/>
                  </a:moveTo>
                  <a:cubicBezTo>
                    <a:pt x="19880" y="11525"/>
                    <a:pt x="22070" y="8954"/>
                    <a:pt x="19594" y="5715"/>
                  </a:cubicBezTo>
                  <a:cubicBezTo>
                    <a:pt x="17117" y="2572"/>
                    <a:pt x="11021" y="0"/>
                    <a:pt x="5878" y="0"/>
                  </a:cubicBezTo>
                  <a:cubicBezTo>
                    <a:pt x="734" y="0"/>
                    <a:pt x="-1456" y="2572"/>
                    <a:pt x="1020" y="5715"/>
                  </a:cubicBezTo>
                  <a:cubicBezTo>
                    <a:pt x="3401" y="8954"/>
                    <a:pt x="9593" y="11525"/>
                    <a:pt x="14736" y="11525"/>
                  </a:cubicBezTo>
                  <a:close/>
                </a:path>
              </a:pathLst>
            </a:custGeom>
            <a:grpFill/>
            <a:ln w="9525" cap="flat">
              <a:noFill/>
              <a:prstDash val="solid"/>
              <a:miter/>
            </a:ln>
          </p:spPr>
          <p:txBody>
            <a:bodyPr rtlCol="0" anchor="ctr"/>
            <a:lstStyle/>
            <a:p>
              <a:endParaRPr lang="zh-CN" altLang="en-US"/>
            </a:p>
          </p:txBody>
        </p:sp>
        <p:sp>
          <p:nvSpPr>
            <p:cNvPr id="744" name="任意多边形: 形状 743"/>
            <p:cNvSpPr/>
            <p:nvPr/>
          </p:nvSpPr>
          <p:spPr>
            <a:xfrm>
              <a:off x="7221551" y="4269009"/>
              <a:ext cx="16988" cy="9143"/>
            </a:xfrm>
            <a:custGeom>
              <a:avLst/>
              <a:gdLst>
                <a:gd name="connsiteX0" fmla="*/ 12590 w 16988"/>
                <a:gd name="connsiteY0" fmla="*/ 9144 h 9143"/>
                <a:gd name="connsiteX1" fmla="*/ 15924 w 16988"/>
                <a:gd name="connsiteY1" fmla="*/ 4572 h 9143"/>
                <a:gd name="connsiteX2" fmla="*/ 4399 w 16988"/>
                <a:gd name="connsiteY2" fmla="*/ 0 h 9143"/>
                <a:gd name="connsiteX3" fmla="*/ 1065 w 16988"/>
                <a:gd name="connsiteY3" fmla="*/ 4572 h 9143"/>
                <a:gd name="connsiteX4" fmla="*/ 12590 w 16988"/>
                <a:gd name="connsiteY4" fmla="*/ 9144 h 9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88" h="9143">
                  <a:moveTo>
                    <a:pt x="12590" y="9144"/>
                  </a:moveTo>
                  <a:cubicBezTo>
                    <a:pt x="16686" y="9144"/>
                    <a:pt x="18210" y="7048"/>
                    <a:pt x="15924" y="4572"/>
                  </a:cubicBezTo>
                  <a:cubicBezTo>
                    <a:pt x="13638" y="2000"/>
                    <a:pt x="8494" y="0"/>
                    <a:pt x="4399" y="0"/>
                  </a:cubicBezTo>
                  <a:cubicBezTo>
                    <a:pt x="303" y="0"/>
                    <a:pt x="-1221" y="2096"/>
                    <a:pt x="1065" y="4572"/>
                  </a:cubicBezTo>
                  <a:cubicBezTo>
                    <a:pt x="3256" y="7048"/>
                    <a:pt x="8494" y="9144"/>
                    <a:pt x="12590" y="9144"/>
                  </a:cubicBezTo>
                  <a:close/>
                </a:path>
              </a:pathLst>
            </a:custGeom>
            <a:grpFill/>
            <a:ln w="9525" cap="flat">
              <a:noFill/>
              <a:prstDash val="solid"/>
              <a:miter/>
            </a:ln>
          </p:spPr>
          <p:txBody>
            <a:bodyPr rtlCol="0" anchor="ctr"/>
            <a:lstStyle/>
            <a:p>
              <a:endParaRPr lang="zh-CN" altLang="en-US"/>
            </a:p>
          </p:txBody>
        </p:sp>
        <p:sp>
          <p:nvSpPr>
            <p:cNvPr id="745" name="任意多边形: 形状 744"/>
            <p:cNvSpPr/>
            <p:nvPr/>
          </p:nvSpPr>
          <p:spPr>
            <a:xfrm>
              <a:off x="7390508" y="4269866"/>
              <a:ext cx="14330" cy="7429"/>
            </a:xfrm>
            <a:custGeom>
              <a:avLst/>
              <a:gdLst>
                <a:gd name="connsiteX0" fmla="*/ 10988 w 14330"/>
                <a:gd name="connsiteY0" fmla="*/ 7429 h 7429"/>
                <a:gd name="connsiteX1" fmla="*/ 13179 w 14330"/>
                <a:gd name="connsiteY1" fmla="*/ 3715 h 7429"/>
                <a:gd name="connsiteX2" fmla="*/ 3368 w 14330"/>
                <a:gd name="connsiteY2" fmla="*/ 0 h 7429"/>
                <a:gd name="connsiteX3" fmla="*/ 1082 w 14330"/>
                <a:gd name="connsiteY3" fmla="*/ 3715 h 7429"/>
                <a:gd name="connsiteX4" fmla="*/ 10988 w 14330"/>
                <a:gd name="connsiteY4" fmla="*/ 7429 h 7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30" h="7429">
                  <a:moveTo>
                    <a:pt x="10988" y="7429"/>
                  </a:moveTo>
                  <a:cubicBezTo>
                    <a:pt x="14322" y="7429"/>
                    <a:pt x="15369" y="5715"/>
                    <a:pt x="13179" y="3715"/>
                  </a:cubicBezTo>
                  <a:cubicBezTo>
                    <a:pt x="11083" y="1619"/>
                    <a:pt x="6702" y="0"/>
                    <a:pt x="3368" y="0"/>
                  </a:cubicBezTo>
                  <a:cubicBezTo>
                    <a:pt x="34" y="0"/>
                    <a:pt x="-1014" y="1619"/>
                    <a:pt x="1082" y="3715"/>
                  </a:cubicBezTo>
                  <a:cubicBezTo>
                    <a:pt x="3273" y="5715"/>
                    <a:pt x="7654" y="7429"/>
                    <a:pt x="10988" y="7429"/>
                  </a:cubicBezTo>
                  <a:close/>
                </a:path>
              </a:pathLst>
            </a:custGeom>
            <a:grpFill/>
            <a:ln w="9525" cap="flat">
              <a:noFill/>
              <a:prstDash val="solid"/>
              <a:miter/>
            </a:ln>
          </p:spPr>
          <p:txBody>
            <a:bodyPr rtlCol="0" anchor="ctr"/>
            <a:lstStyle/>
            <a:p>
              <a:endParaRPr lang="zh-CN" altLang="en-US"/>
            </a:p>
          </p:txBody>
        </p:sp>
        <p:sp>
          <p:nvSpPr>
            <p:cNvPr id="746" name="任意多边形: 形状 745"/>
            <p:cNvSpPr/>
            <p:nvPr/>
          </p:nvSpPr>
          <p:spPr>
            <a:xfrm>
              <a:off x="7560306" y="4271009"/>
              <a:ext cx="10228" cy="5143"/>
            </a:xfrm>
            <a:custGeom>
              <a:avLst/>
              <a:gdLst>
                <a:gd name="connsiteX0" fmla="*/ 8067 w 10228"/>
                <a:gd name="connsiteY0" fmla="*/ 5144 h 5143"/>
                <a:gd name="connsiteX1" fmla="*/ 9305 w 10228"/>
                <a:gd name="connsiteY1" fmla="*/ 2572 h 5143"/>
                <a:gd name="connsiteX2" fmla="*/ 2161 w 10228"/>
                <a:gd name="connsiteY2" fmla="*/ 0 h 5143"/>
                <a:gd name="connsiteX3" fmla="*/ 923 w 10228"/>
                <a:gd name="connsiteY3" fmla="*/ 2572 h 5143"/>
                <a:gd name="connsiteX4" fmla="*/ 8067 w 10228"/>
                <a:gd name="connsiteY4" fmla="*/ 5144 h 5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8" h="5143">
                  <a:moveTo>
                    <a:pt x="8067" y="5144"/>
                  </a:moveTo>
                  <a:cubicBezTo>
                    <a:pt x="10353" y="5144"/>
                    <a:pt x="10925" y="4001"/>
                    <a:pt x="9305" y="2572"/>
                  </a:cubicBezTo>
                  <a:cubicBezTo>
                    <a:pt x="7686" y="1143"/>
                    <a:pt x="4448" y="0"/>
                    <a:pt x="2161" y="0"/>
                  </a:cubicBezTo>
                  <a:cubicBezTo>
                    <a:pt x="-124" y="0"/>
                    <a:pt x="-696" y="1143"/>
                    <a:pt x="923" y="2572"/>
                  </a:cubicBezTo>
                  <a:cubicBezTo>
                    <a:pt x="2543" y="4001"/>
                    <a:pt x="5686" y="5144"/>
                    <a:pt x="8067" y="5144"/>
                  </a:cubicBezTo>
                  <a:close/>
                </a:path>
              </a:pathLst>
            </a:custGeom>
            <a:grpFill/>
            <a:ln w="9525" cap="flat">
              <a:noFill/>
              <a:prstDash val="solid"/>
              <a:miter/>
            </a:ln>
          </p:spPr>
          <p:txBody>
            <a:bodyPr rtlCol="0" anchor="ctr"/>
            <a:lstStyle/>
            <a:p>
              <a:endParaRPr lang="zh-CN" altLang="en-US"/>
            </a:p>
          </p:txBody>
        </p:sp>
        <p:sp>
          <p:nvSpPr>
            <p:cNvPr id="747" name="任意多边形: 形状 746"/>
            <p:cNvSpPr/>
            <p:nvPr/>
          </p:nvSpPr>
          <p:spPr>
            <a:xfrm>
              <a:off x="7730037" y="4272152"/>
              <a:ext cx="5982" cy="2857"/>
            </a:xfrm>
            <a:custGeom>
              <a:avLst/>
              <a:gdLst>
                <a:gd name="connsiteX0" fmla="*/ 4834 w 5982"/>
                <a:gd name="connsiteY0" fmla="*/ 2858 h 2857"/>
                <a:gd name="connsiteX1" fmla="*/ 5310 w 5982"/>
                <a:gd name="connsiteY1" fmla="*/ 1429 h 2857"/>
                <a:gd name="connsiteX2" fmla="*/ 1119 w 5982"/>
                <a:gd name="connsiteY2" fmla="*/ 0 h 2857"/>
                <a:gd name="connsiteX3" fmla="*/ 643 w 5982"/>
                <a:gd name="connsiteY3" fmla="*/ 1429 h 2857"/>
                <a:gd name="connsiteX4" fmla="*/ 4834 w 5982"/>
                <a:gd name="connsiteY4" fmla="*/ 2858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2" h="2857">
                  <a:moveTo>
                    <a:pt x="4834" y="2858"/>
                  </a:moveTo>
                  <a:cubicBezTo>
                    <a:pt x="6167" y="2858"/>
                    <a:pt x="6358" y="2191"/>
                    <a:pt x="5310" y="1429"/>
                  </a:cubicBezTo>
                  <a:cubicBezTo>
                    <a:pt x="4262" y="667"/>
                    <a:pt x="2452" y="0"/>
                    <a:pt x="1119" y="0"/>
                  </a:cubicBezTo>
                  <a:cubicBezTo>
                    <a:pt x="-119" y="0"/>
                    <a:pt x="-405" y="667"/>
                    <a:pt x="643" y="1429"/>
                  </a:cubicBezTo>
                  <a:cubicBezTo>
                    <a:pt x="1691" y="2191"/>
                    <a:pt x="3595" y="2858"/>
                    <a:pt x="4834" y="2858"/>
                  </a:cubicBezTo>
                  <a:close/>
                </a:path>
              </a:pathLst>
            </a:custGeom>
            <a:grpFill/>
            <a:ln w="9525" cap="flat">
              <a:noFill/>
              <a:prstDash val="solid"/>
              <a:miter/>
            </a:ln>
          </p:spPr>
          <p:txBody>
            <a:bodyPr rtlCol="0" anchor="ctr"/>
            <a:lstStyle/>
            <a:p>
              <a:endParaRPr lang="zh-CN" altLang="en-US"/>
            </a:p>
          </p:txBody>
        </p:sp>
        <p:sp>
          <p:nvSpPr>
            <p:cNvPr id="748" name="任意多边形: 形状 747"/>
            <p:cNvSpPr/>
            <p:nvPr/>
          </p:nvSpPr>
          <p:spPr>
            <a:xfrm>
              <a:off x="7898921" y="4272724"/>
              <a:ext cx="3654" cy="1714"/>
            </a:xfrm>
            <a:custGeom>
              <a:avLst/>
              <a:gdLst>
                <a:gd name="connsiteX0" fmla="*/ 3018 w 3654"/>
                <a:gd name="connsiteY0" fmla="*/ 1715 h 1714"/>
                <a:gd name="connsiteX1" fmla="*/ 3208 w 3654"/>
                <a:gd name="connsiteY1" fmla="*/ 858 h 1714"/>
                <a:gd name="connsiteX2" fmla="*/ 636 w 3654"/>
                <a:gd name="connsiteY2" fmla="*/ 0 h 1714"/>
                <a:gd name="connsiteX3" fmla="*/ 446 w 3654"/>
                <a:gd name="connsiteY3" fmla="*/ 858 h 1714"/>
                <a:gd name="connsiteX4" fmla="*/ 3018 w 3654"/>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4" h="1714">
                  <a:moveTo>
                    <a:pt x="3018" y="1715"/>
                  </a:moveTo>
                  <a:cubicBezTo>
                    <a:pt x="3780" y="1715"/>
                    <a:pt x="3875" y="1334"/>
                    <a:pt x="3208" y="858"/>
                  </a:cubicBezTo>
                  <a:cubicBezTo>
                    <a:pt x="2541" y="381"/>
                    <a:pt x="1398" y="0"/>
                    <a:pt x="636" y="0"/>
                  </a:cubicBezTo>
                  <a:cubicBezTo>
                    <a:pt x="-126" y="0"/>
                    <a:pt x="-221" y="381"/>
                    <a:pt x="446" y="858"/>
                  </a:cubicBezTo>
                  <a:cubicBezTo>
                    <a:pt x="1113" y="1334"/>
                    <a:pt x="2256" y="1715"/>
                    <a:pt x="3018" y="1715"/>
                  </a:cubicBezTo>
                  <a:close/>
                </a:path>
              </a:pathLst>
            </a:custGeom>
            <a:grpFill/>
            <a:ln w="9525" cap="flat">
              <a:noFill/>
              <a:prstDash val="solid"/>
              <a:miter/>
            </a:ln>
          </p:spPr>
          <p:txBody>
            <a:bodyPr rtlCol="0" anchor="ctr"/>
            <a:lstStyle/>
            <a:p>
              <a:endParaRPr lang="zh-CN" altLang="en-US"/>
            </a:p>
          </p:txBody>
        </p:sp>
        <p:sp>
          <p:nvSpPr>
            <p:cNvPr id="749" name="任意多边形: 形状 748"/>
            <p:cNvSpPr/>
            <p:nvPr/>
          </p:nvSpPr>
          <p:spPr>
            <a:xfrm>
              <a:off x="8067745" y="4273296"/>
              <a:ext cx="1381" cy="571"/>
            </a:xfrm>
            <a:custGeom>
              <a:avLst/>
              <a:gdLst>
                <a:gd name="connsiteX0" fmla="*/ 1167 w 1381"/>
                <a:gd name="connsiteY0" fmla="*/ 571 h 571"/>
                <a:gd name="connsiteX1" fmla="*/ 1167 w 1381"/>
                <a:gd name="connsiteY1" fmla="*/ 286 h 571"/>
                <a:gd name="connsiteX2" fmla="*/ 214 w 1381"/>
                <a:gd name="connsiteY2" fmla="*/ 0 h 571"/>
                <a:gd name="connsiteX3" fmla="*/ 214 w 1381"/>
                <a:gd name="connsiteY3" fmla="*/ 286 h 571"/>
                <a:gd name="connsiteX4" fmla="*/ 1167 w 1381"/>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1" h="571">
                  <a:moveTo>
                    <a:pt x="1167" y="571"/>
                  </a:moveTo>
                  <a:cubicBezTo>
                    <a:pt x="1453" y="571"/>
                    <a:pt x="1453" y="476"/>
                    <a:pt x="1167" y="286"/>
                  </a:cubicBezTo>
                  <a:cubicBezTo>
                    <a:pt x="976" y="95"/>
                    <a:pt x="500" y="0"/>
                    <a:pt x="214" y="0"/>
                  </a:cubicBezTo>
                  <a:cubicBezTo>
                    <a:pt x="-71" y="0"/>
                    <a:pt x="-71" y="95"/>
                    <a:pt x="214" y="286"/>
                  </a:cubicBezTo>
                  <a:cubicBezTo>
                    <a:pt x="500" y="381"/>
                    <a:pt x="881" y="571"/>
                    <a:pt x="1167" y="571"/>
                  </a:cubicBezTo>
                  <a:close/>
                </a:path>
              </a:pathLst>
            </a:custGeom>
            <a:grpFill/>
            <a:ln w="9525" cap="flat">
              <a:noFill/>
              <a:prstDash val="solid"/>
              <a:miter/>
            </a:ln>
          </p:spPr>
          <p:txBody>
            <a:bodyPr rtlCol="0" anchor="ctr"/>
            <a:lstStyle/>
            <a:p>
              <a:endParaRPr lang="zh-CN" altLang="en-US"/>
            </a:p>
          </p:txBody>
        </p:sp>
        <p:sp>
          <p:nvSpPr>
            <p:cNvPr id="750" name="任意多边形: 形状 749"/>
            <p:cNvSpPr/>
            <p:nvPr/>
          </p:nvSpPr>
          <p:spPr>
            <a:xfrm>
              <a:off x="4152822" y="4385309"/>
              <a:ext cx="1392" cy="762"/>
            </a:xfrm>
            <a:custGeom>
              <a:avLst/>
              <a:gdLst>
                <a:gd name="connsiteX0" fmla="*/ 268 w 1392"/>
                <a:gd name="connsiteY0" fmla="*/ 762 h 762"/>
                <a:gd name="connsiteX1" fmla="*/ 1220 w 1392"/>
                <a:gd name="connsiteY1" fmla="*/ 381 h 762"/>
                <a:gd name="connsiteX2" fmla="*/ 1125 w 1392"/>
                <a:gd name="connsiteY2" fmla="*/ 0 h 762"/>
                <a:gd name="connsiteX3" fmla="*/ 173 w 1392"/>
                <a:gd name="connsiteY3" fmla="*/ 381 h 762"/>
                <a:gd name="connsiteX4" fmla="*/ 268 w 1392"/>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 h="762">
                  <a:moveTo>
                    <a:pt x="268" y="762"/>
                  </a:moveTo>
                  <a:cubicBezTo>
                    <a:pt x="554" y="762"/>
                    <a:pt x="935" y="571"/>
                    <a:pt x="1220" y="381"/>
                  </a:cubicBezTo>
                  <a:cubicBezTo>
                    <a:pt x="1506" y="191"/>
                    <a:pt x="1411" y="0"/>
                    <a:pt x="1125" y="0"/>
                  </a:cubicBezTo>
                  <a:cubicBezTo>
                    <a:pt x="839" y="0"/>
                    <a:pt x="458" y="191"/>
                    <a:pt x="173" y="381"/>
                  </a:cubicBezTo>
                  <a:cubicBezTo>
                    <a:pt x="-113" y="667"/>
                    <a:pt x="-18" y="762"/>
                    <a:pt x="268" y="762"/>
                  </a:cubicBezTo>
                  <a:close/>
                </a:path>
              </a:pathLst>
            </a:custGeom>
            <a:grpFill/>
            <a:ln w="9525" cap="flat">
              <a:noFill/>
              <a:prstDash val="solid"/>
              <a:miter/>
            </a:ln>
          </p:spPr>
          <p:txBody>
            <a:bodyPr rtlCol="0" anchor="ctr"/>
            <a:lstStyle/>
            <a:p>
              <a:endParaRPr lang="zh-CN" altLang="en-US"/>
            </a:p>
          </p:txBody>
        </p:sp>
        <p:sp>
          <p:nvSpPr>
            <p:cNvPr id="751" name="任意多边形: 形状 750"/>
            <p:cNvSpPr/>
            <p:nvPr/>
          </p:nvSpPr>
          <p:spPr>
            <a:xfrm>
              <a:off x="4333133" y="4384643"/>
              <a:ext cx="3809" cy="2095"/>
            </a:xfrm>
            <a:custGeom>
              <a:avLst/>
              <a:gdLst>
                <a:gd name="connsiteX0" fmla="*/ 741 w 3809"/>
                <a:gd name="connsiteY0" fmla="*/ 2096 h 2095"/>
                <a:gd name="connsiteX1" fmla="*/ 3408 w 3809"/>
                <a:gd name="connsiteY1" fmla="*/ 1048 h 2095"/>
                <a:gd name="connsiteX2" fmla="*/ 3027 w 3809"/>
                <a:gd name="connsiteY2" fmla="*/ 0 h 2095"/>
                <a:gd name="connsiteX3" fmla="*/ 360 w 3809"/>
                <a:gd name="connsiteY3" fmla="*/ 1048 h 2095"/>
                <a:gd name="connsiteX4" fmla="*/ 741 w 3809"/>
                <a:gd name="connsiteY4" fmla="*/ 2096 h 2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9" h="2095">
                  <a:moveTo>
                    <a:pt x="741" y="2096"/>
                  </a:moveTo>
                  <a:cubicBezTo>
                    <a:pt x="1598" y="2096"/>
                    <a:pt x="2741" y="1619"/>
                    <a:pt x="3408" y="1048"/>
                  </a:cubicBezTo>
                  <a:cubicBezTo>
                    <a:pt x="4075" y="476"/>
                    <a:pt x="3884" y="0"/>
                    <a:pt x="3027" y="0"/>
                  </a:cubicBezTo>
                  <a:cubicBezTo>
                    <a:pt x="2170" y="0"/>
                    <a:pt x="1027" y="476"/>
                    <a:pt x="360" y="1048"/>
                  </a:cubicBezTo>
                  <a:cubicBezTo>
                    <a:pt x="-211" y="1619"/>
                    <a:pt x="-116" y="2096"/>
                    <a:pt x="741" y="2096"/>
                  </a:cubicBezTo>
                  <a:close/>
                </a:path>
              </a:pathLst>
            </a:custGeom>
            <a:grpFill/>
            <a:ln w="9525" cap="flat">
              <a:noFill/>
              <a:prstDash val="solid"/>
              <a:miter/>
            </a:ln>
          </p:spPr>
          <p:txBody>
            <a:bodyPr rtlCol="0" anchor="ctr"/>
            <a:lstStyle/>
            <a:p>
              <a:endParaRPr lang="zh-CN" altLang="en-US"/>
            </a:p>
          </p:txBody>
        </p:sp>
        <p:sp>
          <p:nvSpPr>
            <p:cNvPr id="752" name="任意多边形: 形状 751"/>
            <p:cNvSpPr/>
            <p:nvPr/>
          </p:nvSpPr>
          <p:spPr>
            <a:xfrm>
              <a:off x="4512888" y="4383785"/>
              <a:ext cx="7256" cy="4000"/>
            </a:xfrm>
            <a:custGeom>
              <a:avLst/>
              <a:gdLst>
                <a:gd name="connsiteX0" fmla="*/ 1580 w 7256"/>
                <a:gd name="connsiteY0" fmla="*/ 4001 h 4000"/>
                <a:gd name="connsiteX1" fmla="*/ 6629 w 7256"/>
                <a:gd name="connsiteY1" fmla="*/ 2000 h 4000"/>
                <a:gd name="connsiteX2" fmla="*/ 5676 w 7256"/>
                <a:gd name="connsiteY2" fmla="*/ 0 h 4000"/>
                <a:gd name="connsiteX3" fmla="*/ 628 w 7256"/>
                <a:gd name="connsiteY3" fmla="*/ 2000 h 4000"/>
                <a:gd name="connsiteX4" fmla="*/ 1580 w 7256"/>
                <a:gd name="connsiteY4" fmla="*/ 4001 h 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 h="4000">
                  <a:moveTo>
                    <a:pt x="1580" y="4001"/>
                  </a:moveTo>
                  <a:cubicBezTo>
                    <a:pt x="3295" y="4001"/>
                    <a:pt x="5486" y="3143"/>
                    <a:pt x="6629" y="2000"/>
                  </a:cubicBezTo>
                  <a:cubicBezTo>
                    <a:pt x="7772" y="857"/>
                    <a:pt x="7295" y="0"/>
                    <a:pt x="5676" y="0"/>
                  </a:cubicBezTo>
                  <a:cubicBezTo>
                    <a:pt x="3962" y="0"/>
                    <a:pt x="1771" y="857"/>
                    <a:pt x="628" y="2000"/>
                  </a:cubicBezTo>
                  <a:cubicBezTo>
                    <a:pt x="-515" y="3048"/>
                    <a:pt x="-39" y="4001"/>
                    <a:pt x="1580" y="4001"/>
                  </a:cubicBezTo>
                  <a:close/>
                </a:path>
              </a:pathLst>
            </a:custGeom>
            <a:grpFill/>
            <a:ln w="9525" cap="flat">
              <a:noFill/>
              <a:prstDash val="solid"/>
              <a:miter/>
            </a:ln>
          </p:spPr>
          <p:txBody>
            <a:bodyPr rtlCol="0" anchor="ctr"/>
            <a:lstStyle/>
            <a:p>
              <a:endParaRPr lang="zh-CN" altLang="en-US"/>
            </a:p>
          </p:txBody>
        </p:sp>
        <p:sp>
          <p:nvSpPr>
            <p:cNvPr id="753" name="任意多边形: 形状 752"/>
            <p:cNvSpPr/>
            <p:nvPr/>
          </p:nvSpPr>
          <p:spPr>
            <a:xfrm>
              <a:off x="4693428" y="4383119"/>
              <a:ext cx="9437" cy="5333"/>
            </a:xfrm>
            <a:custGeom>
              <a:avLst/>
              <a:gdLst>
                <a:gd name="connsiteX0" fmla="*/ 2301 w 9437"/>
                <a:gd name="connsiteY0" fmla="*/ 5334 h 5333"/>
                <a:gd name="connsiteX1" fmla="*/ 8778 w 9437"/>
                <a:gd name="connsiteY1" fmla="*/ 2667 h 5333"/>
                <a:gd name="connsiteX2" fmla="*/ 7159 w 9437"/>
                <a:gd name="connsiteY2" fmla="*/ 0 h 5333"/>
                <a:gd name="connsiteX3" fmla="*/ 682 w 9437"/>
                <a:gd name="connsiteY3" fmla="*/ 2667 h 5333"/>
                <a:gd name="connsiteX4" fmla="*/ 2301 w 9437"/>
                <a:gd name="connsiteY4" fmla="*/ 5334 h 5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37" h="5333">
                  <a:moveTo>
                    <a:pt x="2301" y="5334"/>
                  </a:moveTo>
                  <a:cubicBezTo>
                    <a:pt x="4492" y="5334"/>
                    <a:pt x="7444" y="4096"/>
                    <a:pt x="8778" y="2667"/>
                  </a:cubicBezTo>
                  <a:cubicBezTo>
                    <a:pt x="10111" y="1143"/>
                    <a:pt x="9349" y="0"/>
                    <a:pt x="7159" y="0"/>
                  </a:cubicBezTo>
                  <a:cubicBezTo>
                    <a:pt x="4968" y="0"/>
                    <a:pt x="2015" y="1238"/>
                    <a:pt x="682" y="2667"/>
                  </a:cubicBezTo>
                  <a:cubicBezTo>
                    <a:pt x="-652" y="4096"/>
                    <a:pt x="15" y="5334"/>
                    <a:pt x="2301" y="5334"/>
                  </a:cubicBezTo>
                  <a:close/>
                </a:path>
              </a:pathLst>
            </a:custGeom>
            <a:grpFill/>
            <a:ln w="9525" cap="flat">
              <a:noFill/>
              <a:prstDash val="solid"/>
              <a:miter/>
            </a:ln>
          </p:spPr>
          <p:txBody>
            <a:bodyPr rtlCol="0" anchor="ctr"/>
            <a:lstStyle/>
            <a:p>
              <a:endParaRPr lang="zh-CN" altLang="en-US"/>
            </a:p>
          </p:txBody>
        </p:sp>
        <p:sp>
          <p:nvSpPr>
            <p:cNvPr id="754" name="任意多边形: 形状 753"/>
            <p:cNvSpPr/>
            <p:nvPr/>
          </p:nvSpPr>
          <p:spPr>
            <a:xfrm>
              <a:off x="4872812" y="4381690"/>
              <a:ext cx="13593" cy="8096"/>
            </a:xfrm>
            <a:custGeom>
              <a:avLst/>
              <a:gdLst>
                <a:gd name="connsiteX0" fmla="*/ 3701 w 13593"/>
                <a:gd name="connsiteY0" fmla="*/ 8096 h 8096"/>
                <a:gd name="connsiteX1" fmla="*/ 12845 w 13593"/>
                <a:gd name="connsiteY1" fmla="*/ 4001 h 8096"/>
                <a:gd name="connsiteX2" fmla="*/ 9892 w 13593"/>
                <a:gd name="connsiteY2" fmla="*/ 0 h 8096"/>
                <a:gd name="connsiteX3" fmla="*/ 748 w 13593"/>
                <a:gd name="connsiteY3" fmla="*/ 4001 h 8096"/>
                <a:gd name="connsiteX4" fmla="*/ 3701 w 13593"/>
                <a:gd name="connsiteY4" fmla="*/ 8096 h 8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3" h="8096">
                  <a:moveTo>
                    <a:pt x="3701" y="8096"/>
                  </a:moveTo>
                  <a:cubicBezTo>
                    <a:pt x="7035" y="8096"/>
                    <a:pt x="11131" y="6287"/>
                    <a:pt x="12845" y="4001"/>
                  </a:cubicBezTo>
                  <a:cubicBezTo>
                    <a:pt x="14560" y="1810"/>
                    <a:pt x="13226" y="0"/>
                    <a:pt x="9892" y="0"/>
                  </a:cubicBezTo>
                  <a:cubicBezTo>
                    <a:pt x="6559" y="0"/>
                    <a:pt x="2463" y="1810"/>
                    <a:pt x="748" y="4001"/>
                  </a:cubicBezTo>
                  <a:cubicBezTo>
                    <a:pt x="-966" y="6287"/>
                    <a:pt x="367" y="8096"/>
                    <a:pt x="3701" y="8096"/>
                  </a:cubicBezTo>
                  <a:close/>
                </a:path>
              </a:pathLst>
            </a:custGeom>
            <a:grpFill/>
            <a:ln w="9525" cap="flat">
              <a:noFill/>
              <a:prstDash val="solid"/>
              <a:miter/>
            </a:ln>
          </p:spPr>
          <p:txBody>
            <a:bodyPr rtlCol="0" anchor="ctr"/>
            <a:lstStyle/>
            <a:p>
              <a:endParaRPr lang="zh-CN" altLang="en-US"/>
            </a:p>
          </p:txBody>
        </p:sp>
        <p:sp>
          <p:nvSpPr>
            <p:cNvPr id="755" name="任意多边形: 形状 754"/>
            <p:cNvSpPr/>
            <p:nvPr/>
          </p:nvSpPr>
          <p:spPr>
            <a:xfrm>
              <a:off x="5052899" y="4380738"/>
              <a:ext cx="16511" cy="10096"/>
            </a:xfrm>
            <a:custGeom>
              <a:avLst/>
              <a:gdLst>
                <a:gd name="connsiteX0" fmla="*/ 4970 w 16511"/>
                <a:gd name="connsiteY0" fmla="*/ 10096 h 10096"/>
                <a:gd name="connsiteX1" fmla="*/ 15828 w 16511"/>
                <a:gd name="connsiteY1" fmla="*/ 5048 h 10096"/>
                <a:gd name="connsiteX2" fmla="*/ 11542 w 16511"/>
                <a:gd name="connsiteY2" fmla="*/ 0 h 10096"/>
                <a:gd name="connsiteX3" fmla="*/ 683 w 16511"/>
                <a:gd name="connsiteY3" fmla="*/ 5048 h 10096"/>
                <a:gd name="connsiteX4" fmla="*/ 4970 w 16511"/>
                <a:gd name="connsiteY4" fmla="*/ 10096 h 10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11" h="10096">
                  <a:moveTo>
                    <a:pt x="4970" y="10096"/>
                  </a:moveTo>
                  <a:cubicBezTo>
                    <a:pt x="9161" y="10096"/>
                    <a:pt x="14018" y="7810"/>
                    <a:pt x="15828" y="5048"/>
                  </a:cubicBezTo>
                  <a:cubicBezTo>
                    <a:pt x="17638" y="2286"/>
                    <a:pt x="15733" y="0"/>
                    <a:pt x="11542" y="0"/>
                  </a:cubicBezTo>
                  <a:cubicBezTo>
                    <a:pt x="7351" y="0"/>
                    <a:pt x="2589" y="2286"/>
                    <a:pt x="683" y="5048"/>
                  </a:cubicBezTo>
                  <a:cubicBezTo>
                    <a:pt x="-1126" y="7810"/>
                    <a:pt x="779" y="10096"/>
                    <a:pt x="4970" y="10096"/>
                  </a:cubicBezTo>
                  <a:close/>
                </a:path>
              </a:pathLst>
            </a:custGeom>
            <a:grpFill/>
            <a:ln w="9525" cap="flat">
              <a:noFill/>
              <a:prstDash val="solid"/>
              <a:miter/>
            </a:ln>
          </p:spPr>
          <p:txBody>
            <a:bodyPr rtlCol="0" anchor="ctr"/>
            <a:lstStyle/>
            <a:p>
              <a:endParaRPr lang="zh-CN" altLang="en-US"/>
            </a:p>
          </p:txBody>
        </p:sp>
        <p:sp>
          <p:nvSpPr>
            <p:cNvPr id="756" name="任意多边形: 形状 755"/>
            <p:cNvSpPr/>
            <p:nvPr/>
          </p:nvSpPr>
          <p:spPr>
            <a:xfrm>
              <a:off x="5233122" y="4379690"/>
              <a:ext cx="19196" cy="12096"/>
            </a:xfrm>
            <a:custGeom>
              <a:avLst/>
              <a:gdLst>
                <a:gd name="connsiteX0" fmla="*/ 6389 w 19196"/>
                <a:gd name="connsiteY0" fmla="*/ 12097 h 12096"/>
                <a:gd name="connsiteX1" fmla="*/ 18676 w 19196"/>
                <a:gd name="connsiteY1" fmla="*/ 6001 h 12096"/>
                <a:gd name="connsiteX2" fmla="*/ 12771 w 19196"/>
                <a:gd name="connsiteY2" fmla="*/ 0 h 12096"/>
                <a:gd name="connsiteX3" fmla="*/ 579 w 19196"/>
                <a:gd name="connsiteY3" fmla="*/ 6001 h 12096"/>
                <a:gd name="connsiteX4" fmla="*/ 6389 w 19196"/>
                <a:gd name="connsiteY4" fmla="*/ 12097 h 1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96" h="12096">
                  <a:moveTo>
                    <a:pt x="6389" y="12097"/>
                  </a:moveTo>
                  <a:cubicBezTo>
                    <a:pt x="11437" y="12097"/>
                    <a:pt x="16962" y="9335"/>
                    <a:pt x="18676" y="6001"/>
                  </a:cubicBezTo>
                  <a:cubicBezTo>
                    <a:pt x="20391" y="2667"/>
                    <a:pt x="17724" y="0"/>
                    <a:pt x="12771" y="0"/>
                  </a:cubicBezTo>
                  <a:cubicBezTo>
                    <a:pt x="7818" y="0"/>
                    <a:pt x="2293" y="2667"/>
                    <a:pt x="579" y="6001"/>
                  </a:cubicBezTo>
                  <a:cubicBezTo>
                    <a:pt x="-1231" y="9430"/>
                    <a:pt x="1341" y="12097"/>
                    <a:pt x="6389" y="12097"/>
                  </a:cubicBezTo>
                  <a:close/>
                </a:path>
              </a:pathLst>
            </a:custGeom>
            <a:grpFill/>
            <a:ln w="9525" cap="flat">
              <a:noFill/>
              <a:prstDash val="solid"/>
              <a:miter/>
            </a:ln>
          </p:spPr>
          <p:txBody>
            <a:bodyPr rtlCol="0" anchor="ctr"/>
            <a:lstStyle/>
            <a:p>
              <a:endParaRPr lang="zh-CN" altLang="en-US"/>
            </a:p>
          </p:txBody>
        </p:sp>
        <p:sp>
          <p:nvSpPr>
            <p:cNvPr id="757" name="任意多边形: 形状 756"/>
            <p:cNvSpPr/>
            <p:nvPr/>
          </p:nvSpPr>
          <p:spPr>
            <a:xfrm>
              <a:off x="5413823" y="4379118"/>
              <a:ext cx="20811" cy="13430"/>
            </a:xfrm>
            <a:custGeom>
              <a:avLst/>
              <a:gdLst>
                <a:gd name="connsiteX0" fmla="*/ 7710 w 20811"/>
                <a:gd name="connsiteY0" fmla="*/ 13430 h 13430"/>
                <a:gd name="connsiteX1" fmla="*/ 20474 w 20811"/>
                <a:gd name="connsiteY1" fmla="*/ 6668 h 13430"/>
                <a:gd name="connsiteX2" fmla="*/ 13140 w 20811"/>
                <a:gd name="connsiteY2" fmla="*/ 0 h 13430"/>
                <a:gd name="connsiteX3" fmla="*/ 376 w 20811"/>
                <a:gd name="connsiteY3" fmla="*/ 6668 h 13430"/>
                <a:gd name="connsiteX4" fmla="*/ 7710 w 20811"/>
                <a:gd name="connsiteY4" fmla="*/ 13430 h 13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11" h="13430">
                  <a:moveTo>
                    <a:pt x="7710" y="13430"/>
                  </a:moveTo>
                  <a:cubicBezTo>
                    <a:pt x="13330" y="13430"/>
                    <a:pt x="19045" y="10382"/>
                    <a:pt x="20474" y="6668"/>
                  </a:cubicBezTo>
                  <a:cubicBezTo>
                    <a:pt x="21903" y="2953"/>
                    <a:pt x="18664" y="0"/>
                    <a:pt x="13140" y="0"/>
                  </a:cubicBezTo>
                  <a:cubicBezTo>
                    <a:pt x="7615" y="0"/>
                    <a:pt x="1900" y="2953"/>
                    <a:pt x="376" y="6668"/>
                  </a:cubicBezTo>
                  <a:cubicBezTo>
                    <a:pt x="-1148" y="10382"/>
                    <a:pt x="2091" y="13430"/>
                    <a:pt x="7710" y="13430"/>
                  </a:cubicBezTo>
                  <a:close/>
                </a:path>
              </a:pathLst>
            </a:custGeom>
            <a:grpFill/>
            <a:ln w="9525" cap="flat">
              <a:noFill/>
              <a:prstDash val="solid"/>
              <a:miter/>
            </a:ln>
          </p:spPr>
          <p:txBody>
            <a:bodyPr rtlCol="0" anchor="ctr"/>
            <a:lstStyle/>
            <a:p>
              <a:endParaRPr lang="zh-CN" altLang="en-US"/>
            </a:p>
          </p:txBody>
        </p:sp>
        <p:sp>
          <p:nvSpPr>
            <p:cNvPr id="758" name="任意多边形: 形状 757"/>
            <p:cNvSpPr/>
            <p:nvPr/>
          </p:nvSpPr>
          <p:spPr>
            <a:xfrm>
              <a:off x="5594503" y="4378451"/>
              <a:ext cx="22554" cy="14763"/>
            </a:xfrm>
            <a:custGeom>
              <a:avLst/>
              <a:gdLst>
                <a:gd name="connsiteX0" fmla="*/ 9244 w 22554"/>
                <a:gd name="connsiteY0" fmla="*/ 14764 h 14763"/>
                <a:gd name="connsiteX1" fmla="*/ 22388 w 22554"/>
                <a:gd name="connsiteY1" fmla="*/ 7334 h 14763"/>
                <a:gd name="connsiteX2" fmla="*/ 13339 w 22554"/>
                <a:gd name="connsiteY2" fmla="*/ 0 h 14763"/>
                <a:gd name="connsiteX3" fmla="*/ 195 w 22554"/>
                <a:gd name="connsiteY3" fmla="*/ 7334 h 14763"/>
                <a:gd name="connsiteX4" fmla="*/ 9244 w 22554"/>
                <a:gd name="connsiteY4" fmla="*/ 14764 h 14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54" h="14763">
                  <a:moveTo>
                    <a:pt x="9244" y="14764"/>
                  </a:moveTo>
                  <a:cubicBezTo>
                    <a:pt x="15340" y="14764"/>
                    <a:pt x="21245" y="11430"/>
                    <a:pt x="22388" y="7334"/>
                  </a:cubicBezTo>
                  <a:cubicBezTo>
                    <a:pt x="23436" y="3238"/>
                    <a:pt x="19435" y="0"/>
                    <a:pt x="13339" y="0"/>
                  </a:cubicBezTo>
                  <a:cubicBezTo>
                    <a:pt x="7243" y="0"/>
                    <a:pt x="1338" y="3334"/>
                    <a:pt x="195" y="7334"/>
                  </a:cubicBezTo>
                  <a:cubicBezTo>
                    <a:pt x="-948" y="11430"/>
                    <a:pt x="3052" y="14764"/>
                    <a:pt x="9244" y="14764"/>
                  </a:cubicBezTo>
                  <a:close/>
                </a:path>
              </a:pathLst>
            </a:custGeom>
            <a:grpFill/>
            <a:ln w="9525" cap="flat">
              <a:noFill/>
              <a:prstDash val="solid"/>
              <a:miter/>
            </a:ln>
          </p:spPr>
          <p:txBody>
            <a:bodyPr rtlCol="0" anchor="ctr"/>
            <a:lstStyle/>
            <a:p>
              <a:endParaRPr lang="zh-CN" altLang="en-US"/>
            </a:p>
          </p:txBody>
        </p:sp>
        <p:sp>
          <p:nvSpPr>
            <p:cNvPr id="759" name="任意多边形: 形状 758"/>
            <p:cNvSpPr/>
            <p:nvPr/>
          </p:nvSpPr>
          <p:spPr>
            <a:xfrm>
              <a:off x="5775136" y="4377785"/>
              <a:ext cx="24315" cy="16097"/>
            </a:xfrm>
            <a:custGeom>
              <a:avLst/>
              <a:gdLst>
                <a:gd name="connsiteX0" fmla="*/ 10920 w 24315"/>
                <a:gd name="connsiteY0" fmla="*/ 16097 h 16097"/>
                <a:gd name="connsiteX1" fmla="*/ 24255 w 24315"/>
                <a:gd name="connsiteY1" fmla="*/ 8001 h 16097"/>
                <a:gd name="connsiteX2" fmla="*/ 13396 w 24315"/>
                <a:gd name="connsiteY2" fmla="*/ 0 h 16097"/>
                <a:gd name="connsiteX3" fmla="*/ 61 w 24315"/>
                <a:gd name="connsiteY3" fmla="*/ 8001 h 16097"/>
                <a:gd name="connsiteX4" fmla="*/ 10920 w 24315"/>
                <a:gd name="connsiteY4" fmla="*/ 16097 h 16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15" h="16097">
                  <a:moveTo>
                    <a:pt x="10920" y="16097"/>
                  </a:moveTo>
                  <a:cubicBezTo>
                    <a:pt x="17587" y="16097"/>
                    <a:pt x="23588" y="12478"/>
                    <a:pt x="24255" y="8001"/>
                  </a:cubicBezTo>
                  <a:cubicBezTo>
                    <a:pt x="24921" y="3524"/>
                    <a:pt x="20064" y="0"/>
                    <a:pt x="13396" y="0"/>
                  </a:cubicBezTo>
                  <a:cubicBezTo>
                    <a:pt x="6729" y="0"/>
                    <a:pt x="823" y="3620"/>
                    <a:pt x="61" y="8001"/>
                  </a:cubicBezTo>
                  <a:cubicBezTo>
                    <a:pt x="-606" y="12478"/>
                    <a:pt x="4252" y="16097"/>
                    <a:pt x="10920" y="16097"/>
                  </a:cubicBezTo>
                  <a:close/>
                </a:path>
              </a:pathLst>
            </a:custGeom>
            <a:grpFill/>
            <a:ln w="9525" cap="flat">
              <a:noFill/>
              <a:prstDash val="solid"/>
              <a:miter/>
            </a:ln>
          </p:spPr>
          <p:txBody>
            <a:bodyPr rtlCol="0" anchor="ctr"/>
            <a:lstStyle/>
            <a:p>
              <a:endParaRPr lang="zh-CN" altLang="en-US"/>
            </a:p>
          </p:txBody>
        </p:sp>
        <p:sp>
          <p:nvSpPr>
            <p:cNvPr id="760" name="任意多边形: 形状 759"/>
            <p:cNvSpPr/>
            <p:nvPr/>
          </p:nvSpPr>
          <p:spPr>
            <a:xfrm>
              <a:off x="5956352" y="4377308"/>
              <a:ext cx="25157" cy="16859"/>
            </a:xfrm>
            <a:custGeom>
              <a:avLst/>
              <a:gdLst>
                <a:gd name="connsiteX0" fmla="*/ 12298 w 25157"/>
                <a:gd name="connsiteY0" fmla="*/ 16859 h 16859"/>
                <a:gd name="connsiteX1" fmla="*/ 25157 w 25157"/>
                <a:gd name="connsiteY1" fmla="*/ 8382 h 16859"/>
                <a:gd name="connsiteX2" fmla="*/ 12869 w 25157"/>
                <a:gd name="connsiteY2" fmla="*/ 0 h 16859"/>
                <a:gd name="connsiteX3" fmla="*/ 11 w 25157"/>
                <a:gd name="connsiteY3" fmla="*/ 8382 h 16859"/>
                <a:gd name="connsiteX4" fmla="*/ 12298 w 25157"/>
                <a:gd name="connsiteY4" fmla="*/ 16859 h 16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57" h="16859">
                  <a:moveTo>
                    <a:pt x="12298" y="16859"/>
                  </a:moveTo>
                  <a:cubicBezTo>
                    <a:pt x="19251" y="16859"/>
                    <a:pt x="25061" y="13049"/>
                    <a:pt x="25157" y="8382"/>
                  </a:cubicBezTo>
                  <a:cubicBezTo>
                    <a:pt x="25252" y="3715"/>
                    <a:pt x="19727" y="0"/>
                    <a:pt x="12869" y="0"/>
                  </a:cubicBezTo>
                  <a:cubicBezTo>
                    <a:pt x="5916" y="0"/>
                    <a:pt x="201" y="3715"/>
                    <a:pt x="11" y="8382"/>
                  </a:cubicBezTo>
                  <a:cubicBezTo>
                    <a:pt x="-275" y="13145"/>
                    <a:pt x="5249" y="16859"/>
                    <a:pt x="12298" y="16859"/>
                  </a:cubicBezTo>
                  <a:close/>
                </a:path>
              </a:pathLst>
            </a:custGeom>
            <a:grpFill/>
            <a:ln w="9525" cap="flat">
              <a:noFill/>
              <a:prstDash val="solid"/>
              <a:miter/>
            </a:ln>
          </p:spPr>
          <p:txBody>
            <a:bodyPr rtlCol="0" anchor="ctr"/>
            <a:lstStyle/>
            <a:p>
              <a:endParaRPr lang="zh-CN" altLang="en-US"/>
            </a:p>
          </p:txBody>
        </p:sp>
        <p:sp>
          <p:nvSpPr>
            <p:cNvPr id="761" name="任意多边形: 形状 760"/>
            <p:cNvSpPr/>
            <p:nvPr/>
          </p:nvSpPr>
          <p:spPr>
            <a:xfrm>
              <a:off x="6137889" y="4377308"/>
              <a:ext cx="25195" cy="16859"/>
            </a:xfrm>
            <a:custGeom>
              <a:avLst/>
              <a:gdLst>
                <a:gd name="connsiteX0" fmla="*/ 13355 w 25195"/>
                <a:gd name="connsiteY0" fmla="*/ 16859 h 16859"/>
                <a:gd name="connsiteX1" fmla="*/ 25166 w 25195"/>
                <a:gd name="connsiteY1" fmla="*/ 8382 h 16859"/>
                <a:gd name="connsiteX2" fmla="*/ 11831 w 25195"/>
                <a:gd name="connsiteY2" fmla="*/ 0 h 16859"/>
                <a:gd name="connsiteX3" fmla="*/ 20 w 25195"/>
                <a:gd name="connsiteY3" fmla="*/ 8382 h 16859"/>
                <a:gd name="connsiteX4" fmla="*/ 13355 w 25195"/>
                <a:gd name="connsiteY4" fmla="*/ 16859 h 16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95" h="16859">
                  <a:moveTo>
                    <a:pt x="13355" y="16859"/>
                  </a:moveTo>
                  <a:cubicBezTo>
                    <a:pt x="20308" y="16859"/>
                    <a:pt x="25642" y="13049"/>
                    <a:pt x="25166" y="8382"/>
                  </a:cubicBezTo>
                  <a:cubicBezTo>
                    <a:pt x="24689" y="3715"/>
                    <a:pt x="18689" y="0"/>
                    <a:pt x="11831" y="0"/>
                  </a:cubicBezTo>
                  <a:cubicBezTo>
                    <a:pt x="4877" y="0"/>
                    <a:pt x="-361" y="3715"/>
                    <a:pt x="20" y="8382"/>
                  </a:cubicBezTo>
                  <a:cubicBezTo>
                    <a:pt x="305" y="13145"/>
                    <a:pt x="6306" y="16859"/>
                    <a:pt x="13355" y="16859"/>
                  </a:cubicBezTo>
                  <a:close/>
                </a:path>
              </a:pathLst>
            </a:custGeom>
            <a:grpFill/>
            <a:ln w="9525" cap="flat">
              <a:noFill/>
              <a:prstDash val="solid"/>
              <a:miter/>
            </a:ln>
          </p:spPr>
          <p:txBody>
            <a:bodyPr rtlCol="0" anchor="ctr"/>
            <a:lstStyle/>
            <a:p>
              <a:endParaRPr lang="zh-CN" altLang="en-US"/>
            </a:p>
          </p:txBody>
        </p:sp>
        <p:sp>
          <p:nvSpPr>
            <p:cNvPr id="762" name="任意多边形: 形状 761"/>
            <p:cNvSpPr/>
            <p:nvPr/>
          </p:nvSpPr>
          <p:spPr>
            <a:xfrm>
              <a:off x="6319336" y="4377308"/>
              <a:ext cx="25407" cy="16859"/>
            </a:xfrm>
            <a:custGeom>
              <a:avLst/>
              <a:gdLst>
                <a:gd name="connsiteX0" fmla="*/ 14502 w 25407"/>
                <a:gd name="connsiteY0" fmla="*/ 16859 h 16859"/>
                <a:gd name="connsiteX1" fmla="*/ 25265 w 25407"/>
                <a:gd name="connsiteY1" fmla="*/ 8382 h 16859"/>
                <a:gd name="connsiteX2" fmla="*/ 10882 w 25407"/>
                <a:gd name="connsiteY2" fmla="*/ 0 h 16859"/>
                <a:gd name="connsiteX3" fmla="*/ 119 w 25407"/>
                <a:gd name="connsiteY3" fmla="*/ 8382 h 16859"/>
                <a:gd name="connsiteX4" fmla="*/ 14502 w 25407"/>
                <a:gd name="connsiteY4" fmla="*/ 16859 h 16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07" h="16859">
                  <a:moveTo>
                    <a:pt x="14502" y="16859"/>
                  </a:moveTo>
                  <a:cubicBezTo>
                    <a:pt x="21455" y="16859"/>
                    <a:pt x="26313" y="13049"/>
                    <a:pt x="25265" y="8382"/>
                  </a:cubicBezTo>
                  <a:cubicBezTo>
                    <a:pt x="24218" y="3715"/>
                    <a:pt x="17740" y="0"/>
                    <a:pt x="10882" y="0"/>
                  </a:cubicBezTo>
                  <a:cubicBezTo>
                    <a:pt x="4024" y="0"/>
                    <a:pt x="-833" y="3715"/>
                    <a:pt x="119" y="8382"/>
                  </a:cubicBezTo>
                  <a:cubicBezTo>
                    <a:pt x="977" y="13145"/>
                    <a:pt x="7453" y="16859"/>
                    <a:pt x="14502" y="16859"/>
                  </a:cubicBezTo>
                  <a:close/>
                </a:path>
              </a:pathLst>
            </a:custGeom>
            <a:grpFill/>
            <a:ln w="9525" cap="flat">
              <a:noFill/>
              <a:prstDash val="solid"/>
              <a:miter/>
            </a:ln>
          </p:spPr>
          <p:txBody>
            <a:bodyPr rtlCol="0" anchor="ctr"/>
            <a:lstStyle/>
            <a:p>
              <a:endParaRPr lang="zh-CN" altLang="en-US"/>
            </a:p>
          </p:txBody>
        </p:sp>
        <p:sp>
          <p:nvSpPr>
            <p:cNvPr id="763" name="任意多边形: 形状 762"/>
            <p:cNvSpPr/>
            <p:nvPr/>
          </p:nvSpPr>
          <p:spPr>
            <a:xfrm>
              <a:off x="6501070" y="4377785"/>
              <a:ext cx="24819" cy="16097"/>
            </a:xfrm>
            <a:custGeom>
              <a:avLst/>
              <a:gdLst>
                <a:gd name="connsiteX0" fmla="*/ 15172 w 24819"/>
                <a:gd name="connsiteY0" fmla="*/ 16097 h 16097"/>
                <a:gd name="connsiteX1" fmla="*/ 24507 w 24819"/>
                <a:gd name="connsiteY1" fmla="*/ 8001 h 16097"/>
                <a:gd name="connsiteX2" fmla="*/ 9648 w 24819"/>
                <a:gd name="connsiteY2" fmla="*/ 0 h 16097"/>
                <a:gd name="connsiteX3" fmla="*/ 313 w 24819"/>
                <a:gd name="connsiteY3" fmla="*/ 8001 h 16097"/>
                <a:gd name="connsiteX4" fmla="*/ 15172 w 24819"/>
                <a:gd name="connsiteY4" fmla="*/ 16097 h 16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19" h="16097">
                  <a:moveTo>
                    <a:pt x="15172" y="16097"/>
                  </a:moveTo>
                  <a:cubicBezTo>
                    <a:pt x="21840" y="16097"/>
                    <a:pt x="26031" y="12478"/>
                    <a:pt x="24507" y="8001"/>
                  </a:cubicBezTo>
                  <a:cubicBezTo>
                    <a:pt x="22983" y="3524"/>
                    <a:pt x="16315" y="0"/>
                    <a:pt x="9648" y="0"/>
                  </a:cubicBezTo>
                  <a:cubicBezTo>
                    <a:pt x="2980" y="0"/>
                    <a:pt x="-1211" y="3620"/>
                    <a:pt x="313" y="8001"/>
                  </a:cubicBezTo>
                  <a:cubicBezTo>
                    <a:pt x="1837" y="12478"/>
                    <a:pt x="8409" y="16097"/>
                    <a:pt x="15172" y="16097"/>
                  </a:cubicBezTo>
                  <a:close/>
                </a:path>
              </a:pathLst>
            </a:custGeom>
            <a:grpFill/>
            <a:ln w="9525" cap="flat">
              <a:noFill/>
              <a:prstDash val="solid"/>
              <a:miter/>
            </a:ln>
          </p:spPr>
          <p:txBody>
            <a:bodyPr rtlCol="0" anchor="ctr"/>
            <a:lstStyle/>
            <a:p>
              <a:endParaRPr lang="zh-CN" altLang="en-US"/>
            </a:p>
          </p:txBody>
        </p:sp>
        <p:sp>
          <p:nvSpPr>
            <p:cNvPr id="764" name="任意多边形: 形状 763"/>
            <p:cNvSpPr/>
            <p:nvPr/>
          </p:nvSpPr>
          <p:spPr>
            <a:xfrm>
              <a:off x="6683399" y="4378451"/>
              <a:ext cx="23202" cy="14763"/>
            </a:xfrm>
            <a:custGeom>
              <a:avLst/>
              <a:gdLst>
                <a:gd name="connsiteX0" fmla="*/ 15056 w 23202"/>
                <a:gd name="connsiteY0" fmla="*/ 14764 h 14763"/>
                <a:gd name="connsiteX1" fmla="*/ 22676 w 23202"/>
                <a:gd name="connsiteY1" fmla="*/ 7334 h 14763"/>
                <a:gd name="connsiteX2" fmla="*/ 8198 w 23202"/>
                <a:gd name="connsiteY2" fmla="*/ 0 h 14763"/>
                <a:gd name="connsiteX3" fmla="*/ 483 w 23202"/>
                <a:gd name="connsiteY3" fmla="*/ 7334 h 14763"/>
                <a:gd name="connsiteX4" fmla="*/ 15056 w 23202"/>
                <a:gd name="connsiteY4" fmla="*/ 14764 h 14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02" h="14763">
                  <a:moveTo>
                    <a:pt x="15056" y="14764"/>
                  </a:moveTo>
                  <a:cubicBezTo>
                    <a:pt x="21152" y="14764"/>
                    <a:pt x="24581" y="11430"/>
                    <a:pt x="22676" y="7334"/>
                  </a:cubicBezTo>
                  <a:cubicBezTo>
                    <a:pt x="20771" y="3238"/>
                    <a:pt x="14294" y="0"/>
                    <a:pt x="8198" y="0"/>
                  </a:cubicBezTo>
                  <a:cubicBezTo>
                    <a:pt x="2102" y="0"/>
                    <a:pt x="-1327" y="3334"/>
                    <a:pt x="483" y="7334"/>
                  </a:cubicBezTo>
                  <a:cubicBezTo>
                    <a:pt x="2388" y="11430"/>
                    <a:pt x="8960" y="14764"/>
                    <a:pt x="15056" y="14764"/>
                  </a:cubicBezTo>
                  <a:close/>
                </a:path>
              </a:pathLst>
            </a:custGeom>
            <a:grpFill/>
            <a:ln w="9525" cap="flat">
              <a:noFill/>
              <a:prstDash val="solid"/>
              <a:miter/>
            </a:ln>
          </p:spPr>
          <p:txBody>
            <a:bodyPr rtlCol="0" anchor="ctr"/>
            <a:lstStyle/>
            <a:p>
              <a:endParaRPr lang="zh-CN" altLang="en-US"/>
            </a:p>
          </p:txBody>
        </p:sp>
        <p:sp>
          <p:nvSpPr>
            <p:cNvPr id="765" name="任意多边形: 形状 764"/>
            <p:cNvSpPr/>
            <p:nvPr/>
          </p:nvSpPr>
          <p:spPr>
            <a:xfrm>
              <a:off x="6865819" y="4379118"/>
              <a:ext cx="21614" cy="13430"/>
            </a:xfrm>
            <a:custGeom>
              <a:avLst/>
              <a:gdLst>
                <a:gd name="connsiteX0" fmla="*/ 14754 w 21614"/>
                <a:gd name="connsiteY0" fmla="*/ 13430 h 13430"/>
                <a:gd name="connsiteX1" fmla="*/ 20850 w 21614"/>
                <a:gd name="connsiteY1" fmla="*/ 6668 h 13430"/>
                <a:gd name="connsiteX2" fmla="*/ 6848 w 21614"/>
                <a:gd name="connsiteY2" fmla="*/ 0 h 13430"/>
                <a:gd name="connsiteX3" fmla="*/ 752 w 21614"/>
                <a:gd name="connsiteY3" fmla="*/ 6668 h 13430"/>
                <a:gd name="connsiteX4" fmla="*/ 14754 w 21614"/>
                <a:gd name="connsiteY4" fmla="*/ 13430 h 13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4" h="13430">
                  <a:moveTo>
                    <a:pt x="14754" y="13430"/>
                  </a:moveTo>
                  <a:cubicBezTo>
                    <a:pt x="20374" y="13430"/>
                    <a:pt x="23041" y="10382"/>
                    <a:pt x="20850" y="6668"/>
                  </a:cubicBezTo>
                  <a:cubicBezTo>
                    <a:pt x="18659" y="2953"/>
                    <a:pt x="12373" y="0"/>
                    <a:pt x="6848" y="0"/>
                  </a:cubicBezTo>
                  <a:cubicBezTo>
                    <a:pt x="1324" y="0"/>
                    <a:pt x="-1438" y="2953"/>
                    <a:pt x="752" y="6668"/>
                  </a:cubicBezTo>
                  <a:cubicBezTo>
                    <a:pt x="2848" y="10382"/>
                    <a:pt x="9134" y="13430"/>
                    <a:pt x="14754" y="13430"/>
                  </a:cubicBezTo>
                  <a:close/>
                </a:path>
              </a:pathLst>
            </a:custGeom>
            <a:grpFill/>
            <a:ln w="9525" cap="flat">
              <a:noFill/>
              <a:prstDash val="solid"/>
              <a:miter/>
            </a:ln>
          </p:spPr>
          <p:txBody>
            <a:bodyPr rtlCol="0" anchor="ctr"/>
            <a:lstStyle/>
            <a:p>
              <a:endParaRPr lang="zh-CN" altLang="en-US"/>
            </a:p>
          </p:txBody>
        </p:sp>
        <p:sp>
          <p:nvSpPr>
            <p:cNvPr id="766" name="任意多边形: 形状 765"/>
            <p:cNvSpPr/>
            <p:nvPr/>
          </p:nvSpPr>
          <p:spPr>
            <a:xfrm>
              <a:off x="7048696" y="4380071"/>
              <a:ext cx="18940" cy="11429"/>
            </a:xfrm>
            <a:custGeom>
              <a:avLst/>
              <a:gdLst>
                <a:gd name="connsiteX0" fmla="*/ 13519 w 18940"/>
                <a:gd name="connsiteY0" fmla="*/ 11430 h 11429"/>
                <a:gd name="connsiteX1" fmla="*/ 17995 w 18940"/>
                <a:gd name="connsiteY1" fmla="*/ 5715 h 11429"/>
                <a:gd name="connsiteX2" fmla="*/ 5422 w 18940"/>
                <a:gd name="connsiteY2" fmla="*/ 0 h 11429"/>
                <a:gd name="connsiteX3" fmla="*/ 946 w 18940"/>
                <a:gd name="connsiteY3" fmla="*/ 5715 h 11429"/>
                <a:gd name="connsiteX4" fmla="*/ 13519 w 18940"/>
                <a:gd name="connsiteY4" fmla="*/ 11430 h 11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40" h="11429">
                  <a:moveTo>
                    <a:pt x="13519" y="11430"/>
                  </a:moveTo>
                  <a:cubicBezTo>
                    <a:pt x="18281" y="11430"/>
                    <a:pt x="20281" y="8858"/>
                    <a:pt x="17995" y="5715"/>
                  </a:cubicBezTo>
                  <a:cubicBezTo>
                    <a:pt x="15709" y="2572"/>
                    <a:pt x="10089" y="0"/>
                    <a:pt x="5422" y="0"/>
                  </a:cubicBezTo>
                  <a:cubicBezTo>
                    <a:pt x="660" y="0"/>
                    <a:pt x="-1340" y="2572"/>
                    <a:pt x="946" y="5715"/>
                  </a:cubicBezTo>
                  <a:cubicBezTo>
                    <a:pt x="3041" y="8858"/>
                    <a:pt x="8756" y="11430"/>
                    <a:pt x="13519" y="11430"/>
                  </a:cubicBezTo>
                  <a:close/>
                </a:path>
              </a:pathLst>
            </a:custGeom>
            <a:grpFill/>
            <a:ln w="9525" cap="flat">
              <a:noFill/>
              <a:prstDash val="solid"/>
              <a:miter/>
            </a:ln>
          </p:spPr>
          <p:txBody>
            <a:bodyPr rtlCol="0" anchor="ctr"/>
            <a:lstStyle/>
            <a:p>
              <a:endParaRPr lang="zh-CN" altLang="en-US"/>
            </a:p>
          </p:txBody>
        </p:sp>
        <p:sp>
          <p:nvSpPr>
            <p:cNvPr id="767" name="任意多边形: 形状 766"/>
            <p:cNvSpPr/>
            <p:nvPr/>
          </p:nvSpPr>
          <p:spPr>
            <a:xfrm>
              <a:off x="7231589" y="4381023"/>
              <a:ext cx="16154" cy="9429"/>
            </a:xfrm>
            <a:custGeom>
              <a:avLst/>
              <a:gdLst>
                <a:gd name="connsiteX0" fmla="*/ 11983 w 16154"/>
                <a:gd name="connsiteY0" fmla="*/ 9430 h 9429"/>
                <a:gd name="connsiteX1" fmla="*/ 15126 w 16154"/>
                <a:gd name="connsiteY1" fmla="*/ 4667 h 9429"/>
                <a:gd name="connsiteX2" fmla="*/ 4172 w 16154"/>
                <a:gd name="connsiteY2" fmla="*/ 0 h 9429"/>
                <a:gd name="connsiteX3" fmla="*/ 1029 w 16154"/>
                <a:gd name="connsiteY3" fmla="*/ 4667 h 9429"/>
                <a:gd name="connsiteX4" fmla="*/ 11983 w 16154"/>
                <a:gd name="connsiteY4" fmla="*/ 9430 h 9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4" h="9429">
                  <a:moveTo>
                    <a:pt x="11983" y="9430"/>
                  </a:moveTo>
                  <a:cubicBezTo>
                    <a:pt x="15888" y="9430"/>
                    <a:pt x="17317" y="7334"/>
                    <a:pt x="15126" y="4667"/>
                  </a:cubicBezTo>
                  <a:cubicBezTo>
                    <a:pt x="12935" y="2096"/>
                    <a:pt x="8077" y="0"/>
                    <a:pt x="4172" y="0"/>
                  </a:cubicBezTo>
                  <a:cubicBezTo>
                    <a:pt x="267" y="0"/>
                    <a:pt x="-1162" y="2096"/>
                    <a:pt x="1029" y="4667"/>
                  </a:cubicBezTo>
                  <a:cubicBezTo>
                    <a:pt x="3219" y="7334"/>
                    <a:pt x="8077" y="9430"/>
                    <a:pt x="11983" y="9430"/>
                  </a:cubicBezTo>
                  <a:close/>
                </a:path>
              </a:pathLst>
            </a:custGeom>
            <a:grpFill/>
            <a:ln w="9525" cap="flat">
              <a:noFill/>
              <a:prstDash val="solid"/>
              <a:miter/>
            </a:ln>
          </p:spPr>
          <p:txBody>
            <a:bodyPr rtlCol="0" anchor="ctr"/>
            <a:lstStyle/>
            <a:p>
              <a:endParaRPr lang="zh-CN" altLang="en-US"/>
            </a:p>
          </p:txBody>
        </p:sp>
        <p:sp>
          <p:nvSpPr>
            <p:cNvPr id="768" name="任意多边形: 形状 767"/>
            <p:cNvSpPr/>
            <p:nvPr/>
          </p:nvSpPr>
          <p:spPr>
            <a:xfrm>
              <a:off x="7414678" y="4381976"/>
              <a:ext cx="13069" cy="7429"/>
            </a:xfrm>
            <a:custGeom>
              <a:avLst/>
              <a:gdLst>
                <a:gd name="connsiteX0" fmla="*/ 10059 w 13069"/>
                <a:gd name="connsiteY0" fmla="*/ 7429 h 7429"/>
                <a:gd name="connsiteX1" fmla="*/ 12059 w 13069"/>
                <a:gd name="connsiteY1" fmla="*/ 3715 h 7429"/>
                <a:gd name="connsiteX2" fmla="*/ 3010 w 13069"/>
                <a:gd name="connsiteY2" fmla="*/ 0 h 7429"/>
                <a:gd name="connsiteX3" fmla="*/ 1010 w 13069"/>
                <a:gd name="connsiteY3" fmla="*/ 3715 h 7429"/>
                <a:gd name="connsiteX4" fmla="*/ 10059 w 13069"/>
                <a:gd name="connsiteY4" fmla="*/ 7429 h 7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69" h="7429">
                  <a:moveTo>
                    <a:pt x="10059" y="7429"/>
                  </a:moveTo>
                  <a:cubicBezTo>
                    <a:pt x="13107" y="7429"/>
                    <a:pt x="13964" y="5810"/>
                    <a:pt x="12059" y="3715"/>
                  </a:cubicBezTo>
                  <a:cubicBezTo>
                    <a:pt x="10059" y="1715"/>
                    <a:pt x="6058" y="0"/>
                    <a:pt x="3010" y="0"/>
                  </a:cubicBezTo>
                  <a:cubicBezTo>
                    <a:pt x="-38" y="0"/>
                    <a:pt x="-895" y="1619"/>
                    <a:pt x="1010" y="3715"/>
                  </a:cubicBezTo>
                  <a:cubicBezTo>
                    <a:pt x="2915" y="5810"/>
                    <a:pt x="7011" y="7429"/>
                    <a:pt x="10059" y="7429"/>
                  </a:cubicBezTo>
                  <a:close/>
                </a:path>
              </a:pathLst>
            </a:custGeom>
            <a:grpFill/>
            <a:ln w="9525" cap="flat">
              <a:noFill/>
              <a:prstDash val="solid"/>
              <a:miter/>
            </a:ln>
          </p:spPr>
          <p:txBody>
            <a:bodyPr rtlCol="0" anchor="ctr"/>
            <a:lstStyle/>
            <a:p>
              <a:endParaRPr lang="zh-CN" altLang="en-US"/>
            </a:p>
          </p:txBody>
        </p:sp>
        <p:sp>
          <p:nvSpPr>
            <p:cNvPr id="769" name="任意多边形: 形状 768"/>
            <p:cNvSpPr/>
            <p:nvPr/>
          </p:nvSpPr>
          <p:spPr>
            <a:xfrm>
              <a:off x="7597734" y="4383119"/>
              <a:ext cx="9953" cy="5333"/>
            </a:xfrm>
            <a:custGeom>
              <a:avLst/>
              <a:gdLst>
                <a:gd name="connsiteX0" fmla="*/ 7882 w 9953"/>
                <a:gd name="connsiteY0" fmla="*/ 5334 h 5333"/>
                <a:gd name="connsiteX1" fmla="*/ 9025 w 9953"/>
                <a:gd name="connsiteY1" fmla="*/ 2667 h 5333"/>
                <a:gd name="connsiteX2" fmla="*/ 2072 w 9953"/>
                <a:gd name="connsiteY2" fmla="*/ 0 h 5333"/>
                <a:gd name="connsiteX3" fmla="*/ 929 w 9953"/>
                <a:gd name="connsiteY3" fmla="*/ 2667 h 5333"/>
                <a:gd name="connsiteX4" fmla="*/ 7882 w 9953"/>
                <a:gd name="connsiteY4" fmla="*/ 5334 h 5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53" h="5333">
                  <a:moveTo>
                    <a:pt x="7882" y="5334"/>
                  </a:moveTo>
                  <a:cubicBezTo>
                    <a:pt x="10073" y="5334"/>
                    <a:pt x="10644" y="4096"/>
                    <a:pt x="9025" y="2667"/>
                  </a:cubicBezTo>
                  <a:cubicBezTo>
                    <a:pt x="7406" y="1143"/>
                    <a:pt x="4358" y="0"/>
                    <a:pt x="2072" y="0"/>
                  </a:cubicBezTo>
                  <a:cubicBezTo>
                    <a:pt x="-119" y="0"/>
                    <a:pt x="-690" y="1238"/>
                    <a:pt x="929" y="2667"/>
                  </a:cubicBezTo>
                  <a:cubicBezTo>
                    <a:pt x="2548" y="4096"/>
                    <a:pt x="5691" y="5334"/>
                    <a:pt x="7882" y="5334"/>
                  </a:cubicBezTo>
                  <a:close/>
                </a:path>
              </a:pathLst>
            </a:custGeom>
            <a:grpFill/>
            <a:ln w="9525" cap="flat">
              <a:noFill/>
              <a:prstDash val="solid"/>
              <a:miter/>
            </a:ln>
          </p:spPr>
          <p:txBody>
            <a:bodyPr rtlCol="0" anchor="ctr"/>
            <a:lstStyle/>
            <a:p>
              <a:endParaRPr lang="zh-CN" altLang="en-US"/>
            </a:p>
          </p:txBody>
        </p:sp>
        <p:sp>
          <p:nvSpPr>
            <p:cNvPr id="770" name="任意多边形: 形状 769"/>
            <p:cNvSpPr/>
            <p:nvPr/>
          </p:nvSpPr>
          <p:spPr>
            <a:xfrm>
              <a:off x="7780991" y="4383976"/>
              <a:ext cx="6533" cy="3428"/>
            </a:xfrm>
            <a:custGeom>
              <a:avLst/>
              <a:gdLst>
                <a:gd name="connsiteX0" fmla="*/ 5314 w 6533"/>
                <a:gd name="connsiteY0" fmla="*/ 3429 h 3428"/>
                <a:gd name="connsiteX1" fmla="*/ 5791 w 6533"/>
                <a:gd name="connsiteY1" fmla="*/ 1714 h 3428"/>
                <a:gd name="connsiteX2" fmla="*/ 1219 w 6533"/>
                <a:gd name="connsiteY2" fmla="*/ 0 h 3428"/>
                <a:gd name="connsiteX3" fmla="*/ 743 w 6533"/>
                <a:gd name="connsiteY3" fmla="*/ 1714 h 3428"/>
                <a:gd name="connsiteX4" fmla="*/ 5314 w 6533"/>
                <a:gd name="connsiteY4" fmla="*/ 3429 h 3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33" h="3428">
                  <a:moveTo>
                    <a:pt x="5314" y="3429"/>
                  </a:moveTo>
                  <a:cubicBezTo>
                    <a:pt x="6743" y="3429"/>
                    <a:pt x="6934" y="2667"/>
                    <a:pt x="5791" y="1714"/>
                  </a:cubicBezTo>
                  <a:cubicBezTo>
                    <a:pt x="4648" y="762"/>
                    <a:pt x="2647" y="0"/>
                    <a:pt x="1219" y="0"/>
                  </a:cubicBezTo>
                  <a:cubicBezTo>
                    <a:pt x="-210" y="0"/>
                    <a:pt x="-401" y="762"/>
                    <a:pt x="743" y="1714"/>
                  </a:cubicBezTo>
                  <a:cubicBezTo>
                    <a:pt x="1886" y="2667"/>
                    <a:pt x="3886" y="3429"/>
                    <a:pt x="5314" y="3429"/>
                  </a:cubicBezTo>
                  <a:close/>
                </a:path>
              </a:pathLst>
            </a:custGeom>
            <a:grpFill/>
            <a:ln w="9525" cap="flat">
              <a:noFill/>
              <a:prstDash val="solid"/>
              <a:miter/>
            </a:ln>
          </p:spPr>
          <p:txBody>
            <a:bodyPr rtlCol="0" anchor="ctr"/>
            <a:lstStyle/>
            <a:p>
              <a:endParaRPr lang="zh-CN" altLang="en-US"/>
            </a:p>
          </p:txBody>
        </p:sp>
        <p:sp>
          <p:nvSpPr>
            <p:cNvPr id="771" name="任意多边形: 形状 770"/>
            <p:cNvSpPr/>
            <p:nvPr/>
          </p:nvSpPr>
          <p:spPr>
            <a:xfrm>
              <a:off x="7964458" y="4385119"/>
              <a:ext cx="2692" cy="1333"/>
            </a:xfrm>
            <a:custGeom>
              <a:avLst/>
              <a:gdLst>
                <a:gd name="connsiteX0" fmla="*/ 2251 w 2692"/>
                <a:gd name="connsiteY0" fmla="*/ 1333 h 1333"/>
                <a:gd name="connsiteX1" fmla="*/ 2346 w 2692"/>
                <a:gd name="connsiteY1" fmla="*/ 667 h 1333"/>
                <a:gd name="connsiteX2" fmla="*/ 441 w 2692"/>
                <a:gd name="connsiteY2" fmla="*/ 0 h 1333"/>
                <a:gd name="connsiteX3" fmla="*/ 346 w 2692"/>
                <a:gd name="connsiteY3" fmla="*/ 667 h 1333"/>
                <a:gd name="connsiteX4" fmla="*/ 2251 w 2692"/>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2" h="1333">
                  <a:moveTo>
                    <a:pt x="2251" y="1333"/>
                  </a:moveTo>
                  <a:cubicBezTo>
                    <a:pt x="2823" y="1333"/>
                    <a:pt x="2823" y="1048"/>
                    <a:pt x="2346" y="667"/>
                  </a:cubicBezTo>
                  <a:cubicBezTo>
                    <a:pt x="1870" y="286"/>
                    <a:pt x="1013" y="0"/>
                    <a:pt x="441" y="0"/>
                  </a:cubicBezTo>
                  <a:cubicBezTo>
                    <a:pt x="-130" y="0"/>
                    <a:pt x="-130" y="286"/>
                    <a:pt x="346" y="667"/>
                  </a:cubicBezTo>
                  <a:cubicBezTo>
                    <a:pt x="822" y="1048"/>
                    <a:pt x="1680" y="1333"/>
                    <a:pt x="2251" y="1333"/>
                  </a:cubicBezTo>
                  <a:close/>
                </a:path>
              </a:pathLst>
            </a:custGeom>
            <a:grpFill/>
            <a:ln w="9525" cap="flat">
              <a:noFill/>
              <a:prstDash val="solid"/>
              <a:miter/>
            </a:ln>
          </p:spPr>
          <p:txBody>
            <a:bodyPr rtlCol="0" anchor="ctr"/>
            <a:lstStyle/>
            <a:p>
              <a:endParaRPr lang="zh-CN" altLang="en-US"/>
            </a:p>
          </p:txBody>
        </p:sp>
        <p:sp>
          <p:nvSpPr>
            <p:cNvPr id="772" name="任意多边形: 形状 771"/>
            <p:cNvSpPr/>
            <p:nvPr/>
          </p:nvSpPr>
          <p:spPr>
            <a:xfrm>
              <a:off x="8146612" y="4385309"/>
              <a:ext cx="1476" cy="762"/>
            </a:xfrm>
            <a:custGeom>
              <a:avLst/>
              <a:gdLst>
                <a:gd name="connsiteX0" fmla="*/ 1262 w 1476"/>
                <a:gd name="connsiteY0" fmla="*/ 762 h 762"/>
                <a:gd name="connsiteX1" fmla="*/ 1262 w 1476"/>
                <a:gd name="connsiteY1" fmla="*/ 381 h 762"/>
                <a:gd name="connsiteX2" fmla="*/ 214 w 1476"/>
                <a:gd name="connsiteY2" fmla="*/ 0 h 762"/>
                <a:gd name="connsiteX3" fmla="*/ 214 w 1476"/>
                <a:gd name="connsiteY3" fmla="*/ 381 h 762"/>
                <a:gd name="connsiteX4" fmla="*/ 1262 w 1476"/>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6" h="762">
                  <a:moveTo>
                    <a:pt x="1262" y="762"/>
                  </a:moveTo>
                  <a:cubicBezTo>
                    <a:pt x="1548" y="762"/>
                    <a:pt x="1548" y="571"/>
                    <a:pt x="1262" y="381"/>
                  </a:cubicBezTo>
                  <a:cubicBezTo>
                    <a:pt x="976" y="191"/>
                    <a:pt x="500" y="0"/>
                    <a:pt x="214" y="0"/>
                  </a:cubicBezTo>
                  <a:cubicBezTo>
                    <a:pt x="-71" y="0"/>
                    <a:pt x="-71" y="191"/>
                    <a:pt x="214" y="381"/>
                  </a:cubicBezTo>
                  <a:cubicBezTo>
                    <a:pt x="500" y="667"/>
                    <a:pt x="976" y="762"/>
                    <a:pt x="1262" y="762"/>
                  </a:cubicBezTo>
                  <a:close/>
                </a:path>
              </a:pathLst>
            </a:custGeom>
            <a:grpFill/>
            <a:ln w="9525" cap="flat">
              <a:noFill/>
              <a:prstDash val="solid"/>
              <a:miter/>
            </a:ln>
          </p:spPr>
          <p:txBody>
            <a:bodyPr rtlCol="0" anchor="ctr"/>
            <a:lstStyle/>
            <a:p>
              <a:endParaRPr lang="zh-CN" altLang="en-US"/>
            </a:p>
          </p:txBody>
        </p:sp>
        <p:sp>
          <p:nvSpPr>
            <p:cNvPr id="773" name="任意多边形: 形状 772"/>
            <p:cNvSpPr/>
            <p:nvPr/>
          </p:nvSpPr>
          <p:spPr>
            <a:xfrm>
              <a:off x="4084051" y="4517802"/>
              <a:ext cx="1488" cy="762"/>
            </a:xfrm>
            <a:custGeom>
              <a:avLst/>
              <a:gdLst>
                <a:gd name="connsiteX0" fmla="*/ 268 w 1488"/>
                <a:gd name="connsiteY0" fmla="*/ 762 h 762"/>
                <a:gd name="connsiteX1" fmla="*/ 1316 w 1488"/>
                <a:gd name="connsiteY1" fmla="*/ 381 h 762"/>
                <a:gd name="connsiteX2" fmla="*/ 1220 w 1488"/>
                <a:gd name="connsiteY2" fmla="*/ 0 h 762"/>
                <a:gd name="connsiteX3" fmla="*/ 173 w 1488"/>
                <a:gd name="connsiteY3" fmla="*/ 381 h 762"/>
                <a:gd name="connsiteX4" fmla="*/ 268 w 1488"/>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 h="762">
                  <a:moveTo>
                    <a:pt x="268" y="762"/>
                  </a:moveTo>
                  <a:cubicBezTo>
                    <a:pt x="554" y="762"/>
                    <a:pt x="1030" y="571"/>
                    <a:pt x="1316" y="381"/>
                  </a:cubicBezTo>
                  <a:cubicBezTo>
                    <a:pt x="1601" y="190"/>
                    <a:pt x="1506" y="0"/>
                    <a:pt x="1220" y="0"/>
                  </a:cubicBezTo>
                  <a:cubicBezTo>
                    <a:pt x="935" y="0"/>
                    <a:pt x="458" y="190"/>
                    <a:pt x="173" y="381"/>
                  </a:cubicBezTo>
                  <a:cubicBezTo>
                    <a:pt x="-113" y="571"/>
                    <a:pt x="-18" y="762"/>
                    <a:pt x="268" y="762"/>
                  </a:cubicBezTo>
                  <a:close/>
                </a:path>
              </a:pathLst>
            </a:custGeom>
            <a:grpFill/>
            <a:ln w="9525" cap="flat">
              <a:noFill/>
              <a:prstDash val="solid"/>
              <a:miter/>
            </a:ln>
          </p:spPr>
          <p:txBody>
            <a:bodyPr rtlCol="0" anchor="ctr"/>
            <a:lstStyle/>
            <a:p>
              <a:endParaRPr lang="zh-CN" altLang="en-US"/>
            </a:p>
          </p:txBody>
        </p:sp>
        <p:sp>
          <p:nvSpPr>
            <p:cNvPr id="774" name="任意多边形: 形状 773"/>
            <p:cNvSpPr/>
            <p:nvPr/>
          </p:nvSpPr>
          <p:spPr>
            <a:xfrm>
              <a:off x="4281277" y="4517421"/>
              <a:ext cx="2793" cy="1524"/>
            </a:xfrm>
            <a:custGeom>
              <a:avLst/>
              <a:gdLst>
                <a:gd name="connsiteX0" fmla="*/ 495 w 2793"/>
                <a:gd name="connsiteY0" fmla="*/ 1524 h 1524"/>
                <a:gd name="connsiteX1" fmla="*/ 2496 w 2793"/>
                <a:gd name="connsiteY1" fmla="*/ 762 h 1524"/>
                <a:gd name="connsiteX2" fmla="*/ 2210 w 2793"/>
                <a:gd name="connsiteY2" fmla="*/ 0 h 1524"/>
                <a:gd name="connsiteX3" fmla="*/ 305 w 2793"/>
                <a:gd name="connsiteY3" fmla="*/ 762 h 1524"/>
                <a:gd name="connsiteX4" fmla="*/ 495 w 2793"/>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3" h="1524">
                  <a:moveTo>
                    <a:pt x="495" y="1524"/>
                  </a:moveTo>
                  <a:cubicBezTo>
                    <a:pt x="1067" y="1524"/>
                    <a:pt x="2019" y="1143"/>
                    <a:pt x="2496" y="762"/>
                  </a:cubicBezTo>
                  <a:cubicBezTo>
                    <a:pt x="2972" y="286"/>
                    <a:pt x="2877" y="0"/>
                    <a:pt x="2210" y="0"/>
                  </a:cubicBezTo>
                  <a:cubicBezTo>
                    <a:pt x="1543" y="0"/>
                    <a:pt x="686" y="381"/>
                    <a:pt x="305" y="762"/>
                  </a:cubicBezTo>
                  <a:cubicBezTo>
                    <a:pt x="-171" y="1143"/>
                    <a:pt x="-76" y="1524"/>
                    <a:pt x="495" y="1524"/>
                  </a:cubicBezTo>
                  <a:close/>
                </a:path>
              </a:pathLst>
            </a:custGeom>
            <a:grpFill/>
            <a:ln w="9525" cap="flat">
              <a:noFill/>
              <a:prstDash val="solid"/>
              <a:miter/>
            </a:ln>
          </p:spPr>
          <p:txBody>
            <a:bodyPr rtlCol="0" anchor="ctr"/>
            <a:lstStyle/>
            <a:p>
              <a:endParaRPr lang="zh-CN" altLang="en-US"/>
            </a:p>
          </p:txBody>
        </p:sp>
        <p:sp>
          <p:nvSpPr>
            <p:cNvPr id="775" name="任意多边形: 形状 774"/>
            <p:cNvSpPr/>
            <p:nvPr/>
          </p:nvSpPr>
          <p:spPr>
            <a:xfrm>
              <a:off x="4477876" y="4516469"/>
              <a:ext cx="5367" cy="3238"/>
            </a:xfrm>
            <a:custGeom>
              <a:avLst/>
              <a:gdLst>
                <a:gd name="connsiteX0" fmla="*/ 1160 w 5367"/>
                <a:gd name="connsiteY0" fmla="*/ 3238 h 3238"/>
                <a:gd name="connsiteX1" fmla="*/ 4874 w 5367"/>
                <a:gd name="connsiteY1" fmla="*/ 1619 h 3238"/>
                <a:gd name="connsiteX2" fmla="*/ 4208 w 5367"/>
                <a:gd name="connsiteY2" fmla="*/ 0 h 3238"/>
                <a:gd name="connsiteX3" fmla="*/ 493 w 5367"/>
                <a:gd name="connsiteY3" fmla="*/ 1619 h 3238"/>
                <a:gd name="connsiteX4" fmla="*/ 1160 w 5367"/>
                <a:gd name="connsiteY4" fmla="*/ 3238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7" h="3238">
                  <a:moveTo>
                    <a:pt x="1160" y="3238"/>
                  </a:moveTo>
                  <a:cubicBezTo>
                    <a:pt x="2398" y="3238"/>
                    <a:pt x="4017" y="2476"/>
                    <a:pt x="4874" y="1619"/>
                  </a:cubicBezTo>
                  <a:cubicBezTo>
                    <a:pt x="5732" y="762"/>
                    <a:pt x="5446" y="0"/>
                    <a:pt x="4208" y="0"/>
                  </a:cubicBezTo>
                  <a:cubicBezTo>
                    <a:pt x="2969" y="0"/>
                    <a:pt x="1350" y="667"/>
                    <a:pt x="493" y="1619"/>
                  </a:cubicBezTo>
                  <a:cubicBezTo>
                    <a:pt x="-364" y="2572"/>
                    <a:pt x="-79" y="3238"/>
                    <a:pt x="1160" y="3238"/>
                  </a:cubicBezTo>
                  <a:close/>
                </a:path>
              </a:pathLst>
            </a:custGeom>
            <a:grpFill/>
            <a:ln w="9525" cap="flat">
              <a:noFill/>
              <a:prstDash val="solid"/>
              <a:miter/>
            </a:ln>
          </p:spPr>
          <p:txBody>
            <a:bodyPr rtlCol="0" anchor="ctr"/>
            <a:lstStyle/>
            <a:p>
              <a:endParaRPr lang="zh-CN" altLang="en-US"/>
            </a:p>
          </p:txBody>
        </p:sp>
        <p:sp>
          <p:nvSpPr>
            <p:cNvPr id="776" name="任意多边形: 形状 775"/>
            <p:cNvSpPr/>
            <p:nvPr/>
          </p:nvSpPr>
          <p:spPr>
            <a:xfrm>
              <a:off x="4673962" y="4515421"/>
              <a:ext cx="8999" cy="5524"/>
            </a:xfrm>
            <a:custGeom>
              <a:avLst/>
              <a:gdLst>
                <a:gd name="connsiteX0" fmla="*/ 2145 w 8999"/>
                <a:gd name="connsiteY0" fmla="*/ 5525 h 5524"/>
                <a:gd name="connsiteX1" fmla="*/ 8336 w 8999"/>
                <a:gd name="connsiteY1" fmla="*/ 2762 h 5524"/>
                <a:gd name="connsiteX2" fmla="*/ 6812 w 8999"/>
                <a:gd name="connsiteY2" fmla="*/ 0 h 5524"/>
                <a:gd name="connsiteX3" fmla="*/ 621 w 8999"/>
                <a:gd name="connsiteY3" fmla="*/ 2762 h 5524"/>
                <a:gd name="connsiteX4" fmla="*/ 2145 w 8999"/>
                <a:gd name="connsiteY4" fmla="*/ 5525 h 5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9" h="5524">
                  <a:moveTo>
                    <a:pt x="2145" y="5525"/>
                  </a:moveTo>
                  <a:cubicBezTo>
                    <a:pt x="4241" y="5525"/>
                    <a:pt x="7098" y="4286"/>
                    <a:pt x="8336" y="2762"/>
                  </a:cubicBezTo>
                  <a:cubicBezTo>
                    <a:pt x="9670" y="1238"/>
                    <a:pt x="8908" y="0"/>
                    <a:pt x="6812" y="0"/>
                  </a:cubicBezTo>
                  <a:cubicBezTo>
                    <a:pt x="4717" y="0"/>
                    <a:pt x="1955" y="1238"/>
                    <a:pt x="621" y="2762"/>
                  </a:cubicBezTo>
                  <a:cubicBezTo>
                    <a:pt x="-617" y="4286"/>
                    <a:pt x="50" y="5525"/>
                    <a:pt x="2145" y="5525"/>
                  </a:cubicBezTo>
                  <a:close/>
                </a:path>
              </a:pathLst>
            </a:custGeom>
            <a:grpFill/>
            <a:ln w="9525" cap="flat">
              <a:noFill/>
              <a:prstDash val="solid"/>
              <a:miter/>
            </a:ln>
          </p:spPr>
          <p:txBody>
            <a:bodyPr rtlCol="0" anchor="ctr"/>
            <a:lstStyle/>
            <a:p>
              <a:endParaRPr lang="zh-CN" altLang="en-US"/>
            </a:p>
          </p:txBody>
        </p:sp>
        <p:sp>
          <p:nvSpPr>
            <p:cNvPr id="777" name="任意多边形: 形状 776"/>
            <p:cNvSpPr/>
            <p:nvPr/>
          </p:nvSpPr>
          <p:spPr>
            <a:xfrm>
              <a:off x="4870782" y="4514564"/>
              <a:ext cx="11113" cy="7239"/>
            </a:xfrm>
            <a:custGeom>
              <a:avLst/>
              <a:gdLst>
                <a:gd name="connsiteX0" fmla="*/ 2969 w 11113"/>
                <a:gd name="connsiteY0" fmla="*/ 7239 h 7239"/>
                <a:gd name="connsiteX1" fmla="*/ 10493 w 11113"/>
                <a:gd name="connsiteY1" fmla="*/ 3620 h 7239"/>
                <a:gd name="connsiteX2" fmla="*/ 8112 w 11113"/>
                <a:gd name="connsiteY2" fmla="*/ 0 h 7239"/>
                <a:gd name="connsiteX3" fmla="*/ 683 w 11113"/>
                <a:gd name="connsiteY3" fmla="*/ 3620 h 7239"/>
                <a:gd name="connsiteX4" fmla="*/ 2969 w 11113"/>
                <a:gd name="connsiteY4" fmla="*/ 7239 h 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3" h="7239">
                  <a:moveTo>
                    <a:pt x="2969" y="7239"/>
                  </a:moveTo>
                  <a:cubicBezTo>
                    <a:pt x="5731" y="7239"/>
                    <a:pt x="9065" y="5620"/>
                    <a:pt x="10493" y="3620"/>
                  </a:cubicBezTo>
                  <a:cubicBezTo>
                    <a:pt x="11922" y="1619"/>
                    <a:pt x="10779" y="0"/>
                    <a:pt x="8112" y="0"/>
                  </a:cubicBezTo>
                  <a:cubicBezTo>
                    <a:pt x="5350" y="0"/>
                    <a:pt x="2016" y="1619"/>
                    <a:pt x="683" y="3620"/>
                  </a:cubicBezTo>
                  <a:cubicBezTo>
                    <a:pt x="-841" y="5620"/>
                    <a:pt x="302" y="7239"/>
                    <a:pt x="2969" y="7239"/>
                  </a:cubicBezTo>
                  <a:close/>
                </a:path>
              </a:pathLst>
            </a:custGeom>
            <a:grpFill/>
            <a:ln w="9525" cap="flat">
              <a:noFill/>
              <a:prstDash val="solid"/>
              <a:miter/>
            </a:ln>
          </p:spPr>
          <p:txBody>
            <a:bodyPr rtlCol="0" anchor="ctr"/>
            <a:lstStyle/>
            <a:p>
              <a:endParaRPr lang="zh-CN" altLang="en-US"/>
            </a:p>
          </p:txBody>
        </p:sp>
        <p:sp>
          <p:nvSpPr>
            <p:cNvPr id="778" name="任意多边形: 形状 777"/>
            <p:cNvSpPr/>
            <p:nvPr/>
          </p:nvSpPr>
          <p:spPr>
            <a:xfrm>
              <a:off x="5067068" y="4513421"/>
              <a:ext cx="14314" cy="9525"/>
            </a:xfrm>
            <a:custGeom>
              <a:avLst/>
              <a:gdLst>
                <a:gd name="connsiteX0" fmla="*/ 4327 w 14314"/>
                <a:gd name="connsiteY0" fmla="*/ 9525 h 9525"/>
                <a:gd name="connsiteX1" fmla="*/ 13757 w 14314"/>
                <a:gd name="connsiteY1" fmla="*/ 4763 h 9525"/>
                <a:gd name="connsiteX2" fmla="*/ 10042 w 14314"/>
                <a:gd name="connsiteY2" fmla="*/ 0 h 9525"/>
                <a:gd name="connsiteX3" fmla="*/ 612 w 14314"/>
                <a:gd name="connsiteY3" fmla="*/ 4763 h 9525"/>
                <a:gd name="connsiteX4" fmla="*/ 4327 w 14314"/>
                <a:gd name="connsiteY4" fmla="*/ 9525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14" h="9525">
                  <a:moveTo>
                    <a:pt x="4327" y="9525"/>
                  </a:moveTo>
                  <a:cubicBezTo>
                    <a:pt x="7946" y="9525"/>
                    <a:pt x="12233" y="7334"/>
                    <a:pt x="13757" y="4763"/>
                  </a:cubicBezTo>
                  <a:cubicBezTo>
                    <a:pt x="15281" y="2096"/>
                    <a:pt x="13566" y="0"/>
                    <a:pt x="10042" y="0"/>
                  </a:cubicBezTo>
                  <a:cubicBezTo>
                    <a:pt x="6422" y="0"/>
                    <a:pt x="2231" y="2191"/>
                    <a:pt x="612" y="4763"/>
                  </a:cubicBezTo>
                  <a:cubicBezTo>
                    <a:pt x="-1007" y="7429"/>
                    <a:pt x="707" y="9525"/>
                    <a:pt x="4327" y="9525"/>
                  </a:cubicBezTo>
                  <a:close/>
                </a:path>
              </a:pathLst>
            </a:custGeom>
            <a:grpFill/>
            <a:ln w="9525" cap="flat">
              <a:noFill/>
              <a:prstDash val="solid"/>
              <a:miter/>
            </a:ln>
          </p:spPr>
          <p:txBody>
            <a:bodyPr rtlCol="0" anchor="ctr"/>
            <a:lstStyle/>
            <a:p>
              <a:endParaRPr lang="zh-CN" altLang="en-US"/>
            </a:p>
          </p:txBody>
        </p:sp>
        <p:sp>
          <p:nvSpPr>
            <p:cNvPr id="779" name="任意多边形: 形状 778"/>
            <p:cNvSpPr/>
            <p:nvPr/>
          </p:nvSpPr>
          <p:spPr>
            <a:xfrm>
              <a:off x="5263946" y="4512564"/>
              <a:ext cx="16280" cy="11239"/>
            </a:xfrm>
            <a:custGeom>
              <a:avLst/>
              <a:gdLst>
                <a:gd name="connsiteX0" fmla="*/ 5569 w 16280"/>
                <a:gd name="connsiteY0" fmla="*/ 11239 h 11239"/>
                <a:gd name="connsiteX1" fmla="*/ 15856 w 16280"/>
                <a:gd name="connsiteY1" fmla="*/ 5620 h 11239"/>
                <a:gd name="connsiteX2" fmla="*/ 10712 w 16280"/>
                <a:gd name="connsiteY2" fmla="*/ 0 h 11239"/>
                <a:gd name="connsiteX3" fmla="*/ 425 w 16280"/>
                <a:gd name="connsiteY3" fmla="*/ 5620 h 11239"/>
                <a:gd name="connsiteX4" fmla="*/ 5569 w 16280"/>
                <a:gd name="connsiteY4" fmla="*/ 11239 h 11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80" h="11239">
                  <a:moveTo>
                    <a:pt x="5569" y="11239"/>
                  </a:moveTo>
                  <a:cubicBezTo>
                    <a:pt x="9855" y="11239"/>
                    <a:pt x="14427" y="8763"/>
                    <a:pt x="15856" y="5620"/>
                  </a:cubicBezTo>
                  <a:cubicBezTo>
                    <a:pt x="17285" y="2476"/>
                    <a:pt x="14999" y="0"/>
                    <a:pt x="10712" y="0"/>
                  </a:cubicBezTo>
                  <a:cubicBezTo>
                    <a:pt x="6521" y="0"/>
                    <a:pt x="1854" y="2476"/>
                    <a:pt x="425" y="5620"/>
                  </a:cubicBezTo>
                  <a:cubicBezTo>
                    <a:pt x="-1004" y="8668"/>
                    <a:pt x="1282" y="11239"/>
                    <a:pt x="5569" y="11239"/>
                  </a:cubicBezTo>
                  <a:close/>
                </a:path>
              </a:pathLst>
            </a:custGeom>
            <a:grpFill/>
            <a:ln w="9525" cap="flat">
              <a:noFill/>
              <a:prstDash val="solid"/>
              <a:miter/>
            </a:ln>
          </p:spPr>
          <p:txBody>
            <a:bodyPr rtlCol="0" anchor="ctr"/>
            <a:lstStyle/>
            <a:p>
              <a:endParaRPr lang="zh-CN" altLang="en-US"/>
            </a:p>
          </p:txBody>
        </p:sp>
        <p:sp>
          <p:nvSpPr>
            <p:cNvPr id="780" name="任意多边形: 形状 779"/>
            <p:cNvSpPr/>
            <p:nvPr/>
          </p:nvSpPr>
          <p:spPr>
            <a:xfrm>
              <a:off x="5461535" y="4512183"/>
              <a:ext cx="17025" cy="12001"/>
            </a:xfrm>
            <a:custGeom>
              <a:avLst/>
              <a:gdLst>
                <a:gd name="connsiteX0" fmla="*/ 6481 w 17025"/>
                <a:gd name="connsiteY0" fmla="*/ 12002 h 12001"/>
                <a:gd name="connsiteX1" fmla="*/ 16768 w 17025"/>
                <a:gd name="connsiteY1" fmla="*/ 6001 h 12001"/>
                <a:gd name="connsiteX2" fmla="*/ 10577 w 17025"/>
                <a:gd name="connsiteY2" fmla="*/ 0 h 12001"/>
                <a:gd name="connsiteX3" fmla="*/ 290 w 17025"/>
                <a:gd name="connsiteY3" fmla="*/ 6001 h 12001"/>
                <a:gd name="connsiteX4" fmla="*/ 6481 w 17025"/>
                <a:gd name="connsiteY4" fmla="*/ 12002 h 12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5" h="12001">
                  <a:moveTo>
                    <a:pt x="6481" y="12002"/>
                  </a:moveTo>
                  <a:cubicBezTo>
                    <a:pt x="11053" y="12002"/>
                    <a:pt x="15625" y="9335"/>
                    <a:pt x="16768" y="6001"/>
                  </a:cubicBezTo>
                  <a:cubicBezTo>
                    <a:pt x="17911" y="2667"/>
                    <a:pt x="15149" y="0"/>
                    <a:pt x="10577" y="0"/>
                  </a:cubicBezTo>
                  <a:cubicBezTo>
                    <a:pt x="6005" y="0"/>
                    <a:pt x="1433" y="2667"/>
                    <a:pt x="290" y="6001"/>
                  </a:cubicBezTo>
                  <a:cubicBezTo>
                    <a:pt x="-949" y="9335"/>
                    <a:pt x="1909" y="12002"/>
                    <a:pt x="6481" y="12002"/>
                  </a:cubicBezTo>
                  <a:close/>
                </a:path>
              </a:pathLst>
            </a:custGeom>
            <a:grpFill/>
            <a:ln w="9525" cap="flat">
              <a:noFill/>
              <a:prstDash val="solid"/>
              <a:miter/>
            </a:ln>
          </p:spPr>
          <p:txBody>
            <a:bodyPr rtlCol="0" anchor="ctr"/>
            <a:lstStyle/>
            <a:p>
              <a:endParaRPr lang="zh-CN" altLang="en-US"/>
            </a:p>
          </p:txBody>
        </p:sp>
        <p:sp>
          <p:nvSpPr>
            <p:cNvPr id="781" name="任意多边形: 形状 780"/>
            <p:cNvSpPr/>
            <p:nvPr/>
          </p:nvSpPr>
          <p:spPr>
            <a:xfrm>
              <a:off x="5658412" y="4511325"/>
              <a:ext cx="18876" cy="13620"/>
            </a:xfrm>
            <a:custGeom>
              <a:avLst/>
              <a:gdLst>
                <a:gd name="connsiteX0" fmla="*/ 8009 w 18876"/>
                <a:gd name="connsiteY0" fmla="*/ 13621 h 13620"/>
                <a:gd name="connsiteX1" fmla="*/ 18772 w 18876"/>
                <a:gd name="connsiteY1" fmla="*/ 6763 h 13620"/>
                <a:gd name="connsiteX2" fmla="*/ 10867 w 18876"/>
                <a:gd name="connsiteY2" fmla="*/ 0 h 13620"/>
                <a:gd name="connsiteX3" fmla="*/ 104 w 18876"/>
                <a:gd name="connsiteY3" fmla="*/ 6763 h 13620"/>
                <a:gd name="connsiteX4" fmla="*/ 8009 w 18876"/>
                <a:gd name="connsiteY4" fmla="*/ 13621 h 13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76" h="13620">
                  <a:moveTo>
                    <a:pt x="8009" y="13621"/>
                  </a:moveTo>
                  <a:cubicBezTo>
                    <a:pt x="13153" y="13621"/>
                    <a:pt x="18010" y="10573"/>
                    <a:pt x="18772" y="6763"/>
                  </a:cubicBezTo>
                  <a:cubicBezTo>
                    <a:pt x="19534" y="3048"/>
                    <a:pt x="16010" y="0"/>
                    <a:pt x="10867" y="0"/>
                  </a:cubicBezTo>
                  <a:cubicBezTo>
                    <a:pt x="5723" y="0"/>
                    <a:pt x="865" y="3048"/>
                    <a:pt x="104" y="6763"/>
                  </a:cubicBezTo>
                  <a:cubicBezTo>
                    <a:pt x="-658" y="10573"/>
                    <a:pt x="2866" y="13621"/>
                    <a:pt x="8009" y="13621"/>
                  </a:cubicBezTo>
                  <a:close/>
                </a:path>
              </a:pathLst>
            </a:custGeom>
            <a:grpFill/>
            <a:ln w="9525" cap="flat">
              <a:noFill/>
              <a:prstDash val="solid"/>
              <a:miter/>
            </a:ln>
          </p:spPr>
          <p:txBody>
            <a:bodyPr rtlCol="0" anchor="ctr"/>
            <a:lstStyle/>
            <a:p>
              <a:endParaRPr lang="zh-CN" altLang="en-US"/>
            </a:p>
          </p:txBody>
        </p:sp>
        <p:sp>
          <p:nvSpPr>
            <p:cNvPr id="782" name="任意多边形: 形状 781"/>
            <p:cNvSpPr/>
            <p:nvPr/>
          </p:nvSpPr>
          <p:spPr>
            <a:xfrm>
              <a:off x="5856420" y="4511325"/>
              <a:ext cx="18614" cy="13620"/>
            </a:xfrm>
            <a:custGeom>
              <a:avLst/>
              <a:gdLst>
                <a:gd name="connsiteX0" fmla="*/ 8693 w 18614"/>
                <a:gd name="connsiteY0" fmla="*/ 13621 h 13620"/>
                <a:gd name="connsiteX1" fmla="*/ 18599 w 18614"/>
                <a:gd name="connsiteY1" fmla="*/ 6763 h 13620"/>
                <a:gd name="connsiteX2" fmla="*/ 9932 w 18614"/>
                <a:gd name="connsiteY2" fmla="*/ 0 h 13620"/>
                <a:gd name="connsiteX3" fmla="*/ 26 w 18614"/>
                <a:gd name="connsiteY3" fmla="*/ 6763 h 13620"/>
                <a:gd name="connsiteX4" fmla="*/ 8693 w 18614"/>
                <a:gd name="connsiteY4" fmla="*/ 13621 h 13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14" h="13620">
                  <a:moveTo>
                    <a:pt x="8693" y="13621"/>
                  </a:moveTo>
                  <a:cubicBezTo>
                    <a:pt x="13837" y="13621"/>
                    <a:pt x="18314" y="10573"/>
                    <a:pt x="18599" y="6763"/>
                  </a:cubicBezTo>
                  <a:cubicBezTo>
                    <a:pt x="18885" y="3048"/>
                    <a:pt x="14980" y="0"/>
                    <a:pt x="9932" y="0"/>
                  </a:cubicBezTo>
                  <a:cubicBezTo>
                    <a:pt x="4788" y="0"/>
                    <a:pt x="311" y="3048"/>
                    <a:pt x="26" y="6763"/>
                  </a:cubicBezTo>
                  <a:cubicBezTo>
                    <a:pt x="-355" y="10573"/>
                    <a:pt x="3550" y="13621"/>
                    <a:pt x="8693" y="13621"/>
                  </a:cubicBezTo>
                  <a:close/>
                </a:path>
              </a:pathLst>
            </a:custGeom>
            <a:grpFill/>
            <a:ln w="9525" cap="flat">
              <a:noFill/>
              <a:prstDash val="solid"/>
              <a:miter/>
            </a:ln>
          </p:spPr>
          <p:txBody>
            <a:bodyPr rtlCol="0" anchor="ctr"/>
            <a:lstStyle/>
            <a:p>
              <a:endParaRPr lang="zh-CN" altLang="en-US"/>
            </a:p>
          </p:txBody>
        </p:sp>
        <p:sp>
          <p:nvSpPr>
            <p:cNvPr id="783" name="任意多边形: 形状 782"/>
            <p:cNvSpPr/>
            <p:nvPr/>
          </p:nvSpPr>
          <p:spPr>
            <a:xfrm>
              <a:off x="6053897" y="4511040"/>
              <a:ext cx="19719" cy="14382"/>
            </a:xfrm>
            <a:custGeom>
              <a:avLst/>
              <a:gdLst>
                <a:gd name="connsiteX0" fmla="*/ 10003 w 19719"/>
                <a:gd name="connsiteY0" fmla="*/ 14383 h 14382"/>
                <a:gd name="connsiteX1" fmla="*/ 19718 w 19719"/>
                <a:gd name="connsiteY1" fmla="*/ 7144 h 14382"/>
                <a:gd name="connsiteX2" fmla="*/ 9622 w 19719"/>
                <a:gd name="connsiteY2" fmla="*/ 0 h 14382"/>
                <a:gd name="connsiteX3" fmla="*/ 2 w 19719"/>
                <a:gd name="connsiteY3" fmla="*/ 7144 h 14382"/>
                <a:gd name="connsiteX4" fmla="*/ 10003 w 19719"/>
                <a:gd name="connsiteY4" fmla="*/ 14383 h 14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19" h="14382">
                  <a:moveTo>
                    <a:pt x="10003" y="14383"/>
                  </a:moveTo>
                  <a:cubicBezTo>
                    <a:pt x="15527" y="14383"/>
                    <a:pt x="19814" y="11144"/>
                    <a:pt x="19718" y="7144"/>
                  </a:cubicBezTo>
                  <a:cubicBezTo>
                    <a:pt x="19528" y="3143"/>
                    <a:pt x="15051" y="0"/>
                    <a:pt x="9622" y="0"/>
                  </a:cubicBezTo>
                  <a:cubicBezTo>
                    <a:pt x="4193" y="0"/>
                    <a:pt x="-94" y="3238"/>
                    <a:pt x="2" y="7144"/>
                  </a:cubicBezTo>
                  <a:cubicBezTo>
                    <a:pt x="2" y="11144"/>
                    <a:pt x="4478" y="14383"/>
                    <a:pt x="10003" y="14383"/>
                  </a:cubicBezTo>
                  <a:close/>
                </a:path>
              </a:pathLst>
            </a:custGeom>
            <a:grpFill/>
            <a:ln w="9525" cap="flat">
              <a:noFill/>
              <a:prstDash val="solid"/>
              <a:miter/>
            </a:ln>
          </p:spPr>
          <p:txBody>
            <a:bodyPr rtlCol="0" anchor="ctr"/>
            <a:lstStyle/>
            <a:p>
              <a:endParaRPr lang="zh-CN" altLang="en-US"/>
            </a:p>
          </p:txBody>
        </p:sp>
        <p:sp>
          <p:nvSpPr>
            <p:cNvPr id="784" name="任意多边形: 形状 783"/>
            <p:cNvSpPr/>
            <p:nvPr/>
          </p:nvSpPr>
          <p:spPr>
            <a:xfrm>
              <a:off x="6252151" y="4511325"/>
              <a:ext cx="18785" cy="13620"/>
            </a:xfrm>
            <a:custGeom>
              <a:avLst/>
              <a:gdLst>
                <a:gd name="connsiteX0" fmla="*/ 10440 w 18785"/>
                <a:gd name="connsiteY0" fmla="*/ 13621 h 13620"/>
                <a:gd name="connsiteX1" fmla="*/ 18727 w 18785"/>
                <a:gd name="connsiteY1" fmla="*/ 6763 h 13620"/>
                <a:gd name="connsiteX2" fmla="*/ 8345 w 18785"/>
                <a:gd name="connsiteY2" fmla="*/ 0 h 13620"/>
                <a:gd name="connsiteX3" fmla="*/ 58 w 18785"/>
                <a:gd name="connsiteY3" fmla="*/ 6763 h 13620"/>
                <a:gd name="connsiteX4" fmla="*/ 10440 w 18785"/>
                <a:gd name="connsiteY4" fmla="*/ 13621 h 13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85" h="13620">
                  <a:moveTo>
                    <a:pt x="10440" y="13621"/>
                  </a:moveTo>
                  <a:cubicBezTo>
                    <a:pt x="15584" y="13621"/>
                    <a:pt x="19299" y="10573"/>
                    <a:pt x="18727" y="6763"/>
                  </a:cubicBezTo>
                  <a:cubicBezTo>
                    <a:pt x="18156" y="3048"/>
                    <a:pt x="13488" y="0"/>
                    <a:pt x="8345" y="0"/>
                  </a:cubicBezTo>
                  <a:cubicBezTo>
                    <a:pt x="3201" y="0"/>
                    <a:pt x="-513" y="3048"/>
                    <a:pt x="58" y="6763"/>
                  </a:cubicBezTo>
                  <a:cubicBezTo>
                    <a:pt x="630" y="10573"/>
                    <a:pt x="5297" y="13621"/>
                    <a:pt x="10440" y="13621"/>
                  </a:cubicBezTo>
                  <a:close/>
                </a:path>
              </a:pathLst>
            </a:custGeom>
            <a:grpFill/>
            <a:ln w="9525" cap="flat">
              <a:noFill/>
              <a:prstDash val="solid"/>
              <a:miter/>
            </a:ln>
          </p:spPr>
          <p:txBody>
            <a:bodyPr rtlCol="0" anchor="ctr"/>
            <a:lstStyle/>
            <a:p>
              <a:endParaRPr lang="zh-CN" altLang="en-US"/>
            </a:p>
          </p:txBody>
        </p:sp>
        <p:sp>
          <p:nvSpPr>
            <p:cNvPr id="785" name="任意多边形: 形状 784"/>
            <p:cNvSpPr/>
            <p:nvPr/>
          </p:nvSpPr>
          <p:spPr>
            <a:xfrm>
              <a:off x="6450445" y="4511801"/>
              <a:ext cx="17961" cy="12763"/>
            </a:xfrm>
            <a:custGeom>
              <a:avLst/>
              <a:gdLst>
                <a:gd name="connsiteX0" fmla="*/ 10743 w 17961"/>
                <a:gd name="connsiteY0" fmla="*/ 12763 h 12763"/>
                <a:gd name="connsiteX1" fmla="*/ 17791 w 17961"/>
                <a:gd name="connsiteY1" fmla="*/ 6382 h 12763"/>
                <a:gd name="connsiteX2" fmla="*/ 7219 w 17961"/>
                <a:gd name="connsiteY2" fmla="*/ 0 h 12763"/>
                <a:gd name="connsiteX3" fmla="*/ 170 w 17961"/>
                <a:gd name="connsiteY3" fmla="*/ 6382 h 12763"/>
                <a:gd name="connsiteX4" fmla="*/ 10743 w 17961"/>
                <a:gd name="connsiteY4" fmla="*/ 12763 h 12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61" h="12763">
                  <a:moveTo>
                    <a:pt x="10743" y="12763"/>
                  </a:moveTo>
                  <a:cubicBezTo>
                    <a:pt x="15601" y="12763"/>
                    <a:pt x="18744" y="9906"/>
                    <a:pt x="17791" y="6382"/>
                  </a:cubicBezTo>
                  <a:cubicBezTo>
                    <a:pt x="16744" y="2858"/>
                    <a:pt x="12076" y="0"/>
                    <a:pt x="7219" y="0"/>
                  </a:cubicBezTo>
                  <a:cubicBezTo>
                    <a:pt x="2361" y="0"/>
                    <a:pt x="-782" y="2858"/>
                    <a:pt x="170" y="6382"/>
                  </a:cubicBezTo>
                  <a:cubicBezTo>
                    <a:pt x="1218" y="9906"/>
                    <a:pt x="5885" y="12763"/>
                    <a:pt x="10743" y="12763"/>
                  </a:cubicBezTo>
                  <a:close/>
                </a:path>
              </a:pathLst>
            </a:custGeom>
            <a:grpFill/>
            <a:ln w="9525" cap="flat">
              <a:noFill/>
              <a:prstDash val="solid"/>
              <a:miter/>
            </a:ln>
          </p:spPr>
          <p:txBody>
            <a:bodyPr rtlCol="0" anchor="ctr"/>
            <a:lstStyle/>
            <a:p>
              <a:endParaRPr lang="zh-CN" altLang="en-US"/>
            </a:p>
          </p:txBody>
        </p:sp>
        <p:sp>
          <p:nvSpPr>
            <p:cNvPr id="786" name="任意多边形: 形状 785"/>
            <p:cNvSpPr/>
            <p:nvPr/>
          </p:nvSpPr>
          <p:spPr>
            <a:xfrm>
              <a:off x="6648764" y="4512183"/>
              <a:ext cx="17181" cy="12001"/>
            </a:xfrm>
            <a:custGeom>
              <a:avLst/>
              <a:gdLst>
                <a:gd name="connsiteX0" fmla="*/ 11020 w 17181"/>
                <a:gd name="connsiteY0" fmla="*/ 12002 h 12001"/>
                <a:gd name="connsiteX1" fmla="*/ 16830 w 17181"/>
                <a:gd name="connsiteY1" fmla="*/ 6001 h 12001"/>
                <a:gd name="connsiteX2" fmla="*/ 6162 w 17181"/>
                <a:gd name="connsiteY2" fmla="*/ 0 h 12001"/>
                <a:gd name="connsiteX3" fmla="*/ 352 w 17181"/>
                <a:gd name="connsiteY3" fmla="*/ 6001 h 12001"/>
                <a:gd name="connsiteX4" fmla="*/ 11020 w 17181"/>
                <a:gd name="connsiteY4" fmla="*/ 12002 h 12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81" h="12001">
                  <a:moveTo>
                    <a:pt x="11020" y="12002"/>
                  </a:moveTo>
                  <a:cubicBezTo>
                    <a:pt x="15592" y="12002"/>
                    <a:pt x="18163" y="9335"/>
                    <a:pt x="16830" y="6001"/>
                  </a:cubicBezTo>
                  <a:cubicBezTo>
                    <a:pt x="15496" y="2667"/>
                    <a:pt x="10734" y="0"/>
                    <a:pt x="6162" y="0"/>
                  </a:cubicBezTo>
                  <a:cubicBezTo>
                    <a:pt x="1590" y="0"/>
                    <a:pt x="-982" y="2667"/>
                    <a:pt x="352" y="6001"/>
                  </a:cubicBezTo>
                  <a:cubicBezTo>
                    <a:pt x="1685" y="9335"/>
                    <a:pt x="6448" y="12002"/>
                    <a:pt x="11020" y="12002"/>
                  </a:cubicBezTo>
                  <a:close/>
                </a:path>
              </a:pathLst>
            </a:custGeom>
            <a:grpFill/>
            <a:ln w="9525" cap="flat">
              <a:noFill/>
              <a:prstDash val="solid"/>
              <a:miter/>
            </a:ln>
          </p:spPr>
          <p:txBody>
            <a:bodyPr rtlCol="0" anchor="ctr"/>
            <a:lstStyle/>
            <a:p>
              <a:endParaRPr lang="zh-CN" altLang="en-US"/>
            </a:p>
          </p:txBody>
        </p:sp>
        <p:sp>
          <p:nvSpPr>
            <p:cNvPr id="787" name="任意多边形: 形状 786"/>
            <p:cNvSpPr/>
            <p:nvPr/>
          </p:nvSpPr>
          <p:spPr>
            <a:xfrm>
              <a:off x="6847676" y="4513040"/>
              <a:ext cx="15227" cy="10382"/>
            </a:xfrm>
            <a:custGeom>
              <a:avLst/>
              <a:gdLst>
                <a:gd name="connsiteX0" fmla="*/ 10323 w 15227"/>
                <a:gd name="connsiteY0" fmla="*/ 10382 h 10382"/>
                <a:gd name="connsiteX1" fmla="*/ 14704 w 15227"/>
                <a:gd name="connsiteY1" fmla="*/ 5144 h 10382"/>
                <a:gd name="connsiteX2" fmla="*/ 4893 w 15227"/>
                <a:gd name="connsiteY2" fmla="*/ 0 h 10382"/>
                <a:gd name="connsiteX3" fmla="*/ 512 w 15227"/>
                <a:gd name="connsiteY3" fmla="*/ 5144 h 10382"/>
                <a:gd name="connsiteX4" fmla="*/ 10323 w 15227"/>
                <a:gd name="connsiteY4" fmla="*/ 10382 h 10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27" h="10382">
                  <a:moveTo>
                    <a:pt x="10323" y="10382"/>
                  </a:moveTo>
                  <a:cubicBezTo>
                    <a:pt x="14323" y="10382"/>
                    <a:pt x="16228" y="8001"/>
                    <a:pt x="14704" y="5144"/>
                  </a:cubicBezTo>
                  <a:cubicBezTo>
                    <a:pt x="13180" y="2286"/>
                    <a:pt x="8799" y="0"/>
                    <a:pt x="4893" y="0"/>
                  </a:cubicBezTo>
                  <a:cubicBezTo>
                    <a:pt x="988" y="0"/>
                    <a:pt x="-1012" y="2286"/>
                    <a:pt x="512" y="5144"/>
                  </a:cubicBezTo>
                  <a:cubicBezTo>
                    <a:pt x="1941" y="8001"/>
                    <a:pt x="6322" y="10382"/>
                    <a:pt x="10323" y="10382"/>
                  </a:cubicBezTo>
                  <a:close/>
                </a:path>
              </a:pathLst>
            </a:custGeom>
            <a:grpFill/>
            <a:ln w="9525" cap="flat">
              <a:noFill/>
              <a:prstDash val="solid"/>
              <a:miter/>
            </a:ln>
          </p:spPr>
          <p:txBody>
            <a:bodyPr rtlCol="0" anchor="ctr"/>
            <a:lstStyle/>
            <a:p>
              <a:endParaRPr lang="zh-CN" altLang="en-US"/>
            </a:p>
          </p:txBody>
        </p:sp>
        <p:sp>
          <p:nvSpPr>
            <p:cNvPr id="788" name="任意多边形: 形状 787"/>
            <p:cNvSpPr/>
            <p:nvPr/>
          </p:nvSpPr>
          <p:spPr>
            <a:xfrm>
              <a:off x="7046497" y="4513802"/>
              <a:ext cx="13338" cy="8762"/>
            </a:xfrm>
            <a:custGeom>
              <a:avLst/>
              <a:gdLst>
                <a:gd name="connsiteX0" fmla="*/ 9527 w 13338"/>
                <a:gd name="connsiteY0" fmla="*/ 8763 h 8762"/>
                <a:gd name="connsiteX1" fmla="*/ 12670 w 13338"/>
                <a:gd name="connsiteY1" fmla="*/ 4381 h 8762"/>
                <a:gd name="connsiteX2" fmla="*/ 3812 w 13338"/>
                <a:gd name="connsiteY2" fmla="*/ 0 h 8762"/>
                <a:gd name="connsiteX3" fmla="*/ 668 w 13338"/>
                <a:gd name="connsiteY3" fmla="*/ 4381 h 8762"/>
                <a:gd name="connsiteX4" fmla="*/ 9527 w 13338"/>
                <a:gd name="connsiteY4" fmla="*/ 8763 h 8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8" h="8762">
                  <a:moveTo>
                    <a:pt x="9527" y="8763"/>
                  </a:moveTo>
                  <a:cubicBezTo>
                    <a:pt x="12861" y="8763"/>
                    <a:pt x="14289" y="6763"/>
                    <a:pt x="12670" y="4381"/>
                  </a:cubicBezTo>
                  <a:cubicBezTo>
                    <a:pt x="11051" y="1905"/>
                    <a:pt x="7146" y="0"/>
                    <a:pt x="3812" y="0"/>
                  </a:cubicBezTo>
                  <a:cubicBezTo>
                    <a:pt x="478" y="0"/>
                    <a:pt x="-951" y="2000"/>
                    <a:pt x="668" y="4381"/>
                  </a:cubicBezTo>
                  <a:cubicBezTo>
                    <a:pt x="2192" y="6763"/>
                    <a:pt x="6098" y="8763"/>
                    <a:pt x="9527" y="8763"/>
                  </a:cubicBezTo>
                  <a:close/>
                </a:path>
              </a:pathLst>
            </a:custGeom>
            <a:grpFill/>
            <a:ln w="9525" cap="flat">
              <a:noFill/>
              <a:prstDash val="solid"/>
              <a:miter/>
            </a:ln>
          </p:spPr>
          <p:txBody>
            <a:bodyPr rtlCol="0" anchor="ctr"/>
            <a:lstStyle/>
            <a:p>
              <a:endParaRPr lang="zh-CN" altLang="en-US"/>
            </a:p>
          </p:txBody>
        </p:sp>
        <p:sp>
          <p:nvSpPr>
            <p:cNvPr id="789" name="任意多边形: 形状 788"/>
            <p:cNvSpPr/>
            <p:nvPr/>
          </p:nvSpPr>
          <p:spPr>
            <a:xfrm>
              <a:off x="7245323" y="4514564"/>
              <a:ext cx="11354" cy="7239"/>
            </a:xfrm>
            <a:custGeom>
              <a:avLst/>
              <a:gdLst>
                <a:gd name="connsiteX0" fmla="*/ 8439 w 11354"/>
                <a:gd name="connsiteY0" fmla="*/ 7239 h 7239"/>
                <a:gd name="connsiteX1" fmla="*/ 10630 w 11354"/>
                <a:gd name="connsiteY1" fmla="*/ 3620 h 7239"/>
                <a:gd name="connsiteX2" fmla="*/ 2915 w 11354"/>
                <a:gd name="connsiteY2" fmla="*/ 0 h 7239"/>
                <a:gd name="connsiteX3" fmla="*/ 724 w 11354"/>
                <a:gd name="connsiteY3" fmla="*/ 3620 h 7239"/>
                <a:gd name="connsiteX4" fmla="*/ 8439 w 11354"/>
                <a:gd name="connsiteY4" fmla="*/ 7239 h 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4" h="7239">
                  <a:moveTo>
                    <a:pt x="8439" y="7239"/>
                  </a:moveTo>
                  <a:cubicBezTo>
                    <a:pt x="11202" y="7239"/>
                    <a:pt x="12154" y="5620"/>
                    <a:pt x="10630" y="3620"/>
                  </a:cubicBezTo>
                  <a:cubicBezTo>
                    <a:pt x="9106" y="1619"/>
                    <a:pt x="5677" y="0"/>
                    <a:pt x="2915" y="0"/>
                  </a:cubicBezTo>
                  <a:cubicBezTo>
                    <a:pt x="153" y="0"/>
                    <a:pt x="-800" y="1619"/>
                    <a:pt x="724" y="3620"/>
                  </a:cubicBezTo>
                  <a:cubicBezTo>
                    <a:pt x="2248" y="5620"/>
                    <a:pt x="5772" y="7239"/>
                    <a:pt x="8439" y="7239"/>
                  </a:cubicBezTo>
                  <a:close/>
                </a:path>
              </a:pathLst>
            </a:custGeom>
            <a:grpFill/>
            <a:ln w="9525" cap="flat">
              <a:noFill/>
              <a:prstDash val="solid"/>
              <a:miter/>
            </a:ln>
          </p:spPr>
          <p:txBody>
            <a:bodyPr rtlCol="0" anchor="ctr"/>
            <a:lstStyle/>
            <a:p>
              <a:endParaRPr lang="zh-CN" altLang="en-US"/>
            </a:p>
          </p:txBody>
        </p:sp>
        <p:sp>
          <p:nvSpPr>
            <p:cNvPr id="790" name="任意多边形: 形状 789"/>
            <p:cNvSpPr/>
            <p:nvPr/>
          </p:nvSpPr>
          <p:spPr>
            <a:xfrm>
              <a:off x="7444978" y="4515802"/>
              <a:ext cx="7851" cy="4762"/>
            </a:xfrm>
            <a:custGeom>
              <a:avLst/>
              <a:gdLst>
                <a:gd name="connsiteX0" fmla="*/ 6048 w 7851"/>
                <a:gd name="connsiteY0" fmla="*/ 4763 h 4762"/>
                <a:gd name="connsiteX1" fmla="*/ 7191 w 7851"/>
                <a:gd name="connsiteY1" fmla="*/ 2381 h 4762"/>
                <a:gd name="connsiteX2" fmla="*/ 1761 w 7851"/>
                <a:gd name="connsiteY2" fmla="*/ 0 h 4762"/>
                <a:gd name="connsiteX3" fmla="*/ 618 w 7851"/>
                <a:gd name="connsiteY3" fmla="*/ 2381 h 4762"/>
                <a:gd name="connsiteX4" fmla="*/ 6048 w 7851"/>
                <a:gd name="connsiteY4" fmla="*/ 4763 h 4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51" h="4762">
                  <a:moveTo>
                    <a:pt x="6048" y="4763"/>
                  </a:moveTo>
                  <a:cubicBezTo>
                    <a:pt x="7857" y="4763"/>
                    <a:pt x="8429" y="3715"/>
                    <a:pt x="7191" y="2381"/>
                  </a:cubicBezTo>
                  <a:cubicBezTo>
                    <a:pt x="6048" y="1048"/>
                    <a:pt x="3571" y="0"/>
                    <a:pt x="1761" y="0"/>
                  </a:cubicBezTo>
                  <a:cubicBezTo>
                    <a:pt x="-49" y="0"/>
                    <a:pt x="-525" y="1048"/>
                    <a:pt x="618" y="2381"/>
                  </a:cubicBezTo>
                  <a:cubicBezTo>
                    <a:pt x="1761" y="3715"/>
                    <a:pt x="4238" y="4763"/>
                    <a:pt x="6048" y="4763"/>
                  </a:cubicBezTo>
                  <a:close/>
                </a:path>
              </a:pathLst>
            </a:custGeom>
            <a:grpFill/>
            <a:ln w="9525" cap="flat">
              <a:noFill/>
              <a:prstDash val="solid"/>
              <a:miter/>
            </a:ln>
          </p:spPr>
          <p:txBody>
            <a:bodyPr rtlCol="0" anchor="ctr"/>
            <a:lstStyle/>
            <a:p>
              <a:endParaRPr lang="zh-CN" altLang="en-US"/>
            </a:p>
          </p:txBody>
        </p:sp>
        <p:sp>
          <p:nvSpPr>
            <p:cNvPr id="791" name="任意多边形: 形状 790"/>
            <p:cNvSpPr/>
            <p:nvPr/>
          </p:nvSpPr>
          <p:spPr>
            <a:xfrm>
              <a:off x="7644047" y="4516469"/>
              <a:ext cx="5433" cy="3238"/>
            </a:xfrm>
            <a:custGeom>
              <a:avLst/>
              <a:gdLst>
                <a:gd name="connsiteX0" fmla="*/ 4336 w 5433"/>
                <a:gd name="connsiteY0" fmla="*/ 3238 h 3238"/>
                <a:gd name="connsiteX1" fmla="*/ 4908 w 5433"/>
                <a:gd name="connsiteY1" fmla="*/ 1619 h 3238"/>
                <a:gd name="connsiteX2" fmla="*/ 1098 w 5433"/>
                <a:gd name="connsiteY2" fmla="*/ 0 h 3238"/>
                <a:gd name="connsiteX3" fmla="*/ 526 w 5433"/>
                <a:gd name="connsiteY3" fmla="*/ 1619 h 3238"/>
                <a:gd name="connsiteX4" fmla="*/ 4336 w 5433"/>
                <a:gd name="connsiteY4" fmla="*/ 3238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3" h="3238">
                  <a:moveTo>
                    <a:pt x="4336" y="3238"/>
                  </a:moveTo>
                  <a:cubicBezTo>
                    <a:pt x="5574" y="3238"/>
                    <a:pt x="5765" y="2476"/>
                    <a:pt x="4908" y="1619"/>
                  </a:cubicBezTo>
                  <a:cubicBezTo>
                    <a:pt x="4050" y="762"/>
                    <a:pt x="2336" y="0"/>
                    <a:pt x="1098" y="0"/>
                  </a:cubicBezTo>
                  <a:cubicBezTo>
                    <a:pt x="-141" y="0"/>
                    <a:pt x="-331" y="667"/>
                    <a:pt x="526" y="1619"/>
                  </a:cubicBezTo>
                  <a:cubicBezTo>
                    <a:pt x="1478" y="2572"/>
                    <a:pt x="3193" y="3238"/>
                    <a:pt x="4336" y="3238"/>
                  </a:cubicBezTo>
                  <a:close/>
                </a:path>
              </a:pathLst>
            </a:custGeom>
            <a:grpFill/>
            <a:ln w="9525" cap="flat">
              <a:noFill/>
              <a:prstDash val="solid"/>
              <a:miter/>
            </a:ln>
          </p:spPr>
          <p:txBody>
            <a:bodyPr rtlCol="0" anchor="ctr"/>
            <a:lstStyle/>
            <a:p>
              <a:endParaRPr lang="zh-CN" altLang="en-US"/>
            </a:p>
          </p:txBody>
        </p:sp>
        <p:sp>
          <p:nvSpPr>
            <p:cNvPr id="792" name="任意多边形: 形状 791"/>
            <p:cNvSpPr/>
            <p:nvPr/>
          </p:nvSpPr>
          <p:spPr>
            <a:xfrm>
              <a:off x="7843246" y="4517421"/>
              <a:ext cx="2800" cy="1524"/>
            </a:xfrm>
            <a:custGeom>
              <a:avLst/>
              <a:gdLst>
                <a:gd name="connsiteX0" fmla="*/ 2305 w 2800"/>
                <a:gd name="connsiteY0" fmla="*/ 1524 h 1524"/>
                <a:gd name="connsiteX1" fmla="*/ 2496 w 2800"/>
                <a:gd name="connsiteY1" fmla="*/ 762 h 1524"/>
                <a:gd name="connsiteX2" fmla="*/ 495 w 2800"/>
                <a:gd name="connsiteY2" fmla="*/ 0 h 1524"/>
                <a:gd name="connsiteX3" fmla="*/ 305 w 2800"/>
                <a:gd name="connsiteY3" fmla="*/ 762 h 1524"/>
                <a:gd name="connsiteX4" fmla="*/ 2305 w 2800"/>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0" h="1524">
                  <a:moveTo>
                    <a:pt x="2305" y="1524"/>
                  </a:moveTo>
                  <a:cubicBezTo>
                    <a:pt x="2877" y="1524"/>
                    <a:pt x="2972" y="1143"/>
                    <a:pt x="2496" y="762"/>
                  </a:cubicBezTo>
                  <a:cubicBezTo>
                    <a:pt x="2019" y="286"/>
                    <a:pt x="1067" y="0"/>
                    <a:pt x="495" y="0"/>
                  </a:cubicBezTo>
                  <a:cubicBezTo>
                    <a:pt x="-76" y="0"/>
                    <a:pt x="-171" y="381"/>
                    <a:pt x="305" y="762"/>
                  </a:cubicBezTo>
                  <a:cubicBezTo>
                    <a:pt x="876" y="1143"/>
                    <a:pt x="1734" y="1524"/>
                    <a:pt x="2305" y="1524"/>
                  </a:cubicBezTo>
                  <a:close/>
                </a:path>
              </a:pathLst>
            </a:custGeom>
            <a:grpFill/>
            <a:ln w="9525" cap="flat">
              <a:noFill/>
              <a:prstDash val="solid"/>
              <a:miter/>
            </a:ln>
          </p:spPr>
          <p:txBody>
            <a:bodyPr rtlCol="0" anchor="ctr"/>
            <a:lstStyle/>
            <a:p>
              <a:endParaRPr lang="zh-CN" altLang="en-US"/>
            </a:p>
          </p:txBody>
        </p:sp>
        <p:sp>
          <p:nvSpPr>
            <p:cNvPr id="793" name="任意多边形: 形状 792"/>
            <p:cNvSpPr/>
            <p:nvPr/>
          </p:nvSpPr>
          <p:spPr>
            <a:xfrm>
              <a:off x="4436714" y="4676298"/>
              <a:ext cx="1529" cy="952"/>
            </a:xfrm>
            <a:custGeom>
              <a:avLst/>
              <a:gdLst>
                <a:gd name="connsiteX0" fmla="*/ 316 w 1529"/>
                <a:gd name="connsiteY0" fmla="*/ 952 h 952"/>
                <a:gd name="connsiteX1" fmla="*/ 1363 w 1529"/>
                <a:gd name="connsiteY1" fmla="*/ 476 h 952"/>
                <a:gd name="connsiteX2" fmla="*/ 1173 w 1529"/>
                <a:gd name="connsiteY2" fmla="*/ 0 h 952"/>
                <a:gd name="connsiteX3" fmla="*/ 125 w 1529"/>
                <a:gd name="connsiteY3" fmla="*/ 476 h 952"/>
                <a:gd name="connsiteX4" fmla="*/ 316 w 1529"/>
                <a:gd name="connsiteY4" fmla="*/ 952 h 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9" h="952">
                  <a:moveTo>
                    <a:pt x="316" y="952"/>
                  </a:moveTo>
                  <a:cubicBezTo>
                    <a:pt x="601" y="952"/>
                    <a:pt x="1078" y="762"/>
                    <a:pt x="1363" y="476"/>
                  </a:cubicBezTo>
                  <a:cubicBezTo>
                    <a:pt x="1649" y="190"/>
                    <a:pt x="1554" y="0"/>
                    <a:pt x="1173" y="0"/>
                  </a:cubicBezTo>
                  <a:cubicBezTo>
                    <a:pt x="887" y="0"/>
                    <a:pt x="411" y="190"/>
                    <a:pt x="125" y="476"/>
                  </a:cubicBezTo>
                  <a:cubicBezTo>
                    <a:pt x="-65" y="762"/>
                    <a:pt x="-65" y="952"/>
                    <a:pt x="316" y="952"/>
                  </a:cubicBezTo>
                  <a:close/>
                </a:path>
              </a:pathLst>
            </a:custGeom>
            <a:grpFill/>
            <a:ln w="9525" cap="flat">
              <a:noFill/>
              <a:prstDash val="solid"/>
              <a:miter/>
            </a:ln>
          </p:spPr>
          <p:txBody>
            <a:bodyPr rtlCol="0" anchor="ctr"/>
            <a:lstStyle/>
            <a:p>
              <a:endParaRPr lang="zh-CN" altLang="en-US"/>
            </a:p>
          </p:txBody>
        </p:sp>
        <p:sp>
          <p:nvSpPr>
            <p:cNvPr id="794" name="任意多边形: 形状 793"/>
            <p:cNvSpPr/>
            <p:nvPr/>
          </p:nvSpPr>
          <p:spPr>
            <a:xfrm>
              <a:off x="4652793" y="4675346"/>
              <a:ext cx="4313" cy="2857"/>
            </a:xfrm>
            <a:custGeom>
              <a:avLst/>
              <a:gdLst>
                <a:gd name="connsiteX0" fmla="*/ 1025 w 4313"/>
                <a:gd name="connsiteY0" fmla="*/ 2857 h 2857"/>
                <a:gd name="connsiteX1" fmla="*/ 3978 w 4313"/>
                <a:gd name="connsiteY1" fmla="*/ 1429 h 2857"/>
                <a:gd name="connsiteX2" fmla="*/ 3311 w 4313"/>
                <a:gd name="connsiteY2" fmla="*/ 0 h 2857"/>
                <a:gd name="connsiteX3" fmla="*/ 359 w 4313"/>
                <a:gd name="connsiteY3" fmla="*/ 1429 h 2857"/>
                <a:gd name="connsiteX4" fmla="*/ 1025 w 4313"/>
                <a:gd name="connsiteY4" fmla="*/ 2857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3" h="2857">
                  <a:moveTo>
                    <a:pt x="1025" y="2857"/>
                  </a:moveTo>
                  <a:cubicBezTo>
                    <a:pt x="2073" y="2857"/>
                    <a:pt x="3407" y="2191"/>
                    <a:pt x="3978" y="1429"/>
                  </a:cubicBezTo>
                  <a:cubicBezTo>
                    <a:pt x="4645" y="667"/>
                    <a:pt x="4264" y="0"/>
                    <a:pt x="3311" y="0"/>
                  </a:cubicBezTo>
                  <a:cubicBezTo>
                    <a:pt x="2359" y="0"/>
                    <a:pt x="1025" y="667"/>
                    <a:pt x="359" y="1429"/>
                  </a:cubicBezTo>
                  <a:cubicBezTo>
                    <a:pt x="-308" y="2191"/>
                    <a:pt x="-22" y="2857"/>
                    <a:pt x="1025" y="2857"/>
                  </a:cubicBezTo>
                  <a:close/>
                </a:path>
              </a:pathLst>
            </a:custGeom>
            <a:grpFill/>
            <a:ln w="9525" cap="flat">
              <a:noFill/>
              <a:prstDash val="solid"/>
              <a:miter/>
            </a:ln>
          </p:spPr>
          <p:txBody>
            <a:bodyPr rtlCol="0" anchor="ctr"/>
            <a:lstStyle/>
            <a:p>
              <a:endParaRPr lang="zh-CN" altLang="en-US"/>
            </a:p>
          </p:txBody>
        </p:sp>
        <p:sp>
          <p:nvSpPr>
            <p:cNvPr id="795" name="任意多边形: 形状 794"/>
            <p:cNvSpPr/>
            <p:nvPr/>
          </p:nvSpPr>
          <p:spPr>
            <a:xfrm>
              <a:off x="4868994" y="4674298"/>
              <a:ext cx="6751" cy="4857"/>
            </a:xfrm>
            <a:custGeom>
              <a:avLst/>
              <a:gdLst>
                <a:gd name="connsiteX0" fmla="*/ 1804 w 6751"/>
                <a:gd name="connsiteY0" fmla="*/ 4858 h 4857"/>
                <a:gd name="connsiteX1" fmla="*/ 6376 w 6751"/>
                <a:gd name="connsiteY1" fmla="*/ 2381 h 4857"/>
                <a:gd name="connsiteX2" fmla="*/ 4947 w 6751"/>
                <a:gd name="connsiteY2" fmla="*/ 0 h 4857"/>
                <a:gd name="connsiteX3" fmla="*/ 376 w 6751"/>
                <a:gd name="connsiteY3" fmla="*/ 2381 h 4857"/>
                <a:gd name="connsiteX4" fmla="*/ 1804 w 6751"/>
                <a:gd name="connsiteY4" fmla="*/ 4858 h 4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 h="4857">
                  <a:moveTo>
                    <a:pt x="1804" y="4858"/>
                  </a:moveTo>
                  <a:cubicBezTo>
                    <a:pt x="3424" y="4858"/>
                    <a:pt x="5519" y="3810"/>
                    <a:pt x="6376" y="2381"/>
                  </a:cubicBezTo>
                  <a:cubicBezTo>
                    <a:pt x="7234" y="1048"/>
                    <a:pt x="6567" y="0"/>
                    <a:pt x="4947" y="0"/>
                  </a:cubicBezTo>
                  <a:cubicBezTo>
                    <a:pt x="3233" y="0"/>
                    <a:pt x="1233" y="1048"/>
                    <a:pt x="376" y="2381"/>
                  </a:cubicBezTo>
                  <a:cubicBezTo>
                    <a:pt x="-482" y="3810"/>
                    <a:pt x="185" y="4858"/>
                    <a:pt x="1804" y="4858"/>
                  </a:cubicBezTo>
                  <a:close/>
                </a:path>
              </a:pathLst>
            </a:custGeom>
            <a:grpFill/>
            <a:ln w="9525" cap="flat">
              <a:noFill/>
              <a:prstDash val="solid"/>
              <a:miter/>
            </a:ln>
          </p:spPr>
          <p:txBody>
            <a:bodyPr rtlCol="0" anchor="ctr"/>
            <a:lstStyle/>
            <a:p>
              <a:endParaRPr lang="zh-CN" altLang="en-US"/>
            </a:p>
          </p:txBody>
        </p:sp>
        <p:sp>
          <p:nvSpPr>
            <p:cNvPr id="796" name="任意多边形: 形状 795"/>
            <p:cNvSpPr/>
            <p:nvPr/>
          </p:nvSpPr>
          <p:spPr>
            <a:xfrm>
              <a:off x="5085938" y="4673917"/>
              <a:ext cx="7870" cy="5714"/>
            </a:xfrm>
            <a:custGeom>
              <a:avLst/>
              <a:gdLst>
                <a:gd name="connsiteX0" fmla="*/ 2411 w 7870"/>
                <a:gd name="connsiteY0" fmla="*/ 5715 h 5714"/>
                <a:gd name="connsiteX1" fmla="*/ 7555 w 7870"/>
                <a:gd name="connsiteY1" fmla="*/ 2857 h 5714"/>
                <a:gd name="connsiteX2" fmla="*/ 5459 w 7870"/>
                <a:gd name="connsiteY2" fmla="*/ 0 h 5714"/>
                <a:gd name="connsiteX3" fmla="*/ 315 w 7870"/>
                <a:gd name="connsiteY3" fmla="*/ 2857 h 5714"/>
                <a:gd name="connsiteX4" fmla="*/ 2411 w 7870"/>
                <a:gd name="connsiteY4" fmla="*/ 5715 h 5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0" h="5714">
                  <a:moveTo>
                    <a:pt x="2411" y="5715"/>
                  </a:moveTo>
                  <a:cubicBezTo>
                    <a:pt x="4411" y="5715"/>
                    <a:pt x="6697" y="4381"/>
                    <a:pt x="7555" y="2857"/>
                  </a:cubicBezTo>
                  <a:cubicBezTo>
                    <a:pt x="8412" y="1238"/>
                    <a:pt x="7459" y="0"/>
                    <a:pt x="5459" y="0"/>
                  </a:cubicBezTo>
                  <a:cubicBezTo>
                    <a:pt x="3459" y="0"/>
                    <a:pt x="1173" y="1238"/>
                    <a:pt x="315" y="2857"/>
                  </a:cubicBezTo>
                  <a:cubicBezTo>
                    <a:pt x="-542" y="4477"/>
                    <a:pt x="411" y="5715"/>
                    <a:pt x="2411" y="5715"/>
                  </a:cubicBezTo>
                  <a:close/>
                </a:path>
              </a:pathLst>
            </a:custGeom>
            <a:grpFill/>
            <a:ln w="9525" cap="flat">
              <a:noFill/>
              <a:prstDash val="solid"/>
              <a:miter/>
            </a:ln>
          </p:spPr>
          <p:txBody>
            <a:bodyPr rtlCol="0" anchor="ctr"/>
            <a:lstStyle/>
            <a:p>
              <a:endParaRPr lang="zh-CN" altLang="en-US"/>
            </a:p>
          </p:txBody>
        </p:sp>
        <p:sp>
          <p:nvSpPr>
            <p:cNvPr id="797" name="任意多边形: 形状 796"/>
            <p:cNvSpPr/>
            <p:nvPr/>
          </p:nvSpPr>
          <p:spPr>
            <a:xfrm>
              <a:off x="5302281" y="4672965"/>
              <a:ext cx="10153" cy="7715"/>
            </a:xfrm>
            <a:custGeom>
              <a:avLst/>
              <a:gdLst>
                <a:gd name="connsiteX0" fmla="*/ 3524 w 10153"/>
                <a:gd name="connsiteY0" fmla="*/ 7715 h 7715"/>
                <a:gd name="connsiteX1" fmla="*/ 9905 w 10153"/>
                <a:gd name="connsiteY1" fmla="*/ 3810 h 7715"/>
                <a:gd name="connsiteX2" fmla="*/ 6667 w 10153"/>
                <a:gd name="connsiteY2" fmla="*/ 0 h 7715"/>
                <a:gd name="connsiteX3" fmla="*/ 285 w 10153"/>
                <a:gd name="connsiteY3" fmla="*/ 3810 h 7715"/>
                <a:gd name="connsiteX4" fmla="*/ 3524 w 10153"/>
                <a:gd name="connsiteY4" fmla="*/ 7715 h 7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53" h="7715">
                  <a:moveTo>
                    <a:pt x="3524" y="7715"/>
                  </a:moveTo>
                  <a:cubicBezTo>
                    <a:pt x="6191" y="7715"/>
                    <a:pt x="9048" y="6001"/>
                    <a:pt x="9905" y="3810"/>
                  </a:cubicBezTo>
                  <a:cubicBezTo>
                    <a:pt x="10763" y="1619"/>
                    <a:pt x="9334" y="0"/>
                    <a:pt x="6667" y="0"/>
                  </a:cubicBezTo>
                  <a:cubicBezTo>
                    <a:pt x="4000" y="0"/>
                    <a:pt x="1142" y="1714"/>
                    <a:pt x="285" y="3810"/>
                  </a:cubicBezTo>
                  <a:cubicBezTo>
                    <a:pt x="-667" y="5905"/>
                    <a:pt x="857" y="7715"/>
                    <a:pt x="3524" y="7715"/>
                  </a:cubicBezTo>
                  <a:close/>
                </a:path>
              </a:pathLst>
            </a:custGeom>
            <a:grpFill/>
            <a:ln w="9525" cap="flat">
              <a:noFill/>
              <a:prstDash val="solid"/>
              <a:miter/>
            </a:ln>
          </p:spPr>
          <p:txBody>
            <a:bodyPr rtlCol="0" anchor="ctr"/>
            <a:lstStyle/>
            <a:p>
              <a:endParaRPr lang="zh-CN" altLang="en-US"/>
            </a:p>
          </p:txBody>
        </p:sp>
        <p:sp>
          <p:nvSpPr>
            <p:cNvPr id="798" name="任意多边形: 形状 797"/>
            <p:cNvSpPr/>
            <p:nvPr/>
          </p:nvSpPr>
          <p:spPr>
            <a:xfrm>
              <a:off x="5519283" y="4672393"/>
              <a:ext cx="11159" cy="8762"/>
            </a:xfrm>
            <a:custGeom>
              <a:avLst/>
              <a:gdLst>
                <a:gd name="connsiteX0" fmla="*/ 4359 w 11159"/>
                <a:gd name="connsiteY0" fmla="*/ 8763 h 8762"/>
                <a:gd name="connsiteX1" fmla="*/ 11027 w 11159"/>
                <a:gd name="connsiteY1" fmla="*/ 4381 h 8762"/>
                <a:gd name="connsiteX2" fmla="*/ 6740 w 11159"/>
                <a:gd name="connsiteY2" fmla="*/ 0 h 8762"/>
                <a:gd name="connsiteX3" fmla="*/ 168 w 11159"/>
                <a:gd name="connsiteY3" fmla="*/ 4381 h 8762"/>
                <a:gd name="connsiteX4" fmla="*/ 4359 w 11159"/>
                <a:gd name="connsiteY4" fmla="*/ 8763 h 8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 h="8762">
                  <a:moveTo>
                    <a:pt x="4359" y="8763"/>
                  </a:moveTo>
                  <a:cubicBezTo>
                    <a:pt x="7407" y="8763"/>
                    <a:pt x="10360" y="6858"/>
                    <a:pt x="11027" y="4381"/>
                  </a:cubicBezTo>
                  <a:cubicBezTo>
                    <a:pt x="11693" y="2000"/>
                    <a:pt x="9788" y="0"/>
                    <a:pt x="6740" y="0"/>
                  </a:cubicBezTo>
                  <a:cubicBezTo>
                    <a:pt x="3788" y="0"/>
                    <a:pt x="740" y="1905"/>
                    <a:pt x="168" y="4381"/>
                  </a:cubicBezTo>
                  <a:cubicBezTo>
                    <a:pt x="-594" y="6763"/>
                    <a:pt x="1311" y="8763"/>
                    <a:pt x="4359" y="8763"/>
                  </a:cubicBezTo>
                  <a:close/>
                </a:path>
              </a:pathLst>
            </a:custGeom>
            <a:grpFill/>
            <a:ln w="9525" cap="flat">
              <a:noFill/>
              <a:prstDash val="solid"/>
              <a:miter/>
            </a:ln>
          </p:spPr>
          <p:txBody>
            <a:bodyPr rtlCol="0" anchor="ctr"/>
            <a:lstStyle/>
            <a:p>
              <a:endParaRPr lang="zh-CN" altLang="en-US"/>
            </a:p>
          </p:txBody>
        </p:sp>
        <p:sp>
          <p:nvSpPr>
            <p:cNvPr id="799" name="任意多边形: 形状 798"/>
            <p:cNvSpPr/>
            <p:nvPr/>
          </p:nvSpPr>
          <p:spPr>
            <a:xfrm>
              <a:off x="5736274" y="4671917"/>
              <a:ext cx="12122" cy="9715"/>
            </a:xfrm>
            <a:custGeom>
              <a:avLst/>
              <a:gdLst>
                <a:gd name="connsiteX0" fmla="*/ 5299 w 12122"/>
                <a:gd name="connsiteY0" fmla="*/ 9716 h 9715"/>
                <a:gd name="connsiteX1" fmla="*/ 12062 w 12122"/>
                <a:gd name="connsiteY1" fmla="*/ 4858 h 9715"/>
                <a:gd name="connsiteX2" fmla="*/ 6823 w 12122"/>
                <a:gd name="connsiteY2" fmla="*/ 0 h 9715"/>
                <a:gd name="connsiteX3" fmla="*/ 61 w 12122"/>
                <a:gd name="connsiteY3" fmla="*/ 4858 h 9715"/>
                <a:gd name="connsiteX4" fmla="*/ 5299 w 12122"/>
                <a:gd name="connsiteY4" fmla="*/ 9716 h 9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22" h="9715">
                  <a:moveTo>
                    <a:pt x="5299" y="9716"/>
                  </a:moveTo>
                  <a:cubicBezTo>
                    <a:pt x="8633" y="9716"/>
                    <a:pt x="11681" y="7525"/>
                    <a:pt x="12062" y="4858"/>
                  </a:cubicBezTo>
                  <a:cubicBezTo>
                    <a:pt x="12538" y="2191"/>
                    <a:pt x="10157" y="0"/>
                    <a:pt x="6823" y="0"/>
                  </a:cubicBezTo>
                  <a:cubicBezTo>
                    <a:pt x="3490" y="0"/>
                    <a:pt x="442" y="2191"/>
                    <a:pt x="61" y="4858"/>
                  </a:cubicBezTo>
                  <a:cubicBezTo>
                    <a:pt x="-416" y="7525"/>
                    <a:pt x="1966" y="9716"/>
                    <a:pt x="5299" y="9716"/>
                  </a:cubicBezTo>
                  <a:close/>
                </a:path>
              </a:pathLst>
            </a:custGeom>
            <a:grpFill/>
            <a:ln w="9525" cap="flat">
              <a:noFill/>
              <a:prstDash val="solid"/>
              <a:miter/>
            </a:ln>
          </p:spPr>
          <p:txBody>
            <a:bodyPr rtlCol="0" anchor="ctr"/>
            <a:lstStyle/>
            <a:p>
              <a:endParaRPr lang="zh-CN" altLang="en-US"/>
            </a:p>
          </p:txBody>
        </p:sp>
        <p:sp>
          <p:nvSpPr>
            <p:cNvPr id="800" name="任意多边形: 形状 799"/>
            <p:cNvSpPr/>
            <p:nvPr/>
          </p:nvSpPr>
          <p:spPr>
            <a:xfrm>
              <a:off x="5953122" y="4671441"/>
              <a:ext cx="13244" cy="10667"/>
            </a:xfrm>
            <a:custGeom>
              <a:avLst/>
              <a:gdLst>
                <a:gd name="connsiteX0" fmla="*/ 6479 w 13244"/>
                <a:gd name="connsiteY0" fmla="*/ 10668 h 10667"/>
                <a:gd name="connsiteX1" fmla="*/ 13242 w 13244"/>
                <a:gd name="connsiteY1" fmla="*/ 5334 h 10667"/>
                <a:gd name="connsiteX2" fmla="*/ 6765 w 13244"/>
                <a:gd name="connsiteY2" fmla="*/ 0 h 10667"/>
                <a:gd name="connsiteX3" fmla="*/ 2 w 13244"/>
                <a:gd name="connsiteY3" fmla="*/ 5334 h 10667"/>
                <a:gd name="connsiteX4" fmla="*/ 6479 w 13244"/>
                <a:gd name="connsiteY4" fmla="*/ 10668 h 10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44" h="10667">
                  <a:moveTo>
                    <a:pt x="6479" y="10668"/>
                  </a:moveTo>
                  <a:cubicBezTo>
                    <a:pt x="10099" y="10668"/>
                    <a:pt x="13147" y="8287"/>
                    <a:pt x="13242" y="5334"/>
                  </a:cubicBezTo>
                  <a:cubicBezTo>
                    <a:pt x="13337" y="2381"/>
                    <a:pt x="10384" y="0"/>
                    <a:pt x="6765" y="0"/>
                  </a:cubicBezTo>
                  <a:cubicBezTo>
                    <a:pt x="3146" y="0"/>
                    <a:pt x="97" y="2381"/>
                    <a:pt x="2" y="5334"/>
                  </a:cubicBezTo>
                  <a:cubicBezTo>
                    <a:pt x="-93" y="8287"/>
                    <a:pt x="2860" y="10668"/>
                    <a:pt x="6479" y="10668"/>
                  </a:cubicBezTo>
                  <a:close/>
                </a:path>
              </a:pathLst>
            </a:custGeom>
            <a:grpFill/>
            <a:ln w="9525" cap="flat">
              <a:noFill/>
              <a:prstDash val="solid"/>
              <a:miter/>
            </a:ln>
          </p:spPr>
          <p:txBody>
            <a:bodyPr rtlCol="0" anchor="ctr"/>
            <a:lstStyle/>
            <a:p>
              <a:endParaRPr lang="zh-CN" altLang="en-US"/>
            </a:p>
          </p:txBody>
        </p:sp>
        <p:sp>
          <p:nvSpPr>
            <p:cNvPr id="801" name="任意多边形: 形状 800"/>
            <p:cNvSpPr/>
            <p:nvPr/>
          </p:nvSpPr>
          <p:spPr>
            <a:xfrm>
              <a:off x="6170655" y="4671441"/>
              <a:ext cx="13269" cy="10667"/>
            </a:xfrm>
            <a:custGeom>
              <a:avLst/>
              <a:gdLst>
                <a:gd name="connsiteX0" fmla="*/ 7069 w 13269"/>
                <a:gd name="connsiteY0" fmla="*/ 10668 h 10667"/>
                <a:gd name="connsiteX1" fmla="*/ 13260 w 13269"/>
                <a:gd name="connsiteY1" fmla="*/ 5334 h 10667"/>
                <a:gd name="connsiteX2" fmla="*/ 6116 w 13269"/>
                <a:gd name="connsiteY2" fmla="*/ 0 h 10667"/>
                <a:gd name="connsiteX3" fmla="*/ 20 w 13269"/>
                <a:gd name="connsiteY3" fmla="*/ 5334 h 10667"/>
                <a:gd name="connsiteX4" fmla="*/ 7069 w 13269"/>
                <a:gd name="connsiteY4" fmla="*/ 10668 h 10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69" h="10667">
                  <a:moveTo>
                    <a:pt x="7069" y="10668"/>
                  </a:moveTo>
                  <a:cubicBezTo>
                    <a:pt x="10784" y="10668"/>
                    <a:pt x="13451" y="8287"/>
                    <a:pt x="13260" y="5334"/>
                  </a:cubicBezTo>
                  <a:cubicBezTo>
                    <a:pt x="12974" y="2381"/>
                    <a:pt x="9736" y="0"/>
                    <a:pt x="6116" y="0"/>
                  </a:cubicBezTo>
                  <a:cubicBezTo>
                    <a:pt x="2497" y="0"/>
                    <a:pt x="-265" y="2381"/>
                    <a:pt x="20" y="5334"/>
                  </a:cubicBezTo>
                  <a:cubicBezTo>
                    <a:pt x="211" y="8287"/>
                    <a:pt x="3449" y="10668"/>
                    <a:pt x="7069" y="10668"/>
                  </a:cubicBezTo>
                  <a:close/>
                </a:path>
              </a:pathLst>
            </a:custGeom>
            <a:grpFill/>
            <a:ln w="9525" cap="flat">
              <a:noFill/>
              <a:prstDash val="solid"/>
              <a:miter/>
            </a:ln>
          </p:spPr>
          <p:txBody>
            <a:bodyPr rtlCol="0" anchor="ctr"/>
            <a:lstStyle/>
            <a:p>
              <a:endParaRPr lang="zh-CN" altLang="en-US"/>
            </a:p>
          </p:txBody>
        </p:sp>
        <p:sp>
          <p:nvSpPr>
            <p:cNvPr id="802" name="任意多边形: 形状 801"/>
            <p:cNvSpPr/>
            <p:nvPr/>
          </p:nvSpPr>
          <p:spPr>
            <a:xfrm>
              <a:off x="6387954" y="4671441"/>
              <a:ext cx="13501" cy="10667"/>
            </a:xfrm>
            <a:custGeom>
              <a:avLst/>
              <a:gdLst>
                <a:gd name="connsiteX0" fmla="*/ 7892 w 13501"/>
                <a:gd name="connsiteY0" fmla="*/ 10668 h 10667"/>
                <a:gd name="connsiteX1" fmla="*/ 13417 w 13501"/>
                <a:gd name="connsiteY1" fmla="*/ 5334 h 10667"/>
                <a:gd name="connsiteX2" fmla="*/ 5607 w 13501"/>
                <a:gd name="connsiteY2" fmla="*/ 0 h 10667"/>
                <a:gd name="connsiteX3" fmla="*/ 82 w 13501"/>
                <a:gd name="connsiteY3" fmla="*/ 5334 h 10667"/>
                <a:gd name="connsiteX4" fmla="*/ 7892 w 13501"/>
                <a:gd name="connsiteY4" fmla="*/ 10668 h 10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1" h="10667">
                  <a:moveTo>
                    <a:pt x="7892" y="10668"/>
                  </a:moveTo>
                  <a:cubicBezTo>
                    <a:pt x="11607" y="10668"/>
                    <a:pt x="13988" y="8287"/>
                    <a:pt x="13417" y="5334"/>
                  </a:cubicBezTo>
                  <a:cubicBezTo>
                    <a:pt x="12750" y="2381"/>
                    <a:pt x="9321" y="0"/>
                    <a:pt x="5607" y="0"/>
                  </a:cubicBezTo>
                  <a:cubicBezTo>
                    <a:pt x="1987" y="0"/>
                    <a:pt x="-489" y="2381"/>
                    <a:pt x="82" y="5334"/>
                  </a:cubicBezTo>
                  <a:cubicBezTo>
                    <a:pt x="749" y="8287"/>
                    <a:pt x="4273" y="10668"/>
                    <a:pt x="7892" y="10668"/>
                  </a:cubicBezTo>
                  <a:close/>
                </a:path>
              </a:pathLst>
            </a:custGeom>
            <a:grpFill/>
            <a:ln w="9525" cap="flat">
              <a:noFill/>
              <a:prstDash val="solid"/>
              <a:miter/>
            </a:ln>
          </p:spPr>
          <p:txBody>
            <a:bodyPr rtlCol="0" anchor="ctr"/>
            <a:lstStyle/>
            <a:p>
              <a:endParaRPr lang="zh-CN" altLang="en-US"/>
            </a:p>
          </p:txBody>
        </p:sp>
        <p:sp>
          <p:nvSpPr>
            <p:cNvPr id="803" name="任意多边形: 形状 802"/>
            <p:cNvSpPr/>
            <p:nvPr/>
          </p:nvSpPr>
          <p:spPr>
            <a:xfrm>
              <a:off x="6606049" y="4671917"/>
              <a:ext cx="12443" cy="9715"/>
            </a:xfrm>
            <a:custGeom>
              <a:avLst/>
              <a:gdLst>
                <a:gd name="connsiteX0" fmla="*/ 7825 w 12443"/>
                <a:gd name="connsiteY0" fmla="*/ 9716 h 9715"/>
                <a:gd name="connsiteX1" fmla="*/ 12206 w 12443"/>
                <a:gd name="connsiteY1" fmla="*/ 4858 h 9715"/>
                <a:gd name="connsiteX2" fmla="*/ 4586 w 12443"/>
                <a:gd name="connsiteY2" fmla="*/ 0 h 9715"/>
                <a:gd name="connsiteX3" fmla="*/ 205 w 12443"/>
                <a:gd name="connsiteY3" fmla="*/ 4858 h 9715"/>
                <a:gd name="connsiteX4" fmla="*/ 7825 w 12443"/>
                <a:gd name="connsiteY4" fmla="*/ 9716 h 9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3" h="9715">
                  <a:moveTo>
                    <a:pt x="7825" y="9716"/>
                  </a:moveTo>
                  <a:cubicBezTo>
                    <a:pt x="11159" y="9716"/>
                    <a:pt x="13159" y="7525"/>
                    <a:pt x="12206" y="4858"/>
                  </a:cubicBezTo>
                  <a:cubicBezTo>
                    <a:pt x="11349" y="2191"/>
                    <a:pt x="7825" y="0"/>
                    <a:pt x="4586" y="0"/>
                  </a:cubicBezTo>
                  <a:cubicBezTo>
                    <a:pt x="1252" y="0"/>
                    <a:pt x="-652" y="2191"/>
                    <a:pt x="205" y="4858"/>
                  </a:cubicBezTo>
                  <a:cubicBezTo>
                    <a:pt x="1062" y="7525"/>
                    <a:pt x="4491" y="9716"/>
                    <a:pt x="7825" y="9716"/>
                  </a:cubicBezTo>
                  <a:close/>
                </a:path>
              </a:pathLst>
            </a:custGeom>
            <a:grpFill/>
            <a:ln w="9525" cap="flat">
              <a:noFill/>
              <a:prstDash val="solid"/>
              <a:miter/>
            </a:ln>
          </p:spPr>
          <p:txBody>
            <a:bodyPr rtlCol="0" anchor="ctr"/>
            <a:lstStyle/>
            <a:p>
              <a:endParaRPr lang="zh-CN" altLang="en-US"/>
            </a:p>
          </p:txBody>
        </p:sp>
        <p:sp>
          <p:nvSpPr>
            <p:cNvPr id="804" name="任意多边形: 形状 803"/>
            <p:cNvSpPr/>
            <p:nvPr/>
          </p:nvSpPr>
          <p:spPr>
            <a:xfrm>
              <a:off x="6823950" y="4672393"/>
              <a:ext cx="11568" cy="8762"/>
            </a:xfrm>
            <a:custGeom>
              <a:avLst/>
              <a:gdLst>
                <a:gd name="connsiteX0" fmla="*/ 7760 w 11568"/>
                <a:gd name="connsiteY0" fmla="*/ 8763 h 8762"/>
                <a:gd name="connsiteX1" fmla="*/ 11189 w 11568"/>
                <a:gd name="connsiteY1" fmla="*/ 4381 h 8762"/>
                <a:gd name="connsiteX2" fmla="*/ 3760 w 11568"/>
                <a:gd name="connsiteY2" fmla="*/ 0 h 8762"/>
                <a:gd name="connsiteX3" fmla="*/ 330 w 11568"/>
                <a:gd name="connsiteY3" fmla="*/ 4381 h 8762"/>
                <a:gd name="connsiteX4" fmla="*/ 7760 w 11568"/>
                <a:gd name="connsiteY4" fmla="*/ 8763 h 8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68" h="8762">
                  <a:moveTo>
                    <a:pt x="7760" y="8763"/>
                  </a:moveTo>
                  <a:cubicBezTo>
                    <a:pt x="10808" y="8763"/>
                    <a:pt x="12332" y="6858"/>
                    <a:pt x="11189" y="4381"/>
                  </a:cubicBezTo>
                  <a:cubicBezTo>
                    <a:pt x="10046" y="2000"/>
                    <a:pt x="6712" y="0"/>
                    <a:pt x="3760" y="0"/>
                  </a:cubicBezTo>
                  <a:cubicBezTo>
                    <a:pt x="807" y="0"/>
                    <a:pt x="-717" y="1905"/>
                    <a:pt x="330" y="4381"/>
                  </a:cubicBezTo>
                  <a:cubicBezTo>
                    <a:pt x="1378" y="6763"/>
                    <a:pt x="4712" y="8763"/>
                    <a:pt x="7760" y="8763"/>
                  </a:cubicBezTo>
                  <a:close/>
                </a:path>
              </a:pathLst>
            </a:custGeom>
            <a:grpFill/>
            <a:ln w="9525" cap="flat">
              <a:noFill/>
              <a:prstDash val="solid"/>
              <a:miter/>
            </a:ln>
          </p:spPr>
          <p:txBody>
            <a:bodyPr rtlCol="0" anchor="ctr"/>
            <a:lstStyle/>
            <a:p>
              <a:endParaRPr lang="zh-CN" altLang="en-US"/>
            </a:p>
          </p:txBody>
        </p:sp>
        <p:sp>
          <p:nvSpPr>
            <p:cNvPr id="805" name="任意多边形: 形状 804"/>
            <p:cNvSpPr/>
            <p:nvPr/>
          </p:nvSpPr>
          <p:spPr>
            <a:xfrm>
              <a:off x="7041904" y="4672965"/>
              <a:ext cx="10618" cy="7715"/>
            </a:xfrm>
            <a:custGeom>
              <a:avLst/>
              <a:gdLst>
                <a:gd name="connsiteX0" fmla="*/ 7548 w 10618"/>
                <a:gd name="connsiteY0" fmla="*/ 7715 h 7715"/>
                <a:gd name="connsiteX1" fmla="*/ 10119 w 10618"/>
                <a:gd name="connsiteY1" fmla="*/ 3810 h 7715"/>
                <a:gd name="connsiteX2" fmla="*/ 3071 w 10618"/>
                <a:gd name="connsiteY2" fmla="*/ 0 h 7715"/>
                <a:gd name="connsiteX3" fmla="*/ 499 w 10618"/>
                <a:gd name="connsiteY3" fmla="*/ 3810 h 7715"/>
                <a:gd name="connsiteX4" fmla="*/ 7548 w 10618"/>
                <a:gd name="connsiteY4" fmla="*/ 7715 h 7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18" h="7715">
                  <a:moveTo>
                    <a:pt x="7548" y="7715"/>
                  </a:moveTo>
                  <a:cubicBezTo>
                    <a:pt x="10215" y="7715"/>
                    <a:pt x="11358" y="6001"/>
                    <a:pt x="10119" y="3810"/>
                  </a:cubicBezTo>
                  <a:cubicBezTo>
                    <a:pt x="8881" y="1619"/>
                    <a:pt x="5738" y="0"/>
                    <a:pt x="3071" y="0"/>
                  </a:cubicBezTo>
                  <a:cubicBezTo>
                    <a:pt x="404" y="0"/>
                    <a:pt x="-739" y="1714"/>
                    <a:pt x="499" y="3810"/>
                  </a:cubicBezTo>
                  <a:cubicBezTo>
                    <a:pt x="1642" y="5905"/>
                    <a:pt x="4881" y="7715"/>
                    <a:pt x="7548" y="7715"/>
                  </a:cubicBezTo>
                  <a:close/>
                </a:path>
              </a:pathLst>
            </a:custGeom>
            <a:grpFill/>
            <a:ln w="9525" cap="flat">
              <a:noFill/>
              <a:prstDash val="solid"/>
              <a:miter/>
            </a:ln>
          </p:spPr>
          <p:txBody>
            <a:bodyPr rtlCol="0" anchor="ctr"/>
            <a:lstStyle/>
            <a:p>
              <a:endParaRPr lang="zh-CN" altLang="en-US"/>
            </a:p>
          </p:txBody>
        </p:sp>
        <p:sp>
          <p:nvSpPr>
            <p:cNvPr id="806" name="任意多边形: 形状 805"/>
            <p:cNvSpPr/>
            <p:nvPr/>
          </p:nvSpPr>
          <p:spPr>
            <a:xfrm>
              <a:off x="7260444" y="4673917"/>
              <a:ext cx="8396" cy="5714"/>
            </a:xfrm>
            <a:custGeom>
              <a:avLst/>
              <a:gdLst>
                <a:gd name="connsiteX0" fmla="*/ 6272 w 8396"/>
                <a:gd name="connsiteY0" fmla="*/ 5715 h 5714"/>
                <a:gd name="connsiteX1" fmla="*/ 7796 w 8396"/>
                <a:gd name="connsiteY1" fmla="*/ 2857 h 5714"/>
                <a:gd name="connsiteX2" fmla="*/ 2081 w 8396"/>
                <a:gd name="connsiteY2" fmla="*/ 0 h 5714"/>
                <a:gd name="connsiteX3" fmla="*/ 557 w 8396"/>
                <a:gd name="connsiteY3" fmla="*/ 2857 h 5714"/>
                <a:gd name="connsiteX4" fmla="*/ 6272 w 8396"/>
                <a:gd name="connsiteY4" fmla="*/ 5715 h 5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96" h="5714">
                  <a:moveTo>
                    <a:pt x="6272" y="5715"/>
                  </a:moveTo>
                  <a:cubicBezTo>
                    <a:pt x="8273" y="5715"/>
                    <a:pt x="9035" y="4381"/>
                    <a:pt x="7796" y="2857"/>
                  </a:cubicBezTo>
                  <a:cubicBezTo>
                    <a:pt x="6654" y="1238"/>
                    <a:pt x="4082" y="0"/>
                    <a:pt x="2081" y="0"/>
                  </a:cubicBezTo>
                  <a:cubicBezTo>
                    <a:pt x="81" y="0"/>
                    <a:pt x="-586" y="1238"/>
                    <a:pt x="557" y="2857"/>
                  </a:cubicBezTo>
                  <a:cubicBezTo>
                    <a:pt x="1700" y="4477"/>
                    <a:pt x="4272" y="5715"/>
                    <a:pt x="6272" y="5715"/>
                  </a:cubicBezTo>
                  <a:close/>
                </a:path>
              </a:pathLst>
            </a:custGeom>
            <a:grpFill/>
            <a:ln w="9525" cap="flat">
              <a:noFill/>
              <a:prstDash val="solid"/>
              <a:miter/>
            </a:ln>
          </p:spPr>
          <p:txBody>
            <a:bodyPr rtlCol="0" anchor="ctr"/>
            <a:lstStyle/>
            <a:p>
              <a:endParaRPr lang="zh-CN" altLang="en-US"/>
            </a:p>
          </p:txBody>
        </p:sp>
        <p:sp>
          <p:nvSpPr>
            <p:cNvPr id="807" name="任意多边形: 形状 806"/>
            <p:cNvSpPr/>
            <p:nvPr/>
          </p:nvSpPr>
          <p:spPr>
            <a:xfrm>
              <a:off x="7479167" y="4674869"/>
              <a:ext cx="5820" cy="3810"/>
            </a:xfrm>
            <a:custGeom>
              <a:avLst/>
              <a:gdLst>
                <a:gd name="connsiteX0" fmla="*/ 4530 w 5820"/>
                <a:gd name="connsiteY0" fmla="*/ 3810 h 3810"/>
                <a:gd name="connsiteX1" fmla="*/ 5291 w 5820"/>
                <a:gd name="connsiteY1" fmla="*/ 1905 h 3810"/>
                <a:gd name="connsiteX2" fmla="*/ 1291 w 5820"/>
                <a:gd name="connsiteY2" fmla="*/ 0 h 3810"/>
                <a:gd name="connsiteX3" fmla="*/ 529 w 5820"/>
                <a:gd name="connsiteY3" fmla="*/ 1905 h 3810"/>
                <a:gd name="connsiteX4" fmla="*/ 4530 w 5820"/>
                <a:gd name="connsiteY4" fmla="*/ 3810 h 3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0" h="3810">
                  <a:moveTo>
                    <a:pt x="4530" y="3810"/>
                  </a:moveTo>
                  <a:cubicBezTo>
                    <a:pt x="5863" y="3810"/>
                    <a:pt x="6244" y="2953"/>
                    <a:pt x="5291" y="1905"/>
                  </a:cubicBezTo>
                  <a:cubicBezTo>
                    <a:pt x="4434" y="858"/>
                    <a:pt x="2625" y="0"/>
                    <a:pt x="1291" y="0"/>
                  </a:cubicBezTo>
                  <a:cubicBezTo>
                    <a:pt x="-42" y="0"/>
                    <a:pt x="-423" y="858"/>
                    <a:pt x="529" y="1905"/>
                  </a:cubicBezTo>
                  <a:cubicBezTo>
                    <a:pt x="1386" y="2953"/>
                    <a:pt x="3196" y="3810"/>
                    <a:pt x="4530" y="3810"/>
                  </a:cubicBezTo>
                  <a:close/>
                </a:path>
              </a:pathLst>
            </a:custGeom>
            <a:grpFill/>
            <a:ln w="9525" cap="flat">
              <a:noFill/>
              <a:prstDash val="solid"/>
              <a:miter/>
            </a:ln>
          </p:spPr>
          <p:txBody>
            <a:bodyPr rtlCol="0" anchor="ctr"/>
            <a:lstStyle/>
            <a:p>
              <a:endParaRPr lang="zh-CN" altLang="en-US"/>
            </a:p>
          </p:txBody>
        </p:sp>
        <p:sp>
          <p:nvSpPr>
            <p:cNvPr id="808" name="任意多边形: 形状 807"/>
            <p:cNvSpPr/>
            <p:nvPr/>
          </p:nvSpPr>
          <p:spPr>
            <a:xfrm>
              <a:off x="7697253" y="4675346"/>
              <a:ext cx="4589" cy="2857"/>
            </a:xfrm>
            <a:custGeom>
              <a:avLst/>
              <a:gdLst>
                <a:gd name="connsiteX0" fmla="*/ 3709 w 4589"/>
                <a:gd name="connsiteY0" fmla="*/ 2857 h 2857"/>
                <a:gd name="connsiteX1" fmla="*/ 4090 w 4589"/>
                <a:gd name="connsiteY1" fmla="*/ 1429 h 2857"/>
                <a:gd name="connsiteX2" fmla="*/ 851 w 4589"/>
                <a:gd name="connsiteY2" fmla="*/ 0 h 2857"/>
                <a:gd name="connsiteX3" fmla="*/ 470 w 4589"/>
                <a:gd name="connsiteY3" fmla="*/ 1429 h 2857"/>
                <a:gd name="connsiteX4" fmla="*/ 3709 w 4589"/>
                <a:gd name="connsiteY4" fmla="*/ 2857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89" h="2857">
                  <a:moveTo>
                    <a:pt x="3709" y="2857"/>
                  </a:moveTo>
                  <a:cubicBezTo>
                    <a:pt x="4756" y="2857"/>
                    <a:pt x="4852" y="2191"/>
                    <a:pt x="4090" y="1429"/>
                  </a:cubicBezTo>
                  <a:cubicBezTo>
                    <a:pt x="3328" y="667"/>
                    <a:pt x="1899" y="0"/>
                    <a:pt x="851" y="0"/>
                  </a:cubicBezTo>
                  <a:cubicBezTo>
                    <a:pt x="-101" y="0"/>
                    <a:pt x="-292" y="667"/>
                    <a:pt x="470" y="1429"/>
                  </a:cubicBezTo>
                  <a:cubicBezTo>
                    <a:pt x="1327" y="2191"/>
                    <a:pt x="2756" y="2857"/>
                    <a:pt x="3709" y="2857"/>
                  </a:cubicBezTo>
                  <a:close/>
                </a:path>
              </a:pathLst>
            </a:custGeom>
            <a:grpFill/>
            <a:ln w="9525" cap="flat">
              <a:noFill/>
              <a:prstDash val="solid"/>
              <a:miter/>
            </a:ln>
          </p:spPr>
          <p:txBody>
            <a:bodyPr rtlCol="0" anchor="ctr"/>
            <a:lstStyle/>
            <a:p>
              <a:endParaRPr lang="zh-CN" altLang="en-US"/>
            </a:p>
          </p:txBody>
        </p:sp>
        <p:sp>
          <p:nvSpPr>
            <p:cNvPr id="809" name="任意多边形: 形状 808"/>
            <p:cNvSpPr/>
            <p:nvPr/>
          </p:nvSpPr>
          <p:spPr>
            <a:xfrm>
              <a:off x="7916244" y="4676298"/>
              <a:ext cx="1583" cy="952"/>
            </a:xfrm>
            <a:custGeom>
              <a:avLst/>
              <a:gdLst>
                <a:gd name="connsiteX0" fmla="*/ 1315 w 1583"/>
                <a:gd name="connsiteY0" fmla="*/ 952 h 952"/>
                <a:gd name="connsiteX1" fmla="*/ 1411 w 1583"/>
                <a:gd name="connsiteY1" fmla="*/ 476 h 952"/>
                <a:gd name="connsiteX2" fmla="*/ 268 w 1583"/>
                <a:gd name="connsiteY2" fmla="*/ 0 h 952"/>
                <a:gd name="connsiteX3" fmla="*/ 172 w 1583"/>
                <a:gd name="connsiteY3" fmla="*/ 476 h 952"/>
                <a:gd name="connsiteX4" fmla="*/ 1315 w 1583"/>
                <a:gd name="connsiteY4" fmla="*/ 952 h 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3" h="952">
                  <a:moveTo>
                    <a:pt x="1315" y="952"/>
                  </a:moveTo>
                  <a:cubicBezTo>
                    <a:pt x="1601" y="952"/>
                    <a:pt x="1697" y="762"/>
                    <a:pt x="1411" y="476"/>
                  </a:cubicBezTo>
                  <a:cubicBezTo>
                    <a:pt x="1125" y="190"/>
                    <a:pt x="649" y="0"/>
                    <a:pt x="268" y="0"/>
                  </a:cubicBezTo>
                  <a:cubicBezTo>
                    <a:pt x="-18" y="0"/>
                    <a:pt x="-113" y="190"/>
                    <a:pt x="172" y="476"/>
                  </a:cubicBezTo>
                  <a:cubicBezTo>
                    <a:pt x="458" y="762"/>
                    <a:pt x="1030" y="952"/>
                    <a:pt x="1315" y="952"/>
                  </a:cubicBezTo>
                  <a:close/>
                </a:path>
              </a:pathLst>
            </a:custGeom>
            <a:grpFill/>
            <a:ln w="9525" cap="flat">
              <a:noFill/>
              <a:prstDash val="solid"/>
              <a:miter/>
            </a:ln>
          </p:spPr>
          <p:txBody>
            <a:bodyPr rtlCol="0" anchor="ctr"/>
            <a:lstStyle/>
            <a:p>
              <a:endParaRPr lang="zh-CN" altLang="en-US"/>
            </a:p>
          </p:txBody>
        </p:sp>
        <p:sp>
          <p:nvSpPr>
            <p:cNvPr id="810" name="任意多边形: 形状 809"/>
            <p:cNvSpPr/>
            <p:nvPr/>
          </p:nvSpPr>
          <p:spPr>
            <a:xfrm>
              <a:off x="4625434" y="4869656"/>
              <a:ext cx="1570" cy="1142"/>
            </a:xfrm>
            <a:custGeom>
              <a:avLst/>
              <a:gdLst>
                <a:gd name="connsiteX0" fmla="*/ 381 w 1570"/>
                <a:gd name="connsiteY0" fmla="*/ 1143 h 1142"/>
                <a:gd name="connsiteX1" fmla="*/ 1429 w 1570"/>
                <a:gd name="connsiteY1" fmla="*/ 571 h 1142"/>
                <a:gd name="connsiteX2" fmla="*/ 1238 w 1570"/>
                <a:gd name="connsiteY2" fmla="*/ 0 h 1142"/>
                <a:gd name="connsiteX3" fmla="*/ 95 w 1570"/>
                <a:gd name="connsiteY3" fmla="*/ 571 h 1142"/>
                <a:gd name="connsiteX4" fmla="*/ 381 w 1570"/>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0" h="1142">
                  <a:moveTo>
                    <a:pt x="381" y="1143"/>
                  </a:moveTo>
                  <a:cubicBezTo>
                    <a:pt x="762" y="1143"/>
                    <a:pt x="1238" y="857"/>
                    <a:pt x="1429" y="571"/>
                  </a:cubicBezTo>
                  <a:cubicBezTo>
                    <a:pt x="1715" y="286"/>
                    <a:pt x="1524" y="0"/>
                    <a:pt x="1238" y="0"/>
                  </a:cubicBezTo>
                  <a:cubicBezTo>
                    <a:pt x="952" y="0"/>
                    <a:pt x="381" y="286"/>
                    <a:pt x="95" y="571"/>
                  </a:cubicBezTo>
                  <a:cubicBezTo>
                    <a:pt x="-95" y="857"/>
                    <a:pt x="0" y="1143"/>
                    <a:pt x="381" y="1143"/>
                  </a:cubicBezTo>
                  <a:close/>
                </a:path>
              </a:pathLst>
            </a:custGeom>
            <a:grpFill/>
            <a:ln w="9525" cap="flat">
              <a:noFill/>
              <a:prstDash val="solid"/>
              <a:miter/>
            </a:ln>
          </p:spPr>
          <p:txBody>
            <a:bodyPr rtlCol="0" anchor="ctr"/>
            <a:lstStyle/>
            <a:p>
              <a:endParaRPr lang="zh-CN" altLang="en-US"/>
            </a:p>
          </p:txBody>
        </p:sp>
        <p:sp>
          <p:nvSpPr>
            <p:cNvPr id="811" name="任意多边形: 形状 810"/>
            <p:cNvSpPr/>
            <p:nvPr/>
          </p:nvSpPr>
          <p:spPr>
            <a:xfrm>
              <a:off x="4866075" y="4868989"/>
              <a:ext cx="2986" cy="2381"/>
            </a:xfrm>
            <a:custGeom>
              <a:avLst/>
              <a:gdLst>
                <a:gd name="connsiteX0" fmla="*/ 818 w 2986"/>
                <a:gd name="connsiteY0" fmla="*/ 2381 h 2381"/>
                <a:gd name="connsiteX1" fmla="*/ 2818 w 2986"/>
                <a:gd name="connsiteY1" fmla="*/ 1238 h 2381"/>
                <a:gd name="connsiteX2" fmla="*/ 2152 w 2986"/>
                <a:gd name="connsiteY2" fmla="*/ 0 h 2381"/>
                <a:gd name="connsiteX3" fmla="*/ 151 w 2986"/>
                <a:gd name="connsiteY3" fmla="*/ 1238 h 2381"/>
                <a:gd name="connsiteX4" fmla="*/ 818 w 2986"/>
                <a:gd name="connsiteY4" fmla="*/ 2381 h 2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6" h="2381">
                  <a:moveTo>
                    <a:pt x="818" y="2381"/>
                  </a:moveTo>
                  <a:cubicBezTo>
                    <a:pt x="1580" y="2381"/>
                    <a:pt x="2437" y="1905"/>
                    <a:pt x="2818" y="1238"/>
                  </a:cubicBezTo>
                  <a:cubicBezTo>
                    <a:pt x="3199" y="571"/>
                    <a:pt x="2914" y="0"/>
                    <a:pt x="2152" y="0"/>
                  </a:cubicBezTo>
                  <a:cubicBezTo>
                    <a:pt x="1390" y="0"/>
                    <a:pt x="532" y="571"/>
                    <a:pt x="151" y="1238"/>
                  </a:cubicBezTo>
                  <a:cubicBezTo>
                    <a:pt x="-230" y="1905"/>
                    <a:pt x="151" y="2381"/>
                    <a:pt x="818" y="2381"/>
                  </a:cubicBezTo>
                  <a:close/>
                </a:path>
              </a:pathLst>
            </a:custGeom>
            <a:grpFill/>
            <a:ln w="9525" cap="flat">
              <a:noFill/>
              <a:prstDash val="solid"/>
              <a:miter/>
            </a:ln>
          </p:spPr>
          <p:txBody>
            <a:bodyPr rtlCol="0" anchor="ctr"/>
            <a:lstStyle/>
            <a:p>
              <a:endParaRPr lang="zh-CN" altLang="en-US"/>
            </a:p>
          </p:txBody>
        </p:sp>
        <p:sp>
          <p:nvSpPr>
            <p:cNvPr id="812" name="任意多边形: 形状 811"/>
            <p:cNvSpPr/>
            <p:nvPr/>
          </p:nvSpPr>
          <p:spPr>
            <a:xfrm>
              <a:off x="5106107" y="4867846"/>
              <a:ext cx="5782" cy="4762"/>
            </a:xfrm>
            <a:custGeom>
              <a:avLst/>
              <a:gdLst>
                <a:gd name="connsiteX0" fmla="*/ 1768 w 5782"/>
                <a:gd name="connsiteY0" fmla="*/ 4763 h 4762"/>
                <a:gd name="connsiteX1" fmla="*/ 5578 w 5782"/>
                <a:gd name="connsiteY1" fmla="*/ 2381 h 4762"/>
                <a:gd name="connsiteX2" fmla="*/ 4054 w 5782"/>
                <a:gd name="connsiteY2" fmla="*/ 0 h 4762"/>
                <a:gd name="connsiteX3" fmla="*/ 244 w 5782"/>
                <a:gd name="connsiteY3" fmla="*/ 2381 h 4762"/>
                <a:gd name="connsiteX4" fmla="*/ 1768 w 5782"/>
                <a:gd name="connsiteY4" fmla="*/ 4763 h 4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2" h="4762">
                  <a:moveTo>
                    <a:pt x="1768" y="4763"/>
                  </a:moveTo>
                  <a:cubicBezTo>
                    <a:pt x="3292" y="4763"/>
                    <a:pt x="4911" y="3715"/>
                    <a:pt x="5578" y="2381"/>
                  </a:cubicBezTo>
                  <a:cubicBezTo>
                    <a:pt x="6150" y="1048"/>
                    <a:pt x="5483" y="0"/>
                    <a:pt x="4054" y="0"/>
                  </a:cubicBezTo>
                  <a:cubicBezTo>
                    <a:pt x="2625" y="0"/>
                    <a:pt x="911" y="1048"/>
                    <a:pt x="244" y="2381"/>
                  </a:cubicBezTo>
                  <a:cubicBezTo>
                    <a:pt x="-423" y="3715"/>
                    <a:pt x="339" y="4763"/>
                    <a:pt x="1768" y="4763"/>
                  </a:cubicBezTo>
                  <a:close/>
                </a:path>
              </a:pathLst>
            </a:custGeom>
            <a:grpFill/>
            <a:ln w="9525" cap="flat">
              <a:noFill/>
              <a:prstDash val="solid"/>
              <a:miter/>
            </a:ln>
          </p:spPr>
          <p:txBody>
            <a:bodyPr rtlCol="0" anchor="ctr"/>
            <a:lstStyle/>
            <a:p>
              <a:endParaRPr lang="zh-CN" altLang="en-US"/>
            </a:p>
          </p:txBody>
        </p:sp>
        <p:sp>
          <p:nvSpPr>
            <p:cNvPr id="813" name="任意多边形: 形状 812"/>
            <p:cNvSpPr/>
            <p:nvPr/>
          </p:nvSpPr>
          <p:spPr>
            <a:xfrm>
              <a:off x="5347529" y="4867846"/>
              <a:ext cx="5616" cy="4762"/>
            </a:xfrm>
            <a:custGeom>
              <a:avLst/>
              <a:gdLst>
                <a:gd name="connsiteX0" fmla="*/ 1996 w 5616"/>
                <a:gd name="connsiteY0" fmla="*/ 4763 h 4762"/>
                <a:gd name="connsiteX1" fmla="*/ 5520 w 5616"/>
                <a:gd name="connsiteY1" fmla="*/ 2381 h 4762"/>
                <a:gd name="connsiteX2" fmla="*/ 3615 w 5616"/>
                <a:gd name="connsiteY2" fmla="*/ 0 h 4762"/>
                <a:gd name="connsiteX3" fmla="*/ 90 w 5616"/>
                <a:gd name="connsiteY3" fmla="*/ 2381 h 4762"/>
                <a:gd name="connsiteX4" fmla="*/ 1996 w 5616"/>
                <a:gd name="connsiteY4" fmla="*/ 4763 h 4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6" h="4762">
                  <a:moveTo>
                    <a:pt x="1996" y="4763"/>
                  </a:moveTo>
                  <a:cubicBezTo>
                    <a:pt x="3519" y="4763"/>
                    <a:pt x="5044" y="3715"/>
                    <a:pt x="5520" y="2381"/>
                  </a:cubicBezTo>
                  <a:cubicBezTo>
                    <a:pt x="5901" y="1048"/>
                    <a:pt x="5139" y="0"/>
                    <a:pt x="3615" y="0"/>
                  </a:cubicBezTo>
                  <a:cubicBezTo>
                    <a:pt x="2186" y="0"/>
                    <a:pt x="567" y="1048"/>
                    <a:pt x="90" y="2381"/>
                  </a:cubicBezTo>
                  <a:cubicBezTo>
                    <a:pt x="-290" y="3715"/>
                    <a:pt x="567" y="4763"/>
                    <a:pt x="1996" y="4763"/>
                  </a:cubicBezTo>
                  <a:close/>
                </a:path>
              </a:pathLst>
            </a:custGeom>
            <a:grpFill/>
            <a:ln w="9525" cap="flat">
              <a:noFill/>
              <a:prstDash val="solid"/>
              <a:miter/>
            </a:ln>
          </p:spPr>
          <p:txBody>
            <a:bodyPr rtlCol="0" anchor="ctr"/>
            <a:lstStyle/>
            <a:p>
              <a:endParaRPr lang="zh-CN" altLang="en-US"/>
            </a:p>
          </p:txBody>
        </p:sp>
        <p:sp>
          <p:nvSpPr>
            <p:cNvPr id="814" name="任意多边形: 形状 813"/>
            <p:cNvSpPr/>
            <p:nvPr/>
          </p:nvSpPr>
          <p:spPr>
            <a:xfrm>
              <a:off x="5588339" y="4867275"/>
              <a:ext cx="6809" cy="5905"/>
            </a:xfrm>
            <a:custGeom>
              <a:avLst/>
              <a:gdLst>
                <a:gd name="connsiteX0" fmla="*/ 2740 w 6809"/>
                <a:gd name="connsiteY0" fmla="*/ 5905 h 5905"/>
                <a:gd name="connsiteX1" fmla="*/ 6741 w 6809"/>
                <a:gd name="connsiteY1" fmla="*/ 2953 h 5905"/>
                <a:gd name="connsiteX2" fmla="*/ 4074 w 6809"/>
                <a:gd name="connsiteY2" fmla="*/ 0 h 5905"/>
                <a:gd name="connsiteX3" fmla="*/ 73 w 6809"/>
                <a:gd name="connsiteY3" fmla="*/ 2953 h 5905"/>
                <a:gd name="connsiteX4" fmla="*/ 2740 w 6809"/>
                <a:gd name="connsiteY4" fmla="*/ 5905 h 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9" h="5905">
                  <a:moveTo>
                    <a:pt x="2740" y="5905"/>
                  </a:moveTo>
                  <a:cubicBezTo>
                    <a:pt x="4550" y="5905"/>
                    <a:pt x="6359" y="4572"/>
                    <a:pt x="6741" y="2953"/>
                  </a:cubicBezTo>
                  <a:cubicBezTo>
                    <a:pt x="7121" y="1334"/>
                    <a:pt x="5883" y="0"/>
                    <a:pt x="4074" y="0"/>
                  </a:cubicBezTo>
                  <a:cubicBezTo>
                    <a:pt x="2264" y="0"/>
                    <a:pt x="454" y="1334"/>
                    <a:pt x="73" y="2953"/>
                  </a:cubicBezTo>
                  <a:cubicBezTo>
                    <a:pt x="-308" y="4572"/>
                    <a:pt x="835" y="5905"/>
                    <a:pt x="2740" y="5905"/>
                  </a:cubicBezTo>
                  <a:close/>
                </a:path>
              </a:pathLst>
            </a:custGeom>
            <a:grpFill/>
            <a:ln w="9525" cap="flat">
              <a:noFill/>
              <a:prstDash val="solid"/>
              <a:miter/>
            </a:ln>
          </p:spPr>
          <p:txBody>
            <a:bodyPr rtlCol="0" anchor="ctr"/>
            <a:lstStyle/>
            <a:p>
              <a:endParaRPr lang="zh-CN" altLang="en-US"/>
            </a:p>
          </p:txBody>
        </p:sp>
        <p:sp>
          <p:nvSpPr>
            <p:cNvPr id="815" name="任意多边形: 形状 814"/>
            <p:cNvSpPr/>
            <p:nvPr/>
          </p:nvSpPr>
          <p:spPr>
            <a:xfrm>
              <a:off x="5829077" y="4866513"/>
              <a:ext cx="8047" cy="7238"/>
            </a:xfrm>
            <a:custGeom>
              <a:avLst/>
              <a:gdLst>
                <a:gd name="connsiteX0" fmla="*/ 3651 w 8047"/>
                <a:gd name="connsiteY0" fmla="*/ 7239 h 7238"/>
                <a:gd name="connsiteX1" fmla="*/ 8032 w 8047"/>
                <a:gd name="connsiteY1" fmla="*/ 3619 h 7238"/>
                <a:gd name="connsiteX2" fmla="*/ 4413 w 8047"/>
                <a:gd name="connsiteY2" fmla="*/ 0 h 7238"/>
                <a:gd name="connsiteX3" fmla="*/ 31 w 8047"/>
                <a:gd name="connsiteY3" fmla="*/ 3619 h 7238"/>
                <a:gd name="connsiteX4" fmla="*/ 3651 w 8047"/>
                <a:gd name="connsiteY4" fmla="*/ 7239 h 7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7" h="7238">
                  <a:moveTo>
                    <a:pt x="3651" y="7239"/>
                  </a:moveTo>
                  <a:cubicBezTo>
                    <a:pt x="5841" y="7239"/>
                    <a:pt x="7842" y="5620"/>
                    <a:pt x="8032" y="3619"/>
                  </a:cubicBezTo>
                  <a:cubicBezTo>
                    <a:pt x="8223" y="1619"/>
                    <a:pt x="6603" y="0"/>
                    <a:pt x="4413" y="0"/>
                  </a:cubicBezTo>
                  <a:cubicBezTo>
                    <a:pt x="2222" y="0"/>
                    <a:pt x="222" y="1619"/>
                    <a:pt x="31" y="3619"/>
                  </a:cubicBezTo>
                  <a:cubicBezTo>
                    <a:pt x="-255" y="5715"/>
                    <a:pt x="1460" y="7239"/>
                    <a:pt x="3651" y="7239"/>
                  </a:cubicBezTo>
                  <a:close/>
                </a:path>
              </a:pathLst>
            </a:custGeom>
            <a:grpFill/>
            <a:ln w="9525" cap="flat">
              <a:noFill/>
              <a:prstDash val="solid"/>
              <a:miter/>
            </a:ln>
          </p:spPr>
          <p:txBody>
            <a:bodyPr rtlCol="0" anchor="ctr"/>
            <a:lstStyle/>
            <a:p>
              <a:endParaRPr lang="zh-CN" altLang="en-US"/>
            </a:p>
          </p:txBody>
        </p:sp>
        <p:sp>
          <p:nvSpPr>
            <p:cNvPr id="816" name="任意多边形: 形状 815"/>
            <p:cNvSpPr/>
            <p:nvPr/>
          </p:nvSpPr>
          <p:spPr>
            <a:xfrm>
              <a:off x="6070468" y="4866513"/>
              <a:ext cx="8008" cy="7238"/>
            </a:xfrm>
            <a:custGeom>
              <a:avLst/>
              <a:gdLst>
                <a:gd name="connsiteX0" fmla="*/ 4099 w 8008"/>
                <a:gd name="connsiteY0" fmla="*/ 7239 h 7238"/>
                <a:gd name="connsiteX1" fmla="*/ 8005 w 8008"/>
                <a:gd name="connsiteY1" fmla="*/ 3619 h 7238"/>
                <a:gd name="connsiteX2" fmla="*/ 3909 w 8008"/>
                <a:gd name="connsiteY2" fmla="*/ 0 h 7238"/>
                <a:gd name="connsiteX3" fmla="*/ 4 w 8008"/>
                <a:gd name="connsiteY3" fmla="*/ 3619 h 7238"/>
                <a:gd name="connsiteX4" fmla="*/ 4099 w 8008"/>
                <a:gd name="connsiteY4" fmla="*/ 7239 h 7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8" h="7238">
                  <a:moveTo>
                    <a:pt x="4099" y="7239"/>
                  </a:moveTo>
                  <a:cubicBezTo>
                    <a:pt x="6290" y="7239"/>
                    <a:pt x="8100" y="5620"/>
                    <a:pt x="8005" y="3619"/>
                  </a:cubicBezTo>
                  <a:cubicBezTo>
                    <a:pt x="7909" y="1619"/>
                    <a:pt x="6100" y="0"/>
                    <a:pt x="3909" y="0"/>
                  </a:cubicBezTo>
                  <a:cubicBezTo>
                    <a:pt x="1718" y="0"/>
                    <a:pt x="-92" y="1619"/>
                    <a:pt x="4" y="3619"/>
                  </a:cubicBezTo>
                  <a:cubicBezTo>
                    <a:pt x="4" y="5715"/>
                    <a:pt x="1813" y="7239"/>
                    <a:pt x="4099" y="7239"/>
                  </a:cubicBezTo>
                  <a:close/>
                </a:path>
              </a:pathLst>
            </a:custGeom>
            <a:grpFill/>
            <a:ln w="9525" cap="flat">
              <a:noFill/>
              <a:prstDash val="solid"/>
              <a:miter/>
            </a:ln>
          </p:spPr>
          <p:txBody>
            <a:bodyPr rtlCol="0" anchor="ctr"/>
            <a:lstStyle/>
            <a:p>
              <a:endParaRPr lang="zh-CN" altLang="en-US"/>
            </a:p>
          </p:txBody>
        </p:sp>
        <p:sp>
          <p:nvSpPr>
            <p:cNvPr id="817" name="任意多边形: 形状 816"/>
            <p:cNvSpPr/>
            <p:nvPr/>
          </p:nvSpPr>
          <p:spPr>
            <a:xfrm>
              <a:off x="6311612" y="4866513"/>
              <a:ext cx="8184" cy="7238"/>
            </a:xfrm>
            <a:custGeom>
              <a:avLst/>
              <a:gdLst>
                <a:gd name="connsiteX0" fmla="*/ 4700 w 8184"/>
                <a:gd name="connsiteY0" fmla="*/ 7239 h 7238"/>
                <a:gd name="connsiteX1" fmla="*/ 8129 w 8184"/>
                <a:gd name="connsiteY1" fmla="*/ 3619 h 7238"/>
                <a:gd name="connsiteX2" fmla="*/ 3557 w 8184"/>
                <a:gd name="connsiteY2" fmla="*/ 0 h 7238"/>
                <a:gd name="connsiteX3" fmla="*/ 33 w 8184"/>
                <a:gd name="connsiteY3" fmla="*/ 3619 h 7238"/>
                <a:gd name="connsiteX4" fmla="*/ 4700 w 8184"/>
                <a:gd name="connsiteY4" fmla="*/ 7239 h 7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84" h="7238">
                  <a:moveTo>
                    <a:pt x="4700" y="7239"/>
                  </a:moveTo>
                  <a:cubicBezTo>
                    <a:pt x="6891" y="7239"/>
                    <a:pt x="8510" y="5620"/>
                    <a:pt x="8129" y="3619"/>
                  </a:cubicBezTo>
                  <a:cubicBezTo>
                    <a:pt x="7843" y="1619"/>
                    <a:pt x="5748" y="0"/>
                    <a:pt x="3557" y="0"/>
                  </a:cubicBezTo>
                  <a:cubicBezTo>
                    <a:pt x="1366" y="0"/>
                    <a:pt x="-253" y="1619"/>
                    <a:pt x="33" y="3619"/>
                  </a:cubicBezTo>
                  <a:cubicBezTo>
                    <a:pt x="414" y="5715"/>
                    <a:pt x="2509" y="7239"/>
                    <a:pt x="4700" y="7239"/>
                  </a:cubicBezTo>
                  <a:close/>
                </a:path>
              </a:pathLst>
            </a:custGeom>
            <a:grpFill/>
            <a:ln w="9525" cap="flat">
              <a:noFill/>
              <a:prstDash val="solid"/>
              <a:miter/>
            </a:ln>
          </p:spPr>
          <p:txBody>
            <a:bodyPr rtlCol="0" anchor="ctr"/>
            <a:lstStyle/>
            <a:p>
              <a:endParaRPr lang="zh-CN" altLang="en-US"/>
            </a:p>
          </p:txBody>
        </p:sp>
        <p:sp>
          <p:nvSpPr>
            <p:cNvPr id="818" name="任意多边形: 形状 817"/>
            <p:cNvSpPr/>
            <p:nvPr/>
          </p:nvSpPr>
          <p:spPr>
            <a:xfrm>
              <a:off x="6553602" y="4867275"/>
              <a:ext cx="6944" cy="5905"/>
            </a:xfrm>
            <a:custGeom>
              <a:avLst/>
              <a:gdLst>
                <a:gd name="connsiteX0" fmla="*/ 4360 w 6944"/>
                <a:gd name="connsiteY0" fmla="*/ 5905 h 5905"/>
                <a:gd name="connsiteX1" fmla="*/ 6836 w 6944"/>
                <a:gd name="connsiteY1" fmla="*/ 2953 h 5905"/>
                <a:gd name="connsiteX2" fmla="*/ 2645 w 6944"/>
                <a:gd name="connsiteY2" fmla="*/ 0 h 5905"/>
                <a:gd name="connsiteX3" fmla="*/ 73 w 6944"/>
                <a:gd name="connsiteY3" fmla="*/ 2953 h 5905"/>
                <a:gd name="connsiteX4" fmla="*/ 4360 w 6944"/>
                <a:gd name="connsiteY4" fmla="*/ 5905 h 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44" h="5905">
                  <a:moveTo>
                    <a:pt x="4360" y="5905"/>
                  </a:moveTo>
                  <a:cubicBezTo>
                    <a:pt x="6169" y="5905"/>
                    <a:pt x="7312" y="4572"/>
                    <a:pt x="6836" y="2953"/>
                  </a:cubicBezTo>
                  <a:cubicBezTo>
                    <a:pt x="6360" y="1334"/>
                    <a:pt x="4455" y="0"/>
                    <a:pt x="2645" y="0"/>
                  </a:cubicBezTo>
                  <a:cubicBezTo>
                    <a:pt x="835" y="0"/>
                    <a:pt x="-308" y="1334"/>
                    <a:pt x="73" y="2953"/>
                  </a:cubicBezTo>
                  <a:cubicBezTo>
                    <a:pt x="645" y="4572"/>
                    <a:pt x="2550" y="5905"/>
                    <a:pt x="4360" y="5905"/>
                  </a:cubicBezTo>
                  <a:close/>
                </a:path>
              </a:pathLst>
            </a:custGeom>
            <a:grpFill/>
            <a:ln w="9525" cap="flat">
              <a:noFill/>
              <a:prstDash val="solid"/>
              <a:miter/>
            </a:ln>
          </p:spPr>
          <p:txBody>
            <a:bodyPr rtlCol="0" anchor="ctr"/>
            <a:lstStyle/>
            <a:p>
              <a:endParaRPr lang="zh-CN" altLang="en-US"/>
            </a:p>
          </p:txBody>
        </p:sp>
        <p:sp>
          <p:nvSpPr>
            <p:cNvPr id="819" name="任意多边形: 形状 818"/>
            <p:cNvSpPr/>
            <p:nvPr/>
          </p:nvSpPr>
          <p:spPr>
            <a:xfrm>
              <a:off x="6795622" y="4867846"/>
              <a:ext cx="5664" cy="4762"/>
            </a:xfrm>
            <a:custGeom>
              <a:avLst/>
              <a:gdLst>
                <a:gd name="connsiteX0" fmla="*/ 3799 w 5664"/>
                <a:gd name="connsiteY0" fmla="*/ 4763 h 4762"/>
                <a:gd name="connsiteX1" fmla="*/ 5513 w 5664"/>
                <a:gd name="connsiteY1" fmla="*/ 2381 h 4762"/>
                <a:gd name="connsiteX2" fmla="*/ 1893 w 5664"/>
                <a:gd name="connsiteY2" fmla="*/ 0 h 4762"/>
                <a:gd name="connsiteX3" fmla="*/ 179 w 5664"/>
                <a:gd name="connsiteY3" fmla="*/ 2381 h 4762"/>
                <a:gd name="connsiteX4" fmla="*/ 3799 w 5664"/>
                <a:gd name="connsiteY4" fmla="*/ 4763 h 4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4" h="4762">
                  <a:moveTo>
                    <a:pt x="3799" y="4763"/>
                  </a:moveTo>
                  <a:cubicBezTo>
                    <a:pt x="5323" y="4763"/>
                    <a:pt x="5989" y="3715"/>
                    <a:pt x="5513" y="2381"/>
                  </a:cubicBezTo>
                  <a:cubicBezTo>
                    <a:pt x="4942" y="1048"/>
                    <a:pt x="3417" y="0"/>
                    <a:pt x="1893" y="0"/>
                  </a:cubicBezTo>
                  <a:cubicBezTo>
                    <a:pt x="465" y="0"/>
                    <a:pt x="-392" y="1048"/>
                    <a:pt x="179" y="2381"/>
                  </a:cubicBezTo>
                  <a:cubicBezTo>
                    <a:pt x="750" y="3715"/>
                    <a:pt x="2370" y="4763"/>
                    <a:pt x="3799" y="4763"/>
                  </a:cubicBezTo>
                  <a:close/>
                </a:path>
              </a:pathLst>
            </a:custGeom>
            <a:grpFill/>
            <a:ln w="9525" cap="flat">
              <a:noFill/>
              <a:prstDash val="solid"/>
              <a:miter/>
            </a:ln>
          </p:spPr>
          <p:txBody>
            <a:bodyPr rtlCol="0" anchor="ctr"/>
            <a:lstStyle/>
            <a:p>
              <a:endParaRPr lang="zh-CN" altLang="en-US"/>
            </a:p>
          </p:txBody>
        </p:sp>
        <p:sp>
          <p:nvSpPr>
            <p:cNvPr id="820" name="任意多边形: 形状 819"/>
            <p:cNvSpPr/>
            <p:nvPr/>
          </p:nvSpPr>
          <p:spPr>
            <a:xfrm>
              <a:off x="7037630" y="4868417"/>
              <a:ext cx="4443" cy="3619"/>
            </a:xfrm>
            <a:custGeom>
              <a:avLst/>
              <a:gdLst>
                <a:gd name="connsiteX0" fmla="*/ 3153 w 4443"/>
                <a:gd name="connsiteY0" fmla="*/ 3620 h 3619"/>
                <a:gd name="connsiteX1" fmla="*/ 4201 w 4443"/>
                <a:gd name="connsiteY1" fmla="*/ 1810 h 3619"/>
                <a:gd name="connsiteX2" fmla="*/ 1248 w 4443"/>
                <a:gd name="connsiteY2" fmla="*/ 0 h 3619"/>
                <a:gd name="connsiteX3" fmla="*/ 201 w 4443"/>
                <a:gd name="connsiteY3" fmla="*/ 1810 h 3619"/>
                <a:gd name="connsiteX4" fmla="*/ 3153 w 4443"/>
                <a:gd name="connsiteY4" fmla="*/ 3620 h 3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3" h="3619">
                  <a:moveTo>
                    <a:pt x="3153" y="3620"/>
                  </a:moveTo>
                  <a:cubicBezTo>
                    <a:pt x="4296" y="3620"/>
                    <a:pt x="4772" y="2762"/>
                    <a:pt x="4201" y="1810"/>
                  </a:cubicBezTo>
                  <a:cubicBezTo>
                    <a:pt x="3725" y="857"/>
                    <a:pt x="2391" y="0"/>
                    <a:pt x="1248" y="0"/>
                  </a:cubicBezTo>
                  <a:cubicBezTo>
                    <a:pt x="105" y="0"/>
                    <a:pt x="-276" y="762"/>
                    <a:pt x="201" y="1810"/>
                  </a:cubicBezTo>
                  <a:cubicBezTo>
                    <a:pt x="772" y="2762"/>
                    <a:pt x="2105" y="3620"/>
                    <a:pt x="3153" y="3620"/>
                  </a:cubicBezTo>
                  <a:close/>
                </a:path>
              </a:pathLst>
            </a:custGeom>
            <a:grpFill/>
            <a:ln w="9525" cap="flat">
              <a:noFill/>
              <a:prstDash val="solid"/>
              <a:miter/>
            </a:ln>
          </p:spPr>
          <p:txBody>
            <a:bodyPr rtlCol="0" anchor="ctr"/>
            <a:lstStyle/>
            <a:p>
              <a:endParaRPr lang="zh-CN" altLang="en-US"/>
            </a:p>
          </p:txBody>
        </p:sp>
        <p:sp>
          <p:nvSpPr>
            <p:cNvPr id="821" name="任意多边形: 形状 820"/>
            <p:cNvSpPr/>
            <p:nvPr/>
          </p:nvSpPr>
          <p:spPr>
            <a:xfrm>
              <a:off x="7279766" y="4868989"/>
              <a:ext cx="3047" cy="2381"/>
            </a:xfrm>
            <a:custGeom>
              <a:avLst/>
              <a:gdLst>
                <a:gd name="connsiteX0" fmla="*/ 2286 w 3047"/>
                <a:gd name="connsiteY0" fmla="*/ 2381 h 2381"/>
                <a:gd name="connsiteX1" fmla="*/ 2857 w 3047"/>
                <a:gd name="connsiteY1" fmla="*/ 1238 h 2381"/>
                <a:gd name="connsiteX2" fmla="*/ 762 w 3047"/>
                <a:gd name="connsiteY2" fmla="*/ 0 h 2381"/>
                <a:gd name="connsiteX3" fmla="*/ 190 w 3047"/>
                <a:gd name="connsiteY3" fmla="*/ 1238 h 2381"/>
                <a:gd name="connsiteX4" fmla="*/ 2286 w 3047"/>
                <a:gd name="connsiteY4" fmla="*/ 2381 h 2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7" h="2381">
                  <a:moveTo>
                    <a:pt x="2286" y="2381"/>
                  </a:moveTo>
                  <a:cubicBezTo>
                    <a:pt x="3048" y="2381"/>
                    <a:pt x="3238" y="1905"/>
                    <a:pt x="2857" y="1238"/>
                  </a:cubicBezTo>
                  <a:cubicBezTo>
                    <a:pt x="2477" y="571"/>
                    <a:pt x="1524" y="0"/>
                    <a:pt x="762" y="0"/>
                  </a:cubicBezTo>
                  <a:cubicBezTo>
                    <a:pt x="0" y="0"/>
                    <a:pt x="-190" y="571"/>
                    <a:pt x="190" y="1238"/>
                  </a:cubicBezTo>
                  <a:cubicBezTo>
                    <a:pt x="571" y="1905"/>
                    <a:pt x="1524" y="2381"/>
                    <a:pt x="2286" y="2381"/>
                  </a:cubicBezTo>
                  <a:close/>
                </a:path>
              </a:pathLst>
            </a:custGeom>
            <a:grpFill/>
            <a:ln w="9525" cap="flat">
              <a:noFill/>
              <a:prstDash val="solid"/>
              <a:miter/>
            </a:ln>
          </p:spPr>
          <p:txBody>
            <a:bodyPr rtlCol="0" anchor="ctr"/>
            <a:lstStyle/>
            <a:p>
              <a:endParaRPr lang="zh-CN" altLang="en-US"/>
            </a:p>
          </p:txBody>
        </p:sp>
        <p:sp>
          <p:nvSpPr>
            <p:cNvPr id="822" name="任意多边形: 形状 821"/>
            <p:cNvSpPr/>
            <p:nvPr/>
          </p:nvSpPr>
          <p:spPr>
            <a:xfrm>
              <a:off x="7521725" y="4869656"/>
              <a:ext cx="1665" cy="1142"/>
            </a:xfrm>
            <a:custGeom>
              <a:avLst/>
              <a:gdLst>
                <a:gd name="connsiteX0" fmla="*/ 1309 w 1665"/>
                <a:gd name="connsiteY0" fmla="*/ 1143 h 1142"/>
                <a:gd name="connsiteX1" fmla="*/ 1500 w 1665"/>
                <a:gd name="connsiteY1" fmla="*/ 571 h 1142"/>
                <a:gd name="connsiteX2" fmla="*/ 357 w 1665"/>
                <a:gd name="connsiteY2" fmla="*/ 0 h 1142"/>
                <a:gd name="connsiteX3" fmla="*/ 166 w 1665"/>
                <a:gd name="connsiteY3" fmla="*/ 571 h 1142"/>
                <a:gd name="connsiteX4" fmla="*/ 1309 w 1665"/>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5" h="1142">
                  <a:moveTo>
                    <a:pt x="1309" y="1143"/>
                  </a:moveTo>
                  <a:cubicBezTo>
                    <a:pt x="1690" y="1143"/>
                    <a:pt x="1785" y="857"/>
                    <a:pt x="1500" y="571"/>
                  </a:cubicBezTo>
                  <a:cubicBezTo>
                    <a:pt x="1309" y="286"/>
                    <a:pt x="738" y="0"/>
                    <a:pt x="357" y="0"/>
                  </a:cubicBezTo>
                  <a:cubicBezTo>
                    <a:pt x="-24" y="0"/>
                    <a:pt x="-120" y="286"/>
                    <a:pt x="166" y="571"/>
                  </a:cubicBezTo>
                  <a:cubicBezTo>
                    <a:pt x="452" y="857"/>
                    <a:pt x="1023" y="1143"/>
                    <a:pt x="1309" y="1143"/>
                  </a:cubicBezTo>
                  <a:close/>
                </a:path>
              </a:pathLst>
            </a:custGeom>
            <a:grpFill/>
            <a:ln w="9525" cap="flat">
              <a:noFill/>
              <a:prstDash val="solid"/>
              <a:miter/>
            </a:ln>
          </p:spPr>
          <p:txBody>
            <a:bodyPr rtlCol="0" anchor="ctr"/>
            <a:lstStyle/>
            <a:p>
              <a:endParaRPr lang="zh-CN" altLang="en-US"/>
            </a:p>
          </p:txBody>
        </p:sp>
        <p:sp>
          <p:nvSpPr>
            <p:cNvPr id="823" name="任意多边形: 形状 822"/>
            <p:cNvSpPr/>
            <p:nvPr/>
          </p:nvSpPr>
          <p:spPr>
            <a:xfrm>
              <a:off x="5131994" y="5110638"/>
              <a:ext cx="1578" cy="1524"/>
            </a:xfrm>
            <a:custGeom>
              <a:avLst/>
              <a:gdLst>
                <a:gd name="connsiteX0" fmla="*/ 456 w 1578"/>
                <a:gd name="connsiteY0" fmla="*/ 1524 h 1524"/>
                <a:gd name="connsiteX1" fmla="*/ 1503 w 1578"/>
                <a:gd name="connsiteY1" fmla="*/ 762 h 1524"/>
                <a:gd name="connsiteX2" fmla="*/ 1123 w 1578"/>
                <a:gd name="connsiteY2" fmla="*/ 0 h 1524"/>
                <a:gd name="connsiteX3" fmla="*/ 75 w 1578"/>
                <a:gd name="connsiteY3" fmla="*/ 762 h 1524"/>
                <a:gd name="connsiteX4" fmla="*/ 456 w 1578"/>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 h="1524">
                  <a:moveTo>
                    <a:pt x="456" y="1524"/>
                  </a:moveTo>
                  <a:cubicBezTo>
                    <a:pt x="837" y="1524"/>
                    <a:pt x="1313" y="1143"/>
                    <a:pt x="1503" y="762"/>
                  </a:cubicBezTo>
                  <a:cubicBezTo>
                    <a:pt x="1694" y="286"/>
                    <a:pt x="1503" y="0"/>
                    <a:pt x="1123" y="0"/>
                  </a:cubicBezTo>
                  <a:cubicBezTo>
                    <a:pt x="741" y="0"/>
                    <a:pt x="265" y="381"/>
                    <a:pt x="75" y="762"/>
                  </a:cubicBezTo>
                  <a:cubicBezTo>
                    <a:pt x="-116" y="1143"/>
                    <a:pt x="75" y="1524"/>
                    <a:pt x="456" y="1524"/>
                  </a:cubicBezTo>
                  <a:close/>
                </a:path>
              </a:pathLst>
            </a:custGeom>
            <a:grpFill/>
            <a:ln w="9525" cap="flat">
              <a:noFill/>
              <a:prstDash val="solid"/>
              <a:miter/>
            </a:ln>
          </p:spPr>
          <p:txBody>
            <a:bodyPr rtlCol="0" anchor="ctr"/>
            <a:lstStyle/>
            <a:p>
              <a:endParaRPr lang="zh-CN" altLang="en-US"/>
            </a:p>
          </p:txBody>
        </p:sp>
        <p:sp>
          <p:nvSpPr>
            <p:cNvPr id="824" name="任意多边形: 形状 823"/>
            <p:cNvSpPr/>
            <p:nvPr/>
          </p:nvSpPr>
          <p:spPr>
            <a:xfrm>
              <a:off x="5403173" y="5110638"/>
              <a:ext cx="1525" cy="1524"/>
            </a:xfrm>
            <a:custGeom>
              <a:avLst/>
              <a:gdLst>
                <a:gd name="connsiteX0" fmla="*/ 549 w 1525"/>
                <a:gd name="connsiteY0" fmla="*/ 1524 h 1524"/>
                <a:gd name="connsiteX1" fmla="*/ 1502 w 1525"/>
                <a:gd name="connsiteY1" fmla="*/ 762 h 1524"/>
                <a:gd name="connsiteX2" fmla="*/ 1025 w 1525"/>
                <a:gd name="connsiteY2" fmla="*/ 0 h 1524"/>
                <a:gd name="connsiteX3" fmla="*/ 73 w 1525"/>
                <a:gd name="connsiteY3" fmla="*/ 762 h 1524"/>
                <a:gd name="connsiteX4" fmla="*/ 549 w 1525"/>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5" h="1524">
                  <a:moveTo>
                    <a:pt x="549" y="1524"/>
                  </a:moveTo>
                  <a:cubicBezTo>
                    <a:pt x="930" y="1524"/>
                    <a:pt x="1407" y="1143"/>
                    <a:pt x="1502" y="762"/>
                  </a:cubicBezTo>
                  <a:cubicBezTo>
                    <a:pt x="1597" y="286"/>
                    <a:pt x="1407" y="0"/>
                    <a:pt x="1025" y="0"/>
                  </a:cubicBezTo>
                  <a:cubicBezTo>
                    <a:pt x="644" y="0"/>
                    <a:pt x="168" y="381"/>
                    <a:pt x="73" y="762"/>
                  </a:cubicBezTo>
                  <a:cubicBezTo>
                    <a:pt x="-118" y="1143"/>
                    <a:pt x="73" y="1524"/>
                    <a:pt x="549" y="1524"/>
                  </a:cubicBezTo>
                  <a:close/>
                </a:path>
              </a:pathLst>
            </a:custGeom>
            <a:grpFill/>
            <a:ln w="9525" cap="flat">
              <a:noFill/>
              <a:prstDash val="solid"/>
              <a:miter/>
            </a:ln>
          </p:spPr>
          <p:txBody>
            <a:bodyPr rtlCol="0" anchor="ctr"/>
            <a:lstStyle/>
            <a:p>
              <a:endParaRPr lang="zh-CN" altLang="en-US"/>
            </a:p>
          </p:txBody>
        </p:sp>
        <p:sp>
          <p:nvSpPr>
            <p:cNvPr id="825" name="任意多边形: 形状 824"/>
            <p:cNvSpPr/>
            <p:nvPr/>
          </p:nvSpPr>
          <p:spPr>
            <a:xfrm>
              <a:off x="5673555" y="5109876"/>
              <a:ext cx="2973" cy="3048"/>
            </a:xfrm>
            <a:custGeom>
              <a:avLst/>
              <a:gdLst>
                <a:gd name="connsiteX0" fmla="*/ 1249 w 2973"/>
                <a:gd name="connsiteY0" fmla="*/ 3048 h 3048"/>
                <a:gd name="connsiteX1" fmla="*/ 2963 w 2973"/>
                <a:gd name="connsiteY1" fmla="*/ 1524 h 3048"/>
                <a:gd name="connsiteX2" fmla="*/ 1725 w 2973"/>
                <a:gd name="connsiteY2" fmla="*/ 0 h 3048"/>
                <a:gd name="connsiteX3" fmla="*/ 10 w 2973"/>
                <a:gd name="connsiteY3" fmla="*/ 1524 h 3048"/>
                <a:gd name="connsiteX4" fmla="*/ 1249 w 2973"/>
                <a:gd name="connsiteY4" fmla="*/ 3048 h 3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 h="3048">
                  <a:moveTo>
                    <a:pt x="1249" y="3048"/>
                  </a:moveTo>
                  <a:cubicBezTo>
                    <a:pt x="2106" y="3048"/>
                    <a:pt x="2868" y="2381"/>
                    <a:pt x="2963" y="1524"/>
                  </a:cubicBezTo>
                  <a:cubicBezTo>
                    <a:pt x="3058" y="667"/>
                    <a:pt x="2487" y="0"/>
                    <a:pt x="1725" y="0"/>
                  </a:cubicBezTo>
                  <a:cubicBezTo>
                    <a:pt x="963" y="0"/>
                    <a:pt x="106" y="667"/>
                    <a:pt x="10" y="1524"/>
                  </a:cubicBezTo>
                  <a:cubicBezTo>
                    <a:pt x="-85" y="2381"/>
                    <a:pt x="487" y="3048"/>
                    <a:pt x="1249" y="3048"/>
                  </a:cubicBezTo>
                  <a:close/>
                </a:path>
              </a:pathLst>
            </a:custGeom>
            <a:grpFill/>
            <a:ln w="9525" cap="flat">
              <a:noFill/>
              <a:prstDash val="solid"/>
              <a:miter/>
            </a:ln>
          </p:spPr>
          <p:txBody>
            <a:bodyPr rtlCol="0" anchor="ctr"/>
            <a:lstStyle/>
            <a:p>
              <a:endParaRPr lang="zh-CN" altLang="en-US"/>
            </a:p>
          </p:txBody>
        </p:sp>
        <p:sp>
          <p:nvSpPr>
            <p:cNvPr id="826" name="任意多边形: 形状 825"/>
            <p:cNvSpPr/>
            <p:nvPr/>
          </p:nvSpPr>
          <p:spPr>
            <a:xfrm>
              <a:off x="5944742" y="5109876"/>
              <a:ext cx="2952" cy="3048"/>
            </a:xfrm>
            <a:custGeom>
              <a:avLst/>
              <a:gdLst>
                <a:gd name="connsiteX0" fmla="*/ 1429 w 2952"/>
                <a:gd name="connsiteY0" fmla="*/ 3048 h 3048"/>
                <a:gd name="connsiteX1" fmla="*/ 2953 w 2952"/>
                <a:gd name="connsiteY1" fmla="*/ 1524 h 3048"/>
                <a:gd name="connsiteX2" fmla="*/ 1524 w 2952"/>
                <a:gd name="connsiteY2" fmla="*/ 0 h 3048"/>
                <a:gd name="connsiteX3" fmla="*/ 0 w 2952"/>
                <a:gd name="connsiteY3" fmla="*/ 1524 h 3048"/>
                <a:gd name="connsiteX4" fmla="*/ 1429 w 2952"/>
                <a:gd name="connsiteY4" fmla="*/ 3048 h 3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 h="3048">
                  <a:moveTo>
                    <a:pt x="1429" y="3048"/>
                  </a:moveTo>
                  <a:cubicBezTo>
                    <a:pt x="2286" y="3048"/>
                    <a:pt x="2953" y="2381"/>
                    <a:pt x="2953" y="1524"/>
                  </a:cubicBezTo>
                  <a:cubicBezTo>
                    <a:pt x="2953" y="667"/>
                    <a:pt x="2286" y="0"/>
                    <a:pt x="1524" y="0"/>
                  </a:cubicBezTo>
                  <a:cubicBezTo>
                    <a:pt x="762" y="0"/>
                    <a:pt x="0" y="667"/>
                    <a:pt x="0" y="1524"/>
                  </a:cubicBezTo>
                  <a:cubicBezTo>
                    <a:pt x="0" y="2381"/>
                    <a:pt x="571" y="3048"/>
                    <a:pt x="1429" y="3048"/>
                  </a:cubicBezTo>
                  <a:close/>
                </a:path>
              </a:pathLst>
            </a:custGeom>
            <a:grpFill/>
            <a:ln w="9525" cap="flat">
              <a:noFill/>
              <a:prstDash val="solid"/>
              <a:miter/>
            </a:ln>
          </p:spPr>
          <p:txBody>
            <a:bodyPr rtlCol="0" anchor="ctr"/>
            <a:lstStyle/>
            <a:p>
              <a:endParaRPr lang="zh-CN" altLang="en-US"/>
            </a:p>
          </p:txBody>
        </p:sp>
        <p:sp>
          <p:nvSpPr>
            <p:cNvPr id="827" name="任意多边形: 形状 826"/>
            <p:cNvSpPr/>
            <p:nvPr/>
          </p:nvSpPr>
          <p:spPr>
            <a:xfrm>
              <a:off x="6215908" y="5109876"/>
              <a:ext cx="2973" cy="3048"/>
            </a:xfrm>
            <a:custGeom>
              <a:avLst/>
              <a:gdLst>
                <a:gd name="connsiteX0" fmla="*/ 1630 w 2973"/>
                <a:gd name="connsiteY0" fmla="*/ 3048 h 3048"/>
                <a:gd name="connsiteX1" fmla="*/ 2963 w 2973"/>
                <a:gd name="connsiteY1" fmla="*/ 1524 h 3048"/>
                <a:gd name="connsiteX2" fmla="*/ 1344 w 2973"/>
                <a:gd name="connsiteY2" fmla="*/ 0 h 3048"/>
                <a:gd name="connsiteX3" fmla="*/ 10 w 2973"/>
                <a:gd name="connsiteY3" fmla="*/ 1524 h 3048"/>
                <a:gd name="connsiteX4" fmla="*/ 1630 w 2973"/>
                <a:gd name="connsiteY4" fmla="*/ 3048 h 3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 h="3048">
                  <a:moveTo>
                    <a:pt x="1630" y="3048"/>
                  </a:moveTo>
                  <a:cubicBezTo>
                    <a:pt x="2487" y="3048"/>
                    <a:pt x="3058" y="2381"/>
                    <a:pt x="2963" y="1524"/>
                  </a:cubicBezTo>
                  <a:cubicBezTo>
                    <a:pt x="2868" y="667"/>
                    <a:pt x="2106" y="0"/>
                    <a:pt x="1344" y="0"/>
                  </a:cubicBezTo>
                  <a:cubicBezTo>
                    <a:pt x="487" y="0"/>
                    <a:pt x="-85" y="667"/>
                    <a:pt x="10" y="1524"/>
                  </a:cubicBezTo>
                  <a:cubicBezTo>
                    <a:pt x="10" y="2381"/>
                    <a:pt x="772" y="3048"/>
                    <a:pt x="1630" y="3048"/>
                  </a:cubicBezTo>
                  <a:close/>
                </a:path>
              </a:pathLst>
            </a:custGeom>
            <a:grpFill/>
            <a:ln w="9525" cap="flat">
              <a:noFill/>
              <a:prstDash val="solid"/>
              <a:miter/>
            </a:ln>
          </p:spPr>
          <p:txBody>
            <a:bodyPr rtlCol="0" anchor="ctr"/>
            <a:lstStyle/>
            <a:p>
              <a:endParaRPr lang="zh-CN" altLang="en-US"/>
            </a:p>
          </p:txBody>
        </p:sp>
        <p:sp>
          <p:nvSpPr>
            <p:cNvPr id="828" name="任意多边形: 形状 827"/>
            <p:cNvSpPr/>
            <p:nvPr/>
          </p:nvSpPr>
          <p:spPr>
            <a:xfrm>
              <a:off x="6486958" y="5109876"/>
              <a:ext cx="3036" cy="3048"/>
            </a:xfrm>
            <a:custGeom>
              <a:avLst/>
              <a:gdLst>
                <a:gd name="connsiteX0" fmla="*/ 1851 w 3036"/>
                <a:gd name="connsiteY0" fmla="*/ 3048 h 3048"/>
                <a:gd name="connsiteX1" fmla="*/ 2994 w 3036"/>
                <a:gd name="connsiteY1" fmla="*/ 1524 h 3048"/>
                <a:gd name="connsiteX2" fmla="*/ 1185 w 3036"/>
                <a:gd name="connsiteY2" fmla="*/ 0 h 3048"/>
                <a:gd name="connsiteX3" fmla="*/ 42 w 3036"/>
                <a:gd name="connsiteY3" fmla="*/ 1524 h 3048"/>
                <a:gd name="connsiteX4" fmla="*/ 1851 w 3036"/>
                <a:gd name="connsiteY4" fmla="*/ 3048 h 3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6" h="3048">
                  <a:moveTo>
                    <a:pt x="1851" y="3048"/>
                  </a:moveTo>
                  <a:cubicBezTo>
                    <a:pt x="2709" y="3048"/>
                    <a:pt x="3185" y="2381"/>
                    <a:pt x="2994" y="1524"/>
                  </a:cubicBezTo>
                  <a:cubicBezTo>
                    <a:pt x="2804" y="667"/>
                    <a:pt x="1947" y="0"/>
                    <a:pt x="1185" y="0"/>
                  </a:cubicBezTo>
                  <a:cubicBezTo>
                    <a:pt x="327" y="0"/>
                    <a:pt x="-149" y="667"/>
                    <a:pt x="42" y="1524"/>
                  </a:cubicBezTo>
                  <a:cubicBezTo>
                    <a:pt x="232" y="2381"/>
                    <a:pt x="1090" y="3048"/>
                    <a:pt x="1851" y="3048"/>
                  </a:cubicBezTo>
                  <a:close/>
                </a:path>
              </a:pathLst>
            </a:custGeom>
            <a:grpFill/>
            <a:ln w="9525" cap="flat">
              <a:noFill/>
              <a:prstDash val="solid"/>
              <a:miter/>
            </a:ln>
          </p:spPr>
          <p:txBody>
            <a:bodyPr rtlCol="0" anchor="ctr"/>
            <a:lstStyle/>
            <a:p>
              <a:endParaRPr lang="zh-CN" altLang="en-US"/>
            </a:p>
          </p:txBody>
        </p:sp>
        <p:sp>
          <p:nvSpPr>
            <p:cNvPr id="829" name="任意多边形: 形状 828"/>
            <p:cNvSpPr/>
            <p:nvPr/>
          </p:nvSpPr>
          <p:spPr>
            <a:xfrm>
              <a:off x="6758878" y="5110638"/>
              <a:ext cx="1550" cy="1524"/>
            </a:xfrm>
            <a:custGeom>
              <a:avLst/>
              <a:gdLst>
                <a:gd name="connsiteX0" fmla="*/ 1013 w 1550"/>
                <a:gd name="connsiteY0" fmla="*/ 1524 h 1524"/>
                <a:gd name="connsiteX1" fmla="*/ 1489 w 1550"/>
                <a:gd name="connsiteY1" fmla="*/ 762 h 1524"/>
                <a:gd name="connsiteX2" fmla="*/ 537 w 1550"/>
                <a:gd name="connsiteY2" fmla="*/ 0 h 1524"/>
                <a:gd name="connsiteX3" fmla="*/ 61 w 1550"/>
                <a:gd name="connsiteY3" fmla="*/ 762 h 1524"/>
                <a:gd name="connsiteX4" fmla="*/ 1013 w 1550"/>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0" h="1524">
                  <a:moveTo>
                    <a:pt x="1013" y="1524"/>
                  </a:moveTo>
                  <a:cubicBezTo>
                    <a:pt x="1394" y="1524"/>
                    <a:pt x="1680" y="1143"/>
                    <a:pt x="1489" y="762"/>
                  </a:cubicBezTo>
                  <a:cubicBezTo>
                    <a:pt x="1394" y="286"/>
                    <a:pt x="918" y="0"/>
                    <a:pt x="537" y="0"/>
                  </a:cubicBezTo>
                  <a:cubicBezTo>
                    <a:pt x="156" y="0"/>
                    <a:pt x="-130" y="381"/>
                    <a:pt x="61" y="762"/>
                  </a:cubicBezTo>
                  <a:cubicBezTo>
                    <a:pt x="156" y="1143"/>
                    <a:pt x="632" y="1524"/>
                    <a:pt x="1013" y="1524"/>
                  </a:cubicBezTo>
                  <a:close/>
                </a:path>
              </a:pathLst>
            </a:custGeom>
            <a:grpFill/>
            <a:ln w="9525" cap="flat">
              <a:noFill/>
              <a:prstDash val="solid"/>
              <a:miter/>
            </a:ln>
          </p:spPr>
          <p:txBody>
            <a:bodyPr rtlCol="0" anchor="ctr"/>
            <a:lstStyle/>
            <a:p>
              <a:endParaRPr lang="zh-CN" altLang="en-US"/>
            </a:p>
          </p:txBody>
        </p:sp>
        <p:sp>
          <p:nvSpPr>
            <p:cNvPr id="830" name="任意多边形: 形状 829"/>
            <p:cNvSpPr/>
            <p:nvPr/>
          </p:nvSpPr>
          <p:spPr>
            <a:xfrm>
              <a:off x="7030041" y="5110638"/>
              <a:ext cx="1578" cy="1524"/>
            </a:xfrm>
            <a:custGeom>
              <a:avLst/>
              <a:gdLst>
                <a:gd name="connsiteX0" fmla="*/ 1122 w 1578"/>
                <a:gd name="connsiteY0" fmla="*/ 1524 h 1524"/>
                <a:gd name="connsiteX1" fmla="*/ 1504 w 1578"/>
                <a:gd name="connsiteY1" fmla="*/ 762 h 1524"/>
                <a:gd name="connsiteX2" fmla="*/ 456 w 1578"/>
                <a:gd name="connsiteY2" fmla="*/ 0 h 1524"/>
                <a:gd name="connsiteX3" fmla="*/ 75 w 1578"/>
                <a:gd name="connsiteY3" fmla="*/ 762 h 1524"/>
                <a:gd name="connsiteX4" fmla="*/ 1122 w 1578"/>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 h="1524">
                  <a:moveTo>
                    <a:pt x="1122" y="1524"/>
                  </a:moveTo>
                  <a:cubicBezTo>
                    <a:pt x="1504" y="1524"/>
                    <a:pt x="1694" y="1143"/>
                    <a:pt x="1504" y="762"/>
                  </a:cubicBezTo>
                  <a:cubicBezTo>
                    <a:pt x="1313" y="286"/>
                    <a:pt x="837" y="0"/>
                    <a:pt x="456" y="0"/>
                  </a:cubicBezTo>
                  <a:cubicBezTo>
                    <a:pt x="75" y="0"/>
                    <a:pt x="-116" y="381"/>
                    <a:pt x="75" y="762"/>
                  </a:cubicBezTo>
                  <a:cubicBezTo>
                    <a:pt x="170" y="1143"/>
                    <a:pt x="742" y="1524"/>
                    <a:pt x="1122" y="1524"/>
                  </a:cubicBezTo>
                  <a:close/>
                </a:path>
              </a:pathLst>
            </a:custGeom>
            <a:grpFill/>
            <a:ln w="9525" cap="flat">
              <a:noFill/>
              <a:prstDash val="solid"/>
              <a:miter/>
            </a:ln>
          </p:spPr>
          <p:txBody>
            <a:bodyPr rtlCol="0" anchor="ctr"/>
            <a:lstStyle/>
            <a:p>
              <a:endParaRPr lang="zh-CN" altLang="en-US"/>
            </a:p>
          </p:txBody>
        </p:sp>
        <p:sp>
          <p:nvSpPr>
            <p:cNvPr id="831" name="任意多边形: 形状 830"/>
            <p:cNvSpPr/>
            <p:nvPr/>
          </p:nvSpPr>
          <p:spPr>
            <a:xfrm>
              <a:off x="7301155" y="5110638"/>
              <a:ext cx="1703" cy="1524"/>
            </a:xfrm>
            <a:custGeom>
              <a:avLst/>
              <a:gdLst>
                <a:gd name="connsiteX0" fmla="*/ 1281 w 1703"/>
                <a:gd name="connsiteY0" fmla="*/ 1524 h 1524"/>
                <a:gd name="connsiteX1" fmla="*/ 1566 w 1703"/>
                <a:gd name="connsiteY1" fmla="*/ 762 h 1524"/>
                <a:gd name="connsiteX2" fmla="*/ 423 w 1703"/>
                <a:gd name="connsiteY2" fmla="*/ 0 h 1524"/>
                <a:gd name="connsiteX3" fmla="*/ 138 w 1703"/>
                <a:gd name="connsiteY3" fmla="*/ 762 h 1524"/>
                <a:gd name="connsiteX4" fmla="*/ 1281 w 1703"/>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3" h="1524">
                  <a:moveTo>
                    <a:pt x="1281" y="1524"/>
                  </a:moveTo>
                  <a:cubicBezTo>
                    <a:pt x="1662" y="1524"/>
                    <a:pt x="1852" y="1143"/>
                    <a:pt x="1566" y="762"/>
                  </a:cubicBezTo>
                  <a:cubicBezTo>
                    <a:pt x="1376" y="286"/>
                    <a:pt x="804" y="0"/>
                    <a:pt x="423" y="0"/>
                  </a:cubicBezTo>
                  <a:cubicBezTo>
                    <a:pt x="42" y="0"/>
                    <a:pt x="-148" y="381"/>
                    <a:pt x="138" y="762"/>
                  </a:cubicBezTo>
                  <a:cubicBezTo>
                    <a:pt x="328" y="1143"/>
                    <a:pt x="804" y="1524"/>
                    <a:pt x="1281" y="1524"/>
                  </a:cubicBezTo>
                  <a:close/>
                </a:path>
              </a:pathLst>
            </a:custGeom>
            <a:grpFill/>
            <a:ln w="9525" cap="flat">
              <a:noFill/>
              <a:prstDash val="solid"/>
              <a:miter/>
            </a:ln>
          </p:spPr>
          <p:txBody>
            <a:bodyPr rtlCol="0" anchor="ctr"/>
            <a:lstStyle/>
            <a:p>
              <a:endParaRPr lang="zh-CN" altLang="en-US"/>
            </a:p>
          </p:txBody>
        </p:sp>
      </p:grpSp>
      <p:grpSp>
        <p:nvGrpSpPr>
          <p:cNvPr id="957" name="组合 956"/>
          <p:cNvGrpSpPr/>
          <p:nvPr/>
        </p:nvGrpSpPr>
        <p:grpSpPr>
          <a:xfrm>
            <a:off x="1537735" y="-2667262"/>
            <a:ext cx="9247496" cy="9247490"/>
            <a:chOff x="8373363" y="-1931012"/>
            <a:chExt cx="9781060" cy="9781060"/>
          </a:xfrm>
          <a:gradFill>
            <a:gsLst>
              <a:gs pos="0">
                <a:schemeClr val="accent1"/>
              </a:gs>
              <a:gs pos="97000">
                <a:schemeClr val="accent1">
                  <a:alpha val="0"/>
                </a:schemeClr>
              </a:gs>
            </a:gsLst>
            <a:lin ang="5400000" scaled="1"/>
          </a:gradFill>
        </p:grpSpPr>
        <p:sp>
          <p:nvSpPr>
            <p:cNvPr id="958" name="矩形 957"/>
            <p:cNvSpPr/>
            <p:nvPr/>
          </p:nvSpPr>
          <p:spPr>
            <a:xfrm rot="-5340000">
              <a:off x="8499363" y="2732667"/>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59" name="矩形 958"/>
            <p:cNvSpPr/>
            <p:nvPr/>
          </p:nvSpPr>
          <p:spPr>
            <a:xfrm rot="-4980000">
              <a:off x="8534025" y="2236974"/>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60" name="矩形 959"/>
            <p:cNvSpPr/>
            <p:nvPr/>
          </p:nvSpPr>
          <p:spPr>
            <a:xfrm rot="-4620000">
              <a:off x="8620311" y="1747619"/>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61" name="矩形 960"/>
            <p:cNvSpPr/>
            <p:nvPr/>
          </p:nvSpPr>
          <p:spPr>
            <a:xfrm rot="-4260000">
              <a:off x="8757276" y="1269964"/>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62" name="矩形 961"/>
            <p:cNvSpPr/>
            <p:nvPr/>
          </p:nvSpPr>
          <p:spPr>
            <a:xfrm rot="-3900000">
              <a:off x="8943420" y="809242"/>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63" name="矩形 962"/>
            <p:cNvSpPr/>
            <p:nvPr/>
          </p:nvSpPr>
          <p:spPr>
            <a:xfrm rot="-3540000">
              <a:off x="9176703" y="370502"/>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64" name="矩形 963"/>
            <p:cNvSpPr/>
            <p:nvPr/>
          </p:nvSpPr>
          <p:spPr>
            <a:xfrm rot="-3180000">
              <a:off x="9454568" y="-41450"/>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65" name="矩形 964"/>
            <p:cNvSpPr/>
            <p:nvPr/>
          </p:nvSpPr>
          <p:spPr>
            <a:xfrm rot="-2820000">
              <a:off x="9773972" y="-422101"/>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66" name="矩形 965"/>
            <p:cNvSpPr/>
            <p:nvPr/>
          </p:nvSpPr>
          <p:spPr>
            <a:xfrm rot="-2460000">
              <a:off x="10131414" y="-767279"/>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67" name="矩形 966"/>
            <p:cNvSpPr/>
            <p:nvPr/>
          </p:nvSpPr>
          <p:spPr>
            <a:xfrm rot="-2100000">
              <a:off x="10522980" y="-1073204"/>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68" name="矩形 967"/>
            <p:cNvSpPr/>
            <p:nvPr/>
          </p:nvSpPr>
          <p:spPr>
            <a:xfrm rot="-1740000">
              <a:off x="10944378" y="-1336523"/>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69" name="矩形 968"/>
            <p:cNvSpPr/>
            <p:nvPr/>
          </p:nvSpPr>
          <p:spPr>
            <a:xfrm rot="-1380000">
              <a:off x="11390993" y="-1554351"/>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70" name="矩形 969"/>
            <p:cNvSpPr/>
            <p:nvPr/>
          </p:nvSpPr>
          <p:spPr>
            <a:xfrm rot="-1020000">
              <a:off x="11857930" y="-1724302"/>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71" name="矩形 970"/>
            <p:cNvSpPr/>
            <p:nvPr/>
          </p:nvSpPr>
          <p:spPr>
            <a:xfrm rot="-660000">
              <a:off x="12340074" y="-1844514"/>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72" name="矩形 971"/>
            <p:cNvSpPr/>
            <p:nvPr/>
          </p:nvSpPr>
          <p:spPr>
            <a:xfrm rot="-300000">
              <a:off x="12832142" y="-1913670"/>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73" name="矩形 972"/>
            <p:cNvSpPr/>
            <p:nvPr/>
          </p:nvSpPr>
          <p:spPr>
            <a:xfrm rot="60000">
              <a:off x="13328743" y="-1931012"/>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74" name="矩形 973"/>
            <p:cNvSpPr/>
            <p:nvPr/>
          </p:nvSpPr>
          <p:spPr>
            <a:xfrm rot="420000">
              <a:off x="13824437" y="-1896349"/>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75" name="矩形 974"/>
            <p:cNvSpPr/>
            <p:nvPr/>
          </p:nvSpPr>
          <p:spPr>
            <a:xfrm rot="780000">
              <a:off x="14313791" y="-1810063"/>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76" name="矩形 975"/>
            <p:cNvSpPr/>
            <p:nvPr/>
          </p:nvSpPr>
          <p:spPr>
            <a:xfrm rot="1140000">
              <a:off x="14791446" y="-1673098"/>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77" name="旁门左道出品"/>
            <p:cNvSpPr/>
            <p:nvPr/>
          </p:nvSpPr>
          <p:spPr>
            <a:xfrm rot="1500000">
              <a:off x="15252168" y="-1486954"/>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78" name="矩形 977"/>
            <p:cNvSpPr/>
            <p:nvPr/>
          </p:nvSpPr>
          <p:spPr>
            <a:xfrm rot="1860000">
              <a:off x="15690909" y="-1253672"/>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79" name="矩形 978"/>
            <p:cNvSpPr/>
            <p:nvPr/>
          </p:nvSpPr>
          <p:spPr>
            <a:xfrm rot="2220000">
              <a:off x="16102861" y="-975807"/>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80" name="矩形 979"/>
            <p:cNvSpPr/>
            <p:nvPr/>
          </p:nvSpPr>
          <p:spPr>
            <a:xfrm rot="2580000">
              <a:off x="16483510" y="-656403"/>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81" name="矩形 980"/>
            <p:cNvSpPr/>
            <p:nvPr/>
          </p:nvSpPr>
          <p:spPr>
            <a:xfrm rot="2940000">
              <a:off x="16828689" y="-298960"/>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82" name="矩形 981"/>
            <p:cNvSpPr/>
            <p:nvPr/>
          </p:nvSpPr>
          <p:spPr>
            <a:xfrm rot="3300000">
              <a:off x="17134615" y="92606"/>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83" name="矩形 982"/>
            <p:cNvSpPr/>
            <p:nvPr/>
          </p:nvSpPr>
          <p:spPr>
            <a:xfrm rot="3660000">
              <a:off x="17397933" y="514004"/>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84" name="矩形 983"/>
            <p:cNvSpPr/>
            <p:nvPr/>
          </p:nvSpPr>
          <p:spPr>
            <a:xfrm rot="4020000">
              <a:off x="17615762" y="960619"/>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85" name="矩形 984"/>
            <p:cNvSpPr/>
            <p:nvPr/>
          </p:nvSpPr>
          <p:spPr>
            <a:xfrm rot="4380000">
              <a:off x="17785713" y="1427556"/>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86" name="矩形 985"/>
            <p:cNvSpPr/>
            <p:nvPr/>
          </p:nvSpPr>
          <p:spPr>
            <a:xfrm rot="4740000">
              <a:off x="17905924" y="1909700"/>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87" name="矩形 986"/>
            <p:cNvSpPr/>
            <p:nvPr/>
          </p:nvSpPr>
          <p:spPr>
            <a:xfrm rot="5100000">
              <a:off x="17975080" y="2401768"/>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88" name="矩形 987"/>
            <p:cNvSpPr/>
            <p:nvPr/>
          </p:nvSpPr>
          <p:spPr>
            <a:xfrm rot="5460000">
              <a:off x="17992423" y="2898369"/>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89" name="矩形 988"/>
            <p:cNvSpPr/>
            <p:nvPr/>
          </p:nvSpPr>
          <p:spPr>
            <a:xfrm rot="5820000">
              <a:off x="17957760" y="3394063"/>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90" name="矩形 989"/>
            <p:cNvSpPr/>
            <p:nvPr/>
          </p:nvSpPr>
          <p:spPr>
            <a:xfrm rot="6180000">
              <a:off x="17871473" y="3883418"/>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91" name="矩形 990"/>
            <p:cNvSpPr/>
            <p:nvPr/>
          </p:nvSpPr>
          <p:spPr>
            <a:xfrm rot="6540000">
              <a:off x="17734508" y="4361073"/>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92" name="矩形 991"/>
            <p:cNvSpPr/>
            <p:nvPr/>
          </p:nvSpPr>
          <p:spPr>
            <a:xfrm rot="6900000">
              <a:off x="17548365" y="4821794"/>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93" name="矩形 992"/>
            <p:cNvSpPr/>
            <p:nvPr/>
          </p:nvSpPr>
          <p:spPr>
            <a:xfrm rot="7260000">
              <a:off x="17315083" y="5260534"/>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94" name="矩形 993"/>
            <p:cNvSpPr/>
            <p:nvPr/>
          </p:nvSpPr>
          <p:spPr>
            <a:xfrm rot="7620000">
              <a:off x="17037217" y="5672486"/>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95" name="矩形 994"/>
            <p:cNvSpPr/>
            <p:nvPr/>
          </p:nvSpPr>
          <p:spPr>
            <a:xfrm rot="7980000">
              <a:off x="16717814" y="6053137"/>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96" name="矩形 995"/>
            <p:cNvSpPr/>
            <p:nvPr/>
          </p:nvSpPr>
          <p:spPr>
            <a:xfrm rot="8340000">
              <a:off x="16360370" y="6398315"/>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97" name="矩形 996"/>
            <p:cNvSpPr/>
            <p:nvPr/>
          </p:nvSpPr>
          <p:spPr>
            <a:xfrm rot="8700000">
              <a:off x="15968805" y="6704240"/>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98" name="矩形 997"/>
            <p:cNvSpPr/>
            <p:nvPr/>
          </p:nvSpPr>
          <p:spPr>
            <a:xfrm rot="9060000">
              <a:off x="15547406" y="6967559"/>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99" name="旁门左道出品"/>
            <p:cNvSpPr/>
            <p:nvPr/>
          </p:nvSpPr>
          <p:spPr>
            <a:xfrm rot="9420000">
              <a:off x="15100791" y="7185387"/>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00" name="矩形 999"/>
            <p:cNvSpPr/>
            <p:nvPr/>
          </p:nvSpPr>
          <p:spPr>
            <a:xfrm rot="9780000">
              <a:off x="14633854" y="7355339"/>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01" name="矩形 1000"/>
            <p:cNvSpPr/>
            <p:nvPr/>
          </p:nvSpPr>
          <p:spPr>
            <a:xfrm rot="10140000">
              <a:off x="14151711" y="7475551"/>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02" name="矩形 1001"/>
            <p:cNvSpPr/>
            <p:nvPr/>
          </p:nvSpPr>
          <p:spPr>
            <a:xfrm rot="10500000">
              <a:off x="13659642" y="7544706"/>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03" name="矩形 1002"/>
            <p:cNvSpPr/>
            <p:nvPr/>
          </p:nvSpPr>
          <p:spPr>
            <a:xfrm rot="10860000">
              <a:off x="13163042" y="7562048"/>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04" name="矩形 1003"/>
            <p:cNvSpPr/>
            <p:nvPr/>
          </p:nvSpPr>
          <p:spPr>
            <a:xfrm rot="11220000">
              <a:off x="12667348" y="7527385"/>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05" name="矩形 1004"/>
            <p:cNvSpPr/>
            <p:nvPr/>
          </p:nvSpPr>
          <p:spPr>
            <a:xfrm rot="11580000">
              <a:off x="12177993" y="7441099"/>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06" name="矩形 1005"/>
            <p:cNvSpPr/>
            <p:nvPr/>
          </p:nvSpPr>
          <p:spPr>
            <a:xfrm rot="11940000">
              <a:off x="11700338" y="7304134"/>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07" name="矩形 1006"/>
            <p:cNvSpPr/>
            <p:nvPr/>
          </p:nvSpPr>
          <p:spPr>
            <a:xfrm rot="12300000">
              <a:off x="11239616" y="7117990"/>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08" name="矩形 1007"/>
            <p:cNvSpPr/>
            <p:nvPr/>
          </p:nvSpPr>
          <p:spPr>
            <a:xfrm rot="12660000">
              <a:off x="10800876" y="6884708"/>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09" name="矩形 1008"/>
            <p:cNvSpPr/>
            <p:nvPr/>
          </p:nvSpPr>
          <p:spPr>
            <a:xfrm rot="13020000">
              <a:off x="10388924" y="6606842"/>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10" name="旁门左道出品"/>
            <p:cNvSpPr/>
            <p:nvPr/>
          </p:nvSpPr>
          <p:spPr>
            <a:xfrm rot="13380000">
              <a:off x="10008274" y="6287439"/>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11" name="矩形 1010"/>
            <p:cNvSpPr/>
            <p:nvPr/>
          </p:nvSpPr>
          <p:spPr>
            <a:xfrm rot="13740000">
              <a:off x="9663095" y="5929996"/>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12" name="矩形 1011"/>
            <p:cNvSpPr/>
            <p:nvPr/>
          </p:nvSpPr>
          <p:spPr>
            <a:xfrm rot="14100000">
              <a:off x="9357171" y="5538431"/>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13" name="矩形 1012"/>
            <p:cNvSpPr/>
            <p:nvPr/>
          </p:nvSpPr>
          <p:spPr>
            <a:xfrm rot="14460000">
              <a:off x="9093851" y="5117032"/>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14" name="矩形 1013"/>
            <p:cNvSpPr/>
            <p:nvPr/>
          </p:nvSpPr>
          <p:spPr>
            <a:xfrm rot="14820000">
              <a:off x="8876023" y="4670418"/>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15" name="矩形 1014"/>
            <p:cNvSpPr/>
            <p:nvPr/>
          </p:nvSpPr>
          <p:spPr>
            <a:xfrm rot="15180000">
              <a:off x="8706072" y="4203481"/>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16" name="矩形 1015"/>
            <p:cNvSpPr/>
            <p:nvPr/>
          </p:nvSpPr>
          <p:spPr>
            <a:xfrm rot="15540000">
              <a:off x="8585860" y="3721336"/>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17" name="矩形 1016"/>
            <p:cNvSpPr/>
            <p:nvPr/>
          </p:nvSpPr>
          <p:spPr>
            <a:xfrm rot="15900000">
              <a:off x="8516704" y="3229268"/>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 name="组合 67"/>
          <p:cNvGrpSpPr/>
          <p:nvPr/>
        </p:nvGrpSpPr>
        <p:grpSpPr>
          <a:xfrm>
            <a:off x="2194560" y="5694680"/>
            <a:ext cx="786765" cy="119380"/>
            <a:chOff x="2194560" y="5572760"/>
            <a:chExt cx="786765" cy="119380"/>
          </a:xfrm>
        </p:grpSpPr>
        <p:sp>
          <p:nvSpPr>
            <p:cNvPr id="66" name="任意多边形: 形状 65"/>
            <p:cNvSpPr/>
            <p:nvPr/>
          </p:nvSpPr>
          <p:spPr>
            <a:xfrm>
              <a:off x="2194560" y="5572760"/>
              <a:ext cx="733425" cy="104140"/>
            </a:xfrm>
            <a:custGeom>
              <a:avLst/>
              <a:gdLst>
                <a:gd name="connsiteX0" fmla="*/ 0 w 914400"/>
                <a:gd name="connsiteY0" fmla="*/ 0 h 203200"/>
                <a:gd name="connsiteX1" fmla="*/ 81280 w 914400"/>
                <a:gd name="connsiteY1" fmla="*/ 203200 h 203200"/>
                <a:gd name="connsiteX2" fmla="*/ 914400 w 914400"/>
                <a:gd name="connsiteY2" fmla="*/ 182880 h 203200"/>
              </a:gdLst>
              <a:ahLst/>
              <a:cxnLst>
                <a:cxn ang="0">
                  <a:pos x="connsiteX0" y="connsiteY0"/>
                </a:cxn>
                <a:cxn ang="0">
                  <a:pos x="connsiteX1" y="connsiteY1"/>
                </a:cxn>
                <a:cxn ang="0">
                  <a:pos x="connsiteX2" y="connsiteY2"/>
                </a:cxn>
              </a:cxnLst>
              <a:rect l="l" t="t" r="r" b="b"/>
              <a:pathLst>
                <a:path w="914400" h="203200">
                  <a:moveTo>
                    <a:pt x="0" y="0"/>
                  </a:moveTo>
                  <a:lnTo>
                    <a:pt x="81280" y="203200"/>
                  </a:lnTo>
                  <a:lnTo>
                    <a:pt x="914400" y="182880"/>
                  </a:lnTo>
                </a:path>
              </a:pathLst>
            </a:custGeom>
            <a:no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椭圆 66"/>
            <p:cNvSpPr/>
            <p:nvPr/>
          </p:nvSpPr>
          <p:spPr>
            <a:xfrm>
              <a:off x="2927985" y="5638800"/>
              <a:ext cx="53340" cy="53340"/>
            </a:xfrm>
            <a:prstGeom prst="ellipse">
              <a:avLst/>
            </a:prstGeom>
            <a:no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42" name="任意多边形: 形状 41"/>
          <p:cNvSpPr/>
          <p:nvPr/>
        </p:nvSpPr>
        <p:spPr>
          <a:xfrm flipH="1">
            <a:off x="9639060" y="1677572"/>
            <a:ext cx="964072" cy="939316"/>
          </a:xfrm>
          <a:custGeom>
            <a:avLst/>
            <a:gdLst>
              <a:gd name="connsiteX0" fmla="*/ 388381 w 964072"/>
              <a:gd name="connsiteY0" fmla="*/ 0 h 939316"/>
              <a:gd name="connsiteX1" fmla="*/ 964072 w 964072"/>
              <a:gd name="connsiteY1" fmla="*/ 0 h 939316"/>
              <a:gd name="connsiteX2" fmla="*/ 0 w 964072"/>
              <a:gd name="connsiteY2" fmla="*/ 939316 h 939316"/>
              <a:gd name="connsiteX3" fmla="*/ 0 w 964072"/>
              <a:gd name="connsiteY3" fmla="*/ 388381 h 939316"/>
            </a:gdLst>
            <a:ahLst/>
            <a:cxnLst>
              <a:cxn ang="0">
                <a:pos x="connsiteX0" y="connsiteY0"/>
              </a:cxn>
              <a:cxn ang="0">
                <a:pos x="connsiteX1" y="connsiteY1"/>
              </a:cxn>
              <a:cxn ang="0">
                <a:pos x="connsiteX2" y="connsiteY2"/>
              </a:cxn>
              <a:cxn ang="0">
                <a:pos x="connsiteX3" y="connsiteY3"/>
              </a:cxn>
            </a:cxnLst>
            <a:rect l="l" t="t" r="r" b="b"/>
            <a:pathLst>
              <a:path w="964072" h="939316">
                <a:moveTo>
                  <a:pt x="388381" y="0"/>
                </a:moveTo>
                <a:lnTo>
                  <a:pt x="964072" y="0"/>
                </a:lnTo>
                <a:lnTo>
                  <a:pt x="0" y="939316"/>
                </a:lnTo>
                <a:lnTo>
                  <a:pt x="0" y="388381"/>
                </a:ln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1" name="任意多边形: 形状 40"/>
          <p:cNvSpPr/>
          <p:nvPr/>
        </p:nvSpPr>
        <p:spPr>
          <a:xfrm>
            <a:off x="1588868" y="1677572"/>
            <a:ext cx="964072" cy="939316"/>
          </a:xfrm>
          <a:custGeom>
            <a:avLst/>
            <a:gdLst>
              <a:gd name="connsiteX0" fmla="*/ 388381 w 964072"/>
              <a:gd name="connsiteY0" fmla="*/ 0 h 939316"/>
              <a:gd name="connsiteX1" fmla="*/ 964072 w 964072"/>
              <a:gd name="connsiteY1" fmla="*/ 0 h 939316"/>
              <a:gd name="connsiteX2" fmla="*/ 0 w 964072"/>
              <a:gd name="connsiteY2" fmla="*/ 939316 h 939316"/>
              <a:gd name="connsiteX3" fmla="*/ 0 w 964072"/>
              <a:gd name="connsiteY3" fmla="*/ 388381 h 939316"/>
            </a:gdLst>
            <a:ahLst/>
            <a:cxnLst>
              <a:cxn ang="0">
                <a:pos x="connsiteX0" y="connsiteY0"/>
              </a:cxn>
              <a:cxn ang="0">
                <a:pos x="connsiteX1" y="connsiteY1"/>
              </a:cxn>
              <a:cxn ang="0">
                <a:pos x="connsiteX2" y="connsiteY2"/>
              </a:cxn>
              <a:cxn ang="0">
                <a:pos x="connsiteX3" y="connsiteY3"/>
              </a:cxn>
            </a:cxnLst>
            <a:rect l="l" t="t" r="r" b="b"/>
            <a:pathLst>
              <a:path w="964072" h="939316">
                <a:moveTo>
                  <a:pt x="388381" y="0"/>
                </a:moveTo>
                <a:lnTo>
                  <a:pt x="964072" y="0"/>
                </a:lnTo>
                <a:lnTo>
                  <a:pt x="0" y="939316"/>
                </a:lnTo>
                <a:lnTo>
                  <a:pt x="0" y="388381"/>
                </a:ln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3" name="任意多边形: 形状 32"/>
          <p:cNvSpPr/>
          <p:nvPr/>
        </p:nvSpPr>
        <p:spPr>
          <a:xfrm>
            <a:off x="1484630" y="1708052"/>
            <a:ext cx="9222740" cy="4189828"/>
          </a:xfrm>
          <a:custGeom>
            <a:avLst/>
            <a:gdLst>
              <a:gd name="connsiteX0" fmla="*/ 533259 w 9222740"/>
              <a:gd name="connsiteY0" fmla="*/ 0 h 4189828"/>
              <a:gd name="connsiteX1" fmla="*/ 8689482 w 9222740"/>
              <a:gd name="connsiteY1" fmla="*/ 0 h 4189828"/>
              <a:gd name="connsiteX2" fmla="*/ 9077863 w 9222740"/>
              <a:gd name="connsiteY2" fmla="*/ 388381 h 4189828"/>
              <a:gd name="connsiteX3" fmla="*/ 9077863 w 9222740"/>
              <a:gd name="connsiteY3" fmla="*/ 1543230 h 4189828"/>
              <a:gd name="connsiteX4" fmla="*/ 9222740 w 9222740"/>
              <a:gd name="connsiteY4" fmla="*/ 1671519 h 4189828"/>
              <a:gd name="connsiteX5" fmla="*/ 9222740 w 9222740"/>
              <a:gd name="connsiteY5" fmla="*/ 2768116 h 4189828"/>
              <a:gd name="connsiteX6" fmla="*/ 9077863 w 9222740"/>
              <a:gd name="connsiteY6" fmla="*/ 2896404 h 4189828"/>
              <a:gd name="connsiteX7" fmla="*/ 9077863 w 9222740"/>
              <a:gd name="connsiteY7" fmla="*/ 3556610 h 4189828"/>
              <a:gd name="connsiteX8" fmla="*/ 8648627 w 9222740"/>
              <a:gd name="connsiteY8" fmla="*/ 3985846 h 4189828"/>
              <a:gd name="connsiteX9" fmla="*/ 7515758 w 9222740"/>
              <a:gd name="connsiteY9" fmla="*/ 3985846 h 4189828"/>
              <a:gd name="connsiteX10" fmla="*/ 7388863 w 9222740"/>
              <a:gd name="connsiteY10" fmla="*/ 4189828 h 4189828"/>
              <a:gd name="connsiteX11" fmla="*/ 1772919 w 9222740"/>
              <a:gd name="connsiteY11" fmla="*/ 4189828 h 4189828"/>
              <a:gd name="connsiteX12" fmla="*/ 1646024 w 9222740"/>
              <a:gd name="connsiteY12" fmla="*/ 3985846 h 4189828"/>
              <a:gd name="connsiteX13" fmla="*/ 574114 w 9222740"/>
              <a:gd name="connsiteY13" fmla="*/ 3985846 h 4189828"/>
              <a:gd name="connsiteX14" fmla="*/ 144878 w 9222740"/>
              <a:gd name="connsiteY14" fmla="*/ 3556610 h 4189828"/>
              <a:gd name="connsiteX15" fmla="*/ 144878 w 9222740"/>
              <a:gd name="connsiteY15" fmla="*/ 2896406 h 4189828"/>
              <a:gd name="connsiteX16" fmla="*/ 0 w 9222740"/>
              <a:gd name="connsiteY16" fmla="*/ 2768116 h 4189828"/>
              <a:gd name="connsiteX17" fmla="*/ 0 w 9222740"/>
              <a:gd name="connsiteY17" fmla="*/ 1671519 h 4189828"/>
              <a:gd name="connsiteX18" fmla="*/ 144878 w 9222740"/>
              <a:gd name="connsiteY18" fmla="*/ 1543229 h 4189828"/>
              <a:gd name="connsiteX19" fmla="*/ 144878 w 9222740"/>
              <a:gd name="connsiteY19" fmla="*/ 388381 h 4189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222740" h="4189828">
                <a:moveTo>
                  <a:pt x="533259" y="0"/>
                </a:moveTo>
                <a:lnTo>
                  <a:pt x="8689482" y="0"/>
                </a:lnTo>
                <a:lnTo>
                  <a:pt x="9077863" y="388381"/>
                </a:lnTo>
                <a:lnTo>
                  <a:pt x="9077863" y="1543230"/>
                </a:lnTo>
                <a:lnTo>
                  <a:pt x="9222740" y="1671519"/>
                </a:lnTo>
                <a:lnTo>
                  <a:pt x="9222740" y="2768116"/>
                </a:lnTo>
                <a:lnTo>
                  <a:pt x="9077863" y="2896404"/>
                </a:lnTo>
                <a:lnTo>
                  <a:pt x="9077863" y="3556610"/>
                </a:lnTo>
                <a:lnTo>
                  <a:pt x="8648627" y="3985846"/>
                </a:lnTo>
                <a:lnTo>
                  <a:pt x="7515758" y="3985846"/>
                </a:lnTo>
                <a:lnTo>
                  <a:pt x="7388863" y="4189828"/>
                </a:lnTo>
                <a:lnTo>
                  <a:pt x="1772919" y="4189828"/>
                </a:lnTo>
                <a:lnTo>
                  <a:pt x="1646024" y="3985846"/>
                </a:lnTo>
                <a:lnTo>
                  <a:pt x="574114" y="3985846"/>
                </a:lnTo>
                <a:lnTo>
                  <a:pt x="144878" y="3556610"/>
                </a:lnTo>
                <a:lnTo>
                  <a:pt x="144878" y="2896406"/>
                </a:lnTo>
                <a:lnTo>
                  <a:pt x="0" y="2768116"/>
                </a:lnTo>
                <a:lnTo>
                  <a:pt x="0" y="1671519"/>
                </a:lnTo>
                <a:lnTo>
                  <a:pt x="144878" y="1543229"/>
                </a:lnTo>
                <a:lnTo>
                  <a:pt x="144878" y="388381"/>
                </a:lnTo>
                <a:close/>
              </a:path>
            </a:pathLst>
          </a:custGeom>
          <a:pattFill prst="lgGrid">
            <a:fgClr>
              <a:schemeClr val="accent1">
                <a:lumMod val="50000"/>
              </a:schemeClr>
            </a:fgClr>
            <a:bgClr>
              <a:srgbClr val="0C224F"/>
            </a:bgClr>
          </a:pattFill>
          <a:ln>
            <a:solidFill>
              <a:schemeClr val="accent1"/>
            </a:solidFill>
          </a:ln>
          <a:effectLst>
            <a:reflection blurRad="25400" stA="52000" endA="300" endPos="24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43" name="组合 42"/>
          <p:cNvGrpSpPr/>
          <p:nvPr/>
        </p:nvGrpSpPr>
        <p:grpSpPr>
          <a:xfrm rot="5400000">
            <a:off x="1275453" y="3824288"/>
            <a:ext cx="674866" cy="144542"/>
            <a:chOff x="1310005" y="4208729"/>
            <a:chExt cx="361946" cy="77521"/>
          </a:xfrm>
          <a:gradFill flip="none" rotWithShape="1">
            <a:gsLst>
              <a:gs pos="0">
                <a:schemeClr val="accent3">
                  <a:alpha val="0"/>
                </a:schemeClr>
              </a:gs>
              <a:gs pos="100000">
                <a:schemeClr val="accent2"/>
              </a:gs>
            </a:gsLst>
            <a:lin ang="0" scaled="0"/>
            <a:tileRect/>
          </a:gradFill>
        </p:grpSpPr>
        <p:grpSp>
          <p:nvGrpSpPr>
            <p:cNvPr id="44" name="组合 43"/>
            <p:cNvGrpSpPr/>
            <p:nvPr/>
          </p:nvGrpSpPr>
          <p:grpSpPr>
            <a:xfrm flipH="1">
              <a:off x="1489075" y="4208729"/>
              <a:ext cx="182876" cy="77521"/>
              <a:chOff x="1489075" y="4208729"/>
              <a:chExt cx="182876" cy="77521"/>
            </a:xfrm>
            <a:grpFill/>
          </p:grpSpPr>
          <p:sp>
            <p:nvSpPr>
              <p:cNvPr id="50" name="平行四边形 49"/>
              <p:cNvSpPr/>
              <p:nvPr/>
            </p:nvSpPr>
            <p:spPr>
              <a:xfrm>
                <a:off x="1489075"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1" name="平行四边形 50"/>
              <p:cNvSpPr/>
              <p:nvPr/>
            </p:nvSpPr>
            <p:spPr>
              <a:xfrm>
                <a:off x="1534794"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2" name="平行四边形 51"/>
              <p:cNvSpPr/>
              <p:nvPr/>
            </p:nvSpPr>
            <p:spPr>
              <a:xfrm>
                <a:off x="1580513"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3" name="平行四边形 52"/>
              <p:cNvSpPr/>
              <p:nvPr/>
            </p:nvSpPr>
            <p:spPr>
              <a:xfrm>
                <a:off x="1626232"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45" name="组合 44"/>
            <p:cNvGrpSpPr/>
            <p:nvPr/>
          </p:nvGrpSpPr>
          <p:grpSpPr>
            <a:xfrm flipH="1">
              <a:off x="1310005" y="4208729"/>
              <a:ext cx="182876" cy="77521"/>
              <a:chOff x="1489075" y="4208729"/>
              <a:chExt cx="182876" cy="77521"/>
            </a:xfrm>
            <a:grpFill/>
          </p:grpSpPr>
          <p:sp>
            <p:nvSpPr>
              <p:cNvPr id="46" name="平行四边形 45"/>
              <p:cNvSpPr/>
              <p:nvPr/>
            </p:nvSpPr>
            <p:spPr>
              <a:xfrm>
                <a:off x="1489075"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7" name="平行四边形 46"/>
              <p:cNvSpPr/>
              <p:nvPr/>
            </p:nvSpPr>
            <p:spPr>
              <a:xfrm>
                <a:off x="1534794"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8" name="平行四边形 47"/>
              <p:cNvSpPr/>
              <p:nvPr/>
            </p:nvSpPr>
            <p:spPr>
              <a:xfrm>
                <a:off x="1580513"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平行四边形 48"/>
              <p:cNvSpPr/>
              <p:nvPr/>
            </p:nvSpPr>
            <p:spPr>
              <a:xfrm>
                <a:off x="1626232"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grpSp>
        <p:nvGrpSpPr>
          <p:cNvPr id="54" name="组合 53"/>
          <p:cNvGrpSpPr/>
          <p:nvPr/>
        </p:nvGrpSpPr>
        <p:grpSpPr>
          <a:xfrm rot="5400000">
            <a:off x="10193428" y="3824288"/>
            <a:ext cx="674866" cy="144542"/>
            <a:chOff x="1310005" y="4208729"/>
            <a:chExt cx="361946" cy="77521"/>
          </a:xfrm>
          <a:gradFill flip="none" rotWithShape="1">
            <a:gsLst>
              <a:gs pos="0">
                <a:schemeClr val="accent3">
                  <a:alpha val="0"/>
                </a:schemeClr>
              </a:gs>
              <a:gs pos="100000">
                <a:schemeClr val="accent2"/>
              </a:gs>
            </a:gsLst>
            <a:lin ang="0" scaled="0"/>
            <a:tileRect/>
          </a:gradFill>
        </p:grpSpPr>
        <p:grpSp>
          <p:nvGrpSpPr>
            <p:cNvPr id="55" name="组合 54"/>
            <p:cNvGrpSpPr/>
            <p:nvPr/>
          </p:nvGrpSpPr>
          <p:grpSpPr>
            <a:xfrm flipH="1">
              <a:off x="1489075" y="4208729"/>
              <a:ext cx="182876" cy="77521"/>
              <a:chOff x="1489075" y="4208729"/>
              <a:chExt cx="182876" cy="77521"/>
            </a:xfrm>
            <a:grpFill/>
          </p:grpSpPr>
          <p:sp>
            <p:nvSpPr>
              <p:cNvPr id="61" name="平行四边形 60"/>
              <p:cNvSpPr/>
              <p:nvPr/>
            </p:nvSpPr>
            <p:spPr>
              <a:xfrm>
                <a:off x="1489075"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2" name="平行四边形 61"/>
              <p:cNvSpPr/>
              <p:nvPr/>
            </p:nvSpPr>
            <p:spPr>
              <a:xfrm>
                <a:off x="1534794"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3" name="平行四边形 62"/>
              <p:cNvSpPr/>
              <p:nvPr/>
            </p:nvSpPr>
            <p:spPr>
              <a:xfrm>
                <a:off x="1580513"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4" name="平行四边形 63"/>
              <p:cNvSpPr/>
              <p:nvPr/>
            </p:nvSpPr>
            <p:spPr>
              <a:xfrm>
                <a:off x="1626232"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56" name="组合 55"/>
            <p:cNvGrpSpPr/>
            <p:nvPr/>
          </p:nvGrpSpPr>
          <p:grpSpPr>
            <a:xfrm flipH="1">
              <a:off x="1310005" y="4208729"/>
              <a:ext cx="182876" cy="77521"/>
              <a:chOff x="1489075" y="4208729"/>
              <a:chExt cx="182876" cy="77521"/>
            </a:xfrm>
            <a:grpFill/>
          </p:grpSpPr>
          <p:sp>
            <p:nvSpPr>
              <p:cNvPr id="57" name="平行四边形 56"/>
              <p:cNvSpPr/>
              <p:nvPr/>
            </p:nvSpPr>
            <p:spPr>
              <a:xfrm>
                <a:off x="1489075"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8" name="平行四边形 57"/>
              <p:cNvSpPr/>
              <p:nvPr/>
            </p:nvSpPr>
            <p:spPr>
              <a:xfrm>
                <a:off x="1534794"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9" name="平行四边形 58"/>
              <p:cNvSpPr/>
              <p:nvPr/>
            </p:nvSpPr>
            <p:spPr>
              <a:xfrm>
                <a:off x="1580513"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0" name="平行四边形 59"/>
              <p:cNvSpPr/>
              <p:nvPr/>
            </p:nvSpPr>
            <p:spPr>
              <a:xfrm>
                <a:off x="1626232"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grpSp>
        <p:nvGrpSpPr>
          <p:cNvPr id="69" name="组合 68"/>
          <p:cNvGrpSpPr/>
          <p:nvPr/>
        </p:nvGrpSpPr>
        <p:grpSpPr>
          <a:xfrm flipH="1">
            <a:off x="9245677" y="5694680"/>
            <a:ext cx="786765" cy="119380"/>
            <a:chOff x="2194560" y="5572760"/>
            <a:chExt cx="786765" cy="119380"/>
          </a:xfrm>
        </p:grpSpPr>
        <p:sp>
          <p:nvSpPr>
            <p:cNvPr id="70" name="任意多边形: 形状 69"/>
            <p:cNvSpPr/>
            <p:nvPr/>
          </p:nvSpPr>
          <p:spPr>
            <a:xfrm>
              <a:off x="2194560" y="5572760"/>
              <a:ext cx="733425" cy="104140"/>
            </a:xfrm>
            <a:custGeom>
              <a:avLst/>
              <a:gdLst>
                <a:gd name="connsiteX0" fmla="*/ 0 w 914400"/>
                <a:gd name="connsiteY0" fmla="*/ 0 h 203200"/>
                <a:gd name="connsiteX1" fmla="*/ 81280 w 914400"/>
                <a:gd name="connsiteY1" fmla="*/ 203200 h 203200"/>
                <a:gd name="connsiteX2" fmla="*/ 914400 w 914400"/>
                <a:gd name="connsiteY2" fmla="*/ 182880 h 203200"/>
              </a:gdLst>
              <a:ahLst/>
              <a:cxnLst>
                <a:cxn ang="0">
                  <a:pos x="connsiteX0" y="connsiteY0"/>
                </a:cxn>
                <a:cxn ang="0">
                  <a:pos x="connsiteX1" y="connsiteY1"/>
                </a:cxn>
                <a:cxn ang="0">
                  <a:pos x="connsiteX2" y="connsiteY2"/>
                </a:cxn>
              </a:cxnLst>
              <a:rect l="l" t="t" r="r" b="b"/>
              <a:pathLst>
                <a:path w="914400" h="203200">
                  <a:moveTo>
                    <a:pt x="0" y="0"/>
                  </a:moveTo>
                  <a:lnTo>
                    <a:pt x="81280" y="203200"/>
                  </a:lnTo>
                  <a:lnTo>
                    <a:pt x="914400" y="182880"/>
                  </a:lnTo>
                </a:path>
              </a:pathLst>
            </a:custGeom>
            <a:no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椭圆 70"/>
            <p:cNvSpPr/>
            <p:nvPr/>
          </p:nvSpPr>
          <p:spPr>
            <a:xfrm>
              <a:off x="2927985" y="5638800"/>
              <a:ext cx="53340" cy="53340"/>
            </a:xfrm>
            <a:prstGeom prst="ellipse">
              <a:avLst/>
            </a:prstGeom>
            <a:no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08" name="椭圆 107"/>
          <p:cNvSpPr/>
          <p:nvPr/>
        </p:nvSpPr>
        <p:spPr>
          <a:xfrm>
            <a:off x="2862573" y="4080173"/>
            <a:ext cx="6466854" cy="1591490"/>
          </a:xfrm>
          <a:prstGeom prst="ellipse">
            <a:avLst/>
          </a:prstGeom>
          <a:solidFill>
            <a:schemeClr val="accent1">
              <a:alpha val="6000"/>
            </a:schemeClr>
          </a:solidFill>
          <a:ln w="19050">
            <a:gradFill>
              <a:gsLst>
                <a:gs pos="0">
                  <a:schemeClr val="accent1">
                    <a:alpha val="0"/>
                  </a:schemeClr>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82" name="组合 81"/>
          <p:cNvGrpSpPr/>
          <p:nvPr/>
        </p:nvGrpSpPr>
        <p:grpSpPr>
          <a:xfrm>
            <a:off x="4805988" y="3102957"/>
            <a:ext cx="2580025" cy="2695863"/>
            <a:chOff x="4657480" y="3102957"/>
            <a:chExt cx="2580025" cy="2695863"/>
          </a:xfrm>
        </p:grpSpPr>
        <p:grpSp>
          <p:nvGrpSpPr>
            <p:cNvPr id="73" name="组合 72"/>
            <p:cNvGrpSpPr/>
            <p:nvPr/>
          </p:nvGrpSpPr>
          <p:grpSpPr>
            <a:xfrm>
              <a:off x="4657480" y="3102957"/>
              <a:ext cx="2580025" cy="2695863"/>
              <a:chOff x="2455423" y="969922"/>
              <a:chExt cx="7159257" cy="7480694"/>
            </a:xfrm>
          </p:grpSpPr>
          <p:sp>
            <p:nvSpPr>
              <p:cNvPr id="74" name="椭圆 73"/>
              <p:cNvSpPr/>
              <p:nvPr/>
            </p:nvSpPr>
            <p:spPr>
              <a:xfrm>
                <a:off x="2455423" y="1291359"/>
                <a:ext cx="7159257" cy="7159257"/>
              </a:xfrm>
              <a:prstGeom prst="ellipse">
                <a:avLst/>
              </a:prstGeom>
              <a:solidFill>
                <a:schemeClr val="accent1">
                  <a:alpha val="16000"/>
                </a:schemeClr>
              </a:solidFill>
              <a:ln w="28575">
                <a:gradFill>
                  <a:gsLst>
                    <a:gs pos="0">
                      <a:schemeClr val="accent1">
                        <a:alpha val="0"/>
                      </a:schemeClr>
                    </a:gs>
                    <a:gs pos="19000">
                      <a:schemeClr val="accent1">
                        <a:alpha val="0"/>
                      </a:schemeClr>
                    </a:gs>
                    <a:gs pos="78000">
                      <a:schemeClr val="accent1"/>
                    </a:gs>
                  </a:gsLst>
                  <a:lin ang="6600000" scaled="0"/>
                </a:gradFill>
              </a:ln>
              <a:scene3d>
                <a:camera prst="isometricOffAxis1Top"/>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a:ea typeface="Microsoft YaHei" panose="020B0503020204020204" charset="-122"/>
                  <a:cs typeface="+mn-cs"/>
                </a:endParaRPr>
              </a:p>
            </p:txBody>
          </p:sp>
          <p:sp>
            <p:nvSpPr>
              <p:cNvPr id="75" name="旁门左道出品"/>
              <p:cNvSpPr/>
              <p:nvPr/>
            </p:nvSpPr>
            <p:spPr>
              <a:xfrm>
                <a:off x="3271938" y="1733003"/>
                <a:ext cx="5526226" cy="5526226"/>
              </a:xfrm>
              <a:prstGeom prst="ellipse">
                <a:avLst/>
              </a:prstGeom>
              <a:solidFill>
                <a:schemeClr val="accent1">
                  <a:alpha val="27000"/>
                </a:schemeClr>
              </a:solidFill>
              <a:ln w="28575">
                <a:gradFill>
                  <a:gsLst>
                    <a:gs pos="0">
                      <a:schemeClr val="accent1">
                        <a:alpha val="0"/>
                      </a:schemeClr>
                    </a:gs>
                    <a:gs pos="19000">
                      <a:schemeClr val="accent1">
                        <a:alpha val="0"/>
                      </a:schemeClr>
                    </a:gs>
                    <a:gs pos="78000">
                      <a:schemeClr val="accent1"/>
                    </a:gs>
                  </a:gsLst>
                  <a:lin ang="6600000" scaled="0"/>
                </a:gradFill>
              </a:ln>
              <a:scene3d>
                <a:camera prst="isometricOffAxis1Top"/>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grpSp>
            <p:nvGrpSpPr>
              <p:cNvPr id="76" name="组合 75"/>
              <p:cNvGrpSpPr/>
              <p:nvPr/>
            </p:nvGrpSpPr>
            <p:grpSpPr>
              <a:xfrm>
                <a:off x="3073751" y="969922"/>
                <a:ext cx="5824278" cy="5351498"/>
                <a:chOff x="3073751" y="969922"/>
                <a:chExt cx="5824278" cy="5351498"/>
              </a:xfrm>
            </p:grpSpPr>
            <p:sp>
              <p:nvSpPr>
                <p:cNvPr id="77" name="梯形 76"/>
                <p:cNvSpPr/>
                <p:nvPr/>
              </p:nvSpPr>
              <p:spPr>
                <a:xfrm rot="10800000">
                  <a:off x="3073751" y="969922"/>
                  <a:ext cx="5824278" cy="3218677"/>
                </a:xfrm>
                <a:prstGeom prst="trapezoid">
                  <a:avLst/>
                </a:prstGeom>
                <a:gradFill flip="none" rotWithShape="1">
                  <a:gsLst>
                    <a:gs pos="0">
                      <a:schemeClr val="accent1"/>
                    </a:gs>
                    <a:gs pos="50500">
                      <a:schemeClr val="accent1">
                        <a:alpha val="28000"/>
                      </a:schemeClr>
                    </a:gs>
                    <a:gs pos="100000">
                      <a:schemeClr val="accent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sp>
              <p:nvSpPr>
                <p:cNvPr id="78" name="旁门左道出品"/>
                <p:cNvSpPr/>
                <p:nvPr/>
              </p:nvSpPr>
              <p:spPr>
                <a:xfrm>
                  <a:off x="3882624" y="2110015"/>
                  <a:ext cx="4211405" cy="4211405"/>
                </a:xfrm>
                <a:prstGeom prst="ellipse">
                  <a:avLst/>
                </a:prstGeom>
                <a:gradFill>
                  <a:gsLst>
                    <a:gs pos="0">
                      <a:schemeClr val="accent1">
                        <a:lumMod val="60000"/>
                        <a:lumOff val="40000"/>
                      </a:schemeClr>
                    </a:gs>
                    <a:gs pos="63000">
                      <a:schemeClr val="accent1"/>
                    </a:gs>
                  </a:gsLst>
                  <a:lin ang="5400000" scaled="1"/>
                </a:gradFill>
                <a:ln>
                  <a:noFill/>
                </a:ln>
                <a:scene3d>
                  <a:camera prst="isometricOffAxis1Top"/>
                  <a:lightRig rig="contrasting" dir="t"/>
                </a:scene3d>
                <a:sp3d extrusionH="76200" prstMaterial="matte">
                  <a:extrusionClr>
                    <a:schemeClr val="accent1">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sp>
              <p:nvSpPr>
                <p:cNvPr id="79" name="椭圆 78"/>
                <p:cNvSpPr/>
                <p:nvPr/>
              </p:nvSpPr>
              <p:spPr>
                <a:xfrm>
                  <a:off x="4836546" y="2971480"/>
                  <a:ext cx="2378696" cy="2378696"/>
                </a:xfrm>
                <a:prstGeom prst="ellipse">
                  <a:avLst/>
                </a:prstGeom>
                <a:gradFill>
                  <a:gsLst>
                    <a:gs pos="0">
                      <a:schemeClr val="accent1">
                        <a:lumMod val="60000"/>
                        <a:lumOff val="40000"/>
                      </a:schemeClr>
                    </a:gs>
                    <a:gs pos="61000">
                      <a:schemeClr val="accent1"/>
                    </a:gs>
                  </a:gsLst>
                  <a:lin ang="5400000" scaled="1"/>
                </a:gradFill>
                <a:ln>
                  <a:noFill/>
                </a:ln>
                <a:scene3d>
                  <a:camera prst="isometricOffAxis1Top"/>
                  <a:lightRig rig="contrasting" dir="t"/>
                </a:scene3d>
                <a:sp3d extrusionH="50800">
                  <a:extrusionClr>
                    <a:schemeClr val="accent1">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grpSp>
        </p:grpSp>
        <p:sp>
          <p:nvSpPr>
            <p:cNvPr id="80" name="椭圆 79"/>
            <p:cNvSpPr/>
            <p:nvPr/>
          </p:nvSpPr>
          <p:spPr>
            <a:xfrm>
              <a:off x="5421573" y="3102957"/>
              <a:ext cx="1132794" cy="1132794"/>
            </a:xfrm>
            <a:prstGeom prst="ellipse">
              <a:avLst/>
            </a:prstGeom>
            <a:gradFill flip="none" rotWithShape="1">
              <a:gsLst>
                <a:gs pos="0">
                  <a:schemeClr val="accent2"/>
                </a:gs>
                <a:gs pos="65000">
                  <a:schemeClr val="accent1"/>
                </a:gs>
                <a:gs pos="45000">
                  <a:schemeClr val="accent3"/>
                </a:gs>
                <a:gs pos="100000">
                  <a:schemeClr val="accent2"/>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81" name="文本框 80"/>
            <p:cNvSpPr txBox="1"/>
            <p:nvPr/>
          </p:nvSpPr>
          <p:spPr>
            <a:xfrm>
              <a:off x="5440384" y="3520113"/>
              <a:ext cx="1097280" cy="368300"/>
            </a:xfrm>
            <a:prstGeom prst="rect">
              <a:avLst/>
            </a:prstGeom>
            <a:noFill/>
          </p:spPr>
          <p:txBody>
            <a:bodyPr wrap="none" rtlCol="0">
              <a:spAutoFit/>
            </a:bodyPr>
            <a:lstStyle/>
            <a:p>
              <a:r>
                <a:rPr lang="zh-CN" altLang="en-US" dirty="0">
                  <a:gradFill>
                    <a:gsLst>
                      <a:gs pos="98000">
                        <a:schemeClr val="accent2">
                          <a:lumMod val="20000"/>
                          <a:lumOff val="80000"/>
                        </a:schemeClr>
                      </a:gs>
                      <a:gs pos="0">
                        <a:schemeClr val="bg2"/>
                      </a:gs>
                    </a:gsLst>
                    <a:lin ang="5400000" scaled="0"/>
                  </a:gradFill>
                  <a:latin typeface="+mj-ea"/>
                  <a:ea typeface="+mj-ea"/>
                </a:rPr>
                <a:t>農業智能</a:t>
              </a:r>
              <a:endParaRPr lang="zh-CN" altLang="en-US" dirty="0">
                <a:gradFill>
                  <a:gsLst>
                    <a:gs pos="98000">
                      <a:schemeClr val="accent2">
                        <a:lumMod val="20000"/>
                        <a:lumOff val="80000"/>
                      </a:schemeClr>
                    </a:gs>
                    <a:gs pos="0">
                      <a:schemeClr val="bg2"/>
                    </a:gs>
                  </a:gsLst>
                  <a:lin ang="5400000" scaled="0"/>
                </a:gradFill>
                <a:latin typeface="+mj-ea"/>
                <a:ea typeface="+mj-ea"/>
              </a:endParaRPr>
            </a:p>
          </p:txBody>
        </p:sp>
      </p:grpSp>
      <p:grpSp>
        <p:nvGrpSpPr>
          <p:cNvPr id="87" name="组合 86"/>
          <p:cNvGrpSpPr/>
          <p:nvPr/>
        </p:nvGrpSpPr>
        <p:grpSpPr>
          <a:xfrm>
            <a:off x="7597534" y="2282543"/>
            <a:ext cx="2465397" cy="658867"/>
            <a:chOff x="7597534" y="2282543"/>
            <a:chExt cx="2465397" cy="658867"/>
          </a:xfrm>
        </p:grpSpPr>
        <p:sp>
          <p:nvSpPr>
            <p:cNvPr id="85" name="矩形: 剪去左右顶角 84"/>
            <p:cNvSpPr/>
            <p:nvPr/>
          </p:nvSpPr>
          <p:spPr>
            <a:xfrm rot="5400000">
              <a:off x="8714277" y="1515323"/>
              <a:ext cx="504000" cy="2193308"/>
            </a:xfrm>
            <a:prstGeom prst="snip2SameRect">
              <a:avLst/>
            </a:prstGeom>
            <a:gradFill flip="none" rotWithShape="1">
              <a:gsLst>
                <a:gs pos="100000">
                  <a:schemeClr val="accent1"/>
                </a:gs>
                <a:gs pos="58000">
                  <a:schemeClr val="accent3"/>
                </a:gs>
                <a:gs pos="0">
                  <a:schemeClr val="accent2"/>
                </a:gs>
              </a:gsLst>
              <a:path path="circle">
                <a:fillToRect l="100000" t="100000"/>
              </a:path>
              <a:tileRect r="-100000" b="-100000"/>
            </a:gradFill>
            <a:ln>
              <a:gradFill>
                <a:gsLst>
                  <a:gs pos="0">
                    <a:schemeClr val="accent1"/>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86" name="椭圆 85"/>
            <p:cNvSpPr/>
            <p:nvPr/>
          </p:nvSpPr>
          <p:spPr>
            <a:xfrm>
              <a:off x="7597534" y="2282543"/>
              <a:ext cx="658867" cy="658867"/>
            </a:xfrm>
            <a:prstGeom prst="ellipse">
              <a:avLst/>
            </a:prstGeom>
            <a:noFill/>
            <a:ln w="6350">
              <a:gradFill>
                <a:gsLst>
                  <a:gs pos="0">
                    <a:schemeClr val="accent1"/>
                  </a:gs>
                  <a:gs pos="100000">
                    <a:schemeClr val="accent2">
                      <a:alpha val="0"/>
                    </a:schemeClr>
                  </a:gs>
                </a:gsLst>
                <a:lin ang="0" scaled="0"/>
              </a:gra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83" name="椭圆 82"/>
            <p:cNvSpPr/>
            <p:nvPr/>
          </p:nvSpPr>
          <p:spPr>
            <a:xfrm>
              <a:off x="7654817" y="2344736"/>
              <a:ext cx="544303" cy="544303"/>
            </a:xfrm>
            <a:prstGeom prst="ellipse">
              <a:avLst/>
            </a:prstGeom>
            <a:gradFill flip="none" rotWithShape="1">
              <a:gsLst>
                <a:gs pos="0">
                  <a:schemeClr val="accent2"/>
                </a:gs>
                <a:gs pos="65000">
                  <a:schemeClr val="accent1"/>
                </a:gs>
                <a:gs pos="45000">
                  <a:schemeClr val="accent3"/>
                </a:gs>
                <a:gs pos="100000">
                  <a:schemeClr val="accent2"/>
                </a:gs>
              </a:gsLst>
              <a:path path="circle">
                <a:fillToRect r="100000" b="100000"/>
              </a:path>
              <a:tileRect l="-100000" t="-100000"/>
            </a:gradFill>
            <a:ln>
              <a:noFill/>
            </a:ln>
            <a:effectLst>
              <a:outerShdw blurRad="114300" dist="63500" algn="l"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88" name="组合 87"/>
          <p:cNvGrpSpPr/>
          <p:nvPr/>
        </p:nvGrpSpPr>
        <p:grpSpPr>
          <a:xfrm>
            <a:off x="7597534" y="3343873"/>
            <a:ext cx="2465397" cy="658867"/>
            <a:chOff x="7597534" y="2282543"/>
            <a:chExt cx="2465397" cy="658867"/>
          </a:xfrm>
        </p:grpSpPr>
        <p:sp>
          <p:nvSpPr>
            <p:cNvPr id="89" name="矩形: 剪去左右顶角 88"/>
            <p:cNvSpPr/>
            <p:nvPr/>
          </p:nvSpPr>
          <p:spPr>
            <a:xfrm rot="5400000">
              <a:off x="8714277" y="1515323"/>
              <a:ext cx="504000" cy="2193308"/>
            </a:xfrm>
            <a:prstGeom prst="snip2SameRect">
              <a:avLst/>
            </a:prstGeom>
            <a:gradFill flip="none" rotWithShape="1">
              <a:gsLst>
                <a:gs pos="100000">
                  <a:schemeClr val="accent1"/>
                </a:gs>
                <a:gs pos="58000">
                  <a:schemeClr val="accent3"/>
                </a:gs>
                <a:gs pos="0">
                  <a:schemeClr val="accent2"/>
                </a:gs>
              </a:gsLst>
              <a:path path="circle">
                <a:fillToRect l="100000" t="100000"/>
              </a:path>
              <a:tileRect r="-100000" b="-100000"/>
            </a:gradFill>
            <a:ln>
              <a:gradFill>
                <a:gsLst>
                  <a:gs pos="0">
                    <a:schemeClr val="accent1"/>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90" name="椭圆 89"/>
            <p:cNvSpPr/>
            <p:nvPr/>
          </p:nvSpPr>
          <p:spPr>
            <a:xfrm>
              <a:off x="7597534" y="2282543"/>
              <a:ext cx="658867" cy="658867"/>
            </a:xfrm>
            <a:prstGeom prst="ellipse">
              <a:avLst/>
            </a:prstGeom>
            <a:noFill/>
            <a:ln w="6350">
              <a:gradFill>
                <a:gsLst>
                  <a:gs pos="0">
                    <a:schemeClr val="accent1"/>
                  </a:gs>
                  <a:gs pos="100000">
                    <a:schemeClr val="accent2">
                      <a:alpha val="0"/>
                    </a:schemeClr>
                  </a:gs>
                </a:gsLst>
                <a:lin ang="0" scaled="0"/>
              </a:gra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91" name="椭圆 90"/>
            <p:cNvSpPr/>
            <p:nvPr/>
          </p:nvSpPr>
          <p:spPr>
            <a:xfrm>
              <a:off x="7654817" y="2344736"/>
              <a:ext cx="544303" cy="544303"/>
            </a:xfrm>
            <a:prstGeom prst="ellipse">
              <a:avLst/>
            </a:prstGeom>
            <a:gradFill flip="none" rotWithShape="1">
              <a:gsLst>
                <a:gs pos="0">
                  <a:schemeClr val="accent2"/>
                </a:gs>
                <a:gs pos="65000">
                  <a:schemeClr val="accent1"/>
                </a:gs>
                <a:gs pos="45000">
                  <a:schemeClr val="accent3"/>
                </a:gs>
                <a:gs pos="100000">
                  <a:schemeClr val="accent2"/>
                </a:gs>
              </a:gsLst>
              <a:path path="circle">
                <a:fillToRect r="100000" b="100000"/>
              </a:path>
              <a:tileRect l="-100000" t="-100000"/>
            </a:gradFill>
            <a:ln>
              <a:noFill/>
            </a:ln>
            <a:effectLst>
              <a:outerShdw blurRad="114300" dist="63500" algn="l"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92" name="组合 91"/>
          <p:cNvGrpSpPr/>
          <p:nvPr/>
        </p:nvGrpSpPr>
        <p:grpSpPr>
          <a:xfrm>
            <a:off x="7597534" y="4405203"/>
            <a:ext cx="2465397" cy="658867"/>
            <a:chOff x="7597534" y="2282543"/>
            <a:chExt cx="2465397" cy="658867"/>
          </a:xfrm>
        </p:grpSpPr>
        <p:sp>
          <p:nvSpPr>
            <p:cNvPr id="93" name="矩形: 剪去左右顶角 92"/>
            <p:cNvSpPr/>
            <p:nvPr/>
          </p:nvSpPr>
          <p:spPr>
            <a:xfrm rot="5400000">
              <a:off x="8714277" y="1515323"/>
              <a:ext cx="504000" cy="2193308"/>
            </a:xfrm>
            <a:prstGeom prst="snip2SameRect">
              <a:avLst/>
            </a:prstGeom>
            <a:gradFill flip="none" rotWithShape="1">
              <a:gsLst>
                <a:gs pos="100000">
                  <a:schemeClr val="accent1"/>
                </a:gs>
                <a:gs pos="58000">
                  <a:schemeClr val="accent3"/>
                </a:gs>
                <a:gs pos="0">
                  <a:schemeClr val="accent2"/>
                </a:gs>
              </a:gsLst>
              <a:path path="circle">
                <a:fillToRect l="100000" t="100000"/>
              </a:path>
              <a:tileRect r="-100000" b="-100000"/>
            </a:gradFill>
            <a:ln>
              <a:gradFill>
                <a:gsLst>
                  <a:gs pos="0">
                    <a:schemeClr val="accent1"/>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94" name="椭圆 93"/>
            <p:cNvSpPr/>
            <p:nvPr/>
          </p:nvSpPr>
          <p:spPr>
            <a:xfrm>
              <a:off x="7597534" y="2282543"/>
              <a:ext cx="658867" cy="658867"/>
            </a:xfrm>
            <a:prstGeom prst="ellipse">
              <a:avLst/>
            </a:prstGeom>
            <a:noFill/>
            <a:ln w="6350">
              <a:gradFill>
                <a:gsLst>
                  <a:gs pos="0">
                    <a:schemeClr val="accent1"/>
                  </a:gs>
                  <a:gs pos="100000">
                    <a:schemeClr val="accent2">
                      <a:alpha val="0"/>
                    </a:schemeClr>
                  </a:gs>
                </a:gsLst>
                <a:lin ang="0" scaled="0"/>
              </a:gra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95" name="椭圆 94"/>
            <p:cNvSpPr/>
            <p:nvPr/>
          </p:nvSpPr>
          <p:spPr>
            <a:xfrm>
              <a:off x="7654817" y="2344736"/>
              <a:ext cx="544303" cy="544303"/>
            </a:xfrm>
            <a:prstGeom prst="ellipse">
              <a:avLst/>
            </a:prstGeom>
            <a:gradFill flip="none" rotWithShape="1">
              <a:gsLst>
                <a:gs pos="0">
                  <a:schemeClr val="accent2"/>
                </a:gs>
                <a:gs pos="65000">
                  <a:schemeClr val="accent1"/>
                </a:gs>
                <a:gs pos="45000">
                  <a:schemeClr val="accent3"/>
                </a:gs>
                <a:gs pos="100000">
                  <a:schemeClr val="accent2"/>
                </a:gs>
              </a:gsLst>
              <a:path path="circle">
                <a:fillToRect r="100000" b="100000"/>
              </a:path>
              <a:tileRect l="-100000" t="-100000"/>
            </a:gradFill>
            <a:ln>
              <a:noFill/>
            </a:ln>
            <a:effectLst>
              <a:outerShdw blurRad="114300" dist="63500" algn="l"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96" name="组合 95"/>
          <p:cNvGrpSpPr/>
          <p:nvPr/>
        </p:nvGrpSpPr>
        <p:grpSpPr>
          <a:xfrm flipH="1">
            <a:off x="2113137" y="2282543"/>
            <a:ext cx="2465397" cy="658867"/>
            <a:chOff x="7597534" y="2282543"/>
            <a:chExt cx="2465397" cy="658867"/>
          </a:xfrm>
        </p:grpSpPr>
        <p:sp>
          <p:nvSpPr>
            <p:cNvPr id="97" name="矩形: 剪去左右顶角 96"/>
            <p:cNvSpPr/>
            <p:nvPr/>
          </p:nvSpPr>
          <p:spPr>
            <a:xfrm rot="5400000">
              <a:off x="8714277" y="1515323"/>
              <a:ext cx="504000" cy="2193308"/>
            </a:xfrm>
            <a:prstGeom prst="snip2SameRect">
              <a:avLst/>
            </a:prstGeom>
            <a:gradFill flip="none" rotWithShape="1">
              <a:gsLst>
                <a:gs pos="100000">
                  <a:schemeClr val="accent1"/>
                </a:gs>
                <a:gs pos="58000">
                  <a:schemeClr val="accent3"/>
                </a:gs>
                <a:gs pos="0">
                  <a:schemeClr val="accent2"/>
                </a:gs>
              </a:gsLst>
              <a:path path="circle">
                <a:fillToRect l="100000" t="100000"/>
              </a:path>
              <a:tileRect r="-100000" b="-100000"/>
            </a:gradFill>
            <a:ln>
              <a:gradFill>
                <a:gsLst>
                  <a:gs pos="0">
                    <a:schemeClr val="accent1"/>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98" name="椭圆 97"/>
            <p:cNvSpPr/>
            <p:nvPr/>
          </p:nvSpPr>
          <p:spPr>
            <a:xfrm>
              <a:off x="7597534" y="2282543"/>
              <a:ext cx="658867" cy="658867"/>
            </a:xfrm>
            <a:prstGeom prst="ellipse">
              <a:avLst/>
            </a:prstGeom>
            <a:noFill/>
            <a:ln w="6350">
              <a:gradFill>
                <a:gsLst>
                  <a:gs pos="0">
                    <a:schemeClr val="accent1"/>
                  </a:gs>
                  <a:gs pos="100000">
                    <a:schemeClr val="accent2">
                      <a:alpha val="0"/>
                    </a:schemeClr>
                  </a:gs>
                </a:gsLst>
                <a:lin ang="0" scaled="0"/>
              </a:gra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99" name="椭圆 98"/>
            <p:cNvSpPr/>
            <p:nvPr/>
          </p:nvSpPr>
          <p:spPr>
            <a:xfrm>
              <a:off x="7654817" y="2344736"/>
              <a:ext cx="544303" cy="544303"/>
            </a:xfrm>
            <a:prstGeom prst="ellipse">
              <a:avLst/>
            </a:prstGeom>
            <a:gradFill flip="none" rotWithShape="1">
              <a:gsLst>
                <a:gs pos="0">
                  <a:schemeClr val="accent2"/>
                </a:gs>
                <a:gs pos="65000">
                  <a:schemeClr val="accent1"/>
                </a:gs>
                <a:gs pos="45000">
                  <a:schemeClr val="accent3"/>
                </a:gs>
                <a:gs pos="100000">
                  <a:schemeClr val="accent2"/>
                </a:gs>
              </a:gsLst>
              <a:path path="circle">
                <a:fillToRect r="100000" b="100000"/>
              </a:path>
              <a:tileRect l="-100000" t="-100000"/>
            </a:gradFill>
            <a:ln>
              <a:noFill/>
            </a:ln>
            <a:effectLst>
              <a:outerShdw blurRad="114300" dist="63500" algn="l"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100" name="组合 99"/>
          <p:cNvGrpSpPr/>
          <p:nvPr/>
        </p:nvGrpSpPr>
        <p:grpSpPr>
          <a:xfrm flipH="1">
            <a:off x="2113137" y="3343873"/>
            <a:ext cx="2465397" cy="658867"/>
            <a:chOff x="7597534" y="2282543"/>
            <a:chExt cx="2465397" cy="658867"/>
          </a:xfrm>
        </p:grpSpPr>
        <p:sp>
          <p:nvSpPr>
            <p:cNvPr id="101" name="矩形: 剪去左右顶角 100"/>
            <p:cNvSpPr/>
            <p:nvPr/>
          </p:nvSpPr>
          <p:spPr>
            <a:xfrm rot="5400000">
              <a:off x="8714277" y="1515323"/>
              <a:ext cx="504000" cy="2193308"/>
            </a:xfrm>
            <a:prstGeom prst="snip2SameRect">
              <a:avLst/>
            </a:prstGeom>
            <a:gradFill flip="none" rotWithShape="1">
              <a:gsLst>
                <a:gs pos="100000">
                  <a:schemeClr val="accent1"/>
                </a:gs>
                <a:gs pos="58000">
                  <a:schemeClr val="accent3"/>
                </a:gs>
                <a:gs pos="0">
                  <a:schemeClr val="accent2"/>
                </a:gs>
              </a:gsLst>
              <a:path path="circle">
                <a:fillToRect l="100000" t="100000"/>
              </a:path>
              <a:tileRect r="-100000" b="-100000"/>
            </a:gradFill>
            <a:ln>
              <a:gradFill>
                <a:gsLst>
                  <a:gs pos="0">
                    <a:schemeClr val="accent1"/>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02" name="椭圆 101"/>
            <p:cNvSpPr/>
            <p:nvPr/>
          </p:nvSpPr>
          <p:spPr>
            <a:xfrm>
              <a:off x="7597534" y="2282543"/>
              <a:ext cx="658867" cy="658867"/>
            </a:xfrm>
            <a:prstGeom prst="ellipse">
              <a:avLst/>
            </a:prstGeom>
            <a:noFill/>
            <a:ln w="6350">
              <a:gradFill>
                <a:gsLst>
                  <a:gs pos="0">
                    <a:schemeClr val="accent1"/>
                  </a:gs>
                  <a:gs pos="100000">
                    <a:schemeClr val="accent2">
                      <a:alpha val="0"/>
                    </a:schemeClr>
                  </a:gs>
                </a:gsLst>
                <a:lin ang="0" scaled="0"/>
              </a:gra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03" name="椭圆 102"/>
            <p:cNvSpPr/>
            <p:nvPr/>
          </p:nvSpPr>
          <p:spPr>
            <a:xfrm>
              <a:off x="7654817" y="2344736"/>
              <a:ext cx="544303" cy="544303"/>
            </a:xfrm>
            <a:prstGeom prst="ellipse">
              <a:avLst/>
            </a:prstGeom>
            <a:gradFill flip="none" rotWithShape="1">
              <a:gsLst>
                <a:gs pos="0">
                  <a:schemeClr val="accent2"/>
                </a:gs>
                <a:gs pos="65000">
                  <a:schemeClr val="accent1"/>
                </a:gs>
                <a:gs pos="45000">
                  <a:schemeClr val="accent3"/>
                </a:gs>
                <a:gs pos="100000">
                  <a:schemeClr val="accent2"/>
                </a:gs>
              </a:gsLst>
              <a:path path="circle">
                <a:fillToRect r="100000" b="100000"/>
              </a:path>
              <a:tileRect l="-100000" t="-100000"/>
            </a:gradFill>
            <a:ln>
              <a:noFill/>
            </a:ln>
            <a:effectLst>
              <a:outerShdw blurRad="114300" dist="63500" algn="l"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104" name="组合 103"/>
          <p:cNvGrpSpPr/>
          <p:nvPr/>
        </p:nvGrpSpPr>
        <p:grpSpPr>
          <a:xfrm flipH="1">
            <a:off x="2113137" y="4405203"/>
            <a:ext cx="2465397" cy="658867"/>
            <a:chOff x="7597534" y="2282543"/>
            <a:chExt cx="2465397" cy="658867"/>
          </a:xfrm>
        </p:grpSpPr>
        <p:sp>
          <p:nvSpPr>
            <p:cNvPr id="105" name="矩形: 剪去左右顶角 104"/>
            <p:cNvSpPr/>
            <p:nvPr/>
          </p:nvSpPr>
          <p:spPr>
            <a:xfrm rot="5400000">
              <a:off x="8714277" y="1515323"/>
              <a:ext cx="504000" cy="2193308"/>
            </a:xfrm>
            <a:prstGeom prst="snip2SameRect">
              <a:avLst/>
            </a:prstGeom>
            <a:gradFill flip="none" rotWithShape="1">
              <a:gsLst>
                <a:gs pos="100000">
                  <a:schemeClr val="accent1"/>
                </a:gs>
                <a:gs pos="58000">
                  <a:schemeClr val="accent3"/>
                </a:gs>
                <a:gs pos="0">
                  <a:schemeClr val="accent2"/>
                </a:gs>
              </a:gsLst>
              <a:path path="circle">
                <a:fillToRect l="100000" t="100000"/>
              </a:path>
              <a:tileRect r="-100000" b="-100000"/>
            </a:gradFill>
            <a:ln>
              <a:gradFill>
                <a:gsLst>
                  <a:gs pos="0">
                    <a:schemeClr val="accent1"/>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06" name="椭圆 105"/>
            <p:cNvSpPr/>
            <p:nvPr/>
          </p:nvSpPr>
          <p:spPr>
            <a:xfrm>
              <a:off x="7597534" y="2282543"/>
              <a:ext cx="658867" cy="658867"/>
            </a:xfrm>
            <a:prstGeom prst="ellipse">
              <a:avLst/>
            </a:prstGeom>
            <a:noFill/>
            <a:ln w="6350">
              <a:gradFill>
                <a:gsLst>
                  <a:gs pos="0">
                    <a:schemeClr val="accent1"/>
                  </a:gs>
                  <a:gs pos="100000">
                    <a:schemeClr val="accent2">
                      <a:alpha val="0"/>
                    </a:schemeClr>
                  </a:gs>
                </a:gsLst>
                <a:lin ang="0" scaled="0"/>
              </a:gra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07" name="椭圆 106"/>
            <p:cNvSpPr/>
            <p:nvPr/>
          </p:nvSpPr>
          <p:spPr>
            <a:xfrm>
              <a:off x="7654817" y="2344736"/>
              <a:ext cx="544303" cy="544303"/>
            </a:xfrm>
            <a:prstGeom prst="ellipse">
              <a:avLst/>
            </a:prstGeom>
            <a:gradFill flip="none" rotWithShape="1">
              <a:gsLst>
                <a:gs pos="0">
                  <a:schemeClr val="accent2"/>
                </a:gs>
                <a:gs pos="65000">
                  <a:schemeClr val="accent1"/>
                </a:gs>
                <a:gs pos="45000">
                  <a:schemeClr val="accent3"/>
                </a:gs>
                <a:gs pos="100000">
                  <a:schemeClr val="accent2"/>
                </a:gs>
              </a:gsLst>
              <a:path path="circle">
                <a:fillToRect r="100000" b="100000"/>
              </a:path>
              <a:tileRect l="-100000" t="-100000"/>
            </a:gradFill>
            <a:ln>
              <a:noFill/>
            </a:ln>
            <a:effectLst>
              <a:outerShdw blurRad="114300" dist="63500" algn="l"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09" name="文本框 108"/>
          <p:cNvSpPr txBox="1"/>
          <p:nvPr/>
        </p:nvSpPr>
        <p:spPr>
          <a:xfrm>
            <a:off x="4772561" y="104090"/>
            <a:ext cx="2621280" cy="583565"/>
          </a:xfrm>
          <a:prstGeom prst="rect">
            <a:avLst/>
          </a:prstGeom>
          <a:noFill/>
        </p:spPr>
        <p:txBody>
          <a:bodyPr wrap="none">
            <a:spAutoFit/>
          </a:bodyPr>
          <a:lstStyle/>
          <a:p>
            <a:r>
              <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rPr>
              <a:t>科技產品介紹</a:t>
            </a:r>
            <a:endPar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endParaRPr>
          </a:p>
        </p:txBody>
      </p:sp>
      <p:sp>
        <p:nvSpPr>
          <p:cNvPr id="110" name="文本框 109"/>
          <p:cNvSpPr txBox="1"/>
          <p:nvPr/>
        </p:nvSpPr>
        <p:spPr>
          <a:xfrm>
            <a:off x="4039747" y="2421379"/>
            <a:ext cx="411480" cy="368300"/>
          </a:xfrm>
          <a:prstGeom prst="rect">
            <a:avLst/>
          </a:prstGeom>
          <a:noFill/>
        </p:spPr>
        <p:txBody>
          <a:bodyPr wrap="none" rtlCol="0">
            <a:spAutoFit/>
          </a:bodyPr>
          <a:lstStyle/>
          <a:p>
            <a:r>
              <a:rPr lang="en-US" altLang="zh-CN" dirty="0">
                <a:gradFill>
                  <a:gsLst>
                    <a:gs pos="98000">
                      <a:schemeClr val="accent2">
                        <a:lumMod val="20000"/>
                        <a:lumOff val="80000"/>
                      </a:schemeClr>
                    </a:gs>
                    <a:gs pos="0">
                      <a:schemeClr val="bg2"/>
                    </a:gs>
                  </a:gsLst>
                  <a:lin ang="5400000" scaled="0"/>
                </a:gradFill>
                <a:latin typeface="优设标题黑" panose="00000500000000000000" pitchFamily="2" charset="-122"/>
                <a:ea typeface="优设标题黑" panose="00000500000000000000" pitchFamily="2" charset="-122"/>
              </a:rPr>
              <a:t>01</a:t>
            </a:r>
            <a:endParaRPr lang="zh-CN" altLang="en-US" dirty="0">
              <a:gradFill>
                <a:gsLst>
                  <a:gs pos="98000">
                    <a:schemeClr val="accent2">
                      <a:lumMod val="20000"/>
                      <a:lumOff val="80000"/>
                    </a:schemeClr>
                  </a:gs>
                  <a:gs pos="0">
                    <a:schemeClr val="bg2"/>
                  </a:gs>
                </a:gsLst>
                <a:lin ang="5400000" scaled="0"/>
              </a:gradFill>
              <a:latin typeface="优设标题黑" panose="00000500000000000000" pitchFamily="2" charset="-122"/>
              <a:ea typeface="优设标题黑" panose="00000500000000000000" pitchFamily="2" charset="-122"/>
            </a:endParaRPr>
          </a:p>
        </p:txBody>
      </p:sp>
      <p:sp>
        <p:nvSpPr>
          <p:cNvPr id="111" name="文本框 110"/>
          <p:cNvSpPr txBox="1"/>
          <p:nvPr/>
        </p:nvSpPr>
        <p:spPr>
          <a:xfrm>
            <a:off x="3984040" y="3502328"/>
            <a:ext cx="411480" cy="368300"/>
          </a:xfrm>
          <a:prstGeom prst="rect">
            <a:avLst/>
          </a:prstGeom>
          <a:noFill/>
        </p:spPr>
        <p:txBody>
          <a:bodyPr wrap="none" rtlCol="0">
            <a:spAutoFit/>
          </a:bodyPr>
          <a:lstStyle/>
          <a:p>
            <a:r>
              <a:rPr lang="en-US" altLang="zh-CN" dirty="0">
                <a:gradFill>
                  <a:gsLst>
                    <a:gs pos="98000">
                      <a:schemeClr val="accent2">
                        <a:lumMod val="20000"/>
                        <a:lumOff val="80000"/>
                      </a:schemeClr>
                    </a:gs>
                    <a:gs pos="0">
                      <a:schemeClr val="bg2"/>
                    </a:gs>
                  </a:gsLst>
                  <a:lin ang="5400000" scaled="0"/>
                </a:gradFill>
                <a:latin typeface="优设标题黑" panose="00000500000000000000" pitchFamily="2" charset="-122"/>
                <a:ea typeface="优设标题黑" panose="00000500000000000000" pitchFamily="2" charset="-122"/>
              </a:rPr>
              <a:t>02</a:t>
            </a:r>
            <a:endParaRPr lang="zh-CN" altLang="en-US" dirty="0">
              <a:gradFill>
                <a:gsLst>
                  <a:gs pos="98000">
                    <a:schemeClr val="accent2">
                      <a:lumMod val="20000"/>
                      <a:lumOff val="80000"/>
                    </a:schemeClr>
                  </a:gs>
                  <a:gs pos="0">
                    <a:schemeClr val="bg2"/>
                  </a:gs>
                </a:gsLst>
                <a:lin ang="5400000" scaled="0"/>
              </a:gradFill>
              <a:latin typeface="优设标题黑" panose="00000500000000000000" pitchFamily="2" charset="-122"/>
              <a:ea typeface="优设标题黑" panose="00000500000000000000" pitchFamily="2" charset="-122"/>
            </a:endParaRPr>
          </a:p>
        </p:txBody>
      </p:sp>
      <p:sp>
        <p:nvSpPr>
          <p:cNvPr id="113" name="文本框 112"/>
          <p:cNvSpPr txBox="1"/>
          <p:nvPr/>
        </p:nvSpPr>
        <p:spPr>
          <a:xfrm>
            <a:off x="3984040" y="4569094"/>
            <a:ext cx="411480" cy="368300"/>
          </a:xfrm>
          <a:prstGeom prst="rect">
            <a:avLst/>
          </a:prstGeom>
          <a:noFill/>
        </p:spPr>
        <p:txBody>
          <a:bodyPr wrap="none" rtlCol="0">
            <a:spAutoFit/>
          </a:bodyPr>
          <a:lstStyle/>
          <a:p>
            <a:r>
              <a:rPr lang="en-US" altLang="zh-CN" dirty="0">
                <a:gradFill>
                  <a:gsLst>
                    <a:gs pos="98000">
                      <a:schemeClr val="accent2">
                        <a:lumMod val="20000"/>
                        <a:lumOff val="80000"/>
                      </a:schemeClr>
                    </a:gs>
                    <a:gs pos="0">
                      <a:schemeClr val="bg2"/>
                    </a:gs>
                  </a:gsLst>
                  <a:lin ang="5400000" scaled="0"/>
                </a:gradFill>
                <a:latin typeface="优设标题黑" panose="00000500000000000000" pitchFamily="2" charset="-122"/>
                <a:ea typeface="优设标题黑" panose="00000500000000000000" pitchFamily="2" charset="-122"/>
              </a:rPr>
              <a:t>03</a:t>
            </a:r>
            <a:endParaRPr lang="zh-CN" altLang="en-US" dirty="0">
              <a:gradFill>
                <a:gsLst>
                  <a:gs pos="98000">
                    <a:schemeClr val="accent2">
                      <a:lumMod val="20000"/>
                      <a:lumOff val="80000"/>
                    </a:schemeClr>
                  </a:gs>
                  <a:gs pos="0">
                    <a:schemeClr val="bg2"/>
                  </a:gs>
                </a:gsLst>
                <a:lin ang="5400000" scaled="0"/>
              </a:gradFill>
              <a:latin typeface="优设标题黑" panose="00000500000000000000" pitchFamily="2" charset="-122"/>
              <a:ea typeface="优设标题黑" panose="00000500000000000000" pitchFamily="2" charset="-122"/>
            </a:endParaRPr>
          </a:p>
        </p:txBody>
      </p:sp>
      <p:sp>
        <p:nvSpPr>
          <p:cNvPr id="114" name="文本框 113"/>
          <p:cNvSpPr txBox="1"/>
          <p:nvPr/>
        </p:nvSpPr>
        <p:spPr>
          <a:xfrm>
            <a:off x="7707263" y="2421379"/>
            <a:ext cx="411480" cy="368300"/>
          </a:xfrm>
          <a:prstGeom prst="rect">
            <a:avLst/>
          </a:prstGeom>
          <a:noFill/>
        </p:spPr>
        <p:txBody>
          <a:bodyPr wrap="none" rtlCol="0">
            <a:spAutoFit/>
          </a:bodyPr>
          <a:lstStyle/>
          <a:p>
            <a:r>
              <a:rPr lang="en-US" altLang="zh-CN" dirty="0">
                <a:gradFill>
                  <a:gsLst>
                    <a:gs pos="98000">
                      <a:schemeClr val="accent2">
                        <a:lumMod val="20000"/>
                        <a:lumOff val="80000"/>
                      </a:schemeClr>
                    </a:gs>
                    <a:gs pos="0">
                      <a:schemeClr val="bg2"/>
                    </a:gs>
                  </a:gsLst>
                  <a:lin ang="5400000" scaled="0"/>
                </a:gradFill>
                <a:latin typeface="优设标题黑" panose="00000500000000000000" pitchFamily="2" charset="-122"/>
                <a:ea typeface="优设标题黑" panose="00000500000000000000" pitchFamily="2" charset="-122"/>
              </a:rPr>
              <a:t>04</a:t>
            </a:r>
            <a:endParaRPr lang="zh-CN" altLang="en-US" dirty="0">
              <a:gradFill>
                <a:gsLst>
                  <a:gs pos="98000">
                    <a:schemeClr val="accent2">
                      <a:lumMod val="20000"/>
                      <a:lumOff val="80000"/>
                    </a:schemeClr>
                  </a:gs>
                  <a:gs pos="0">
                    <a:schemeClr val="bg2"/>
                  </a:gs>
                </a:gsLst>
                <a:lin ang="5400000" scaled="0"/>
              </a:gradFill>
              <a:latin typeface="优设标题黑" panose="00000500000000000000" pitchFamily="2" charset="-122"/>
              <a:ea typeface="优设标题黑" panose="00000500000000000000" pitchFamily="2" charset="-122"/>
            </a:endParaRPr>
          </a:p>
        </p:txBody>
      </p:sp>
      <p:sp>
        <p:nvSpPr>
          <p:cNvPr id="115" name="文本框 114"/>
          <p:cNvSpPr txBox="1"/>
          <p:nvPr/>
        </p:nvSpPr>
        <p:spPr>
          <a:xfrm>
            <a:off x="7651556" y="3502328"/>
            <a:ext cx="411480" cy="368300"/>
          </a:xfrm>
          <a:prstGeom prst="rect">
            <a:avLst/>
          </a:prstGeom>
          <a:noFill/>
        </p:spPr>
        <p:txBody>
          <a:bodyPr wrap="none" rtlCol="0">
            <a:spAutoFit/>
          </a:bodyPr>
          <a:lstStyle/>
          <a:p>
            <a:r>
              <a:rPr lang="en-US" altLang="zh-CN" dirty="0">
                <a:gradFill>
                  <a:gsLst>
                    <a:gs pos="98000">
                      <a:schemeClr val="accent2">
                        <a:lumMod val="20000"/>
                        <a:lumOff val="80000"/>
                      </a:schemeClr>
                    </a:gs>
                    <a:gs pos="0">
                      <a:schemeClr val="bg2"/>
                    </a:gs>
                  </a:gsLst>
                  <a:lin ang="5400000" scaled="0"/>
                </a:gradFill>
                <a:latin typeface="优设标题黑" panose="00000500000000000000" pitchFamily="2" charset="-122"/>
                <a:ea typeface="优设标题黑" panose="00000500000000000000" pitchFamily="2" charset="-122"/>
              </a:rPr>
              <a:t>05</a:t>
            </a:r>
            <a:endParaRPr lang="zh-CN" altLang="en-US" dirty="0">
              <a:gradFill>
                <a:gsLst>
                  <a:gs pos="98000">
                    <a:schemeClr val="accent2">
                      <a:lumMod val="20000"/>
                      <a:lumOff val="80000"/>
                    </a:schemeClr>
                  </a:gs>
                  <a:gs pos="0">
                    <a:schemeClr val="bg2"/>
                  </a:gs>
                </a:gsLst>
                <a:lin ang="5400000" scaled="0"/>
              </a:gradFill>
              <a:latin typeface="优设标题黑" panose="00000500000000000000" pitchFamily="2" charset="-122"/>
              <a:ea typeface="优设标题黑" panose="00000500000000000000" pitchFamily="2" charset="-122"/>
            </a:endParaRPr>
          </a:p>
        </p:txBody>
      </p:sp>
      <p:sp>
        <p:nvSpPr>
          <p:cNvPr id="116" name="文本框 115"/>
          <p:cNvSpPr txBox="1"/>
          <p:nvPr/>
        </p:nvSpPr>
        <p:spPr>
          <a:xfrm>
            <a:off x="7651556" y="4569094"/>
            <a:ext cx="411480" cy="368300"/>
          </a:xfrm>
          <a:prstGeom prst="rect">
            <a:avLst/>
          </a:prstGeom>
          <a:noFill/>
        </p:spPr>
        <p:txBody>
          <a:bodyPr wrap="none" rtlCol="0">
            <a:spAutoFit/>
          </a:bodyPr>
          <a:lstStyle/>
          <a:p>
            <a:r>
              <a:rPr lang="en-US" altLang="zh-CN" dirty="0">
                <a:gradFill>
                  <a:gsLst>
                    <a:gs pos="98000">
                      <a:schemeClr val="accent2">
                        <a:lumMod val="20000"/>
                        <a:lumOff val="80000"/>
                      </a:schemeClr>
                    </a:gs>
                    <a:gs pos="0">
                      <a:schemeClr val="bg2"/>
                    </a:gs>
                  </a:gsLst>
                  <a:lin ang="5400000" scaled="0"/>
                </a:gradFill>
                <a:latin typeface="优设标题黑" panose="00000500000000000000" pitchFamily="2" charset="-122"/>
                <a:ea typeface="优设标题黑" panose="00000500000000000000" pitchFamily="2" charset="-122"/>
              </a:rPr>
              <a:t>06</a:t>
            </a:r>
            <a:endParaRPr lang="zh-CN" altLang="en-US" dirty="0">
              <a:gradFill>
                <a:gsLst>
                  <a:gs pos="98000">
                    <a:schemeClr val="accent2">
                      <a:lumMod val="20000"/>
                      <a:lumOff val="80000"/>
                    </a:schemeClr>
                  </a:gs>
                  <a:gs pos="0">
                    <a:schemeClr val="bg2"/>
                  </a:gs>
                </a:gsLst>
                <a:lin ang="5400000" scaled="0"/>
              </a:gradFill>
              <a:latin typeface="优设标题黑" panose="00000500000000000000" pitchFamily="2" charset="-122"/>
              <a:ea typeface="优设标题黑" panose="00000500000000000000" pitchFamily="2" charset="-122"/>
            </a:endParaRPr>
          </a:p>
        </p:txBody>
      </p:sp>
      <p:sp>
        <p:nvSpPr>
          <p:cNvPr id="117" name="文本框 116"/>
          <p:cNvSpPr txBox="1"/>
          <p:nvPr/>
        </p:nvSpPr>
        <p:spPr>
          <a:xfrm>
            <a:off x="2674400" y="2436619"/>
            <a:ext cx="995680" cy="337185"/>
          </a:xfrm>
          <a:prstGeom prst="rect">
            <a:avLst/>
          </a:prstGeom>
          <a:noFill/>
        </p:spPr>
        <p:txBody>
          <a:bodyPr wrap="none" rtlCol="0">
            <a:spAutoFit/>
          </a:bodyPr>
          <a:lstStyle/>
          <a:p>
            <a:r>
              <a:rPr lang="zh-CN" altLang="en-US" sz="1600" dirty="0">
                <a:solidFill>
                  <a:schemeClr val="bg2"/>
                </a:solidFill>
              </a:rPr>
              <a:t>智能施藥</a:t>
            </a:r>
            <a:endParaRPr lang="zh-CN" altLang="en-US" sz="1600" dirty="0">
              <a:solidFill>
                <a:schemeClr val="bg2"/>
              </a:solidFill>
            </a:endParaRPr>
          </a:p>
        </p:txBody>
      </p:sp>
      <p:sp>
        <p:nvSpPr>
          <p:cNvPr id="118" name="文本框 117"/>
          <p:cNvSpPr txBox="1"/>
          <p:nvPr/>
        </p:nvSpPr>
        <p:spPr>
          <a:xfrm>
            <a:off x="2674400" y="3535502"/>
            <a:ext cx="995680" cy="337185"/>
          </a:xfrm>
          <a:prstGeom prst="rect">
            <a:avLst/>
          </a:prstGeom>
          <a:noFill/>
        </p:spPr>
        <p:txBody>
          <a:bodyPr wrap="none" rtlCol="0">
            <a:spAutoFit/>
          </a:bodyPr>
          <a:lstStyle/>
          <a:p>
            <a:r>
              <a:rPr lang="zh-CN" altLang="en-US" sz="1600" dirty="0">
                <a:solidFill>
                  <a:schemeClr val="bg2"/>
                </a:solidFill>
              </a:rPr>
              <a:t>智能除蟲</a:t>
            </a:r>
            <a:endParaRPr lang="zh-CN" altLang="en-US" sz="1600" dirty="0">
              <a:solidFill>
                <a:schemeClr val="bg2"/>
              </a:solidFill>
            </a:endParaRPr>
          </a:p>
        </p:txBody>
      </p:sp>
      <p:sp>
        <p:nvSpPr>
          <p:cNvPr id="119" name="文本框 118"/>
          <p:cNvSpPr txBox="1"/>
          <p:nvPr/>
        </p:nvSpPr>
        <p:spPr>
          <a:xfrm>
            <a:off x="2674400" y="4577470"/>
            <a:ext cx="995680" cy="337185"/>
          </a:xfrm>
          <a:prstGeom prst="rect">
            <a:avLst/>
          </a:prstGeom>
          <a:noFill/>
        </p:spPr>
        <p:txBody>
          <a:bodyPr wrap="none" rtlCol="0">
            <a:spAutoFit/>
          </a:bodyPr>
          <a:lstStyle/>
          <a:p>
            <a:r>
              <a:rPr lang="zh-CN" altLang="en-US" sz="1600" dirty="0">
                <a:solidFill>
                  <a:schemeClr val="bg2"/>
                </a:solidFill>
              </a:rPr>
              <a:t>智能施肥</a:t>
            </a:r>
            <a:endParaRPr lang="zh-CN" altLang="en-US" sz="1600" dirty="0">
              <a:solidFill>
                <a:schemeClr val="bg2"/>
              </a:solidFill>
            </a:endParaRPr>
          </a:p>
        </p:txBody>
      </p:sp>
      <p:sp>
        <p:nvSpPr>
          <p:cNvPr id="120" name="文本框 119"/>
          <p:cNvSpPr txBox="1"/>
          <p:nvPr/>
        </p:nvSpPr>
        <p:spPr>
          <a:xfrm>
            <a:off x="8426814" y="2436619"/>
            <a:ext cx="995680" cy="337185"/>
          </a:xfrm>
          <a:prstGeom prst="rect">
            <a:avLst/>
          </a:prstGeom>
          <a:noFill/>
        </p:spPr>
        <p:txBody>
          <a:bodyPr wrap="none" rtlCol="0">
            <a:spAutoFit/>
          </a:bodyPr>
          <a:lstStyle/>
          <a:p>
            <a:r>
              <a:rPr lang="zh-CN" altLang="en-US" sz="1600" dirty="0">
                <a:solidFill>
                  <a:schemeClr val="bg2"/>
                </a:solidFill>
              </a:rPr>
              <a:t>智能除草</a:t>
            </a:r>
            <a:endParaRPr lang="zh-CN" altLang="en-US" sz="1600" dirty="0">
              <a:solidFill>
                <a:schemeClr val="bg2"/>
              </a:solidFill>
            </a:endParaRPr>
          </a:p>
        </p:txBody>
      </p:sp>
      <p:sp>
        <p:nvSpPr>
          <p:cNvPr id="121" name="文本框 120"/>
          <p:cNvSpPr txBox="1"/>
          <p:nvPr/>
        </p:nvSpPr>
        <p:spPr>
          <a:xfrm>
            <a:off x="8426814" y="3535502"/>
            <a:ext cx="995680" cy="337185"/>
          </a:xfrm>
          <a:prstGeom prst="rect">
            <a:avLst/>
          </a:prstGeom>
          <a:noFill/>
        </p:spPr>
        <p:txBody>
          <a:bodyPr wrap="none" rtlCol="0">
            <a:spAutoFit/>
          </a:bodyPr>
          <a:lstStyle/>
          <a:p>
            <a:r>
              <a:rPr lang="zh-CN" altLang="en-US" sz="1600" dirty="0">
                <a:solidFill>
                  <a:schemeClr val="bg2"/>
                </a:solidFill>
              </a:rPr>
              <a:t>智能收割</a:t>
            </a:r>
            <a:endParaRPr lang="zh-CN" altLang="en-US" sz="1600" dirty="0">
              <a:solidFill>
                <a:schemeClr val="bg2"/>
              </a:solidFill>
            </a:endParaRPr>
          </a:p>
        </p:txBody>
      </p:sp>
      <p:sp>
        <p:nvSpPr>
          <p:cNvPr id="122" name="文本框 121"/>
          <p:cNvSpPr txBox="1"/>
          <p:nvPr/>
        </p:nvSpPr>
        <p:spPr>
          <a:xfrm>
            <a:off x="8426814" y="4577470"/>
            <a:ext cx="995680" cy="337185"/>
          </a:xfrm>
          <a:prstGeom prst="rect">
            <a:avLst/>
          </a:prstGeom>
          <a:noFill/>
        </p:spPr>
        <p:txBody>
          <a:bodyPr wrap="none" rtlCol="0">
            <a:spAutoFit/>
          </a:bodyPr>
          <a:lstStyle/>
          <a:p>
            <a:r>
              <a:rPr lang="zh-CN" altLang="en-US" sz="1600" dirty="0">
                <a:solidFill>
                  <a:schemeClr val="bg2"/>
                </a:solidFill>
              </a:rPr>
              <a:t>智能翻耕</a:t>
            </a:r>
            <a:endParaRPr lang="zh-CN" altLang="en-US" sz="1600" dirty="0">
              <a:solidFill>
                <a:schemeClr val="bg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文本框 59"/>
          <p:cNvSpPr txBox="1"/>
          <p:nvPr/>
        </p:nvSpPr>
        <p:spPr>
          <a:xfrm>
            <a:off x="3233678" y="2533469"/>
            <a:ext cx="5669280" cy="1198880"/>
          </a:xfrm>
          <a:prstGeom prst="rect">
            <a:avLst/>
          </a:prstGeom>
          <a:noFill/>
        </p:spPr>
        <p:txBody>
          <a:bodyPr wrap="none" rtlCol="0" anchor="t">
            <a:spAutoFit/>
          </a:bodyPr>
          <a:lstStyle/>
          <a:p>
            <a:r>
              <a:rPr lang="zh-CN" altLang="en-US" sz="7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rPr>
              <a:t>未來科技方向</a:t>
            </a:r>
            <a:endParaRPr lang="zh-CN" altLang="en-US" sz="7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endParaRPr>
          </a:p>
        </p:txBody>
      </p:sp>
      <p:sp>
        <p:nvSpPr>
          <p:cNvPr id="3" name="文本框 2"/>
          <p:cNvSpPr txBox="1"/>
          <p:nvPr/>
        </p:nvSpPr>
        <p:spPr>
          <a:xfrm>
            <a:off x="3992245" y="3568837"/>
            <a:ext cx="4207510" cy="252730"/>
          </a:xfrm>
          <a:prstGeom prst="rect">
            <a:avLst/>
          </a:prstGeom>
          <a:noFill/>
        </p:spPr>
        <p:txBody>
          <a:bodyPr wrap="square" rtlCol="0">
            <a:spAutoFit/>
          </a:bodyPr>
          <a:lstStyle/>
          <a:p>
            <a:pPr algn="dist"/>
            <a:r>
              <a:rPr lang="en-US" altLang="zh-CN" sz="1050" dirty="0">
                <a:gradFill>
                  <a:gsLst>
                    <a:gs pos="0">
                      <a:schemeClr val="accent2"/>
                    </a:gs>
                    <a:gs pos="100000">
                      <a:schemeClr val="accent1"/>
                    </a:gs>
                  </a:gsLst>
                  <a:lin ang="5400000" scaled="0"/>
                </a:gradFill>
              </a:rPr>
              <a:t>INTRODUCTION TO AI TECHNOLOGY</a:t>
            </a:r>
            <a:endParaRPr lang="zh-CN" altLang="en-US" sz="1050" dirty="0">
              <a:gradFill>
                <a:gsLst>
                  <a:gs pos="0">
                    <a:schemeClr val="accent2"/>
                  </a:gs>
                  <a:gs pos="100000">
                    <a:schemeClr val="accent1"/>
                  </a:gs>
                </a:gsLst>
                <a:lin ang="5400000" scaled="0"/>
              </a:gradFill>
            </a:endParaRPr>
          </a:p>
        </p:txBody>
      </p:sp>
      <p:sp>
        <p:nvSpPr>
          <p:cNvPr id="62" name="文本框 61"/>
          <p:cNvSpPr txBox="1"/>
          <p:nvPr/>
        </p:nvSpPr>
        <p:spPr>
          <a:xfrm>
            <a:off x="5424181" y="1647886"/>
            <a:ext cx="1200150" cy="1198880"/>
          </a:xfrm>
          <a:prstGeom prst="rect">
            <a:avLst/>
          </a:prstGeom>
          <a:noFill/>
        </p:spPr>
        <p:txBody>
          <a:bodyPr wrap="none" rtlCol="0">
            <a:spAutoFit/>
          </a:bodyPr>
          <a:lstStyle/>
          <a:p>
            <a:r>
              <a:rPr lang="en-US" altLang="zh-CN" sz="7200" dirty="0">
                <a:gradFill>
                  <a:gsLst>
                    <a:gs pos="0">
                      <a:schemeClr val="accent2"/>
                    </a:gs>
                    <a:gs pos="100000">
                      <a:schemeClr val="accent1">
                        <a:alpha val="0"/>
                      </a:schemeClr>
                    </a:gs>
                  </a:gsLst>
                  <a:lin ang="5400000" scaled="0"/>
                </a:gradFill>
                <a:latin typeface="Facon" pitchFamily="2" charset="0"/>
                <a:ea typeface="优设标题黑" panose="00000500000000000000" pitchFamily="2" charset="-122"/>
              </a:rPr>
              <a:t>01</a:t>
            </a:r>
            <a:endParaRPr lang="zh-CN" altLang="en-US" sz="7200" dirty="0">
              <a:gradFill>
                <a:gsLst>
                  <a:gs pos="0">
                    <a:schemeClr val="accent2"/>
                  </a:gs>
                  <a:gs pos="100000">
                    <a:schemeClr val="accent1">
                      <a:alpha val="0"/>
                    </a:schemeClr>
                  </a:gs>
                </a:gsLst>
                <a:lin ang="5400000" scaled="0"/>
              </a:gradFill>
              <a:latin typeface="Facon" pitchFamily="2" charset="0"/>
              <a:ea typeface="优设标题黑" panose="00000500000000000000" pitchFamily="2" charset="-122"/>
            </a:endParaRPr>
          </a:p>
        </p:txBody>
      </p:sp>
      <p:grpSp>
        <p:nvGrpSpPr>
          <p:cNvPr id="434" name="组合 433"/>
          <p:cNvGrpSpPr/>
          <p:nvPr/>
        </p:nvGrpSpPr>
        <p:grpSpPr>
          <a:xfrm>
            <a:off x="2074789" y="3052591"/>
            <a:ext cx="1158889" cy="544578"/>
            <a:chOff x="7669213" y="2328864"/>
            <a:chExt cx="554038" cy="260350"/>
          </a:xfrm>
          <a:gradFill>
            <a:gsLst>
              <a:gs pos="0">
                <a:schemeClr val="accent2"/>
              </a:gs>
              <a:gs pos="100000">
                <a:schemeClr val="accent1">
                  <a:alpha val="0"/>
                </a:schemeClr>
              </a:gs>
            </a:gsLst>
            <a:lin ang="5400000" scaled="0"/>
          </a:gradFill>
        </p:grpSpPr>
        <p:sp>
          <p:nvSpPr>
            <p:cNvPr id="435" name="Freeform 1055"/>
            <p:cNvSpPr/>
            <p:nvPr/>
          </p:nvSpPr>
          <p:spPr bwMode="auto">
            <a:xfrm>
              <a:off x="7729538" y="2359026"/>
              <a:ext cx="493713" cy="169863"/>
            </a:xfrm>
            <a:custGeom>
              <a:avLst/>
              <a:gdLst>
                <a:gd name="T0" fmla="*/ 4 w 311"/>
                <a:gd name="T1" fmla="*/ 107 h 107"/>
                <a:gd name="T2" fmla="*/ 0 w 311"/>
                <a:gd name="T3" fmla="*/ 103 h 107"/>
                <a:gd name="T4" fmla="*/ 102 w 311"/>
                <a:gd name="T5" fmla="*/ 0 h 107"/>
                <a:gd name="T6" fmla="*/ 311 w 311"/>
                <a:gd name="T7" fmla="*/ 0 h 107"/>
                <a:gd name="T8" fmla="*/ 311 w 311"/>
                <a:gd name="T9" fmla="*/ 4 h 107"/>
                <a:gd name="T10" fmla="*/ 102 w 311"/>
                <a:gd name="T11" fmla="*/ 4 h 107"/>
                <a:gd name="T12" fmla="*/ 4 w 311"/>
                <a:gd name="T13" fmla="*/ 107 h 107"/>
              </a:gdLst>
              <a:ahLst/>
              <a:cxnLst>
                <a:cxn ang="0">
                  <a:pos x="T0" y="T1"/>
                </a:cxn>
                <a:cxn ang="0">
                  <a:pos x="T2" y="T3"/>
                </a:cxn>
                <a:cxn ang="0">
                  <a:pos x="T4" y="T5"/>
                </a:cxn>
                <a:cxn ang="0">
                  <a:pos x="T6" y="T7"/>
                </a:cxn>
                <a:cxn ang="0">
                  <a:pos x="T8" y="T9"/>
                </a:cxn>
                <a:cxn ang="0">
                  <a:pos x="T10" y="T11"/>
                </a:cxn>
                <a:cxn ang="0">
                  <a:pos x="T12" y="T13"/>
                </a:cxn>
              </a:cxnLst>
              <a:rect l="0" t="0" r="r" b="b"/>
              <a:pathLst>
                <a:path w="311" h="107">
                  <a:moveTo>
                    <a:pt x="4" y="107"/>
                  </a:moveTo>
                  <a:lnTo>
                    <a:pt x="0" y="103"/>
                  </a:lnTo>
                  <a:lnTo>
                    <a:pt x="102" y="0"/>
                  </a:lnTo>
                  <a:lnTo>
                    <a:pt x="311" y="0"/>
                  </a:lnTo>
                  <a:lnTo>
                    <a:pt x="311" y="4"/>
                  </a:lnTo>
                  <a:lnTo>
                    <a:pt x="102" y="4"/>
                  </a:lnTo>
                  <a:lnTo>
                    <a:pt x="4" y="10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6" name="Freeform 1056"/>
            <p:cNvSpPr/>
            <p:nvPr/>
          </p:nvSpPr>
          <p:spPr bwMode="auto">
            <a:xfrm>
              <a:off x="7839075" y="2328864"/>
              <a:ext cx="133350" cy="80963"/>
            </a:xfrm>
            <a:custGeom>
              <a:avLst/>
              <a:gdLst>
                <a:gd name="T0" fmla="*/ 0 w 84"/>
                <a:gd name="T1" fmla="*/ 51 h 51"/>
                <a:gd name="T2" fmla="*/ 0 w 84"/>
                <a:gd name="T3" fmla="*/ 28 h 51"/>
                <a:gd name="T4" fmla="*/ 28 w 84"/>
                <a:gd name="T5" fmla="*/ 0 h 51"/>
                <a:gd name="T6" fmla="*/ 61 w 84"/>
                <a:gd name="T7" fmla="*/ 0 h 51"/>
                <a:gd name="T8" fmla="*/ 84 w 84"/>
                <a:gd name="T9" fmla="*/ 19 h 51"/>
                <a:gd name="T10" fmla="*/ 33 w 84"/>
                <a:gd name="T11" fmla="*/ 19 h 51"/>
                <a:gd name="T12" fmla="*/ 0 w 84"/>
                <a:gd name="T13" fmla="*/ 51 h 51"/>
              </a:gdLst>
              <a:ahLst/>
              <a:cxnLst>
                <a:cxn ang="0">
                  <a:pos x="T0" y="T1"/>
                </a:cxn>
                <a:cxn ang="0">
                  <a:pos x="T2" y="T3"/>
                </a:cxn>
                <a:cxn ang="0">
                  <a:pos x="T4" y="T5"/>
                </a:cxn>
                <a:cxn ang="0">
                  <a:pos x="T6" y="T7"/>
                </a:cxn>
                <a:cxn ang="0">
                  <a:pos x="T8" y="T9"/>
                </a:cxn>
                <a:cxn ang="0">
                  <a:pos x="T10" y="T11"/>
                </a:cxn>
                <a:cxn ang="0">
                  <a:pos x="T12" y="T13"/>
                </a:cxn>
              </a:cxnLst>
              <a:rect l="0" t="0" r="r" b="b"/>
              <a:pathLst>
                <a:path w="84" h="51">
                  <a:moveTo>
                    <a:pt x="0" y="51"/>
                  </a:moveTo>
                  <a:lnTo>
                    <a:pt x="0" y="28"/>
                  </a:lnTo>
                  <a:lnTo>
                    <a:pt x="28" y="0"/>
                  </a:lnTo>
                  <a:lnTo>
                    <a:pt x="61" y="0"/>
                  </a:lnTo>
                  <a:lnTo>
                    <a:pt x="84" y="19"/>
                  </a:lnTo>
                  <a:lnTo>
                    <a:pt x="33" y="19"/>
                  </a:lnTo>
                  <a:lnTo>
                    <a:pt x="0" y="5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7" name="Freeform 1057"/>
            <p:cNvSpPr/>
            <p:nvPr/>
          </p:nvSpPr>
          <p:spPr bwMode="auto">
            <a:xfrm>
              <a:off x="7669213" y="2514601"/>
              <a:ext cx="66675" cy="74613"/>
            </a:xfrm>
            <a:custGeom>
              <a:avLst/>
              <a:gdLst>
                <a:gd name="T0" fmla="*/ 24 w 42"/>
                <a:gd name="T1" fmla="*/ 0 h 47"/>
                <a:gd name="T2" fmla="*/ 42 w 42"/>
                <a:gd name="T3" fmla="*/ 23 h 47"/>
                <a:gd name="T4" fmla="*/ 24 w 42"/>
                <a:gd name="T5" fmla="*/ 47 h 47"/>
                <a:gd name="T6" fmla="*/ 0 w 42"/>
                <a:gd name="T7" fmla="*/ 23 h 47"/>
                <a:gd name="T8" fmla="*/ 24 w 42"/>
                <a:gd name="T9" fmla="*/ 0 h 47"/>
              </a:gdLst>
              <a:ahLst/>
              <a:cxnLst>
                <a:cxn ang="0">
                  <a:pos x="T0" y="T1"/>
                </a:cxn>
                <a:cxn ang="0">
                  <a:pos x="T2" y="T3"/>
                </a:cxn>
                <a:cxn ang="0">
                  <a:pos x="T4" y="T5"/>
                </a:cxn>
                <a:cxn ang="0">
                  <a:pos x="T6" y="T7"/>
                </a:cxn>
                <a:cxn ang="0">
                  <a:pos x="T8" y="T9"/>
                </a:cxn>
              </a:cxnLst>
              <a:rect l="0" t="0" r="r" b="b"/>
              <a:pathLst>
                <a:path w="42" h="47">
                  <a:moveTo>
                    <a:pt x="24" y="0"/>
                  </a:moveTo>
                  <a:lnTo>
                    <a:pt x="42" y="23"/>
                  </a:lnTo>
                  <a:lnTo>
                    <a:pt x="24" y="47"/>
                  </a:lnTo>
                  <a:lnTo>
                    <a:pt x="0" y="23"/>
                  </a:lnTo>
                  <a:lnTo>
                    <a:pt x="2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438" name="组合 437"/>
          <p:cNvGrpSpPr/>
          <p:nvPr/>
        </p:nvGrpSpPr>
        <p:grpSpPr>
          <a:xfrm flipH="1">
            <a:off x="8985718" y="3052591"/>
            <a:ext cx="1158889" cy="544578"/>
            <a:chOff x="7669213" y="2328864"/>
            <a:chExt cx="554038" cy="260350"/>
          </a:xfrm>
          <a:gradFill>
            <a:gsLst>
              <a:gs pos="0">
                <a:schemeClr val="accent2"/>
              </a:gs>
              <a:gs pos="100000">
                <a:schemeClr val="accent1">
                  <a:alpha val="0"/>
                </a:schemeClr>
              </a:gs>
            </a:gsLst>
            <a:lin ang="5400000" scaled="0"/>
          </a:gradFill>
        </p:grpSpPr>
        <p:sp>
          <p:nvSpPr>
            <p:cNvPr id="439" name="Freeform 1055"/>
            <p:cNvSpPr/>
            <p:nvPr/>
          </p:nvSpPr>
          <p:spPr bwMode="auto">
            <a:xfrm>
              <a:off x="7729538" y="2359026"/>
              <a:ext cx="493713" cy="169863"/>
            </a:xfrm>
            <a:custGeom>
              <a:avLst/>
              <a:gdLst>
                <a:gd name="T0" fmla="*/ 4 w 311"/>
                <a:gd name="T1" fmla="*/ 107 h 107"/>
                <a:gd name="T2" fmla="*/ 0 w 311"/>
                <a:gd name="T3" fmla="*/ 103 h 107"/>
                <a:gd name="T4" fmla="*/ 102 w 311"/>
                <a:gd name="T5" fmla="*/ 0 h 107"/>
                <a:gd name="T6" fmla="*/ 311 w 311"/>
                <a:gd name="T7" fmla="*/ 0 h 107"/>
                <a:gd name="T8" fmla="*/ 311 w 311"/>
                <a:gd name="T9" fmla="*/ 4 h 107"/>
                <a:gd name="T10" fmla="*/ 102 w 311"/>
                <a:gd name="T11" fmla="*/ 4 h 107"/>
                <a:gd name="T12" fmla="*/ 4 w 311"/>
                <a:gd name="T13" fmla="*/ 107 h 107"/>
              </a:gdLst>
              <a:ahLst/>
              <a:cxnLst>
                <a:cxn ang="0">
                  <a:pos x="T0" y="T1"/>
                </a:cxn>
                <a:cxn ang="0">
                  <a:pos x="T2" y="T3"/>
                </a:cxn>
                <a:cxn ang="0">
                  <a:pos x="T4" y="T5"/>
                </a:cxn>
                <a:cxn ang="0">
                  <a:pos x="T6" y="T7"/>
                </a:cxn>
                <a:cxn ang="0">
                  <a:pos x="T8" y="T9"/>
                </a:cxn>
                <a:cxn ang="0">
                  <a:pos x="T10" y="T11"/>
                </a:cxn>
                <a:cxn ang="0">
                  <a:pos x="T12" y="T13"/>
                </a:cxn>
              </a:cxnLst>
              <a:rect l="0" t="0" r="r" b="b"/>
              <a:pathLst>
                <a:path w="311" h="107">
                  <a:moveTo>
                    <a:pt x="4" y="107"/>
                  </a:moveTo>
                  <a:lnTo>
                    <a:pt x="0" y="103"/>
                  </a:lnTo>
                  <a:lnTo>
                    <a:pt x="102" y="0"/>
                  </a:lnTo>
                  <a:lnTo>
                    <a:pt x="311" y="0"/>
                  </a:lnTo>
                  <a:lnTo>
                    <a:pt x="311" y="4"/>
                  </a:lnTo>
                  <a:lnTo>
                    <a:pt x="102" y="4"/>
                  </a:lnTo>
                  <a:lnTo>
                    <a:pt x="4" y="10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0" name="Freeform 1056"/>
            <p:cNvSpPr/>
            <p:nvPr/>
          </p:nvSpPr>
          <p:spPr bwMode="auto">
            <a:xfrm>
              <a:off x="7839075" y="2328864"/>
              <a:ext cx="133350" cy="80963"/>
            </a:xfrm>
            <a:custGeom>
              <a:avLst/>
              <a:gdLst>
                <a:gd name="T0" fmla="*/ 0 w 84"/>
                <a:gd name="T1" fmla="*/ 51 h 51"/>
                <a:gd name="T2" fmla="*/ 0 w 84"/>
                <a:gd name="T3" fmla="*/ 28 h 51"/>
                <a:gd name="T4" fmla="*/ 28 w 84"/>
                <a:gd name="T5" fmla="*/ 0 h 51"/>
                <a:gd name="T6" fmla="*/ 61 w 84"/>
                <a:gd name="T7" fmla="*/ 0 h 51"/>
                <a:gd name="T8" fmla="*/ 84 w 84"/>
                <a:gd name="T9" fmla="*/ 19 h 51"/>
                <a:gd name="T10" fmla="*/ 33 w 84"/>
                <a:gd name="T11" fmla="*/ 19 h 51"/>
                <a:gd name="T12" fmla="*/ 0 w 84"/>
                <a:gd name="T13" fmla="*/ 51 h 51"/>
              </a:gdLst>
              <a:ahLst/>
              <a:cxnLst>
                <a:cxn ang="0">
                  <a:pos x="T0" y="T1"/>
                </a:cxn>
                <a:cxn ang="0">
                  <a:pos x="T2" y="T3"/>
                </a:cxn>
                <a:cxn ang="0">
                  <a:pos x="T4" y="T5"/>
                </a:cxn>
                <a:cxn ang="0">
                  <a:pos x="T6" y="T7"/>
                </a:cxn>
                <a:cxn ang="0">
                  <a:pos x="T8" y="T9"/>
                </a:cxn>
                <a:cxn ang="0">
                  <a:pos x="T10" y="T11"/>
                </a:cxn>
                <a:cxn ang="0">
                  <a:pos x="T12" y="T13"/>
                </a:cxn>
              </a:cxnLst>
              <a:rect l="0" t="0" r="r" b="b"/>
              <a:pathLst>
                <a:path w="84" h="51">
                  <a:moveTo>
                    <a:pt x="0" y="51"/>
                  </a:moveTo>
                  <a:lnTo>
                    <a:pt x="0" y="28"/>
                  </a:lnTo>
                  <a:lnTo>
                    <a:pt x="28" y="0"/>
                  </a:lnTo>
                  <a:lnTo>
                    <a:pt x="61" y="0"/>
                  </a:lnTo>
                  <a:lnTo>
                    <a:pt x="84" y="19"/>
                  </a:lnTo>
                  <a:lnTo>
                    <a:pt x="33" y="19"/>
                  </a:lnTo>
                  <a:lnTo>
                    <a:pt x="0" y="5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1" name="Freeform 1057"/>
            <p:cNvSpPr/>
            <p:nvPr/>
          </p:nvSpPr>
          <p:spPr bwMode="auto">
            <a:xfrm>
              <a:off x="7669213" y="2514601"/>
              <a:ext cx="66675" cy="74613"/>
            </a:xfrm>
            <a:custGeom>
              <a:avLst/>
              <a:gdLst>
                <a:gd name="T0" fmla="*/ 24 w 42"/>
                <a:gd name="T1" fmla="*/ 0 h 47"/>
                <a:gd name="T2" fmla="*/ 42 w 42"/>
                <a:gd name="T3" fmla="*/ 23 h 47"/>
                <a:gd name="T4" fmla="*/ 24 w 42"/>
                <a:gd name="T5" fmla="*/ 47 h 47"/>
                <a:gd name="T6" fmla="*/ 0 w 42"/>
                <a:gd name="T7" fmla="*/ 23 h 47"/>
                <a:gd name="T8" fmla="*/ 24 w 42"/>
                <a:gd name="T9" fmla="*/ 0 h 47"/>
              </a:gdLst>
              <a:ahLst/>
              <a:cxnLst>
                <a:cxn ang="0">
                  <a:pos x="T0" y="T1"/>
                </a:cxn>
                <a:cxn ang="0">
                  <a:pos x="T2" y="T3"/>
                </a:cxn>
                <a:cxn ang="0">
                  <a:pos x="T4" y="T5"/>
                </a:cxn>
                <a:cxn ang="0">
                  <a:pos x="T6" y="T7"/>
                </a:cxn>
                <a:cxn ang="0">
                  <a:pos x="T8" y="T9"/>
                </a:cxn>
              </a:cxnLst>
              <a:rect l="0" t="0" r="r" b="b"/>
              <a:pathLst>
                <a:path w="42" h="47">
                  <a:moveTo>
                    <a:pt x="24" y="0"/>
                  </a:moveTo>
                  <a:lnTo>
                    <a:pt x="42" y="23"/>
                  </a:lnTo>
                  <a:lnTo>
                    <a:pt x="24" y="47"/>
                  </a:lnTo>
                  <a:lnTo>
                    <a:pt x="0" y="23"/>
                  </a:lnTo>
                  <a:lnTo>
                    <a:pt x="2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pic>
        <p:nvPicPr>
          <p:cNvPr id="498" name="Picture 495"/>
          <p:cNvPicPr>
            <a:picLocks noChangeAspect="1"/>
          </p:cNvPicPr>
          <p:nvPr/>
        </p:nvPicPr>
        <p:blipFill>
          <a:blip r:embed="rId1"/>
          <a:stretch>
            <a:fillRect/>
          </a:stretch>
        </p:blipFill>
        <p:spPr>
          <a:xfrm>
            <a:off x="1390143" y="-93304"/>
            <a:ext cx="9765537" cy="3145895"/>
          </a:xfrm>
          <a:prstGeom prst="rect">
            <a:avLst/>
          </a:prstGeom>
        </p:spPr>
      </p:pic>
      <p:sp>
        <p:nvSpPr>
          <p:cNvPr id="8" name="梯形 7"/>
          <p:cNvSpPr/>
          <p:nvPr/>
        </p:nvSpPr>
        <p:spPr>
          <a:xfrm>
            <a:off x="2192871" y="1647886"/>
            <a:ext cx="1516899" cy="6814844"/>
          </a:xfrm>
          <a:prstGeom prst="trapezoid">
            <a:avLst>
              <a:gd name="adj" fmla="val 23118"/>
            </a:avLst>
          </a:prstGeom>
          <a:gradFill flip="none" rotWithShape="1">
            <a:gsLst>
              <a:gs pos="9000">
                <a:schemeClr val="accent1">
                  <a:alpha val="0"/>
                </a:schemeClr>
              </a:gs>
              <a:gs pos="100000">
                <a:schemeClr val="accent1"/>
              </a:gs>
            </a:gsLst>
            <a:lin ang="7200000" scaled="0"/>
            <a:tileRect/>
          </a:gradFill>
          <a:ln>
            <a:gradFill>
              <a:gsLst>
                <a:gs pos="8000">
                  <a:schemeClr val="accent1">
                    <a:alpha val="0"/>
                  </a:schemeClr>
                </a:gs>
                <a:gs pos="100000">
                  <a:schemeClr val="accent2"/>
                </a:gs>
              </a:gsLst>
              <a:lin ang="5400000" scaled="1"/>
            </a:gradFill>
          </a:ln>
          <a:effectLst/>
          <a:scene3d>
            <a:camera prst="perspectiveRelaxedModerately" fov="900000">
              <a:rot lat="17506120" lon="3978770" rev="17855081"/>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4" name="梯形 23"/>
          <p:cNvSpPr/>
          <p:nvPr/>
        </p:nvSpPr>
        <p:spPr>
          <a:xfrm>
            <a:off x="5256450" y="2350239"/>
            <a:ext cx="1516899" cy="6814844"/>
          </a:xfrm>
          <a:prstGeom prst="trapezoid">
            <a:avLst>
              <a:gd name="adj" fmla="val 23118"/>
            </a:avLst>
          </a:prstGeom>
          <a:gradFill flip="none" rotWithShape="1">
            <a:gsLst>
              <a:gs pos="14000">
                <a:schemeClr val="accent1">
                  <a:alpha val="0"/>
                </a:schemeClr>
              </a:gs>
              <a:gs pos="100000">
                <a:schemeClr val="accent1"/>
              </a:gs>
            </a:gsLst>
            <a:lin ang="6000000" scaled="0"/>
            <a:tileRect/>
          </a:gradFill>
          <a:ln>
            <a:gradFill>
              <a:gsLst>
                <a:gs pos="0">
                  <a:schemeClr val="accent1">
                    <a:alpha val="0"/>
                  </a:schemeClr>
                </a:gs>
                <a:gs pos="100000">
                  <a:schemeClr val="accent2"/>
                </a:gs>
              </a:gsLst>
              <a:lin ang="5400000" scaled="1"/>
            </a:gradFill>
          </a:ln>
          <a:effectLst/>
          <a:scene3d>
            <a:camera prst="perspectiveRelaxedModerately" fov="900000">
              <a:rot lat="16775864" lon="21576945" rev="49962"/>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梯形 24"/>
          <p:cNvSpPr/>
          <p:nvPr/>
        </p:nvSpPr>
        <p:spPr>
          <a:xfrm>
            <a:off x="8335368" y="1647886"/>
            <a:ext cx="1516899" cy="6814844"/>
          </a:xfrm>
          <a:prstGeom prst="trapezoid">
            <a:avLst>
              <a:gd name="adj" fmla="val 23118"/>
            </a:avLst>
          </a:prstGeom>
          <a:gradFill flip="none" rotWithShape="1">
            <a:gsLst>
              <a:gs pos="14000">
                <a:schemeClr val="accent1">
                  <a:alpha val="0"/>
                </a:schemeClr>
              </a:gs>
              <a:gs pos="100000">
                <a:schemeClr val="accent1"/>
              </a:gs>
            </a:gsLst>
            <a:lin ang="7200000" scaled="0"/>
            <a:tileRect/>
          </a:gradFill>
          <a:ln>
            <a:gradFill>
              <a:gsLst>
                <a:gs pos="0">
                  <a:schemeClr val="accent1">
                    <a:alpha val="0"/>
                  </a:schemeClr>
                </a:gs>
                <a:gs pos="100000">
                  <a:schemeClr val="accent2"/>
                </a:gs>
              </a:gsLst>
              <a:lin ang="5400000" scaled="1"/>
            </a:gradFill>
          </a:ln>
          <a:effectLst/>
          <a:scene3d>
            <a:camera prst="perspectiveRelaxedModerately" fov="900000">
              <a:rot lat="17210111" lon="17749684" rev="3932584"/>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7" name="梯形 16"/>
          <p:cNvSpPr/>
          <p:nvPr/>
        </p:nvSpPr>
        <p:spPr>
          <a:xfrm>
            <a:off x="3983434" y="2690452"/>
            <a:ext cx="961667" cy="5250432"/>
          </a:xfrm>
          <a:prstGeom prst="trapezoid">
            <a:avLst>
              <a:gd name="adj" fmla="val 23118"/>
            </a:avLst>
          </a:prstGeom>
          <a:gradFill flip="none" rotWithShape="1">
            <a:gsLst>
              <a:gs pos="9000">
                <a:schemeClr val="accent1">
                  <a:alpha val="0"/>
                </a:schemeClr>
              </a:gs>
              <a:gs pos="100000">
                <a:schemeClr val="accent1"/>
              </a:gs>
            </a:gsLst>
            <a:lin ang="7200000" scaled="0"/>
            <a:tileRect/>
          </a:gradFill>
          <a:ln>
            <a:gradFill>
              <a:gsLst>
                <a:gs pos="8000">
                  <a:schemeClr val="accent1">
                    <a:alpha val="0"/>
                  </a:schemeClr>
                </a:gs>
                <a:gs pos="100000">
                  <a:schemeClr val="accent2"/>
                </a:gs>
              </a:gsLst>
              <a:lin ang="5400000" scaled="1"/>
            </a:gradFill>
          </a:ln>
          <a:effectLst/>
          <a:scene3d>
            <a:camera prst="perspectiveRelaxedModerately" fov="900000">
              <a:rot lat="17020396" lon="2785573" rev="18995494"/>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8" name="梯形 17"/>
          <p:cNvSpPr/>
          <p:nvPr/>
        </p:nvSpPr>
        <p:spPr>
          <a:xfrm>
            <a:off x="6871815" y="2539981"/>
            <a:ext cx="961667" cy="5250432"/>
          </a:xfrm>
          <a:prstGeom prst="trapezoid">
            <a:avLst>
              <a:gd name="adj" fmla="val 23118"/>
            </a:avLst>
          </a:prstGeom>
          <a:gradFill flip="none" rotWithShape="1">
            <a:gsLst>
              <a:gs pos="9000">
                <a:schemeClr val="accent1">
                  <a:alpha val="0"/>
                </a:schemeClr>
              </a:gs>
              <a:gs pos="100000">
                <a:schemeClr val="accent1"/>
              </a:gs>
            </a:gsLst>
            <a:lin ang="7200000" scaled="0"/>
            <a:tileRect/>
          </a:gradFill>
          <a:ln>
            <a:gradFill>
              <a:gsLst>
                <a:gs pos="8000">
                  <a:schemeClr val="accent1">
                    <a:alpha val="0"/>
                  </a:schemeClr>
                </a:gs>
                <a:gs pos="100000">
                  <a:schemeClr val="accent2"/>
                </a:gs>
              </a:gsLst>
              <a:lin ang="5400000" scaled="1"/>
            </a:gradFill>
          </a:ln>
          <a:effectLst/>
          <a:scene3d>
            <a:camera prst="perspectiveRelaxedModerately" fov="900000">
              <a:rot lat="17063487" lon="18899183" rev="2777806"/>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pic>
        <p:nvPicPr>
          <p:cNvPr id="19" name="图片 18" descr="黑暗中的灯光&#10;&#10;中度可信度描述已自动生成"/>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rot="16953285">
            <a:off x="6122181" y="1453893"/>
            <a:ext cx="586633" cy="941534"/>
          </a:xfrm>
          <a:custGeom>
            <a:avLst/>
            <a:gdLst>
              <a:gd name="connsiteX0" fmla="*/ 586633 w 586633"/>
              <a:gd name="connsiteY0" fmla="*/ 0 h 6858000"/>
              <a:gd name="connsiteX1" fmla="*/ 586633 w 586633"/>
              <a:gd name="connsiteY1" fmla="*/ 6858000 h 6858000"/>
              <a:gd name="connsiteX2" fmla="*/ 491969 w 586633"/>
              <a:gd name="connsiteY2" fmla="*/ 6858000 h 6858000"/>
              <a:gd name="connsiteX3" fmla="*/ 0 w 586633"/>
              <a:gd name="connsiteY3" fmla="*/ 1092889 h 6858000"/>
              <a:gd name="connsiteX4" fmla="*/ 0 w 586633"/>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633" h="6858000">
                <a:moveTo>
                  <a:pt x="586633" y="0"/>
                </a:moveTo>
                <a:lnTo>
                  <a:pt x="586633" y="6858000"/>
                </a:lnTo>
                <a:lnTo>
                  <a:pt x="491969" y="6858000"/>
                </a:lnTo>
                <a:lnTo>
                  <a:pt x="0" y="1092889"/>
                </a:lnTo>
                <a:lnTo>
                  <a:pt x="0" y="0"/>
                </a:lnTo>
                <a:close/>
              </a:path>
            </a:pathLst>
          </a:custGeom>
        </p:spPr>
      </p:pic>
      <p:sp>
        <p:nvSpPr>
          <p:cNvPr id="20" name="任意多边形: 形状 19"/>
          <p:cNvSpPr/>
          <p:nvPr/>
        </p:nvSpPr>
        <p:spPr>
          <a:xfrm>
            <a:off x="0" y="0"/>
            <a:ext cx="12192000" cy="688865"/>
          </a:xfrm>
          <a:custGeom>
            <a:avLst/>
            <a:gdLst>
              <a:gd name="connsiteX0" fmla="*/ 0 w 12192000"/>
              <a:gd name="connsiteY0" fmla="*/ 0 h 688865"/>
              <a:gd name="connsiteX1" fmla="*/ 12192000 w 12192000"/>
              <a:gd name="connsiteY1" fmla="*/ 0 h 688865"/>
              <a:gd name="connsiteX2" fmla="*/ 12192000 w 12192000"/>
              <a:gd name="connsiteY2" fmla="*/ 393381 h 688865"/>
              <a:gd name="connsiteX3" fmla="*/ 9010071 w 12192000"/>
              <a:gd name="connsiteY3" fmla="*/ 393381 h 688865"/>
              <a:gd name="connsiteX4" fmla="*/ 8823458 w 12192000"/>
              <a:gd name="connsiteY4" fmla="*/ 688865 h 688865"/>
              <a:gd name="connsiteX5" fmla="*/ 3837985 w 12192000"/>
              <a:gd name="connsiteY5" fmla="*/ 688865 h 688865"/>
              <a:gd name="connsiteX6" fmla="*/ 3651372 w 12192000"/>
              <a:gd name="connsiteY6" fmla="*/ 393381 h 688865"/>
              <a:gd name="connsiteX7" fmla="*/ 0 w 12192000"/>
              <a:gd name="connsiteY7" fmla="*/ 393381 h 688865"/>
              <a:gd name="connsiteX0-1" fmla="*/ 0 w 12192000"/>
              <a:gd name="connsiteY0-2" fmla="*/ 0 h 688865"/>
              <a:gd name="connsiteX1-3" fmla="*/ 12192000 w 12192000"/>
              <a:gd name="connsiteY1-4" fmla="*/ 0 h 688865"/>
              <a:gd name="connsiteX2-5" fmla="*/ 12192000 w 12192000"/>
              <a:gd name="connsiteY2-6" fmla="*/ 393381 h 688865"/>
              <a:gd name="connsiteX3-7" fmla="*/ 9010071 w 12192000"/>
              <a:gd name="connsiteY3-8" fmla="*/ 393381 h 688865"/>
              <a:gd name="connsiteX4-9" fmla="*/ 8396738 w 12192000"/>
              <a:gd name="connsiteY4-10" fmla="*/ 682769 h 688865"/>
              <a:gd name="connsiteX5-11" fmla="*/ 3837985 w 12192000"/>
              <a:gd name="connsiteY5-12" fmla="*/ 688865 h 688865"/>
              <a:gd name="connsiteX6-13" fmla="*/ 3651372 w 12192000"/>
              <a:gd name="connsiteY6-14" fmla="*/ 393381 h 688865"/>
              <a:gd name="connsiteX7-15" fmla="*/ 0 w 12192000"/>
              <a:gd name="connsiteY7-16" fmla="*/ 393381 h 688865"/>
              <a:gd name="connsiteX8" fmla="*/ 0 w 12192000"/>
              <a:gd name="connsiteY8" fmla="*/ 0 h 688865"/>
              <a:gd name="connsiteX0-17" fmla="*/ 0 w 12192000"/>
              <a:gd name="connsiteY0-18" fmla="*/ 0 h 688865"/>
              <a:gd name="connsiteX1-19" fmla="*/ 12192000 w 12192000"/>
              <a:gd name="connsiteY1-20" fmla="*/ 0 h 688865"/>
              <a:gd name="connsiteX2-21" fmla="*/ 12192000 w 12192000"/>
              <a:gd name="connsiteY2-22" fmla="*/ 393381 h 688865"/>
              <a:gd name="connsiteX3-23" fmla="*/ 8583351 w 12192000"/>
              <a:gd name="connsiteY3-24" fmla="*/ 417765 h 688865"/>
              <a:gd name="connsiteX4-25" fmla="*/ 8396738 w 12192000"/>
              <a:gd name="connsiteY4-26" fmla="*/ 682769 h 688865"/>
              <a:gd name="connsiteX5-27" fmla="*/ 3837985 w 12192000"/>
              <a:gd name="connsiteY5-28" fmla="*/ 688865 h 688865"/>
              <a:gd name="connsiteX6-29" fmla="*/ 3651372 w 12192000"/>
              <a:gd name="connsiteY6-30" fmla="*/ 393381 h 688865"/>
              <a:gd name="connsiteX7-31" fmla="*/ 0 w 12192000"/>
              <a:gd name="connsiteY7-32" fmla="*/ 393381 h 688865"/>
              <a:gd name="connsiteX8-33" fmla="*/ 0 w 12192000"/>
              <a:gd name="connsiteY8-34" fmla="*/ 0 h 68886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12192000" h="688865">
                <a:moveTo>
                  <a:pt x="0" y="0"/>
                </a:moveTo>
                <a:lnTo>
                  <a:pt x="12192000" y="0"/>
                </a:lnTo>
                <a:lnTo>
                  <a:pt x="12192000" y="393381"/>
                </a:lnTo>
                <a:lnTo>
                  <a:pt x="8583351" y="417765"/>
                </a:lnTo>
                <a:lnTo>
                  <a:pt x="8396738" y="682769"/>
                </a:lnTo>
                <a:lnTo>
                  <a:pt x="3837985" y="688865"/>
                </a:lnTo>
                <a:lnTo>
                  <a:pt x="3651372" y="393381"/>
                </a:lnTo>
                <a:lnTo>
                  <a:pt x="0" y="393381"/>
                </a:lnTo>
                <a:lnTo>
                  <a:pt x="0" y="0"/>
                </a:lnTo>
                <a:close/>
              </a:path>
            </a:pathLst>
          </a:custGeom>
          <a:gradFill>
            <a:gsLst>
              <a:gs pos="0">
                <a:srgbClr val="050E20"/>
              </a:gs>
              <a:gs pos="52000">
                <a:srgbClr val="0C2350"/>
              </a:gs>
              <a:gs pos="100000">
                <a:srgbClr val="050E20"/>
              </a:gs>
            </a:gsLst>
            <a:path path="circle">
              <a:fillToRect l="100000" t="100000"/>
            </a:path>
          </a:gradFill>
          <a:ln>
            <a:gradFill>
              <a:gsLst>
                <a:gs pos="0">
                  <a:schemeClr val="accent2">
                    <a:alpha val="0"/>
                  </a:schemeClr>
                </a:gs>
                <a:gs pos="100000">
                  <a:srgbClr val="0091E4">
                    <a:alpha val="0"/>
                  </a:srgbClr>
                </a:gs>
                <a:gs pos="69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pic>
        <p:nvPicPr>
          <p:cNvPr id="22" name="图片 21" descr="图片包含 电脑, 灯光, 键盘, 黑暗&#10;&#10;描述已自动生成"/>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653616" y="570367"/>
            <a:ext cx="5354212" cy="228931"/>
          </a:xfrm>
          <a:prstGeom prst="rect">
            <a:avLst/>
          </a:prstGeom>
        </p:spPr>
      </p:pic>
      <p:grpSp>
        <p:nvGrpSpPr>
          <p:cNvPr id="23" name="组合 22"/>
          <p:cNvGrpSpPr/>
          <p:nvPr/>
        </p:nvGrpSpPr>
        <p:grpSpPr>
          <a:xfrm>
            <a:off x="1894963" y="525485"/>
            <a:ext cx="1456246" cy="79120"/>
            <a:chOff x="1894963" y="525485"/>
            <a:chExt cx="1456246" cy="79120"/>
          </a:xfrm>
        </p:grpSpPr>
        <p:grpSp>
          <p:nvGrpSpPr>
            <p:cNvPr id="26" name="组合 25"/>
            <p:cNvGrpSpPr/>
            <p:nvPr/>
          </p:nvGrpSpPr>
          <p:grpSpPr>
            <a:xfrm flipH="1">
              <a:off x="2808908" y="525485"/>
              <a:ext cx="542301" cy="79120"/>
              <a:chOff x="9154049" y="477977"/>
              <a:chExt cx="542301" cy="79120"/>
            </a:xfrm>
          </p:grpSpPr>
          <p:sp>
            <p:nvSpPr>
              <p:cNvPr id="39" name="等腰三角形 38"/>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等腰三角形 39"/>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等腰三角形 40"/>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等腰三角形 41"/>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等腰三角形 42"/>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7" name="组合 26"/>
            <p:cNvGrpSpPr/>
            <p:nvPr/>
          </p:nvGrpSpPr>
          <p:grpSpPr>
            <a:xfrm flipH="1">
              <a:off x="2349313" y="525485"/>
              <a:ext cx="542301" cy="79120"/>
              <a:chOff x="9154049" y="477977"/>
              <a:chExt cx="542301" cy="79120"/>
            </a:xfrm>
          </p:grpSpPr>
          <p:sp>
            <p:nvSpPr>
              <p:cNvPr id="34" name="等腰三角形 33"/>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等腰三角形 34"/>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等腰三角形 35"/>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等腰三角形 36"/>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等腰三角形 37"/>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8" name="组合 27"/>
            <p:cNvGrpSpPr/>
            <p:nvPr/>
          </p:nvGrpSpPr>
          <p:grpSpPr>
            <a:xfrm flipH="1">
              <a:off x="1894963" y="525485"/>
              <a:ext cx="542301" cy="79120"/>
              <a:chOff x="9154049" y="477977"/>
              <a:chExt cx="542301" cy="79120"/>
            </a:xfrm>
          </p:grpSpPr>
          <p:sp>
            <p:nvSpPr>
              <p:cNvPr id="29" name="等腰三角形 28"/>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 name="等腰三角形 30"/>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等腰三角形 31"/>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等腰三角形 32"/>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44" name="组合 43"/>
          <p:cNvGrpSpPr/>
          <p:nvPr/>
        </p:nvGrpSpPr>
        <p:grpSpPr>
          <a:xfrm flipH="1">
            <a:off x="8771009" y="525485"/>
            <a:ext cx="1456246" cy="79120"/>
            <a:chOff x="1894963" y="525485"/>
            <a:chExt cx="1456246" cy="79120"/>
          </a:xfrm>
        </p:grpSpPr>
        <p:grpSp>
          <p:nvGrpSpPr>
            <p:cNvPr id="45" name="组合 44"/>
            <p:cNvGrpSpPr/>
            <p:nvPr/>
          </p:nvGrpSpPr>
          <p:grpSpPr>
            <a:xfrm flipH="1">
              <a:off x="2808908" y="525485"/>
              <a:ext cx="542301" cy="79120"/>
              <a:chOff x="9154049" y="477977"/>
              <a:chExt cx="542301" cy="79120"/>
            </a:xfrm>
          </p:grpSpPr>
          <p:sp>
            <p:nvSpPr>
              <p:cNvPr id="58" name="等腰三角形 57"/>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等腰三角形 58"/>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等腰三角形 60"/>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等腰三角形 62"/>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等腰三角形 63"/>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6" name="组合 45"/>
            <p:cNvGrpSpPr/>
            <p:nvPr/>
          </p:nvGrpSpPr>
          <p:grpSpPr>
            <a:xfrm flipH="1">
              <a:off x="2349313" y="525485"/>
              <a:ext cx="542301" cy="79120"/>
              <a:chOff x="9154049" y="477977"/>
              <a:chExt cx="542301" cy="79120"/>
            </a:xfrm>
          </p:grpSpPr>
          <p:sp>
            <p:nvSpPr>
              <p:cNvPr id="53" name="等腰三角形 52"/>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等腰三角形 53"/>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等腰三角形 54"/>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等腰三角形 55"/>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等腰三角形 56"/>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7" name="组合 46"/>
            <p:cNvGrpSpPr/>
            <p:nvPr/>
          </p:nvGrpSpPr>
          <p:grpSpPr>
            <a:xfrm flipH="1">
              <a:off x="1894963" y="525485"/>
              <a:ext cx="542301" cy="79120"/>
              <a:chOff x="9154049" y="477977"/>
              <a:chExt cx="542301" cy="79120"/>
            </a:xfrm>
          </p:grpSpPr>
          <p:sp>
            <p:nvSpPr>
              <p:cNvPr id="48" name="等腰三角形 47"/>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等腰三角形 48"/>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等腰三角形 49"/>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等腰三角形 50"/>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等腰三角形 51"/>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圆角 31"/>
          <p:cNvSpPr/>
          <p:nvPr/>
        </p:nvSpPr>
        <p:spPr>
          <a:xfrm>
            <a:off x="1273215" y="4054737"/>
            <a:ext cx="2685326" cy="2685326"/>
          </a:xfrm>
          <a:prstGeom prst="roundRect">
            <a:avLst>
              <a:gd name="adj" fmla="val 4672"/>
            </a:avLst>
          </a:prstGeom>
          <a:noFill/>
          <a:ln>
            <a:gradFill>
              <a:gsLst>
                <a:gs pos="0">
                  <a:schemeClr val="accent2"/>
                </a:gs>
                <a:gs pos="100000">
                  <a:schemeClr val="accent1"/>
                </a:gs>
              </a:gsLst>
              <a:lin ang="5400000" scaled="1"/>
            </a:gradFill>
          </a:ln>
          <a:effectLst/>
          <a:scene3d>
            <a:camera prst="perspectiveRelaxedModerately">
              <a:rot lat="18979947" lon="17829462" rev="4313953"/>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1" name="矩形: 圆角 30"/>
          <p:cNvSpPr/>
          <p:nvPr/>
        </p:nvSpPr>
        <p:spPr>
          <a:xfrm>
            <a:off x="1273215" y="2103535"/>
            <a:ext cx="2685326" cy="2685326"/>
          </a:xfrm>
          <a:prstGeom prst="roundRect">
            <a:avLst>
              <a:gd name="adj" fmla="val 4672"/>
            </a:avLst>
          </a:prstGeom>
          <a:noFill/>
          <a:ln>
            <a:gradFill>
              <a:gsLst>
                <a:gs pos="0">
                  <a:schemeClr val="accent2"/>
                </a:gs>
                <a:gs pos="100000">
                  <a:schemeClr val="accent1"/>
                </a:gs>
              </a:gsLst>
              <a:lin ang="5400000" scaled="1"/>
            </a:gradFill>
          </a:ln>
          <a:effectLst/>
          <a:scene3d>
            <a:camera prst="perspectiveRelaxedModerately">
              <a:rot lat="18979947" lon="17829462" rev="4313953"/>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8" name="文本框 17"/>
          <p:cNvSpPr txBox="1"/>
          <p:nvPr/>
        </p:nvSpPr>
        <p:spPr>
          <a:xfrm>
            <a:off x="4772561" y="104090"/>
            <a:ext cx="2621280" cy="583565"/>
          </a:xfrm>
          <a:prstGeom prst="rect">
            <a:avLst/>
          </a:prstGeom>
          <a:noFill/>
        </p:spPr>
        <p:txBody>
          <a:bodyPr wrap="none">
            <a:spAutoFit/>
          </a:bodyPr>
          <a:lstStyle/>
          <a:p>
            <a:r>
              <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rPr>
              <a:t>未來科技運用</a:t>
            </a:r>
            <a:endPar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endParaRPr>
          </a:p>
        </p:txBody>
      </p:sp>
      <p:sp>
        <p:nvSpPr>
          <p:cNvPr id="28" name="矩形: 圆角 27"/>
          <p:cNvSpPr/>
          <p:nvPr/>
        </p:nvSpPr>
        <p:spPr>
          <a:xfrm>
            <a:off x="1273215" y="1829505"/>
            <a:ext cx="2685326" cy="2685326"/>
          </a:xfrm>
          <a:prstGeom prst="roundRect">
            <a:avLst>
              <a:gd name="adj" fmla="val 4672"/>
            </a:avLst>
          </a:prstGeom>
          <a:gradFill flip="none" rotWithShape="1">
            <a:gsLst>
              <a:gs pos="0">
                <a:schemeClr val="accent1"/>
              </a:gs>
              <a:gs pos="76000">
                <a:schemeClr val="accent3"/>
              </a:gs>
              <a:gs pos="100000">
                <a:schemeClr val="accent2"/>
              </a:gs>
            </a:gsLst>
            <a:lin ang="2700000" scaled="1"/>
            <a:tileRect/>
          </a:gradFill>
          <a:ln>
            <a:gradFill>
              <a:gsLst>
                <a:gs pos="0">
                  <a:schemeClr val="accent5"/>
                </a:gs>
                <a:gs pos="100000">
                  <a:schemeClr val="accent1"/>
                </a:gs>
              </a:gsLst>
              <a:lin ang="5400000" scaled="1"/>
            </a:gradFill>
          </a:ln>
          <a:effectLst/>
          <a:scene3d>
            <a:camera prst="perspectiveRelaxedModerately">
              <a:rot lat="18905766" lon="17808970" rev="4314000"/>
            </a:camera>
            <a:lightRig rig="threePt" dir="t"/>
          </a:scene3d>
          <a:sp3d extrusionH="82550" contourW="12700" prstMaterial="matte">
            <a:extrusionClr>
              <a:schemeClr val="accent1"/>
            </a:extrusionClr>
            <a:contourClr>
              <a:schemeClr val="accent1"/>
            </a:contourClr>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9" name="矩形: 圆角 28"/>
          <p:cNvSpPr/>
          <p:nvPr/>
        </p:nvSpPr>
        <p:spPr>
          <a:xfrm>
            <a:off x="1273215" y="3820350"/>
            <a:ext cx="2685326" cy="2685326"/>
          </a:xfrm>
          <a:prstGeom prst="roundRect">
            <a:avLst>
              <a:gd name="adj" fmla="val 4672"/>
            </a:avLst>
          </a:prstGeom>
          <a:gradFill flip="none" rotWithShape="1">
            <a:gsLst>
              <a:gs pos="0">
                <a:schemeClr val="accent1"/>
              </a:gs>
              <a:gs pos="73000">
                <a:schemeClr val="accent3"/>
              </a:gs>
              <a:gs pos="100000">
                <a:schemeClr val="accent2"/>
              </a:gs>
            </a:gsLst>
            <a:lin ang="2700000" scaled="1"/>
            <a:tileRect/>
          </a:gradFill>
          <a:ln>
            <a:gradFill>
              <a:gsLst>
                <a:gs pos="0">
                  <a:schemeClr val="accent2"/>
                </a:gs>
                <a:gs pos="100000">
                  <a:schemeClr val="accent1"/>
                </a:gs>
              </a:gsLst>
              <a:lin ang="5400000" scaled="1"/>
            </a:gradFill>
          </a:ln>
          <a:effectLst/>
          <a:scene3d>
            <a:camera prst="perspectiveRelaxedModerately">
              <a:rot lat="18905763" lon="17808970" rev="4314000"/>
            </a:camera>
            <a:lightRig rig="threePt" dir="t"/>
          </a:scene3d>
          <a:sp3d extrusionH="82550" contourW="12700" prstMaterial="matte">
            <a:extrusionClr>
              <a:schemeClr val="accent1"/>
            </a:extrusionClr>
            <a:contourClr>
              <a:schemeClr val="accent1"/>
            </a:contourClr>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3" name="椭圆 32"/>
          <p:cNvSpPr/>
          <p:nvPr/>
        </p:nvSpPr>
        <p:spPr>
          <a:xfrm rot="7975073">
            <a:off x="1242268" y="-1216039"/>
            <a:ext cx="10182185" cy="10182185"/>
          </a:xfrm>
          <a:prstGeom prst="ellipse">
            <a:avLst/>
          </a:prstGeom>
          <a:gradFill flip="none" rotWithShape="1">
            <a:gsLst>
              <a:gs pos="81000">
                <a:schemeClr val="accent1">
                  <a:alpha val="0"/>
                </a:schemeClr>
              </a:gs>
              <a:gs pos="100000">
                <a:schemeClr val="accent3"/>
              </a:gs>
            </a:gsLst>
            <a:path path="circle">
              <a:fillToRect l="100000" t="100000"/>
            </a:path>
            <a:tileRect r="-100000" b="-100000"/>
          </a:gradFill>
          <a:ln>
            <a:gradFill>
              <a:gsLst>
                <a:gs pos="76000">
                  <a:schemeClr val="accent2">
                    <a:alpha val="0"/>
                  </a:schemeClr>
                </a:gs>
                <a:gs pos="100000">
                  <a:schemeClr val="accent2"/>
                </a:gs>
              </a:gsLst>
              <a:lin ang="138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pic>
        <p:nvPicPr>
          <p:cNvPr id="54" name="图片 53" descr="图标&#10;&#10;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905891" y="4257352"/>
            <a:ext cx="1439193" cy="1439193"/>
          </a:xfrm>
          <a:prstGeom prst="rect">
            <a:avLst/>
          </a:prstGeom>
        </p:spPr>
      </p:pic>
      <p:grpSp>
        <p:nvGrpSpPr>
          <p:cNvPr id="76" name="组合 75"/>
          <p:cNvGrpSpPr/>
          <p:nvPr/>
        </p:nvGrpSpPr>
        <p:grpSpPr>
          <a:xfrm>
            <a:off x="4646923" y="2303638"/>
            <a:ext cx="2930908" cy="868530"/>
            <a:chOff x="5229087" y="1861933"/>
            <a:chExt cx="2440030" cy="868530"/>
          </a:xfrm>
        </p:grpSpPr>
        <p:sp>
          <p:nvSpPr>
            <p:cNvPr id="77" name="平行四边形 61"/>
            <p:cNvSpPr/>
            <p:nvPr/>
          </p:nvSpPr>
          <p:spPr>
            <a:xfrm>
              <a:off x="5396727" y="2047054"/>
              <a:ext cx="2272390" cy="683409"/>
            </a:xfrm>
            <a:custGeom>
              <a:avLst/>
              <a:gdLst>
                <a:gd name="connsiteX0" fmla="*/ 2437844 w 2440029"/>
                <a:gd name="connsiteY0" fmla="*/ 593946 h 683409"/>
                <a:gd name="connsiteX1" fmla="*/ 2302991 w 2440029"/>
                <a:gd name="connsiteY1" fmla="*/ 54537 h 683409"/>
                <a:gd name="connsiteX2" fmla="*/ 2233141 w 2440029"/>
                <a:gd name="connsiteY2" fmla="*/ 0 h 683409"/>
                <a:gd name="connsiteX3" fmla="*/ 72036 w 2440029"/>
                <a:gd name="connsiteY3" fmla="*/ 0 h 683409"/>
                <a:gd name="connsiteX4" fmla="*/ 2186 w 2440029"/>
                <a:gd name="connsiteY4" fmla="*/ 89463 h 683409"/>
                <a:gd name="connsiteX5" fmla="*/ 137038 w 2440029"/>
                <a:gd name="connsiteY5" fmla="*/ 628872 h 683409"/>
                <a:gd name="connsiteX6" fmla="*/ 206888 w 2440029"/>
                <a:gd name="connsiteY6" fmla="*/ 683409 h 683409"/>
                <a:gd name="connsiteX7" fmla="*/ 2367993 w 2440029"/>
                <a:gd name="connsiteY7" fmla="*/ 683409 h 683409"/>
                <a:gd name="connsiteX8" fmla="*/ 2437844 w 2440029"/>
                <a:gd name="connsiteY8" fmla="*/ 593946 h 68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0029" h="683409">
                  <a:moveTo>
                    <a:pt x="2437844" y="593946"/>
                  </a:moveTo>
                  <a:lnTo>
                    <a:pt x="2302991" y="54537"/>
                  </a:lnTo>
                  <a:cubicBezTo>
                    <a:pt x="2294974" y="22469"/>
                    <a:pt x="2266196" y="0"/>
                    <a:pt x="2233141" y="0"/>
                  </a:cubicBezTo>
                  <a:lnTo>
                    <a:pt x="72036" y="0"/>
                  </a:lnTo>
                  <a:cubicBezTo>
                    <a:pt x="25190" y="0"/>
                    <a:pt x="-9176" y="44016"/>
                    <a:pt x="2186" y="89463"/>
                  </a:cubicBezTo>
                  <a:lnTo>
                    <a:pt x="137038" y="628872"/>
                  </a:lnTo>
                  <a:cubicBezTo>
                    <a:pt x="145055" y="660940"/>
                    <a:pt x="173833" y="683409"/>
                    <a:pt x="206888" y="683409"/>
                  </a:cubicBezTo>
                  <a:lnTo>
                    <a:pt x="2367993" y="683409"/>
                  </a:lnTo>
                  <a:cubicBezTo>
                    <a:pt x="2414839" y="683409"/>
                    <a:pt x="2449205" y="639393"/>
                    <a:pt x="2437844" y="593946"/>
                  </a:cubicBezTo>
                </a:path>
              </a:pathLst>
            </a:custGeom>
            <a:solidFill>
              <a:srgbClr val="050E20"/>
            </a:solidFill>
            <a:ln>
              <a:gradFill>
                <a:gsLst>
                  <a:gs pos="0">
                    <a:schemeClr val="accent2"/>
                  </a:gs>
                  <a:gs pos="100000">
                    <a:schemeClr val="accent2">
                      <a:alpha val="0"/>
                    </a:schemeClr>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78" name="平行四边形 61"/>
            <p:cNvSpPr/>
            <p:nvPr/>
          </p:nvSpPr>
          <p:spPr>
            <a:xfrm>
              <a:off x="5229087" y="1996367"/>
              <a:ext cx="2440029" cy="683409"/>
            </a:xfrm>
            <a:custGeom>
              <a:avLst/>
              <a:gdLst>
                <a:gd name="connsiteX0" fmla="*/ 2437844 w 2440029"/>
                <a:gd name="connsiteY0" fmla="*/ 593946 h 683409"/>
                <a:gd name="connsiteX1" fmla="*/ 2302991 w 2440029"/>
                <a:gd name="connsiteY1" fmla="*/ 54537 h 683409"/>
                <a:gd name="connsiteX2" fmla="*/ 2233141 w 2440029"/>
                <a:gd name="connsiteY2" fmla="*/ 0 h 683409"/>
                <a:gd name="connsiteX3" fmla="*/ 72036 w 2440029"/>
                <a:gd name="connsiteY3" fmla="*/ 0 h 683409"/>
                <a:gd name="connsiteX4" fmla="*/ 2186 w 2440029"/>
                <a:gd name="connsiteY4" fmla="*/ 89463 h 683409"/>
                <a:gd name="connsiteX5" fmla="*/ 137038 w 2440029"/>
                <a:gd name="connsiteY5" fmla="*/ 628872 h 683409"/>
                <a:gd name="connsiteX6" fmla="*/ 206888 w 2440029"/>
                <a:gd name="connsiteY6" fmla="*/ 683409 h 683409"/>
                <a:gd name="connsiteX7" fmla="*/ 2367993 w 2440029"/>
                <a:gd name="connsiteY7" fmla="*/ 683409 h 683409"/>
                <a:gd name="connsiteX8" fmla="*/ 2437844 w 2440029"/>
                <a:gd name="connsiteY8" fmla="*/ 593946 h 68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0029" h="683409">
                  <a:moveTo>
                    <a:pt x="2437844" y="593946"/>
                  </a:moveTo>
                  <a:lnTo>
                    <a:pt x="2302991" y="54537"/>
                  </a:lnTo>
                  <a:cubicBezTo>
                    <a:pt x="2294974" y="22469"/>
                    <a:pt x="2266196" y="0"/>
                    <a:pt x="2233141" y="0"/>
                  </a:cubicBezTo>
                  <a:lnTo>
                    <a:pt x="72036" y="0"/>
                  </a:lnTo>
                  <a:cubicBezTo>
                    <a:pt x="25190" y="0"/>
                    <a:pt x="-9176" y="44016"/>
                    <a:pt x="2186" y="89463"/>
                  </a:cubicBezTo>
                  <a:lnTo>
                    <a:pt x="137038" y="628872"/>
                  </a:lnTo>
                  <a:cubicBezTo>
                    <a:pt x="145055" y="660940"/>
                    <a:pt x="173833" y="683409"/>
                    <a:pt x="206888" y="683409"/>
                  </a:cubicBezTo>
                  <a:lnTo>
                    <a:pt x="2367993" y="683409"/>
                  </a:lnTo>
                  <a:cubicBezTo>
                    <a:pt x="2414839" y="683409"/>
                    <a:pt x="2449205" y="639393"/>
                    <a:pt x="2437844" y="593946"/>
                  </a:cubicBezTo>
                </a:path>
              </a:pathLst>
            </a:custGeom>
            <a:solidFill>
              <a:srgbClr val="0C224F"/>
            </a:solidFill>
            <a:ln>
              <a:gradFill>
                <a:gsLst>
                  <a:gs pos="0">
                    <a:schemeClr val="accent1"/>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79" name="任意多边形: 形状 78"/>
            <p:cNvSpPr/>
            <p:nvPr/>
          </p:nvSpPr>
          <p:spPr>
            <a:xfrm>
              <a:off x="5394960" y="1912620"/>
              <a:ext cx="1592580" cy="76200"/>
            </a:xfrm>
            <a:custGeom>
              <a:avLst/>
              <a:gdLst>
                <a:gd name="connsiteX0" fmla="*/ 0 w 1592580"/>
                <a:gd name="connsiteY0" fmla="*/ 76200 h 76200"/>
                <a:gd name="connsiteX1" fmla="*/ 76200 w 1592580"/>
                <a:gd name="connsiteY1" fmla="*/ 15240 h 76200"/>
                <a:gd name="connsiteX2" fmla="*/ 1592580 w 1592580"/>
                <a:gd name="connsiteY2" fmla="*/ 0 h 76200"/>
              </a:gdLst>
              <a:ahLst/>
              <a:cxnLst>
                <a:cxn ang="0">
                  <a:pos x="connsiteX0" y="connsiteY0"/>
                </a:cxn>
                <a:cxn ang="0">
                  <a:pos x="connsiteX1" y="connsiteY1"/>
                </a:cxn>
                <a:cxn ang="0">
                  <a:pos x="connsiteX2" y="connsiteY2"/>
                </a:cxn>
              </a:cxnLst>
              <a:rect l="l" t="t" r="r" b="b"/>
              <a:pathLst>
                <a:path w="1592580" h="76200">
                  <a:moveTo>
                    <a:pt x="0" y="76200"/>
                  </a:moveTo>
                  <a:lnTo>
                    <a:pt x="76200" y="15240"/>
                  </a:lnTo>
                  <a:lnTo>
                    <a:pt x="1592580" y="0"/>
                  </a:lnTo>
                </a:path>
              </a:pathLst>
            </a:custGeom>
            <a:no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椭圆 79"/>
            <p:cNvSpPr/>
            <p:nvPr/>
          </p:nvSpPr>
          <p:spPr>
            <a:xfrm>
              <a:off x="6981825" y="1861933"/>
              <a:ext cx="70062" cy="83747"/>
            </a:xfrm>
            <a:prstGeom prst="ellipse">
              <a:avLst/>
            </a:prstGeom>
            <a:no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111" name="组合 110"/>
          <p:cNvGrpSpPr/>
          <p:nvPr/>
        </p:nvGrpSpPr>
        <p:grpSpPr>
          <a:xfrm>
            <a:off x="4767224" y="4232776"/>
            <a:ext cx="2930908" cy="868530"/>
            <a:chOff x="5229087" y="1861933"/>
            <a:chExt cx="2440030" cy="868530"/>
          </a:xfrm>
        </p:grpSpPr>
        <p:sp>
          <p:nvSpPr>
            <p:cNvPr id="112" name="平行四边形 61"/>
            <p:cNvSpPr/>
            <p:nvPr/>
          </p:nvSpPr>
          <p:spPr>
            <a:xfrm>
              <a:off x="5396727" y="2047054"/>
              <a:ext cx="2272390" cy="683409"/>
            </a:xfrm>
            <a:custGeom>
              <a:avLst/>
              <a:gdLst>
                <a:gd name="connsiteX0" fmla="*/ 2437844 w 2440029"/>
                <a:gd name="connsiteY0" fmla="*/ 593946 h 683409"/>
                <a:gd name="connsiteX1" fmla="*/ 2302991 w 2440029"/>
                <a:gd name="connsiteY1" fmla="*/ 54537 h 683409"/>
                <a:gd name="connsiteX2" fmla="*/ 2233141 w 2440029"/>
                <a:gd name="connsiteY2" fmla="*/ 0 h 683409"/>
                <a:gd name="connsiteX3" fmla="*/ 72036 w 2440029"/>
                <a:gd name="connsiteY3" fmla="*/ 0 h 683409"/>
                <a:gd name="connsiteX4" fmla="*/ 2186 w 2440029"/>
                <a:gd name="connsiteY4" fmla="*/ 89463 h 683409"/>
                <a:gd name="connsiteX5" fmla="*/ 137038 w 2440029"/>
                <a:gd name="connsiteY5" fmla="*/ 628872 h 683409"/>
                <a:gd name="connsiteX6" fmla="*/ 206888 w 2440029"/>
                <a:gd name="connsiteY6" fmla="*/ 683409 h 683409"/>
                <a:gd name="connsiteX7" fmla="*/ 2367993 w 2440029"/>
                <a:gd name="connsiteY7" fmla="*/ 683409 h 683409"/>
                <a:gd name="connsiteX8" fmla="*/ 2437844 w 2440029"/>
                <a:gd name="connsiteY8" fmla="*/ 593946 h 68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0029" h="683409">
                  <a:moveTo>
                    <a:pt x="2437844" y="593946"/>
                  </a:moveTo>
                  <a:lnTo>
                    <a:pt x="2302991" y="54537"/>
                  </a:lnTo>
                  <a:cubicBezTo>
                    <a:pt x="2294974" y="22469"/>
                    <a:pt x="2266196" y="0"/>
                    <a:pt x="2233141" y="0"/>
                  </a:cubicBezTo>
                  <a:lnTo>
                    <a:pt x="72036" y="0"/>
                  </a:lnTo>
                  <a:cubicBezTo>
                    <a:pt x="25190" y="0"/>
                    <a:pt x="-9176" y="44016"/>
                    <a:pt x="2186" y="89463"/>
                  </a:cubicBezTo>
                  <a:lnTo>
                    <a:pt x="137038" y="628872"/>
                  </a:lnTo>
                  <a:cubicBezTo>
                    <a:pt x="145055" y="660940"/>
                    <a:pt x="173833" y="683409"/>
                    <a:pt x="206888" y="683409"/>
                  </a:cubicBezTo>
                  <a:lnTo>
                    <a:pt x="2367993" y="683409"/>
                  </a:lnTo>
                  <a:cubicBezTo>
                    <a:pt x="2414839" y="683409"/>
                    <a:pt x="2449205" y="639393"/>
                    <a:pt x="2437844" y="593946"/>
                  </a:cubicBezTo>
                </a:path>
              </a:pathLst>
            </a:custGeom>
            <a:solidFill>
              <a:srgbClr val="050E20"/>
            </a:solidFill>
            <a:ln>
              <a:gradFill>
                <a:gsLst>
                  <a:gs pos="0">
                    <a:schemeClr val="accent2"/>
                  </a:gs>
                  <a:gs pos="100000">
                    <a:schemeClr val="accent2">
                      <a:alpha val="0"/>
                    </a:schemeClr>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113" name="平行四边形 61"/>
            <p:cNvSpPr/>
            <p:nvPr/>
          </p:nvSpPr>
          <p:spPr>
            <a:xfrm>
              <a:off x="5229087" y="1996367"/>
              <a:ext cx="2440029" cy="683409"/>
            </a:xfrm>
            <a:custGeom>
              <a:avLst/>
              <a:gdLst>
                <a:gd name="connsiteX0" fmla="*/ 2437844 w 2440029"/>
                <a:gd name="connsiteY0" fmla="*/ 593946 h 683409"/>
                <a:gd name="connsiteX1" fmla="*/ 2302991 w 2440029"/>
                <a:gd name="connsiteY1" fmla="*/ 54537 h 683409"/>
                <a:gd name="connsiteX2" fmla="*/ 2233141 w 2440029"/>
                <a:gd name="connsiteY2" fmla="*/ 0 h 683409"/>
                <a:gd name="connsiteX3" fmla="*/ 72036 w 2440029"/>
                <a:gd name="connsiteY3" fmla="*/ 0 h 683409"/>
                <a:gd name="connsiteX4" fmla="*/ 2186 w 2440029"/>
                <a:gd name="connsiteY4" fmla="*/ 89463 h 683409"/>
                <a:gd name="connsiteX5" fmla="*/ 137038 w 2440029"/>
                <a:gd name="connsiteY5" fmla="*/ 628872 h 683409"/>
                <a:gd name="connsiteX6" fmla="*/ 206888 w 2440029"/>
                <a:gd name="connsiteY6" fmla="*/ 683409 h 683409"/>
                <a:gd name="connsiteX7" fmla="*/ 2367993 w 2440029"/>
                <a:gd name="connsiteY7" fmla="*/ 683409 h 683409"/>
                <a:gd name="connsiteX8" fmla="*/ 2437844 w 2440029"/>
                <a:gd name="connsiteY8" fmla="*/ 593946 h 68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0029" h="683409">
                  <a:moveTo>
                    <a:pt x="2437844" y="593946"/>
                  </a:moveTo>
                  <a:lnTo>
                    <a:pt x="2302991" y="54537"/>
                  </a:lnTo>
                  <a:cubicBezTo>
                    <a:pt x="2294974" y="22469"/>
                    <a:pt x="2266196" y="0"/>
                    <a:pt x="2233141" y="0"/>
                  </a:cubicBezTo>
                  <a:lnTo>
                    <a:pt x="72036" y="0"/>
                  </a:lnTo>
                  <a:cubicBezTo>
                    <a:pt x="25190" y="0"/>
                    <a:pt x="-9176" y="44016"/>
                    <a:pt x="2186" y="89463"/>
                  </a:cubicBezTo>
                  <a:lnTo>
                    <a:pt x="137038" y="628872"/>
                  </a:lnTo>
                  <a:cubicBezTo>
                    <a:pt x="145055" y="660940"/>
                    <a:pt x="173833" y="683409"/>
                    <a:pt x="206888" y="683409"/>
                  </a:cubicBezTo>
                  <a:lnTo>
                    <a:pt x="2367993" y="683409"/>
                  </a:lnTo>
                  <a:cubicBezTo>
                    <a:pt x="2414839" y="683409"/>
                    <a:pt x="2449205" y="639393"/>
                    <a:pt x="2437844" y="593946"/>
                  </a:cubicBezTo>
                </a:path>
              </a:pathLst>
            </a:custGeom>
            <a:solidFill>
              <a:srgbClr val="0C224F"/>
            </a:solidFill>
            <a:ln>
              <a:gradFill>
                <a:gsLst>
                  <a:gs pos="0">
                    <a:schemeClr val="accent1"/>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114" name="任意多边形: 形状 113"/>
            <p:cNvSpPr/>
            <p:nvPr/>
          </p:nvSpPr>
          <p:spPr>
            <a:xfrm>
              <a:off x="5394960" y="1912620"/>
              <a:ext cx="1592580" cy="76200"/>
            </a:xfrm>
            <a:custGeom>
              <a:avLst/>
              <a:gdLst>
                <a:gd name="connsiteX0" fmla="*/ 0 w 1592580"/>
                <a:gd name="connsiteY0" fmla="*/ 76200 h 76200"/>
                <a:gd name="connsiteX1" fmla="*/ 76200 w 1592580"/>
                <a:gd name="connsiteY1" fmla="*/ 15240 h 76200"/>
                <a:gd name="connsiteX2" fmla="*/ 1592580 w 1592580"/>
                <a:gd name="connsiteY2" fmla="*/ 0 h 76200"/>
              </a:gdLst>
              <a:ahLst/>
              <a:cxnLst>
                <a:cxn ang="0">
                  <a:pos x="connsiteX0" y="connsiteY0"/>
                </a:cxn>
                <a:cxn ang="0">
                  <a:pos x="connsiteX1" y="connsiteY1"/>
                </a:cxn>
                <a:cxn ang="0">
                  <a:pos x="connsiteX2" y="connsiteY2"/>
                </a:cxn>
              </a:cxnLst>
              <a:rect l="l" t="t" r="r" b="b"/>
              <a:pathLst>
                <a:path w="1592580" h="76200">
                  <a:moveTo>
                    <a:pt x="0" y="76200"/>
                  </a:moveTo>
                  <a:lnTo>
                    <a:pt x="76200" y="15240"/>
                  </a:lnTo>
                  <a:lnTo>
                    <a:pt x="1592580" y="0"/>
                  </a:lnTo>
                </a:path>
              </a:pathLst>
            </a:custGeom>
            <a:no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5" name="椭圆 114"/>
            <p:cNvSpPr/>
            <p:nvPr/>
          </p:nvSpPr>
          <p:spPr>
            <a:xfrm>
              <a:off x="6981825" y="1861933"/>
              <a:ext cx="70062" cy="83747"/>
            </a:xfrm>
            <a:prstGeom prst="ellipse">
              <a:avLst/>
            </a:prstGeom>
            <a:no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116" name="组合 115"/>
          <p:cNvGrpSpPr/>
          <p:nvPr/>
        </p:nvGrpSpPr>
        <p:grpSpPr>
          <a:xfrm>
            <a:off x="7987877" y="3218987"/>
            <a:ext cx="2930908" cy="868530"/>
            <a:chOff x="5229087" y="1861933"/>
            <a:chExt cx="2440030" cy="868530"/>
          </a:xfrm>
        </p:grpSpPr>
        <p:sp>
          <p:nvSpPr>
            <p:cNvPr id="117" name="平行四边形 61"/>
            <p:cNvSpPr/>
            <p:nvPr/>
          </p:nvSpPr>
          <p:spPr>
            <a:xfrm>
              <a:off x="5396727" y="2047054"/>
              <a:ext cx="2272390" cy="683409"/>
            </a:xfrm>
            <a:custGeom>
              <a:avLst/>
              <a:gdLst>
                <a:gd name="connsiteX0" fmla="*/ 2437844 w 2440029"/>
                <a:gd name="connsiteY0" fmla="*/ 593946 h 683409"/>
                <a:gd name="connsiteX1" fmla="*/ 2302991 w 2440029"/>
                <a:gd name="connsiteY1" fmla="*/ 54537 h 683409"/>
                <a:gd name="connsiteX2" fmla="*/ 2233141 w 2440029"/>
                <a:gd name="connsiteY2" fmla="*/ 0 h 683409"/>
                <a:gd name="connsiteX3" fmla="*/ 72036 w 2440029"/>
                <a:gd name="connsiteY3" fmla="*/ 0 h 683409"/>
                <a:gd name="connsiteX4" fmla="*/ 2186 w 2440029"/>
                <a:gd name="connsiteY4" fmla="*/ 89463 h 683409"/>
                <a:gd name="connsiteX5" fmla="*/ 137038 w 2440029"/>
                <a:gd name="connsiteY5" fmla="*/ 628872 h 683409"/>
                <a:gd name="connsiteX6" fmla="*/ 206888 w 2440029"/>
                <a:gd name="connsiteY6" fmla="*/ 683409 h 683409"/>
                <a:gd name="connsiteX7" fmla="*/ 2367993 w 2440029"/>
                <a:gd name="connsiteY7" fmla="*/ 683409 h 683409"/>
                <a:gd name="connsiteX8" fmla="*/ 2437844 w 2440029"/>
                <a:gd name="connsiteY8" fmla="*/ 593946 h 68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0029" h="683409">
                  <a:moveTo>
                    <a:pt x="2437844" y="593946"/>
                  </a:moveTo>
                  <a:lnTo>
                    <a:pt x="2302991" y="54537"/>
                  </a:lnTo>
                  <a:cubicBezTo>
                    <a:pt x="2294974" y="22469"/>
                    <a:pt x="2266196" y="0"/>
                    <a:pt x="2233141" y="0"/>
                  </a:cubicBezTo>
                  <a:lnTo>
                    <a:pt x="72036" y="0"/>
                  </a:lnTo>
                  <a:cubicBezTo>
                    <a:pt x="25190" y="0"/>
                    <a:pt x="-9176" y="44016"/>
                    <a:pt x="2186" y="89463"/>
                  </a:cubicBezTo>
                  <a:lnTo>
                    <a:pt x="137038" y="628872"/>
                  </a:lnTo>
                  <a:cubicBezTo>
                    <a:pt x="145055" y="660940"/>
                    <a:pt x="173833" y="683409"/>
                    <a:pt x="206888" y="683409"/>
                  </a:cubicBezTo>
                  <a:lnTo>
                    <a:pt x="2367993" y="683409"/>
                  </a:lnTo>
                  <a:cubicBezTo>
                    <a:pt x="2414839" y="683409"/>
                    <a:pt x="2449205" y="639393"/>
                    <a:pt x="2437844" y="593946"/>
                  </a:cubicBezTo>
                </a:path>
              </a:pathLst>
            </a:custGeom>
            <a:solidFill>
              <a:srgbClr val="050E20"/>
            </a:solidFill>
            <a:ln>
              <a:gradFill>
                <a:gsLst>
                  <a:gs pos="0">
                    <a:schemeClr val="accent2"/>
                  </a:gs>
                  <a:gs pos="100000">
                    <a:schemeClr val="accent2">
                      <a:alpha val="0"/>
                    </a:schemeClr>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118" name="平行四边形 61"/>
            <p:cNvSpPr/>
            <p:nvPr/>
          </p:nvSpPr>
          <p:spPr>
            <a:xfrm>
              <a:off x="5229087" y="1996367"/>
              <a:ext cx="2440029" cy="683409"/>
            </a:xfrm>
            <a:custGeom>
              <a:avLst/>
              <a:gdLst>
                <a:gd name="connsiteX0" fmla="*/ 2437844 w 2440029"/>
                <a:gd name="connsiteY0" fmla="*/ 593946 h 683409"/>
                <a:gd name="connsiteX1" fmla="*/ 2302991 w 2440029"/>
                <a:gd name="connsiteY1" fmla="*/ 54537 h 683409"/>
                <a:gd name="connsiteX2" fmla="*/ 2233141 w 2440029"/>
                <a:gd name="connsiteY2" fmla="*/ 0 h 683409"/>
                <a:gd name="connsiteX3" fmla="*/ 72036 w 2440029"/>
                <a:gd name="connsiteY3" fmla="*/ 0 h 683409"/>
                <a:gd name="connsiteX4" fmla="*/ 2186 w 2440029"/>
                <a:gd name="connsiteY4" fmla="*/ 89463 h 683409"/>
                <a:gd name="connsiteX5" fmla="*/ 137038 w 2440029"/>
                <a:gd name="connsiteY5" fmla="*/ 628872 h 683409"/>
                <a:gd name="connsiteX6" fmla="*/ 206888 w 2440029"/>
                <a:gd name="connsiteY6" fmla="*/ 683409 h 683409"/>
                <a:gd name="connsiteX7" fmla="*/ 2367993 w 2440029"/>
                <a:gd name="connsiteY7" fmla="*/ 683409 h 683409"/>
                <a:gd name="connsiteX8" fmla="*/ 2437844 w 2440029"/>
                <a:gd name="connsiteY8" fmla="*/ 593946 h 68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0029" h="683409">
                  <a:moveTo>
                    <a:pt x="2437844" y="593946"/>
                  </a:moveTo>
                  <a:lnTo>
                    <a:pt x="2302991" y="54537"/>
                  </a:lnTo>
                  <a:cubicBezTo>
                    <a:pt x="2294974" y="22469"/>
                    <a:pt x="2266196" y="0"/>
                    <a:pt x="2233141" y="0"/>
                  </a:cubicBezTo>
                  <a:lnTo>
                    <a:pt x="72036" y="0"/>
                  </a:lnTo>
                  <a:cubicBezTo>
                    <a:pt x="25190" y="0"/>
                    <a:pt x="-9176" y="44016"/>
                    <a:pt x="2186" y="89463"/>
                  </a:cubicBezTo>
                  <a:lnTo>
                    <a:pt x="137038" y="628872"/>
                  </a:lnTo>
                  <a:cubicBezTo>
                    <a:pt x="145055" y="660940"/>
                    <a:pt x="173833" y="683409"/>
                    <a:pt x="206888" y="683409"/>
                  </a:cubicBezTo>
                  <a:lnTo>
                    <a:pt x="2367993" y="683409"/>
                  </a:lnTo>
                  <a:cubicBezTo>
                    <a:pt x="2414839" y="683409"/>
                    <a:pt x="2449205" y="639393"/>
                    <a:pt x="2437844" y="593946"/>
                  </a:cubicBezTo>
                </a:path>
              </a:pathLst>
            </a:custGeom>
            <a:solidFill>
              <a:srgbClr val="0C224F"/>
            </a:solidFill>
            <a:ln>
              <a:gradFill>
                <a:gsLst>
                  <a:gs pos="0">
                    <a:schemeClr val="accent1"/>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olidFill>
                  <a:schemeClr val="lt1"/>
                </a:solidFill>
              </a:endParaRPr>
            </a:p>
          </p:txBody>
        </p:sp>
        <p:sp>
          <p:nvSpPr>
            <p:cNvPr id="119" name="任意多边形: 形状 118"/>
            <p:cNvSpPr/>
            <p:nvPr/>
          </p:nvSpPr>
          <p:spPr>
            <a:xfrm>
              <a:off x="5394960" y="1912620"/>
              <a:ext cx="1592580" cy="76200"/>
            </a:xfrm>
            <a:custGeom>
              <a:avLst/>
              <a:gdLst>
                <a:gd name="connsiteX0" fmla="*/ 0 w 1592580"/>
                <a:gd name="connsiteY0" fmla="*/ 76200 h 76200"/>
                <a:gd name="connsiteX1" fmla="*/ 76200 w 1592580"/>
                <a:gd name="connsiteY1" fmla="*/ 15240 h 76200"/>
                <a:gd name="connsiteX2" fmla="*/ 1592580 w 1592580"/>
                <a:gd name="connsiteY2" fmla="*/ 0 h 76200"/>
              </a:gdLst>
              <a:ahLst/>
              <a:cxnLst>
                <a:cxn ang="0">
                  <a:pos x="connsiteX0" y="connsiteY0"/>
                </a:cxn>
                <a:cxn ang="0">
                  <a:pos x="connsiteX1" y="connsiteY1"/>
                </a:cxn>
                <a:cxn ang="0">
                  <a:pos x="connsiteX2" y="connsiteY2"/>
                </a:cxn>
              </a:cxnLst>
              <a:rect l="l" t="t" r="r" b="b"/>
              <a:pathLst>
                <a:path w="1592580" h="76200">
                  <a:moveTo>
                    <a:pt x="0" y="76200"/>
                  </a:moveTo>
                  <a:lnTo>
                    <a:pt x="76200" y="15240"/>
                  </a:lnTo>
                  <a:lnTo>
                    <a:pt x="1592580" y="0"/>
                  </a:lnTo>
                </a:path>
              </a:pathLst>
            </a:custGeom>
            <a:no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椭圆 119"/>
            <p:cNvSpPr/>
            <p:nvPr/>
          </p:nvSpPr>
          <p:spPr>
            <a:xfrm>
              <a:off x="6981825" y="1861933"/>
              <a:ext cx="70062" cy="83747"/>
            </a:xfrm>
            <a:prstGeom prst="ellipse">
              <a:avLst/>
            </a:prstGeom>
            <a:no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121" name="组合 120"/>
          <p:cNvGrpSpPr/>
          <p:nvPr/>
        </p:nvGrpSpPr>
        <p:grpSpPr>
          <a:xfrm>
            <a:off x="7838978" y="5059433"/>
            <a:ext cx="2930908" cy="868530"/>
            <a:chOff x="5229087" y="1861933"/>
            <a:chExt cx="2440030" cy="868530"/>
          </a:xfrm>
        </p:grpSpPr>
        <p:sp>
          <p:nvSpPr>
            <p:cNvPr id="122" name="平行四边形 61"/>
            <p:cNvSpPr/>
            <p:nvPr/>
          </p:nvSpPr>
          <p:spPr>
            <a:xfrm>
              <a:off x="5396727" y="2047054"/>
              <a:ext cx="2272390" cy="683409"/>
            </a:xfrm>
            <a:custGeom>
              <a:avLst/>
              <a:gdLst>
                <a:gd name="connsiteX0" fmla="*/ 2437844 w 2440029"/>
                <a:gd name="connsiteY0" fmla="*/ 593946 h 683409"/>
                <a:gd name="connsiteX1" fmla="*/ 2302991 w 2440029"/>
                <a:gd name="connsiteY1" fmla="*/ 54537 h 683409"/>
                <a:gd name="connsiteX2" fmla="*/ 2233141 w 2440029"/>
                <a:gd name="connsiteY2" fmla="*/ 0 h 683409"/>
                <a:gd name="connsiteX3" fmla="*/ 72036 w 2440029"/>
                <a:gd name="connsiteY3" fmla="*/ 0 h 683409"/>
                <a:gd name="connsiteX4" fmla="*/ 2186 w 2440029"/>
                <a:gd name="connsiteY4" fmla="*/ 89463 h 683409"/>
                <a:gd name="connsiteX5" fmla="*/ 137038 w 2440029"/>
                <a:gd name="connsiteY5" fmla="*/ 628872 h 683409"/>
                <a:gd name="connsiteX6" fmla="*/ 206888 w 2440029"/>
                <a:gd name="connsiteY6" fmla="*/ 683409 h 683409"/>
                <a:gd name="connsiteX7" fmla="*/ 2367993 w 2440029"/>
                <a:gd name="connsiteY7" fmla="*/ 683409 h 683409"/>
                <a:gd name="connsiteX8" fmla="*/ 2437844 w 2440029"/>
                <a:gd name="connsiteY8" fmla="*/ 593946 h 68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0029" h="683409">
                  <a:moveTo>
                    <a:pt x="2437844" y="593946"/>
                  </a:moveTo>
                  <a:lnTo>
                    <a:pt x="2302991" y="54537"/>
                  </a:lnTo>
                  <a:cubicBezTo>
                    <a:pt x="2294974" y="22469"/>
                    <a:pt x="2266196" y="0"/>
                    <a:pt x="2233141" y="0"/>
                  </a:cubicBezTo>
                  <a:lnTo>
                    <a:pt x="72036" y="0"/>
                  </a:lnTo>
                  <a:cubicBezTo>
                    <a:pt x="25190" y="0"/>
                    <a:pt x="-9176" y="44016"/>
                    <a:pt x="2186" y="89463"/>
                  </a:cubicBezTo>
                  <a:lnTo>
                    <a:pt x="137038" y="628872"/>
                  </a:lnTo>
                  <a:cubicBezTo>
                    <a:pt x="145055" y="660940"/>
                    <a:pt x="173833" y="683409"/>
                    <a:pt x="206888" y="683409"/>
                  </a:cubicBezTo>
                  <a:lnTo>
                    <a:pt x="2367993" y="683409"/>
                  </a:lnTo>
                  <a:cubicBezTo>
                    <a:pt x="2414839" y="683409"/>
                    <a:pt x="2449205" y="639393"/>
                    <a:pt x="2437844" y="593946"/>
                  </a:cubicBezTo>
                </a:path>
              </a:pathLst>
            </a:custGeom>
            <a:solidFill>
              <a:srgbClr val="050E20"/>
            </a:solidFill>
            <a:ln>
              <a:gradFill>
                <a:gsLst>
                  <a:gs pos="0">
                    <a:schemeClr val="accent2"/>
                  </a:gs>
                  <a:gs pos="100000">
                    <a:schemeClr val="accent2">
                      <a:alpha val="0"/>
                    </a:schemeClr>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123" name="平行四边形 61"/>
            <p:cNvSpPr/>
            <p:nvPr/>
          </p:nvSpPr>
          <p:spPr>
            <a:xfrm>
              <a:off x="5229087" y="1996367"/>
              <a:ext cx="2440029" cy="683409"/>
            </a:xfrm>
            <a:custGeom>
              <a:avLst/>
              <a:gdLst>
                <a:gd name="connsiteX0" fmla="*/ 2437844 w 2440029"/>
                <a:gd name="connsiteY0" fmla="*/ 593946 h 683409"/>
                <a:gd name="connsiteX1" fmla="*/ 2302991 w 2440029"/>
                <a:gd name="connsiteY1" fmla="*/ 54537 h 683409"/>
                <a:gd name="connsiteX2" fmla="*/ 2233141 w 2440029"/>
                <a:gd name="connsiteY2" fmla="*/ 0 h 683409"/>
                <a:gd name="connsiteX3" fmla="*/ 72036 w 2440029"/>
                <a:gd name="connsiteY3" fmla="*/ 0 h 683409"/>
                <a:gd name="connsiteX4" fmla="*/ 2186 w 2440029"/>
                <a:gd name="connsiteY4" fmla="*/ 89463 h 683409"/>
                <a:gd name="connsiteX5" fmla="*/ 137038 w 2440029"/>
                <a:gd name="connsiteY5" fmla="*/ 628872 h 683409"/>
                <a:gd name="connsiteX6" fmla="*/ 206888 w 2440029"/>
                <a:gd name="connsiteY6" fmla="*/ 683409 h 683409"/>
                <a:gd name="connsiteX7" fmla="*/ 2367993 w 2440029"/>
                <a:gd name="connsiteY7" fmla="*/ 683409 h 683409"/>
                <a:gd name="connsiteX8" fmla="*/ 2437844 w 2440029"/>
                <a:gd name="connsiteY8" fmla="*/ 593946 h 68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0029" h="683409">
                  <a:moveTo>
                    <a:pt x="2437844" y="593946"/>
                  </a:moveTo>
                  <a:lnTo>
                    <a:pt x="2302991" y="54537"/>
                  </a:lnTo>
                  <a:cubicBezTo>
                    <a:pt x="2294974" y="22469"/>
                    <a:pt x="2266196" y="0"/>
                    <a:pt x="2233141" y="0"/>
                  </a:cubicBezTo>
                  <a:lnTo>
                    <a:pt x="72036" y="0"/>
                  </a:lnTo>
                  <a:cubicBezTo>
                    <a:pt x="25190" y="0"/>
                    <a:pt x="-9176" y="44016"/>
                    <a:pt x="2186" y="89463"/>
                  </a:cubicBezTo>
                  <a:lnTo>
                    <a:pt x="137038" y="628872"/>
                  </a:lnTo>
                  <a:cubicBezTo>
                    <a:pt x="145055" y="660940"/>
                    <a:pt x="173833" y="683409"/>
                    <a:pt x="206888" y="683409"/>
                  </a:cubicBezTo>
                  <a:lnTo>
                    <a:pt x="2367993" y="683409"/>
                  </a:lnTo>
                  <a:cubicBezTo>
                    <a:pt x="2414839" y="683409"/>
                    <a:pt x="2449205" y="639393"/>
                    <a:pt x="2437844" y="593946"/>
                  </a:cubicBezTo>
                </a:path>
              </a:pathLst>
            </a:custGeom>
            <a:solidFill>
              <a:srgbClr val="0C224F"/>
            </a:solidFill>
            <a:ln>
              <a:gradFill>
                <a:gsLst>
                  <a:gs pos="0">
                    <a:schemeClr val="accent1"/>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124" name="任意多边形: 形状 123"/>
            <p:cNvSpPr/>
            <p:nvPr/>
          </p:nvSpPr>
          <p:spPr>
            <a:xfrm>
              <a:off x="5394960" y="1912620"/>
              <a:ext cx="1592580" cy="76200"/>
            </a:xfrm>
            <a:custGeom>
              <a:avLst/>
              <a:gdLst>
                <a:gd name="connsiteX0" fmla="*/ 0 w 1592580"/>
                <a:gd name="connsiteY0" fmla="*/ 76200 h 76200"/>
                <a:gd name="connsiteX1" fmla="*/ 76200 w 1592580"/>
                <a:gd name="connsiteY1" fmla="*/ 15240 h 76200"/>
                <a:gd name="connsiteX2" fmla="*/ 1592580 w 1592580"/>
                <a:gd name="connsiteY2" fmla="*/ 0 h 76200"/>
              </a:gdLst>
              <a:ahLst/>
              <a:cxnLst>
                <a:cxn ang="0">
                  <a:pos x="connsiteX0" y="connsiteY0"/>
                </a:cxn>
                <a:cxn ang="0">
                  <a:pos x="connsiteX1" y="connsiteY1"/>
                </a:cxn>
                <a:cxn ang="0">
                  <a:pos x="connsiteX2" y="connsiteY2"/>
                </a:cxn>
              </a:cxnLst>
              <a:rect l="l" t="t" r="r" b="b"/>
              <a:pathLst>
                <a:path w="1592580" h="76200">
                  <a:moveTo>
                    <a:pt x="0" y="76200"/>
                  </a:moveTo>
                  <a:lnTo>
                    <a:pt x="76200" y="15240"/>
                  </a:lnTo>
                  <a:lnTo>
                    <a:pt x="1592580" y="0"/>
                  </a:lnTo>
                </a:path>
              </a:pathLst>
            </a:custGeom>
            <a:no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椭圆 124"/>
            <p:cNvSpPr/>
            <p:nvPr/>
          </p:nvSpPr>
          <p:spPr>
            <a:xfrm>
              <a:off x="6981825" y="1861933"/>
              <a:ext cx="70062" cy="83747"/>
            </a:xfrm>
            <a:prstGeom prst="ellipse">
              <a:avLst/>
            </a:prstGeom>
            <a:no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126" name="组合 125"/>
          <p:cNvGrpSpPr/>
          <p:nvPr/>
        </p:nvGrpSpPr>
        <p:grpSpPr>
          <a:xfrm>
            <a:off x="7987877" y="1378541"/>
            <a:ext cx="2930908" cy="868530"/>
            <a:chOff x="5229087" y="1861933"/>
            <a:chExt cx="2440030" cy="868530"/>
          </a:xfrm>
        </p:grpSpPr>
        <p:sp>
          <p:nvSpPr>
            <p:cNvPr id="127" name="平行四边形 61"/>
            <p:cNvSpPr/>
            <p:nvPr/>
          </p:nvSpPr>
          <p:spPr>
            <a:xfrm>
              <a:off x="5396727" y="2047054"/>
              <a:ext cx="2272390" cy="683409"/>
            </a:xfrm>
            <a:custGeom>
              <a:avLst/>
              <a:gdLst>
                <a:gd name="connsiteX0" fmla="*/ 2437844 w 2440029"/>
                <a:gd name="connsiteY0" fmla="*/ 593946 h 683409"/>
                <a:gd name="connsiteX1" fmla="*/ 2302991 w 2440029"/>
                <a:gd name="connsiteY1" fmla="*/ 54537 h 683409"/>
                <a:gd name="connsiteX2" fmla="*/ 2233141 w 2440029"/>
                <a:gd name="connsiteY2" fmla="*/ 0 h 683409"/>
                <a:gd name="connsiteX3" fmla="*/ 72036 w 2440029"/>
                <a:gd name="connsiteY3" fmla="*/ 0 h 683409"/>
                <a:gd name="connsiteX4" fmla="*/ 2186 w 2440029"/>
                <a:gd name="connsiteY4" fmla="*/ 89463 h 683409"/>
                <a:gd name="connsiteX5" fmla="*/ 137038 w 2440029"/>
                <a:gd name="connsiteY5" fmla="*/ 628872 h 683409"/>
                <a:gd name="connsiteX6" fmla="*/ 206888 w 2440029"/>
                <a:gd name="connsiteY6" fmla="*/ 683409 h 683409"/>
                <a:gd name="connsiteX7" fmla="*/ 2367993 w 2440029"/>
                <a:gd name="connsiteY7" fmla="*/ 683409 h 683409"/>
                <a:gd name="connsiteX8" fmla="*/ 2437844 w 2440029"/>
                <a:gd name="connsiteY8" fmla="*/ 593946 h 68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0029" h="683409">
                  <a:moveTo>
                    <a:pt x="2437844" y="593946"/>
                  </a:moveTo>
                  <a:lnTo>
                    <a:pt x="2302991" y="54537"/>
                  </a:lnTo>
                  <a:cubicBezTo>
                    <a:pt x="2294974" y="22469"/>
                    <a:pt x="2266196" y="0"/>
                    <a:pt x="2233141" y="0"/>
                  </a:cubicBezTo>
                  <a:lnTo>
                    <a:pt x="72036" y="0"/>
                  </a:lnTo>
                  <a:cubicBezTo>
                    <a:pt x="25190" y="0"/>
                    <a:pt x="-9176" y="44016"/>
                    <a:pt x="2186" y="89463"/>
                  </a:cubicBezTo>
                  <a:lnTo>
                    <a:pt x="137038" y="628872"/>
                  </a:lnTo>
                  <a:cubicBezTo>
                    <a:pt x="145055" y="660940"/>
                    <a:pt x="173833" y="683409"/>
                    <a:pt x="206888" y="683409"/>
                  </a:cubicBezTo>
                  <a:lnTo>
                    <a:pt x="2367993" y="683409"/>
                  </a:lnTo>
                  <a:cubicBezTo>
                    <a:pt x="2414839" y="683409"/>
                    <a:pt x="2449205" y="639393"/>
                    <a:pt x="2437844" y="593946"/>
                  </a:cubicBezTo>
                </a:path>
              </a:pathLst>
            </a:custGeom>
            <a:solidFill>
              <a:srgbClr val="050E20"/>
            </a:solidFill>
            <a:ln>
              <a:gradFill>
                <a:gsLst>
                  <a:gs pos="0">
                    <a:schemeClr val="accent2"/>
                  </a:gs>
                  <a:gs pos="100000">
                    <a:schemeClr val="accent2">
                      <a:alpha val="0"/>
                    </a:schemeClr>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128" name="平行四边形 61"/>
            <p:cNvSpPr/>
            <p:nvPr/>
          </p:nvSpPr>
          <p:spPr>
            <a:xfrm>
              <a:off x="5229087" y="1996367"/>
              <a:ext cx="2440029" cy="683409"/>
            </a:xfrm>
            <a:custGeom>
              <a:avLst/>
              <a:gdLst>
                <a:gd name="connsiteX0" fmla="*/ 2437844 w 2440029"/>
                <a:gd name="connsiteY0" fmla="*/ 593946 h 683409"/>
                <a:gd name="connsiteX1" fmla="*/ 2302991 w 2440029"/>
                <a:gd name="connsiteY1" fmla="*/ 54537 h 683409"/>
                <a:gd name="connsiteX2" fmla="*/ 2233141 w 2440029"/>
                <a:gd name="connsiteY2" fmla="*/ 0 h 683409"/>
                <a:gd name="connsiteX3" fmla="*/ 72036 w 2440029"/>
                <a:gd name="connsiteY3" fmla="*/ 0 h 683409"/>
                <a:gd name="connsiteX4" fmla="*/ 2186 w 2440029"/>
                <a:gd name="connsiteY4" fmla="*/ 89463 h 683409"/>
                <a:gd name="connsiteX5" fmla="*/ 137038 w 2440029"/>
                <a:gd name="connsiteY5" fmla="*/ 628872 h 683409"/>
                <a:gd name="connsiteX6" fmla="*/ 206888 w 2440029"/>
                <a:gd name="connsiteY6" fmla="*/ 683409 h 683409"/>
                <a:gd name="connsiteX7" fmla="*/ 2367993 w 2440029"/>
                <a:gd name="connsiteY7" fmla="*/ 683409 h 683409"/>
                <a:gd name="connsiteX8" fmla="*/ 2437844 w 2440029"/>
                <a:gd name="connsiteY8" fmla="*/ 593946 h 68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0029" h="683409">
                  <a:moveTo>
                    <a:pt x="2437844" y="593946"/>
                  </a:moveTo>
                  <a:lnTo>
                    <a:pt x="2302991" y="54537"/>
                  </a:lnTo>
                  <a:cubicBezTo>
                    <a:pt x="2294974" y="22469"/>
                    <a:pt x="2266196" y="0"/>
                    <a:pt x="2233141" y="0"/>
                  </a:cubicBezTo>
                  <a:lnTo>
                    <a:pt x="72036" y="0"/>
                  </a:lnTo>
                  <a:cubicBezTo>
                    <a:pt x="25190" y="0"/>
                    <a:pt x="-9176" y="44016"/>
                    <a:pt x="2186" y="89463"/>
                  </a:cubicBezTo>
                  <a:lnTo>
                    <a:pt x="137038" y="628872"/>
                  </a:lnTo>
                  <a:cubicBezTo>
                    <a:pt x="145055" y="660940"/>
                    <a:pt x="173833" y="683409"/>
                    <a:pt x="206888" y="683409"/>
                  </a:cubicBezTo>
                  <a:lnTo>
                    <a:pt x="2367993" y="683409"/>
                  </a:lnTo>
                  <a:cubicBezTo>
                    <a:pt x="2414839" y="683409"/>
                    <a:pt x="2449205" y="639393"/>
                    <a:pt x="2437844" y="593946"/>
                  </a:cubicBezTo>
                </a:path>
              </a:pathLst>
            </a:custGeom>
            <a:solidFill>
              <a:srgbClr val="0C224F"/>
            </a:solidFill>
            <a:ln>
              <a:gradFill>
                <a:gsLst>
                  <a:gs pos="0">
                    <a:schemeClr val="accent1"/>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129" name="任意多边形: 形状 128"/>
            <p:cNvSpPr/>
            <p:nvPr/>
          </p:nvSpPr>
          <p:spPr>
            <a:xfrm>
              <a:off x="5394960" y="1912620"/>
              <a:ext cx="1592580" cy="76200"/>
            </a:xfrm>
            <a:custGeom>
              <a:avLst/>
              <a:gdLst>
                <a:gd name="connsiteX0" fmla="*/ 0 w 1592580"/>
                <a:gd name="connsiteY0" fmla="*/ 76200 h 76200"/>
                <a:gd name="connsiteX1" fmla="*/ 76200 w 1592580"/>
                <a:gd name="connsiteY1" fmla="*/ 15240 h 76200"/>
                <a:gd name="connsiteX2" fmla="*/ 1592580 w 1592580"/>
                <a:gd name="connsiteY2" fmla="*/ 0 h 76200"/>
              </a:gdLst>
              <a:ahLst/>
              <a:cxnLst>
                <a:cxn ang="0">
                  <a:pos x="connsiteX0" y="connsiteY0"/>
                </a:cxn>
                <a:cxn ang="0">
                  <a:pos x="connsiteX1" y="connsiteY1"/>
                </a:cxn>
                <a:cxn ang="0">
                  <a:pos x="connsiteX2" y="connsiteY2"/>
                </a:cxn>
              </a:cxnLst>
              <a:rect l="l" t="t" r="r" b="b"/>
              <a:pathLst>
                <a:path w="1592580" h="76200">
                  <a:moveTo>
                    <a:pt x="0" y="76200"/>
                  </a:moveTo>
                  <a:lnTo>
                    <a:pt x="76200" y="15240"/>
                  </a:lnTo>
                  <a:lnTo>
                    <a:pt x="1592580" y="0"/>
                  </a:lnTo>
                </a:path>
              </a:pathLst>
            </a:custGeom>
            <a:no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椭圆 129"/>
            <p:cNvSpPr/>
            <p:nvPr/>
          </p:nvSpPr>
          <p:spPr>
            <a:xfrm>
              <a:off x="6981825" y="1861933"/>
              <a:ext cx="70062" cy="83747"/>
            </a:xfrm>
            <a:prstGeom prst="ellipse">
              <a:avLst/>
            </a:prstGeom>
            <a:no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140" name="图片 139" descr="图片包含 游戏机&#10;&#10;描述已自动生成"/>
          <p:cNvPicPr>
            <a:picLocks noChangeAspect="1"/>
          </p:cNvPicPr>
          <p:nvPr/>
        </p:nvPicPr>
        <p:blipFill rotWithShape="1">
          <a:blip r:embed="rId2">
            <a:extLst>
              <a:ext uri="{28A0092B-C50C-407E-A947-70E740481C1C}">
                <a14:useLocalDpi xmlns:a14="http://schemas.microsoft.com/office/drawing/2010/main" val="0"/>
              </a:ext>
            </a:extLst>
          </a:blip>
          <a:srcRect l="29719" r="48138"/>
          <a:stretch>
            <a:fillRect/>
          </a:stretch>
        </p:blipFill>
        <p:spPr>
          <a:xfrm rot="257737">
            <a:off x="10020593" y="534740"/>
            <a:ext cx="2044183" cy="6858000"/>
          </a:xfrm>
          <a:prstGeom prst="rect">
            <a:avLst/>
          </a:prstGeom>
        </p:spPr>
      </p:pic>
      <p:sp>
        <p:nvSpPr>
          <p:cNvPr id="141" name="文本框 140"/>
          <p:cNvSpPr txBox="1"/>
          <p:nvPr/>
        </p:nvSpPr>
        <p:spPr>
          <a:xfrm>
            <a:off x="1490409" y="1737438"/>
            <a:ext cx="2228215" cy="2214880"/>
          </a:xfrm>
          <a:prstGeom prst="rect">
            <a:avLst/>
          </a:prstGeom>
          <a:noFill/>
          <a:effectLst>
            <a:reflection blurRad="6350" stA="50000" endA="300" endPos="55000" dir="5400000" sy="-100000" algn="bl" rotWithShape="0"/>
          </a:effectLst>
          <a:scene3d>
            <a:camera prst="orthographicFront">
              <a:rot lat="0" lon="19499990" rev="0"/>
            </a:camera>
            <a:lightRig rig="threePt" dir="t"/>
          </a:scene3d>
        </p:spPr>
        <p:txBody>
          <a:bodyPr wrap="none" rtlCol="0">
            <a:spAutoFit/>
            <a:scene3d>
              <a:camera prst="perspectiveRight">
                <a:rot lat="0" lon="19799998" rev="0"/>
              </a:camera>
              <a:lightRig rig="threePt" dir="t"/>
            </a:scene3d>
            <a:sp3d extrusionH="298450"/>
          </a:bodyPr>
          <a:lstStyle/>
          <a:p>
            <a:r>
              <a:rPr lang="en-US" altLang="zh-CN" sz="13800" dirty="0">
                <a:ln>
                  <a:gradFill>
                    <a:gsLst>
                      <a:gs pos="0">
                        <a:schemeClr val="accent2"/>
                      </a:gs>
                      <a:gs pos="100000">
                        <a:schemeClr val="accent1"/>
                      </a:gs>
                    </a:gsLst>
                    <a:lin ang="5400000" scaled="1"/>
                  </a:gradFill>
                </a:ln>
                <a:gradFill>
                  <a:gsLst>
                    <a:gs pos="72000">
                      <a:schemeClr val="accent1"/>
                    </a:gs>
                    <a:gs pos="21000">
                      <a:schemeClr val="accent2"/>
                    </a:gs>
                  </a:gsLst>
                  <a:lin ang="5400000" scaled="0"/>
                </a:gradFill>
                <a:effectLst>
                  <a:reflection blurRad="38100" stA="60000" endA="900" endPos="26000" dir="5400000" sy="-100000" algn="bl" rotWithShape="0"/>
                </a:effectLst>
                <a:latin typeface="Arial Black" panose="020B0A04020102020204" pitchFamily="34" charset="0"/>
              </a:rPr>
              <a:t>AI</a:t>
            </a:r>
            <a:endParaRPr lang="zh-CN" altLang="en-US" sz="13800" dirty="0">
              <a:ln>
                <a:gradFill>
                  <a:gsLst>
                    <a:gs pos="0">
                      <a:schemeClr val="accent2"/>
                    </a:gs>
                    <a:gs pos="100000">
                      <a:schemeClr val="accent1"/>
                    </a:gs>
                  </a:gsLst>
                  <a:lin ang="5400000" scaled="1"/>
                </a:gradFill>
              </a:ln>
              <a:gradFill>
                <a:gsLst>
                  <a:gs pos="72000">
                    <a:schemeClr val="accent1"/>
                  </a:gs>
                  <a:gs pos="21000">
                    <a:schemeClr val="accent2"/>
                  </a:gs>
                </a:gsLst>
                <a:lin ang="5400000" scaled="0"/>
              </a:gradFill>
              <a:effectLst>
                <a:reflection blurRad="38100" stA="60000" endA="900" endPos="26000" dir="5400000" sy="-100000" algn="bl" rotWithShape="0"/>
              </a:effectLst>
              <a:latin typeface="Arial Black" panose="020B0A04020102020204" pitchFamily="34" charset="0"/>
            </a:endParaRPr>
          </a:p>
        </p:txBody>
      </p:sp>
      <p:sp>
        <p:nvSpPr>
          <p:cNvPr id="142" name="文本框 141"/>
          <p:cNvSpPr txBox="1"/>
          <p:nvPr/>
        </p:nvSpPr>
        <p:spPr>
          <a:xfrm>
            <a:off x="5139357" y="2616018"/>
            <a:ext cx="1097280" cy="368300"/>
          </a:xfrm>
          <a:prstGeom prst="rect">
            <a:avLst/>
          </a:prstGeom>
          <a:noFill/>
        </p:spPr>
        <p:txBody>
          <a:bodyPr wrap="none" rtlCol="0">
            <a:spAutoFit/>
          </a:bodyPr>
          <a:lstStyle/>
          <a:p>
            <a:r>
              <a:rPr lang="zh-CN" altLang="en-US" dirty="0">
                <a:gradFill>
                  <a:gsLst>
                    <a:gs pos="100000">
                      <a:schemeClr val="accent1"/>
                    </a:gs>
                    <a:gs pos="0">
                      <a:schemeClr val="accent2"/>
                    </a:gs>
                  </a:gsLst>
                  <a:lin ang="5400000" scaled="0"/>
                </a:gradFill>
                <a:latin typeface="+mj-ea"/>
                <a:ea typeface="+mj-ea"/>
              </a:rPr>
              <a:t>機器視覺</a:t>
            </a:r>
            <a:endParaRPr lang="zh-CN" altLang="en-US" dirty="0">
              <a:gradFill>
                <a:gsLst>
                  <a:gs pos="100000">
                    <a:schemeClr val="accent1"/>
                  </a:gs>
                  <a:gs pos="0">
                    <a:schemeClr val="accent2"/>
                  </a:gs>
                </a:gsLst>
                <a:lin ang="5400000" scaled="0"/>
              </a:gradFill>
              <a:latin typeface="+mj-ea"/>
              <a:ea typeface="+mj-ea"/>
            </a:endParaRPr>
          </a:p>
        </p:txBody>
      </p:sp>
      <p:sp>
        <p:nvSpPr>
          <p:cNvPr id="143" name="文本框 142"/>
          <p:cNvSpPr txBox="1"/>
          <p:nvPr/>
        </p:nvSpPr>
        <p:spPr>
          <a:xfrm>
            <a:off x="5413575" y="4566966"/>
            <a:ext cx="1097280" cy="368300"/>
          </a:xfrm>
          <a:prstGeom prst="rect">
            <a:avLst/>
          </a:prstGeom>
          <a:noFill/>
        </p:spPr>
        <p:txBody>
          <a:bodyPr wrap="none" rtlCol="0">
            <a:spAutoFit/>
          </a:bodyPr>
          <a:lstStyle/>
          <a:p>
            <a:r>
              <a:rPr lang="zh-CN" altLang="en-US" dirty="0">
                <a:gradFill>
                  <a:gsLst>
                    <a:gs pos="100000">
                      <a:schemeClr val="accent1"/>
                    </a:gs>
                    <a:gs pos="0">
                      <a:schemeClr val="accent2"/>
                    </a:gs>
                  </a:gsLst>
                  <a:lin ang="5400000" scaled="0"/>
                </a:gradFill>
                <a:latin typeface="+mj-ea"/>
                <a:ea typeface="+mj-ea"/>
              </a:rPr>
              <a:t>指紋識別</a:t>
            </a:r>
            <a:endParaRPr lang="zh-CN" altLang="en-US" dirty="0">
              <a:gradFill>
                <a:gsLst>
                  <a:gs pos="100000">
                    <a:schemeClr val="accent1"/>
                  </a:gs>
                  <a:gs pos="0">
                    <a:schemeClr val="accent2"/>
                  </a:gs>
                </a:gsLst>
                <a:lin ang="5400000" scaled="0"/>
              </a:gradFill>
              <a:latin typeface="+mj-ea"/>
              <a:ea typeface="+mj-ea"/>
            </a:endParaRPr>
          </a:p>
        </p:txBody>
      </p:sp>
      <p:sp>
        <p:nvSpPr>
          <p:cNvPr id="144" name="文本框 143"/>
          <p:cNvSpPr txBox="1"/>
          <p:nvPr/>
        </p:nvSpPr>
        <p:spPr>
          <a:xfrm>
            <a:off x="8407589" y="1646160"/>
            <a:ext cx="1325880" cy="368300"/>
          </a:xfrm>
          <a:prstGeom prst="rect">
            <a:avLst/>
          </a:prstGeom>
          <a:noFill/>
        </p:spPr>
        <p:txBody>
          <a:bodyPr wrap="none" rtlCol="0">
            <a:spAutoFit/>
          </a:bodyPr>
          <a:lstStyle/>
          <a:p>
            <a:r>
              <a:rPr lang="zh-CN" altLang="en-US" dirty="0">
                <a:gradFill>
                  <a:gsLst>
                    <a:gs pos="100000">
                      <a:schemeClr val="accent1"/>
                    </a:gs>
                    <a:gs pos="0">
                      <a:schemeClr val="accent2"/>
                    </a:gs>
                  </a:gsLst>
                  <a:lin ang="5400000" scaled="0"/>
                </a:gradFill>
                <a:latin typeface="+mj-ea"/>
                <a:ea typeface="+mj-ea"/>
              </a:rPr>
              <a:t>視網膜識別</a:t>
            </a:r>
            <a:endParaRPr lang="zh-CN" altLang="en-US" dirty="0">
              <a:gradFill>
                <a:gsLst>
                  <a:gs pos="100000">
                    <a:schemeClr val="accent1"/>
                  </a:gs>
                  <a:gs pos="0">
                    <a:schemeClr val="accent2"/>
                  </a:gs>
                </a:gsLst>
                <a:lin ang="5400000" scaled="0"/>
              </a:gradFill>
              <a:latin typeface="+mj-ea"/>
              <a:ea typeface="+mj-ea"/>
            </a:endParaRPr>
          </a:p>
        </p:txBody>
      </p:sp>
      <p:sp>
        <p:nvSpPr>
          <p:cNvPr id="145" name="文本框 144"/>
          <p:cNvSpPr txBox="1"/>
          <p:nvPr/>
        </p:nvSpPr>
        <p:spPr>
          <a:xfrm>
            <a:off x="8635215" y="3508981"/>
            <a:ext cx="1097280" cy="368300"/>
          </a:xfrm>
          <a:prstGeom prst="rect">
            <a:avLst/>
          </a:prstGeom>
          <a:noFill/>
        </p:spPr>
        <p:txBody>
          <a:bodyPr wrap="none" rtlCol="0">
            <a:spAutoFit/>
          </a:bodyPr>
          <a:lstStyle/>
          <a:p>
            <a:r>
              <a:rPr lang="zh-CN" altLang="en-US" dirty="0">
                <a:gradFill>
                  <a:gsLst>
                    <a:gs pos="100000">
                      <a:schemeClr val="accent1"/>
                    </a:gs>
                    <a:gs pos="0">
                      <a:schemeClr val="accent2"/>
                    </a:gs>
                  </a:gsLst>
                  <a:lin ang="5400000" scaled="0"/>
                </a:gradFill>
                <a:latin typeface="+mj-ea"/>
                <a:ea typeface="+mj-ea"/>
              </a:rPr>
              <a:t>掌紋識別</a:t>
            </a:r>
            <a:endParaRPr lang="zh-CN" altLang="en-US" dirty="0">
              <a:gradFill>
                <a:gsLst>
                  <a:gs pos="100000">
                    <a:schemeClr val="accent1"/>
                  </a:gs>
                  <a:gs pos="0">
                    <a:schemeClr val="accent2"/>
                  </a:gs>
                </a:gsLst>
                <a:lin ang="5400000" scaled="0"/>
              </a:gradFill>
              <a:latin typeface="+mj-ea"/>
              <a:ea typeface="+mj-ea"/>
            </a:endParaRPr>
          </a:p>
        </p:txBody>
      </p:sp>
      <p:sp>
        <p:nvSpPr>
          <p:cNvPr id="146" name="文本框 145"/>
          <p:cNvSpPr txBox="1"/>
          <p:nvPr/>
        </p:nvSpPr>
        <p:spPr>
          <a:xfrm>
            <a:off x="8471593" y="5348622"/>
            <a:ext cx="1097280" cy="368300"/>
          </a:xfrm>
          <a:prstGeom prst="rect">
            <a:avLst/>
          </a:prstGeom>
          <a:noFill/>
        </p:spPr>
        <p:txBody>
          <a:bodyPr wrap="none" rtlCol="0">
            <a:spAutoFit/>
          </a:bodyPr>
          <a:lstStyle/>
          <a:p>
            <a:r>
              <a:rPr lang="zh-CN" altLang="en-US" dirty="0">
                <a:gradFill>
                  <a:gsLst>
                    <a:gs pos="100000">
                      <a:schemeClr val="accent1"/>
                    </a:gs>
                    <a:gs pos="0">
                      <a:schemeClr val="accent2"/>
                    </a:gs>
                  </a:gsLst>
                  <a:lin ang="5400000" scaled="0"/>
                </a:gradFill>
                <a:latin typeface="+mj-ea"/>
                <a:ea typeface="+mj-ea"/>
              </a:rPr>
              <a:t>智能搜索</a:t>
            </a:r>
            <a:endParaRPr lang="zh-CN" altLang="en-US" dirty="0">
              <a:gradFill>
                <a:gsLst>
                  <a:gs pos="100000">
                    <a:schemeClr val="accent1"/>
                  </a:gs>
                  <a:gs pos="0">
                    <a:schemeClr val="accent2"/>
                  </a:gs>
                </a:gsLst>
                <a:lin ang="5400000" scaled="0"/>
              </a:gradFill>
              <a:latin typeface="+mj-ea"/>
              <a:ea typeface="+mj-ea"/>
            </a:endParaRPr>
          </a:p>
        </p:txBody>
      </p:sp>
      <p:sp>
        <p:nvSpPr>
          <p:cNvPr id="147" name="white-cogwheel_15080"/>
          <p:cNvSpPr/>
          <p:nvPr/>
        </p:nvSpPr>
        <p:spPr>
          <a:xfrm>
            <a:off x="6407105" y="2540000"/>
            <a:ext cx="528870" cy="528068"/>
          </a:xfrm>
          <a:custGeom>
            <a:avLst/>
            <a:gdLst>
              <a:gd name="connsiteX0" fmla="*/ 288111 w 575551"/>
              <a:gd name="connsiteY0" fmla="*/ 195956 h 574680"/>
              <a:gd name="connsiteX1" fmla="*/ 250987 w 575551"/>
              <a:gd name="connsiteY1" fmla="*/ 204012 h 574680"/>
              <a:gd name="connsiteX2" fmla="*/ 204180 w 575551"/>
              <a:gd name="connsiteY2" fmla="*/ 324853 h 574680"/>
              <a:gd name="connsiteX3" fmla="*/ 288111 w 575551"/>
              <a:gd name="connsiteY3" fmla="*/ 378828 h 574680"/>
              <a:gd name="connsiteX4" fmla="*/ 325234 w 575551"/>
              <a:gd name="connsiteY4" fmla="*/ 370772 h 574680"/>
              <a:gd name="connsiteX5" fmla="*/ 371234 w 575551"/>
              <a:gd name="connsiteY5" fmla="*/ 250737 h 574680"/>
              <a:gd name="connsiteX6" fmla="*/ 288111 w 575551"/>
              <a:gd name="connsiteY6" fmla="*/ 195956 h 574680"/>
              <a:gd name="connsiteX7" fmla="*/ 288111 w 575551"/>
              <a:gd name="connsiteY7" fmla="*/ 163732 h 574680"/>
              <a:gd name="connsiteX8" fmla="*/ 401094 w 575551"/>
              <a:gd name="connsiteY8" fmla="*/ 237042 h 574680"/>
              <a:gd name="connsiteX9" fmla="*/ 338146 w 575551"/>
              <a:gd name="connsiteY9" fmla="*/ 400579 h 574680"/>
              <a:gd name="connsiteX10" fmla="*/ 288111 w 575551"/>
              <a:gd name="connsiteY10" fmla="*/ 411052 h 574680"/>
              <a:gd name="connsiteX11" fmla="*/ 175127 w 575551"/>
              <a:gd name="connsiteY11" fmla="*/ 337742 h 574680"/>
              <a:gd name="connsiteX12" fmla="*/ 237268 w 575551"/>
              <a:gd name="connsiteY12" fmla="*/ 175011 h 574680"/>
              <a:gd name="connsiteX13" fmla="*/ 288111 w 575551"/>
              <a:gd name="connsiteY13" fmla="*/ 163732 h 574680"/>
              <a:gd name="connsiteX14" fmla="*/ 307478 w 575551"/>
              <a:gd name="connsiteY14" fmla="*/ 33198 h 574680"/>
              <a:gd name="connsiteX15" fmla="*/ 260674 w 575551"/>
              <a:gd name="connsiteY15" fmla="*/ 34004 h 574680"/>
              <a:gd name="connsiteX16" fmla="*/ 255025 w 575551"/>
              <a:gd name="connsiteY16" fmla="*/ 64624 h 574680"/>
              <a:gd name="connsiteX17" fmla="*/ 179171 w 575551"/>
              <a:gd name="connsiteY17" fmla="*/ 116999 h 574680"/>
              <a:gd name="connsiteX18" fmla="*/ 150120 w 575551"/>
              <a:gd name="connsiteY18" fmla="*/ 111359 h 574680"/>
              <a:gd name="connsiteX19" fmla="*/ 121876 w 575551"/>
              <a:gd name="connsiteY19" fmla="*/ 93631 h 574680"/>
              <a:gd name="connsiteX20" fmla="*/ 88791 w 575551"/>
              <a:gd name="connsiteY20" fmla="*/ 127474 h 574680"/>
              <a:gd name="connsiteX21" fmla="*/ 107351 w 575551"/>
              <a:gd name="connsiteY21" fmla="*/ 153259 h 574680"/>
              <a:gd name="connsiteX22" fmla="*/ 108965 w 575551"/>
              <a:gd name="connsiteY22" fmla="*/ 215304 h 574680"/>
              <a:gd name="connsiteX23" fmla="*/ 66196 w 575551"/>
              <a:gd name="connsiteY23" fmla="*/ 260427 h 574680"/>
              <a:gd name="connsiteX24" fmla="*/ 33110 w 575551"/>
              <a:gd name="connsiteY24" fmla="*/ 267679 h 574680"/>
              <a:gd name="connsiteX25" fmla="*/ 33917 w 575551"/>
              <a:gd name="connsiteY25" fmla="*/ 314414 h 574680"/>
              <a:gd name="connsiteX26" fmla="*/ 65389 w 575551"/>
              <a:gd name="connsiteY26" fmla="*/ 320055 h 574680"/>
              <a:gd name="connsiteX27" fmla="*/ 110579 w 575551"/>
              <a:gd name="connsiteY27" fmla="*/ 362761 h 574680"/>
              <a:gd name="connsiteX28" fmla="*/ 112193 w 575551"/>
              <a:gd name="connsiteY28" fmla="*/ 424806 h 574680"/>
              <a:gd name="connsiteX29" fmla="*/ 93633 w 575551"/>
              <a:gd name="connsiteY29" fmla="*/ 453008 h 574680"/>
              <a:gd name="connsiteX30" fmla="*/ 127525 w 575551"/>
              <a:gd name="connsiteY30" fmla="*/ 486045 h 574680"/>
              <a:gd name="connsiteX31" fmla="*/ 154155 w 575551"/>
              <a:gd name="connsiteY31" fmla="*/ 467512 h 574680"/>
              <a:gd name="connsiteX32" fmla="*/ 187240 w 575551"/>
              <a:gd name="connsiteY32" fmla="*/ 460260 h 574680"/>
              <a:gd name="connsiteX33" fmla="*/ 261481 w 575551"/>
              <a:gd name="connsiteY33" fmla="*/ 508606 h 574680"/>
              <a:gd name="connsiteX34" fmla="*/ 268743 w 575551"/>
              <a:gd name="connsiteY34" fmla="*/ 541643 h 574680"/>
              <a:gd name="connsiteX35" fmla="*/ 315547 w 575551"/>
              <a:gd name="connsiteY35" fmla="*/ 541643 h 574680"/>
              <a:gd name="connsiteX36" fmla="*/ 321196 w 575551"/>
              <a:gd name="connsiteY36" fmla="*/ 508606 h 574680"/>
              <a:gd name="connsiteX37" fmla="*/ 397050 w 575551"/>
              <a:gd name="connsiteY37" fmla="*/ 457037 h 574680"/>
              <a:gd name="connsiteX38" fmla="*/ 426101 w 575551"/>
              <a:gd name="connsiteY38" fmla="*/ 461871 h 574680"/>
              <a:gd name="connsiteX39" fmla="*/ 454345 w 575551"/>
              <a:gd name="connsiteY39" fmla="*/ 481210 h 574680"/>
              <a:gd name="connsiteX40" fmla="*/ 487430 w 575551"/>
              <a:gd name="connsiteY40" fmla="*/ 446562 h 574680"/>
              <a:gd name="connsiteX41" fmla="*/ 468870 w 575551"/>
              <a:gd name="connsiteY41" fmla="*/ 420777 h 574680"/>
              <a:gd name="connsiteX42" fmla="*/ 510025 w 575551"/>
              <a:gd name="connsiteY42" fmla="*/ 313609 h 574680"/>
              <a:gd name="connsiteX43" fmla="*/ 543111 w 575551"/>
              <a:gd name="connsiteY43" fmla="*/ 306357 h 574680"/>
              <a:gd name="connsiteX44" fmla="*/ 541497 w 575551"/>
              <a:gd name="connsiteY44" fmla="*/ 258816 h 574680"/>
              <a:gd name="connsiteX45" fmla="*/ 510832 w 575551"/>
              <a:gd name="connsiteY45" fmla="*/ 253981 h 574680"/>
              <a:gd name="connsiteX46" fmla="*/ 464028 w 575551"/>
              <a:gd name="connsiteY46" fmla="*/ 149230 h 574680"/>
              <a:gd name="connsiteX47" fmla="*/ 481781 w 575551"/>
              <a:gd name="connsiteY47" fmla="*/ 121028 h 574680"/>
              <a:gd name="connsiteX48" fmla="*/ 447889 w 575551"/>
              <a:gd name="connsiteY48" fmla="*/ 88797 h 574680"/>
              <a:gd name="connsiteX49" fmla="*/ 422066 w 575551"/>
              <a:gd name="connsiteY49" fmla="*/ 106524 h 574680"/>
              <a:gd name="connsiteX50" fmla="*/ 388981 w 575551"/>
              <a:gd name="connsiteY50" fmla="*/ 113776 h 574680"/>
              <a:gd name="connsiteX51" fmla="*/ 314740 w 575551"/>
              <a:gd name="connsiteY51" fmla="*/ 65429 h 574680"/>
              <a:gd name="connsiteX52" fmla="*/ 307478 w 575551"/>
              <a:gd name="connsiteY52" fmla="*/ 33198 h 574680"/>
              <a:gd name="connsiteX53" fmla="*/ 327652 w 575551"/>
              <a:gd name="connsiteY53" fmla="*/ 2579 h 574680"/>
              <a:gd name="connsiteX54" fmla="*/ 338142 w 575551"/>
              <a:gd name="connsiteY54" fmla="*/ 9831 h 574680"/>
              <a:gd name="connsiteX55" fmla="*/ 340563 w 575551"/>
              <a:gd name="connsiteY55" fmla="*/ 21917 h 574680"/>
              <a:gd name="connsiteX56" fmla="*/ 343791 w 575551"/>
              <a:gd name="connsiteY56" fmla="*/ 52537 h 574680"/>
              <a:gd name="connsiteX57" fmla="*/ 388981 w 575551"/>
              <a:gd name="connsiteY57" fmla="*/ 81545 h 574680"/>
              <a:gd name="connsiteX58" fmla="*/ 409155 w 575551"/>
              <a:gd name="connsiteY58" fmla="*/ 76710 h 574680"/>
              <a:gd name="connsiteX59" fmla="*/ 430943 w 575551"/>
              <a:gd name="connsiteY59" fmla="*/ 57372 h 574680"/>
              <a:gd name="connsiteX60" fmla="*/ 441433 w 575551"/>
              <a:gd name="connsiteY60" fmla="*/ 50120 h 574680"/>
              <a:gd name="connsiteX61" fmla="*/ 454345 w 575551"/>
              <a:gd name="connsiteY61" fmla="*/ 52537 h 574680"/>
              <a:gd name="connsiteX62" fmla="*/ 517288 w 575551"/>
              <a:gd name="connsiteY62" fmla="*/ 113776 h 574680"/>
              <a:gd name="connsiteX63" fmla="*/ 519709 w 575551"/>
              <a:gd name="connsiteY63" fmla="*/ 125863 h 574680"/>
              <a:gd name="connsiteX64" fmla="*/ 513253 w 575551"/>
              <a:gd name="connsiteY64" fmla="*/ 137143 h 574680"/>
              <a:gd name="connsiteX65" fmla="*/ 493886 w 575551"/>
              <a:gd name="connsiteY65" fmla="*/ 160511 h 574680"/>
              <a:gd name="connsiteX66" fmla="*/ 522130 w 575551"/>
              <a:gd name="connsiteY66" fmla="*/ 224167 h 574680"/>
              <a:gd name="connsiteX67" fmla="*/ 551987 w 575551"/>
              <a:gd name="connsiteY67" fmla="*/ 225779 h 574680"/>
              <a:gd name="connsiteX68" fmla="*/ 564092 w 575551"/>
              <a:gd name="connsiteY68" fmla="*/ 227391 h 574680"/>
              <a:gd name="connsiteX69" fmla="*/ 571354 w 575551"/>
              <a:gd name="connsiteY69" fmla="*/ 238671 h 574680"/>
              <a:gd name="connsiteX70" fmla="*/ 572968 w 575551"/>
              <a:gd name="connsiteY70" fmla="*/ 326501 h 574680"/>
              <a:gd name="connsiteX71" fmla="*/ 566513 w 575551"/>
              <a:gd name="connsiteY71" fmla="*/ 336976 h 574680"/>
              <a:gd name="connsiteX72" fmla="*/ 553601 w 575551"/>
              <a:gd name="connsiteY72" fmla="*/ 339393 h 574680"/>
              <a:gd name="connsiteX73" fmla="*/ 522937 w 575551"/>
              <a:gd name="connsiteY73" fmla="*/ 342617 h 574680"/>
              <a:gd name="connsiteX74" fmla="*/ 497921 w 575551"/>
              <a:gd name="connsiteY74" fmla="*/ 407884 h 574680"/>
              <a:gd name="connsiteX75" fmla="*/ 518095 w 575551"/>
              <a:gd name="connsiteY75" fmla="*/ 429640 h 574680"/>
              <a:gd name="connsiteX76" fmla="*/ 526164 w 575551"/>
              <a:gd name="connsiteY76" fmla="*/ 440116 h 574680"/>
              <a:gd name="connsiteX77" fmla="*/ 522937 w 575551"/>
              <a:gd name="connsiteY77" fmla="*/ 453008 h 574680"/>
              <a:gd name="connsiteX78" fmla="*/ 461607 w 575551"/>
              <a:gd name="connsiteY78" fmla="*/ 516664 h 574680"/>
              <a:gd name="connsiteX79" fmla="*/ 449503 w 575551"/>
              <a:gd name="connsiteY79" fmla="*/ 519082 h 574680"/>
              <a:gd name="connsiteX80" fmla="*/ 438205 w 575551"/>
              <a:gd name="connsiteY80" fmla="*/ 511830 h 574680"/>
              <a:gd name="connsiteX81" fmla="*/ 414804 w 575551"/>
              <a:gd name="connsiteY81" fmla="*/ 492491 h 574680"/>
              <a:gd name="connsiteX82" fmla="*/ 397050 w 575551"/>
              <a:gd name="connsiteY82" fmla="*/ 489268 h 574680"/>
              <a:gd name="connsiteX83" fmla="*/ 351054 w 575551"/>
              <a:gd name="connsiteY83" fmla="*/ 520693 h 574680"/>
              <a:gd name="connsiteX84" fmla="*/ 349440 w 575551"/>
              <a:gd name="connsiteY84" fmla="*/ 550507 h 574680"/>
              <a:gd name="connsiteX85" fmla="*/ 347826 w 575551"/>
              <a:gd name="connsiteY85" fmla="*/ 563399 h 574680"/>
              <a:gd name="connsiteX86" fmla="*/ 336528 w 575551"/>
              <a:gd name="connsiteY86" fmla="*/ 570651 h 574680"/>
              <a:gd name="connsiteX87" fmla="*/ 288110 w 575551"/>
              <a:gd name="connsiteY87" fmla="*/ 574680 h 574680"/>
              <a:gd name="connsiteX88" fmla="*/ 248569 w 575551"/>
              <a:gd name="connsiteY88" fmla="*/ 572263 h 574680"/>
              <a:gd name="connsiteX89" fmla="*/ 237272 w 575551"/>
              <a:gd name="connsiteY89" fmla="*/ 565011 h 574680"/>
              <a:gd name="connsiteX90" fmla="*/ 234851 w 575551"/>
              <a:gd name="connsiteY90" fmla="*/ 552924 h 574680"/>
              <a:gd name="connsiteX91" fmla="*/ 232430 w 575551"/>
              <a:gd name="connsiteY91" fmla="*/ 521499 h 574680"/>
              <a:gd name="connsiteX92" fmla="*/ 187240 w 575551"/>
              <a:gd name="connsiteY92" fmla="*/ 492491 h 574680"/>
              <a:gd name="connsiteX93" fmla="*/ 167066 w 575551"/>
              <a:gd name="connsiteY93" fmla="*/ 496520 h 574680"/>
              <a:gd name="connsiteX94" fmla="*/ 144471 w 575551"/>
              <a:gd name="connsiteY94" fmla="*/ 516664 h 574680"/>
              <a:gd name="connsiteX95" fmla="*/ 133981 w 575551"/>
              <a:gd name="connsiteY95" fmla="*/ 524722 h 574680"/>
              <a:gd name="connsiteX96" fmla="*/ 121069 w 575551"/>
              <a:gd name="connsiteY96" fmla="*/ 522305 h 574680"/>
              <a:gd name="connsiteX97" fmla="*/ 58126 w 575551"/>
              <a:gd name="connsiteY97" fmla="*/ 460260 h 574680"/>
              <a:gd name="connsiteX98" fmla="*/ 54898 w 575551"/>
              <a:gd name="connsiteY98" fmla="*/ 448173 h 574680"/>
              <a:gd name="connsiteX99" fmla="*/ 62161 w 575551"/>
              <a:gd name="connsiteY99" fmla="*/ 436892 h 574680"/>
              <a:gd name="connsiteX100" fmla="*/ 82335 w 575551"/>
              <a:gd name="connsiteY100" fmla="*/ 413525 h 574680"/>
              <a:gd name="connsiteX101" fmla="*/ 81528 w 575551"/>
              <a:gd name="connsiteY101" fmla="*/ 375653 h 574680"/>
              <a:gd name="connsiteX102" fmla="*/ 54091 w 575551"/>
              <a:gd name="connsiteY102" fmla="*/ 349869 h 574680"/>
              <a:gd name="connsiteX103" fmla="*/ 24234 w 575551"/>
              <a:gd name="connsiteY103" fmla="*/ 348257 h 574680"/>
              <a:gd name="connsiteX104" fmla="*/ 11322 w 575551"/>
              <a:gd name="connsiteY104" fmla="*/ 346645 h 574680"/>
              <a:gd name="connsiteX105" fmla="*/ 4060 w 575551"/>
              <a:gd name="connsiteY105" fmla="*/ 335365 h 574680"/>
              <a:gd name="connsiteX106" fmla="*/ 3253 w 575551"/>
              <a:gd name="connsiteY106" fmla="*/ 247535 h 574680"/>
              <a:gd name="connsiteX107" fmla="*/ 9708 w 575551"/>
              <a:gd name="connsiteY107" fmla="*/ 236254 h 574680"/>
              <a:gd name="connsiteX108" fmla="*/ 22620 w 575551"/>
              <a:gd name="connsiteY108" fmla="*/ 233837 h 574680"/>
              <a:gd name="connsiteX109" fmla="*/ 53284 w 575551"/>
              <a:gd name="connsiteY109" fmla="*/ 230614 h 574680"/>
              <a:gd name="connsiteX110" fmla="*/ 79107 w 575551"/>
              <a:gd name="connsiteY110" fmla="*/ 204023 h 574680"/>
              <a:gd name="connsiteX111" fmla="*/ 78300 w 575551"/>
              <a:gd name="connsiteY111" fmla="*/ 166152 h 574680"/>
              <a:gd name="connsiteX112" fmla="*/ 58126 w 575551"/>
              <a:gd name="connsiteY112" fmla="*/ 144395 h 574680"/>
              <a:gd name="connsiteX113" fmla="*/ 50864 w 575551"/>
              <a:gd name="connsiteY113" fmla="*/ 133920 h 574680"/>
              <a:gd name="connsiteX114" fmla="*/ 53284 w 575551"/>
              <a:gd name="connsiteY114" fmla="*/ 121028 h 574680"/>
              <a:gd name="connsiteX115" fmla="*/ 114614 w 575551"/>
              <a:gd name="connsiteY115" fmla="*/ 58177 h 574680"/>
              <a:gd name="connsiteX116" fmla="*/ 127525 w 575551"/>
              <a:gd name="connsiteY116" fmla="*/ 54954 h 574680"/>
              <a:gd name="connsiteX117" fmla="*/ 138015 w 575551"/>
              <a:gd name="connsiteY117" fmla="*/ 62206 h 574680"/>
              <a:gd name="connsiteX118" fmla="*/ 161417 w 575551"/>
              <a:gd name="connsiteY118" fmla="*/ 81545 h 574680"/>
              <a:gd name="connsiteX119" fmla="*/ 179171 w 575551"/>
              <a:gd name="connsiteY119" fmla="*/ 84768 h 574680"/>
              <a:gd name="connsiteX120" fmla="*/ 225167 w 575551"/>
              <a:gd name="connsiteY120" fmla="*/ 53343 h 574680"/>
              <a:gd name="connsiteX121" fmla="*/ 226781 w 575551"/>
              <a:gd name="connsiteY121" fmla="*/ 24335 h 574680"/>
              <a:gd name="connsiteX122" fmla="*/ 229202 w 575551"/>
              <a:gd name="connsiteY122" fmla="*/ 11442 h 574680"/>
              <a:gd name="connsiteX123" fmla="*/ 239693 w 575551"/>
              <a:gd name="connsiteY123" fmla="*/ 4190 h 574680"/>
              <a:gd name="connsiteX124" fmla="*/ 327652 w 575551"/>
              <a:gd name="connsiteY124" fmla="*/ 2579 h 574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575551" h="574680">
                <a:moveTo>
                  <a:pt x="288111" y="195956"/>
                </a:moveTo>
                <a:cubicBezTo>
                  <a:pt x="275198" y="195956"/>
                  <a:pt x="262286" y="199179"/>
                  <a:pt x="250987" y="204012"/>
                </a:cubicBezTo>
                <a:cubicBezTo>
                  <a:pt x="204987" y="224958"/>
                  <a:pt x="184004" y="278933"/>
                  <a:pt x="204180" y="324853"/>
                </a:cubicBezTo>
                <a:cubicBezTo>
                  <a:pt x="218706" y="357882"/>
                  <a:pt x="251794" y="378828"/>
                  <a:pt x="288111" y="378828"/>
                </a:cubicBezTo>
                <a:cubicBezTo>
                  <a:pt x="301023" y="378828"/>
                  <a:pt x="313128" y="376411"/>
                  <a:pt x="325234" y="370772"/>
                </a:cubicBezTo>
                <a:cubicBezTo>
                  <a:pt x="371234" y="350632"/>
                  <a:pt x="392217" y="296657"/>
                  <a:pt x="371234" y="250737"/>
                </a:cubicBezTo>
                <a:cubicBezTo>
                  <a:pt x="356708" y="217708"/>
                  <a:pt x="323620" y="195956"/>
                  <a:pt x="288111" y="195956"/>
                </a:cubicBezTo>
                <a:close/>
                <a:moveTo>
                  <a:pt x="288111" y="163732"/>
                </a:moveTo>
                <a:cubicBezTo>
                  <a:pt x="336532" y="163732"/>
                  <a:pt x="380919" y="192734"/>
                  <a:pt x="401094" y="237042"/>
                </a:cubicBezTo>
                <a:cubicBezTo>
                  <a:pt x="428533" y="299879"/>
                  <a:pt x="400287" y="372383"/>
                  <a:pt x="338146" y="400579"/>
                </a:cubicBezTo>
                <a:cubicBezTo>
                  <a:pt x="322006" y="407830"/>
                  <a:pt x="305058" y="411052"/>
                  <a:pt x="288111" y="411052"/>
                </a:cubicBezTo>
                <a:cubicBezTo>
                  <a:pt x="238882" y="411052"/>
                  <a:pt x="194496" y="382050"/>
                  <a:pt x="175127" y="337742"/>
                </a:cubicBezTo>
                <a:cubicBezTo>
                  <a:pt x="146881" y="275711"/>
                  <a:pt x="175127" y="202401"/>
                  <a:pt x="237268" y="175011"/>
                </a:cubicBezTo>
                <a:cubicBezTo>
                  <a:pt x="253408" y="167760"/>
                  <a:pt x="270356" y="163732"/>
                  <a:pt x="288111" y="163732"/>
                </a:cubicBezTo>
                <a:close/>
                <a:moveTo>
                  <a:pt x="307478" y="33198"/>
                </a:moveTo>
                <a:cubicBezTo>
                  <a:pt x="292145" y="31587"/>
                  <a:pt x="276006" y="32392"/>
                  <a:pt x="260674" y="34004"/>
                </a:cubicBezTo>
                <a:cubicBezTo>
                  <a:pt x="260674" y="44479"/>
                  <a:pt x="259060" y="54954"/>
                  <a:pt x="255025" y="64624"/>
                </a:cubicBezTo>
                <a:cubicBezTo>
                  <a:pt x="242921" y="96049"/>
                  <a:pt x="212256" y="116999"/>
                  <a:pt x="179171" y="116999"/>
                </a:cubicBezTo>
                <a:cubicBezTo>
                  <a:pt x="168680" y="116999"/>
                  <a:pt x="158997" y="115387"/>
                  <a:pt x="150120" y="111359"/>
                </a:cubicBezTo>
                <a:cubicBezTo>
                  <a:pt x="139629" y="107330"/>
                  <a:pt x="129946" y="101689"/>
                  <a:pt x="121876" y="93631"/>
                </a:cubicBezTo>
                <a:cubicBezTo>
                  <a:pt x="109772" y="103301"/>
                  <a:pt x="99281" y="114582"/>
                  <a:pt x="88791" y="127474"/>
                </a:cubicBezTo>
                <a:cubicBezTo>
                  <a:pt x="96860" y="134726"/>
                  <a:pt x="103316" y="143590"/>
                  <a:pt x="107351" y="153259"/>
                </a:cubicBezTo>
                <a:cubicBezTo>
                  <a:pt x="116228" y="172598"/>
                  <a:pt x="117034" y="195160"/>
                  <a:pt x="108965" y="215304"/>
                </a:cubicBezTo>
                <a:cubicBezTo>
                  <a:pt x="100895" y="235448"/>
                  <a:pt x="86370" y="251564"/>
                  <a:pt x="66196" y="260427"/>
                </a:cubicBezTo>
                <a:cubicBezTo>
                  <a:pt x="55705" y="265262"/>
                  <a:pt x="44408" y="267679"/>
                  <a:pt x="33110" y="267679"/>
                </a:cubicBezTo>
                <a:cubicBezTo>
                  <a:pt x="31496" y="282989"/>
                  <a:pt x="32303" y="299105"/>
                  <a:pt x="33917" y="314414"/>
                </a:cubicBezTo>
                <a:cubicBezTo>
                  <a:pt x="44408" y="313609"/>
                  <a:pt x="55705" y="316026"/>
                  <a:pt x="65389" y="320055"/>
                </a:cubicBezTo>
                <a:cubicBezTo>
                  <a:pt x="85563" y="327307"/>
                  <a:pt x="101702" y="342617"/>
                  <a:pt x="110579" y="362761"/>
                </a:cubicBezTo>
                <a:cubicBezTo>
                  <a:pt x="119455" y="382100"/>
                  <a:pt x="120262" y="404661"/>
                  <a:pt x="112193" y="424806"/>
                </a:cubicBezTo>
                <a:cubicBezTo>
                  <a:pt x="108158" y="435281"/>
                  <a:pt x="101702" y="444950"/>
                  <a:pt x="93633" y="453008"/>
                </a:cubicBezTo>
                <a:cubicBezTo>
                  <a:pt x="104123" y="465095"/>
                  <a:pt x="115421" y="476375"/>
                  <a:pt x="127525" y="486045"/>
                </a:cubicBezTo>
                <a:cubicBezTo>
                  <a:pt x="134788" y="477987"/>
                  <a:pt x="143664" y="471541"/>
                  <a:pt x="154155" y="467512"/>
                </a:cubicBezTo>
                <a:cubicBezTo>
                  <a:pt x="164645" y="462677"/>
                  <a:pt x="175943" y="460260"/>
                  <a:pt x="187240" y="460260"/>
                </a:cubicBezTo>
                <a:cubicBezTo>
                  <a:pt x="219519" y="460260"/>
                  <a:pt x="248569" y="478793"/>
                  <a:pt x="261481" y="508606"/>
                </a:cubicBezTo>
                <a:cubicBezTo>
                  <a:pt x="266323" y="519082"/>
                  <a:pt x="268743" y="530362"/>
                  <a:pt x="268743" y="541643"/>
                </a:cubicBezTo>
                <a:cubicBezTo>
                  <a:pt x="284076" y="543255"/>
                  <a:pt x="300215" y="543255"/>
                  <a:pt x="315547" y="541643"/>
                </a:cubicBezTo>
                <a:cubicBezTo>
                  <a:pt x="315547" y="530362"/>
                  <a:pt x="317161" y="519082"/>
                  <a:pt x="321196" y="508606"/>
                </a:cubicBezTo>
                <a:cubicBezTo>
                  <a:pt x="333300" y="477987"/>
                  <a:pt x="363965" y="457037"/>
                  <a:pt x="397050" y="457037"/>
                </a:cubicBezTo>
                <a:cubicBezTo>
                  <a:pt x="406734" y="457037"/>
                  <a:pt x="417224" y="458648"/>
                  <a:pt x="426101" y="461871"/>
                </a:cubicBezTo>
                <a:cubicBezTo>
                  <a:pt x="437399" y="466706"/>
                  <a:pt x="446275" y="472347"/>
                  <a:pt x="454345" y="481210"/>
                </a:cubicBezTo>
                <a:cubicBezTo>
                  <a:pt x="466449" y="470735"/>
                  <a:pt x="477747" y="459454"/>
                  <a:pt x="487430" y="446562"/>
                </a:cubicBezTo>
                <a:cubicBezTo>
                  <a:pt x="479361" y="439310"/>
                  <a:pt x="472905" y="430446"/>
                  <a:pt x="468870" y="420777"/>
                </a:cubicBezTo>
                <a:cubicBezTo>
                  <a:pt x="450310" y="379682"/>
                  <a:pt x="468870" y="331336"/>
                  <a:pt x="510025" y="313609"/>
                </a:cubicBezTo>
                <a:cubicBezTo>
                  <a:pt x="520516" y="308774"/>
                  <a:pt x="531006" y="306357"/>
                  <a:pt x="543111" y="306357"/>
                </a:cubicBezTo>
                <a:cubicBezTo>
                  <a:pt x="543918" y="290241"/>
                  <a:pt x="543918" y="274931"/>
                  <a:pt x="541497" y="258816"/>
                </a:cubicBezTo>
                <a:cubicBezTo>
                  <a:pt x="531006" y="259622"/>
                  <a:pt x="520516" y="258010"/>
                  <a:pt x="510832" y="253981"/>
                </a:cubicBezTo>
                <a:cubicBezTo>
                  <a:pt x="468870" y="237866"/>
                  <a:pt x="447889" y="190325"/>
                  <a:pt x="464028" y="149230"/>
                </a:cubicBezTo>
                <a:cubicBezTo>
                  <a:pt x="468063" y="138755"/>
                  <a:pt x="473712" y="129086"/>
                  <a:pt x="481781" y="121028"/>
                </a:cubicBezTo>
                <a:cubicBezTo>
                  <a:pt x="471291" y="108941"/>
                  <a:pt x="459993" y="98466"/>
                  <a:pt x="447889" y="88797"/>
                </a:cubicBezTo>
                <a:cubicBezTo>
                  <a:pt x="440626" y="96049"/>
                  <a:pt x="431750" y="102495"/>
                  <a:pt x="422066" y="106524"/>
                </a:cubicBezTo>
                <a:cubicBezTo>
                  <a:pt x="411576" y="111359"/>
                  <a:pt x="400278" y="113776"/>
                  <a:pt x="388981" y="113776"/>
                </a:cubicBezTo>
                <a:cubicBezTo>
                  <a:pt x="356702" y="113776"/>
                  <a:pt x="327652" y="94437"/>
                  <a:pt x="314740" y="65429"/>
                </a:cubicBezTo>
                <a:cubicBezTo>
                  <a:pt x="309898" y="54954"/>
                  <a:pt x="307478" y="44479"/>
                  <a:pt x="307478" y="33198"/>
                </a:cubicBezTo>
                <a:close/>
                <a:moveTo>
                  <a:pt x="327652" y="2579"/>
                </a:moveTo>
                <a:cubicBezTo>
                  <a:pt x="331686" y="3385"/>
                  <a:pt x="335721" y="5802"/>
                  <a:pt x="338142" y="9831"/>
                </a:cubicBezTo>
                <a:cubicBezTo>
                  <a:pt x="340563" y="13054"/>
                  <a:pt x="341370" y="17889"/>
                  <a:pt x="340563" y="21917"/>
                </a:cubicBezTo>
                <a:cubicBezTo>
                  <a:pt x="338949" y="32392"/>
                  <a:pt x="339756" y="42868"/>
                  <a:pt x="343791" y="52537"/>
                </a:cubicBezTo>
                <a:cubicBezTo>
                  <a:pt x="351861" y="70264"/>
                  <a:pt x="369614" y="81545"/>
                  <a:pt x="388981" y="81545"/>
                </a:cubicBezTo>
                <a:cubicBezTo>
                  <a:pt x="395436" y="81545"/>
                  <a:pt x="402699" y="79933"/>
                  <a:pt x="409155" y="76710"/>
                </a:cubicBezTo>
                <a:cubicBezTo>
                  <a:pt x="418031" y="72681"/>
                  <a:pt x="425294" y="66235"/>
                  <a:pt x="430943" y="57372"/>
                </a:cubicBezTo>
                <a:cubicBezTo>
                  <a:pt x="433364" y="54148"/>
                  <a:pt x="437399" y="50925"/>
                  <a:pt x="441433" y="50120"/>
                </a:cubicBezTo>
                <a:cubicBezTo>
                  <a:pt x="445468" y="49314"/>
                  <a:pt x="450310" y="50120"/>
                  <a:pt x="454345" y="52537"/>
                </a:cubicBezTo>
                <a:cubicBezTo>
                  <a:pt x="477747" y="69458"/>
                  <a:pt x="499535" y="90408"/>
                  <a:pt x="517288" y="113776"/>
                </a:cubicBezTo>
                <a:cubicBezTo>
                  <a:pt x="519709" y="116999"/>
                  <a:pt x="520516" y="121834"/>
                  <a:pt x="519709" y="125863"/>
                </a:cubicBezTo>
                <a:cubicBezTo>
                  <a:pt x="519709" y="130697"/>
                  <a:pt x="516481" y="134726"/>
                  <a:pt x="513253" y="137143"/>
                </a:cubicBezTo>
                <a:cubicBezTo>
                  <a:pt x="504376" y="142784"/>
                  <a:pt x="497114" y="150842"/>
                  <a:pt x="493886" y="160511"/>
                </a:cubicBezTo>
                <a:cubicBezTo>
                  <a:pt x="484202" y="185490"/>
                  <a:pt x="497114" y="214498"/>
                  <a:pt x="522130" y="224167"/>
                </a:cubicBezTo>
                <a:cubicBezTo>
                  <a:pt x="531813" y="227391"/>
                  <a:pt x="541497" y="228196"/>
                  <a:pt x="551987" y="225779"/>
                </a:cubicBezTo>
                <a:cubicBezTo>
                  <a:pt x="556022" y="224167"/>
                  <a:pt x="560864" y="224973"/>
                  <a:pt x="564092" y="227391"/>
                </a:cubicBezTo>
                <a:cubicBezTo>
                  <a:pt x="568126" y="229808"/>
                  <a:pt x="570547" y="233837"/>
                  <a:pt x="571354" y="238671"/>
                </a:cubicBezTo>
                <a:cubicBezTo>
                  <a:pt x="576196" y="267679"/>
                  <a:pt x="577003" y="296687"/>
                  <a:pt x="572968" y="326501"/>
                </a:cubicBezTo>
                <a:cubicBezTo>
                  <a:pt x="572161" y="330530"/>
                  <a:pt x="569740" y="334559"/>
                  <a:pt x="566513" y="336976"/>
                </a:cubicBezTo>
                <a:cubicBezTo>
                  <a:pt x="562478" y="339393"/>
                  <a:pt x="558443" y="341005"/>
                  <a:pt x="553601" y="339393"/>
                </a:cubicBezTo>
                <a:cubicBezTo>
                  <a:pt x="543111" y="337782"/>
                  <a:pt x="532620" y="338588"/>
                  <a:pt x="522937" y="342617"/>
                </a:cubicBezTo>
                <a:cubicBezTo>
                  <a:pt x="498728" y="353897"/>
                  <a:pt x="487430" y="382905"/>
                  <a:pt x="497921" y="407884"/>
                </a:cubicBezTo>
                <a:cubicBezTo>
                  <a:pt x="501956" y="416748"/>
                  <a:pt x="509218" y="424806"/>
                  <a:pt x="518095" y="429640"/>
                </a:cubicBezTo>
                <a:cubicBezTo>
                  <a:pt x="522130" y="432058"/>
                  <a:pt x="524550" y="436087"/>
                  <a:pt x="526164" y="440116"/>
                </a:cubicBezTo>
                <a:cubicBezTo>
                  <a:pt x="526971" y="444950"/>
                  <a:pt x="526164" y="448979"/>
                  <a:pt x="522937" y="453008"/>
                </a:cubicBezTo>
                <a:cubicBezTo>
                  <a:pt x="505990" y="477181"/>
                  <a:pt x="485816" y="498937"/>
                  <a:pt x="461607" y="516664"/>
                </a:cubicBezTo>
                <a:cubicBezTo>
                  <a:pt x="458380" y="519082"/>
                  <a:pt x="453538" y="520693"/>
                  <a:pt x="449503" y="519082"/>
                </a:cubicBezTo>
                <a:cubicBezTo>
                  <a:pt x="444661" y="518276"/>
                  <a:pt x="440626" y="515858"/>
                  <a:pt x="438205" y="511830"/>
                </a:cubicBezTo>
                <a:cubicBezTo>
                  <a:pt x="432557" y="502966"/>
                  <a:pt x="424487" y="495714"/>
                  <a:pt x="414804" y="492491"/>
                </a:cubicBezTo>
                <a:cubicBezTo>
                  <a:pt x="409155" y="490074"/>
                  <a:pt x="403506" y="489268"/>
                  <a:pt x="397050" y="489268"/>
                </a:cubicBezTo>
                <a:cubicBezTo>
                  <a:pt x="376876" y="489268"/>
                  <a:pt x="358316" y="501355"/>
                  <a:pt x="351054" y="520693"/>
                </a:cubicBezTo>
                <a:cubicBezTo>
                  <a:pt x="347826" y="530362"/>
                  <a:pt x="347019" y="540838"/>
                  <a:pt x="349440" y="550507"/>
                </a:cubicBezTo>
                <a:cubicBezTo>
                  <a:pt x="351054" y="555342"/>
                  <a:pt x="350247" y="559370"/>
                  <a:pt x="347826" y="563399"/>
                </a:cubicBezTo>
                <a:cubicBezTo>
                  <a:pt x="345405" y="567428"/>
                  <a:pt x="341370" y="569845"/>
                  <a:pt x="336528" y="570651"/>
                </a:cubicBezTo>
                <a:cubicBezTo>
                  <a:pt x="321196" y="573874"/>
                  <a:pt x="304250" y="574680"/>
                  <a:pt x="288110" y="574680"/>
                </a:cubicBezTo>
                <a:cubicBezTo>
                  <a:pt x="275199" y="574680"/>
                  <a:pt x="261481" y="573874"/>
                  <a:pt x="248569" y="572263"/>
                </a:cubicBezTo>
                <a:cubicBezTo>
                  <a:pt x="243728" y="571457"/>
                  <a:pt x="239693" y="569040"/>
                  <a:pt x="237272" y="565011"/>
                </a:cubicBezTo>
                <a:cubicBezTo>
                  <a:pt x="234851" y="561788"/>
                  <a:pt x="234044" y="556953"/>
                  <a:pt x="234851" y="552924"/>
                </a:cubicBezTo>
                <a:cubicBezTo>
                  <a:pt x="237272" y="542449"/>
                  <a:pt x="236465" y="531168"/>
                  <a:pt x="232430" y="521499"/>
                </a:cubicBezTo>
                <a:cubicBezTo>
                  <a:pt x="224360" y="503772"/>
                  <a:pt x="206607" y="492491"/>
                  <a:pt x="187240" y="492491"/>
                </a:cubicBezTo>
                <a:cubicBezTo>
                  <a:pt x="179978" y="492491"/>
                  <a:pt x="173522" y="494103"/>
                  <a:pt x="167066" y="496520"/>
                </a:cubicBezTo>
                <a:cubicBezTo>
                  <a:pt x="157383" y="500549"/>
                  <a:pt x="150120" y="507801"/>
                  <a:pt x="144471" y="516664"/>
                </a:cubicBezTo>
                <a:cubicBezTo>
                  <a:pt x="142050" y="520693"/>
                  <a:pt x="138822" y="523916"/>
                  <a:pt x="133981" y="524722"/>
                </a:cubicBezTo>
                <a:cubicBezTo>
                  <a:pt x="129946" y="525528"/>
                  <a:pt x="125104" y="524722"/>
                  <a:pt x="121069" y="522305"/>
                </a:cubicBezTo>
                <a:cubicBezTo>
                  <a:pt x="96860" y="504578"/>
                  <a:pt x="75879" y="484433"/>
                  <a:pt x="58126" y="460260"/>
                </a:cubicBezTo>
                <a:cubicBezTo>
                  <a:pt x="54898" y="457037"/>
                  <a:pt x="54091" y="452202"/>
                  <a:pt x="54898" y="448173"/>
                </a:cubicBezTo>
                <a:cubicBezTo>
                  <a:pt x="55705" y="443339"/>
                  <a:pt x="58126" y="439310"/>
                  <a:pt x="62161" y="436892"/>
                </a:cubicBezTo>
                <a:cubicBezTo>
                  <a:pt x="71845" y="431252"/>
                  <a:pt x="78300" y="423194"/>
                  <a:pt x="82335" y="413525"/>
                </a:cubicBezTo>
                <a:cubicBezTo>
                  <a:pt x="87177" y="400632"/>
                  <a:pt x="86370" y="387740"/>
                  <a:pt x="81528" y="375653"/>
                </a:cubicBezTo>
                <a:cubicBezTo>
                  <a:pt x="75879" y="363567"/>
                  <a:pt x="66196" y="354703"/>
                  <a:pt x="54091" y="349869"/>
                </a:cubicBezTo>
                <a:cubicBezTo>
                  <a:pt x="44408" y="345840"/>
                  <a:pt x="33917" y="345840"/>
                  <a:pt x="24234" y="348257"/>
                </a:cubicBezTo>
                <a:cubicBezTo>
                  <a:pt x="19392" y="349063"/>
                  <a:pt x="15357" y="349063"/>
                  <a:pt x="11322" y="346645"/>
                </a:cubicBezTo>
                <a:cubicBezTo>
                  <a:pt x="7288" y="343422"/>
                  <a:pt x="4867" y="340199"/>
                  <a:pt x="4060" y="335365"/>
                </a:cubicBezTo>
                <a:cubicBezTo>
                  <a:pt x="-782" y="306357"/>
                  <a:pt x="-1589" y="276543"/>
                  <a:pt x="3253" y="247535"/>
                </a:cubicBezTo>
                <a:cubicBezTo>
                  <a:pt x="3253" y="242700"/>
                  <a:pt x="5674" y="238671"/>
                  <a:pt x="9708" y="236254"/>
                </a:cubicBezTo>
                <a:cubicBezTo>
                  <a:pt x="13743" y="233837"/>
                  <a:pt x="17778" y="233031"/>
                  <a:pt x="22620" y="233837"/>
                </a:cubicBezTo>
                <a:cubicBezTo>
                  <a:pt x="33110" y="236254"/>
                  <a:pt x="43601" y="235448"/>
                  <a:pt x="53284" y="230614"/>
                </a:cubicBezTo>
                <a:cubicBezTo>
                  <a:pt x="65389" y="225779"/>
                  <a:pt x="74265" y="216110"/>
                  <a:pt x="79107" y="204023"/>
                </a:cubicBezTo>
                <a:cubicBezTo>
                  <a:pt x="83949" y="191131"/>
                  <a:pt x="83142" y="178238"/>
                  <a:pt x="78300" y="166152"/>
                </a:cubicBezTo>
                <a:cubicBezTo>
                  <a:pt x="73459" y="157288"/>
                  <a:pt x="67003" y="149230"/>
                  <a:pt x="58126" y="144395"/>
                </a:cubicBezTo>
                <a:cubicBezTo>
                  <a:pt x="54091" y="141978"/>
                  <a:pt x="51671" y="137949"/>
                  <a:pt x="50864" y="133920"/>
                </a:cubicBezTo>
                <a:cubicBezTo>
                  <a:pt x="50057" y="129086"/>
                  <a:pt x="50864" y="124251"/>
                  <a:pt x="53284" y="121028"/>
                </a:cubicBezTo>
                <a:cubicBezTo>
                  <a:pt x="70231" y="96855"/>
                  <a:pt x="91212" y="75904"/>
                  <a:pt x="114614" y="58177"/>
                </a:cubicBezTo>
                <a:cubicBezTo>
                  <a:pt x="118648" y="55760"/>
                  <a:pt x="122683" y="54148"/>
                  <a:pt x="127525" y="54954"/>
                </a:cubicBezTo>
                <a:cubicBezTo>
                  <a:pt x="131560" y="55760"/>
                  <a:pt x="135595" y="58177"/>
                  <a:pt x="138015" y="62206"/>
                </a:cubicBezTo>
                <a:cubicBezTo>
                  <a:pt x="143664" y="71070"/>
                  <a:pt x="151734" y="77516"/>
                  <a:pt x="161417" y="81545"/>
                </a:cubicBezTo>
                <a:cubicBezTo>
                  <a:pt x="167066" y="83962"/>
                  <a:pt x="172715" y="84768"/>
                  <a:pt x="179171" y="84768"/>
                </a:cubicBezTo>
                <a:cubicBezTo>
                  <a:pt x="199345" y="84768"/>
                  <a:pt x="217905" y="71876"/>
                  <a:pt x="225167" y="53343"/>
                </a:cubicBezTo>
                <a:cubicBezTo>
                  <a:pt x="228395" y="43673"/>
                  <a:pt x="229202" y="34004"/>
                  <a:pt x="226781" y="24335"/>
                </a:cubicBezTo>
                <a:cubicBezTo>
                  <a:pt x="225974" y="19500"/>
                  <a:pt x="226781" y="14665"/>
                  <a:pt x="229202" y="11442"/>
                </a:cubicBezTo>
                <a:cubicBezTo>
                  <a:pt x="231623" y="7413"/>
                  <a:pt x="235658" y="4996"/>
                  <a:pt x="239693" y="4190"/>
                </a:cubicBezTo>
                <a:cubicBezTo>
                  <a:pt x="268743" y="-644"/>
                  <a:pt x="297794" y="-1450"/>
                  <a:pt x="327652" y="2579"/>
                </a:cubicBezTo>
                <a:close/>
              </a:path>
            </a:pathLst>
          </a:custGeom>
          <a:gradFill>
            <a:gsLst>
              <a:gs pos="100000">
                <a:schemeClr val="accent2"/>
              </a:gs>
              <a:gs pos="0">
                <a:schemeClr val="accent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fingerprint-outline-with-check-mark_25953"/>
          <p:cNvSpPr/>
          <p:nvPr/>
        </p:nvSpPr>
        <p:spPr>
          <a:xfrm>
            <a:off x="6792278" y="4496997"/>
            <a:ext cx="393929" cy="525207"/>
          </a:xfrm>
          <a:custGeom>
            <a:avLst/>
            <a:gdLst>
              <a:gd name="connsiteX0" fmla="*/ 216763 w 454915"/>
              <a:gd name="connsiteY0" fmla="*/ 538493 h 606518"/>
              <a:gd name="connsiteX1" fmla="*/ 242442 w 454915"/>
              <a:gd name="connsiteY1" fmla="*/ 566992 h 606518"/>
              <a:gd name="connsiteX2" fmla="*/ 226375 w 454915"/>
              <a:gd name="connsiteY2" fmla="*/ 562696 h 606518"/>
              <a:gd name="connsiteX3" fmla="*/ 174730 w 454915"/>
              <a:gd name="connsiteY3" fmla="*/ 602508 h 606518"/>
              <a:gd name="connsiteX4" fmla="*/ 165406 w 454915"/>
              <a:gd name="connsiteY4" fmla="*/ 606518 h 606518"/>
              <a:gd name="connsiteX5" fmla="*/ 156368 w 454915"/>
              <a:gd name="connsiteY5" fmla="*/ 602795 h 606518"/>
              <a:gd name="connsiteX6" fmla="*/ 156081 w 454915"/>
              <a:gd name="connsiteY6" fmla="*/ 584607 h 606518"/>
              <a:gd name="connsiteX7" fmla="*/ 216763 w 454915"/>
              <a:gd name="connsiteY7" fmla="*/ 538493 h 606518"/>
              <a:gd name="connsiteX8" fmla="*/ 192384 w 454915"/>
              <a:gd name="connsiteY8" fmla="*/ 474067 h 606518"/>
              <a:gd name="connsiteX9" fmla="*/ 198410 w 454915"/>
              <a:gd name="connsiteY9" fmla="*/ 501126 h 606518"/>
              <a:gd name="connsiteX10" fmla="*/ 138582 w 454915"/>
              <a:gd name="connsiteY10" fmla="*/ 543362 h 606518"/>
              <a:gd name="connsiteX11" fmla="*/ 121221 w 454915"/>
              <a:gd name="connsiteY11" fmla="*/ 555961 h 606518"/>
              <a:gd name="connsiteX12" fmla="*/ 113617 w 454915"/>
              <a:gd name="connsiteY12" fmla="*/ 558252 h 606518"/>
              <a:gd name="connsiteX13" fmla="*/ 103144 w 454915"/>
              <a:gd name="connsiteY13" fmla="*/ 552811 h 606518"/>
              <a:gd name="connsiteX14" fmla="*/ 106157 w 454915"/>
              <a:gd name="connsiteY14" fmla="*/ 534772 h 606518"/>
              <a:gd name="connsiteX15" fmla="*/ 123230 w 454915"/>
              <a:gd name="connsiteY15" fmla="*/ 522459 h 606518"/>
              <a:gd name="connsiteX16" fmla="*/ 192384 w 454915"/>
              <a:gd name="connsiteY16" fmla="*/ 474067 h 606518"/>
              <a:gd name="connsiteX17" fmla="*/ 377044 w 454915"/>
              <a:gd name="connsiteY17" fmla="*/ 398209 h 606518"/>
              <a:gd name="connsiteX18" fmla="*/ 397546 w 454915"/>
              <a:gd name="connsiteY18" fmla="*/ 415534 h 606518"/>
              <a:gd name="connsiteX19" fmla="*/ 316541 w 454915"/>
              <a:gd name="connsiteY19" fmla="*/ 511325 h 606518"/>
              <a:gd name="connsiteX20" fmla="*/ 262060 w 454915"/>
              <a:gd name="connsiteY20" fmla="*/ 461353 h 606518"/>
              <a:gd name="connsiteX21" fmla="*/ 280268 w 454915"/>
              <a:gd name="connsiteY21" fmla="*/ 441737 h 606518"/>
              <a:gd name="connsiteX22" fmla="*/ 314104 w 454915"/>
              <a:gd name="connsiteY22" fmla="*/ 472808 h 606518"/>
              <a:gd name="connsiteX23" fmla="*/ 209277 w 454915"/>
              <a:gd name="connsiteY23" fmla="*/ 386777 h 606518"/>
              <a:gd name="connsiteX24" fmla="*/ 194651 w 454915"/>
              <a:gd name="connsiteY24" fmla="*/ 425841 h 606518"/>
              <a:gd name="connsiteX25" fmla="*/ 162819 w 454915"/>
              <a:gd name="connsiteY25" fmla="*/ 446589 h 606518"/>
              <a:gd name="connsiteX26" fmla="*/ 70190 w 454915"/>
              <a:gd name="connsiteY26" fmla="*/ 499676 h 606518"/>
              <a:gd name="connsiteX27" fmla="*/ 66892 w 454915"/>
              <a:gd name="connsiteY27" fmla="*/ 500105 h 606518"/>
              <a:gd name="connsiteX28" fmla="*/ 54274 w 454915"/>
              <a:gd name="connsiteY28" fmla="*/ 490518 h 606518"/>
              <a:gd name="connsiteX29" fmla="*/ 63451 w 454915"/>
              <a:gd name="connsiteY29" fmla="*/ 474635 h 606518"/>
              <a:gd name="connsiteX30" fmla="*/ 148480 w 454915"/>
              <a:gd name="connsiteY30" fmla="*/ 424982 h 606518"/>
              <a:gd name="connsiteX31" fmla="*/ 209277 w 454915"/>
              <a:gd name="connsiteY31" fmla="*/ 386777 h 606518"/>
              <a:gd name="connsiteX32" fmla="*/ 329166 w 454915"/>
              <a:gd name="connsiteY32" fmla="*/ 350812 h 606518"/>
              <a:gd name="connsiteX33" fmla="*/ 230374 w 454915"/>
              <a:gd name="connsiteY33" fmla="*/ 449439 h 606518"/>
              <a:gd name="connsiteX34" fmla="*/ 329166 w 454915"/>
              <a:gd name="connsiteY34" fmla="*/ 548066 h 606518"/>
              <a:gd name="connsiteX35" fmla="*/ 428102 w 454915"/>
              <a:gd name="connsiteY35" fmla="*/ 449439 h 606518"/>
              <a:gd name="connsiteX36" fmla="*/ 329166 w 454915"/>
              <a:gd name="connsiteY36" fmla="*/ 350812 h 606518"/>
              <a:gd name="connsiteX37" fmla="*/ 329166 w 454915"/>
              <a:gd name="connsiteY37" fmla="*/ 324044 h 606518"/>
              <a:gd name="connsiteX38" fmla="*/ 454915 w 454915"/>
              <a:gd name="connsiteY38" fmla="*/ 449439 h 606518"/>
              <a:gd name="connsiteX39" fmla="*/ 329166 w 454915"/>
              <a:gd name="connsiteY39" fmla="*/ 574834 h 606518"/>
              <a:gd name="connsiteX40" fmla="*/ 203561 w 454915"/>
              <a:gd name="connsiteY40" fmla="*/ 449439 h 606518"/>
              <a:gd name="connsiteX41" fmla="*/ 329166 w 454915"/>
              <a:gd name="connsiteY41" fmla="*/ 324044 h 606518"/>
              <a:gd name="connsiteX42" fmla="*/ 303200 w 454915"/>
              <a:gd name="connsiteY42" fmla="*/ 306571 h 606518"/>
              <a:gd name="connsiteX43" fmla="*/ 317383 w 454915"/>
              <a:gd name="connsiteY43" fmla="*/ 312454 h 606518"/>
              <a:gd name="connsiteX44" fmla="*/ 293602 w 454915"/>
              <a:gd name="connsiteY44" fmla="*/ 317764 h 606518"/>
              <a:gd name="connsiteX45" fmla="*/ 303200 w 454915"/>
              <a:gd name="connsiteY45" fmla="*/ 306571 h 606518"/>
              <a:gd name="connsiteX46" fmla="*/ 353748 w 454915"/>
              <a:gd name="connsiteY46" fmla="*/ 251258 h 606518"/>
              <a:gd name="connsiteX47" fmla="*/ 368330 w 454915"/>
              <a:gd name="connsiteY47" fmla="*/ 260063 h 606518"/>
              <a:gd name="connsiteX48" fmla="*/ 384954 w 454915"/>
              <a:gd name="connsiteY48" fmla="*/ 291992 h 606518"/>
              <a:gd name="connsiteX49" fmla="*/ 416195 w 454915"/>
              <a:gd name="connsiteY49" fmla="*/ 308887 h 606518"/>
              <a:gd name="connsiteX50" fmla="*/ 420924 w 454915"/>
              <a:gd name="connsiteY50" fmla="*/ 326642 h 606518"/>
              <a:gd name="connsiteX51" fmla="*/ 412899 w 454915"/>
              <a:gd name="connsiteY51" fmla="*/ 332512 h 606518"/>
              <a:gd name="connsiteX52" fmla="*/ 375495 w 454915"/>
              <a:gd name="connsiteY52" fmla="*/ 316333 h 606518"/>
              <a:gd name="connsiteX53" fmla="*/ 343251 w 454915"/>
              <a:gd name="connsiteY53" fmla="*/ 266936 h 606518"/>
              <a:gd name="connsiteX54" fmla="*/ 353748 w 454915"/>
              <a:gd name="connsiteY54" fmla="*/ 251258 h 606518"/>
              <a:gd name="connsiteX55" fmla="*/ 266658 w 454915"/>
              <a:gd name="connsiteY55" fmla="*/ 174084 h 606518"/>
              <a:gd name="connsiteX56" fmla="*/ 276411 w 454915"/>
              <a:gd name="connsiteY56" fmla="*/ 176338 h 606518"/>
              <a:gd name="connsiteX57" fmla="*/ 279423 w 454915"/>
              <a:gd name="connsiteY57" fmla="*/ 194376 h 606518"/>
              <a:gd name="connsiteX58" fmla="*/ 25554 w 454915"/>
              <a:gd name="connsiteY58" fmla="*/ 371311 h 606518"/>
              <a:gd name="connsiteX59" fmla="*/ 25124 w 454915"/>
              <a:gd name="connsiteY59" fmla="*/ 371454 h 606518"/>
              <a:gd name="connsiteX60" fmla="*/ 20678 w 454915"/>
              <a:gd name="connsiteY60" fmla="*/ 372170 h 606518"/>
              <a:gd name="connsiteX61" fmla="*/ 8486 w 454915"/>
              <a:gd name="connsiteY61" fmla="*/ 363867 h 606518"/>
              <a:gd name="connsiteX62" fmla="*/ 16088 w 454915"/>
              <a:gd name="connsiteY62" fmla="*/ 347118 h 606518"/>
              <a:gd name="connsiteX63" fmla="*/ 17092 w 454915"/>
              <a:gd name="connsiteY63" fmla="*/ 346832 h 606518"/>
              <a:gd name="connsiteX64" fmla="*/ 258195 w 454915"/>
              <a:gd name="connsiteY64" fmla="*/ 179345 h 606518"/>
              <a:gd name="connsiteX65" fmla="*/ 266658 w 454915"/>
              <a:gd name="connsiteY65" fmla="*/ 174084 h 606518"/>
              <a:gd name="connsiteX66" fmla="*/ 266587 w 454915"/>
              <a:gd name="connsiteY66" fmla="*/ 112153 h 606518"/>
              <a:gd name="connsiteX67" fmla="*/ 290904 w 454915"/>
              <a:gd name="connsiteY67" fmla="*/ 114316 h 606518"/>
              <a:gd name="connsiteX68" fmla="*/ 335933 w 454915"/>
              <a:gd name="connsiteY68" fmla="*/ 150821 h 606518"/>
              <a:gd name="connsiteX69" fmla="*/ 335360 w 454915"/>
              <a:gd name="connsiteY69" fmla="*/ 219966 h 606518"/>
              <a:gd name="connsiteX70" fmla="*/ 209449 w 454915"/>
              <a:gd name="connsiteY70" fmla="*/ 344227 h 606518"/>
              <a:gd name="connsiteX71" fmla="*/ 42380 w 454915"/>
              <a:gd name="connsiteY71" fmla="*/ 437709 h 606518"/>
              <a:gd name="connsiteX72" fmla="*/ 37218 w 454915"/>
              <a:gd name="connsiteY72" fmla="*/ 438854 h 606518"/>
              <a:gd name="connsiteX73" fmla="*/ 25315 w 454915"/>
              <a:gd name="connsiteY73" fmla="*/ 430980 h 606518"/>
              <a:gd name="connsiteX74" fmla="*/ 32198 w 454915"/>
              <a:gd name="connsiteY74" fmla="*/ 413945 h 606518"/>
              <a:gd name="connsiteX75" fmla="*/ 195395 w 454915"/>
              <a:gd name="connsiteY75" fmla="*/ 322467 h 606518"/>
              <a:gd name="connsiteX76" fmla="*/ 311267 w 454915"/>
              <a:gd name="connsiteY76" fmla="*/ 210375 h 606518"/>
              <a:gd name="connsiteX77" fmla="*/ 312558 w 454915"/>
              <a:gd name="connsiteY77" fmla="*/ 161988 h 606518"/>
              <a:gd name="connsiteX78" fmla="*/ 283303 w 454915"/>
              <a:gd name="connsiteY78" fmla="*/ 139083 h 606518"/>
              <a:gd name="connsiteX79" fmla="*/ 207298 w 454915"/>
              <a:gd name="connsiteY79" fmla="*/ 178594 h 606518"/>
              <a:gd name="connsiteX80" fmla="*/ 100460 w 454915"/>
              <a:gd name="connsiteY80" fmla="*/ 266922 h 606518"/>
              <a:gd name="connsiteX81" fmla="*/ 16424 w 454915"/>
              <a:gd name="connsiteY81" fmla="*/ 303284 h 606518"/>
              <a:gd name="connsiteX82" fmla="*/ 506 w 454915"/>
              <a:gd name="connsiteY82" fmla="*/ 294265 h 606518"/>
              <a:gd name="connsiteX83" fmla="*/ 9540 w 454915"/>
              <a:gd name="connsiteY83" fmla="*/ 278375 h 606518"/>
              <a:gd name="connsiteX84" fmla="*/ 86980 w 454915"/>
              <a:gd name="connsiteY84" fmla="*/ 244876 h 606518"/>
              <a:gd name="connsiteX85" fmla="*/ 187938 w 454915"/>
              <a:gd name="connsiteY85" fmla="*/ 161415 h 606518"/>
              <a:gd name="connsiteX86" fmla="*/ 266587 w 454915"/>
              <a:gd name="connsiteY86" fmla="*/ 112153 h 606518"/>
              <a:gd name="connsiteX87" fmla="*/ 244282 w 454915"/>
              <a:gd name="connsiteY87" fmla="*/ 55341 h 606518"/>
              <a:gd name="connsiteX88" fmla="*/ 257332 w 454915"/>
              <a:gd name="connsiteY88" fmla="*/ 68370 h 606518"/>
              <a:gd name="connsiteX89" fmla="*/ 244282 w 454915"/>
              <a:gd name="connsiteY89" fmla="*/ 81257 h 606518"/>
              <a:gd name="connsiteX90" fmla="*/ 236826 w 454915"/>
              <a:gd name="connsiteY90" fmla="*/ 82402 h 606518"/>
              <a:gd name="connsiteX91" fmla="*/ 205994 w 454915"/>
              <a:gd name="connsiteY91" fmla="*/ 93141 h 606518"/>
              <a:gd name="connsiteX92" fmla="*/ 177170 w 454915"/>
              <a:gd name="connsiteY92" fmla="*/ 111468 h 606518"/>
              <a:gd name="connsiteX93" fmla="*/ 174446 w 454915"/>
              <a:gd name="connsiteY93" fmla="*/ 113616 h 606518"/>
              <a:gd name="connsiteX94" fmla="*/ 171291 w 454915"/>
              <a:gd name="connsiteY94" fmla="*/ 116193 h 606518"/>
              <a:gd name="connsiteX95" fmla="*/ 165411 w 454915"/>
              <a:gd name="connsiteY95" fmla="*/ 121348 h 606518"/>
              <a:gd name="connsiteX96" fmla="*/ 154513 w 454915"/>
              <a:gd name="connsiteY96" fmla="*/ 131657 h 606518"/>
              <a:gd name="connsiteX97" fmla="*/ 136014 w 454915"/>
              <a:gd name="connsiteY97" fmla="*/ 151989 h 606518"/>
              <a:gd name="connsiteX98" fmla="*/ 87974 w 454915"/>
              <a:gd name="connsiteY98" fmla="*/ 199382 h 606518"/>
              <a:gd name="connsiteX99" fmla="*/ 58577 w 454915"/>
              <a:gd name="connsiteY99" fmla="*/ 217280 h 606518"/>
              <a:gd name="connsiteX100" fmla="*/ 21292 w 454915"/>
              <a:gd name="connsiteY100" fmla="*/ 234891 h 606518"/>
              <a:gd name="connsiteX101" fmla="*/ 5375 w 454915"/>
              <a:gd name="connsiteY101" fmla="*/ 225871 h 606518"/>
              <a:gd name="connsiteX102" fmla="*/ 14409 w 454915"/>
              <a:gd name="connsiteY102" fmla="*/ 209978 h 606518"/>
              <a:gd name="connsiteX103" fmla="*/ 26025 w 454915"/>
              <a:gd name="connsiteY103" fmla="*/ 205539 h 606518"/>
              <a:gd name="connsiteX104" fmla="*/ 59437 w 454915"/>
              <a:gd name="connsiteY104" fmla="*/ 187355 h 606518"/>
              <a:gd name="connsiteX105" fmla="*/ 85536 w 454915"/>
              <a:gd name="connsiteY105" fmla="*/ 168025 h 606518"/>
              <a:gd name="connsiteX106" fmla="*/ 109628 w 454915"/>
              <a:gd name="connsiteY106" fmla="*/ 143541 h 606518"/>
              <a:gd name="connsiteX107" fmla="*/ 126549 w 454915"/>
              <a:gd name="connsiteY107" fmla="*/ 123352 h 606518"/>
              <a:gd name="connsiteX108" fmla="*/ 244282 w 454915"/>
              <a:gd name="connsiteY108" fmla="*/ 55341 h 606518"/>
              <a:gd name="connsiteX109" fmla="*/ 231356 w 454915"/>
              <a:gd name="connsiteY109" fmla="*/ 224 h 606518"/>
              <a:gd name="connsiteX110" fmla="*/ 231642 w 454915"/>
              <a:gd name="connsiteY110" fmla="*/ 224 h 606518"/>
              <a:gd name="connsiteX111" fmla="*/ 365431 w 454915"/>
              <a:gd name="connsiteY111" fmla="*/ 82828 h 606518"/>
              <a:gd name="connsiteX112" fmla="*/ 405582 w 454915"/>
              <a:gd name="connsiteY112" fmla="*/ 179748 h 606518"/>
              <a:gd name="connsiteX113" fmla="*/ 406729 w 454915"/>
              <a:gd name="connsiteY113" fmla="*/ 184186 h 606518"/>
              <a:gd name="connsiteX114" fmla="*/ 407303 w 454915"/>
              <a:gd name="connsiteY114" fmla="*/ 186334 h 606518"/>
              <a:gd name="connsiteX115" fmla="*/ 417628 w 454915"/>
              <a:gd name="connsiteY115" fmla="*/ 215825 h 606518"/>
              <a:gd name="connsiteX116" fmla="*/ 419922 w 454915"/>
              <a:gd name="connsiteY116" fmla="*/ 233434 h 606518"/>
              <a:gd name="connsiteX117" fmla="*/ 409454 w 454915"/>
              <a:gd name="connsiteY117" fmla="*/ 238731 h 606518"/>
              <a:gd name="connsiteX118" fmla="*/ 401854 w 454915"/>
              <a:gd name="connsiteY118" fmla="*/ 236297 h 606518"/>
              <a:gd name="connsiteX119" fmla="*/ 382352 w 454915"/>
              <a:gd name="connsiteY119" fmla="*/ 193206 h 606518"/>
              <a:gd name="connsiteX120" fmla="*/ 380488 w 454915"/>
              <a:gd name="connsiteY120" fmla="*/ 186048 h 606518"/>
              <a:gd name="connsiteX121" fmla="*/ 229922 w 454915"/>
              <a:gd name="connsiteY121" fmla="*/ 25993 h 606518"/>
              <a:gd name="connsiteX122" fmla="*/ 52827 w 454915"/>
              <a:gd name="connsiteY122" fmla="*/ 138375 h 606518"/>
              <a:gd name="connsiteX123" fmla="*/ 49816 w 454915"/>
              <a:gd name="connsiteY123" fmla="*/ 142383 h 606518"/>
              <a:gd name="connsiteX124" fmla="*/ 30027 w 454915"/>
              <a:gd name="connsiteY124" fmla="*/ 162283 h 606518"/>
              <a:gd name="connsiteX125" fmla="*/ 10525 w 454915"/>
              <a:gd name="connsiteY125" fmla="*/ 170443 h 606518"/>
              <a:gd name="connsiteX126" fmla="*/ 631 w 454915"/>
              <a:gd name="connsiteY126" fmla="*/ 160565 h 606518"/>
              <a:gd name="connsiteX127" fmla="*/ 5650 w 454915"/>
              <a:gd name="connsiteY127" fmla="*/ 147394 h 606518"/>
              <a:gd name="connsiteX128" fmla="*/ 8661 w 454915"/>
              <a:gd name="connsiteY128" fmla="*/ 145676 h 606518"/>
              <a:gd name="connsiteX129" fmla="*/ 29167 w 454915"/>
              <a:gd name="connsiteY129" fmla="*/ 126779 h 606518"/>
              <a:gd name="connsiteX130" fmla="*/ 32178 w 454915"/>
              <a:gd name="connsiteY130" fmla="*/ 122770 h 606518"/>
              <a:gd name="connsiteX131" fmla="*/ 231356 w 454915"/>
              <a:gd name="connsiteY131" fmla="*/ 224 h 60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454915" h="606518">
                <a:moveTo>
                  <a:pt x="216763" y="538493"/>
                </a:moveTo>
                <a:cubicBezTo>
                  <a:pt x="223936" y="549091"/>
                  <a:pt x="232687" y="558686"/>
                  <a:pt x="242442" y="566992"/>
                </a:cubicBezTo>
                <a:cubicBezTo>
                  <a:pt x="236130" y="563698"/>
                  <a:pt x="230679" y="561836"/>
                  <a:pt x="226375" y="562696"/>
                </a:cubicBezTo>
                <a:cubicBezTo>
                  <a:pt x="216763" y="564271"/>
                  <a:pt x="192089" y="584607"/>
                  <a:pt x="174730" y="602508"/>
                </a:cubicBezTo>
                <a:cubicBezTo>
                  <a:pt x="172148" y="605229"/>
                  <a:pt x="168705" y="606518"/>
                  <a:pt x="165406" y="606518"/>
                </a:cubicBezTo>
                <a:cubicBezTo>
                  <a:pt x="162106" y="606518"/>
                  <a:pt x="158950" y="605229"/>
                  <a:pt x="156368" y="602795"/>
                </a:cubicBezTo>
                <a:cubicBezTo>
                  <a:pt x="151203" y="597925"/>
                  <a:pt x="151060" y="589619"/>
                  <a:pt x="156081" y="584607"/>
                </a:cubicBezTo>
                <a:cubicBezTo>
                  <a:pt x="162537" y="577876"/>
                  <a:pt x="194097" y="546226"/>
                  <a:pt x="216763" y="538493"/>
                </a:cubicBezTo>
                <a:close/>
                <a:moveTo>
                  <a:pt x="192384" y="474067"/>
                </a:moveTo>
                <a:cubicBezTo>
                  <a:pt x="193532" y="483373"/>
                  <a:pt x="195541" y="492393"/>
                  <a:pt x="198410" y="501126"/>
                </a:cubicBezTo>
                <a:cubicBezTo>
                  <a:pt x="176746" y="515444"/>
                  <a:pt x="151494" y="533913"/>
                  <a:pt x="138582" y="543362"/>
                </a:cubicBezTo>
                <a:cubicBezTo>
                  <a:pt x="131551" y="548516"/>
                  <a:pt x="125526" y="552811"/>
                  <a:pt x="121221" y="555961"/>
                </a:cubicBezTo>
                <a:cubicBezTo>
                  <a:pt x="118926" y="557536"/>
                  <a:pt x="116343" y="558252"/>
                  <a:pt x="113617" y="558252"/>
                </a:cubicBezTo>
                <a:cubicBezTo>
                  <a:pt x="109600" y="558252"/>
                  <a:pt x="105583" y="556391"/>
                  <a:pt x="103144" y="552811"/>
                </a:cubicBezTo>
                <a:cubicBezTo>
                  <a:pt x="98983" y="546941"/>
                  <a:pt x="100274" y="538924"/>
                  <a:pt x="106157" y="534772"/>
                </a:cubicBezTo>
                <a:cubicBezTo>
                  <a:pt x="110317" y="531765"/>
                  <a:pt x="116343" y="527470"/>
                  <a:pt x="123230" y="522459"/>
                </a:cubicBezTo>
                <a:cubicBezTo>
                  <a:pt x="151925" y="501413"/>
                  <a:pt x="174737" y="485378"/>
                  <a:pt x="192384" y="474067"/>
                </a:cubicBezTo>
                <a:close/>
                <a:moveTo>
                  <a:pt x="377044" y="398209"/>
                </a:moveTo>
                <a:lnTo>
                  <a:pt x="397546" y="415534"/>
                </a:lnTo>
                <a:lnTo>
                  <a:pt x="316541" y="511325"/>
                </a:lnTo>
                <a:lnTo>
                  <a:pt x="262060" y="461353"/>
                </a:lnTo>
                <a:lnTo>
                  <a:pt x="280268" y="441737"/>
                </a:lnTo>
                <a:lnTo>
                  <a:pt x="314104" y="472808"/>
                </a:lnTo>
                <a:close/>
                <a:moveTo>
                  <a:pt x="209277" y="386777"/>
                </a:moveTo>
                <a:cubicBezTo>
                  <a:pt x="202538" y="398797"/>
                  <a:pt x="197663" y="411961"/>
                  <a:pt x="194651" y="425841"/>
                </a:cubicBezTo>
                <a:cubicBezTo>
                  <a:pt x="184041" y="432566"/>
                  <a:pt x="173000" y="439864"/>
                  <a:pt x="162819" y="446589"/>
                </a:cubicBezTo>
                <a:cubicBezTo>
                  <a:pt x="125395" y="471058"/>
                  <a:pt x="90265" y="494238"/>
                  <a:pt x="70190" y="499676"/>
                </a:cubicBezTo>
                <a:cubicBezTo>
                  <a:pt x="69043" y="499962"/>
                  <a:pt x="67896" y="500105"/>
                  <a:pt x="66892" y="500105"/>
                </a:cubicBezTo>
                <a:cubicBezTo>
                  <a:pt x="61157" y="500105"/>
                  <a:pt x="55851" y="496242"/>
                  <a:pt x="54274" y="490518"/>
                </a:cubicBezTo>
                <a:cubicBezTo>
                  <a:pt x="52410" y="483650"/>
                  <a:pt x="56568" y="476495"/>
                  <a:pt x="63451" y="474635"/>
                </a:cubicBezTo>
                <a:cubicBezTo>
                  <a:pt x="79367" y="470342"/>
                  <a:pt x="116074" y="446303"/>
                  <a:pt x="148480" y="424982"/>
                </a:cubicBezTo>
                <a:cubicBezTo>
                  <a:pt x="173717" y="408384"/>
                  <a:pt x="193648" y="395362"/>
                  <a:pt x="209277" y="386777"/>
                </a:cubicBezTo>
                <a:close/>
                <a:moveTo>
                  <a:pt x="329166" y="350812"/>
                </a:moveTo>
                <a:cubicBezTo>
                  <a:pt x="274680" y="350812"/>
                  <a:pt x="230374" y="395044"/>
                  <a:pt x="230374" y="449439"/>
                </a:cubicBezTo>
                <a:cubicBezTo>
                  <a:pt x="230374" y="503834"/>
                  <a:pt x="274680" y="548066"/>
                  <a:pt x="329166" y="548066"/>
                </a:cubicBezTo>
                <a:cubicBezTo>
                  <a:pt x="383653" y="548066"/>
                  <a:pt x="428102" y="503834"/>
                  <a:pt x="428102" y="449439"/>
                </a:cubicBezTo>
                <a:cubicBezTo>
                  <a:pt x="428102" y="395044"/>
                  <a:pt x="383653" y="350812"/>
                  <a:pt x="329166" y="350812"/>
                </a:cubicBezTo>
                <a:close/>
                <a:moveTo>
                  <a:pt x="329166" y="324044"/>
                </a:moveTo>
                <a:cubicBezTo>
                  <a:pt x="398421" y="324044"/>
                  <a:pt x="454915" y="380300"/>
                  <a:pt x="454915" y="449439"/>
                </a:cubicBezTo>
                <a:cubicBezTo>
                  <a:pt x="454915" y="518578"/>
                  <a:pt x="398421" y="574834"/>
                  <a:pt x="329166" y="574834"/>
                </a:cubicBezTo>
                <a:cubicBezTo>
                  <a:pt x="259911" y="574834"/>
                  <a:pt x="203561" y="518578"/>
                  <a:pt x="203561" y="449439"/>
                </a:cubicBezTo>
                <a:cubicBezTo>
                  <a:pt x="203561" y="380300"/>
                  <a:pt x="259911" y="324044"/>
                  <a:pt x="329166" y="324044"/>
                </a:cubicBezTo>
                <a:close/>
                <a:moveTo>
                  <a:pt x="303200" y="306571"/>
                </a:moveTo>
                <a:cubicBezTo>
                  <a:pt x="309360" y="304992"/>
                  <a:pt x="314375" y="307719"/>
                  <a:pt x="317383" y="312454"/>
                </a:cubicBezTo>
                <a:cubicBezTo>
                  <a:pt x="309217" y="313602"/>
                  <a:pt x="301338" y="315324"/>
                  <a:pt x="293602" y="317764"/>
                </a:cubicBezTo>
                <a:cubicBezTo>
                  <a:pt x="294175" y="312598"/>
                  <a:pt x="298473" y="307862"/>
                  <a:pt x="303200" y="306571"/>
                </a:cubicBezTo>
                <a:close/>
                <a:moveTo>
                  <a:pt x="353748" y="251258"/>
                </a:moveTo>
                <a:cubicBezTo>
                  <a:pt x="360018" y="249540"/>
                  <a:pt x="366969" y="251902"/>
                  <a:pt x="368330" y="260063"/>
                </a:cubicBezTo>
                <a:cubicBezTo>
                  <a:pt x="370336" y="272663"/>
                  <a:pt x="375065" y="283688"/>
                  <a:pt x="384954" y="291992"/>
                </a:cubicBezTo>
                <a:cubicBezTo>
                  <a:pt x="394125" y="299581"/>
                  <a:pt x="405447" y="304306"/>
                  <a:pt x="416195" y="308887"/>
                </a:cubicBezTo>
                <a:cubicBezTo>
                  <a:pt x="422644" y="311608"/>
                  <a:pt x="424077" y="321058"/>
                  <a:pt x="420924" y="326642"/>
                </a:cubicBezTo>
                <a:cubicBezTo>
                  <a:pt x="418918" y="329935"/>
                  <a:pt x="416052" y="331796"/>
                  <a:pt x="412899" y="332512"/>
                </a:cubicBezTo>
                <a:cubicBezTo>
                  <a:pt x="401434" y="325353"/>
                  <a:pt x="388823" y="319912"/>
                  <a:pt x="375495" y="316333"/>
                </a:cubicBezTo>
                <a:cubicBezTo>
                  <a:pt x="359158" y="304735"/>
                  <a:pt x="346977" y="289272"/>
                  <a:pt x="343251" y="266936"/>
                </a:cubicBezTo>
                <a:cubicBezTo>
                  <a:pt x="341889" y="258775"/>
                  <a:pt x="347478" y="252976"/>
                  <a:pt x="353748" y="251258"/>
                </a:cubicBezTo>
                <a:close/>
                <a:moveTo>
                  <a:pt x="266658" y="174084"/>
                </a:moveTo>
                <a:cubicBezTo>
                  <a:pt x="269957" y="173547"/>
                  <a:pt x="273471" y="174263"/>
                  <a:pt x="276411" y="176338"/>
                </a:cubicBezTo>
                <a:cubicBezTo>
                  <a:pt x="282148" y="180490"/>
                  <a:pt x="283582" y="188506"/>
                  <a:pt x="279423" y="194376"/>
                </a:cubicBezTo>
                <a:cubicBezTo>
                  <a:pt x="198386" y="307752"/>
                  <a:pt x="53666" y="361577"/>
                  <a:pt x="25554" y="371311"/>
                </a:cubicBezTo>
                <a:lnTo>
                  <a:pt x="25124" y="371454"/>
                </a:lnTo>
                <a:cubicBezTo>
                  <a:pt x="23690" y="371884"/>
                  <a:pt x="22112" y="372170"/>
                  <a:pt x="20678" y="372170"/>
                </a:cubicBezTo>
                <a:cubicBezTo>
                  <a:pt x="15514" y="372170"/>
                  <a:pt x="10494" y="369021"/>
                  <a:pt x="8486" y="363867"/>
                </a:cubicBezTo>
                <a:cubicBezTo>
                  <a:pt x="6048" y="357139"/>
                  <a:pt x="9347" y="349695"/>
                  <a:pt x="16088" y="347118"/>
                </a:cubicBezTo>
                <a:cubicBezTo>
                  <a:pt x="16231" y="347118"/>
                  <a:pt x="16518" y="346975"/>
                  <a:pt x="17092" y="346832"/>
                </a:cubicBezTo>
                <a:cubicBezTo>
                  <a:pt x="44057" y="337527"/>
                  <a:pt x="181891" y="286279"/>
                  <a:pt x="258195" y="179345"/>
                </a:cubicBezTo>
                <a:cubicBezTo>
                  <a:pt x="260275" y="176410"/>
                  <a:pt x="263359" y="174621"/>
                  <a:pt x="266658" y="174084"/>
                </a:cubicBezTo>
                <a:close/>
                <a:moveTo>
                  <a:pt x="266587" y="112153"/>
                </a:moveTo>
                <a:cubicBezTo>
                  <a:pt x="275004" y="111256"/>
                  <a:pt x="283160" y="111954"/>
                  <a:pt x="290904" y="114316"/>
                </a:cubicBezTo>
                <a:cubicBezTo>
                  <a:pt x="311984" y="120758"/>
                  <a:pt x="327616" y="133356"/>
                  <a:pt x="335933" y="150821"/>
                </a:cubicBezTo>
                <a:cubicBezTo>
                  <a:pt x="345398" y="170434"/>
                  <a:pt x="345111" y="195630"/>
                  <a:pt x="335360" y="219966"/>
                </a:cubicBezTo>
                <a:cubicBezTo>
                  <a:pt x="315856" y="268640"/>
                  <a:pt x="256056" y="314450"/>
                  <a:pt x="209449" y="344227"/>
                </a:cubicBezTo>
                <a:cubicBezTo>
                  <a:pt x="178043" y="364269"/>
                  <a:pt x="98882" y="413515"/>
                  <a:pt x="42380" y="437709"/>
                </a:cubicBezTo>
                <a:cubicBezTo>
                  <a:pt x="40659" y="438425"/>
                  <a:pt x="38939" y="438854"/>
                  <a:pt x="37218" y="438854"/>
                </a:cubicBezTo>
                <a:cubicBezTo>
                  <a:pt x="32198" y="438854"/>
                  <a:pt x="27466" y="435848"/>
                  <a:pt x="25315" y="430980"/>
                </a:cubicBezTo>
                <a:cubicBezTo>
                  <a:pt x="22447" y="424395"/>
                  <a:pt x="25602" y="416808"/>
                  <a:pt x="32198" y="413945"/>
                </a:cubicBezTo>
                <a:cubicBezTo>
                  <a:pt x="86980" y="390610"/>
                  <a:pt x="164563" y="342223"/>
                  <a:pt x="195395" y="322467"/>
                </a:cubicBezTo>
                <a:cubicBezTo>
                  <a:pt x="256916" y="283099"/>
                  <a:pt x="298074" y="243301"/>
                  <a:pt x="311267" y="210375"/>
                </a:cubicBezTo>
                <a:cubicBezTo>
                  <a:pt x="318294" y="192767"/>
                  <a:pt x="318868" y="175015"/>
                  <a:pt x="312558" y="161988"/>
                </a:cubicBezTo>
                <a:cubicBezTo>
                  <a:pt x="307395" y="151108"/>
                  <a:pt x="297500" y="143377"/>
                  <a:pt x="283303" y="139083"/>
                </a:cubicBezTo>
                <a:cubicBezTo>
                  <a:pt x="259211" y="131638"/>
                  <a:pt x="228235" y="154687"/>
                  <a:pt x="207298" y="178594"/>
                </a:cubicBezTo>
                <a:cubicBezTo>
                  <a:pt x="206867" y="179023"/>
                  <a:pt x="156245" y="232851"/>
                  <a:pt x="100460" y="266922"/>
                </a:cubicBezTo>
                <a:cubicBezTo>
                  <a:pt x="98739" y="267924"/>
                  <a:pt x="59159" y="291688"/>
                  <a:pt x="16424" y="303284"/>
                </a:cubicBezTo>
                <a:cubicBezTo>
                  <a:pt x="9397" y="305145"/>
                  <a:pt x="2370" y="301137"/>
                  <a:pt x="506" y="294265"/>
                </a:cubicBezTo>
                <a:cubicBezTo>
                  <a:pt x="-1502" y="287250"/>
                  <a:pt x="2657" y="280236"/>
                  <a:pt x="9540" y="278375"/>
                </a:cubicBezTo>
                <a:cubicBezTo>
                  <a:pt x="48834" y="267638"/>
                  <a:pt x="86550" y="245019"/>
                  <a:pt x="86980" y="244876"/>
                </a:cubicBezTo>
                <a:cubicBezTo>
                  <a:pt x="138463" y="213381"/>
                  <a:pt x="187364" y="161845"/>
                  <a:pt x="187938" y="161415"/>
                </a:cubicBezTo>
                <a:cubicBezTo>
                  <a:pt x="213751" y="131889"/>
                  <a:pt x="241339" y="114844"/>
                  <a:pt x="266587" y="112153"/>
                </a:cubicBezTo>
                <a:close/>
                <a:moveTo>
                  <a:pt x="244282" y="55341"/>
                </a:moveTo>
                <a:cubicBezTo>
                  <a:pt x="251453" y="54625"/>
                  <a:pt x="257332" y="61784"/>
                  <a:pt x="257332" y="68370"/>
                </a:cubicBezTo>
                <a:cubicBezTo>
                  <a:pt x="257332" y="75959"/>
                  <a:pt x="251309" y="80541"/>
                  <a:pt x="244282" y="81257"/>
                </a:cubicBezTo>
                <a:cubicBezTo>
                  <a:pt x="241414" y="81543"/>
                  <a:pt x="240554" y="81686"/>
                  <a:pt x="236826" y="82402"/>
                </a:cubicBezTo>
                <a:cubicBezTo>
                  <a:pt x="225067" y="84836"/>
                  <a:pt x="215459" y="88273"/>
                  <a:pt x="205994" y="93141"/>
                </a:cubicBezTo>
                <a:cubicBezTo>
                  <a:pt x="195813" y="98439"/>
                  <a:pt x="186205" y="104452"/>
                  <a:pt x="177170" y="111468"/>
                </a:cubicBezTo>
                <a:cubicBezTo>
                  <a:pt x="176740" y="111898"/>
                  <a:pt x="174732" y="113473"/>
                  <a:pt x="174446" y="113616"/>
                </a:cubicBezTo>
                <a:cubicBezTo>
                  <a:pt x="173442" y="114475"/>
                  <a:pt x="172295" y="115334"/>
                  <a:pt x="171291" y="116193"/>
                </a:cubicBezTo>
                <a:cubicBezTo>
                  <a:pt x="169283" y="117912"/>
                  <a:pt x="167419" y="119487"/>
                  <a:pt x="165411" y="121348"/>
                </a:cubicBezTo>
                <a:cubicBezTo>
                  <a:pt x="161683" y="124641"/>
                  <a:pt x="157954" y="128077"/>
                  <a:pt x="154513" y="131657"/>
                </a:cubicBezTo>
                <a:cubicBezTo>
                  <a:pt x="148060" y="138100"/>
                  <a:pt x="141750" y="144830"/>
                  <a:pt x="136014" y="151989"/>
                </a:cubicBezTo>
                <a:cubicBezTo>
                  <a:pt x="121674" y="169600"/>
                  <a:pt x="106043" y="185637"/>
                  <a:pt x="87974" y="199382"/>
                </a:cubicBezTo>
                <a:cubicBezTo>
                  <a:pt x="78653" y="206398"/>
                  <a:pt x="68615" y="211553"/>
                  <a:pt x="58577" y="217280"/>
                </a:cubicBezTo>
                <a:cubicBezTo>
                  <a:pt x="46531" y="224153"/>
                  <a:pt x="34485" y="230882"/>
                  <a:pt x="21292" y="234891"/>
                </a:cubicBezTo>
                <a:cubicBezTo>
                  <a:pt x="14552" y="236896"/>
                  <a:pt x="7239" y="232601"/>
                  <a:pt x="5375" y="225871"/>
                </a:cubicBezTo>
                <a:cubicBezTo>
                  <a:pt x="3367" y="218998"/>
                  <a:pt x="7669" y="211982"/>
                  <a:pt x="14409" y="209978"/>
                </a:cubicBezTo>
                <a:cubicBezTo>
                  <a:pt x="18711" y="208689"/>
                  <a:pt x="22153" y="207400"/>
                  <a:pt x="26025" y="205539"/>
                </a:cubicBezTo>
                <a:cubicBezTo>
                  <a:pt x="37353" y="199955"/>
                  <a:pt x="48539" y="193655"/>
                  <a:pt x="59437" y="187355"/>
                </a:cubicBezTo>
                <a:cubicBezTo>
                  <a:pt x="69762" y="181484"/>
                  <a:pt x="76789" y="175900"/>
                  <a:pt x="85536" y="168025"/>
                </a:cubicBezTo>
                <a:cubicBezTo>
                  <a:pt x="93997" y="160293"/>
                  <a:pt x="102171" y="152132"/>
                  <a:pt x="109628" y="143541"/>
                </a:cubicBezTo>
                <a:cubicBezTo>
                  <a:pt x="115364" y="136812"/>
                  <a:pt x="120670" y="129939"/>
                  <a:pt x="126549" y="123352"/>
                </a:cubicBezTo>
                <a:cubicBezTo>
                  <a:pt x="157381" y="89418"/>
                  <a:pt x="197390" y="60209"/>
                  <a:pt x="244282" y="55341"/>
                </a:cubicBezTo>
                <a:close/>
                <a:moveTo>
                  <a:pt x="231356" y="224"/>
                </a:moveTo>
                <a:cubicBezTo>
                  <a:pt x="231499" y="224"/>
                  <a:pt x="231499" y="224"/>
                  <a:pt x="231642" y="224"/>
                </a:cubicBezTo>
                <a:cubicBezTo>
                  <a:pt x="287424" y="4232"/>
                  <a:pt x="332450" y="32006"/>
                  <a:pt x="365431" y="82828"/>
                </a:cubicBezTo>
                <a:cubicBezTo>
                  <a:pt x="391099" y="122198"/>
                  <a:pt x="401567" y="164001"/>
                  <a:pt x="405582" y="179748"/>
                </a:cubicBezTo>
                <a:cubicBezTo>
                  <a:pt x="406012" y="181466"/>
                  <a:pt x="406443" y="183327"/>
                  <a:pt x="406729" y="184186"/>
                </a:cubicBezTo>
                <a:cubicBezTo>
                  <a:pt x="407016" y="184759"/>
                  <a:pt x="407160" y="185475"/>
                  <a:pt x="407303" y="186334"/>
                </a:cubicBezTo>
                <a:cubicBezTo>
                  <a:pt x="410171" y="198646"/>
                  <a:pt x="415046" y="212532"/>
                  <a:pt x="417628" y="215825"/>
                </a:cubicBezTo>
                <a:cubicBezTo>
                  <a:pt x="422933" y="220120"/>
                  <a:pt x="423937" y="227851"/>
                  <a:pt x="419922" y="233434"/>
                </a:cubicBezTo>
                <a:cubicBezTo>
                  <a:pt x="417341" y="236870"/>
                  <a:pt x="413469" y="238731"/>
                  <a:pt x="409454" y="238731"/>
                </a:cubicBezTo>
                <a:cubicBezTo>
                  <a:pt x="406729" y="238731"/>
                  <a:pt x="404148" y="238015"/>
                  <a:pt x="401854" y="236297"/>
                </a:cubicBezTo>
                <a:cubicBezTo>
                  <a:pt x="392533" y="229712"/>
                  <a:pt x="386224" y="209383"/>
                  <a:pt x="382352" y="193206"/>
                </a:cubicBezTo>
                <a:cubicBezTo>
                  <a:pt x="381778" y="191488"/>
                  <a:pt x="381205" y="189483"/>
                  <a:pt x="380488" y="186048"/>
                </a:cubicBezTo>
                <a:cubicBezTo>
                  <a:pt x="355394" y="86694"/>
                  <a:pt x="303341" y="31290"/>
                  <a:pt x="229922" y="25993"/>
                </a:cubicBezTo>
                <a:cubicBezTo>
                  <a:pt x="140872" y="21555"/>
                  <a:pt x="79212" y="103443"/>
                  <a:pt x="52827" y="138375"/>
                </a:cubicBezTo>
                <a:lnTo>
                  <a:pt x="49816" y="142383"/>
                </a:lnTo>
                <a:cubicBezTo>
                  <a:pt x="42789" y="151689"/>
                  <a:pt x="35189" y="158417"/>
                  <a:pt x="30027" y="162283"/>
                </a:cubicBezTo>
                <a:cubicBezTo>
                  <a:pt x="18412" y="171302"/>
                  <a:pt x="14684" y="171302"/>
                  <a:pt x="10525" y="170443"/>
                </a:cubicBezTo>
                <a:cubicBezTo>
                  <a:pt x="5650" y="169298"/>
                  <a:pt x="1778" y="165432"/>
                  <a:pt x="631" y="160565"/>
                </a:cubicBezTo>
                <a:cubicBezTo>
                  <a:pt x="-373" y="155697"/>
                  <a:pt x="1491" y="150400"/>
                  <a:pt x="5650" y="147394"/>
                </a:cubicBezTo>
                <a:cubicBezTo>
                  <a:pt x="6510" y="146678"/>
                  <a:pt x="7657" y="146106"/>
                  <a:pt x="8661" y="145676"/>
                </a:cubicBezTo>
                <a:cubicBezTo>
                  <a:pt x="11959" y="143815"/>
                  <a:pt x="21280" y="137230"/>
                  <a:pt x="29167" y="126779"/>
                </a:cubicBezTo>
                <a:lnTo>
                  <a:pt x="32178" y="122770"/>
                </a:lnTo>
                <a:cubicBezTo>
                  <a:pt x="61001" y="84546"/>
                  <a:pt x="128540" y="-5073"/>
                  <a:pt x="231356" y="224"/>
                </a:cubicBezTo>
                <a:close/>
              </a:path>
            </a:pathLst>
          </a:custGeom>
          <a:gradFill>
            <a:gsLst>
              <a:gs pos="0">
                <a:schemeClr val="accent1"/>
              </a:gs>
              <a:gs pos="100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sick-eye_98472"/>
          <p:cNvSpPr/>
          <p:nvPr/>
        </p:nvSpPr>
        <p:spPr>
          <a:xfrm>
            <a:off x="9795249" y="1631722"/>
            <a:ext cx="608591" cy="395844"/>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608526" h="395802">
                <a:moveTo>
                  <a:pt x="417195" y="259112"/>
                </a:moveTo>
                <a:cubicBezTo>
                  <a:pt x="404135" y="283198"/>
                  <a:pt x="383392" y="302681"/>
                  <a:pt x="358348" y="314340"/>
                </a:cubicBezTo>
                <a:lnTo>
                  <a:pt x="340217" y="350392"/>
                </a:lnTo>
                <a:cubicBezTo>
                  <a:pt x="386619" y="343489"/>
                  <a:pt x="431485" y="323238"/>
                  <a:pt x="474353" y="289948"/>
                </a:cubicBezTo>
                <a:lnTo>
                  <a:pt x="445620" y="289948"/>
                </a:lnTo>
                <a:cubicBezTo>
                  <a:pt x="437477" y="289948"/>
                  <a:pt x="429948" y="285192"/>
                  <a:pt x="426414" y="277828"/>
                </a:cubicBezTo>
                <a:close/>
                <a:moveTo>
                  <a:pt x="304228" y="171263"/>
                </a:moveTo>
                <a:cubicBezTo>
                  <a:pt x="318999" y="171263"/>
                  <a:pt x="330973" y="183205"/>
                  <a:pt x="330973" y="197937"/>
                </a:cubicBezTo>
                <a:cubicBezTo>
                  <a:pt x="330973" y="212669"/>
                  <a:pt x="318999" y="224611"/>
                  <a:pt x="304228" y="224611"/>
                </a:cubicBezTo>
                <a:cubicBezTo>
                  <a:pt x="289457" y="224611"/>
                  <a:pt x="277483" y="212669"/>
                  <a:pt x="277483" y="197937"/>
                </a:cubicBezTo>
                <a:cubicBezTo>
                  <a:pt x="277483" y="183205"/>
                  <a:pt x="289457" y="171263"/>
                  <a:pt x="304228" y="171263"/>
                </a:cubicBezTo>
                <a:close/>
                <a:moveTo>
                  <a:pt x="304263" y="112297"/>
                </a:moveTo>
                <a:cubicBezTo>
                  <a:pt x="256939" y="112297"/>
                  <a:pt x="218527" y="150650"/>
                  <a:pt x="218527" y="197901"/>
                </a:cubicBezTo>
                <a:cubicBezTo>
                  <a:pt x="218527" y="245152"/>
                  <a:pt x="256939" y="283505"/>
                  <a:pt x="304263" y="283505"/>
                </a:cubicBezTo>
                <a:cubicBezTo>
                  <a:pt x="351587" y="283505"/>
                  <a:pt x="389999" y="245152"/>
                  <a:pt x="389999" y="197901"/>
                </a:cubicBezTo>
                <a:cubicBezTo>
                  <a:pt x="389999" y="150650"/>
                  <a:pt x="351587" y="112297"/>
                  <a:pt x="304263" y="112297"/>
                </a:cubicBezTo>
                <a:close/>
                <a:moveTo>
                  <a:pt x="184570" y="73331"/>
                </a:moveTo>
                <a:cubicBezTo>
                  <a:pt x="159679" y="86217"/>
                  <a:pt x="135403" y="103399"/>
                  <a:pt x="111894" y="124724"/>
                </a:cubicBezTo>
                <a:cubicBezTo>
                  <a:pt x="80089" y="153412"/>
                  <a:pt x="57810" y="182560"/>
                  <a:pt x="47208" y="197901"/>
                </a:cubicBezTo>
                <a:cubicBezTo>
                  <a:pt x="57810" y="213242"/>
                  <a:pt x="80089" y="242390"/>
                  <a:pt x="111894" y="271078"/>
                </a:cubicBezTo>
                <a:cubicBezTo>
                  <a:pt x="168130" y="321858"/>
                  <a:pt x="228514" y="349318"/>
                  <a:pt x="291203" y="352693"/>
                </a:cubicBezTo>
                <a:lnTo>
                  <a:pt x="304417" y="326307"/>
                </a:lnTo>
                <a:cubicBezTo>
                  <a:pt x="304417" y="326307"/>
                  <a:pt x="304263" y="326307"/>
                  <a:pt x="304263" y="326307"/>
                </a:cubicBezTo>
                <a:cubicBezTo>
                  <a:pt x="236350" y="326307"/>
                  <a:pt x="180729" y="273533"/>
                  <a:pt x="176120" y="206952"/>
                </a:cubicBezTo>
                <a:lnTo>
                  <a:pt x="158450" y="188696"/>
                </a:lnTo>
                <a:lnTo>
                  <a:pt x="101753" y="217077"/>
                </a:lnTo>
                <a:cubicBezTo>
                  <a:pt x="98680" y="218612"/>
                  <a:pt x="95454" y="219225"/>
                  <a:pt x="92227" y="219225"/>
                </a:cubicBezTo>
                <a:cubicBezTo>
                  <a:pt x="84391" y="219225"/>
                  <a:pt x="76709" y="214930"/>
                  <a:pt x="73021" y="207413"/>
                </a:cubicBezTo>
                <a:cubicBezTo>
                  <a:pt x="67643" y="196827"/>
                  <a:pt x="71945" y="184094"/>
                  <a:pt x="82547" y="178725"/>
                </a:cubicBezTo>
                <a:lnTo>
                  <a:pt x="153226" y="143440"/>
                </a:lnTo>
                <a:cubicBezTo>
                  <a:pt x="161677" y="139298"/>
                  <a:pt x="171817" y="140985"/>
                  <a:pt x="178271" y="147735"/>
                </a:cubicBezTo>
                <a:lnTo>
                  <a:pt x="183648" y="153412"/>
                </a:lnTo>
                <a:cubicBezTo>
                  <a:pt x="190716" y="134695"/>
                  <a:pt x="201779" y="118127"/>
                  <a:pt x="216068" y="104780"/>
                </a:cubicBezTo>
                <a:close/>
                <a:moveTo>
                  <a:pt x="304263" y="42802"/>
                </a:moveTo>
                <a:cubicBezTo>
                  <a:pt x="278450" y="42802"/>
                  <a:pt x="252944" y="46944"/>
                  <a:pt x="228053" y="54921"/>
                </a:cubicBezTo>
                <a:lnTo>
                  <a:pt x="254942" y="79314"/>
                </a:lnTo>
                <a:cubicBezTo>
                  <a:pt x="270153" y="73024"/>
                  <a:pt x="286747" y="69495"/>
                  <a:pt x="304263" y="69495"/>
                </a:cubicBezTo>
                <a:cubicBezTo>
                  <a:pt x="338988" y="69495"/>
                  <a:pt x="370639" y="83456"/>
                  <a:pt x="393841" y="105854"/>
                </a:cubicBezTo>
                <a:lnTo>
                  <a:pt x="445620" y="105854"/>
                </a:lnTo>
                <a:cubicBezTo>
                  <a:pt x="457451" y="105854"/>
                  <a:pt x="467131" y="115519"/>
                  <a:pt x="467131" y="127332"/>
                </a:cubicBezTo>
                <a:cubicBezTo>
                  <a:pt x="467131" y="139144"/>
                  <a:pt x="457451" y="148656"/>
                  <a:pt x="445620" y="148656"/>
                </a:cubicBezTo>
                <a:lnTo>
                  <a:pt x="423034" y="148656"/>
                </a:lnTo>
                <a:cubicBezTo>
                  <a:pt x="428719" y="162309"/>
                  <a:pt x="432099" y="177190"/>
                  <a:pt x="432714" y="192685"/>
                </a:cubicBezTo>
                <a:lnTo>
                  <a:pt x="459141" y="247146"/>
                </a:lnTo>
                <a:lnTo>
                  <a:pt x="480960" y="247146"/>
                </a:lnTo>
                <a:cubicBezTo>
                  <a:pt x="492022" y="247146"/>
                  <a:pt x="500934" y="255277"/>
                  <a:pt x="502317" y="265862"/>
                </a:cubicBezTo>
                <a:cubicBezTo>
                  <a:pt x="531049" y="238862"/>
                  <a:pt x="551331" y="212322"/>
                  <a:pt x="561318" y="197901"/>
                </a:cubicBezTo>
                <a:cubicBezTo>
                  <a:pt x="550716" y="182560"/>
                  <a:pt x="528437" y="153412"/>
                  <a:pt x="496632" y="124724"/>
                </a:cubicBezTo>
                <a:cubicBezTo>
                  <a:pt x="436401" y="70416"/>
                  <a:pt x="371715" y="42802"/>
                  <a:pt x="304263" y="42802"/>
                </a:cubicBezTo>
                <a:close/>
                <a:moveTo>
                  <a:pt x="304263" y="0"/>
                </a:moveTo>
                <a:cubicBezTo>
                  <a:pt x="382009" y="0"/>
                  <a:pt x="458680" y="32523"/>
                  <a:pt x="526286" y="93888"/>
                </a:cubicBezTo>
                <a:cubicBezTo>
                  <a:pt x="576683" y="139605"/>
                  <a:pt x="604340" y="185014"/>
                  <a:pt x="605415" y="186855"/>
                </a:cubicBezTo>
                <a:cubicBezTo>
                  <a:pt x="609564" y="193605"/>
                  <a:pt x="609564" y="202197"/>
                  <a:pt x="605415" y="208947"/>
                </a:cubicBezTo>
                <a:cubicBezTo>
                  <a:pt x="604340" y="210788"/>
                  <a:pt x="576683" y="256197"/>
                  <a:pt x="526286" y="301914"/>
                </a:cubicBezTo>
                <a:cubicBezTo>
                  <a:pt x="458834" y="363279"/>
                  <a:pt x="382009" y="395802"/>
                  <a:pt x="304263" y="395802"/>
                </a:cubicBezTo>
                <a:cubicBezTo>
                  <a:pt x="304263" y="395802"/>
                  <a:pt x="304109" y="395802"/>
                  <a:pt x="304109" y="395802"/>
                </a:cubicBezTo>
                <a:cubicBezTo>
                  <a:pt x="226517" y="395802"/>
                  <a:pt x="149692" y="363279"/>
                  <a:pt x="82240" y="301914"/>
                </a:cubicBezTo>
                <a:cubicBezTo>
                  <a:pt x="31843" y="256197"/>
                  <a:pt x="4186" y="210788"/>
                  <a:pt x="3111" y="208947"/>
                </a:cubicBezTo>
                <a:cubicBezTo>
                  <a:pt x="-1038" y="202197"/>
                  <a:pt x="-1038" y="193605"/>
                  <a:pt x="3111" y="186855"/>
                </a:cubicBezTo>
                <a:cubicBezTo>
                  <a:pt x="4186" y="185014"/>
                  <a:pt x="31843" y="139605"/>
                  <a:pt x="82240" y="93888"/>
                </a:cubicBezTo>
                <a:cubicBezTo>
                  <a:pt x="149846" y="32523"/>
                  <a:pt x="226517" y="0"/>
                  <a:pt x="304263" y="0"/>
                </a:cubicBezTo>
                <a:close/>
              </a:path>
            </a:pathLst>
          </a:custGeom>
          <a:gradFill>
            <a:gsLst>
              <a:gs pos="0">
                <a:schemeClr val="accent1"/>
              </a:gs>
              <a:gs pos="100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hand_107775"/>
          <p:cNvSpPr/>
          <p:nvPr/>
        </p:nvSpPr>
        <p:spPr>
          <a:xfrm>
            <a:off x="9883760" y="3434081"/>
            <a:ext cx="429356" cy="533632"/>
          </a:xfrm>
          <a:custGeom>
            <a:avLst/>
            <a:gdLst>
              <a:gd name="T0" fmla="*/ 2058 w 2342"/>
              <a:gd name="T1" fmla="*/ 488 h 2915"/>
              <a:gd name="T2" fmla="*/ 1975 w 2342"/>
              <a:gd name="T3" fmla="*/ 500 h 2915"/>
              <a:gd name="T4" fmla="*/ 1975 w 2342"/>
              <a:gd name="T5" fmla="*/ 405 h 2915"/>
              <a:gd name="T6" fmla="*/ 1692 w 2342"/>
              <a:gd name="T7" fmla="*/ 122 h 2915"/>
              <a:gd name="T8" fmla="*/ 1575 w 2342"/>
              <a:gd name="T9" fmla="*/ 148 h 2915"/>
              <a:gd name="T10" fmla="*/ 1326 w 2342"/>
              <a:gd name="T11" fmla="*/ 0 h 2915"/>
              <a:gd name="T12" fmla="*/ 1045 w 2342"/>
              <a:gd name="T13" fmla="*/ 257 h 2915"/>
              <a:gd name="T14" fmla="*/ 961 w 2342"/>
              <a:gd name="T15" fmla="*/ 244 h 2915"/>
              <a:gd name="T16" fmla="*/ 678 w 2342"/>
              <a:gd name="T17" fmla="*/ 527 h 2915"/>
              <a:gd name="T18" fmla="*/ 678 w 2342"/>
              <a:gd name="T19" fmla="*/ 1288 h 2915"/>
              <a:gd name="T20" fmla="*/ 613 w 2342"/>
              <a:gd name="T21" fmla="*/ 1199 h 2915"/>
              <a:gd name="T22" fmla="*/ 156 w 2342"/>
              <a:gd name="T23" fmla="*/ 1086 h 2915"/>
              <a:gd name="T24" fmla="*/ 19 w 2342"/>
              <a:gd name="T25" fmla="*/ 1283 h 2915"/>
              <a:gd name="T26" fmla="*/ 64 w 2342"/>
              <a:gd name="T27" fmla="*/ 1541 h 2915"/>
              <a:gd name="T28" fmla="*/ 448 w 2342"/>
              <a:gd name="T29" fmla="*/ 2211 h 2915"/>
              <a:gd name="T30" fmla="*/ 1375 w 2342"/>
              <a:gd name="T31" fmla="*/ 2915 h 2915"/>
              <a:gd name="T32" fmla="*/ 2342 w 2342"/>
              <a:gd name="T33" fmla="*/ 1960 h 2915"/>
              <a:gd name="T34" fmla="*/ 2342 w 2342"/>
              <a:gd name="T35" fmla="*/ 771 h 2915"/>
              <a:gd name="T36" fmla="*/ 2058 w 2342"/>
              <a:gd name="T37" fmla="*/ 488 h 2915"/>
              <a:gd name="T38" fmla="*/ 2142 w 2342"/>
              <a:gd name="T39" fmla="*/ 1960 h 2915"/>
              <a:gd name="T40" fmla="*/ 1375 w 2342"/>
              <a:gd name="T41" fmla="*/ 2715 h 2915"/>
              <a:gd name="T42" fmla="*/ 243 w 2342"/>
              <a:gd name="T43" fmla="*/ 1452 h 2915"/>
              <a:gd name="T44" fmla="*/ 236 w 2342"/>
              <a:gd name="T45" fmla="*/ 1440 h 2915"/>
              <a:gd name="T46" fmla="*/ 214 w 2342"/>
              <a:gd name="T47" fmla="*/ 1327 h 2915"/>
              <a:gd name="T48" fmla="*/ 262 w 2342"/>
              <a:gd name="T49" fmla="*/ 1255 h 2915"/>
              <a:gd name="T50" fmla="*/ 447 w 2342"/>
              <a:gd name="T51" fmla="*/ 1311 h 2915"/>
              <a:gd name="T52" fmla="*/ 450 w 2342"/>
              <a:gd name="T53" fmla="*/ 1315 h 2915"/>
              <a:gd name="T54" fmla="*/ 697 w 2342"/>
              <a:gd name="T55" fmla="*/ 1654 h 2915"/>
              <a:gd name="T56" fmla="*/ 809 w 2342"/>
              <a:gd name="T57" fmla="*/ 1690 h 2915"/>
              <a:gd name="T58" fmla="*/ 878 w 2342"/>
              <a:gd name="T59" fmla="*/ 1595 h 2915"/>
              <a:gd name="T60" fmla="*/ 878 w 2342"/>
              <a:gd name="T61" fmla="*/ 527 h 2915"/>
              <a:gd name="T62" fmla="*/ 961 w 2342"/>
              <a:gd name="T63" fmla="*/ 444 h 2915"/>
              <a:gd name="T64" fmla="*/ 1044 w 2342"/>
              <a:gd name="T65" fmla="*/ 527 h 2915"/>
              <a:gd name="T66" fmla="*/ 1044 w 2342"/>
              <a:gd name="T67" fmla="*/ 1290 h 2915"/>
              <a:gd name="T68" fmla="*/ 1144 w 2342"/>
              <a:gd name="T69" fmla="*/ 1390 h 2915"/>
              <a:gd name="T70" fmla="*/ 1244 w 2342"/>
              <a:gd name="T71" fmla="*/ 1290 h 2915"/>
              <a:gd name="T72" fmla="*/ 1244 w 2342"/>
              <a:gd name="T73" fmla="*/ 527 h 2915"/>
              <a:gd name="T74" fmla="*/ 1244 w 2342"/>
              <a:gd name="T75" fmla="*/ 283 h 2915"/>
              <a:gd name="T76" fmla="*/ 1326 w 2342"/>
              <a:gd name="T77" fmla="*/ 200 h 2915"/>
              <a:gd name="T78" fmla="*/ 1409 w 2342"/>
              <a:gd name="T79" fmla="*/ 283 h 2915"/>
              <a:gd name="T80" fmla="*/ 1409 w 2342"/>
              <a:gd name="T81" fmla="*/ 405 h 2915"/>
              <a:gd name="T82" fmla="*/ 1409 w 2342"/>
              <a:gd name="T83" fmla="*/ 1290 h 2915"/>
              <a:gd name="T84" fmla="*/ 1509 w 2342"/>
              <a:gd name="T85" fmla="*/ 1390 h 2915"/>
              <a:gd name="T86" fmla="*/ 1609 w 2342"/>
              <a:gd name="T87" fmla="*/ 1290 h 2915"/>
              <a:gd name="T88" fmla="*/ 1609 w 2342"/>
              <a:gd name="T89" fmla="*/ 405 h 2915"/>
              <a:gd name="T90" fmla="*/ 1692 w 2342"/>
              <a:gd name="T91" fmla="*/ 322 h 2915"/>
              <a:gd name="T92" fmla="*/ 1775 w 2342"/>
              <a:gd name="T93" fmla="*/ 405 h 2915"/>
              <a:gd name="T94" fmla="*/ 1775 w 2342"/>
              <a:gd name="T95" fmla="*/ 771 h 2915"/>
              <a:gd name="T96" fmla="*/ 1775 w 2342"/>
              <a:gd name="T97" fmla="*/ 1412 h 2915"/>
              <a:gd name="T98" fmla="*/ 1875 w 2342"/>
              <a:gd name="T99" fmla="*/ 1512 h 2915"/>
              <a:gd name="T100" fmla="*/ 1975 w 2342"/>
              <a:gd name="T101" fmla="*/ 1412 h 2915"/>
              <a:gd name="T102" fmla="*/ 1975 w 2342"/>
              <a:gd name="T103" fmla="*/ 771 h 2915"/>
              <a:gd name="T104" fmla="*/ 2058 w 2342"/>
              <a:gd name="T105" fmla="*/ 688 h 2915"/>
              <a:gd name="T106" fmla="*/ 2142 w 2342"/>
              <a:gd name="T107" fmla="*/ 771 h 2915"/>
              <a:gd name="T108" fmla="*/ 2142 w 2342"/>
              <a:gd name="T109" fmla="*/ 1960 h 2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342" h="2915">
                <a:moveTo>
                  <a:pt x="2058" y="488"/>
                </a:moveTo>
                <a:cubicBezTo>
                  <a:pt x="2029" y="488"/>
                  <a:pt x="2001" y="492"/>
                  <a:pt x="1975" y="500"/>
                </a:cubicBezTo>
                <a:lnTo>
                  <a:pt x="1975" y="405"/>
                </a:lnTo>
                <a:cubicBezTo>
                  <a:pt x="1975" y="249"/>
                  <a:pt x="1848" y="122"/>
                  <a:pt x="1692" y="122"/>
                </a:cubicBezTo>
                <a:cubicBezTo>
                  <a:pt x="1651" y="122"/>
                  <a:pt x="1611" y="132"/>
                  <a:pt x="1575" y="148"/>
                </a:cubicBezTo>
                <a:cubicBezTo>
                  <a:pt x="1527" y="60"/>
                  <a:pt x="1434" y="0"/>
                  <a:pt x="1326" y="0"/>
                </a:cubicBezTo>
                <a:cubicBezTo>
                  <a:pt x="1179" y="0"/>
                  <a:pt x="1058" y="113"/>
                  <a:pt x="1045" y="257"/>
                </a:cubicBezTo>
                <a:cubicBezTo>
                  <a:pt x="1018" y="249"/>
                  <a:pt x="990" y="244"/>
                  <a:pt x="961" y="244"/>
                </a:cubicBezTo>
                <a:cubicBezTo>
                  <a:pt x="805" y="244"/>
                  <a:pt x="678" y="371"/>
                  <a:pt x="678" y="527"/>
                </a:cubicBezTo>
                <a:lnTo>
                  <a:pt x="678" y="1288"/>
                </a:lnTo>
                <a:lnTo>
                  <a:pt x="613" y="1199"/>
                </a:lnTo>
                <a:cubicBezTo>
                  <a:pt x="510" y="1044"/>
                  <a:pt x="306" y="993"/>
                  <a:pt x="156" y="1086"/>
                </a:cubicBezTo>
                <a:cubicBezTo>
                  <a:pt x="86" y="1130"/>
                  <a:pt x="37" y="1201"/>
                  <a:pt x="19" y="1283"/>
                </a:cubicBezTo>
                <a:cubicBezTo>
                  <a:pt x="0" y="1369"/>
                  <a:pt x="16" y="1463"/>
                  <a:pt x="64" y="1541"/>
                </a:cubicBezTo>
                <a:cubicBezTo>
                  <a:pt x="86" y="1589"/>
                  <a:pt x="232" y="1898"/>
                  <a:pt x="448" y="2211"/>
                </a:cubicBezTo>
                <a:cubicBezTo>
                  <a:pt x="771" y="2678"/>
                  <a:pt x="1083" y="2915"/>
                  <a:pt x="1375" y="2915"/>
                </a:cubicBezTo>
                <a:cubicBezTo>
                  <a:pt x="2168" y="2915"/>
                  <a:pt x="2342" y="2226"/>
                  <a:pt x="2342" y="1960"/>
                </a:cubicBezTo>
                <a:lnTo>
                  <a:pt x="2342" y="771"/>
                </a:lnTo>
                <a:cubicBezTo>
                  <a:pt x="2342" y="615"/>
                  <a:pt x="2214" y="488"/>
                  <a:pt x="2058" y="488"/>
                </a:cubicBezTo>
                <a:close/>
                <a:moveTo>
                  <a:pt x="2142" y="1960"/>
                </a:moveTo>
                <a:cubicBezTo>
                  <a:pt x="2142" y="1968"/>
                  <a:pt x="2133" y="2715"/>
                  <a:pt x="1375" y="2715"/>
                </a:cubicBezTo>
                <a:cubicBezTo>
                  <a:pt x="919" y="2715"/>
                  <a:pt x="403" y="1803"/>
                  <a:pt x="243" y="1452"/>
                </a:cubicBezTo>
                <a:cubicBezTo>
                  <a:pt x="241" y="1448"/>
                  <a:pt x="239" y="1444"/>
                  <a:pt x="236" y="1440"/>
                </a:cubicBezTo>
                <a:cubicBezTo>
                  <a:pt x="214" y="1405"/>
                  <a:pt x="206" y="1364"/>
                  <a:pt x="214" y="1327"/>
                </a:cubicBezTo>
                <a:cubicBezTo>
                  <a:pt x="219" y="1305"/>
                  <a:pt x="231" y="1275"/>
                  <a:pt x="262" y="1255"/>
                </a:cubicBezTo>
                <a:cubicBezTo>
                  <a:pt x="321" y="1219"/>
                  <a:pt x="403" y="1244"/>
                  <a:pt x="447" y="1311"/>
                </a:cubicBezTo>
                <a:cubicBezTo>
                  <a:pt x="448" y="1312"/>
                  <a:pt x="449" y="1314"/>
                  <a:pt x="450" y="1315"/>
                </a:cubicBezTo>
                <a:lnTo>
                  <a:pt x="697" y="1654"/>
                </a:lnTo>
                <a:cubicBezTo>
                  <a:pt x="723" y="1689"/>
                  <a:pt x="768" y="1703"/>
                  <a:pt x="809" y="1690"/>
                </a:cubicBezTo>
                <a:cubicBezTo>
                  <a:pt x="850" y="1676"/>
                  <a:pt x="878" y="1638"/>
                  <a:pt x="878" y="1595"/>
                </a:cubicBezTo>
                <a:lnTo>
                  <a:pt x="878" y="527"/>
                </a:lnTo>
                <a:cubicBezTo>
                  <a:pt x="878" y="481"/>
                  <a:pt x="915" y="444"/>
                  <a:pt x="961" y="444"/>
                </a:cubicBezTo>
                <a:cubicBezTo>
                  <a:pt x="1006" y="444"/>
                  <a:pt x="1044" y="481"/>
                  <a:pt x="1044" y="527"/>
                </a:cubicBezTo>
                <a:lnTo>
                  <a:pt x="1044" y="1290"/>
                </a:lnTo>
                <a:cubicBezTo>
                  <a:pt x="1044" y="1345"/>
                  <a:pt x="1088" y="1390"/>
                  <a:pt x="1144" y="1390"/>
                </a:cubicBezTo>
                <a:cubicBezTo>
                  <a:pt x="1199" y="1390"/>
                  <a:pt x="1244" y="1345"/>
                  <a:pt x="1244" y="1290"/>
                </a:cubicBezTo>
                <a:lnTo>
                  <a:pt x="1244" y="527"/>
                </a:lnTo>
                <a:lnTo>
                  <a:pt x="1244" y="283"/>
                </a:lnTo>
                <a:cubicBezTo>
                  <a:pt x="1244" y="237"/>
                  <a:pt x="1281" y="200"/>
                  <a:pt x="1326" y="200"/>
                </a:cubicBezTo>
                <a:cubicBezTo>
                  <a:pt x="1372" y="200"/>
                  <a:pt x="1409" y="237"/>
                  <a:pt x="1409" y="283"/>
                </a:cubicBezTo>
                <a:lnTo>
                  <a:pt x="1409" y="405"/>
                </a:lnTo>
                <a:lnTo>
                  <a:pt x="1409" y="1290"/>
                </a:lnTo>
                <a:cubicBezTo>
                  <a:pt x="1409" y="1345"/>
                  <a:pt x="1454" y="1390"/>
                  <a:pt x="1509" y="1390"/>
                </a:cubicBezTo>
                <a:cubicBezTo>
                  <a:pt x="1565" y="1390"/>
                  <a:pt x="1609" y="1345"/>
                  <a:pt x="1609" y="1290"/>
                </a:cubicBezTo>
                <a:lnTo>
                  <a:pt x="1609" y="405"/>
                </a:lnTo>
                <a:cubicBezTo>
                  <a:pt x="1609" y="359"/>
                  <a:pt x="1647" y="322"/>
                  <a:pt x="1692" y="322"/>
                </a:cubicBezTo>
                <a:cubicBezTo>
                  <a:pt x="1738" y="322"/>
                  <a:pt x="1775" y="359"/>
                  <a:pt x="1775" y="405"/>
                </a:cubicBezTo>
                <a:lnTo>
                  <a:pt x="1775" y="771"/>
                </a:lnTo>
                <a:lnTo>
                  <a:pt x="1775" y="1412"/>
                </a:lnTo>
                <a:cubicBezTo>
                  <a:pt x="1775" y="1467"/>
                  <a:pt x="1820" y="1512"/>
                  <a:pt x="1875" y="1512"/>
                </a:cubicBezTo>
                <a:cubicBezTo>
                  <a:pt x="1930" y="1512"/>
                  <a:pt x="1975" y="1467"/>
                  <a:pt x="1975" y="1412"/>
                </a:cubicBezTo>
                <a:lnTo>
                  <a:pt x="1975" y="771"/>
                </a:lnTo>
                <a:cubicBezTo>
                  <a:pt x="1975" y="725"/>
                  <a:pt x="2012" y="688"/>
                  <a:pt x="2058" y="688"/>
                </a:cubicBezTo>
                <a:cubicBezTo>
                  <a:pt x="2104" y="688"/>
                  <a:pt x="2142" y="725"/>
                  <a:pt x="2142" y="771"/>
                </a:cubicBezTo>
                <a:lnTo>
                  <a:pt x="2142" y="1960"/>
                </a:lnTo>
                <a:close/>
              </a:path>
            </a:pathLst>
          </a:custGeom>
          <a:gradFill>
            <a:gsLst>
              <a:gs pos="0">
                <a:schemeClr val="accent1"/>
              </a:gs>
              <a:gs pos="100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search_114689"/>
          <p:cNvSpPr/>
          <p:nvPr/>
        </p:nvSpPr>
        <p:spPr>
          <a:xfrm>
            <a:off x="9766624" y="5345908"/>
            <a:ext cx="519486" cy="471429"/>
          </a:xfrm>
          <a:custGeom>
            <a:avLst/>
            <a:gdLst>
              <a:gd name="connsiteX0" fmla="*/ 325000 h 606722"/>
              <a:gd name="connsiteY0" fmla="*/ 325000 h 606722"/>
              <a:gd name="connsiteX1" fmla="*/ 325000 h 606722"/>
              <a:gd name="connsiteY1" fmla="*/ 325000 h 606722"/>
              <a:gd name="connsiteX2" fmla="*/ 325000 h 606722"/>
              <a:gd name="connsiteY2" fmla="*/ 325000 h 606722"/>
              <a:gd name="connsiteX3" fmla="*/ 325000 h 606722"/>
              <a:gd name="connsiteY3" fmla="*/ 325000 h 606722"/>
              <a:gd name="connsiteX4" fmla="*/ 325000 h 606722"/>
              <a:gd name="connsiteY4" fmla="*/ 325000 h 606722"/>
              <a:gd name="connsiteX5" fmla="*/ 325000 h 606722"/>
              <a:gd name="connsiteY5" fmla="*/ 325000 h 606722"/>
              <a:gd name="connsiteX6" fmla="*/ 325000 h 606722"/>
              <a:gd name="connsiteY6" fmla="*/ 325000 h 606722"/>
              <a:gd name="connsiteX7" fmla="*/ 325000 h 606722"/>
              <a:gd name="connsiteY7" fmla="*/ 325000 h 606722"/>
              <a:gd name="connsiteX8" fmla="*/ 325000 h 606722"/>
              <a:gd name="connsiteY8" fmla="*/ 325000 h 606722"/>
              <a:gd name="connsiteX9" fmla="*/ 325000 h 606722"/>
              <a:gd name="connsiteY9" fmla="*/ 325000 h 606722"/>
              <a:gd name="connsiteX10" fmla="*/ 325000 h 606722"/>
              <a:gd name="connsiteY10" fmla="*/ 325000 h 606722"/>
              <a:gd name="connsiteX11" fmla="*/ 325000 h 606722"/>
              <a:gd name="connsiteY11" fmla="*/ 325000 h 606722"/>
              <a:gd name="connsiteX12" fmla="*/ 325000 h 606722"/>
              <a:gd name="connsiteY12" fmla="*/ 325000 h 606722"/>
              <a:gd name="connsiteX13" fmla="*/ 325000 h 606722"/>
              <a:gd name="connsiteY13" fmla="*/ 325000 h 606722"/>
              <a:gd name="connsiteX14" fmla="*/ 325000 h 606722"/>
              <a:gd name="connsiteY14" fmla="*/ 325000 h 606722"/>
              <a:gd name="connsiteX15" fmla="*/ 325000 h 606722"/>
              <a:gd name="connsiteY15" fmla="*/ 325000 h 606722"/>
              <a:gd name="connsiteX16" fmla="*/ 325000 h 606722"/>
              <a:gd name="connsiteY16" fmla="*/ 325000 h 606722"/>
              <a:gd name="connsiteX17" fmla="*/ 325000 h 606722"/>
              <a:gd name="connsiteY17" fmla="*/ 325000 h 606722"/>
              <a:gd name="connsiteX18" fmla="*/ 325000 h 606722"/>
              <a:gd name="connsiteY18" fmla="*/ 325000 h 606722"/>
              <a:gd name="connsiteX19" fmla="*/ 325000 h 606722"/>
              <a:gd name="connsiteY19" fmla="*/ 325000 h 606722"/>
              <a:gd name="connsiteX20" fmla="*/ 325000 h 606722"/>
              <a:gd name="connsiteY20" fmla="*/ 325000 h 606722"/>
              <a:gd name="connsiteX21" fmla="*/ 325000 h 606722"/>
              <a:gd name="connsiteY21" fmla="*/ 325000 h 606722"/>
              <a:gd name="connsiteX22" fmla="*/ 325000 h 606722"/>
              <a:gd name="connsiteY22" fmla="*/ 325000 h 606722"/>
              <a:gd name="connsiteX23" fmla="*/ 325000 h 606722"/>
              <a:gd name="connsiteY23" fmla="*/ 325000 h 606722"/>
              <a:gd name="connsiteX24" fmla="*/ 325000 h 606722"/>
              <a:gd name="connsiteY24" fmla="*/ 325000 h 606722"/>
              <a:gd name="connsiteX25" fmla="*/ 325000 h 606722"/>
              <a:gd name="connsiteY25" fmla="*/ 325000 h 606722"/>
              <a:gd name="connsiteX26" fmla="*/ 325000 h 606722"/>
              <a:gd name="connsiteY26" fmla="*/ 325000 h 606722"/>
              <a:gd name="connsiteX27" fmla="*/ 325000 h 606722"/>
              <a:gd name="connsiteY27" fmla="*/ 325000 h 606722"/>
              <a:gd name="connsiteX28" fmla="*/ 325000 h 606722"/>
              <a:gd name="connsiteY28" fmla="*/ 325000 h 606722"/>
              <a:gd name="connsiteX29" fmla="*/ 325000 h 606722"/>
              <a:gd name="connsiteY29" fmla="*/ 325000 h 606722"/>
              <a:gd name="connsiteX30" fmla="*/ 325000 h 606722"/>
              <a:gd name="connsiteY30" fmla="*/ 325000 h 606722"/>
              <a:gd name="connsiteX31" fmla="*/ 325000 h 606722"/>
              <a:gd name="connsiteY31" fmla="*/ 325000 h 606722"/>
              <a:gd name="connsiteX32" fmla="*/ 325000 h 606722"/>
              <a:gd name="connsiteY32" fmla="*/ 325000 h 606722"/>
              <a:gd name="connsiteX33" fmla="*/ 325000 h 606722"/>
              <a:gd name="connsiteY33" fmla="*/ 325000 h 606722"/>
              <a:gd name="connsiteX34" fmla="*/ 325000 h 606722"/>
              <a:gd name="connsiteY34" fmla="*/ 325000 h 606722"/>
              <a:gd name="connsiteX35" fmla="*/ 325000 h 606722"/>
              <a:gd name="connsiteY35" fmla="*/ 325000 h 606722"/>
              <a:gd name="connsiteX36" fmla="*/ 325000 h 606722"/>
              <a:gd name="connsiteY36" fmla="*/ 325000 h 606722"/>
              <a:gd name="connsiteX37" fmla="*/ 325000 h 606722"/>
              <a:gd name="connsiteY37" fmla="*/ 325000 h 606722"/>
              <a:gd name="connsiteX38" fmla="*/ 325000 h 606722"/>
              <a:gd name="connsiteY38" fmla="*/ 325000 h 606722"/>
              <a:gd name="connsiteX39" fmla="*/ 325000 h 606722"/>
              <a:gd name="connsiteY39" fmla="*/ 325000 h 606722"/>
              <a:gd name="connsiteX40" fmla="*/ 325000 h 606722"/>
              <a:gd name="connsiteY40" fmla="*/ 325000 h 606722"/>
              <a:gd name="connsiteX41" fmla="*/ 325000 h 606722"/>
              <a:gd name="connsiteY41" fmla="*/ 325000 h 606722"/>
              <a:gd name="connsiteX42" fmla="*/ 325000 h 606722"/>
              <a:gd name="connsiteY42" fmla="*/ 325000 h 606722"/>
              <a:gd name="connsiteX43" fmla="*/ 325000 h 606722"/>
              <a:gd name="connsiteY43" fmla="*/ 325000 h 606722"/>
              <a:gd name="connsiteX44" fmla="*/ 325000 h 606722"/>
              <a:gd name="connsiteY44" fmla="*/ 325000 h 606722"/>
              <a:gd name="connsiteX45" fmla="*/ 325000 h 606722"/>
              <a:gd name="connsiteY45" fmla="*/ 325000 h 606722"/>
              <a:gd name="connsiteX46" fmla="*/ 325000 h 606722"/>
              <a:gd name="connsiteY46" fmla="*/ 325000 h 606722"/>
              <a:gd name="connsiteX47" fmla="*/ 325000 h 606722"/>
              <a:gd name="connsiteY47" fmla="*/ 325000 h 606722"/>
              <a:gd name="connsiteX48" fmla="*/ 325000 h 606722"/>
              <a:gd name="connsiteY48" fmla="*/ 325000 h 606722"/>
              <a:gd name="connsiteX49" fmla="*/ 325000 h 606722"/>
              <a:gd name="connsiteY49" fmla="*/ 325000 h 606722"/>
              <a:gd name="connsiteX50" fmla="*/ 325000 h 606722"/>
              <a:gd name="connsiteY50" fmla="*/ 325000 h 606722"/>
              <a:gd name="connsiteX51" fmla="*/ 325000 h 606722"/>
              <a:gd name="connsiteY51" fmla="*/ 325000 h 606722"/>
              <a:gd name="connsiteX52" fmla="*/ 325000 h 606722"/>
              <a:gd name="connsiteY52" fmla="*/ 325000 h 606722"/>
              <a:gd name="connsiteX53" fmla="*/ 325000 h 606722"/>
              <a:gd name="connsiteY53" fmla="*/ 325000 h 606722"/>
              <a:gd name="connsiteX54" fmla="*/ 325000 h 606722"/>
              <a:gd name="connsiteY54" fmla="*/ 325000 h 606722"/>
              <a:gd name="connsiteX55" fmla="*/ 325000 h 606722"/>
              <a:gd name="connsiteY55" fmla="*/ 325000 h 606722"/>
              <a:gd name="connsiteX56" fmla="*/ 325000 h 606722"/>
              <a:gd name="connsiteY56" fmla="*/ 325000 h 606722"/>
              <a:gd name="connsiteX57" fmla="*/ 325000 h 606722"/>
              <a:gd name="connsiteY57" fmla="*/ 325000 h 606722"/>
              <a:gd name="connsiteX58" fmla="*/ 325000 h 606722"/>
              <a:gd name="connsiteY58" fmla="*/ 325000 h 606722"/>
              <a:gd name="connsiteX59" fmla="*/ 325000 h 606722"/>
              <a:gd name="connsiteY59" fmla="*/ 325000 h 606722"/>
              <a:gd name="connsiteX60" fmla="*/ 325000 h 606722"/>
              <a:gd name="connsiteY60" fmla="*/ 325000 h 606722"/>
              <a:gd name="connsiteX61" fmla="*/ 325000 h 606722"/>
              <a:gd name="connsiteY61" fmla="*/ 325000 h 606722"/>
              <a:gd name="connsiteX62" fmla="*/ 325000 h 606722"/>
              <a:gd name="connsiteY62" fmla="*/ 325000 h 606722"/>
              <a:gd name="connsiteX63" fmla="*/ 325000 h 606722"/>
              <a:gd name="connsiteY63" fmla="*/ 325000 h 606722"/>
              <a:gd name="connsiteX64" fmla="*/ 325000 h 606722"/>
              <a:gd name="connsiteY64" fmla="*/ 325000 h 606722"/>
              <a:gd name="connsiteX65" fmla="*/ 325000 h 606722"/>
              <a:gd name="connsiteY65" fmla="*/ 325000 h 606722"/>
              <a:gd name="connsiteX66" fmla="*/ 325000 h 606722"/>
              <a:gd name="connsiteY66" fmla="*/ 325000 h 606722"/>
              <a:gd name="connsiteX67" fmla="*/ 325000 h 606722"/>
              <a:gd name="connsiteY67" fmla="*/ 325000 h 606722"/>
              <a:gd name="connsiteX68" fmla="*/ 325000 h 606722"/>
              <a:gd name="connsiteY68" fmla="*/ 325000 h 606722"/>
              <a:gd name="connsiteX69" fmla="*/ 325000 h 606722"/>
              <a:gd name="connsiteY69" fmla="*/ 325000 h 606722"/>
              <a:gd name="connsiteX70" fmla="*/ 325000 h 606722"/>
              <a:gd name="connsiteY70" fmla="*/ 325000 h 606722"/>
              <a:gd name="connsiteX71" fmla="*/ 325000 h 606722"/>
              <a:gd name="connsiteY71" fmla="*/ 325000 h 606722"/>
              <a:gd name="connsiteX72" fmla="*/ 325000 h 606722"/>
              <a:gd name="connsiteY72" fmla="*/ 325000 h 606722"/>
              <a:gd name="connsiteX73" fmla="*/ 325000 h 606722"/>
              <a:gd name="connsiteY73" fmla="*/ 325000 h 606722"/>
              <a:gd name="connsiteX74" fmla="*/ 325000 h 606722"/>
              <a:gd name="connsiteY74" fmla="*/ 325000 h 606722"/>
              <a:gd name="connsiteX75" fmla="*/ 325000 h 606722"/>
              <a:gd name="connsiteY75" fmla="*/ 325000 h 606722"/>
              <a:gd name="connsiteX76" fmla="*/ 325000 h 606722"/>
              <a:gd name="connsiteY76" fmla="*/ 325000 h 606722"/>
              <a:gd name="connsiteX77" fmla="*/ 325000 h 606722"/>
              <a:gd name="connsiteY77" fmla="*/ 325000 h 606722"/>
              <a:gd name="connsiteX78" fmla="*/ 325000 h 606722"/>
              <a:gd name="connsiteY78" fmla="*/ 325000 h 606722"/>
              <a:gd name="connsiteX79" fmla="*/ 325000 h 606722"/>
              <a:gd name="connsiteY79" fmla="*/ 325000 h 606722"/>
              <a:gd name="connsiteX80" fmla="*/ 325000 h 606722"/>
              <a:gd name="connsiteY80" fmla="*/ 325000 h 606722"/>
              <a:gd name="connsiteX81" fmla="*/ 325000 h 606722"/>
              <a:gd name="connsiteY81" fmla="*/ 325000 h 606722"/>
              <a:gd name="connsiteX82" fmla="*/ 325000 h 606722"/>
              <a:gd name="connsiteY82" fmla="*/ 325000 h 606722"/>
              <a:gd name="connsiteX83" fmla="*/ 325000 h 606722"/>
              <a:gd name="connsiteY83" fmla="*/ 325000 h 606722"/>
              <a:gd name="connsiteX84" fmla="*/ 325000 h 606722"/>
              <a:gd name="connsiteY84" fmla="*/ 325000 h 606722"/>
              <a:gd name="connsiteX85" fmla="*/ 325000 h 606722"/>
              <a:gd name="connsiteY85" fmla="*/ 325000 h 606722"/>
              <a:gd name="connsiteX86" fmla="*/ 325000 h 606722"/>
              <a:gd name="connsiteY86" fmla="*/ 325000 h 606722"/>
              <a:gd name="connsiteX87" fmla="*/ 325000 h 606722"/>
              <a:gd name="connsiteY87" fmla="*/ 32500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609473" h="553092">
                <a:moveTo>
                  <a:pt x="478028" y="401708"/>
                </a:moveTo>
                <a:cubicBezTo>
                  <a:pt x="474950" y="405277"/>
                  <a:pt x="471773" y="408747"/>
                  <a:pt x="468299" y="412117"/>
                </a:cubicBezTo>
                <a:cubicBezTo>
                  <a:pt x="464923" y="415587"/>
                  <a:pt x="461448" y="418760"/>
                  <a:pt x="457874" y="421833"/>
                </a:cubicBezTo>
                <a:lnTo>
                  <a:pt x="558543" y="522458"/>
                </a:lnTo>
                <a:cubicBezTo>
                  <a:pt x="561323" y="525135"/>
                  <a:pt x="564897" y="526622"/>
                  <a:pt x="568670" y="526622"/>
                </a:cubicBezTo>
                <a:cubicBezTo>
                  <a:pt x="572541" y="526622"/>
                  <a:pt x="576116" y="525135"/>
                  <a:pt x="578796" y="522458"/>
                </a:cubicBezTo>
                <a:cubicBezTo>
                  <a:pt x="584356" y="516907"/>
                  <a:pt x="584356" y="507885"/>
                  <a:pt x="578796" y="502234"/>
                </a:cubicBezTo>
                <a:close/>
                <a:moveTo>
                  <a:pt x="250450" y="339354"/>
                </a:moveTo>
                <a:cubicBezTo>
                  <a:pt x="254918" y="346988"/>
                  <a:pt x="260478" y="354225"/>
                  <a:pt x="267031" y="360768"/>
                </a:cubicBezTo>
                <a:cubicBezTo>
                  <a:pt x="287087" y="380795"/>
                  <a:pt x="313695" y="391799"/>
                  <a:pt x="341992" y="391799"/>
                </a:cubicBezTo>
                <a:cubicBezTo>
                  <a:pt x="370288" y="391799"/>
                  <a:pt x="396897" y="380795"/>
                  <a:pt x="416854" y="360768"/>
                </a:cubicBezTo>
                <a:cubicBezTo>
                  <a:pt x="423406" y="354225"/>
                  <a:pt x="428966" y="347087"/>
                  <a:pt x="433434" y="339354"/>
                </a:cubicBezTo>
                <a:close/>
                <a:moveTo>
                  <a:pt x="318542" y="209316"/>
                </a:moveTo>
                <a:cubicBezTo>
                  <a:pt x="321943" y="209316"/>
                  <a:pt x="325344" y="210605"/>
                  <a:pt x="327925" y="213182"/>
                </a:cubicBezTo>
                <a:lnTo>
                  <a:pt x="341925" y="227159"/>
                </a:lnTo>
                <a:lnTo>
                  <a:pt x="355925" y="213182"/>
                </a:lnTo>
                <a:cubicBezTo>
                  <a:pt x="361188" y="208027"/>
                  <a:pt x="369528" y="208027"/>
                  <a:pt x="374691" y="213182"/>
                </a:cubicBezTo>
                <a:cubicBezTo>
                  <a:pt x="379854" y="218337"/>
                  <a:pt x="379854" y="226763"/>
                  <a:pt x="374691" y="231917"/>
                </a:cubicBezTo>
                <a:lnTo>
                  <a:pt x="360691" y="245895"/>
                </a:lnTo>
                <a:lnTo>
                  <a:pt x="374691" y="259872"/>
                </a:lnTo>
                <a:cubicBezTo>
                  <a:pt x="379854" y="265027"/>
                  <a:pt x="379854" y="273453"/>
                  <a:pt x="374691" y="278608"/>
                </a:cubicBezTo>
                <a:cubicBezTo>
                  <a:pt x="372110" y="281185"/>
                  <a:pt x="368734" y="282474"/>
                  <a:pt x="365358" y="282474"/>
                </a:cubicBezTo>
                <a:cubicBezTo>
                  <a:pt x="361982" y="282474"/>
                  <a:pt x="358606" y="281185"/>
                  <a:pt x="355925" y="278608"/>
                </a:cubicBezTo>
                <a:lnTo>
                  <a:pt x="341925" y="264631"/>
                </a:lnTo>
                <a:lnTo>
                  <a:pt x="327925" y="278608"/>
                </a:lnTo>
                <a:cubicBezTo>
                  <a:pt x="325344" y="281185"/>
                  <a:pt x="321869" y="282474"/>
                  <a:pt x="318493" y="282474"/>
                </a:cubicBezTo>
                <a:cubicBezTo>
                  <a:pt x="315117" y="282474"/>
                  <a:pt x="311741" y="281185"/>
                  <a:pt x="309159" y="278608"/>
                </a:cubicBezTo>
                <a:cubicBezTo>
                  <a:pt x="303996" y="273453"/>
                  <a:pt x="303996" y="265027"/>
                  <a:pt x="309159" y="259872"/>
                </a:cubicBezTo>
                <a:lnTo>
                  <a:pt x="323159" y="245895"/>
                </a:lnTo>
                <a:lnTo>
                  <a:pt x="309159" y="231917"/>
                </a:lnTo>
                <a:cubicBezTo>
                  <a:pt x="303996" y="226763"/>
                  <a:pt x="303996" y="218337"/>
                  <a:pt x="309159" y="213182"/>
                </a:cubicBezTo>
                <a:cubicBezTo>
                  <a:pt x="311741" y="210605"/>
                  <a:pt x="315142" y="209316"/>
                  <a:pt x="318542" y="209316"/>
                </a:cubicBezTo>
                <a:close/>
                <a:moveTo>
                  <a:pt x="341992" y="180233"/>
                </a:moveTo>
                <a:cubicBezTo>
                  <a:pt x="313695" y="180233"/>
                  <a:pt x="287087" y="191237"/>
                  <a:pt x="267031" y="211165"/>
                </a:cubicBezTo>
                <a:cubicBezTo>
                  <a:pt x="239529" y="238726"/>
                  <a:pt x="230394" y="277688"/>
                  <a:pt x="239529" y="312883"/>
                </a:cubicBezTo>
                <a:lnTo>
                  <a:pt x="444455" y="312883"/>
                </a:lnTo>
                <a:cubicBezTo>
                  <a:pt x="446739" y="304159"/>
                  <a:pt x="447930" y="295137"/>
                  <a:pt x="447930" y="286016"/>
                </a:cubicBezTo>
                <a:cubicBezTo>
                  <a:pt x="447930" y="257761"/>
                  <a:pt x="436909" y="231191"/>
                  <a:pt x="416854" y="211165"/>
                </a:cubicBezTo>
                <a:cubicBezTo>
                  <a:pt x="396897" y="191237"/>
                  <a:pt x="370288" y="180233"/>
                  <a:pt x="341992" y="180233"/>
                </a:cubicBezTo>
                <a:close/>
                <a:moveTo>
                  <a:pt x="341992" y="153762"/>
                </a:moveTo>
                <a:cubicBezTo>
                  <a:pt x="377338" y="153762"/>
                  <a:pt x="410599" y="167543"/>
                  <a:pt x="435619" y="192526"/>
                </a:cubicBezTo>
                <a:cubicBezTo>
                  <a:pt x="460639" y="217411"/>
                  <a:pt x="474340" y="250623"/>
                  <a:pt x="474340" y="286016"/>
                </a:cubicBezTo>
                <a:cubicBezTo>
                  <a:pt x="474340" y="321310"/>
                  <a:pt x="460639" y="354522"/>
                  <a:pt x="435619" y="379506"/>
                </a:cubicBezTo>
                <a:cubicBezTo>
                  <a:pt x="410599" y="404490"/>
                  <a:pt x="377338" y="418171"/>
                  <a:pt x="341992" y="418171"/>
                </a:cubicBezTo>
                <a:cubicBezTo>
                  <a:pt x="306547" y="418171"/>
                  <a:pt x="273286" y="404490"/>
                  <a:pt x="248365" y="379506"/>
                </a:cubicBezTo>
                <a:cubicBezTo>
                  <a:pt x="196736" y="327953"/>
                  <a:pt x="196736" y="244079"/>
                  <a:pt x="248365" y="192526"/>
                </a:cubicBezTo>
                <a:cubicBezTo>
                  <a:pt x="273286" y="167543"/>
                  <a:pt x="306547" y="153762"/>
                  <a:pt x="341992" y="153762"/>
                </a:cubicBezTo>
                <a:close/>
                <a:moveTo>
                  <a:pt x="342016" y="134035"/>
                </a:moveTo>
                <a:cubicBezTo>
                  <a:pt x="302999" y="134035"/>
                  <a:pt x="263983" y="148806"/>
                  <a:pt x="234298" y="178449"/>
                </a:cubicBezTo>
                <a:cubicBezTo>
                  <a:pt x="175029" y="237733"/>
                  <a:pt x="175029" y="334195"/>
                  <a:pt x="234298" y="393479"/>
                </a:cubicBezTo>
                <a:cubicBezTo>
                  <a:pt x="293667" y="452764"/>
                  <a:pt x="390265" y="452764"/>
                  <a:pt x="449634" y="393479"/>
                </a:cubicBezTo>
                <a:cubicBezTo>
                  <a:pt x="509003" y="334195"/>
                  <a:pt x="509003" y="237733"/>
                  <a:pt x="449634" y="178449"/>
                </a:cubicBezTo>
                <a:cubicBezTo>
                  <a:pt x="419950" y="148806"/>
                  <a:pt x="380933" y="134035"/>
                  <a:pt x="342016" y="134035"/>
                </a:cubicBezTo>
                <a:close/>
                <a:moveTo>
                  <a:pt x="83415" y="60757"/>
                </a:moveTo>
                <a:lnTo>
                  <a:pt x="501615" y="60757"/>
                </a:lnTo>
                <a:cubicBezTo>
                  <a:pt x="508960" y="60757"/>
                  <a:pt x="514916" y="66719"/>
                  <a:pt x="514916" y="74073"/>
                </a:cubicBezTo>
                <a:cubicBezTo>
                  <a:pt x="514916" y="81328"/>
                  <a:pt x="508960" y="87290"/>
                  <a:pt x="501615" y="87290"/>
                </a:cubicBezTo>
                <a:lnTo>
                  <a:pt x="83415" y="87290"/>
                </a:lnTo>
                <a:cubicBezTo>
                  <a:pt x="76070" y="87290"/>
                  <a:pt x="70213" y="81328"/>
                  <a:pt x="70213" y="74073"/>
                </a:cubicBezTo>
                <a:cubicBezTo>
                  <a:pt x="70213" y="66719"/>
                  <a:pt x="76070" y="60757"/>
                  <a:pt x="83415" y="60757"/>
                </a:cubicBezTo>
                <a:close/>
                <a:moveTo>
                  <a:pt x="26507" y="26470"/>
                </a:moveTo>
                <a:lnTo>
                  <a:pt x="26507" y="245863"/>
                </a:lnTo>
                <a:lnTo>
                  <a:pt x="167881" y="245863"/>
                </a:lnTo>
                <a:cubicBezTo>
                  <a:pt x="175128" y="214337"/>
                  <a:pt x="191013" y="184298"/>
                  <a:pt x="215634" y="159811"/>
                </a:cubicBezTo>
                <a:cubicBezTo>
                  <a:pt x="285328" y="90216"/>
                  <a:pt x="398704" y="90216"/>
                  <a:pt x="468299" y="159811"/>
                </a:cubicBezTo>
                <a:cubicBezTo>
                  <a:pt x="492920" y="184298"/>
                  <a:pt x="508804" y="214337"/>
                  <a:pt x="516052" y="245863"/>
                </a:cubicBezTo>
                <a:lnTo>
                  <a:pt x="558642" y="245863"/>
                </a:lnTo>
                <a:lnTo>
                  <a:pt x="558642" y="26470"/>
                </a:lnTo>
                <a:close/>
                <a:moveTo>
                  <a:pt x="13204" y="0"/>
                </a:moveTo>
                <a:lnTo>
                  <a:pt x="571847" y="0"/>
                </a:lnTo>
                <a:cubicBezTo>
                  <a:pt x="579193" y="0"/>
                  <a:pt x="585051" y="5948"/>
                  <a:pt x="585051" y="13185"/>
                </a:cubicBezTo>
                <a:lnTo>
                  <a:pt x="585051" y="259048"/>
                </a:lnTo>
                <a:cubicBezTo>
                  <a:pt x="585051" y="266384"/>
                  <a:pt x="579193" y="272333"/>
                  <a:pt x="571847" y="272333"/>
                </a:cubicBezTo>
                <a:lnTo>
                  <a:pt x="520023" y="272333"/>
                </a:lnTo>
                <a:cubicBezTo>
                  <a:pt x="522902" y="309509"/>
                  <a:pt x="514166" y="347380"/>
                  <a:pt x="493813" y="380096"/>
                </a:cubicBezTo>
                <a:lnTo>
                  <a:pt x="597460" y="483596"/>
                </a:lnTo>
                <a:cubicBezTo>
                  <a:pt x="605204" y="491230"/>
                  <a:pt x="609473" y="501540"/>
                  <a:pt x="609473" y="512346"/>
                </a:cubicBezTo>
                <a:cubicBezTo>
                  <a:pt x="609473" y="523251"/>
                  <a:pt x="605204" y="533463"/>
                  <a:pt x="597460" y="541096"/>
                </a:cubicBezTo>
                <a:cubicBezTo>
                  <a:pt x="589816" y="548829"/>
                  <a:pt x="579590" y="553092"/>
                  <a:pt x="568670" y="553092"/>
                </a:cubicBezTo>
                <a:cubicBezTo>
                  <a:pt x="557848" y="553092"/>
                  <a:pt x="547523" y="548829"/>
                  <a:pt x="539879" y="541096"/>
                </a:cubicBezTo>
                <a:lnTo>
                  <a:pt x="436232" y="437596"/>
                </a:lnTo>
                <a:cubicBezTo>
                  <a:pt x="407441" y="455441"/>
                  <a:pt x="374679" y="464363"/>
                  <a:pt x="342016" y="464363"/>
                </a:cubicBezTo>
                <a:cubicBezTo>
                  <a:pt x="296248" y="464363"/>
                  <a:pt x="250481" y="446915"/>
                  <a:pt x="215634" y="412117"/>
                </a:cubicBezTo>
                <a:cubicBezTo>
                  <a:pt x="177312" y="373850"/>
                  <a:pt x="160038" y="322397"/>
                  <a:pt x="163910" y="272333"/>
                </a:cubicBezTo>
                <a:lnTo>
                  <a:pt x="13204" y="272333"/>
                </a:lnTo>
                <a:cubicBezTo>
                  <a:pt x="5956" y="272333"/>
                  <a:pt x="0" y="266384"/>
                  <a:pt x="0" y="259048"/>
                </a:cubicBezTo>
                <a:lnTo>
                  <a:pt x="0" y="13185"/>
                </a:lnTo>
                <a:cubicBezTo>
                  <a:pt x="0" y="5948"/>
                  <a:pt x="5956" y="0"/>
                  <a:pt x="13204" y="0"/>
                </a:cubicBezTo>
                <a:close/>
              </a:path>
            </a:pathLst>
          </a:custGeom>
          <a:gradFill>
            <a:gsLst>
              <a:gs pos="0">
                <a:schemeClr val="accent1"/>
              </a:gs>
              <a:gs pos="100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3"/>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 name="椭圆 1760"/>
          <p:cNvSpPr/>
          <p:nvPr/>
        </p:nvSpPr>
        <p:spPr>
          <a:xfrm>
            <a:off x="685800" y="3534000"/>
            <a:ext cx="10820400" cy="1300242"/>
          </a:xfrm>
          <a:prstGeom prst="ellipse">
            <a:avLst/>
          </a:prstGeom>
          <a:gradFill flip="none" rotWithShape="1">
            <a:gsLst>
              <a:gs pos="100000">
                <a:srgbClr val="0C224F"/>
              </a:gs>
              <a:gs pos="13000">
                <a:schemeClr val="accent3">
                  <a:alpha val="0"/>
                </a:schemeClr>
              </a:gs>
            </a:gsLst>
            <a:lin ang="5400000" scaled="0"/>
            <a:tileRect/>
          </a:gradFill>
          <a:ln>
            <a:gradFill>
              <a:gsLst>
                <a:gs pos="0">
                  <a:schemeClr val="accent1">
                    <a:lumMod val="45000"/>
                    <a:lumOff val="55000"/>
                    <a:alpha val="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762" name="椭圆 1761"/>
          <p:cNvSpPr/>
          <p:nvPr/>
        </p:nvSpPr>
        <p:spPr>
          <a:xfrm>
            <a:off x="729582" y="5149092"/>
            <a:ext cx="10820400" cy="1300242"/>
          </a:xfrm>
          <a:prstGeom prst="ellipse">
            <a:avLst/>
          </a:prstGeom>
          <a:gradFill flip="none" rotWithShape="1">
            <a:gsLst>
              <a:gs pos="100000">
                <a:srgbClr val="0C224F"/>
              </a:gs>
              <a:gs pos="13000">
                <a:schemeClr val="accent3">
                  <a:alpha val="0"/>
                </a:schemeClr>
              </a:gs>
            </a:gsLst>
            <a:lin ang="5400000" scaled="0"/>
            <a:tileRect/>
          </a:gradFill>
          <a:ln>
            <a:gradFill>
              <a:gsLst>
                <a:gs pos="0">
                  <a:schemeClr val="accent1">
                    <a:lumMod val="45000"/>
                    <a:lumOff val="55000"/>
                    <a:alpha val="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763" name="椭圆 1762"/>
          <p:cNvSpPr/>
          <p:nvPr/>
        </p:nvSpPr>
        <p:spPr>
          <a:xfrm>
            <a:off x="2352935" y="4877311"/>
            <a:ext cx="1126868" cy="1126868"/>
          </a:xfrm>
          <a:prstGeom prst="ellipse">
            <a:avLst/>
          </a:prstGeom>
          <a:gradFill flip="none" rotWithShape="1">
            <a:gsLst>
              <a:gs pos="0">
                <a:schemeClr val="accent2"/>
              </a:gs>
              <a:gs pos="65000">
                <a:schemeClr val="accent1"/>
              </a:gs>
              <a:gs pos="45000">
                <a:schemeClr val="accent3"/>
              </a:gs>
              <a:gs pos="100000">
                <a:schemeClr val="accent2"/>
              </a:gs>
            </a:gsLst>
            <a:path path="circle">
              <a:fillToRect r="100000" b="100000"/>
            </a:path>
            <a:tileRect l="-100000" t="-100000"/>
          </a:gradFill>
          <a:ln>
            <a:noFill/>
          </a:ln>
          <a:effectLst>
            <a:reflection blurRad="25400" stA="52000" endA="300" endPos="11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764" name="椭圆 1763"/>
          <p:cNvSpPr/>
          <p:nvPr/>
        </p:nvSpPr>
        <p:spPr>
          <a:xfrm>
            <a:off x="4393401" y="5114672"/>
            <a:ext cx="1126868" cy="1126868"/>
          </a:xfrm>
          <a:prstGeom prst="ellipse">
            <a:avLst/>
          </a:prstGeom>
          <a:gradFill flip="none" rotWithShape="1">
            <a:gsLst>
              <a:gs pos="0">
                <a:schemeClr val="accent2"/>
              </a:gs>
              <a:gs pos="65000">
                <a:schemeClr val="accent1"/>
              </a:gs>
              <a:gs pos="45000">
                <a:schemeClr val="accent3"/>
              </a:gs>
              <a:gs pos="100000">
                <a:schemeClr val="accent2"/>
              </a:gs>
            </a:gsLst>
            <a:path path="circle">
              <a:fillToRect r="100000" b="100000"/>
            </a:path>
            <a:tileRect l="-100000" t="-100000"/>
          </a:gradFill>
          <a:ln>
            <a:noFill/>
          </a:ln>
          <a:effectLst>
            <a:reflection blurRad="25400" stA="52000" endA="300" endPos="11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765" name="椭圆 1764"/>
          <p:cNvSpPr/>
          <p:nvPr/>
        </p:nvSpPr>
        <p:spPr>
          <a:xfrm>
            <a:off x="6433867" y="5114672"/>
            <a:ext cx="1126868" cy="1126868"/>
          </a:xfrm>
          <a:prstGeom prst="ellipse">
            <a:avLst/>
          </a:prstGeom>
          <a:gradFill flip="none" rotWithShape="1">
            <a:gsLst>
              <a:gs pos="0">
                <a:schemeClr val="accent2"/>
              </a:gs>
              <a:gs pos="65000">
                <a:schemeClr val="accent1"/>
              </a:gs>
              <a:gs pos="45000">
                <a:schemeClr val="accent3"/>
              </a:gs>
              <a:gs pos="100000">
                <a:schemeClr val="accent2"/>
              </a:gs>
            </a:gsLst>
            <a:path path="circle">
              <a:fillToRect r="100000" b="100000"/>
            </a:path>
            <a:tileRect l="-100000" t="-100000"/>
          </a:gradFill>
          <a:ln>
            <a:noFill/>
          </a:ln>
          <a:effectLst>
            <a:reflection blurRad="25400" stA="52000" endA="300" endPos="11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766" name="椭圆 1765"/>
          <p:cNvSpPr/>
          <p:nvPr/>
        </p:nvSpPr>
        <p:spPr>
          <a:xfrm>
            <a:off x="8474332" y="4938858"/>
            <a:ext cx="1126868" cy="1126868"/>
          </a:xfrm>
          <a:prstGeom prst="ellipse">
            <a:avLst/>
          </a:prstGeom>
          <a:gradFill flip="none" rotWithShape="1">
            <a:gsLst>
              <a:gs pos="0">
                <a:schemeClr val="accent2"/>
              </a:gs>
              <a:gs pos="65000">
                <a:schemeClr val="accent1"/>
              </a:gs>
              <a:gs pos="45000">
                <a:schemeClr val="accent3"/>
              </a:gs>
              <a:gs pos="100000">
                <a:schemeClr val="accent2"/>
              </a:gs>
            </a:gsLst>
            <a:path path="circle">
              <a:fillToRect r="100000" b="100000"/>
            </a:path>
            <a:tileRect l="-100000" t="-100000"/>
          </a:gradFill>
          <a:ln>
            <a:noFill/>
          </a:ln>
          <a:effectLst>
            <a:reflection blurRad="25400" stA="52000" endA="300" endPos="11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1776" name="组合 1775"/>
          <p:cNvGrpSpPr/>
          <p:nvPr/>
        </p:nvGrpSpPr>
        <p:grpSpPr>
          <a:xfrm>
            <a:off x="4512928" y="1548101"/>
            <a:ext cx="3036584" cy="2024390"/>
            <a:chOff x="5101985" y="1231625"/>
            <a:chExt cx="3310297" cy="2206866"/>
          </a:xfrm>
        </p:grpSpPr>
        <p:graphicFrame>
          <p:nvGraphicFramePr>
            <p:cNvPr id="1773" name="图表 1772"/>
            <p:cNvGraphicFramePr/>
            <p:nvPr/>
          </p:nvGraphicFramePr>
          <p:xfrm>
            <a:off x="5101985" y="1231625"/>
            <a:ext cx="3310297" cy="2206866"/>
          </p:xfrm>
          <a:graphic>
            <a:graphicData uri="http://schemas.openxmlformats.org/drawingml/2006/chart">
              <c:chart xmlns:c="http://schemas.openxmlformats.org/drawingml/2006/chart" xmlns:r="http://schemas.openxmlformats.org/officeDocument/2006/relationships" r:id="rId1"/>
            </a:graphicData>
          </a:graphic>
        </p:graphicFrame>
        <p:sp>
          <p:nvSpPr>
            <p:cNvPr id="1775" name="椭圆 1774"/>
            <p:cNvSpPr/>
            <p:nvPr/>
          </p:nvSpPr>
          <p:spPr>
            <a:xfrm>
              <a:off x="5691220" y="1254154"/>
              <a:ext cx="2131826" cy="2131826"/>
            </a:xfrm>
            <a:prstGeom prst="ellipse">
              <a:avLst/>
            </a:prstGeom>
            <a:noFill/>
            <a:ln>
              <a:gradFill>
                <a:gsLst>
                  <a:gs pos="0">
                    <a:schemeClr val="accent1">
                      <a:alpha val="43000"/>
                    </a:schemeClr>
                  </a:gs>
                  <a:gs pos="100000">
                    <a:schemeClr val="accent2">
                      <a:alpha val="37000"/>
                    </a:schemeClr>
                  </a:gs>
                </a:gsLst>
                <a:lin ang="5400000" scaled="1"/>
              </a:gra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1777" name="组合 1776"/>
          <p:cNvGrpSpPr/>
          <p:nvPr/>
        </p:nvGrpSpPr>
        <p:grpSpPr>
          <a:xfrm>
            <a:off x="1783394" y="1570611"/>
            <a:ext cx="3036584" cy="2024390"/>
            <a:chOff x="5101985" y="1231625"/>
            <a:chExt cx="3310297" cy="2206866"/>
          </a:xfrm>
        </p:grpSpPr>
        <p:graphicFrame>
          <p:nvGraphicFramePr>
            <p:cNvPr id="1778" name="图表 1777"/>
            <p:cNvGraphicFramePr/>
            <p:nvPr/>
          </p:nvGraphicFramePr>
          <p:xfrm>
            <a:off x="5101985" y="1231625"/>
            <a:ext cx="3310297" cy="2206866"/>
          </p:xfrm>
          <a:graphic>
            <a:graphicData uri="http://schemas.openxmlformats.org/drawingml/2006/chart">
              <c:chart xmlns:c="http://schemas.openxmlformats.org/drawingml/2006/chart" xmlns:r="http://schemas.openxmlformats.org/officeDocument/2006/relationships" r:id="rId2"/>
            </a:graphicData>
          </a:graphic>
        </p:graphicFrame>
        <p:sp>
          <p:nvSpPr>
            <p:cNvPr id="1779" name="椭圆 1778"/>
            <p:cNvSpPr/>
            <p:nvPr/>
          </p:nvSpPr>
          <p:spPr>
            <a:xfrm>
              <a:off x="5691220" y="1254154"/>
              <a:ext cx="2131826" cy="2131826"/>
            </a:xfrm>
            <a:prstGeom prst="ellipse">
              <a:avLst/>
            </a:prstGeom>
            <a:noFill/>
            <a:ln>
              <a:gradFill>
                <a:gsLst>
                  <a:gs pos="0">
                    <a:schemeClr val="accent1">
                      <a:alpha val="43000"/>
                    </a:schemeClr>
                  </a:gs>
                  <a:gs pos="100000">
                    <a:schemeClr val="accent2">
                      <a:alpha val="37000"/>
                    </a:schemeClr>
                  </a:gs>
                </a:gsLst>
                <a:lin ang="5400000" scaled="1"/>
              </a:gra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1780" name="组合 1779"/>
          <p:cNvGrpSpPr/>
          <p:nvPr/>
        </p:nvGrpSpPr>
        <p:grpSpPr>
          <a:xfrm>
            <a:off x="7242461" y="1544620"/>
            <a:ext cx="3036584" cy="2024390"/>
            <a:chOff x="5101985" y="1231625"/>
            <a:chExt cx="3310297" cy="2206866"/>
          </a:xfrm>
        </p:grpSpPr>
        <p:graphicFrame>
          <p:nvGraphicFramePr>
            <p:cNvPr id="1781" name="图表 1780"/>
            <p:cNvGraphicFramePr/>
            <p:nvPr/>
          </p:nvGraphicFramePr>
          <p:xfrm>
            <a:off x="5101985" y="1231625"/>
            <a:ext cx="3310297" cy="2206866"/>
          </p:xfrm>
          <a:graphic>
            <a:graphicData uri="http://schemas.openxmlformats.org/drawingml/2006/chart">
              <c:chart xmlns:c="http://schemas.openxmlformats.org/drawingml/2006/chart" xmlns:r="http://schemas.openxmlformats.org/officeDocument/2006/relationships" r:id="rId3"/>
            </a:graphicData>
          </a:graphic>
        </p:graphicFrame>
        <p:sp>
          <p:nvSpPr>
            <p:cNvPr id="1782" name="椭圆 1781"/>
            <p:cNvSpPr/>
            <p:nvPr/>
          </p:nvSpPr>
          <p:spPr>
            <a:xfrm>
              <a:off x="5691220" y="1254154"/>
              <a:ext cx="2131826" cy="2131826"/>
            </a:xfrm>
            <a:prstGeom prst="ellipse">
              <a:avLst/>
            </a:prstGeom>
            <a:noFill/>
            <a:ln>
              <a:gradFill>
                <a:gsLst>
                  <a:gs pos="0">
                    <a:schemeClr val="accent1">
                      <a:alpha val="43000"/>
                    </a:schemeClr>
                  </a:gs>
                  <a:gs pos="100000">
                    <a:schemeClr val="accent2">
                      <a:alpha val="37000"/>
                    </a:schemeClr>
                  </a:gs>
                </a:gsLst>
                <a:lin ang="5400000" scaled="1"/>
              </a:gra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783" name="文本框 1782"/>
          <p:cNvSpPr txBox="1"/>
          <p:nvPr/>
        </p:nvSpPr>
        <p:spPr>
          <a:xfrm>
            <a:off x="2972876" y="2316836"/>
            <a:ext cx="726704" cy="829945"/>
          </a:xfrm>
          <a:prstGeom prst="rect">
            <a:avLst/>
          </a:prstGeom>
          <a:noFill/>
        </p:spPr>
        <p:txBody>
          <a:bodyPr wrap="square" rtlCol="0">
            <a:spAutoFit/>
          </a:bodyPr>
          <a:lstStyle/>
          <a:p>
            <a:r>
              <a:rPr lang="en-US" altLang="zh-CN" sz="2400" dirty="0">
                <a:gradFill>
                  <a:gsLst>
                    <a:gs pos="100000">
                      <a:schemeClr val="accent1"/>
                    </a:gs>
                    <a:gs pos="0">
                      <a:schemeClr val="accent2"/>
                    </a:gs>
                  </a:gsLst>
                  <a:lin ang="5400000" scaled="1"/>
                </a:gradFill>
                <a:latin typeface="Bebas" panose="020B0600050302020204" pitchFamily="34" charset="0"/>
                <a:ea typeface="+mj-ea"/>
              </a:rPr>
              <a:t>70%</a:t>
            </a:r>
            <a:endParaRPr lang="zh-CN" altLang="en-US" sz="2400" dirty="0">
              <a:gradFill>
                <a:gsLst>
                  <a:gs pos="100000">
                    <a:schemeClr val="accent1"/>
                  </a:gs>
                  <a:gs pos="0">
                    <a:schemeClr val="accent2"/>
                  </a:gs>
                </a:gsLst>
                <a:lin ang="5400000" scaled="1"/>
              </a:gradFill>
              <a:latin typeface="Bebas" panose="020B0600050302020204" pitchFamily="34" charset="0"/>
              <a:ea typeface="+mj-ea"/>
            </a:endParaRPr>
          </a:p>
        </p:txBody>
      </p:sp>
      <p:sp>
        <p:nvSpPr>
          <p:cNvPr id="1784" name="文本框 1783"/>
          <p:cNvSpPr txBox="1"/>
          <p:nvPr/>
        </p:nvSpPr>
        <p:spPr>
          <a:xfrm>
            <a:off x="5694442" y="2327836"/>
            <a:ext cx="737878" cy="829945"/>
          </a:xfrm>
          <a:prstGeom prst="rect">
            <a:avLst/>
          </a:prstGeom>
          <a:noFill/>
        </p:spPr>
        <p:txBody>
          <a:bodyPr wrap="square" rtlCol="0">
            <a:spAutoFit/>
          </a:bodyPr>
          <a:lstStyle/>
          <a:p>
            <a:r>
              <a:rPr lang="en-US" altLang="zh-CN" sz="2400" dirty="0">
                <a:gradFill>
                  <a:gsLst>
                    <a:gs pos="100000">
                      <a:schemeClr val="accent1"/>
                    </a:gs>
                    <a:gs pos="0">
                      <a:schemeClr val="accent2"/>
                    </a:gs>
                  </a:gsLst>
                  <a:lin ang="5400000" scaled="1"/>
                </a:gradFill>
                <a:latin typeface="Bebas" panose="020B0600050302020204" pitchFamily="34" charset="0"/>
                <a:ea typeface="+mj-ea"/>
              </a:rPr>
              <a:t>50%</a:t>
            </a:r>
            <a:endParaRPr lang="zh-CN" altLang="en-US" sz="2400" dirty="0">
              <a:gradFill>
                <a:gsLst>
                  <a:gs pos="100000">
                    <a:schemeClr val="accent1"/>
                  </a:gs>
                  <a:gs pos="0">
                    <a:schemeClr val="accent2"/>
                  </a:gs>
                </a:gsLst>
                <a:lin ang="5400000" scaled="1"/>
              </a:gradFill>
              <a:latin typeface="Bebas" panose="020B0600050302020204" pitchFamily="34" charset="0"/>
              <a:ea typeface="+mj-ea"/>
            </a:endParaRPr>
          </a:p>
        </p:txBody>
      </p:sp>
      <p:sp>
        <p:nvSpPr>
          <p:cNvPr id="1785" name="文本框 1784"/>
          <p:cNvSpPr txBox="1"/>
          <p:nvPr/>
        </p:nvSpPr>
        <p:spPr>
          <a:xfrm>
            <a:off x="8374700" y="2327836"/>
            <a:ext cx="744406" cy="829945"/>
          </a:xfrm>
          <a:prstGeom prst="rect">
            <a:avLst/>
          </a:prstGeom>
          <a:noFill/>
        </p:spPr>
        <p:txBody>
          <a:bodyPr wrap="square" rtlCol="0">
            <a:spAutoFit/>
          </a:bodyPr>
          <a:lstStyle/>
          <a:p>
            <a:r>
              <a:rPr lang="en-US" altLang="zh-CN" sz="2400" dirty="0">
                <a:gradFill>
                  <a:gsLst>
                    <a:gs pos="100000">
                      <a:schemeClr val="accent1"/>
                    </a:gs>
                    <a:gs pos="0">
                      <a:schemeClr val="accent2"/>
                    </a:gs>
                  </a:gsLst>
                  <a:lin ang="5400000" scaled="1"/>
                </a:gradFill>
                <a:latin typeface="Bebas" panose="020B0600050302020204" pitchFamily="34" charset="0"/>
                <a:ea typeface="+mj-ea"/>
              </a:rPr>
              <a:t>30%</a:t>
            </a:r>
            <a:endParaRPr lang="zh-CN" altLang="en-US" sz="2400" dirty="0">
              <a:gradFill>
                <a:gsLst>
                  <a:gs pos="100000">
                    <a:schemeClr val="accent1"/>
                  </a:gs>
                  <a:gs pos="0">
                    <a:schemeClr val="accent2"/>
                  </a:gs>
                </a:gsLst>
                <a:lin ang="5400000" scaled="1"/>
              </a:gradFill>
              <a:latin typeface="Bebas" panose="020B0600050302020204" pitchFamily="34" charset="0"/>
              <a:ea typeface="+mj-ea"/>
            </a:endParaRPr>
          </a:p>
        </p:txBody>
      </p:sp>
      <p:sp>
        <p:nvSpPr>
          <p:cNvPr id="1786" name="文本框 1785"/>
          <p:cNvSpPr txBox="1"/>
          <p:nvPr/>
        </p:nvSpPr>
        <p:spPr>
          <a:xfrm>
            <a:off x="4772561" y="104090"/>
            <a:ext cx="2621280" cy="583565"/>
          </a:xfrm>
          <a:prstGeom prst="rect">
            <a:avLst/>
          </a:prstGeom>
          <a:noFill/>
        </p:spPr>
        <p:txBody>
          <a:bodyPr wrap="none">
            <a:spAutoFit/>
          </a:bodyPr>
          <a:lstStyle/>
          <a:p>
            <a:r>
              <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rPr>
              <a:t>未來科技運用</a:t>
            </a:r>
            <a:endPar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endParaRPr>
          </a:p>
        </p:txBody>
      </p:sp>
      <p:sp>
        <p:nvSpPr>
          <p:cNvPr id="1797" name="任意多边形: 形状 1796"/>
          <p:cNvSpPr/>
          <p:nvPr/>
        </p:nvSpPr>
        <p:spPr>
          <a:xfrm>
            <a:off x="4057984" y="1258828"/>
            <a:ext cx="683760" cy="408324"/>
          </a:xfrm>
          <a:custGeom>
            <a:avLst/>
            <a:gdLst>
              <a:gd name="connsiteX0" fmla="*/ 0 w 745393"/>
              <a:gd name="connsiteY0" fmla="*/ 0 h 445129"/>
              <a:gd name="connsiteX1" fmla="*/ 685781 w 745393"/>
              <a:gd name="connsiteY1" fmla="*/ 0 h 445129"/>
              <a:gd name="connsiteX2" fmla="*/ 745393 w 745393"/>
              <a:gd name="connsiteY2" fmla="*/ 59612 h 445129"/>
              <a:gd name="connsiteX3" fmla="*/ 745393 w 745393"/>
              <a:gd name="connsiteY3" fmla="*/ 357667 h 445129"/>
              <a:gd name="connsiteX4" fmla="*/ 261510 w 745393"/>
              <a:gd name="connsiteY4" fmla="*/ 357667 h 445129"/>
              <a:gd name="connsiteX5" fmla="*/ 57968 w 745393"/>
              <a:gd name="connsiteY5" fmla="*/ 445129 h 445129"/>
              <a:gd name="connsiteX6" fmla="*/ 57968 w 745393"/>
              <a:gd name="connsiteY6" fmla="*/ 357667 h 445129"/>
              <a:gd name="connsiteX7" fmla="*/ 0 w 745393"/>
              <a:gd name="connsiteY7" fmla="*/ 357667 h 445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5393" h="445129">
                <a:moveTo>
                  <a:pt x="0" y="0"/>
                </a:moveTo>
                <a:lnTo>
                  <a:pt x="685781" y="0"/>
                </a:lnTo>
                <a:lnTo>
                  <a:pt x="745393" y="59612"/>
                </a:lnTo>
                <a:lnTo>
                  <a:pt x="745393" y="357667"/>
                </a:lnTo>
                <a:lnTo>
                  <a:pt x="261510" y="357667"/>
                </a:lnTo>
                <a:lnTo>
                  <a:pt x="57968" y="445129"/>
                </a:lnTo>
                <a:lnTo>
                  <a:pt x="57968" y="357667"/>
                </a:lnTo>
                <a:lnTo>
                  <a:pt x="0" y="357667"/>
                </a:lnTo>
                <a:close/>
              </a:path>
            </a:pathLst>
          </a:custGeom>
          <a:solidFill>
            <a:srgbClr val="0C2350"/>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798" name="任意多边形: 形状 1797"/>
          <p:cNvSpPr/>
          <p:nvPr/>
        </p:nvSpPr>
        <p:spPr>
          <a:xfrm>
            <a:off x="6832326" y="1258828"/>
            <a:ext cx="683760" cy="408324"/>
          </a:xfrm>
          <a:custGeom>
            <a:avLst/>
            <a:gdLst>
              <a:gd name="connsiteX0" fmla="*/ 0 w 745393"/>
              <a:gd name="connsiteY0" fmla="*/ 0 h 445129"/>
              <a:gd name="connsiteX1" fmla="*/ 685781 w 745393"/>
              <a:gd name="connsiteY1" fmla="*/ 0 h 445129"/>
              <a:gd name="connsiteX2" fmla="*/ 745393 w 745393"/>
              <a:gd name="connsiteY2" fmla="*/ 59612 h 445129"/>
              <a:gd name="connsiteX3" fmla="*/ 745393 w 745393"/>
              <a:gd name="connsiteY3" fmla="*/ 357667 h 445129"/>
              <a:gd name="connsiteX4" fmla="*/ 261510 w 745393"/>
              <a:gd name="connsiteY4" fmla="*/ 357667 h 445129"/>
              <a:gd name="connsiteX5" fmla="*/ 57968 w 745393"/>
              <a:gd name="connsiteY5" fmla="*/ 445129 h 445129"/>
              <a:gd name="connsiteX6" fmla="*/ 57968 w 745393"/>
              <a:gd name="connsiteY6" fmla="*/ 357667 h 445129"/>
              <a:gd name="connsiteX7" fmla="*/ 0 w 745393"/>
              <a:gd name="connsiteY7" fmla="*/ 357667 h 445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5393" h="445129">
                <a:moveTo>
                  <a:pt x="0" y="0"/>
                </a:moveTo>
                <a:lnTo>
                  <a:pt x="685781" y="0"/>
                </a:lnTo>
                <a:lnTo>
                  <a:pt x="745393" y="59612"/>
                </a:lnTo>
                <a:lnTo>
                  <a:pt x="745393" y="357667"/>
                </a:lnTo>
                <a:lnTo>
                  <a:pt x="261510" y="357667"/>
                </a:lnTo>
                <a:lnTo>
                  <a:pt x="57968" y="445129"/>
                </a:lnTo>
                <a:lnTo>
                  <a:pt x="57968" y="357667"/>
                </a:lnTo>
                <a:lnTo>
                  <a:pt x="0" y="357667"/>
                </a:lnTo>
                <a:close/>
              </a:path>
            </a:pathLst>
          </a:custGeom>
          <a:solidFill>
            <a:srgbClr val="0C2350"/>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799" name="任意多边形: 形状 1798"/>
          <p:cNvSpPr/>
          <p:nvPr/>
        </p:nvSpPr>
        <p:spPr>
          <a:xfrm>
            <a:off x="9553230" y="1258828"/>
            <a:ext cx="683760" cy="408324"/>
          </a:xfrm>
          <a:custGeom>
            <a:avLst/>
            <a:gdLst>
              <a:gd name="connsiteX0" fmla="*/ 0 w 745393"/>
              <a:gd name="connsiteY0" fmla="*/ 0 h 445129"/>
              <a:gd name="connsiteX1" fmla="*/ 685781 w 745393"/>
              <a:gd name="connsiteY1" fmla="*/ 0 h 445129"/>
              <a:gd name="connsiteX2" fmla="*/ 745393 w 745393"/>
              <a:gd name="connsiteY2" fmla="*/ 59612 h 445129"/>
              <a:gd name="connsiteX3" fmla="*/ 745393 w 745393"/>
              <a:gd name="connsiteY3" fmla="*/ 357667 h 445129"/>
              <a:gd name="connsiteX4" fmla="*/ 261510 w 745393"/>
              <a:gd name="connsiteY4" fmla="*/ 357667 h 445129"/>
              <a:gd name="connsiteX5" fmla="*/ 57968 w 745393"/>
              <a:gd name="connsiteY5" fmla="*/ 445129 h 445129"/>
              <a:gd name="connsiteX6" fmla="*/ 57968 w 745393"/>
              <a:gd name="connsiteY6" fmla="*/ 357667 h 445129"/>
              <a:gd name="connsiteX7" fmla="*/ 0 w 745393"/>
              <a:gd name="connsiteY7" fmla="*/ 357667 h 445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5393" h="445129">
                <a:moveTo>
                  <a:pt x="0" y="0"/>
                </a:moveTo>
                <a:lnTo>
                  <a:pt x="685781" y="0"/>
                </a:lnTo>
                <a:lnTo>
                  <a:pt x="745393" y="59612"/>
                </a:lnTo>
                <a:lnTo>
                  <a:pt x="745393" y="357667"/>
                </a:lnTo>
                <a:lnTo>
                  <a:pt x="261510" y="357667"/>
                </a:lnTo>
                <a:lnTo>
                  <a:pt x="57968" y="445129"/>
                </a:lnTo>
                <a:lnTo>
                  <a:pt x="57968" y="357667"/>
                </a:lnTo>
                <a:lnTo>
                  <a:pt x="0" y="357667"/>
                </a:lnTo>
                <a:close/>
              </a:path>
            </a:pathLst>
          </a:custGeom>
          <a:solidFill>
            <a:srgbClr val="0C2350"/>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800" name="文本框 1799"/>
          <p:cNvSpPr txBox="1"/>
          <p:nvPr/>
        </p:nvSpPr>
        <p:spPr>
          <a:xfrm>
            <a:off x="9588698" y="1265264"/>
            <a:ext cx="648291" cy="368300"/>
          </a:xfrm>
          <a:prstGeom prst="rect">
            <a:avLst/>
          </a:prstGeom>
          <a:noFill/>
        </p:spPr>
        <p:txBody>
          <a:bodyPr wrap="square" rtlCol="0">
            <a:spAutoFit/>
          </a:bodyPr>
          <a:lstStyle/>
          <a:p>
            <a:r>
              <a:rPr lang="zh-CN" altLang="en-US" dirty="0">
                <a:gradFill>
                  <a:gsLst>
                    <a:gs pos="100000">
                      <a:schemeClr val="accent1"/>
                    </a:gs>
                    <a:gs pos="0">
                      <a:schemeClr val="accent2"/>
                    </a:gs>
                  </a:gsLst>
                  <a:lin ang="5400000" scaled="1"/>
                </a:gradFill>
              </a:rPr>
              <a:t>農業</a:t>
            </a:r>
            <a:endParaRPr lang="zh-CN" altLang="en-US" dirty="0">
              <a:gradFill>
                <a:gsLst>
                  <a:gs pos="100000">
                    <a:schemeClr val="accent1"/>
                  </a:gs>
                  <a:gs pos="0">
                    <a:schemeClr val="accent2"/>
                  </a:gs>
                </a:gsLst>
                <a:lin ang="5400000" scaled="1"/>
              </a:gradFill>
            </a:endParaRPr>
          </a:p>
        </p:txBody>
      </p:sp>
      <p:sp>
        <p:nvSpPr>
          <p:cNvPr id="1801" name="文本框 1800"/>
          <p:cNvSpPr txBox="1"/>
          <p:nvPr/>
        </p:nvSpPr>
        <p:spPr>
          <a:xfrm>
            <a:off x="6868376" y="1260977"/>
            <a:ext cx="647710" cy="368300"/>
          </a:xfrm>
          <a:prstGeom prst="rect">
            <a:avLst/>
          </a:prstGeom>
          <a:noFill/>
        </p:spPr>
        <p:txBody>
          <a:bodyPr wrap="square" rtlCol="0">
            <a:spAutoFit/>
          </a:bodyPr>
          <a:lstStyle/>
          <a:p>
            <a:r>
              <a:rPr lang="zh-CN" altLang="en-US" dirty="0">
                <a:gradFill>
                  <a:gsLst>
                    <a:gs pos="100000">
                      <a:schemeClr val="accent1"/>
                    </a:gs>
                    <a:gs pos="0">
                      <a:schemeClr val="accent2"/>
                    </a:gs>
                  </a:gsLst>
                  <a:lin ang="5400000" scaled="1"/>
                </a:gradFill>
              </a:rPr>
              <a:t>醫療</a:t>
            </a:r>
            <a:endParaRPr lang="zh-CN" altLang="en-US" dirty="0">
              <a:gradFill>
                <a:gsLst>
                  <a:gs pos="100000">
                    <a:schemeClr val="accent1"/>
                  </a:gs>
                  <a:gs pos="0">
                    <a:schemeClr val="accent2"/>
                  </a:gs>
                </a:gsLst>
                <a:lin ang="5400000" scaled="1"/>
              </a:gradFill>
            </a:endParaRPr>
          </a:p>
        </p:txBody>
      </p:sp>
      <p:sp>
        <p:nvSpPr>
          <p:cNvPr id="1802" name="文本框 1801"/>
          <p:cNvSpPr txBox="1"/>
          <p:nvPr/>
        </p:nvSpPr>
        <p:spPr>
          <a:xfrm>
            <a:off x="4097459" y="1260977"/>
            <a:ext cx="636948" cy="645160"/>
          </a:xfrm>
          <a:prstGeom prst="rect">
            <a:avLst/>
          </a:prstGeom>
          <a:noFill/>
        </p:spPr>
        <p:txBody>
          <a:bodyPr wrap="square" rtlCol="0">
            <a:spAutoFit/>
          </a:bodyPr>
          <a:lstStyle/>
          <a:p>
            <a:r>
              <a:rPr lang="zh-CN" altLang="en-US" dirty="0">
                <a:gradFill>
                  <a:gsLst>
                    <a:gs pos="100000">
                      <a:schemeClr val="accent1"/>
                    </a:gs>
                    <a:gs pos="0">
                      <a:schemeClr val="accent2"/>
                    </a:gs>
                  </a:gsLst>
                  <a:lin ang="5400000" scaled="1"/>
                </a:gradFill>
              </a:rPr>
              <a:t>航太</a:t>
            </a:r>
            <a:endParaRPr lang="zh-CN" altLang="en-US" dirty="0">
              <a:gradFill>
                <a:gsLst>
                  <a:gs pos="100000">
                    <a:schemeClr val="accent1"/>
                  </a:gs>
                  <a:gs pos="0">
                    <a:schemeClr val="accent2"/>
                  </a:gs>
                </a:gsLst>
                <a:lin ang="5400000" scaled="1"/>
              </a:gradFill>
            </a:endParaRPr>
          </a:p>
        </p:txBody>
      </p:sp>
      <p:sp>
        <p:nvSpPr>
          <p:cNvPr id="1803" name="文本框 1802"/>
          <p:cNvSpPr txBox="1"/>
          <p:nvPr/>
        </p:nvSpPr>
        <p:spPr>
          <a:xfrm>
            <a:off x="4240364" y="3922511"/>
            <a:ext cx="3738880" cy="521970"/>
          </a:xfrm>
          <a:prstGeom prst="rect">
            <a:avLst/>
          </a:prstGeom>
          <a:noFill/>
        </p:spPr>
        <p:txBody>
          <a:bodyPr wrap="none" rtlCol="0">
            <a:spAutoFit/>
          </a:bodyPr>
          <a:lstStyle/>
          <a:p>
            <a:r>
              <a:rPr lang="zh-CN" altLang="en-US" sz="2800" dirty="0">
                <a:gradFill>
                  <a:gsLst>
                    <a:gs pos="100000">
                      <a:schemeClr val="accent1"/>
                    </a:gs>
                    <a:gs pos="0">
                      <a:schemeClr val="accent2"/>
                    </a:gs>
                  </a:gsLst>
                  <a:lin ang="5400000" scaled="1"/>
                </a:gradFill>
                <a:latin typeface="+mj-ea"/>
                <a:ea typeface="+mj-ea"/>
              </a:rPr>
              <a:t>人工智慧技術行業運用</a:t>
            </a:r>
            <a:endParaRPr lang="zh-CN" altLang="en-US" sz="2800" dirty="0">
              <a:gradFill>
                <a:gsLst>
                  <a:gs pos="100000">
                    <a:schemeClr val="accent1"/>
                  </a:gs>
                  <a:gs pos="0">
                    <a:schemeClr val="accent2"/>
                  </a:gs>
                </a:gsLst>
                <a:lin ang="5400000" scaled="1"/>
              </a:gradFill>
              <a:latin typeface="+mj-ea"/>
              <a:ea typeface="+mj-ea"/>
            </a:endParaRPr>
          </a:p>
        </p:txBody>
      </p:sp>
      <p:sp>
        <p:nvSpPr>
          <p:cNvPr id="1805" name="文本框 1804"/>
          <p:cNvSpPr txBox="1"/>
          <p:nvPr/>
        </p:nvSpPr>
        <p:spPr>
          <a:xfrm>
            <a:off x="2596410" y="5256079"/>
            <a:ext cx="640080" cy="368300"/>
          </a:xfrm>
          <a:prstGeom prst="rect">
            <a:avLst/>
          </a:prstGeom>
          <a:noFill/>
        </p:spPr>
        <p:txBody>
          <a:bodyPr wrap="none" rtlCol="0">
            <a:spAutoFit/>
          </a:bodyPr>
          <a:lstStyle/>
          <a:p>
            <a:r>
              <a:rPr lang="zh-CN" altLang="en-US" dirty="0">
                <a:solidFill>
                  <a:schemeClr val="bg1"/>
                </a:solidFill>
              </a:rPr>
              <a:t>飛機</a:t>
            </a:r>
            <a:endParaRPr lang="zh-CN" altLang="en-US" dirty="0">
              <a:solidFill>
                <a:schemeClr val="bg1"/>
              </a:solidFill>
            </a:endParaRPr>
          </a:p>
        </p:txBody>
      </p:sp>
      <p:sp>
        <p:nvSpPr>
          <p:cNvPr id="1806" name="文本框 1805"/>
          <p:cNvSpPr txBox="1"/>
          <p:nvPr/>
        </p:nvSpPr>
        <p:spPr>
          <a:xfrm>
            <a:off x="4636876" y="5493440"/>
            <a:ext cx="640080" cy="368300"/>
          </a:xfrm>
          <a:prstGeom prst="rect">
            <a:avLst/>
          </a:prstGeom>
          <a:noFill/>
        </p:spPr>
        <p:txBody>
          <a:bodyPr wrap="none" rtlCol="0">
            <a:spAutoFit/>
          </a:bodyPr>
          <a:lstStyle/>
          <a:p>
            <a:r>
              <a:rPr lang="zh-CN" altLang="en-US" dirty="0">
                <a:solidFill>
                  <a:schemeClr val="bg1"/>
                </a:solidFill>
              </a:rPr>
              <a:t>藥研</a:t>
            </a:r>
            <a:endParaRPr lang="zh-CN" altLang="en-US" dirty="0">
              <a:solidFill>
                <a:schemeClr val="bg1"/>
              </a:solidFill>
            </a:endParaRPr>
          </a:p>
        </p:txBody>
      </p:sp>
      <p:sp>
        <p:nvSpPr>
          <p:cNvPr id="1807" name="文本框 1806"/>
          <p:cNvSpPr txBox="1"/>
          <p:nvPr/>
        </p:nvSpPr>
        <p:spPr>
          <a:xfrm>
            <a:off x="6677342" y="5493440"/>
            <a:ext cx="640080" cy="368300"/>
          </a:xfrm>
          <a:prstGeom prst="rect">
            <a:avLst/>
          </a:prstGeom>
          <a:noFill/>
        </p:spPr>
        <p:txBody>
          <a:bodyPr wrap="none" rtlCol="0">
            <a:spAutoFit/>
          </a:bodyPr>
          <a:lstStyle/>
          <a:p>
            <a:r>
              <a:rPr lang="zh-CN" altLang="en-US" dirty="0">
                <a:solidFill>
                  <a:schemeClr val="bg1"/>
                </a:solidFill>
              </a:rPr>
              <a:t>生物</a:t>
            </a:r>
            <a:endParaRPr lang="zh-CN" altLang="en-US" dirty="0">
              <a:solidFill>
                <a:schemeClr val="bg1"/>
              </a:solidFill>
            </a:endParaRPr>
          </a:p>
        </p:txBody>
      </p:sp>
      <p:sp>
        <p:nvSpPr>
          <p:cNvPr id="1808" name="文本框 1807"/>
          <p:cNvSpPr txBox="1"/>
          <p:nvPr/>
        </p:nvSpPr>
        <p:spPr>
          <a:xfrm>
            <a:off x="8717807" y="5282997"/>
            <a:ext cx="640080" cy="368300"/>
          </a:xfrm>
          <a:prstGeom prst="rect">
            <a:avLst/>
          </a:prstGeom>
          <a:noFill/>
        </p:spPr>
        <p:txBody>
          <a:bodyPr wrap="none" rtlCol="0">
            <a:spAutoFit/>
          </a:bodyPr>
          <a:lstStyle/>
          <a:p>
            <a:r>
              <a:rPr lang="zh-CN" altLang="en-US" dirty="0">
                <a:solidFill>
                  <a:schemeClr val="bg1"/>
                </a:solidFill>
              </a:rPr>
              <a:t>機器</a:t>
            </a:r>
            <a:endParaRPr lang="zh-CN" altLang="en-US" dirty="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5" name="组合 754"/>
          <p:cNvGrpSpPr/>
          <p:nvPr/>
        </p:nvGrpSpPr>
        <p:grpSpPr>
          <a:xfrm>
            <a:off x="8006454" y="2058383"/>
            <a:ext cx="2946514" cy="4227503"/>
            <a:chOff x="1162023" y="1956826"/>
            <a:chExt cx="2946514" cy="4227503"/>
          </a:xfrm>
        </p:grpSpPr>
        <p:grpSp>
          <p:nvGrpSpPr>
            <p:cNvPr id="756" name="组合 755"/>
            <p:cNvGrpSpPr/>
            <p:nvPr/>
          </p:nvGrpSpPr>
          <p:grpSpPr>
            <a:xfrm>
              <a:off x="1231391" y="1956826"/>
              <a:ext cx="2877146" cy="4227503"/>
              <a:chOff x="1367928" y="2179030"/>
              <a:chExt cx="2877146" cy="4227503"/>
            </a:xfrm>
          </p:grpSpPr>
          <p:sp>
            <p:nvSpPr>
              <p:cNvPr id="758" name="任意多边形: 形状 757"/>
              <p:cNvSpPr/>
              <p:nvPr/>
            </p:nvSpPr>
            <p:spPr>
              <a:xfrm>
                <a:off x="1516284" y="2292822"/>
                <a:ext cx="2561060" cy="3980978"/>
              </a:xfrm>
              <a:custGeom>
                <a:avLst/>
                <a:gdLst>
                  <a:gd name="connsiteX0" fmla="*/ 102750 w 2561060"/>
                  <a:gd name="connsiteY0" fmla="*/ 0 h 3980978"/>
                  <a:gd name="connsiteX1" fmla="*/ 915058 w 2561060"/>
                  <a:gd name="connsiteY1" fmla="*/ 0 h 3980978"/>
                  <a:gd name="connsiteX2" fmla="*/ 944593 w 2561060"/>
                  <a:gd name="connsiteY2" fmla="*/ 52180 h 3980978"/>
                  <a:gd name="connsiteX3" fmla="*/ 1616467 w 2561060"/>
                  <a:gd name="connsiteY3" fmla="*/ 52180 h 3980978"/>
                  <a:gd name="connsiteX4" fmla="*/ 1646002 w 2561060"/>
                  <a:gd name="connsiteY4" fmla="*/ 0 h 3980978"/>
                  <a:gd name="connsiteX5" fmla="*/ 2458310 w 2561060"/>
                  <a:gd name="connsiteY5" fmla="*/ 0 h 3980978"/>
                  <a:gd name="connsiteX6" fmla="*/ 2561060 w 2561060"/>
                  <a:gd name="connsiteY6" fmla="*/ 102750 h 3980978"/>
                  <a:gd name="connsiteX7" fmla="*/ 2561060 w 2561060"/>
                  <a:gd name="connsiteY7" fmla="*/ 3865244 h 3980978"/>
                  <a:gd name="connsiteX8" fmla="*/ 2445326 w 2561060"/>
                  <a:gd name="connsiteY8" fmla="*/ 3980978 h 3980978"/>
                  <a:gd name="connsiteX9" fmla="*/ 2109628 w 2561060"/>
                  <a:gd name="connsiteY9" fmla="*/ 3980978 h 3980978"/>
                  <a:gd name="connsiteX10" fmla="*/ 2074501 w 2561060"/>
                  <a:gd name="connsiteY10" fmla="*/ 3941555 h 3980978"/>
                  <a:gd name="connsiteX11" fmla="*/ 433493 w 2561060"/>
                  <a:gd name="connsiteY11" fmla="*/ 3941555 h 3980978"/>
                  <a:gd name="connsiteX12" fmla="*/ 398366 w 2561060"/>
                  <a:gd name="connsiteY12" fmla="*/ 3980978 h 3980978"/>
                  <a:gd name="connsiteX13" fmla="*/ 115734 w 2561060"/>
                  <a:gd name="connsiteY13" fmla="*/ 3980978 h 3980978"/>
                  <a:gd name="connsiteX14" fmla="*/ 0 w 2561060"/>
                  <a:gd name="connsiteY14" fmla="*/ 3865244 h 3980978"/>
                  <a:gd name="connsiteX15" fmla="*/ 0 w 2561060"/>
                  <a:gd name="connsiteY15" fmla="*/ 102750 h 3980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1060" h="3980978">
                    <a:moveTo>
                      <a:pt x="102750" y="0"/>
                    </a:moveTo>
                    <a:lnTo>
                      <a:pt x="915058" y="0"/>
                    </a:lnTo>
                    <a:lnTo>
                      <a:pt x="944593" y="52180"/>
                    </a:lnTo>
                    <a:lnTo>
                      <a:pt x="1616467" y="52180"/>
                    </a:lnTo>
                    <a:lnTo>
                      <a:pt x="1646002" y="0"/>
                    </a:lnTo>
                    <a:lnTo>
                      <a:pt x="2458310" y="0"/>
                    </a:lnTo>
                    <a:lnTo>
                      <a:pt x="2561060" y="102750"/>
                    </a:lnTo>
                    <a:lnTo>
                      <a:pt x="2561060" y="3865244"/>
                    </a:lnTo>
                    <a:lnTo>
                      <a:pt x="2445326" y="3980978"/>
                    </a:lnTo>
                    <a:lnTo>
                      <a:pt x="2109628" y="3980978"/>
                    </a:lnTo>
                    <a:lnTo>
                      <a:pt x="2074501" y="3941555"/>
                    </a:lnTo>
                    <a:lnTo>
                      <a:pt x="433493" y="3941555"/>
                    </a:lnTo>
                    <a:lnTo>
                      <a:pt x="398366" y="3980978"/>
                    </a:lnTo>
                    <a:lnTo>
                      <a:pt x="115734" y="3980978"/>
                    </a:lnTo>
                    <a:lnTo>
                      <a:pt x="0" y="3865244"/>
                    </a:lnTo>
                    <a:lnTo>
                      <a:pt x="0" y="102750"/>
                    </a:lnTo>
                    <a:close/>
                  </a:path>
                </a:pathLst>
              </a:custGeom>
              <a:pattFill prst="lgGrid">
                <a:fgClr>
                  <a:schemeClr val="accent1">
                    <a:lumMod val="50000"/>
                  </a:schemeClr>
                </a:fgClr>
                <a:bgClr>
                  <a:srgbClr val="0C224F"/>
                </a:bgClr>
              </a:pattFill>
              <a:ln>
                <a:solidFill>
                  <a:schemeClr val="accent1"/>
                </a:solidFill>
              </a:ln>
              <a:effectLst>
                <a:reflection blurRad="25400" stA="52000" endA="300" endPos="24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59" name="矩形: 剪去左右顶角 314"/>
              <p:cNvSpPr/>
              <p:nvPr/>
            </p:nvSpPr>
            <p:spPr>
              <a:xfrm>
                <a:off x="1367928" y="2179030"/>
                <a:ext cx="2813928" cy="4227503"/>
              </a:xfrm>
              <a:custGeom>
                <a:avLst/>
                <a:gdLst>
                  <a:gd name="connsiteX0" fmla="*/ 80667 w 2806788"/>
                  <a:gd name="connsiteY0" fmla="*/ 0 h 4227503"/>
                  <a:gd name="connsiteX1" fmla="*/ 2726121 w 2806788"/>
                  <a:gd name="connsiteY1" fmla="*/ 0 h 4227503"/>
                  <a:gd name="connsiteX2" fmla="*/ 2806788 w 2806788"/>
                  <a:gd name="connsiteY2" fmla="*/ 80667 h 4227503"/>
                  <a:gd name="connsiteX3" fmla="*/ 2806788 w 2806788"/>
                  <a:gd name="connsiteY3" fmla="*/ 4134514 h 4227503"/>
                  <a:gd name="connsiteX4" fmla="*/ 2713799 w 2806788"/>
                  <a:gd name="connsiteY4" fmla="*/ 4227503 h 4227503"/>
                  <a:gd name="connsiteX5" fmla="*/ 92989 w 2806788"/>
                  <a:gd name="connsiteY5" fmla="*/ 4227503 h 4227503"/>
                  <a:gd name="connsiteX6" fmla="*/ 0 w 2806788"/>
                  <a:gd name="connsiteY6" fmla="*/ 4134514 h 4227503"/>
                  <a:gd name="connsiteX7" fmla="*/ 0 w 2806788"/>
                  <a:gd name="connsiteY7" fmla="*/ 80667 h 4227503"/>
                  <a:gd name="connsiteX8" fmla="*/ 80667 w 2806788"/>
                  <a:gd name="connsiteY8" fmla="*/ 0 h 4227503"/>
                  <a:gd name="connsiteX0-1" fmla="*/ 80667 w 2813928"/>
                  <a:gd name="connsiteY0-2" fmla="*/ 0 h 4227503"/>
                  <a:gd name="connsiteX1-3" fmla="*/ 2726121 w 2813928"/>
                  <a:gd name="connsiteY1-4" fmla="*/ 0 h 4227503"/>
                  <a:gd name="connsiteX2-5" fmla="*/ 2806788 w 2813928"/>
                  <a:gd name="connsiteY2-6" fmla="*/ 80667 h 4227503"/>
                  <a:gd name="connsiteX3-7" fmla="*/ 2813928 w 2813928"/>
                  <a:gd name="connsiteY3-8" fmla="*/ 2112554 h 4227503"/>
                  <a:gd name="connsiteX4-9" fmla="*/ 2806788 w 2813928"/>
                  <a:gd name="connsiteY4-10" fmla="*/ 4134514 h 4227503"/>
                  <a:gd name="connsiteX5-11" fmla="*/ 2713799 w 2813928"/>
                  <a:gd name="connsiteY5-12" fmla="*/ 4227503 h 4227503"/>
                  <a:gd name="connsiteX6-13" fmla="*/ 92989 w 2813928"/>
                  <a:gd name="connsiteY6-14" fmla="*/ 4227503 h 4227503"/>
                  <a:gd name="connsiteX7-15" fmla="*/ 0 w 2813928"/>
                  <a:gd name="connsiteY7-16" fmla="*/ 4134514 h 4227503"/>
                  <a:gd name="connsiteX8-17" fmla="*/ 0 w 2813928"/>
                  <a:gd name="connsiteY8-18" fmla="*/ 80667 h 4227503"/>
                  <a:gd name="connsiteX9" fmla="*/ 80667 w 2813928"/>
                  <a:gd name="connsiteY9" fmla="*/ 0 h 4227503"/>
                  <a:gd name="connsiteX0-19" fmla="*/ 80667 w 2813928"/>
                  <a:gd name="connsiteY0-20" fmla="*/ 0 h 4227503"/>
                  <a:gd name="connsiteX1-21" fmla="*/ 2726121 w 2813928"/>
                  <a:gd name="connsiteY1-22" fmla="*/ 0 h 4227503"/>
                  <a:gd name="connsiteX2-23" fmla="*/ 2806788 w 2813928"/>
                  <a:gd name="connsiteY2-24" fmla="*/ 80667 h 4227503"/>
                  <a:gd name="connsiteX3-25" fmla="*/ 2813928 w 2813928"/>
                  <a:gd name="connsiteY3-26" fmla="*/ 2112554 h 4227503"/>
                  <a:gd name="connsiteX4-27" fmla="*/ 2807832 w 2813928"/>
                  <a:gd name="connsiteY4-28" fmla="*/ 2447834 h 4227503"/>
                  <a:gd name="connsiteX5-29" fmla="*/ 2806788 w 2813928"/>
                  <a:gd name="connsiteY5-30" fmla="*/ 4134514 h 4227503"/>
                  <a:gd name="connsiteX6-31" fmla="*/ 2713799 w 2813928"/>
                  <a:gd name="connsiteY6-32" fmla="*/ 4227503 h 4227503"/>
                  <a:gd name="connsiteX7-33" fmla="*/ 92989 w 2813928"/>
                  <a:gd name="connsiteY7-34" fmla="*/ 4227503 h 4227503"/>
                  <a:gd name="connsiteX8-35" fmla="*/ 0 w 2813928"/>
                  <a:gd name="connsiteY8-36" fmla="*/ 4134514 h 4227503"/>
                  <a:gd name="connsiteX9-37" fmla="*/ 0 w 2813928"/>
                  <a:gd name="connsiteY9-38" fmla="*/ 80667 h 4227503"/>
                  <a:gd name="connsiteX10" fmla="*/ 80667 w 2813928"/>
                  <a:gd name="connsiteY10" fmla="*/ 0 h 4227503"/>
                  <a:gd name="connsiteX0-39" fmla="*/ 2807832 w 2899272"/>
                  <a:gd name="connsiteY0-40" fmla="*/ 2447834 h 4227503"/>
                  <a:gd name="connsiteX1-41" fmla="*/ 2806788 w 2899272"/>
                  <a:gd name="connsiteY1-42" fmla="*/ 4134514 h 4227503"/>
                  <a:gd name="connsiteX2-43" fmla="*/ 2713799 w 2899272"/>
                  <a:gd name="connsiteY2-44" fmla="*/ 4227503 h 4227503"/>
                  <a:gd name="connsiteX3-45" fmla="*/ 92989 w 2899272"/>
                  <a:gd name="connsiteY3-46" fmla="*/ 4227503 h 4227503"/>
                  <a:gd name="connsiteX4-47" fmla="*/ 0 w 2899272"/>
                  <a:gd name="connsiteY4-48" fmla="*/ 4134514 h 4227503"/>
                  <a:gd name="connsiteX5-49" fmla="*/ 0 w 2899272"/>
                  <a:gd name="connsiteY5-50" fmla="*/ 80667 h 4227503"/>
                  <a:gd name="connsiteX6-51" fmla="*/ 80667 w 2899272"/>
                  <a:gd name="connsiteY6-52" fmla="*/ 0 h 4227503"/>
                  <a:gd name="connsiteX7-53" fmla="*/ 2726121 w 2899272"/>
                  <a:gd name="connsiteY7-54" fmla="*/ 0 h 4227503"/>
                  <a:gd name="connsiteX8-55" fmla="*/ 2806788 w 2899272"/>
                  <a:gd name="connsiteY8-56" fmla="*/ 80667 h 4227503"/>
                  <a:gd name="connsiteX9-57" fmla="*/ 2813928 w 2899272"/>
                  <a:gd name="connsiteY9-58" fmla="*/ 2112554 h 4227503"/>
                  <a:gd name="connsiteX10-59" fmla="*/ 2899272 w 2899272"/>
                  <a:gd name="connsiteY10-60" fmla="*/ 2539274 h 4227503"/>
                  <a:gd name="connsiteX0-61" fmla="*/ 2807832 w 2813928"/>
                  <a:gd name="connsiteY0-62" fmla="*/ 2447834 h 4227503"/>
                  <a:gd name="connsiteX1-63" fmla="*/ 2806788 w 2813928"/>
                  <a:gd name="connsiteY1-64" fmla="*/ 4134514 h 4227503"/>
                  <a:gd name="connsiteX2-65" fmla="*/ 2713799 w 2813928"/>
                  <a:gd name="connsiteY2-66" fmla="*/ 4227503 h 4227503"/>
                  <a:gd name="connsiteX3-67" fmla="*/ 92989 w 2813928"/>
                  <a:gd name="connsiteY3-68" fmla="*/ 4227503 h 4227503"/>
                  <a:gd name="connsiteX4-69" fmla="*/ 0 w 2813928"/>
                  <a:gd name="connsiteY4-70" fmla="*/ 4134514 h 4227503"/>
                  <a:gd name="connsiteX5-71" fmla="*/ 0 w 2813928"/>
                  <a:gd name="connsiteY5-72" fmla="*/ 80667 h 4227503"/>
                  <a:gd name="connsiteX6-73" fmla="*/ 80667 w 2813928"/>
                  <a:gd name="connsiteY6-74" fmla="*/ 0 h 4227503"/>
                  <a:gd name="connsiteX7-75" fmla="*/ 2726121 w 2813928"/>
                  <a:gd name="connsiteY7-76" fmla="*/ 0 h 4227503"/>
                  <a:gd name="connsiteX8-77" fmla="*/ 2806788 w 2813928"/>
                  <a:gd name="connsiteY8-78" fmla="*/ 80667 h 4227503"/>
                  <a:gd name="connsiteX9-79" fmla="*/ 2813928 w 2813928"/>
                  <a:gd name="connsiteY9-80" fmla="*/ 2112554 h 4227503"/>
                  <a:gd name="connsiteX0-81" fmla="*/ 2801736 w 2813928"/>
                  <a:gd name="connsiteY0-82" fmla="*/ 3228122 h 4227503"/>
                  <a:gd name="connsiteX1-83" fmla="*/ 2806788 w 2813928"/>
                  <a:gd name="connsiteY1-84" fmla="*/ 4134514 h 4227503"/>
                  <a:gd name="connsiteX2-85" fmla="*/ 2713799 w 2813928"/>
                  <a:gd name="connsiteY2-86" fmla="*/ 4227503 h 4227503"/>
                  <a:gd name="connsiteX3-87" fmla="*/ 92989 w 2813928"/>
                  <a:gd name="connsiteY3-88" fmla="*/ 4227503 h 4227503"/>
                  <a:gd name="connsiteX4-89" fmla="*/ 0 w 2813928"/>
                  <a:gd name="connsiteY4-90" fmla="*/ 4134514 h 4227503"/>
                  <a:gd name="connsiteX5-91" fmla="*/ 0 w 2813928"/>
                  <a:gd name="connsiteY5-92" fmla="*/ 80667 h 4227503"/>
                  <a:gd name="connsiteX6-93" fmla="*/ 80667 w 2813928"/>
                  <a:gd name="connsiteY6-94" fmla="*/ 0 h 4227503"/>
                  <a:gd name="connsiteX7-95" fmla="*/ 2726121 w 2813928"/>
                  <a:gd name="connsiteY7-96" fmla="*/ 0 h 4227503"/>
                  <a:gd name="connsiteX8-97" fmla="*/ 2806788 w 2813928"/>
                  <a:gd name="connsiteY8-98" fmla="*/ 80667 h 4227503"/>
                  <a:gd name="connsiteX9-99" fmla="*/ 2813928 w 2813928"/>
                  <a:gd name="connsiteY9-100" fmla="*/ 2112554 h 42275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2813928" h="4227503">
                    <a:moveTo>
                      <a:pt x="2801736" y="3228122"/>
                    </a:moveTo>
                    <a:lnTo>
                      <a:pt x="2806788" y="4134514"/>
                    </a:lnTo>
                    <a:lnTo>
                      <a:pt x="2713799" y="4227503"/>
                    </a:lnTo>
                    <a:lnTo>
                      <a:pt x="92989" y="4227503"/>
                    </a:lnTo>
                    <a:lnTo>
                      <a:pt x="0" y="4134514"/>
                    </a:lnTo>
                    <a:lnTo>
                      <a:pt x="0" y="80667"/>
                    </a:lnTo>
                    <a:lnTo>
                      <a:pt x="80667" y="0"/>
                    </a:lnTo>
                    <a:lnTo>
                      <a:pt x="2726121" y="0"/>
                    </a:lnTo>
                    <a:lnTo>
                      <a:pt x="2806788" y="80667"/>
                    </a:lnTo>
                    <a:lnTo>
                      <a:pt x="2813928" y="2112554"/>
                    </a:lnTo>
                  </a:path>
                </a:pathLst>
              </a:custGeom>
              <a:noFill/>
              <a:ln>
                <a:gradFill flip="none" rotWithShape="1">
                  <a:gsLst>
                    <a:gs pos="0">
                      <a:schemeClr val="accent2"/>
                    </a:gs>
                    <a:gs pos="36000">
                      <a:srgbClr val="0091E4"/>
                    </a:gs>
                    <a:gs pos="100000">
                      <a:schemeClr val="accent1"/>
                    </a:gs>
                  </a:gsLst>
                  <a:path path="circle">
                    <a:fillToRect r="100000" b="100000"/>
                  </a:path>
                  <a:tileRect l="-100000" t="-100000"/>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60" name="矩形: 圆角 759"/>
              <p:cNvSpPr/>
              <p:nvPr/>
            </p:nvSpPr>
            <p:spPr>
              <a:xfrm>
                <a:off x="1947507" y="6188783"/>
                <a:ext cx="1668184" cy="85017"/>
              </a:xfrm>
              <a:prstGeom prst="roundRect">
                <a:avLst>
                  <a:gd name="adj" fmla="val 50000"/>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61" name="平行四边形 760"/>
              <p:cNvSpPr/>
              <p:nvPr/>
            </p:nvSpPr>
            <p:spPr>
              <a:xfrm rot="21155789">
                <a:off x="4118636" y="4340664"/>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62" name="平行四边形 761"/>
              <p:cNvSpPr/>
              <p:nvPr/>
            </p:nvSpPr>
            <p:spPr>
              <a:xfrm rot="21155789">
                <a:off x="4118635" y="4432566"/>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63" name="平行四边形 762"/>
              <p:cNvSpPr/>
              <p:nvPr/>
            </p:nvSpPr>
            <p:spPr>
              <a:xfrm rot="21155789">
                <a:off x="4118636" y="4524468"/>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64" name="平行四边形 763"/>
              <p:cNvSpPr/>
              <p:nvPr/>
            </p:nvSpPr>
            <p:spPr>
              <a:xfrm rot="21155789">
                <a:off x="4118635" y="4616370"/>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65" name="平行四边形 764"/>
              <p:cNvSpPr/>
              <p:nvPr/>
            </p:nvSpPr>
            <p:spPr>
              <a:xfrm rot="21155789">
                <a:off x="4118635" y="4708272"/>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66" name="平行四边形 765"/>
              <p:cNvSpPr/>
              <p:nvPr/>
            </p:nvSpPr>
            <p:spPr>
              <a:xfrm rot="21155789">
                <a:off x="4118634" y="4800174"/>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67" name="平行四边形 766"/>
              <p:cNvSpPr/>
              <p:nvPr/>
            </p:nvSpPr>
            <p:spPr>
              <a:xfrm rot="21155789">
                <a:off x="4118635" y="4892076"/>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68" name="平行四边形 767"/>
              <p:cNvSpPr/>
              <p:nvPr/>
            </p:nvSpPr>
            <p:spPr>
              <a:xfrm rot="21155789">
                <a:off x="4118634" y="4983978"/>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69" name="平行四边形 768"/>
              <p:cNvSpPr/>
              <p:nvPr/>
            </p:nvSpPr>
            <p:spPr>
              <a:xfrm rot="21155789">
                <a:off x="4118633" y="5075880"/>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70" name="平行四边形 769"/>
              <p:cNvSpPr/>
              <p:nvPr/>
            </p:nvSpPr>
            <p:spPr>
              <a:xfrm rot="21155789">
                <a:off x="4118634" y="5167782"/>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71" name="平行四边形 770"/>
              <p:cNvSpPr/>
              <p:nvPr/>
            </p:nvSpPr>
            <p:spPr>
              <a:xfrm rot="21155789">
                <a:off x="4118633" y="5259682"/>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72" name="矩形: 圆角 771"/>
              <p:cNvSpPr/>
              <p:nvPr/>
            </p:nvSpPr>
            <p:spPr>
              <a:xfrm>
                <a:off x="2562822" y="2250383"/>
                <a:ext cx="437553" cy="45719"/>
              </a:xfrm>
              <a:prstGeom prst="roundRect">
                <a:avLst>
                  <a:gd name="adj" fmla="val 50000"/>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757" name="图片 756" descr="图片包含 游戏机, 灯光&#10;&#10;描述已自动生成"/>
            <p:cNvPicPr>
              <a:picLocks noChangeAspect="1"/>
            </p:cNvPicPr>
            <p:nvPr/>
          </p:nvPicPr>
          <p:blipFill>
            <a:blip r:embed="rId1" cstate="print">
              <a:extLst>
                <a:ext uri="{28A0092B-C50C-407E-A947-70E740481C1C}">
                  <a14:useLocalDpi xmlns:a14="http://schemas.microsoft.com/office/drawing/2010/main" val="0"/>
                </a:ext>
              </a:extLst>
            </a:blip>
            <a:srcRect l="39213" r="20987"/>
            <a:stretch>
              <a:fillRect/>
            </a:stretch>
          </p:blipFill>
          <p:spPr>
            <a:xfrm rot="5400000">
              <a:off x="-488985" y="4227559"/>
              <a:ext cx="3438710" cy="136694"/>
            </a:xfrm>
            <a:custGeom>
              <a:avLst/>
              <a:gdLst>
                <a:gd name="connsiteX0" fmla="*/ 0 w 3438710"/>
                <a:gd name="connsiteY0" fmla="*/ 136694 h 136694"/>
                <a:gd name="connsiteX1" fmla="*/ 0 w 3438710"/>
                <a:gd name="connsiteY1" fmla="*/ 0 h 136694"/>
                <a:gd name="connsiteX2" fmla="*/ 3438710 w 3438710"/>
                <a:gd name="connsiteY2" fmla="*/ 0 h 136694"/>
                <a:gd name="connsiteX3" fmla="*/ 3438710 w 3438710"/>
                <a:gd name="connsiteY3" fmla="*/ 136694 h 136694"/>
              </a:gdLst>
              <a:ahLst/>
              <a:cxnLst>
                <a:cxn ang="0">
                  <a:pos x="connsiteX0" y="connsiteY0"/>
                </a:cxn>
                <a:cxn ang="0">
                  <a:pos x="connsiteX1" y="connsiteY1"/>
                </a:cxn>
                <a:cxn ang="0">
                  <a:pos x="connsiteX2" y="connsiteY2"/>
                </a:cxn>
                <a:cxn ang="0">
                  <a:pos x="connsiteX3" y="connsiteY3"/>
                </a:cxn>
              </a:cxnLst>
              <a:rect l="l" t="t" r="r" b="b"/>
              <a:pathLst>
                <a:path w="3438710" h="136694">
                  <a:moveTo>
                    <a:pt x="0" y="136694"/>
                  </a:moveTo>
                  <a:lnTo>
                    <a:pt x="0" y="0"/>
                  </a:lnTo>
                  <a:lnTo>
                    <a:pt x="3438710" y="0"/>
                  </a:lnTo>
                  <a:lnTo>
                    <a:pt x="3438710" y="136694"/>
                  </a:lnTo>
                  <a:close/>
                </a:path>
              </a:pathLst>
            </a:custGeom>
          </p:spPr>
        </p:pic>
      </p:grpSp>
      <p:grpSp>
        <p:nvGrpSpPr>
          <p:cNvPr id="737" name="组合 736"/>
          <p:cNvGrpSpPr/>
          <p:nvPr/>
        </p:nvGrpSpPr>
        <p:grpSpPr>
          <a:xfrm>
            <a:off x="4584238" y="2027567"/>
            <a:ext cx="2946514" cy="4227503"/>
            <a:chOff x="1162023" y="1956826"/>
            <a:chExt cx="2946514" cy="4227503"/>
          </a:xfrm>
        </p:grpSpPr>
        <p:grpSp>
          <p:nvGrpSpPr>
            <p:cNvPr id="738" name="组合 737"/>
            <p:cNvGrpSpPr/>
            <p:nvPr/>
          </p:nvGrpSpPr>
          <p:grpSpPr>
            <a:xfrm>
              <a:off x="1231391" y="1956826"/>
              <a:ext cx="2877146" cy="4227503"/>
              <a:chOff x="1367928" y="2179030"/>
              <a:chExt cx="2877146" cy="4227503"/>
            </a:xfrm>
          </p:grpSpPr>
          <p:sp>
            <p:nvSpPr>
              <p:cNvPr id="740" name="任意多边形: 形状 739"/>
              <p:cNvSpPr/>
              <p:nvPr/>
            </p:nvSpPr>
            <p:spPr>
              <a:xfrm>
                <a:off x="1516284" y="2292822"/>
                <a:ext cx="2561060" cy="3980978"/>
              </a:xfrm>
              <a:custGeom>
                <a:avLst/>
                <a:gdLst>
                  <a:gd name="connsiteX0" fmla="*/ 102750 w 2561060"/>
                  <a:gd name="connsiteY0" fmla="*/ 0 h 3980978"/>
                  <a:gd name="connsiteX1" fmla="*/ 915058 w 2561060"/>
                  <a:gd name="connsiteY1" fmla="*/ 0 h 3980978"/>
                  <a:gd name="connsiteX2" fmla="*/ 944593 w 2561060"/>
                  <a:gd name="connsiteY2" fmla="*/ 52180 h 3980978"/>
                  <a:gd name="connsiteX3" fmla="*/ 1616467 w 2561060"/>
                  <a:gd name="connsiteY3" fmla="*/ 52180 h 3980978"/>
                  <a:gd name="connsiteX4" fmla="*/ 1646002 w 2561060"/>
                  <a:gd name="connsiteY4" fmla="*/ 0 h 3980978"/>
                  <a:gd name="connsiteX5" fmla="*/ 2458310 w 2561060"/>
                  <a:gd name="connsiteY5" fmla="*/ 0 h 3980978"/>
                  <a:gd name="connsiteX6" fmla="*/ 2561060 w 2561060"/>
                  <a:gd name="connsiteY6" fmla="*/ 102750 h 3980978"/>
                  <a:gd name="connsiteX7" fmla="*/ 2561060 w 2561060"/>
                  <a:gd name="connsiteY7" fmla="*/ 3865244 h 3980978"/>
                  <a:gd name="connsiteX8" fmla="*/ 2445326 w 2561060"/>
                  <a:gd name="connsiteY8" fmla="*/ 3980978 h 3980978"/>
                  <a:gd name="connsiteX9" fmla="*/ 2109628 w 2561060"/>
                  <a:gd name="connsiteY9" fmla="*/ 3980978 h 3980978"/>
                  <a:gd name="connsiteX10" fmla="*/ 2074501 w 2561060"/>
                  <a:gd name="connsiteY10" fmla="*/ 3941555 h 3980978"/>
                  <a:gd name="connsiteX11" fmla="*/ 433493 w 2561060"/>
                  <a:gd name="connsiteY11" fmla="*/ 3941555 h 3980978"/>
                  <a:gd name="connsiteX12" fmla="*/ 398366 w 2561060"/>
                  <a:gd name="connsiteY12" fmla="*/ 3980978 h 3980978"/>
                  <a:gd name="connsiteX13" fmla="*/ 115734 w 2561060"/>
                  <a:gd name="connsiteY13" fmla="*/ 3980978 h 3980978"/>
                  <a:gd name="connsiteX14" fmla="*/ 0 w 2561060"/>
                  <a:gd name="connsiteY14" fmla="*/ 3865244 h 3980978"/>
                  <a:gd name="connsiteX15" fmla="*/ 0 w 2561060"/>
                  <a:gd name="connsiteY15" fmla="*/ 102750 h 3980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1060" h="3980978">
                    <a:moveTo>
                      <a:pt x="102750" y="0"/>
                    </a:moveTo>
                    <a:lnTo>
                      <a:pt x="915058" y="0"/>
                    </a:lnTo>
                    <a:lnTo>
                      <a:pt x="944593" y="52180"/>
                    </a:lnTo>
                    <a:lnTo>
                      <a:pt x="1616467" y="52180"/>
                    </a:lnTo>
                    <a:lnTo>
                      <a:pt x="1646002" y="0"/>
                    </a:lnTo>
                    <a:lnTo>
                      <a:pt x="2458310" y="0"/>
                    </a:lnTo>
                    <a:lnTo>
                      <a:pt x="2561060" y="102750"/>
                    </a:lnTo>
                    <a:lnTo>
                      <a:pt x="2561060" y="3865244"/>
                    </a:lnTo>
                    <a:lnTo>
                      <a:pt x="2445326" y="3980978"/>
                    </a:lnTo>
                    <a:lnTo>
                      <a:pt x="2109628" y="3980978"/>
                    </a:lnTo>
                    <a:lnTo>
                      <a:pt x="2074501" y="3941555"/>
                    </a:lnTo>
                    <a:lnTo>
                      <a:pt x="433493" y="3941555"/>
                    </a:lnTo>
                    <a:lnTo>
                      <a:pt x="398366" y="3980978"/>
                    </a:lnTo>
                    <a:lnTo>
                      <a:pt x="115734" y="3980978"/>
                    </a:lnTo>
                    <a:lnTo>
                      <a:pt x="0" y="3865244"/>
                    </a:lnTo>
                    <a:lnTo>
                      <a:pt x="0" y="102750"/>
                    </a:lnTo>
                    <a:close/>
                  </a:path>
                </a:pathLst>
              </a:custGeom>
              <a:pattFill prst="lgGrid">
                <a:fgClr>
                  <a:schemeClr val="accent1">
                    <a:lumMod val="50000"/>
                  </a:schemeClr>
                </a:fgClr>
                <a:bgClr>
                  <a:srgbClr val="0C224F"/>
                </a:bgClr>
              </a:pattFill>
              <a:ln>
                <a:solidFill>
                  <a:schemeClr val="accent1"/>
                </a:solidFill>
              </a:ln>
              <a:effectLst>
                <a:reflection blurRad="25400" stA="52000" endA="300" endPos="24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41" name="矩形: 剪去左右顶角 314"/>
              <p:cNvSpPr/>
              <p:nvPr/>
            </p:nvSpPr>
            <p:spPr>
              <a:xfrm>
                <a:off x="1367928" y="2179030"/>
                <a:ext cx="2813928" cy="4227503"/>
              </a:xfrm>
              <a:custGeom>
                <a:avLst/>
                <a:gdLst>
                  <a:gd name="connsiteX0" fmla="*/ 80667 w 2806788"/>
                  <a:gd name="connsiteY0" fmla="*/ 0 h 4227503"/>
                  <a:gd name="connsiteX1" fmla="*/ 2726121 w 2806788"/>
                  <a:gd name="connsiteY1" fmla="*/ 0 h 4227503"/>
                  <a:gd name="connsiteX2" fmla="*/ 2806788 w 2806788"/>
                  <a:gd name="connsiteY2" fmla="*/ 80667 h 4227503"/>
                  <a:gd name="connsiteX3" fmla="*/ 2806788 w 2806788"/>
                  <a:gd name="connsiteY3" fmla="*/ 4134514 h 4227503"/>
                  <a:gd name="connsiteX4" fmla="*/ 2713799 w 2806788"/>
                  <a:gd name="connsiteY4" fmla="*/ 4227503 h 4227503"/>
                  <a:gd name="connsiteX5" fmla="*/ 92989 w 2806788"/>
                  <a:gd name="connsiteY5" fmla="*/ 4227503 h 4227503"/>
                  <a:gd name="connsiteX6" fmla="*/ 0 w 2806788"/>
                  <a:gd name="connsiteY6" fmla="*/ 4134514 h 4227503"/>
                  <a:gd name="connsiteX7" fmla="*/ 0 w 2806788"/>
                  <a:gd name="connsiteY7" fmla="*/ 80667 h 4227503"/>
                  <a:gd name="connsiteX8" fmla="*/ 80667 w 2806788"/>
                  <a:gd name="connsiteY8" fmla="*/ 0 h 4227503"/>
                  <a:gd name="connsiteX0-1" fmla="*/ 80667 w 2813928"/>
                  <a:gd name="connsiteY0-2" fmla="*/ 0 h 4227503"/>
                  <a:gd name="connsiteX1-3" fmla="*/ 2726121 w 2813928"/>
                  <a:gd name="connsiteY1-4" fmla="*/ 0 h 4227503"/>
                  <a:gd name="connsiteX2-5" fmla="*/ 2806788 w 2813928"/>
                  <a:gd name="connsiteY2-6" fmla="*/ 80667 h 4227503"/>
                  <a:gd name="connsiteX3-7" fmla="*/ 2813928 w 2813928"/>
                  <a:gd name="connsiteY3-8" fmla="*/ 2112554 h 4227503"/>
                  <a:gd name="connsiteX4-9" fmla="*/ 2806788 w 2813928"/>
                  <a:gd name="connsiteY4-10" fmla="*/ 4134514 h 4227503"/>
                  <a:gd name="connsiteX5-11" fmla="*/ 2713799 w 2813928"/>
                  <a:gd name="connsiteY5-12" fmla="*/ 4227503 h 4227503"/>
                  <a:gd name="connsiteX6-13" fmla="*/ 92989 w 2813928"/>
                  <a:gd name="connsiteY6-14" fmla="*/ 4227503 h 4227503"/>
                  <a:gd name="connsiteX7-15" fmla="*/ 0 w 2813928"/>
                  <a:gd name="connsiteY7-16" fmla="*/ 4134514 h 4227503"/>
                  <a:gd name="connsiteX8-17" fmla="*/ 0 w 2813928"/>
                  <a:gd name="connsiteY8-18" fmla="*/ 80667 h 4227503"/>
                  <a:gd name="connsiteX9" fmla="*/ 80667 w 2813928"/>
                  <a:gd name="connsiteY9" fmla="*/ 0 h 4227503"/>
                  <a:gd name="connsiteX0-19" fmla="*/ 80667 w 2813928"/>
                  <a:gd name="connsiteY0-20" fmla="*/ 0 h 4227503"/>
                  <a:gd name="connsiteX1-21" fmla="*/ 2726121 w 2813928"/>
                  <a:gd name="connsiteY1-22" fmla="*/ 0 h 4227503"/>
                  <a:gd name="connsiteX2-23" fmla="*/ 2806788 w 2813928"/>
                  <a:gd name="connsiteY2-24" fmla="*/ 80667 h 4227503"/>
                  <a:gd name="connsiteX3-25" fmla="*/ 2813928 w 2813928"/>
                  <a:gd name="connsiteY3-26" fmla="*/ 2112554 h 4227503"/>
                  <a:gd name="connsiteX4-27" fmla="*/ 2807832 w 2813928"/>
                  <a:gd name="connsiteY4-28" fmla="*/ 2447834 h 4227503"/>
                  <a:gd name="connsiteX5-29" fmla="*/ 2806788 w 2813928"/>
                  <a:gd name="connsiteY5-30" fmla="*/ 4134514 h 4227503"/>
                  <a:gd name="connsiteX6-31" fmla="*/ 2713799 w 2813928"/>
                  <a:gd name="connsiteY6-32" fmla="*/ 4227503 h 4227503"/>
                  <a:gd name="connsiteX7-33" fmla="*/ 92989 w 2813928"/>
                  <a:gd name="connsiteY7-34" fmla="*/ 4227503 h 4227503"/>
                  <a:gd name="connsiteX8-35" fmla="*/ 0 w 2813928"/>
                  <a:gd name="connsiteY8-36" fmla="*/ 4134514 h 4227503"/>
                  <a:gd name="connsiteX9-37" fmla="*/ 0 w 2813928"/>
                  <a:gd name="connsiteY9-38" fmla="*/ 80667 h 4227503"/>
                  <a:gd name="connsiteX10" fmla="*/ 80667 w 2813928"/>
                  <a:gd name="connsiteY10" fmla="*/ 0 h 4227503"/>
                  <a:gd name="connsiteX0-39" fmla="*/ 2807832 w 2899272"/>
                  <a:gd name="connsiteY0-40" fmla="*/ 2447834 h 4227503"/>
                  <a:gd name="connsiteX1-41" fmla="*/ 2806788 w 2899272"/>
                  <a:gd name="connsiteY1-42" fmla="*/ 4134514 h 4227503"/>
                  <a:gd name="connsiteX2-43" fmla="*/ 2713799 w 2899272"/>
                  <a:gd name="connsiteY2-44" fmla="*/ 4227503 h 4227503"/>
                  <a:gd name="connsiteX3-45" fmla="*/ 92989 w 2899272"/>
                  <a:gd name="connsiteY3-46" fmla="*/ 4227503 h 4227503"/>
                  <a:gd name="connsiteX4-47" fmla="*/ 0 w 2899272"/>
                  <a:gd name="connsiteY4-48" fmla="*/ 4134514 h 4227503"/>
                  <a:gd name="connsiteX5-49" fmla="*/ 0 w 2899272"/>
                  <a:gd name="connsiteY5-50" fmla="*/ 80667 h 4227503"/>
                  <a:gd name="connsiteX6-51" fmla="*/ 80667 w 2899272"/>
                  <a:gd name="connsiteY6-52" fmla="*/ 0 h 4227503"/>
                  <a:gd name="connsiteX7-53" fmla="*/ 2726121 w 2899272"/>
                  <a:gd name="connsiteY7-54" fmla="*/ 0 h 4227503"/>
                  <a:gd name="connsiteX8-55" fmla="*/ 2806788 w 2899272"/>
                  <a:gd name="connsiteY8-56" fmla="*/ 80667 h 4227503"/>
                  <a:gd name="connsiteX9-57" fmla="*/ 2813928 w 2899272"/>
                  <a:gd name="connsiteY9-58" fmla="*/ 2112554 h 4227503"/>
                  <a:gd name="connsiteX10-59" fmla="*/ 2899272 w 2899272"/>
                  <a:gd name="connsiteY10-60" fmla="*/ 2539274 h 4227503"/>
                  <a:gd name="connsiteX0-61" fmla="*/ 2807832 w 2813928"/>
                  <a:gd name="connsiteY0-62" fmla="*/ 2447834 h 4227503"/>
                  <a:gd name="connsiteX1-63" fmla="*/ 2806788 w 2813928"/>
                  <a:gd name="connsiteY1-64" fmla="*/ 4134514 h 4227503"/>
                  <a:gd name="connsiteX2-65" fmla="*/ 2713799 w 2813928"/>
                  <a:gd name="connsiteY2-66" fmla="*/ 4227503 h 4227503"/>
                  <a:gd name="connsiteX3-67" fmla="*/ 92989 w 2813928"/>
                  <a:gd name="connsiteY3-68" fmla="*/ 4227503 h 4227503"/>
                  <a:gd name="connsiteX4-69" fmla="*/ 0 w 2813928"/>
                  <a:gd name="connsiteY4-70" fmla="*/ 4134514 h 4227503"/>
                  <a:gd name="connsiteX5-71" fmla="*/ 0 w 2813928"/>
                  <a:gd name="connsiteY5-72" fmla="*/ 80667 h 4227503"/>
                  <a:gd name="connsiteX6-73" fmla="*/ 80667 w 2813928"/>
                  <a:gd name="connsiteY6-74" fmla="*/ 0 h 4227503"/>
                  <a:gd name="connsiteX7-75" fmla="*/ 2726121 w 2813928"/>
                  <a:gd name="connsiteY7-76" fmla="*/ 0 h 4227503"/>
                  <a:gd name="connsiteX8-77" fmla="*/ 2806788 w 2813928"/>
                  <a:gd name="connsiteY8-78" fmla="*/ 80667 h 4227503"/>
                  <a:gd name="connsiteX9-79" fmla="*/ 2813928 w 2813928"/>
                  <a:gd name="connsiteY9-80" fmla="*/ 2112554 h 4227503"/>
                  <a:gd name="connsiteX0-81" fmla="*/ 2801736 w 2813928"/>
                  <a:gd name="connsiteY0-82" fmla="*/ 3228122 h 4227503"/>
                  <a:gd name="connsiteX1-83" fmla="*/ 2806788 w 2813928"/>
                  <a:gd name="connsiteY1-84" fmla="*/ 4134514 h 4227503"/>
                  <a:gd name="connsiteX2-85" fmla="*/ 2713799 w 2813928"/>
                  <a:gd name="connsiteY2-86" fmla="*/ 4227503 h 4227503"/>
                  <a:gd name="connsiteX3-87" fmla="*/ 92989 w 2813928"/>
                  <a:gd name="connsiteY3-88" fmla="*/ 4227503 h 4227503"/>
                  <a:gd name="connsiteX4-89" fmla="*/ 0 w 2813928"/>
                  <a:gd name="connsiteY4-90" fmla="*/ 4134514 h 4227503"/>
                  <a:gd name="connsiteX5-91" fmla="*/ 0 w 2813928"/>
                  <a:gd name="connsiteY5-92" fmla="*/ 80667 h 4227503"/>
                  <a:gd name="connsiteX6-93" fmla="*/ 80667 w 2813928"/>
                  <a:gd name="connsiteY6-94" fmla="*/ 0 h 4227503"/>
                  <a:gd name="connsiteX7-95" fmla="*/ 2726121 w 2813928"/>
                  <a:gd name="connsiteY7-96" fmla="*/ 0 h 4227503"/>
                  <a:gd name="connsiteX8-97" fmla="*/ 2806788 w 2813928"/>
                  <a:gd name="connsiteY8-98" fmla="*/ 80667 h 4227503"/>
                  <a:gd name="connsiteX9-99" fmla="*/ 2813928 w 2813928"/>
                  <a:gd name="connsiteY9-100" fmla="*/ 2112554 h 42275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2813928" h="4227503">
                    <a:moveTo>
                      <a:pt x="2801736" y="3228122"/>
                    </a:moveTo>
                    <a:lnTo>
                      <a:pt x="2806788" y="4134514"/>
                    </a:lnTo>
                    <a:lnTo>
                      <a:pt x="2713799" y="4227503"/>
                    </a:lnTo>
                    <a:lnTo>
                      <a:pt x="92989" y="4227503"/>
                    </a:lnTo>
                    <a:lnTo>
                      <a:pt x="0" y="4134514"/>
                    </a:lnTo>
                    <a:lnTo>
                      <a:pt x="0" y="80667"/>
                    </a:lnTo>
                    <a:lnTo>
                      <a:pt x="80667" y="0"/>
                    </a:lnTo>
                    <a:lnTo>
                      <a:pt x="2726121" y="0"/>
                    </a:lnTo>
                    <a:lnTo>
                      <a:pt x="2806788" y="80667"/>
                    </a:lnTo>
                    <a:lnTo>
                      <a:pt x="2813928" y="2112554"/>
                    </a:lnTo>
                  </a:path>
                </a:pathLst>
              </a:custGeom>
              <a:noFill/>
              <a:ln>
                <a:gradFill flip="none" rotWithShape="1">
                  <a:gsLst>
                    <a:gs pos="0">
                      <a:schemeClr val="accent2"/>
                    </a:gs>
                    <a:gs pos="36000">
                      <a:srgbClr val="0091E4"/>
                    </a:gs>
                    <a:gs pos="100000">
                      <a:schemeClr val="accent1"/>
                    </a:gs>
                  </a:gsLst>
                  <a:path path="circle">
                    <a:fillToRect r="100000" b="100000"/>
                  </a:path>
                  <a:tileRect l="-100000" t="-100000"/>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42" name="矩形: 圆角 741"/>
              <p:cNvSpPr/>
              <p:nvPr/>
            </p:nvSpPr>
            <p:spPr>
              <a:xfrm>
                <a:off x="1947507" y="6188783"/>
                <a:ext cx="1668184" cy="85017"/>
              </a:xfrm>
              <a:prstGeom prst="roundRect">
                <a:avLst>
                  <a:gd name="adj" fmla="val 50000"/>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43" name="平行四边形 742"/>
              <p:cNvSpPr/>
              <p:nvPr/>
            </p:nvSpPr>
            <p:spPr>
              <a:xfrm rot="21155789">
                <a:off x="4118636" y="4340664"/>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44" name="平行四边形 743"/>
              <p:cNvSpPr/>
              <p:nvPr/>
            </p:nvSpPr>
            <p:spPr>
              <a:xfrm rot="21155789">
                <a:off x="4118635" y="4432566"/>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45" name="平行四边形 744"/>
              <p:cNvSpPr/>
              <p:nvPr/>
            </p:nvSpPr>
            <p:spPr>
              <a:xfrm rot="21155789">
                <a:off x="4118636" y="4524468"/>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46" name="平行四边形 745"/>
              <p:cNvSpPr/>
              <p:nvPr/>
            </p:nvSpPr>
            <p:spPr>
              <a:xfrm rot="21155789">
                <a:off x="4118635" y="4616370"/>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47" name="平行四边形 746"/>
              <p:cNvSpPr/>
              <p:nvPr/>
            </p:nvSpPr>
            <p:spPr>
              <a:xfrm rot="21155789">
                <a:off x="4118635" y="4708272"/>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48" name="平行四边形 747"/>
              <p:cNvSpPr/>
              <p:nvPr/>
            </p:nvSpPr>
            <p:spPr>
              <a:xfrm rot="21155789">
                <a:off x="4118634" y="4800174"/>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49" name="平行四边形 748"/>
              <p:cNvSpPr/>
              <p:nvPr/>
            </p:nvSpPr>
            <p:spPr>
              <a:xfrm rot="21155789">
                <a:off x="4118635" y="4892076"/>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50" name="平行四边形 749"/>
              <p:cNvSpPr/>
              <p:nvPr/>
            </p:nvSpPr>
            <p:spPr>
              <a:xfrm rot="21155789">
                <a:off x="4118634" y="4983978"/>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51" name="平行四边形 750"/>
              <p:cNvSpPr/>
              <p:nvPr/>
            </p:nvSpPr>
            <p:spPr>
              <a:xfrm rot="21155789">
                <a:off x="4118633" y="5075880"/>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52" name="平行四边形 751"/>
              <p:cNvSpPr/>
              <p:nvPr/>
            </p:nvSpPr>
            <p:spPr>
              <a:xfrm rot="21155789">
                <a:off x="4118634" y="5167782"/>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53" name="平行四边形 752"/>
              <p:cNvSpPr/>
              <p:nvPr/>
            </p:nvSpPr>
            <p:spPr>
              <a:xfrm rot="21155789">
                <a:off x="4118633" y="5259682"/>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54" name="矩形: 圆角 753"/>
              <p:cNvSpPr/>
              <p:nvPr/>
            </p:nvSpPr>
            <p:spPr>
              <a:xfrm>
                <a:off x="2562822" y="2250383"/>
                <a:ext cx="437553" cy="45719"/>
              </a:xfrm>
              <a:prstGeom prst="roundRect">
                <a:avLst>
                  <a:gd name="adj" fmla="val 50000"/>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739" name="图片 738" descr="图片包含 游戏机, 灯光&#10;&#10;描述已自动生成"/>
            <p:cNvPicPr>
              <a:picLocks noChangeAspect="1"/>
            </p:cNvPicPr>
            <p:nvPr/>
          </p:nvPicPr>
          <p:blipFill>
            <a:blip r:embed="rId1" cstate="print">
              <a:extLst>
                <a:ext uri="{28A0092B-C50C-407E-A947-70E740481C1C}">
                  <a14:useLocalDpi xmlns:a14="http://schemas.microsoft.com/office/drawing/2010/main" val="0"/>
                </a:ext>
              </a:extLst>
            </a:blip>
            <a:srcRect l="39213" r="20987"/>
            <a:stretch>
              <a:fillRect/>
            </a:stretch>
          </p:blipFill>
          <p:spPr>
            <a:xfrm rot="5400000">
              <a:off x="-488985" y="4227559"/>
              <a:ext cx="3438710" cy="136694"/>
            </a:xfrm>
            <a:custGeom>
              <a:avLst/>
              <a:gdLst>
                <a:gd name="connsiteX0" fmla="*/ 0 w 3438710"/>
                <a:gd name="connsiteY0" fmla="*/ 136694 h 136694"/>
                <a:gd name="connsiteX1" fmla="*/ 0 w 3438710"/>
                <a:gd name="connsiteY1" fmla="*/ 0 h 136694"/>
                <a:gd name="connsiteX2" fmla="*/ 3438710 w 3438710"/>
                <a:gd name="connsiteY2" fmla="*/ 0 h 136694"/>
                <a:gd name="connsiteX3" fmla="*/ 3438710 w 3438710"/>
                <a:gd name="connsiteY3" fmla="*/ 136694 h 136694"/>
              </a:gdLst>
              <a:ahLst/>
              <a:cxnLst>
                <a:cxn ang="0">
                  <a:pos x="connsiteX0" y="connsiteY0"/>
                </a:cxn>
                <a:cxn ang="0">
                  <a:pos x="connsiteX1" y="connsiteY1"/>
                </a:cxn>
                <a:cxn ang="0">
                  <a:pos x="connsiteX2" y="connsiteY2"/>
                </a:cxn>
                <a:cxn ang="0">
                  <a:pos x="connsiteX3" y="connsiteY3"/>
                </a:cxn>
              </a:cxnLst>
              <a:rect l="l" t="t" r="r" b="b"/>
              <a:pathLst>
                <a:path w="3438710" h="136694">
                  <a:moveTo>
                    <a:pt x="0" y="136694"/>
                  </a:moveTo>
                  <a:lnTo>
                    <a:pt x="0" y="0"/>
                  </a:lnTo>
                  <a:lnTo>
                    <a:pt x="3438710" y="0"/>
                  </a:lnTo>
                  <a:lnTo>
                    <a:pt x="3438710" y="136694"/>
                  </a:lnTo>
                  <a:close/>
                </a:path>
              </a:pathLst>
            </a:custGeom>
          </p:spPr>
        </p:pic>
      </p:grpSp>
      <p:grpSp>
        <p:nvGrpSpPr>
          <p:cNvPr id="718" name="组合 717"/>
          <p:cNvGrpSpPr/>
          <p:nvPr/>
        </p:nvGrpSpPr>
        <p:grpSpPr>
          <a:xfrm>
            <a:off x="1162023" y="1956826"/>
            <a:ext cx="2946514" cy="4227503"/>
            <a:chOff x="1162023" y="1956826"/>
            <a:chExt cx="2946514" cy="4227503"/>
          </a:xfrm>
        </p:grpSpPr>
        <p:grpSp>
          <p:nvGrpSpPr>
            <p:cNvPr id="331" name="组合 330"/>
            <p:cNvGrpSpPr/>
            <p:nvPr/>
          </p:nvGrpSpPr>
          <p:grpSpPr>
            <a:xfrm>
              <a:off x="1231391" y="1956826"/>
              <a:ext cx="2877146" cy="4227503"/>
              <a:chOff x="1367928" y="2179030"/>
              <a:chExt cx="2877146" cy="4227503"/>
            </a:xfrm>
          </p:grpSpPr>
          <p:sp>
            <p:nvSpPr>
              <p:cNvPr id="314" name="任意多边形: 形状 313"/>
              <p:cNvSpPr/>
              <p:nvPr/>
            </p:nvSpPr>
            <p:spPr>
              <a:xfrm>
                <a:off x="1516284" y="2292822"/>
                <a:ext cx="2561060" cy="3980978"/>
              </a:xfrm>
              <a:custGeom>
                <a:avLst/>
                <a:gdLst>
                  <a:gd name="connsiteX0" fmla="*/ 102750 w 2561060"/>
                  <a:gd name="connsiteY0" fmla="*/ 0 h 3980978"/>
                  <a:gd name="connsiteX1" fmla="*/ 915058 w 2561060"/>
                  <a:gd name="connsiteY1" fmla="*/ 0 h 3980978"/>
                  <a:gd name="connsiteX2" fmla="*/ 944593 w 2561060"/>
                  <a:gd name="connsiteY2" fmla="*/ 52180 h 3980978"/>
                  <a:gd name="connsiteX3" fmla="*/ 1616467 w 2561060"/>
                  <a:gd name="connsiteY3" fmla="*/ 52180 h 3980978"/>
                  <a:gd name="connsiteX4" fmla="*/ 1646002 w 2561060"/>
                  <a:gd name="connsiteY4" fmla="*/ 0 h 3980978"/>
                  <a:gd name="connsiteX5" fmla="*/ 2458310 w 2561060"/>
                  <a:gd name="connsiteY5" fmla="*/ 0 h 3980978"/>
                  <a:gd name="connsiteX6" fmla="*/ 2561060 w 2561060"/>
                  <a:gd name="connsiteY6" fmla="*/ 102750 h 3980978"/>
                  <a:gd name="connsiteX7" fmla="*/ 2561060 w 2561060"/>
                  <a:gd name="connsiteY7" fmla="*/ 3865244 h 3980978"/>
                  <a:gd name="connsiteX8" fmla="*/ 2445326 w 2561060"/>
                  <a:gd name="connsiteY8" fmla="*/ 3980978 h 3980978"/>
                  <a:gd name="connsiteX9" fmla="*/ 2109628 w 2561060"/>
                  <a:gd name="connsiteY9" fmla="*/ 3980978 h 3980978"/>
                  <a:gd name="connsiteX10" fmla="*/ 2074501 w 2561060"/>
                  <a:gd name="connsiteY10" fmla="*/ 3941555 h 3980978"/>
                  <a:gd name="connsiteX11" fmla="*/ 433493 w 2561060"/>
                  <a:gd name="connsiteY11" fmla="*/ 3941555 h 3980978"/>
                  <a:gd name="connsiteX12" fmla="*/ 398366 w 2561060"/>
                  <a:gd name="connsiteY12" fmla="*/ 3980978 h 3980978"/>
                  <a:gd name="connsiteX13" fmla="*/ 115734 w 2561060"/>
                  <a:gd name="connsiteY13" fmla="*/ 3980978 h 3980978"/>
                  <a:gd name="connsiteX14" fmla="*/ 0 w 2561060"/>
                  <a:gd name="connsiteY14" fmla="*/ 3865244 h 3980978"/>
                  <a:gd name="connsiteX15" fmla="*/ 0 w 2561060"/>
                  <a:gd name="connsiteY15" fmla="*/ 102750 h 3980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1060" h="3980978">
                    <a:moveTo>
                      <a:pt x="102750" y="0"/>
                    </a:moveTo>
                    <a:lnTo>
                      <a:pt x="915058" y="0"/>
                    </a:lnTo>
                    <a:lnTo>
                      <a:pt x="944593" y="52180"/>
                    </a:lnTo>
                    <a:lnTo>
                      <a:pt x="1616467" y="52180"/>
                    </a:lnTo>
                    <a:lnTo>
                      <a:pt x="1646002" y="0"/>
                    </a:lnTo>
                    <a:lnTo>
                      <a:pt x="2458310" y="0"/>
                    </a:lnTo>
                    <a:lnTo>
                      <a:pt x="2561060" y="102750"/>
                    </a:lnTo>
                    <a:lnTo>
                      <a:pt x="2561060" y="3865244"/>
                    </a:lnTo>
                    <a:lnTo>
                      <a:pt x="2445326" y="3980978"/>
                    </a:lnTo>
                    <a:lnTo>
                      <a:pt x="2109628" y="3980978"/>
                    </a:lnTo>
                    <a:lnTo>
                      <a:pt x="2074501" y="3941555"/>
                    </a:lnTo>
                    <a:lnTo>
                      <a:pt x="433493" y="3941555"/>
                    </a:lnTo>
                    <a:lnTo>
                      <a:pt x="398366" y="3980978"/>
                    </a:lnTo>
                    <a:lnTo>
                      <a:pt x="115734" y="3980978"/>
                    </a:lnTo>
                    <a:lnTo>
                      <a:pt x="0" y="3865244"/>
                    </a:lnTo>
                    <a:lnTo>
                      <a:pt x="0" y="102750"/>
                    </a:lnTo>
                    <a:close/>
                  </a:path>
                </a:pathLst>
              </a:custGeom>
              <a:pattFill prst="lgGrid">
                <a:fgClr>
                  <a:schemeClr val="accent1">
                    <a:lumMod val="50000"/>
                  </a:schemeClr>
                </a:fgClr>
                <a:bgClr>
                  <a:srgbClr val="0C224F"/>
                </a:bgClr>
              </a:pattFill>
              <a:ln>
                <a:solidFill>
                  <a:schemeClr val="accent1"/>
                </a:solidFill>
              </a:ln>
              <a:effectLst>
                <a:reflection blurRad="25400" stA="52000" endA="300" endPos="24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15" name="矩形: 剪去左右顶角 314"/>
              <p:cNvSpPr/>
              <p:nvPr/>
            </p:nvSpPr>
            <p:spPr>
              <a:xfrm>
                <a:off x="1367928" y="2179030"/>
                <a:ext cx="2813928" cy="4227503"/>
              </a:xfrm>
              <a:custGeom>
                <a:avLst/>
                <a:gdLst>
                  <a:gd name="connsiteX0" fmla="*/ 80667 w 2806788"/>
                  <a:gd name="connsiteY0" fmla="*/ 0 h 4227503"/>
                  <a:gd name="connsiteX1" fmla="*/ 2726121 w 2806788"/>
                  <a:gd name="connsiteY1" fmla="*/ 0 h 4227503"/>
                  <a:gd name="connsiteX2" fmla="*/ 2806788 w 2806788"/>
                  <a:gd name="connsiteY2" fmla="*/ 80667 h 4227503"/>
                  <a:gd name="connsiteX3" fmla="*/ 2806788 w 2806788"/>
                  <a:gd name="connsiteY3" fmla="*/ 4134514 h 4227503"/>
                  <a:gd name="connsiteX4" fmla="*/ 2713799 w 2806788"/>
                  <a:gd name="connsiteY4" fmla="*/ 4227503 h 4227503"/>
                  <a:gd name="connsiteX5" fmla="*/ 92989 w 2806788"/>
                  <a:gd name="connsiteY5" fmla="*/ 4227503 h 4227503"/>
                  <a:gd name="connsiteX6" fmla="*/ 0 w 2806788"/>
                  <a:gd name="connsiteY6" fmla="*/ 4134514 h 4227503"/>
                  <a:gd name="connsiteX7" fmla="*/ 0 w 2806788"/>
                  <a:gd name="connsiteY7" fmla="*/ 80667 h 4227503"/>
                  <a:gd name="connsiteX8" fmla="*/ 80667 w 2806788"/>
                  <a:gd name="connsiteY8" fmla="*/ 0 h 4227503"/>
                  <a:gd name="connsiteX0-1" fmla="*/ 80667 w 2813928"/>
                  <a:gd name="connsiteY0-2" fmla="*/ 0 h 4227503"/>
                  <a:gd name="connsiteX1-3" fmla="*/ 2726121 w 2813928"/>
                  <a:gd name="connsiteY1-4" fmla="*/ 0 h 4227503"/>
                  <a:gd name="connsiteX2-5" fmla="*/ 2806788 w 2813928"/>
                  <a:gd name="connsiteY2-6" fmla="*/ 80667 h 4227503"/>
                  <a:gd name="connsiteX3-7" fmla="*/ 2813928 w 2813928"/>
                  <a:gd name="connsiteY3-8" fmla="*/ 2112554 h 4227503"/>
                  <a:gd name="connsiteX4-9" fmla="*/ 2806788 w 2813928"/>
                  <a:gd name="connsiteY4-10" fmla="*/ 4134514 h 4227503"/>
                  <a:gd name="connsiteX5-11" fmla="*/ 2713799 w 2813928"/>
                  <a:gd name="connsiteY5-12" fmla="*/ 4227503 h 4227503"/>
                  <a:gd name="connsiteX6-13" fmla="*/ 92989 w 2813928"/>
                  <a:gd name="connsiteY6-14" fmla="*/ 4227503 h 4227503"/>
                  <a:gd name="connsiteX7-15" fmla="*/ 0 w 2813928"/>
                  <a:gd name="connsiteY7-16" fmla="*/ 4134514 h 4227503"/>
                  <a:gd name="connsiteX8-17" fmla="*/ 0 w 2813928"/>
                  <a:gd name="connsiteY8-18" fmla="*/ 80667 h 4227503"/>
                  <a:gd name="connsiteX9" fmla="*/ 80667 w 2813928"/>
                  <a:gd name="connsiteY9" fmla="*/ 0 h 4227503"/>
                  <a:gd name="connsiteX0-19" fmla="*/ 80667 w 2813928"/>
                  <a:gd name="connsiteY0-20" fmla="*/ 0 h 4227503"/>
                  <a:gd name="connsiteX1-21" fmla="*/ 2726121 w 2813928"/>
                  <a:gd name="connsiteY1-22" fmla="*/ 0 h 4227503"/>
                  <a:gd name="connsiteX2-23" fmla="*/ 2806788 w 2813928"/>
                  <a:gd name="connsiteY2-24" fmla="*/ 80667 h 4227503"/>
                  <a:gd name="connsiteX3-25" fmla="*/ 2813928 w 2813928"/>
                  <a:gd name="connsiteY3-26" fmla="*/ 2112554 h 4227503"/>
                  <a:gd name="connsiteX4-27" fmla="*/ 2807832 w 2813928"/>
                  <a:gd name="connsiteY4-28" fmla="*/ 2447834 h 4227503"/>
                  <a:gd name="connsiteX5-29" fmla="*/ 2806788 w 2813928"/>
                  <a:gd name="connsiteY5-30" fmla="*/ 4134514 h 4227503"/>
                  <a:gd name="connsiteX6-31" fmla="*/ 2713799 w 2813928"/>
                  <a:gd name="connsiteY6-32" fmla="*/ 4227503 h 4227503"/>
                  <a:gd name="connsiteX7-33" fmla="*/ 92989 w 2813928"/>
                  <a:gd name="connsiteY7-34" fmla="*/ 4227503 h 4227503"/>
                  <a:gd name="connsiteX8-35" fmla="*/ 0 w 2813928"/>
                  <a:gd name="connsiteY8-36" fmla="*/ 4134514 h 4227503"/>
                  <a:gd name="connsiteX9-37" fmla="*/ 0 w 2813928"/>
                  <a:gd name="connsiteY9-38" fmla="*/ 80667 h 4227503"/>
                  <a:gd name="connsiteX10" fmla="*/ 80667 w 2813928"/>
                  <a:gd name="connsiteY10" fmla="*/ 0 h 4227503"/>
                  <a:gd name="connsiteX0-39" fmla="*/ 2807832 w 2899272"/>
                  <a:gd name="connsiteY0-40" fmla="*/ 2447834 h 4227503"/>
                  <a:gd name="connsiteX1-41" fmla="*/ 2806788 w 2899272"/>
                  <a:gd name="connsiteY1-42" fmla="*/ 4134514 h 4227503"/>
                  <a:gd name="connsiteX2-43" fmla="*/ 2713799 w 2899272"/>
                  <a:gd name="connsiteY2-44" fmla="*/ 4227503 h 4227503"/>
                  <a:gd name="connsiteX3-45" fmla="*/ 92989 w 2899272"/>
                  <a:gd name="connsiteY3-46" fmla="*/ 4227503 h 4227503"/>
                  <a:gd name="connsiteX4-47" fmla="*/ 0 w 2899272"/>
                  <a:gd name="connsiteY4-48" fmla="*/ 4134514 h 4227503"/>
                  <a:gd name="connsiteX5-49" fmla="*/ 0 w 2899272"/>
                  <a:gd name="connsiteY5-50" fmla="*/ 80667 h 4227503"/>
                  <a:gd name="connsiteX6-51" fmla="*/ 80667 w 2899272"/>
                  <a:gd name="connsiteY6-52" fmla="*/ 0 h 4227503"/>
                  <a:gd name="connsiteX7-53" fmla="*/ 2726121 w 2899272"/>
                  <a:gd name="connsiteY7-54" fmla="*/ 0 h 4227503"/>
                  <a:gd name="connsiteX8-55" fmla="*/ 2806788 w 2899272"/>
                  <a:gd name="connsiteY8-56" fmla="*/ 80667 h 4227503"/>
                  <a:gd name="connsiteX9-57" fmla="*/ 2813928 w 2899272"/>
                  <a:gd name="connsiteY9-58" fmla="*/ 2112554 h 4227503"/>
                  <a:gd name="connsiteX10-59" fmla="*/ 2899272 w 2899272"/>
                  <a:gd name="connsiteY10-60" fmla="*/ 2539274 h 4227503"/>
                  <a:gd name="connsiteX0-61" fmla="*/ 2807832 w 2813928"/>
                  <a:gd name="connsiteY0-62" fmla="*/ 2447834 h 4227503"/>
                  <a:gd name="connsiteX1-63" fmla="*/ 2806788 w 2813928"/>
                  <a:gd name="connsiteY1-64" fmla="*/ 4134514 h 4227503"/>
                  <a:gd name="connsiteX2-65" fmla="*/ 2713799 w 2813928"/>
                  <a:gd name="connsiteY2-66" fmla="*/ 4227503 h 4227503"/>
                  <a:gd name="connsiteX3-67" fmla="*/ 92989 w 2813928"/>
                  <a:gd name="connsiteY3-68" fmla="*/ 4227503 h 4227503"/>
                  <a:gd name="connsiteX4-69" fmla="*/ 0 w 2813928"/>
                  <a:gd name="connsiteY4-70" fmla="*/ 4134514 h 4227503"/>
                  <a:gd name="connsiteX5-71" fmla="*/ 0 w 2813928"/>
                  <a:gd name="connsiteY5-72" fmla="*/ 80667 h 4227503"/>
                  <a:gd name="connsiteX6-73" fmla="*/ 80667 w 2813928"/>
                  <a:gd name="connsiteY6-74" fmla="*/ 0 h 4227503"/>
                  <a:gd name="connsiteX7-75" fmla="*/ 2726121 w 2813928"/>
                  <a:gd name="connsiteY7-76" fmla="*/ 0 h 4227503"/>
                  <a:gd name="connsiteX8-77" fmla="*/ 2806788 w 2813928"/>
                  <a:gd name="connsiteY8-78" fmla="*/ 80667 h 4227503"/>
                  <a:gd name="connsiteX9-79" fmla="*/ 2813928 w 2813928"/>
                  <a:gd name="connsiteY9-80" fmla="*/ 2112554 h 4227503"/>
                  <a:gd name="connsiteX0-81" fmla="*/ 2801736 w 2813928"/>
                  <a:gd name="connsiteY0-82" fmla="*/ 3228122 h 4227503"/>
                  <a:gd name="connsiteX1-83" fmla="*/ 2806788 w 2813928"/>
                  <a:gd name="connsiteY1-84" fmla="*/ 4134514 h 4227503"/>
                  <a:gd name="connsiteX2-85" fmla="*/ 2713799 w 2813928"/>
                  <a:gd name="connsiteY2-86" fmla="*/ 4227503 h 4227503"/>
                  <a:gd name="connsiteX3-87" fmla="*/ 92989 w 2813928"/>
                  <a:gd name="connsiteY3-88" fmla="*/ 4227503 h 4227503"/>
                  <a:gd name="connsiteX4-89" fmla="*/ 0 w 2813928"/>
                  <a:gd name="connsiteY4-90" fmla="*/ 4134514 h 4227503"/>
                  <a:gd name="connsiteX5-91" fmla="*/ 0 w 2813928"/>
                  <a:gd name="connsiteY5-92" fmla="*/ 80667 h 4227503"/>
                  <a:gd name="connsiteX6-93" fmla="*/ 80667 w 2813928"/>
                  <a:gd name="connsiteY6-94" fmla="*/ 0 h 4227503"/>
                  <a:gd name="connsiteX7-95" fmla="*/ 2726121 w 2813928"/>
                  <a:gd name="connsiteY7-96" fmla="*/ 0 h 4227503"/>
                  <a:gd name="connsiteX8-97" fmla="*/ 2806788 w 2813928"/>
                  <a:gd name="connsiteY8-98" fmla="*/ 80667 h 4227503"/>
                  <a:gd name="connsiteX9-99" fmla="*/ 2813928 w 2813928"/>
                  <a:gd name="connsiteY9-100" fmla="*/ 2112554 h 42275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2813928" h="4227503">
                    <a:moveTo>
                      <a:pt x="2801736" y="3228122"/>
                    </a:moveTo>
                    <a:lnTo>
                      <a:pt x="2806788" y="4134514"/>
                    </a:lnTo>
                    <a:lnTo>
                      <a:pt x="2713799" y="4227503"/>
                    </a:lnTo>
                    <a:lnTo>
                      <a:pt x="92989" y="4227503"/>
                    </a:lnTo>
                    <a:lnTo>
                      <a:pt x="0" y="4134514"/>
                    </a:lnTo>
                    <a:lnTo>
                      <a:pt x="0" y="80667"/>
                    </a:lnTo>
                    <a:lnTo>
                      <a:pt x="80667" y="0"/>
                    </a:lnTo>
                    <a:lnTo>
                      <a:pt x="2726121" y="0"/>
                    </a:lnTo>
                    <a:lnTo>
                      <a:pt x="2806788" y="80667"/>
                    </a:lnTo>
                    <a:lnTo>
                      <a:pt x="2813928" y="2112554"/>
                    </a:lnTo>
                  </a:path>
                </a:pathLst>
              </a:custGeom>
              <a:noFill/>
              <a:ln>
                <a:gradFill flip="none" rotWithShape="1">
                  <a:gsLst>
                    <a:gs pos="0">
                      <a:schemeClr val="accent2"/>
                    </a:gs>
                    <a:gs pos="36000">
                      <a:srgbClr val="0091E4"/>
                    </a:gs>
                    <a:gs pos="100000">
                      <a:schemeClr val="accent1"/>
                    </a:gs>
                  </a:gsLst>
                  <a:path path="circle">
                    <a:fillToRect r="100000" b="100000"/>
                  </a:path>
                  <a:tileRect l="-100000" t="-100000"/>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16" name="矩形: 圆角 315"/>
              <p:cNvSpPr/>
              <p:nvPr/>
            </p:nvSpPr>
            <p:spPr>
              <a:xfrm>
                <a:off x="1947507" y="6188783"/>
                <a:ext cx="1668184" cy="85017"/>
              </a:xfrm>
              <a:prstGeom prst="roundRect">
                <a:avLst>
                  <a:gd name="adj" fmla="val 50000"/>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19" name="平行四边形 318"/>
              <p:cNvSpPr/>
              <p:nvPr/>
            </p:nvSpPr>
            <p:spPr>
              <a:xfrm rot="21155789">
                <a:off x="4118636" y="4340664"/>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20" name="平行四边形 319"/>
              <p:cNvSpPr/>
              <p:nvPr/>
            </p:nvSpPr>
            <p:spPr>
              <a:xfrm rot="21155789">
                <a:off x="4118635" y="4432566"/>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21" name="平行四边形 320"/>
              <p:cNvSpPr/>
              <p:nvPr/>
            </p:nvSpPr>
            <p:spPr>
              <a:xfrm rot="21155789">
                <a:off x="4118636" y="4524468"/>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22" name="平行四边形 321"/>
              <p:cNvSpPr/>
              <p:nvPr/>
            </p:nvSpPr>
            <p:spPr>
              <a:xfrm rot="21155789">
                <a:off x="4118635" y="4616370"/>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23" name="平行四边形 322"/>
              <p:cNvSpPr/>
              <p:nvPr/>
            </p:nvSpPr>
            <p:spPr>
              <a:xfrm rot="21155789">
                <a:off x="4118635" y="4708272"/>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24" name="平行四边形 323"/>
              <p:cNvSpPr/>
              <p:nvPr/>
            </p:nvSpPr>
            <p:spPr>
              <a:xfrm rot="21155789">
                <a:off x="4118634" y="4800174"/>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25" name="平行四边形 324"/>
              <p:cNvSpPr/>
              <p:nvPr/>
            </p:nvSpPr>
            <p:spPr>
              <a:xfrm rot="21155789">
                <a:off x="4118635" y="4892076"/>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26" name="平行四边形 325"/>
              <p:cNvSpPr/>
              <p:nvPr/>
            </p:nvSpPr>
            <p:spPr>
              <a:xfrm rot="21155789">
                <a:off x="4118634" y="4983978"/>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27" name="平行四边形 326"/>
              <p:cNvSpPr/>
              <p:nvPr/>
            </p:nvSpPr>
            <p:spPr>
              <a:xfrm rot="21155789">
                <a:off x="4118633" y="5075880"/>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28" name="平行四边形 327"/>
              <p:cNvSpPr/>
              <p:nvPr/>
            </p:nvSpPr>
            <p:spPr>
              <a:xfrm rot="21155789">
                <a:off x="4118634" y="5167782"/>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29" name="平行四边形 328"/>
              <p:cNvSpPr/>
              <p:nvPr/>
            </p:nvSpPr>
            <p:spPr>
              <a:xfrm rot="21155789">
                <a:off x="4118633" y="5259682"/>
                <a:ext cx="126438" cy="45719"/>
              </a:xfrm>
              <a:prstGeom prst="parallelogram">
                <a:avLst>
                  <a:gd name="adj" fmla="val 50947"/>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30" name="矩形: 圆角 329"/>
              <p:cNvSpPr/>
              <p:nvPr/>
            </p:nvSpPr>
            <p:spPr>
              <a:xfrm>
                <a:off x="2562822" y="2250383"/>
                <a:ext cx="437553" cy="45719"/>
              </a:xfrm>
              <a:prstGeom prst="roundRect">
                <a:avLst>
                  <a:gd name="adj" fmla="val 50000"/>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648" name="图片 647" descr="图片包含 游戏机, 灯光&#10;&#10;描述已自动生成"/>
            <p:cNvPicPr>
              <a:picLocks noChangeAspect="1"/>
            </p:cNvPicPr>
            <p:nvPr/>
          </p:nvPicPr>
          <p:blipFill>
            <a:blip r:embed="rId1" cstate="print">
              <a:extLst>
                <a:ext uri="{28A0092B-C50C-407E-A947-70E740481C1C}">
                  <a14:useLocalDpi xmlns:a14="http://schemas.microsoft.com/office/drawing/2010/main" val="0"/>
                </a:ext>
              </a:extLst>
            </a:blip>
            <a:srcRect l="39213" r="20987"/>
            <a:stretch>
              <a:fillRect/>
            </a:stretch>
          </p:blipFill>
          <p:spPr>
            <a:xfrm rot="5400000">
              <a:off x="-488985" y="4227559"/>
              <a:ext cx="3438710" cy="136694"/>
            </a:xfrm>
            <a:custGeom>
              <a:avLst/>
              <a:gdLst>
                <a:gd name="connsiteX0" fmla="*/ 0 w 3438710"/>
                <a:gd name="connsiteY0" fmla="*/ 136694 h 136694"/>
                <a:gd name="connsiteX1" fmla="*/ 0 w 3438710"/>
                <a:gd name="connsiteY1" fmla="*/ 0 h 136694"/>
                <a:gd name="connsiteX2" fmla="*/ 3438710 w 3438710"/>
                <a:gd name="connsiteY2" fmla="*/ 0 h 136694"/>
                <a:gd name="connsiteX3" fmla="*/ 3438710 w 3438710"/>
                <a:gd name="connsiteY3" fmla="*/ 136694 h 136694"/>
              </a:gdLst>
              <a:ahLst/>
              <a:cxnLst>
                <a:cxn ang="0">
                  <a:pos x="connsiteX0" y="connsiteY0"/>
                </a:cxn>
                <a:cxn ang="0">
                  <a:pos x="connsiteX1" y="connsiteY1"/>
                </a:cxn>
                <a:cxn ang="0">
                  <a:pos x="connsiteX2" y="connsiteY2"/>
                </a:cxn>
                <a:cxn ang="0">
                  <a:pos x="connsiteX3" y="connsiteY3"/>
                </a:cxn>
              </a:cxnLst>
              <a:rect l="l" t="t" r="r" b="b"/>
              <a:pathLst>
                <a:path w="3438710" h="136694">
                  <a:moveTo>
                    <a:pt x="0" y="136694"/>
                  </a:moveTo>
                  <a:lnTo>
                    <a:pt x="0" y="0"/>
                  </a:lnTo>
                  <a:lnTo>
                    <a:pt x="3438710" y="0"/>
                  </a:lnTo>
                  <a:lnTo>
                    <a:pt x="3438710" y="136694"/>
                  </a:lnTo>
                  <a:close/>
                </a:path>
              </a:pathLst>
            </a:custGeom>
          </p:spPr>
        </p:pic>
      </p:grpSp>
      <p:sp>
        <p:nvSpPr>
          <p:cNvPr id="307" name="文本框 306"/>
          <p:cNvSpPr txBox="1"/>
          <p:nvPr/>
        </p:nvSpPr>
        <p:spPr>
          <a:xfrm>
            <a:off x="4772561" y="104090"/>
            <a:ext cx="2621280" cy="583565"/>
          </a:xfrm>
          <a:prstGeom prst="rect">
            <a:avLst/>
          </a:prstGeom>
          <a:noFill/>
        </p:spPr>
        <p:txBody>
          <a:bodyPr wrap="none">
            <a:spAutoFit/>
          </a:bodyPr>
          <a:lstStyle/>
          <a:p>
            <a:r>
              <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rPr>
              <a:t>未來科技運用</a:t>
            </a:r>
            <a:endPar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endParaRPr>
          </a:p>
        </p:txBody>
      </p:sp>
      <p:grpSp>
        <p:nvGrpSpPr>
          <p:cNvPr id="105" name="组合 104"/>
          <p:cNvGrpSpPr/>
          <p:nvPr/>
        </p:nvGrpSpPr>
        <p:grpSpPr>
          <a:xfrm>
            <a:off x="2182486" y="2352368"/>
            <a:ext cx="955581" cy="955581"/>
            <a:chOff x="-3999328" y="-7497182"/>
            <a:chExt cx="22250650" cy="22250649"/>
          </a:xfrm>
        </p:grpSpPr>
        <p:sp>
          <p:nvSpPr>
            <p:cNvPr id="106" name="椭圆 105"/>
            <p:cNvSpPr/>
            <p:nvPr/>
          </p:nvSpPr>
          <p:spPr>
            <a:xfrm>
              <a:off x="-3999328" y="224696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07" name="椭圆 106"/>
            <p:cNvSpPr/>
            <p:nvPr/>
          </p:nvSpPr>
          <p:spPr>
            <a:xfrm>
              <a:off x="-3980100" y="163512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08" name="椭圆 107"/>
            <p:cNvSpPr/>
            <p:nvPr/>
          </p:nvSpPr>
          <p:spPr>
            <a:xfrm>
              <a:off x="-3922492" y="102569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09" name="椭圆 108"/>
            <p:cNvSpPr/>
            <p:nvPr/>
          </p:nvSpPr>
          <p:spPr>
            <a:xfrm>
              <a:off x="-3826732" y="42109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10" name="椭圆 109"/>
            <p:cNvSpPr/>
            <p:nvPr/>
          </p:nvSpPr>
          <p:spPr>
            <a:xfrm>
              <a:off x="-3693198" y="-17630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11" name="椭圆 110"/>
            <p:cNvSpPr/>
            <p:nvPr/>
          </p:nvSpPr>
          <p:spPr>
            <a:xfrm>
              <a:off x="-3522416" y="-76414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12" name="椭圆 111"/>
            <p:cNvSpPr/>
            <p:nvPr/>
          </p:nvSpPr>
          <p:spPr>
            <a:xfrm>
              <a:off x="-3315060" y="-134009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13" name="椭圆 112"/>
            <p:cNvSpPr/>
            <p:nvPr/>
          </p:nvSpPr>
          <p:spPr>
            <a:xfrm>
              <a:off x="-3071949" y="-190189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14" name="椭圆 113"/>
            <p:cNvSpPr/>
            <p:nvPr/>
          </p:nvSpPr>
          <p:spPr>
            <a:xfrm>
              <a:off x="-2794042" y="-2447315"/>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15" name="椭圆 114"/>
            <p:cNvSpPr/>
            <p:nvPr/>
          </p:nvSpPr>
          <p:spPr>
            <a:xfrm>
              <a:off x="-2482437" y="-2974211"/>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16" name="椭圆 115"/>
            <p:cNvSpPr/>
            <p:nvPr/>
          </p:nvSpPr>
          <p:spPr>
            <a:xfrm>
              <a:off x="-2138362" y="-348050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17" name="椭圆 116"/>
            <p:cNvSpPr/>
            <p:nvPr/>
          </p:nvSpPr>
          <p:spPr>
            <a:xfrm>
              <a:off x="-1763176" y="-396418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18" name="椭圆 117"/>
            <p:cNvSpPr/>
            <p:nvPr/>
          </p:nvSpPr>
          <p:spPr>
            <a:xfrm>
              <a:off x="-1358359" y="-442336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19" name="椭圆 118"/>
            <p:cNvSpPr/>
            <p:nvPr/>
          </p:nvSpPr>
          <p:spPr>
            <a:xfrm>
              <a:off x="-925509" y="-485621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0" name="椭圆 119"/>
            <p:cNvSpPr/>
            <p:nvPr/>
          </p:nvSpPr>
          <p:spPr>
            <a:xfrm>
              <a:off x="-466335" y="-526103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1" name="椭圆 120"/>
            <p:cNvSpPr/>
            <p:nvPr/>
          </p:nvSpPr>
          <p:spPr>
            <a:xfrm>
              <a:off x="17352" y="-563621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2" name="椭圆 121"/>
            <p:cNvSpPr/>
            <p:nvPr/>
          </p:nvSpPr>
          <p:spPr>
            <a:xfrm>
              <a:off x="523643" y="-5980291"/>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3" name="椭圆 122"/>
            <p:cNvSpPr/>
            <p:nvPr/>
          </p:nvSpPr>
          <p:spPr>
            <a:xfrm>
              <a:off x="1050539" y="-629189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4" name="椭圆 123"/>
            <p:cNvSpPr/>
            <p:nvPr/>
          </p:nvSpPr>
          <p:spPr>
            <a:xfrm>
              <a:off x="1595962" y="-656980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5" name="椭圆 124"/>
            <p:cNvSpPr/>
            <p:nvPr/>
          </p:nvSpPr>
          <p:spPr>
            <a:xfrm>
              <a:off x="2157758" y="-681291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6" name="椭圆 125"/>
            <p:cNvSpPr/>
            <p:nvPr/>
          </p:nvSpPr>
          <p:spPr>
            <a:xfrm>
              <a:off x="2733711" y="-702027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7" name="椭圆 126"/>
            <p:cNvSpPr/>
            <p:nvPr/>
          </p:nvSpPr>
          <p:spPr>
            <a:xfrm>
              <a:off x="3321547" y="-719105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8" name="椭圆 127"/>
            <p:cNvSpPr/>
            <p:nvPr/>
          </p:nvSpPr>
          <p:spPr>
            <a:xfrm>
              <a:off x="3918946" y="-732458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9" name="椭圆 128"/>
            <p:cNvSpPr/>
            <p:nvPr/>
          </p:nvSpPr>
          <p:spPr>
            <a:xfrm>
              <a:off x="4523552" y="-742034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0" name="椭圆 129"/>
            <p:cNvSpPr/>
            <p:nvPr/>
          </p:nvSpPr>
          <p:spPr>
            <a:xfrm>
              <a:off x="5132977" y="-747795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1" name="椭圆 130"/>
            <p:cNvSpPr/>
            <p:nvPr/>
          </p:nvSpPr>
          <p:spPr>
            <a:xfrm>
              <a:off x="5744817" y="-749718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2" name="椭圆 131"/>
            <p:cNvSpPr/>
            <p:nvPr/>
          </p:nvSpPr>
          <p:spPr>
            <a:xfrm>
              <a:off x="6356657" y="-747795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3" name="椭圆 132"/>
            <p:cNvSpPr/>
            <p:nvPr/>
          </p:nvSpPr>
          <p:spPr>
            <a:xfrm>
              <a:off x="6966083" y="-742034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4" name="椭圆 133"/>
            <p:cNvSpPr/>
            <p:nvPr/>
          </p:nvSpPr>
          <p:spPr>
            <a:xfrm>
              <a:off x="7570688" y="-732458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5" name="椭圆 134"/>
            <p:cNvSpPr/>
            <p:nvPr/>
          </p:nvSpPr>
          <p:spPr>
            <a:xfrm>
              <a:off x="8168087" y="-719105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6" name="椭圆 135"/>
            <p:cNvSpPr/>
            <p:nvPr/>
          </p:nvSpPr>
          <p:spPr>
            <a:xfrm>
              <a:off x="8755924" y="-702027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7" name="椭圆 136"/>
            <p:cNvSpPr/>
            <p:nvPr/>
          </p:nvSpPr>
          <p:spPr>
            <a:xfrm>
              <a:off x="9331876" y="-681291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8" name="椭圆 137"/>
            <p:cNvSpPr/>
            <p:nvPr/>
          </p:nvSpPr>
          <p:spPr>
            <a:xfrm>
              <a:off x="9893672" y="-656980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9" name="椭圆 138"/>
            <p:cNvSpPr/>
            <p:nvPr/>
          </p:nvSpPr>
          <p:spPr>
            <a:xfrm>
              <a:off x="10439095" y="-629189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40" name="椭圆 139"/>
            <p:cNvSpPr/>
            <p:nvPr/>
          </p:nvSpPr>
          <p:spPr>
            <a:xfrm>
              <a:off x="10965991" y="-5980291"/>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41" name="椭圆 140"/>
            <p:cNvSpPr/>
            <p:nvPr/>
          </p:nvSpPr>
          <p:spPr>
            <a:xfrm>
              <a:off x="11472282" y="-563621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42" name="椭圆 141"/>
            <p:cNvSpPr/>
            <p:nvPr/>
          </p:nvSpPr>
          <p:spPr>
            <a:xfrm>
              <a:off x="11955969" y="-526103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43" name="椭圆 142"/>
            <p:cNvSpPr/>
            <p:nvPr/>
          </p:nvSpPr>
          <p:spPr>
            <a:xfrm>
              <a:off x="12415144" y="-485621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44" name="椭圆 143"/>
            <p:cNvSpPr/>
            <p:nvPr/>
          </p:nvSpPr>
          <p:spPr>
            <a:xfrm>
              <a:off x="12847993" y="-442336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45" name="椭圆 144"/>
            <p:cNvSpPr/>
            <p:nvPr/>
          </p:nvSpPr>
          <p:spPr>
            <a:xfrm>
              <a:off x="13252810" y="-396418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46" name="椭圆 145"/>
            <p:cNvSpPr/>
            <p:nvPr/>
          </p:nvSpPr>
          <p:spPr>
            <a:xfrm>
              <a:off x="13627996" y="-348050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47" name="椭圆 146"/>
            <p:cNvSpPr/>
            <p:nvPr/>
          </p:nvSpPr>
          <p:spPr>
            <a:xfrm>
              <a:off x="13972071" y="-2974211"/>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48" name="椭圆 147"/>
            <p:cNvSpPr/>
            <p:nvPr/>
          </p:nvSpPr>
          <p:spPr>
            <a:xfrm>
              <a:off x="14283677" y="-2447315"/>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49" name="椭圆 148"/>
            <p:cNvSpPr/>
            <p:nvPr/>
          </p:nvSpPr>
          <p:spPr>
            <a:xfrm>
              <a:off x="14561584" y="-190189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50" name="椭圆 149"/>
            <p:cNvSpPr/>
            <p:nvPr/>
          </p:nvSpPr>
          <p:spPr>
            <a:xfrm>
              <a:off x="14804695" y="-134009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51" name="椭圆 150"/>
            <p:cNvSpPr/>
            <p:nvPr/>
          </p:nvSpPr>
          <p:spPr>
            <a:xfrm>
              <a:off x="15012050" y="-76414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52" name="椭圆 151"/>
            <p:cNvSpPr/>
            <p:nvPr/>
          </p:nvSpPr>
          <p:spPr>
            <a:xfrm>
              <a:off x="15182831" y="-17630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53" name="椭圆 152"/>
            <p:cNvSpPr/>
            <p:nvPr/>
          </p:nvSpPr>
          <p:spPr>
            <a:xfrm>
              <a:off x="15316367" y="42109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54" name="椭圆 153"/>
            <p:cNvSpPr/>
            <p:nvPr/>
          </p:nvSpPr>
          <p:spPr>
            <a:xfrm>
              <a:off x="15412127" y="102569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55" name="椭圆 154"/>
            <p:cNvSpPr/>
            <p:nvPr/>
          </p:nvSpPr>
          <p:spPr>
            <a:xfrm>
              <a:off x="15469735" y="163512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56" name="椭圆 155"/>
            <p:cNvSpPr/>
            <p:nvPr/>
          </p:nvSpPr>
          <p:spPr>
            <a:xfrm>
              <a:off x="15488963" y="224696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57" name="椭圆 156"/>
            <p:cNvSpPr/>
            <p:nvPr/>
          </p:nvSpPr>
          <p:spPr>
            <a:xfrm>
              <a:off x="15469735" y="285880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58" name="椭圆 157"/>
            <p:cNvSpPr/>
            <p:nvPr/>
          </p:nvSpPr>
          <p:spPr>
            <a:xfrm>
              <a:off x="15412127" y="346822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59" name="椭圆 158"/>
            <p:cNvSpPr/>
            <p:nvPr/>
          </p:nvSpPr>
          <p:spPr>
            <a:xfrm>
              <a:off x="15316367" y="407283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0" name="椭圆 159"/>
            <p:cNvSpPr/>
            <p:nvPr/>
          </p:nvSpPr>
          <p:spPr>
            <a:xfrm>
              <a:off x="15182831" y="467023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1" name="椭圆 160"/>
            <p:cNvSpPr/>
            <p:nvPr/>
          </p:nvSpPr>
          <p:spPr>
            <a:xfrm>
              <a:off x="15012050" y="525806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2" name="椭圆 161"/>
            <p:cNvSpPr/>
            <p:nvPr/>
          </p:nvSpPr>
          <p:spPr>
            <a:xfrm>
              <a:off x="14804695" y="583402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3" name="椭圆 162"/>
            <p:cNvSpPr/>
            <p:nvPr/>
          </p:nvSpPr>
          <p:spPr>
            <a:xfrm>
              <a:off x="14561584" y="639581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4" name="椭圆 163"/>
            <p:cNvSpPr/>
            <p:nvPr/>
          </p:nvSpPr>
          <p:spPr>
            <a:xfrm>
              <a:off x="14283677" y="6941241"/>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5" name="椭圆 164"/>
            <p:cNvSpPr/>
            <p:nvPr/>
          </p:nvSpPr>
          <p:spPr>
            <a:xfrm>
              <a:off x="13972071" y="746813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6" name="椭圆 165"/>
            <p:cNvSpPr/>
            <p:nvPr/>
          </p:nvSpPr>
          <p:spPr>
            <a:xfrm>
              <a:off x="13627996" y="797442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7" name="椭圆 166"/>
            <p:cNvSpPr/>
            <p:nvPr/>
          </p:nvSpPr>
          <p:spPr>
            <a:xfrm>
              <a:off x="13252810" y="8458115"/>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8" name="椭圆 167"/>
            <p:cNvSpPr/>
            <p:nvPr/>
          </p:nvSpPr>
          <p:spPr>
            <a:xfrm>
              <a:off x="12847993" y="891728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9" name="椭圆 168"/>
            <p:cNvSpPr/>
            <p:nvPr/>
          </p:nvSpPr>
          <p:spPr>
            <a:xfrm>
              <a:off x="12415144" y="935013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70" name="椭圆 169"/>
            <p:cNvSpPr/>
            <p:nvPr/>
          </p:nvSpPr>
          <p:spPr>
            <a:xfrm>
              <a:off x="11955969" y="975495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71" name="椭圆 170"/>
            <p:cNvSpPr/>
            <p:nvPr/>
          </p:nvSpPr>
          <p:spPr>
            <a:xfrm>
              <a:off x="11472282" y="1013014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72" name="椭圆 171"/>
            <p:cNvSpPr/>
            <p:nvPr/>
          </p:nvSpPr>
          <p:spPr>
            <a:xfrm>
              <a:off x="10965991" y="1047421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73" name="椭圆 172"/>
            <p:cNvSpPr/>
            <p:nvPr/>
          </p:nvSpPr>
          <p:spPr>
            <a:xfrm>
              <a:off x="10439095" y="1078582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74" name="椭圆 173"/>
            <p:cNvSpPr/>
            <p:nvPr/>
          </p:nvSpPr>
          <p:spPr>
            <a:xfrm>
              <a:off x="9893672" y="1106372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75" name="椭圆 174"/>
            <p:cNvSpPr/>
            <p:nvPr/>
          </p:nvSpPr>
          <p:spPr>
            <a:xfrm>
              <a:off x="9331876" y="1130684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76" name="椭圆 175"/>
            <p:cNvSpPr/>
            <p:nvPr/>
          </p:nvSpPr>
          <p:spPr>
            <a:xfrm>
              <a:off x="8755924" y="1151419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77" name="椭圆 176"/>
            <p:cNvSpPr/>
            <p:nvPr/>
          </p:nvSpPr>
          <p:spPr>
            <a:xfrm>
              <a:off x="8168087" y="1168497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78" name="椭圆 177"/>
            <p:cNvSpPr/>
            <p:nvPr/>
          </p:nvSpPr>
          <p:spPr>
            <a:xfrm>
              <a:off x="7570688" y="1181851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79" name="椭圆 178"/>
            <p:cNvSpPr/>
            <p:nvPr/>
          </p:nvSpPr>
          <p:spPr>
            <a:xfrm>
              <a:off x="6966083" y="1191427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80" name="椭圆 179"/>
            <p:cNvSpPr/>
            <p:nvPr/>
          </p:nvSpPr>
          <p:spPr>
            <a:xfrm>
              <a:off x="6356657" y="1197188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81" name="椭圆 180"/>
            <p:cNvSpPr/>
            <p:nvPr/>
          </p:nvSpPr>
          <p:spPr>
            <a:xfrm>
              <a:off x="5744817" y="1199110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82" name="椭圆 181"/>
            <p:cNvSpPr/>
            <p:nvPr/>
          </p:nvSpPr>
          <p:spPr>
            <a:xfrm>
              <a:off x="5132977" y="1197188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83" name="椭圆 182"/>
            <p:cNvSpPr/>
            <p:nvPr/>
          </p:nvSpPr>
          <p:spPr>
            <a:xfrm>
              <a:off x="4523552" y="1191427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84" name="椭圆 183"/>
            <p:cNvSpPr/>
            <p:nvPr/>
          </p:nvSpPr>
          <p:spPr>
            <a:xfrm>
              <a:off x="3918946" y="1181851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85" name="椭圆 184"/>
            <p:cNvSpPr/>
            <p:nvPr/>
          </p:nvSpPr>
          <p:spPr>
            <a:xfrm>
              <a:off x="3321547" y="1168497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86" name="椭圆 185"/>
            <p:cNvSpPr/>
            <p:nvPr/>
          </p:nvSpPr>
          <p:spPr>
            <a:xfrm>
              <a:off x="2733711" y="1151419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87" name="椭圆 186"/>
            <p:cNvSpPr/>
            <p:nvPr/>
          </p:nvSpPr>
          <p:spPr>
            <a:xfrm>
              <a:off x="2157758" y="1130684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88" name="椭圆 187"/>
            <p:cNvSpPr/>
            <p:nvPr/>
          </p:nvSpPr>
          <p:spPr>
            <a:xfrm>
              <a:off x="1595962" y="1106372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89" name="椭圆 188"/>
            <p:cNvSpPr/>
            <p:nvPr/>
          </p:nvSpPr>
          <p:spPr>
            <a:xfrm>
              <a:off x="1050539" y="1078582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90" name="椭圆 189"/>
            <p:cNvSpPr/>
            <p:nvPr/>
          </p:nvSpPr>
          <p:spPr>
            <a:xfrm>
              <a:off x="523643" y="1047421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91" name="椭圆 190"/>
            <p:cNvSpPr/>
            <p:nvPr/>
          </p:nvSpPr>
          <p:spPr>
            <a:xfrm>
              <a:off x="17352" y="1013014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92" name="椭圆 191"/>
            <p:cNvSpPr/>
            <p:nvPr/>
          </p:nvSpPr>
          <p:spPr>
            <a:xfrm>
              <a:off x="-466335" y="975495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93" name="椭圆 192"/>
            <p:cNvSpPr/>
            <p:nvPr/>
          </p:nvSpPr>
          <p:spPr>
            <a:xfrm>
              <a:off x="-925509" y="935013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94" name="椭圆 193"/>
            <p:cNvSpPr/>
            <p:nvPr/>
          </p:nvSpPr>
          <p:spPr>
            <a:xfrm>
              <a:off x="-1358359" y="891728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95" name="椭圆 194"/>
            <p:cNvSpPr/>
            <p:nvPr/>
          </p:nvSpPr>
          <p:spPr>
            <a:xfrm>
              <a:off x="-1763176" y="8458115"/>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96" name="椭圆 195"/>
            <p:cNvSpPr/>
            <p:nvPr/>
          </p:nvSpPr>
          <p:spPr>
            <a:xfrm>
              <a:off x="-2138362" y="797442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97" name="椭圆 196"/>
            <p:cNvSpPr/>
            <p:nvPr/>
          </p:nvSpPr>
          <p:spPr>
            <a:xfrm>
              <a:off x="-2482437" y="746813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98" name="椭圆 197"/>
            <p:cNvSpPr/>
            <p:nvPr/>
          </p:nvSpPr>
          <p:spPr>
            <a:xfrm>
              <a:off x="-2794042" y="6941241"/>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99" name="椭圆 198"/>
            <p:cNvSpPr/>
            <p:nvPr/>
          </p:nvSpPr>
          <p:spPr>
            <a:xfrm>
              <a:off x="-3071949" y="639581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00" name="椭圆 199"/>
            <p:cNvSpPr/>
            <p:nvPr/>
          </p:nvSpPr>
          <p:spPr>
            <a:xfrm>
              <a:off x="-3315060" y="583402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01" name="椭圆 200"/>
            <p:cNvSpPr/>
            <p:nvPr/>
          </p:nvSpPr>
          <p:spPr>
            <a:xfrm>
              <a:off x="-3522416" y="525806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02" name="椭圆 201"/>
            <p:cNvSpPr/>
            <p:nvPr/>
          </p:nvSpPr>
          <p:spPr>
            <a:xfrm>
              <a:off x="-3693198" y="467023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03" name="椭圆 202"/>
            <p:cNvSpPr/>
            <p:nvPr/>
          </p:nvSpPr>
          <p:spPr>
            <a:xfrm>
              <a:off x="-3826732" y="407283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04" name="椭圆 203"/>
            <p:cNvSpPr/>
            <p:nvPr/>
          </p:nvSpPr>
          <p:spPr>
            <a:xfrm>
              <a:off x="-3922492" y="346822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05" name="椭圆 204"/>
            <p:cNvSpPr/>
            <p:nvPr/>
          </p:nvSpPr>
          <p:spPr>
            <a:xfrm>
              <a:off x="-3980100" y="285880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364" name="组合 363"/>
          <p:cNvGrpSpPr/>
          <p:nvPr/>
        </p:nvGrpSpPr>
        <p:grpSpPr>
          <a:xfrm>
            <a:off x="5608853" y="2352368"/>
            <a:ext cx="955581" cy="955581"/>
            <a:chOff x="-3999328" y="-7497182"/>
            <a:chExt cx="22250650" cy="22250649"/>
          </a:xfrm>
        </p:grpSpPr>
        <p:sp>
          <p:nvSpPr>
            <p:cNvPr id="365" name="椭圆 364"/>
            <p:cNvSpPr/>
            <p:nvPr/>
          </p:nvSpPr>
          <p:spPr>
            <a:xfrm>
              <a:off x="-3999328" y="224696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66" name="椭圆 365"/>
            <p:cNvSpPr/>
            <p:nvPr/>
          </p:nvSpPr>
          <p:spPr>
            <a:xfrm>
              <a:off x="-3980100" y="163512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67" name="椭圆 366"/>
            <p:cNvSpPr/>
            <p:nvPr/>
          </p:nvSpPr>
          <p:spPr>
            <a:xfrm>
              <a:off x="-3922492" y="102569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68" name="椭圆 367"/>
            <p:cNvSpPr/>
            <p:nvPr/>
          </p:nvSpPr>
          <p:spPr>
            <a:xfrm>
              <a:off x="-3826732" y="42109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69" name="椭圆 368"/>
            <p:cNvSpPr/>
            <p:nvPr/>
          </p:nvSpPr>
          <p:spPr>
            <a:xfrm>
              <a:off x="-3693198" y="-17630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0" name="椭圆 369"/>
            <p:cNvSpPr/>
            <p:nvPr/>
          </p:nvSpPr>
          <p:spPr>
            <a:xfrm>
              <a:off x="-3522416" y="-76414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1" name="椭圆 370"/>
            <p:cNvSpPr/>
            <p:nvPr/>
          </p:nvSpPr>
          <p:spPr>
            <a:xfrm>
              <a:off x="-3315060" y="-134009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2" name="椭圆 371"/>
            <p:cNvSpPr/>
            <p:nvPr/>
          </p:nvSpPr>
          <p:spPr>
            <a:xfrm>
              <a:off x="-3071949" y="-190189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3" name="椭圆 372"/>
            <p:cNvSpPr/>
            <p:nvPr/>
          </p:nvSpPr>
          <p:spPr>
            <a:xfrm>
              <a:off x="-2794042" y="-2447315"/>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4" name="椭圆 373"/>
            <p:cNvSpPr/>
            <p:nvPr/>
          </p:nvSpPr>
          <p:spPr>
            <a:xfrm>
              <a:off x="-2482437" y="-2974211"/>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5" name="椭圆 374"/>
            <p:cNvSpPr/>
            <p:nvPr/>
          </p:nvSpPr>
          <p:spPr>
            <a:xfrm>
              <a:off x="-2138362" y="-348050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6" name="椭圆 375"/>
            <p:cNvSpPr/>
            <p:nvPr/>
          </p:nvSpPr>
          <p:spPr>
            <a:xfrm>
              <a:off x="-1763176" y="-396418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7" name="椭圆 376"/>
            <p:cNvSpPr/>
            <p:nvPr/>
          </p:nvSpPr>
          <p:spPr>
            <a:xfrm>
              <a:off x="-1358359" y="-442336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8" name="椭圆 377"/>
            <p:cNvSpPr/>
            <p:nvPr/>
          </p:nvSpPr>
          <p:spPr>
            <a:xfrm>
              <a:off x="-925509" y="-485621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9" name="椭圆 378"/>
            <p:cNvSpPr/>
            <p:nvPr/>
          </p:nvSpPr>
          <p:spPr>
            <a:xfrm>
              <a:off x="-466335" y="-526103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80" name="椭圆 379"/>
            <p:cNvSpPr/>
            <p:nvPr/>
          </p:nvSpPr>
          <p:spPr>
            <a:xfrm>
              <a:off x="17352" y="-563621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81" name="椭圆 380"/>
            <p:cNvSpPr/>
            <p:nvPr/>
          </p:nvSpPr>
          <p:spPr>
            <a:xfrm>
              <a:off x="523643" y="-5980291"/>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82" name="椭圆 381"/>
            <p:cNvSpPr/>
            <p:nvPr/>
          </p:nvSpPr>
          <p:spPr>
            <a:xfrm>
              <a:off x="1050539" y="-629189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83" name="椭圆 382"/>
            <p:cNvSpPr/>
            <p:nvPr/>
          </p:nvSpPr>
          <p:spPr>
            <a:xfrm>
              <a:off x="1595962" y="-656980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84" name="椭圆 383"/>
            <p:cNvSpPr/>
            <p:nvPr/>
          </p:nvSpPr>
          <p:spPr>
            <a:xfrm>
              <a:off x="2157758" y="-681291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85" name="椭圆 384"/>
            <p:cNvSpPr/>
            <p:nvPr/>
          </p:nvSpPr>
          <p:spPr>
            <a:xfrm>
              <a:off x="2733711" y="-702027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86" name="椭圆 385"/>
            <p:cNvSpPr/>
            <p:nvPr/>
          </p:nvSpPr>
          <p:spPr>
            <a:xfrm>
              <a:off x="3321547" y="-719105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87" name="椭圆 386"/>
            <p:cNvSpPr/>
            <p:nvPr/>
          </p:nvSpPr>
          <p:spPr>
            <a:xfrm>
              <a:off x="3918946" y="-732458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88" name="椭圆 387"/>
            <p:cNvSpPr/>
            <p:nvPr/>
          </p:nvSpPr>
          <p:spPr>
            <a:xfrm>
              <a:off x="4523552" y="-742034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89" name="椭圆 388"/>
            <p:cNvSpPr/>
            <p:nvPr/>
          </p:nvSpPr>
          <p:spPr>
            <a:xfrm>
              <a:off x="5132977" y="-747795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90" name="椭圆 389"/>
            <p:cNvSpPr/>
            <p:nvPr/>
          </p:nvSpPr>
          <p:spPr>
            <a:xfrm>
              <a:off x="5744817" y="-749718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91" name="椭圆 390"/>
            <p:cNvSpPr/>
            <p:nvPr/>
          </p:nvSpPr>
          <p:spPr>
            <a:xfrm>
              <a:off x="6356657" y="-747795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92" name="椭圆 391"/>
            <p:cNvSpPr/>
            <p:nvPr/>
          </p:nvSpPr>
          <p:spPr>
            <a:xfrm>
              <a:off x="6966083" y="-742034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93" name="椭圆 392"/>
            <p:cNvSpPr/>
            <p:nvPr/>
          </p:nvSpPr>
          <p:spPr>
            <a:xfrm>
              <a:off x="7570688" y="-732458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94" name="椭圆 393"/>
            <p:cNvSpPr/>
            <p:nvPr/>
          </p:nvSpPr>
          <p:spPr>
            <a:xfrm>
              <a:off x="8168087" y="-719105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95" name="椭圆 394"/>
            <p:cNvSpPr/>
            <p:nvPr/>
          </p:nvSpPr>
          <p:spPr>
            <a:xfrm>
              <a:off x="8755924" y="-702027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96" name="椭圆 395"/>
            <p:cNvSpPr/>
            <p:nvPr/>
          </p:nvSpPr>
          <p:spPr>
            <a:xfrm>
              <a:off x="9331876" y="-681291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97" name="椭圆 396"/>
            <p:cNvSpPr/>
            <p:nvPr/>
          </p:nvSpPr>
          <p:spPr>
            <a:xfrm>
              <a:off x="9893672" y="-656980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98" name="椭圆 397"/>
            <p:cNvSpPr/>
            <p:nvPr/>
          </p:nvSpPr>
          <p:spPr>
            <a:xfrm>
              <a:off x="10439095" y="-629189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99" name="椭圆 398"/>
            <p:cNvSpPr/>
            <p:nvPr/>
          </p:nvSpPr>
          <p:spPr>
            <a:xfrm>
              <a:off x="10965991" y="-5980291"/>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00" name="椭圆 399"/>
            <p:cNvSpPr/>
            <p:nvPr/>
          </p:nvSpPr>
          <p:spPr>
            <a:xfrm>
              <a:off x="11472282" y="-563621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01" name="椭圆 400"/>
            <p:cNvSpPr/>
            <p:nvPr/>
          </p:nvSpPr>
          <p:spPr>
            <a:xfrm>
              <a:off x="11955969" y="-526103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02" name="椭圆 401"/>
            <p:cNvSpPr/>
            <p:nvPr/>
          </p:nvSpPr>
          <p:spPr>
            <a:xfrm>
              <a:off x="12415144" y="-485621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03" name="椭圆 402"/>
            <p:cNvSpPr/>
            <p:nvPr/>
          </p:nvSpPr>
          <p:spPr>
            <a:xfrm>
              <a:off x="12847993" y="-442336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04" name="椭圆 403"/>
            <p:cNvSpPr/>
            <p:nvPr/>
          </p:nvSpPr>
          <p:spPr>
            <a:xfrm>
              <a:off x="13252810" y="-396418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05" name="椭圆 404"/>
            <p:cNvSpPr/>
            <p:nvPr/>
          </p:nvSpPr>
          <p:spPr>
            <a:xfrm>
              <a:off x="13627996" y="-348050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06" name="椭圆 405"/>
            <p:cNvSpPr/>
            <p:nvPr/>
          </p:nvSpPr>
          <p:spPr>
            <a:xfrm>
              <a:off x="13972071" y="-2974211"/>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07" name="椭圆 406"/>
            <p:cNvSpPr/>
            <p:nvPr/>
          </p:nvSpPr>
          <p:spPr>
            <a:xfrm>
              <a:off x="14283677" y="-2447315"/>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08" name="椭圆 407"/>
            <p:cNvSpPr/>
            <p:nvPr/>
          </p:nvSpPr>
          <p:spPr>
            <a:xfrm>
              <a:off x="14561584" y="-190189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09" name="椭圆 408"/>
            <p:cNvSpPr/>
            <p:nvPr/>
          </p:nvSpPr>
          <p:spPr>
            <a:xfrm>
              <a:off x="14804695" y="-134009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10" name="椭圆 409"/>
            <p:cNvSpPr/>
            <p:nvPr/>
          </p:nvSpPr>
          <p:spPr>
            <a:xfrm>
              <a:off x="15012050" y="-76414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11" name="椭圆 410"/>
            <p:cNvSpPr/>
            <p:nvPr/>
          </p:nvSpPr>
          <p:spPr>
            <a:xfrm>
              <a:off x="15182831" y="-17630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12" name="椭圆 411"/>
            <p:cNvSpPr/>
            <p:nvPr/>
          </p:nvSpPr>
          <p:spPr>
            <a:xfrm>
              <a:off x="15316367" y="42109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13" name="椭圆 412"/>
            <p:cNvSpPr/>
            <p:nvPr/>
          </p:nvSpPr>
          <p:spPr>
            <a:xfrm>
              <a:off x="15412127" y="102569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14" name="椭圆 413"/>
            <p:cNvSpPr/>
            <p:nvPr/>
          </p:nvSpPr>
          <p:spPr>
            <a:xfrm>
              <a:off x="15469735" y="163512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15" name="椭圆 414"/>
            <p:cNvSpPr/>
            <p:nvPr/>
          </p:nvSpPr>
          <p:spPr>
            <a:xfrm>
              <a:off x="15488963" y="224696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16" name="椭圆 415"/>
            <p:cNvSpPr/>
            <p:nvPr/>
          </p:nvSpPr>
          <p:spPr>
            <a:xfrm>
              <a:off x="15469735" y="285880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17" name="椭圆 416"/>
            <p:cNvSpPr/>
            <p:nvPr/>
          </p:nvSpPr>
          <p:spPr>
            <a:xfrm>
              <a:off x="15412127" y="346822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18" name="椭圆 417"/>
            <p:cNvSpPr/>
            <p:nvPr/>
          </p:nvSpPr>
          <p:spPr>
            <a:xfrm>
              <a:off x="15316367" y="407283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19" name="椭圆 418"/>
            <p:cNvSpPr/>
            <p:nvPr/>
          </p:nvSpPr>
          <p:spPr>
            <a:xfrm>
              <a:off x="15182831" y="467023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20" name="椭圆 419"/>
            <p:cNvSpPr/>
            <p:nvPr/>
          </p:nvSpPr>
          <p:spPr>
            <a:xfrm>
              <a:off x="15012050" y="525806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21" name="椭圆 420"/>
            <p:cNvSpPr/>
            <p:nvPr/>
          </p:nvSpPr>
          <p:spPr>
            <a:xfrm>
              <a:off x="14804695" y="583402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22" name="椭圆 421"/>
            <p:cNvSpPr/>
            <p:nvPr/>
          </p:nvSpPr>
          <p:spPr>
            <a:xfrm>
              <a:off x="14561584" y="639581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23" name="椭圆 422"/>
            <p:cNvSpPr/>
            <p:nvPr/>
          </p:nvSpPr>
          <p:spPr>
            <a:xfrm>
              <a:off x="14283677" y="6941241"/>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24" name="椭圆 423"/>
            <p:cNvSpPr/>
            <p:nvPr/>
          </p:nvSpPr>
          <p:spPr>
            <a:xfrm>
              <a:off x="13972071" y="746813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25" name="椭圆 424"/>
            <p:cNvSpPr/>
            <p:nvPr/>
          </p:nvSpPr>
          <p:spPr>
            <a:xfrm>
              <a:off x="13627996" y="797442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26" name="椭圆 425"/>
            <p:cNvSpPr/>
            <p:nvPr/>
          </p:nvSpPr>
          <p:spPr>
            <a:xfrm>
              <a:off x="13252810" y="8458115"/>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27" name="椭圆 426"/>
            <p:cNvSpPr/>
            <p:nvPr/>
          </p:nvSpPr>
          <p:spPr>
            <a:xfrm>
              <a:off x="12847993" y="891728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28" name="椭圆 427"/>
            <p:cNvSpPr/>
            <p:nvPr/>
          </p:nvSpPr>
          <p:spPr>
            <a:xfrm>
              <a:off x="12415144" y="935013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29" name="椭圆 428"/>
            <p:cNvSpPr/>
            <p:nvPr/>
          </p:nvSpPr>
          <p:spPr>
            <a:xfrm>
              <a:off x="11955969" y="975495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30" name="椭圆 429"/>
            <p:cNvSpPr/>
            <p:nvPr/>
          </p:nvSpPr>
          <p:spPr>
            <a:xfrm>
              <a:off x="11472282" y="1013014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31" name="椭圆 430"/>
            <p:cNvSpPr/>
            <p:nvPr/>
          </p:nvSpPr>
          <p:spPr>
            <a:xfrm>
              <a:off x="10965991" y="1047421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32" name="椭圆 431"/>
            <p:cNvSpPr/>
            <p:nvPr/>
          </p:nvSpPr>
          <p:spPr>
            <a:xfrm>
              <a:off x="10439095" y="1078582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33" name="椭圆 432"/>
            <p:cNvSpPr/>
            <p:nvPr/>
          </p:nvSpPr>
          <p:spPr>
            <a:xfrm>
              <a:off x="9893672" y="1106372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34" name="椭圆 433"/>
            <p:cNvSpPr/>
            <p:nvPr/>
          </p:nvSpPr>
          <p:spPr>
            <a:xfrm>
              <a:off x="9331876" y="1130684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35" name="椭圆 434"/>
            <p:cNvSpPr/>
            <p:nvPr/>
          </p:nvSpPr>
          <p:spPr>
            <a:xfrm>
              <a:off x="8755924" y="1151419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36" name="椭圆 435"/>
            <p:cNvSpPr/>
            <p:nvPr/>
          </p:nvSpPr>
          <p:spPr>
            <a:xfrm>
              <a:off x="8168087" y="1168497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37" name="椭圆 436"/>
            <p:cNvSpPr/>
            <p:nvPr/>
          </p:nvSpPr>
          <p:spPr>
            <a:xfrm>
              <a:off x="7570688" y="1181851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38" name="椭圆 437"/>
            <p:cNvSpPr/>
            <p:nvPr/>
          </p:nvSpPr>
          <p:spPr>
            <a:xfrm>
              <a:off x="6966083" y="1191427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39" name="椭圆 438"/>
            <p:cNvSpPr/>
            <p:nvPr/>
          </p:nvSpPr>
          <p:spPr>
            <a:xfrm>
              <a:off x="6356657" y="1197188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40" name="椭圆 439"/>
            <p:cNvSpPr/>
            <p:nvPr/>
          </p:nvSpPr>
          <p:spPr>
            <a:xfrm>
              <a:off x="5744817" y="1199110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41" name="椭圆 440"/>
            <p:cNvSpPr/>
            <p:nvPr/>
          </p:nvSpPr>
          <p:spPr>
            <a:xfrm>
              <a:off x="5132977" y="1197188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42" name="椭圆 441"/>
            <p:cNvSpPr/>
            <p:nvPr/>
          </p:nvSpPr>
          <p:spPr>
            <a:xfrm>
              <a:off x="4523552" y="1191427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43" name="椭圆 442"/>
            <p:cNvSpPr/>
            <p:nvPr/>
          </p:nvSpPr>
          <p:spPr>
            <a:xfrm>
              <a:off x="3918946" y="1181851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44" name="椭圆 443"/>
            <p:cNvSpPr/>
            <p:nvPr/>
          </p:nvSpPr>
          <p:spPr>
            <a:xfrm>
              <a:off x="3321547" y="1168497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45" name="椭圆 444"/>
            <p:cNvSpPr/>
            <p:nvPr/>
          </p:nvSpPr>
          <p:spPr>
            <a:xfrm>
              <a:off x="2733711" y="1151419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46" name="椭圆 445"/>
            <p:cNvSpPr/>
            <p:nvPr/>
          </p:nvSpPr>
          <p:spPr>
            <a:xfrm>
              <a:off x="2157758" y="1130684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47" name="椭圆 446"/>
            <p:cNvSpPr/>
            <p:nvPr/>
          </p:nvSpPr>
          <p:spPr>
            <a:xfrm>
              <a:off x="1595962" y="1106372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48" name="椭圆 447"/>
            <p:cNvSpPr/>
            <p:nvPr/>
          </p:nvSpPr>
          <p:spPr>
            <a:xfrm>
              <a:off x="1050539" y="1078582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49" name="椭圆 448"/>
            <p:cNvSpPr/>
            <p:nvPr/>
          </p:nvSpPr>
          <p:spPr>
            <a:xfrm>
              <a:off x="523643" y="1047421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50" name="椭圆 449"/>
            <p:cNvSpPr/>
            <p:nvPr/>
          </p:nvSpPr>
          <p:spPr>
            <a:xfrm>
              <a:off x="17352" y="1013014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51" name="椭圆 450"/>
            <p:cNvSpPr/>
            <p:nvPr/>
          </p:nvSpPr>
          <p:spPr>
            <a:xfrm>
              <a:off x="-466335" y="975495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52" name="椭圆 451"/>
            <p:cNvSpPr/>
            <p:nvPr/>
          </p:nvSpPr>
          <p:spPr>
            <a:xfrm>
              <a:off x="-925509" y="935013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53" name="椭圆 452"/>
            <p:cNvSpPr/>
            <p:nvPr/>
          </p:nvSpPr>
          <p:spPr>
            <a:xfrm>
              <a:off x="-1358359" y="891728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54" name="椭圆 453"/>
            <p:cNvSpPr/>
            <p:nvPr/>
          </p:nvSpPr>
          <p:spPr>
            <a:xfrm>
              <a:off x="-1763176" y="8458115"/>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55" name="椭圆 454"/>
            <p:cNvSpPr/>
            <p:nvPr/>
          </p:nvSpPr>
          <p:spPr>
            <a:xfrm>
              <a:off x="-2138362" y="797442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56" name="椭圆 455"/>
            <p:cNvSpPr/>
            <p:nvPr/>
          </p:nvSpPr>
          <p:spPr>
            <a:xfrm>
              <a:off x="-2482437" y="746813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57" name="椭圆 456"/>
            <p:cNvSpPr/>
            <p:nvPr/>
          </p:nvSpPr>
          <p:spPr>
            <a:xfrm>
              <a:off x="-2794042" y="6941241"/>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58" name="椭圆 457"/>
            <p:cNvSpPr/>
            <p:nvPr/>
          </p:nvSpPr>
          <p:spPr>
            <a:xfrm>
              <a:off x="-3071949" y="639581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59" name="椭圆 458"/>
            <p:cNvSpPr/>
            <p:nvPr/>
          </p:nvSpPr>
          <p:spPr>
            <a:xfrm>
              <a:off x="-3315060" y="583402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60" name="椭圆 459"/>
            <p:cNvSpPr/>
            <p:nvPr/>
          </p:nvSpPr>
          <p:spPr>
            <a:xfrm>
              <a:off x="-3522416" y="525806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61" name="椭圆 460"/>
            <p:cNvSpPr/>
            <p:nvPr/>
          </p:nvSpPr>
          <p:spPr>
            <a:xfrm>
              <a:off x="-3693198" y="467023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62" name="椭圆 461"/>
            <p:cNvSpPr/>
            <p:nvPr/>
          </p:nvSpPr>
          <p:spPr>
            <a:xfrm>
              <a:off x="-3826732" y="407283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63" name="椭圆 462"/>
            <p:cNvSpPr/>
            <p:nvPr/>
          </p:nvSpPr>
          <p:spPr>
            <a:xfrm>
              <a:off x="-3922492" y="346822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64" name="椭圆 463"/>
            <p:cNvSpPr/>
            <p:nvPr/>
          </p:nvSpPr>
          <p:spPr>
            <a:xfrm>
              <a:off x="-3980100" y="285880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465" name="组合 464"/>
          <p:cNvGrpSpPr/>
          <p:nvPr/>
        </p:nvGrpSpPr>
        <p:grpSpPr>
          <a:xfrm>
            <a:off x="8995053" y="2352368"/>
            <a:ext cx="955581" cy="955581"/>
            <a:chOff x="-3999328" y="-7497182"/>
            <a:chExt cx="22250650" cy="22250649"/>
          </a:xfrm>
        </p:grpSpPr>
        <p:sp>
          <p:nvSpPr>
            <p:cNvPr id="466" name="椭圆 465"/>
            <p:cNvSpPr/>
            <p:nvPr/>
          </p:nvSpPr>
          <p:spPr>
            <a:xfrm>
              <a:off x="-3999328" y="224696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67" name="椭圆 466"/>
            <p:cNvSpPr/>
            <p:nvPr/>
          </p:nvSpPr>
          <p:spPr>
            <a:xfrm>
              <a:off x="-3980100" y="163512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68" name="椭圆 467"/>
            <p:cNvSpPr/>
            <p:nvPr/>
          </p:nvSpPr>
          <p:spPr>
            <a:xfrm>
              <a:off x="-3922492" y="102569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69" name="椭圆 468"/>
            <p:cNvSpPr/>
            <p:nvPr/>
          </p:nvSpPr>
          <p:spPr>
            <a:xfrm>
              <a:off x="-3826732" y="42109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70" name="椭圆 469"/>
            <p:cNvSpPr/>
            <p:nvPr/>
          </p:nvSpPr>
          <p:spPr>
            <a:xfrm>
              <a:off x="-3693198" y="-17630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71" name="椭圆 470"/>
            <p:cNvSpPr/>
            <p:nvPr/>
          </p:nvSpPr>
          <p:spPr>
            <a:xfrm>
              <a:off x="-3522416" y="-76414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72" name="椭圆 471"/>
            <p:cNvSpPr/>
            <p:nvPr/>
          </p:nvSpPr>
          <p:spPr>
            <a:xfrm>
              <a:off x="-3315060" y="-134009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73" name="椭圆 472"/>
            <p:cNvSpPr/>
            <p:nvPr/>
          </p:nvSpPr>
          <p:spPr>
            <a:xfrm>
              <a:off x="-3071949" y="-190189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74" name="椭圆 473"/>
            <p:cNvSpPr/>
            <p:nvPr/>
          </p:nvSpPr>
          <p:spPr>
            <a:xfrm>
              <a:off x="-2794042" y="-2447315"/>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75" name="椭圆 474"/>
            <p:cNvSpPr/>
            <p:nvPr/>
          </p:nvSpPr>
          <p:spPr>
            <a:xfrm>
              <a:off x="-2482437" y="-2974211"/>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76" name="椭圆 475"/>
            <p:cNvSpPr/>
            <p:nvPr/>
          </p:nvSpPr>
          <p:spPr>
            <a:xfrm>
              <a:off x="-2138362" y="-348050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77" name="椭圆 476"/>
            <p:cNvSpPr/>
            <p:nvPr/>
          </p:nvSpPr>
          <p:spPr>
            <a:xfrm>
              <a:off x="-1763176" y="-396418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78" name="椭圆 477"/>
            <p:cNvSpPr/>
            <p:nvPr/>
          </p:nvSpPr>
          <p:spPr>
            <a:xfrm>
              <a:off x="-1358359" y="-442336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79" name="椭圆 478"/>
            <p:cNvSpPr/>
            <p:nvPr/>
          </p:nvSpPr>
          <p:spPr>
            <a:xfrm>
              <a:off x="-925509" y="-485621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80" name="椭圆 479"/>
            <p:cNvSpPr/>
            <p:nvPr/>
          </p:nvSpPr>
          <p:spPr>
            <a:xfrm>
              <a:off x="-466335" y="-526103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81" name="椭圆 480"/>
            <p:cNvSpPr/>
            <p:nvPr/>
          </p:nvSpPr>
          <p:spPr>
            <a:xfrm>
              <a:off x="17352" y="-563621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82" name="椭圆 481"/>
            <p:cNvSpPr/>
            <p:nvPr/>
          </p:nvSpPr>
          <p:spPr>
            <a:xfrm>
              <a:off x="523643" y="-5980291"/>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83" name="椭圆 482"/>
            <p:cNvSpPr/>
            <p:nvPr/>
          </p:nvSpPr>
          <p:spPr>
            <a:xfrm>
              <a:off x="1050539" y="-629189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84" name="椭圆 483"/>
            <p:cNvSpPr/>
            <p:nvPr/>
          </p:nvSpPr>
          <p:spPr>
            <a:xfrm>
              <a:off x="1595962" y="-656980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85" name="椭圆 484"/>
            <p:cNvSpPr/>
            <p:nvPr/>
          </p:nvSpPr>
          <p:spPr>
            <a:xfrm>
              <a:off x="2157758" y="-681291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86" name="椭圆 485"/>
            <p:cNvSpPr/>
            <p:nvPr/>
          </p:nvSpPr>
          <p:spPr>
            <a:xfrm>
              <a:off x="2733711" y="-702027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87" name="椭圆 486"/>
            <p:cNvSpPr/>
            <p:nvPr/>
          </p:nvSpPr>
          <p:spPr>
            <a:xfrm>
              <a:off x="3321547" y="-719105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88" name="椭圆 487"/>
            <p:cNvSpPr/>
            <p:nvPr/>
          </p:nvSpPr>
          <p:spPr>
            <a:xfrm>
              <a:off x="3918946" y="-732458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89" name="椭圆 488"/>
            <p:cNvSpPr/>
            <p:nvPr/>
          </p:nvSpPr>
          <p:spPr>
            <a:xfrm>
              <a:off x="4523552" y="-742034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0" name="椭圆 489"/>
            <p:cNvSpPr/>
            <p:nvPr/>
          </p:nvSpPr>
          <p:spPr>
            <a:xfrm>
              <a:off x="5132977" y="-747795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1" name="椭圆 490"/>
            <p:cNvSpPr/>
            <p:nvPr/>
          </p:nvSpPr>
          <p:spPr>
            <a:xfrm>
              <a:off x="5744817" y="-749718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2" name="椭圆 491"/>
            <p:cNvSpPr/>
            <p:nvPr/>
          </p:nvSpPr>
          <p:spPr>
            <a:xfrm>
              <a:off x="6356657" y="-747795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3" name="椭圆 492"/>
            <p:cNvSpPr/>
            <p:nvPr/>
          </p:nvSpPr>
          <p:spPr>
            <a:xfrm>
              <a:off x="6966083" y="-742034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4" name="椭圆 493"/>
            <p:cNvSpPr/>
            <p:nvPr/>
          </p:nvSpPr>
          <p:spPr>
            <a:xfrm>
              <a:off x="7570688" y="-732458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5" name="椭圆 494"/>
            <p:cNvSpPr/>
            <p:nvPr/>
          </p:nvSpPr>
          <p:spPr>
            <a:xfrm>
              <a:off x="8168087" y="-719105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6" name="椭圆 495"/>
            <p:cNvSpPr/>
            <p:nvPr/>
          </p:nvSpPr>
          <p:spPr>
            <a:xfrm>
              <a:off x="8755924" y="-702027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7" name="椭圆 496"/>
            <p:cNvSpPr/>
            <p:nvPr/>
          </p:nvSpPr>
          <p:spPr>
            <a:xfrm>
              <a:off x="9331876" y="-681291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8" name="椭圆 497"/>
            <p:cNvSpPr/>
            <p:nvPr/>
          </p:nvSpPr>
          <p:spPr>
            <a:xfrm>
              <a:off x="9893672" y="-656980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9" name="椭圆 498"/>
            <p:cNvSpPr/>
            <p:nvPr/>
          </p:nvSpPr>
          <p:spPr>
            <a:xfrm>
              <a:off x="10439095" y="-629189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00" name="椭圆 499"/>
            <p:cNvSpPr/>
            <p:nvPr/>
          </p:nvSpPr>
          <p:spPr>
            <a:xfrm>
              <a:off x="10965991" y="-5980291"/>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01" name="椭圆 500"/>
            <p:cNvSpPr/>
            <p:nvPr/>
          </p:nvSpPr>
          <p:spPr>
            <a:xfrm>
              <a:off x="11472282" y="-563621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02" name="椭圆 501"/>
            <p:cNvSpPr/>
            <p:nvPr/>
          </p:nvSpPr>
          <p:spPr>
            <a:xfrm>
              <a:off x="11955969" y="-526103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03" name="椭圆 502"/>
            <p:cNvSpPr/>
            <p:nvPr/>
          </p:nvSpPr>
          <p:spPr>
            <a:xfrm>
              <a:off x="12415144" y="-485621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04" name="椭圆 503"/>
            <p:cNvSpPr/>
            <p:nvPr/>
          </p:nvSpPr>
          <p:spPr>
            <a:xfrm>
              <a:off x="12847993" y="-442336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05" name="椭圆 504"/>
            <p:cNvSpPr/>
            <p:nvPr/>
          </p:nvSpPr>
          <p:spPr>
            <a:xfrm>
              <a:off x="13252810" y="-396418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06" name="椭圆 505"/>
            <p:cNvSpPr/>
            <p:nvPr/>
          </p:nvSpPr>
          <p:spPr>
            <a:xfrm>
              <a:off x="13627996" y="-348050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07" name="椭圆 506"/>
            <p:cNvSpPr/>
            <p:nvPr/>
          </p:nvSpPr>
          <p:spPr>
            <a:xfrm>
              <a:off x="13972071" y="-2974211"/>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08" name="椭圆 507"/>
            <p:cNvSpPr/>
            <p:nvPr/>
          </p:nvSpPr>
          <p:spPr>
            <a:xfrm>
              <a:off x="14283677" y="-2447315"/>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09" name="椭圆 508"/>
            <p:cNvSpPr/>
            <p:nvPr/>
          </p:nvSpPr>
          <p:spPr>
            <a:xfrm>
              <a:off x="14561584" y="-190189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10" name="椭圆 509"/>
            <p:cNvSpPr/>
            <p:nvPr/>
          </p:nvSpPr>
          <p:spPr>
            <a:xfrm>
              <a:off x="14804695" y="-134009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11" name="椭圆 510"/>
            <p:cNvSpPr/>
            <p:nvPr/>
          </p:nvSpPr>
          <p:spPr>
            <a:xfrm>
              <a:off x="15012050" y="-76414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12" name="椭圆 511"/>
            <p:cNvSpPr/>
            <p:nvPr/>
          </p:nvSpPr>
          <p:spPr>
            <a:xfrm>
              <a:off x="15182831" y="-17630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13" name="椭圆 512"/>
            <p:cNvSpPr/>
            <p:nvPr/>
          </p:nvSpPr>
          <p:spPr>
            <a:xfrm>
              <a:off x="15316367" y="42109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14" name="椭圆 513"/>
            <p:cNvSpPr/>
            <p:nvPr/>
          </p:nvSpPr>
          <p:spPr>
            <a:xfrm>
              <a:off x="15412127" y="102569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15" name="椭圆 514"/>
            <p:cNvSpPr/>
            <p:nvPr/>
          </p:nvSpPr>
          <p:spPr>
            <a:xfrm>
              <a:off x="15469735" y="163512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16" name="椭圆 515"/>
            <p:cNvSpPr/>
            <p:nvPr/>
          </p:nvSpPr>
          <p:spPr>
            <a:xfrm>
              <a:off x="15488963" y="224696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17" name="椭圆 516"/>
            <p:cNvSpPr/>
            <p:nvPr/>
          </p:nvSpPr>
          <p:spPr>
            <a:xfrm>
              <a:off x="15469735" y="285880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18" name="椭圆 517"/>
            <p:cNvSpPr/>
            <p:nvPr/>
          </p:nvSpPr>
          <p:spPr>
            <a:xfrm>
              <a:off x="15412127" y="346822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19" name="椭圆 518"/>
            <p:cNvSpPr/>
            <p:nvPr/>
          </p:nvSpPr>
          <p:spPr>
            <a:xfrm>
              <a:off x="15316367" y="407283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20" name="椭圆 519"/>
            <p:cNvSpPr/>
            <p:nvPr/>
          </p:nvSpPr>
          <p:spPr>
            <a:xfrm>
              <a:off x="15182831" y="467023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21" name="椭圆 520"/>
            <p:cNvSpPr/>
            <p:nvPr/>
          </p:nvSpPr>
          <p:spPr>
            <a:xfrm>
              <a:off x="15012050" y="525806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22" name="椭圆 521"/>
            <p:cNvSpPr/>
            <p:nvPr/>
          </p:nvSpPr>
          <p:spPr>
            <a:xfrm>
              <a:off x="14804695" y="583402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23" name="椭圆 522"/>
            <p:cNvSpPr/>
            <p:nvPr/>
          </p:nvSpPr>
          <p:spPr>
            <a:xfrm>
              <a:off x="14561584" y="639581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24" name="椭圆 523"/>
            <p:cNvSpPr/>
            <p:nvPr/>
          </p:nvSpPr>
          <p:spPr>
            <a:xfrm>
              <a:off x="14283677" y="6941241"/>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25" name="椭圆 524"/>
            <p:cNvSpPr/>
            <p:nvPr/>
          </p:nvSpPr>
          <p:spPr>
            <a:xfrm>
              <a:off x="13972071" y="746813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26" name="椭圆 525"/>
            <p:cNvSpPr/>
            <p:nvPr/>
          </p:nvSpPr>
          <p:spPr>
            <a:xfrm>
              <a:off x="13627996" y="797442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27" name="椭圆 526"/>
            <p:cNvSpPr/>
            <p:nvPr/>
          </p:nvSpPr>
          <p:spPr>
            <a:xfrm>
              <a:off x="13252810" y="8458115"/>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28" name="椭圆 527"/>
            <p:cNvSpPr/>
            <p:nvPr/>
          </p:nvSpPr>
          <p:spPr>
            <a:xfrm>
              <a:off x="12847993" y="891728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29" name="椭圆 528"/>
            <p:cNvSpPr/>
            <p:nvPr/>
          </p:nvSpPr>
          <p:spPr>
            <a:xfrm>
              <a:off x="12415144" y="935013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30" name="椭圆 529"/>
            <p:cNvSpPr/>
            <p:nvPr/>
          </p:nvSpPr>
          <p:spPr>
            <a:xfrm>
              <a:off x="11955969" y="975495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31" name="椭圆 530"/>
            <p:cNvSpPr/>
            <p:nvPr/>
          </p:nvSpPr>
          <p:spPr>
            <a:xfrm>
              <a:off x="11472282" y="1013014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32" name="椭圆 531"/>
            <p:cNvSpPr/>
            <p:nvPr/>
          </p:nvSpPr>
          <p:spPr>
            <a:xfrm>
              <a:off x="10965991" y="1047421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33" name="椭圆 532"/>
            <p:cNvSpPr/>
            <p:nvPr/>
          </p:nvSpPr>
          <p:spPr>
            <a:xfrm>
              <a:off x="10439095" y="1078582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34" name="椭圆 533"/>
            <p:cNvSpPr/>
            <p:nvPr/>
          </p:nvSpPr>
          <p:spPr>
            <a:xfrm>
              <a:off x="9893672" y="1106372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35" name="椭圆 534"/>
            <p:cNvSpPr/>
            <p:nvPr/>
          </p:nvSpPr>
          <p:spPr>
            <a:xfrm>
              <a:off x="9331876" y="1130684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36" name="椭圆 535"/>
            <p:cNvSpPr/>
            <p:nvPr/>
          </p:nvSpPr>
          <p:spPr>
            <a:xfrm>
              <a:off x="8755924" y="1151419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37" name="椭圆 536"/>
            <p:cNvSpPr/>
            <p:nvPr/>
          </p:nvSpPr>
          <p:spPr>
            <a:xfrm>
              <a:off x="8168087" y="1168497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38" name="椭圆 537"/>
            <p:cNvSpPr/>
            <p:nvPr/>
          </p:nvSpPr>
          <p:spPr>
            <a:xfrm>
              <a:off x="7570688" y="1181851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39" name="椭圆 538"/>
            <p:cNvSpPr/>
            <p:nvPr/>
          </p:nvSpPr>
          <p:spPr>
            <a:xfrm>
              <a:off x="6966083" y="1191427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40" name="椭圆 539"/>
            <p:cNvSpPr/>
            <p:nvPr/>
          </p:nvSpPr>
          <p:spPr>
            <a:xfrm>
              <a:off x="6356657" y="1197188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41" name="椭圆 540"/>
            <p:cNvSpPr/>
            <p:nvPr/>
          </p:nvSpPr>
          <p:spPr>
            <a:xfrm>
              <a:off x="5744817" y="1199110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42" name="椭圆 541"/>
            <p:cNvSpPr/>
            <p:nvPr/>
          </p:nvSpPr>
          <p:spPr>
            <a:xfrm>
              <a:off x="5132977" y="1197188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43" name="椭圆 542"/>
            <p:cNvSpPr/>
            <p:nvPr/>
          </p:nvSpPr>
          <p:spPr>
            <a:xfrm>
              <a:off x="4523552" y="1191427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44" name="椭圆 543"/>
            <p:cNvSpPr/>
            <p:nvPr/>
          </p:nvSpPr>
          <p:spPr>
            <a:xfrm>
              <a:off x="3918946" y="1181851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45" name="椭圆 544"/>
            <p:cNvSpPr/>
            <p:nvPr/>
          </p:nvSpPr>
          <p:spPr>
            <a:xfrm>
              <a:off x="3321547" y="1168497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46" name="椭圆 545"/>
            <p:cNvSpPr/>
            <p:nvPr/>
          </p:nvSpPr>
          <p:spPr>
            <a:xfrm>
              <a:off x="2733711" y="1151419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47" name="椭圆 546"/>
            <p:cNvSpPr/>
            <p:nvPr/>
          </p:nvSpPr>
          <p:spPr>
            <a:xfrm>
              <a:off x="2157758" y="11306840"/>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48" name="椭圆 547"/>
            <p:cNvSpPr/>
            <p:nvPr/>
          </p:nvSpPr>
          <p:spPr>
            <a:xfrm>
              <a:off x="1595962" y="1106372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49" name="椭圆 548"/>
            <p:cNvSpPr/>
            <p:nvPr/>
          </p:nvSpPr>
          <p:spPr>
            <a:xfrm>
              <a:off x="1050539" y="1078582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50" name="椭圆 549"/>
            <p:cNvSpPr/>
            <p:nvPr/>
          </p:nvSpPr>
          <p:spPr>
            <a:xfrm>
              <a:off x="523643" y="1047421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51" name="椭圆 550"/>
            <p:cNvSpPr/>
            <p:nvPr/>
          </p:nvSpPr>
          <p:spPr>
            <a:xfrm>
              <a:off x="17352" y="1013014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52" name="椭圆 551"/>
            <p:cNvSpPr/>
            <p:nvPr/>
          </p:nvSpPr>
          <p:spPr>
            <a:xfrm>
              <a:off x="-466335" y="9754956"/>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53" name="椭圆 552"/>
            <p:cNvSpPr/>
            <p:nvPr/>
          </p:nvSpPr>
          <p:spPr>
            <a:xfrm>
              <a:off x="-925509" y="935013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54" name="椭圆 553"/>
            <p:cNvSpPr/>
            <p:nvPr/>
          </p:nvSpPr>
          <p:spPr>
            <a:xfrm>
              <a:off x="-1358359" y="891728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55" name="椭圆 554"/>
            <p:cNvSpPr/>
            <p:nvPr/>
          </p:nvSpPr>
          <p:spPr>
            <a:xfrm>
              <a:off x="-1763176" y="8458115"/>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56" name="椭圆 555"/>
            <p:cNvSpPr/>
            <p:nvPr/>
          </p:nvSpPr>
          <p:spPr>
            <a:xfrm>
              <a:off x="-2138362" y="797442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57" name="椭圆 556"/>
            <p:cNvSpPr/>
            <p:nvPr/>
          </p:nvSpPr>
          <p:spPr>
            <a:xfrm>
              <a:off x="-2482437" y="7468137"/>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58" name="椭圆 557"/>
            <p:cNvSpPr/>
            <p:nvPr/>
          </p:nvSpPr>
          <p:spPr>
            <a:xfrm>
              <a:off x="-2794042" y="6941241"/>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59" name="椭圆 558"/>
            <p:cNvSpPr/>
            <p:nvPr/>
          </p:nvSpPr>
          <p:spPr>
            <a:xfrm>
              <a:off x="-3071949" y="639581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60" name="椭圆 559"/>
            <p:cNvSpPr/>
            <p:nvPr/>
          </p:nvSpPr>
          <p:spPr>
            <a:xfrm>
              <a:off x="-3315060" y="5834022"/>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61" name="椭圆 560"/>
            <p:cNvSpPr/>
            <p:nvPr/>
          </p:nvSpPr>
          <p:spPr>
            <a:xfrm>
              <a:off x="-3522416" y="5258069"/>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62" name="椭圆 561"/>
            <p:cNvSpPr/>
            <p:nvPr/>
          </p:nvSpPr>
          <p:spPr>
            <a:xfrm>
              <a:off x="-3693198" y="467023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63" name="椭圆 562"/>
            <p:cNvSpPr/>
            <p:nvPr/>
          </p:nvSpPr>
          <p:spPr>
            <a:xfrm>
              <a:off x="-3826732" y="4072834"/>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64" name="椭圆 563"/>
            <p:cNvSpPr/>
            <p:nvPr/>
          </p:nvSpPr>
          <p:spPr>
            <a:xfrm>
              <a:off x="-3922492" y="3468228"/>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65" name="椭圆 564"/>
            <p:cNvSpPr/>
            <p:nvPr/>
          </p:nvSpPr>
          <p:spPr>
            <a:xfrm>
              <a:off x="-3980100" y="2858803"/>
              <a:ext cx="2762359" cy="2762359"/>
            </a:xfrm>
            <a:prstGeom prst="ellipse">
              <a:avLst/>
            </a:prstGeom>
            <a:noFill/>
            <a:ln>
              <a:gradFill>
                <a:gsLst>
                  <a:gs pos="0">
                    <a:schemeClr val="accent1"/>
                  </a:gs>
                  <a:gs pos="59000">
                    <a:schemeClr val="accent1">
                      <a:lumMod val="60000"/>
                      <a:lumOff val="40000"/>
                    </a:schemeClr>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630" name="文本框 629"/>
          <p:cNvSpPr txBox="1"/>
          <p:nvPr/>
        </p:nvSpPr>
        <p:spPr>
          <a:xfrm>
            <a:off x="2417302" y="2609646"/>
            <a:ext cx="628650" cy="460375"/>
          </a:xfrm>
          <a:prstGeom prst="rect">
            <a:avLst/>
          </a:prstGeom>
          <a:noFill/>
        </p:spPr>
        <p:txBody>
          <a:bodyPr wrap="none" rtlCol="0">
            <a:spAutoFit/>
          </a:bodyPr>
          <a:lstStyle/>
          <a:p>
            <a:r>
              <a:rPr lang="en-US" altLang="zh-CN" sz="2400" dirty="0">
                <a:gradFill flip="none" rotWithShape="1">
                  <a:gsLst>
                    <a:gs pos="0">
                      <a:schemeClr val="accent2"/>
                    </a:gs>
                    <a:gs pos="100000">
                      <a:schemeClr val="accent1"/>
                    </a:gs>
                  </a:gsLst>
                  <a:lin ang="5400000" scaled="0"/>
                  <a:tileRect/>
                </a:gradFill>
                <a:latin typeface="Bebas" panose="020B0600050302020204" pitchFamily="34" charset="0"/>
              </a:rPr>
              <a:t>01</a:t>
            </a:r>
            <a:endParaRPr lang="zh-CN" altLang="en-US" sz="2400" dirty="0">
              <a:gradFill flip="none" rotWithShape="1">
                <a:gsLst>
                  <a:gs pos="0">
                    <a:schemeClr val="accent2"/>
                  </a:gs>
                  <a:gs pos="100000">
                    <a:schemeClr val="accent1"/>
                  </a:gs>
                </a:gsLst>
                <a:lin ang="5400000" scaled="0"/>
                <a:tileRect/>
              </a:gradFill>
              <a:latin typeface="Bebas" panose="020B0600050302020204" pitchFamily="34" charset="0"/>
            </a:endParaRPr>
          </a:p>
        </p:txBody>
      </p:sp>
      <p:sp>
        <p:nvSpPr>
          <p:cNvPr id="631" name="文本框 630"/>
          <p:cNvSpPr txBox="1"/>
          <p:nvPr/>
        </p:nvSpPr>
        <p:spPr>
          <a:xfrm>
            <a:off x="5842827" y="2608264"/>
            <a:ext cx="628650" cy="460375"/>
          </a:xfrm>
          <a:prstGeom prst="rect">
            <a:avLst/>
          </a:prstGeom>
          <a:noFill/>
        </p:spPr>
        <p:txBody>
          <a:bodyPr wrap="none" rtlCol="0">
            <a:spAutoFit/>
          </a:bodyPr>
          <a:lstStyle/>
          <a:p>
            <a:r>
              <a:rPr lang="en-US" altLang="zh-CN" sz="2400" dirty="0">
                <a:gradFill flip="none" rotWithShape="1">
                  <a:gsLst>
                    <a:gs pos="0">
                      <a:schemeClr val="accent2"/>
                    </a:gs>
                    <a:gs pos="100000">
                      <a:schemeClr val="accent1"/>
                    </a:gs>
                  </a:gsLst>
                  <a:lin ang="5400000" scaled="0"/>
                  <a:tileRect/>
                </a:gradFill>
                <a:latin typeface="Bebas" panose="020B0600050302020204" pitchFamily="34" charset="0"/>
              </a:rPr>
              <a:t>02</a:t>
            </a:r>
            <a:endParaRPr lang="zh-CN" altLang="en-US" sz="2400" dirty="0">
              <a:gradFill flip="none" rotWithShape="1">
                <a:gsLst>
                  <a:gs pos="0">
                    <a:schemeClr val="accent2"/>
                  </a:gs>
                  <a:gs pos="100000">
                    <a:schemeClr val="accent1"/>
                  </a:gs>
                </a:gsLst>
                <a:lin ang="5400000" scaled="0"/>
                <a:tileRect/>
              </a:gradFill>
              <a:latin typeface="Bebas" panose="020B0600050302020204" pitchFamily="34" charset="0"/>
            </a:endParaRPr>
          </a:p>
        </p:txBody>
      </p:sp>
      <p:sp>
        <p:nvSpPr>
          <p:cNvPr id="632" name="文本框 631"/>
          <p:cNvSpPr txBox="1"/>
          <p:nvPr/>
        </p:nvSpPr>
        <p:spPr>
          <a:xfrm>
            <a:off x="9187708" y="2608264"/>
            <a:ext cx="628650" cy="460375"/>
          </a:xfrm>
          <a:prstGeom prst="rect">
            <a:avLst/>
          </a:prstGeom>
          <a:noFill/>
        </p:spPr>
        <p:txBody>
          <a:bodyPr wrap="none" rtlCol="0">
            <a:spAutoFit/>
          </a:bodyPr>
          <a:lstStyle/>
          <a:p>
            <a:r>
              <a:rPr lang="en-US" altLang="zh-CN" sz="2400" dirty="0">
                <a:gradFill flip="none" rotWithShape="1">
                  <a:gsLst>
                    <a:gs pos="0">
                      <a:schemeClr val="accent2"/>
                    </a:gs>
                    <a:gs pos="100000">
                      <a:schemeClr val="accent1"/>
                    </a:gs>
                  </a:gsLst>
                  <a:lin ang="5400000" scaled="0"/>
                  <a:tileRect/>
                </a:gradFill>
                <a:latin typeface="Bebas" panose="020B0600050302020204" pitchFamily="34" charset="0"/>
              </a:rPr>
              <a:t>03</a:t>
            </a:r>
            <a:endParaRPr lang="zh-CN" altLang="en-US" sz="2400" dirty="0">
              <a:gradFill flip="none" rotWithShape="1">
                <a:gsLst>
                  <a:gs pos="0">
                    <a:schemeClr val="accent2"/>
                  </a:gs>
                  <a:gs pos="100000">
                    <a:schemeClr val="accent1"/>
                  </a:gs>
                </a:gsLst>
                <a:lin ang="5400000" scaled="0"/>
                <a:tileRect/>
              </a:gradFill>
              <a:latin typeface="Bebas" panose="020B0600050302020204" pitchFamily="34" charset="0"/>
            </a:endParaRPr>
          </a:p>
        </p:txBody>
      </p:sp>
      <p:sp>
        <p:nvSpPr>
          <p:cNvPr id="651" name="文本框 650"/>
          <p:cNvSpPr txBox="1"/>
          <p:nvPr/>
        </p:nvSpPr>
        <p:spPr>
          <a:xfrm>
            <a:off x="1585627" y="3999922"/>
            <a:ext cx="2172251" cy="1437640"/>
          </a:xfrm>
          <a:prstGeom prst="rect">
            <a:avLst/>
          </a:prstGeom>
          <a:noFill/>
        </p:spPr>
        <p:txBody>
          <a:bodyPr wrap="square" rtlCol="0">
            <a:spAutoFit/>
          </a:bodyPr>
          <a:lstStyle/>
          <a:p>
            <a:pPr>
              <a:lnSpc>
                <a:spcPct val="125000"/>
              </a:lnSpc>
            </a:pPr>
            <a:r>
              <a:rPr lang="zh-CN" altLang="en-US" sz="1400" dirty="0">
                <a:gradFill>
                  <a:gsLst>
                    <a:gs pos="0">
                      <a:schemeClr val="accent1">
                        <a:lumMod val="60000"/>
                        <a:lumOff val="40000"/>
                      </a:schemeClr>
                    </a:gs>
                    <a:gs pos="100000">
                      <a:schemeClr val="accent2"/>
                    </a:gs>
                  </a:gsLst>
                  <a:path path="circle">
                    <a:fillToRect l="100000" t="100000"/>
                  </a:path>
                </a:gradFill>
              </a:rPr>
              <a:t>造出堪與人類大腦相平行的機器腦（人工智慧），人工智慧就是要讓機器的行為看起來就像是人所表現出的智能行為一樣</a:t>
            </a:r>
            <a:endParaRPr lang="zh-CN" altLang="en-US" sz="1400" dirty="0">
              <a:gradFill>
                <a:gsLst>
                  <a:gs pos="0">
                    <a:schemeClr val="accent1">
                      <a:lumMod val="60000"/>
                      <a:lumOff val="40000"/>
                    </a:schemeClr>
                  </a:gs>
                  <a:gs pos="100000">
                    <a:schemeClr val="accent2"/>
                  </a:gs>
                </a:gsLst>
                <a:path path="circle">
                  <a:fillToRect l="100000" t="100000"/>
                </a:path>
              </a:gradFill>
            </a:endParaRPr>
          </a:p>
        </p:txBody>
      </p:sp>
      <p:sp>
        <p:nvSpPr>
          <p:cNvPr id="652" name="文本框 651"/>
          <p:cNvSpPr txBox="1"/>
          <p:nvPr/>
        </p:nvSpPr>
        <p:spPr>
          <a:xfrm>
            <a:off x="5033558" y="3999922"/>
            <a:ext cx="2172251" cy="1437640"/>
          </a:xfrm>
          <a:prstGeom prst="rect">
            <a:avLst/>
          </a:prstGeom>
          <a:noFill/>
        </p:spPr>
        <p:txBody>
          <a:bodyPr wrap="square" rtlCol="0">
            <a:spAutoFit/>
          </a:bodyPr>
          <a:lstStyle/>
          <a:p>
            <a:pPr>
              <a:lnSpc>
                <a:spcPct val="125000"/>
              </a:lnSpc>
            </a:pPr>
            <a:r>
              <a:rPr lang="zh-CN" altLang="en-US" sz="1400" dirty="0">
                <a:gradFill>
                  <a:gsLst>
                    <a:gs pos="0">
                      <a:schemeClr val="accent1">
                        <a:lumMod val="60000"/>
                        <a:lumOff val="40000"/>
                      </a:schemeClr>
                    </a:gs>
                    <a:gs pos="100000">
                      <a:schemeClr val="accent2"/>
                    </a:gs>
                  </a:gsLst>
                  <a:path path="circle">
                    <a:fillToRect l="100000" t="100000"/>
                  </a:path>
                </a:gradFill>
              </a:rPr>
              <a:t>造出堪與人類大腦相平行的機器腦（人工智慧），人工智慧就是要讓機器的行為看起來就像是人所表現出的智能行為一樣</a:t>
            </a:r>
            <a:endParaRPr lang="zh-CN" altLang="en-US" sz="1400" dirty="0">
              <a:gradFill>
                <a:gsLst>
                  <a:gs pos="0">
                    <a:schemeClr val="accent1">
                      <a:lumMod val="60000"/>
                      <a:lumOff val="40000"/>
                    </a:schemeClr>
                  </a:gs>
                  <a:gs pos="100000">
                    <a:schemeClr val="accent2"/>
                  </a:gs>
                </a:gsLst>
                <a:path path="circle">
                  <a:fillToRect l="100000" t="100000"/>
                </a:path>
              </a:gradFill>
            </a:endParaRPr>
          </a:p>
        </p:txBody>
      </p:sp>
      <p:sp>
        <p:nvSpPr>
          <p:cNvPr id="653" name="文本框 652"/>
          <p:cNvSpPr txBox="1"/>
          <p:nvPr/>
        </p:nvSpPr>
        <p:spPr>
          <a:xfrm>
            <a:off x="8456717" y="3999922"/>
            <a:ext cx="2172251" cy="1437640"/>
          </a:xfrm>
          <a:prstGeom prst="rect">
            <a:avLst/>
          </a:prstGeom>
          <a:noFill/>
        </p:spPr>
        <p:txBody>
          <a:bodyPr wrap="square" rtlCol="0">
            <a:spAutoFit/>
          </a:bodyPr>
          <a:lstStyle/>
          <a:p>
            <a:pPr>
              <a:lnSpc>
                <a:spcPct val="125000"/>
              </a:lnSpc>
            </a:pPr>
            <a:r>
              <a:rPr lang="zh-CN" altLang="en-US" sz="1400" dirty="0">
                <a:gradFill>
                  <a:gsLst>
                    <a:gs pos="0">
                      <a:schemeClr val="accent1">
                        <a:lumMod val="60000"/>
                        <a:lumOff val="40000"/>
                      </a:schemeClr>
                    </a:gs>
                    <a:gs pos="100000">
                      <a:schemeClr val="accent2"/>
                    </a:gs>
                  </a:gsLst>
                  <a:path path="circle">
                    <a:fillToRect l="100000" t="100000"/>
                  </a:path>
                </a:gradFill>
              </a:rPr>
              <a:t>造出堪與人類大腦相平行的機器腦（人工智慧），人工智慧就是要讓機器的行為看起來就像是人所表現出的智能行為一樣</a:t>
            </a:r>
            <a:endParaRPr lang="zh-CN" altLang="en-US" sz="1400" dirty="0">
              <a:gradFill>
                <a:gsLst>
                  <a:gs pos="0">
                    <a:schemeClr val="accent1">
                      <a:lumMod val="60000"/>
                      <a:lumOff val="40000"/>
                    </a:schemeClr>
                  </a:gs>
                  <a:gs pos="100000">
                    <a:schemeClr val="accent2"/>
                  </a:gs>
                </a:gsLst>
                <a:path path="circle">
                  <a:fillToRect l="100000" t="100000"/>
                </a:path>
              </a:gradFill>
            </a:endParaRPr>
          </a:p>
        </p:txBody>
      </p:sp>
      <p:sp>
        <p:nvSpPr>
          <p:cNvPr id="655" name="文本框 654"/>
          <p:cNvSpPr txBox="1"/>
          <p:nvPr/>
        </p:nvSpPr>
        <p:spPr>
          <a:xfrm>
            <a:off x="5538698" y="3508249"/>
            <a:ext cx="1097280" cy="368300"/>
          </a:xfrm>
          <a:prstGeom prst="rect">
            <a:avLst/>
          </a:prstGeom>
          <a:noFill/>
        </p:spPr>
        <p:txBody>
          <a:bodyPr wrap="none" rtlCol="0">
            <a:spAutoFit/>
          </a:bodyPr>
          <a:lstStyle/>
          <a:p>
            <a:r>
              <a:rPr lang="zh-CN" altLang="en-US" dirty="0">
                <a:gradFill>
                  <a:gsLst>
                    <a:gs pos="100000">
                      <a:schemeClr val="accent1"/>
                    </a:gs>
                    <a:gs pos="0">
                      <a:schemeClr val="accent2"/>
                    </a:gs>
                  </a:gsLst>
                  <a:lin ang="5400000" scaled="0"/>
                </a:gradFill>
                <a:latin typeface="+mj-ea"/>
                <a:ea typeface="+mj-ea"/>
              </a:rPr>
              <a:t>指紋識別</a:t>
            </a:r>
            <a:endParaRPr lang="zh-CN" altLang="en-US" dirty="0">
              <a:gradFill>
                <a:gsLst>
                  <a:gs pos="100000">
                    <a:schemeClr val="accent1"/>
                  </a:gs>
                  <a:gs pos="0">
                    <a:schemeClr val="accent2"/>
                  </a:gs>
                </a:gsLst>
                <a:lin ang="5400000" scaled="0"/>
              </a:gradFill>
              <a:latin typeface="+mj-ea"/>
              <a:ea typeface="+mj-ea"/>
            </a:endParaRPr>
          </a:p>
        </p:txBody>
      </p:sp>
      <p:sp>
        <p:nvSpPr>
          <p:cNvPr id="656" name="文本框 655"/>
          <p:cNvSpPr txBox="1"/>
          <p:nvPr/>
        </p:nvSpPr>
        <p:spPr>
          <a:xfrm>
            <a:off x="9003671" y="3508249"/>
            <a:ext cx="1097280" cy="368300"/>
          </a:xfrm>
          <a:prstGeom prst="rect">
            <a:avLst/>
          </a:prstGeom>
          <a:noFill/>
        </p:spPr>
        <p:txBody>
          <a:bodyPr wrap="none" rtlCol="0">
            <a:spAutoFit/>
          </a:bodyPr>
          <a:lstStyle/>
          <a:p>
            <a:r>
              <a:rPr lang="zh-CN" altLang="en-US" dirty="0">
                <a:gradFill>
                  <a:gsLst>
                    <a:gs pos="100000">
                      <a:schemeClr val="accent1"/>
                    </a:gs>
                    <a:gs pos="0">
                      <a:schemeClr val="accent2"/>
                    </a:gs>
                  </a:gsLst>
                  <a:lin ang="5400000" scaled="0"/>
                </a:gradFill>
                <a:latin typeface="+mj-ea"/>
                <a:ea typeface="+mj-ea"/>
              </a:rPr>
              <a:t>智能搜索</a:t>
            </a:r>
            <a:endParaRPr lang="zh-CN" altLang="en-US" dirty="0">
              <a:gradFill>
                <a:gsLst>
                  <a:gs pos="100000">
                    <a:schemeClr val="accent1"/>
                  </a:gs>
                  <a:gs pos="0">
                    <a:schemeClr val="accent2"/>
                  </a:gs>
                </a:gsLst>
                <a:lin ang="5400000" scaled="0"/>
              </a:gradFill>
              <a:latin typeface="+mj-ea"/>
              <a:ea typeface="+mj-ea"/>
            </a:endParaRPr>
          </a:p>
        </p:txBody>
      </p:sp>
      <p:grpSp>
        <p:nvGrpSpPr>
          <p:cNvPr id="2" name="组合 1"/>
          <p:cNvGrpSpPr/>
          <p:nvPr/>
        </p:nvGrpSpPr>
        <p:grpSpPr>
          <a:xfrm>
            <a:off x="1585627" y="3508249"/>
            <a:ext cx="2168208" cy="368300"/>
            <a:chOff x="1585627" y="3508249"/>
            <a:chExt cx="2168208" cy="368300"/>
          </a:xfrm>
        </p:grpSpPr>
        <p:sp>
          <p:nvSpPr>
            <p:cNvPr id="654" name="文本框 653"/>
            <p:cNvSpPr txBox="1"/>
            <p:nvPr/>
          </p:nvSpPr>
          <p:spPr>
            <a:xfrm>
              <a:off x="2125965" y="3508249"/>
              <a:ext cx="1097280" cy="368300"/>
            </a:xfrm>
            <a:prstGeom prst="rect">
              <a:avLst/>
            </a:prstGeom>
            <a:noFill/>
          </p:spPr>
          <p:txBody>
            <a:bodyPr wrap="none" rtlCol="0">
              <a:spAutoFit/>
            </a:bodyPr>
            <a:lstStyle/>
            <a:p>
              <a:r>
                <a:rPr lang="zh-CN" altLang="en-US" dirty="0">
                  <a:gradFill>
                    <a:gsLst>
                      <a:gs pos="100000">
                        <a:schemeClr val="accent1"/>
                      </a:gs>
                      <a:gs pos="0">
                        <a:schemeClr val="accent2"/>
                      </a:gs>
                    </a:gsLst>
                    <a:lin ang="5400000" scaled="0"/>
                  </a:gradFill>
                  <a:latin typeface="+mj-ea"/>
                  <a:ea typeface="+mj-ea"/>
                </a:rPr>
                <a:t>機器視覺</a:t>
              </a:r>
              <a:endParaRPr lang="zh-CN" altLang="en-US" dirty="0">
                <a:gradFill>
                  <a:gsLst>
                    <a:gs pos="100000">
                      <a:schemeClr val="accent1"/>
                    </a:gs>
                    <a:gs pos="0">
                      <a:schemeClr val="accent2"/>
                    </a:gs>
                  </a:gsLst>
                  <a:lin ang="5400000" scaled="0"/>
                </a:gradFill>
                <a:latin typeface="+mj-ea"/>
                <a:ea typeface="+mj-ea"/>
              </a:endParaRPr>
            </a:p>
          </p:txBody>
        </p:sp>
        <p:grpSp>
          <p:nvGrpSpPr>
            <p:cNvPr id="682" name="组合 681"/>
            <p:cNvGrpSpPr/>
            <p:nvPr/>
          </p:nvGrpSpPr>
          <p:grpSpPr>
            <a:xfrm>
              <a:off x="1585627" y="3548782"/>
              <a:ext cx="2168208" cy="259980"/>
              <a:chOff x="1585627" y="3548782"/>
              <a:chExt cx="2168208" cy="259980"/>
            </a:xfrm>
          </p:grpSpPr>
          <p:grpSp>
            <p:nvGrpSpPr>
              <p:cNvPr id="677" name="组合 676"/>
              <p:cNvGrpSpPr/>
              <p:nvPr/>
            </p:nvGrpSpPr>
            <p:grpSpPr>
              <a:xfrm>
                <a:off x="3226391" y="3548782"/>
                <a:ext cx="527444" cy="259980"/>
                <a:chOff x="3269053" y="3483980"/>
                <a:chExt cx="527444" cy="371252"/>
              </a:xfrm>
            </p:grpSpPr>
            <p:sp>
              <p:nvSpPr>
                <p:cNvPr id="657" name="任意多边形: 形状 656"/>
                <p:cNvSpPr/>
                <p:nvPr/>
              </p:nvSpPr>
              <p:spPr>
                <a:xfrm>
                  <a:off x="3269053" y="3483980"/>
                  <a:ext cx="527444" cy="72366"/>
                </a:xfrm>
                <a:custGeom>
                  <a:avLst/>
                  <a:gdLst>
                    <a:gd name="connsiteX0" fmla="*/ 0 w 590309"/>
                    <a:gd name="connsiteY0" fmla="*/ 150471 h 150471"/>
                    <a:gd name="connsiteX1" fmla="*/ 138897 w 590309"/>
                    <a:gd name="connsiteY1" fmla="*/ 0 h 150471"/>
                    <a:gd name="connsiteX2" fmla="*/ 590309 w 590309"/>
                    <a:gd name="connsiteY2" fmla="*/ 0 h 150471"/>
                    <a:gd name="connsiteX0-1" fmla="*/ 0 w 527444"/>
                    <a:gd name="connsiteY0-2" fmla="*/ 72366 h 72366"/>
                    <a:gd name="connsiteX1-3" fmla="*/ 76032 w 527444"/>
                    <a:gd name="connsiteY1-4" fmla="*/ 0 h 72366"/>
                    <a:gd name="connsiteX2-5" fmla="*/ 527444 w 527444"/>
                    <a:gd name="connsiteY2-6" fmla="*/ 0 h 72366"/>
                  </a:gdLst>
                  <a:ahLst/>
                  <a:cxnLst>
                    <a:cxn ang="0">
                      <a:pos x="connsiteX0-1" y="connsiteY0-2"/>
                    </a:cxn>
                    <a:cxn ang="0">
                      <a:pos x="connsiteX1-3" y="connsiteY1-4"/>
                    </a:cxn>
                    <a:cxn ang="0">
                      <a:pos x="connsiteX2-5" y="connsiteY2-6"/>
                    </a:cxn>
                  </a:cxnLst>
                  <a:rect l="l" t="t" r="r" b="b"/>
                  <a:pathLst>
                    <a:path w="527444" h="72366">
                      <a:moveTo>
                        <a:pt x="0" y="72366"/>
                      </a:moveTo>
                      <a:lnTo>
                        <a:pt x="76032" y="0"/>
                      </a:lnTo>
                      <a:lnTo>
                        <a:pt x="527444" y="0"/>
                      </a:lnTo>
                    </a:path>
                  </a:pathLst>
                </a:cu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4" name="任意多边形: 形状 673"/>
                <p:cNvSpPr/>
                <p:nvPr/>
              </p:nvSpPr>
              <p:spPr>
                <a:xfrm flipV="1">
                  <a:off x="3282386" y="3796201"/>
                  <a:ext cx="514109" cy="59031"/>
                </a:xfrm>
                <a:custGeom>
                  <a:avLst/>
                  <a:gdLst>
                    <a:gd name="connsiteX0" fmla="*/ 0 w 590309"/>
                    <a:gd name="connsiteY0" fmla="*/ 150471 h 150471"/>
                    <a:gd name="connsiteX1" fmla="*/ 138897 w 590309"/>
                    <a:gd name="connsiteY1" fmla="*/ 0 h 150471"/>
                    <a:gd name="connsiteX2" fmla="*/ 590309 w 590309"/>
                    <a:gd name="connsiteY2" fmla="*/ 0 h 150471"/>
                    <a:gd name="connsiteX0-1" fmla="*/ 0 w 514109"/>
                    <a:gd name="connsiteY0-2" fmla="*/ 59031 h 59031"/>
                    <a:gd name="connsiteX1-3" fmla="*/ 62697 w 514109"/>
                    <a:gd name="connsiteY1-4" fmla="*/ 0 h 59031"/>
                    <a:gd name="connsiteX2-5" fmla="*/ 514109 w 514109"/>
                    <a:gd name="connsiteY2-6" fmla="*/ 0 h 59031"/>
                  </a:gdLst>
                  <a:ahLst/>
                  <a:cxnLst>
                    <a:cxn ang="0">
                      <a:pos x="connsiteX0-1" y="connsiteY0-2"/>
                    </a:cxn>
                    <a:cxn ang="0">
                      <a:pos x="connsiteX1-3" y="connsiteY1-4"/>
                    </a:cxn>
                    <a:cxn ang="0">
                      <a:pos x="connsiteX2-5" y="connsiteY2-6"/>
                    </a:cxn>
                  </a:cxnLst>
                  <a:rect l="l" t="t" r="r" b="b"/>
                  <a:pathLst>
                    <a:path w="514109" h="59031">
                      <a:moveTo>
                        <a:pt x="0" y="59031"/>
                      </a:moveTo>
                      <a:lnTo>
                        <a:pt x="62697" y="0"/>
                      </a:lnTo>
                      <a:lnTo>
                        <a:pt x="514109" y="0"/>
                      </a:lnTo>
                    </a:path>
                  </a:pathLst>
                </a:cu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76" name="直接连接符 675"/>
                <p:cNvCxnSpPr/>
                <p:nvPr/>
              </p:nvCxnSpPr>
              <p:spPr>
                <a:xfrm>
                  <a:off x="3269053" y="3692915"/>
                  <a:ext cx="527442" cy="0"/>
                </a:xfrm>
                <a:prstGeom prst="line">
                  <a:avLst/>
                </a:pr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678" name="组合 677"/>
              <p:cNvGrpSpPr/>
              <p:nvPr/>
            </p:nvGrpSpPr>
            <p:grpSpPr>
              <a:xfrm flipH="1">
                <a:off x="1585627" y="3548782"/>
                <a:ext cx="527444" cy="259980"/>
                <a:chOff x="3269053" y="3483980"/>
                <a:chExt cx="527444" cy="371252"/>
              </a:xfrm>
            </p:grpSpPr>
            <p:sp>
              <p:nvSpPr>
                <p:cNvPr id="679" name="任意多边形: 形状 678"/>
                <p:cNvSpPr/>
                <p:nvPr/>
              </p:nvSpPr>
              <p:spPr>
                <a:xfrm>
                  <a:off x="3269053" y="3483980"/>
                  <a:ext cx="527444" cy="72366"/>
                </a:xfrm>
                <a:custGeom>
                  <a:avLst/>
                  <a:gdLst>
                    <a:gd name="connsiteX0" fmla="*/ 0 w 590309"/>
                    <a:gd name="connsiteY0" fmla="*/ 150471 h 150471"/>
                    <a:gd name="connsiteX1" fmla="*/ 138897 w 590309"/>
                    <a:gd name="connsiteY1" fmla="*/ 0 h 150471"/>
                    <a:gd name="connsiteX2" fmla="*/ 590309 w 590309"/>
                    <a:gd name="connsiteY2" fmla="*/ 0 h 150471"/>
                    <a:gd name="connsiteX0-1" fmla="*/ 0 w 527444"/>
                    <a:gd name="connsiteY0-2" fmla="*/ 72366 h 72366"/>
                    <a:gd name="connsiteX1-3" fmla="*/ 76032 w 527444"/>
                    <a:gd name="connsiteY1-4" fmla="*/ 0 h 72366"/>
                    <a:gd name="connsiteX2-5" fmla="*/ 527444 w 527444"/>
                    <a:gd name="connsiteY2-6" fmla="*/ 0 h 72366"/>
                  </a:gdLst>
                  <a:ahLst/>
                  <a:cxnLst>
                    <a:cxn ang="0">
                      <a:pos x="connsiteX0-1" y="connsiteY0-2"/>
                    </a:cxn>
                    <a:cxn ang="0">
                      <a:pos x="connsiteX1-3" y="connsiteY1-4"/>
                    </a:cxn>
                    <a:cxn ang="0">
                      <a:pos x="connsiteX2-5" y="connsiteY2-6"/>
                    </a:cxn>
                  </a:cxnLst>
                  <a:rect l="l" t="t" r="r" b="b"/>
                  <a:pathLst>
                    <a:path w="527444" h="72366">
                      <a:moveTo>
                        <a:pt x="0" y="72366"/>
                      </a:moveTo>
                      <a:lnTo>
                        <a:pt x="76032" y="0"/>
                      </a:lnTo>
                      <a:lnTo>
                        <a:pt x="527444" y="0"/>
                      </a:lnTo>
                    </a:path>
                  </a:pathLst>
                </a:cu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0" name="任意多边形: 形状 679"/>
                <p:cNvSpPr/>
                <p:nvPr/>
              </p:nvSpPr>
              <p:spPr>
                <a:xfrm flipV="1">
                  <a:off x="3282386" y="3796201"/>
                  <a:ext cx="514109" cy="59031"/>
                </a:xfrm>
                <a:custGeom>
                  <a:avLst/>
                  <a:gdLst>
                    <a:gd name="connsiteX0" fmla="*/ 0 w 590309"/>
                    <a:gd name="connsiteY0" fmla="*/ 150471 h 150471"/>
                    <a:gd name="connsiteX1" fmla="*/ 138897 w 590309"/>
                    <a:gd name="connsiteY1" fmla="*/ 0 h 150471"/>
                    <a:gd name="connsiteX2" fmla="*/ 590309 w 590309"/>
                    <a:gd name="connsiteY2" fmla="*/ 0 h 150471"/>
                    <a:gd name="connsiteX0-1" fmla="*/ 0 w 514109"/>
                    <a:gd name="connsiteY0-2" fmla="*/ 59031 h 59031"/>
                    <a:gd name="connsiteX1-3" fmla="*/ 62697 w 514109"/>
                    <a:gd name="connsiteY1-4" fmla="*/ 0 h 59031"/>
                    <a:gd name="connsiteX2-5" fmla="*/ 514109 w 514109"/>
                    <a:gd name="connsiteY2-6" fmla="*/ 0 h 59031"/>
                  </a:gdLst>
                  <a:ahLst/>
                  <a:cxnLst>
                    <a:cxn ang="0">
                      <a:pos x="connsiteX0-1" y="connsiteY0-2"/>
                    </a:cxn>
                    <a:cxn ang="0">
                      <a:pos x="connsiteX1-3" y="connsiteY1-4"/>
                    </a:cxn>
                    <a:cxn ang="0">
                      <a:pos x="connsiteX2-5" y="connsiteY2-6"/>
                    </a:cxn>
                  </a:cxnLst>
                  <a:rect l="l" t="t" r="r" b="b"/>
                  <a:pathLst>
                    <a:path w="514109" h="59031">
                      <a:moveTo>
                        <a:pt x="0" y="59031"/>
                      </a:moveTo>
                      <a:lnTo>
                        <a:pt x="62697" y="0"/>
                      </a:lnTo>
                      <a:lnTo>
                        <a:pt x="514109" y="0"/>
                      </a:lnTo>
                    </a:path>
                  </a:pathLst>
                </a:cu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81" name="直接连接符 680"/>
                <p:cNvCxnSpPr/>
                <p:nvPr/>
              </p:nvCxnSpPr>
              <p:spPr>
                <a:xfrm>
                  <a:off x="3269053" y="3692915"/>
                  <a:ext cx="527442" cy="0"/>
                </a:xfrm>
                <a:prstGeom prst="line">
                  <a:avLst/>
                </a:pr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cxnSp>
          </p:grpSp>
        </p:grpSp>
      </p:grpSp>
      <p:grpSp>
        <p:nvGrpSpPr>
          <p:cNvPr id="684" name="组合 683"/>
          <p:cNvGrpSpPr/>
          <p:nvPr/>
        </p:nvGrpSpPr>
        <p:grpSpPr>
          <a:xfrm>
            <a:off x="5009407" y="3548782"/>
            <a:ext cx="2168208" cy="259980"/>
            <a:chOff x="1585627" y="3548782"/>
            <a:chExt cx="2168208" cy="259980"/>
          </a:xfrm>
        </p:grpSpPr>
        <p:grpSp>
          <p:nvGrpSpPr>
            <p:cNvPr id="685" name="组合 684"/>
            <p:cNvGrpSpPr/>
            <p:nvPr/>
          </p:nvGrpSpPr>
          <p:grpSpPr>
            <a:xfrm>
              <a:off x="3226391" y="3548782"/>
              <a:ext cx="527444" cy="259980"/>
              <a:chOff x="3269053" y="3483980"/>
              <a:chExt cx="527444" cy="371252"/>
            </a:xfrm>
          </p:grpSpPr>
          <p:sp>
            <p:nvSpPr>
              <p:cNvPr id="690" name="任意多边形: 形状 689"/>
              <p:cNvSpPr/>
              <p:nvPr/>
            </p:nvSpPr>
            <p:spPr>
              <a:xfrm>
                <a:off x="3269053" y="3483980"/>
                <a:ext cx="527444" cy="72366"/>
              </a:xfrm>
              <a:custGeom>
                <a:avLst/>
                <a:gdLst>
                  <a:gd name="connsiteX0" fmla="*/ 0 w 590309"/>
                  <a:gd name="connsiteY0" fmla="*/ 150471 h 150471"/>
                  <a:gd name="connsiteX1" fmla="*/ 138897 w 590309"/>
                  <a:gd name="connsiteY1" fmla="*/ 0 h 150471"/>
                  <a:gd name="connsiteX2" fmla="*/ 590309 w 590309"/>
                  <a:gd name="connsiteY2" fmla="*/ 0 h 150471"/>
                  <a:gd name="connsiteX0-1" fmla="*/ 0 w 527444"/>
                  <a:gd name="connsiteY0-2" fmla="*/ 72366 h 72366"/>
                  <a:gd name="connsiteX1-3" fmla="*/ 76032 w 527444"/>
                  <a:gd name="connsiteY1-4" fmla="*/ 0 h 72366"/>
                  <a:gd name="connsiteX2-5" fmla="*/ 527444 w 527444"/>
                  <a:gd name="connsiteY2-6" fmla="*/ 0 h 72366"/>
                </a:gdLst>
                <a:ahLst/>
                <a:cxnLst>
                  <a:cxn ang="0">
                    <a:pos x="connsiteX0-1" y="connsiteY0-2"/>
                  </a:cxn>
                  <a:cxn ang="0">
                    <a:pos x="connsiteX1-3" y="connsiteY1-4"/>
                  </a:cxn>
                  <a:cxn ang="0">
                    <a:pos x="connsiteX2-5" y="connsiteY2-6"/>
                  </a:cxn>
                </a:cxnLst>
                <a:rect l="l" t="t" r="r" b="b"/>
                <a:pathLst>
                  <a:path w="527444" h="72366">
                    <a:moveTo>
                      <a:pt x="0" y="72366"/>
                    </a:moveTo>
                    <a:lnTo>
                      <a:pt x="76032" y="0"/>
                    </a:lnTo>
                    <a:lnTo>
                      <a:pt x="527444" y="0"/>
                    </a:lnTo>
                  </a:path>
                </a:pathLst>
              </a:cu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1" name="任意多边形: 形状 690"/>
              <p:cNvSpPr/>
              <p:nvPr/>
            </p:nvSpPr>
            <p:spPr>
              <a:xfrm flipV="1">
                <a:off x="3282386" y="3796201"/>
                <a:ext cx="514109" cy="59031"/>
              </a:xfrm>
              <a:custGeom>
                <a:avLst/>
                <a:gdLst>
                  <a:gd name="connsiteX0" fmla="*/ 0 w 590309"/>
                  <a:gd name="connsiteY0" fmla="*/ 150471 h 150471"/>
                  <a:gd name="connsiteX1" fmla="*/ 138897 w 590309"/>
                  <a:gd name="connsiteY1" fmla="*/ 0 h 150471"/>
                  <a:gd name="connsiteX2" fmla="*/ 590309 w 590309"/>
                  <a:gd name="connsiteY2" fmla="*/ 0 h 150471"/>
                  <a:gd name="connsiteX0-1" fmla="*/ 0 w 514109"/>
                  <a:gd name="connsiteY0-2" fmla="*/ 59031 h 59031"/>
                  <a:gd name="connsiteX1-3" fmla="*/ 62697 w 514109"/>
                  <a:gd name="connsiteY1-4" fmla="*/ 0 h 59031"/>
                  <a:gd name="connsiteX2-5" fmla="*/ 514109 w 514109"/>
                  <a:gd name="connsiteY2-6" fmla="*/ 0 h 59031"/>
                </a:gdLst>
                <a:ahLst/>
                <a:cxnLst>
                  <a:cxn ang="0">
                    <a:pos x="connsiteX0-1" y="connsiteY0-2"/>
                  </a:cxn>
                  <a:cxn ang="0">
                    <a:pos x="connsiteX1-3" y="connsiteY1-4"/>
                  </a:cxn>
                  <a:cxn ang="0">
                    <a:pos x="connsiteX2-5" y="connsiteY2-6"/>
                  </a:cxn>
                </a:cxnLst>
                <a:rect l="l" t="t" r="r" b="b"/>
                <a:pathLst>
                  <a:path w="514109" h="59031">
                    <a:moveTo>
                      <a:pt x="0" y="59031"/>
                    </a:moveTo>
                    <a:lnTo>
                      <a:pt x="62697" y="0"/>
                    </a:lnTo>
                    <a:lnTo>
                      <a:pt x="514109" y="0"/>
                    </a:lnTo>
                  </a:path>
                </a:pathLst>
              </a:cu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92" name="直接连接符 691"/>
              <p:cNvCxnSpPr/>
              <p:nvPr/>
            </p:nvCxnSpPr>
            <p:spPr>
              <a:xfrm>
                <a:off x="3269053" y="3692915"/>
                <a:ext cx="527442" cy="0"/>
              </a:xfrm>
              <a:prstGeom prst="line">
                <a:avLst/>
              </a:pr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686" name="组合 685"/>
            <p:cNvGrpSpPr/>
            <p:nvPr/>
          </p:nvGrpSpPr>
          <p:grpSpPr>
            <a:xfrm flipH="1">
              <a:off x="1585627" y="3548782"/>
              <a:ext cx="527444" cy="259980"/>
              <a:chOff x="3269053" y="3483980"/>
              <a:chExt cx="527444" cy="371252"/>
            </a:xfrm>
          </p:grpSpPr>
          <p:sp>
            <p:nvSpPr>
              <p:cNvPr id="687" name="任意多边形: 形状 686"/>
              <p:cNvSpPr/>
              <p:nvPr/>
            </p:nvSpPr>
            <p:spPr>
              <a:xfrm>
                <a:off x="3269053" y="3483980"/>
                <a:ext cx="527444" cy="72366"/>
              </a:xfrm>
              <a:custGeom>
                <a:avLst/>
                <a:gdLst>
                  <a:gd name="connsiteX0" fmla="*/ 0 w 590309"/>
                  <a:gd name="connsiteY0" fmla="*/ 150471 h 150471"/>
                  <a:gd name="connsiteX1" fmla="*/ 138897 w 590309"/>
                  <a:gd name="connsiteY1" fmla="*/ 0 h 150471"/>
                  <a:gd name="connsiteX2" fmla="*/ 590309 w 590309"/>
                  <a:gd name="connsiteY2" fmla="*/ 0 h 150471"/>
                  <a:gd name="connsiteX0-1" fmla="*/ 0 w 527444"/>
                  <a:gd name="connsiteY0-2" fmla="*/ 72366 h 72366"/>
                  <a:gd name="connsiteX1-3" fmla="*/ 76032 w 527444"/>
                  <a:gd name="connsiteY1-4" fmla="*/ 0 h 72366"/>
                  <a:gd name="connsiteX2-5" fmla="*/ 527444 w 527444"/>
                  <a:gd name="connsiteY2-6" fmla="*/ 0 h 72366"/>
                </a:gdLst>
                <a:ahLst/>
                <a:cxnLst>
                  <a:cxn ang="0">
                    <a:pos x="connsiteX0-1" y="connsiteY0-2"/>
                  </a:cxn>
                  <a:cxn ang="0">
                    <a:pos x="connsiteX1-3" y="connsiteY1-4"/>
                  </a:cxn>
                  <a:cxn ang="0">
                    <a:pos x="connsiteX2-5" y="connsiteY2-6"/>
                  </a:cxn>
                </a:cxnLst>
                <a:rect l="l" t="t" r="r" b="b"/>
                <a:pathLst>
                  <a:path w="527444" h="72366">
                    <a:moveTo>
                      <a:pt x="0" y="72366"/>
                    </a:moveTo>
                    <a:lnTo>
                      <a:pt x="76032" y="0"/>
                    </a:lnTo>
                    <a:lnTo>
                      <a:pt x="527444" y="0"/>
                    </a:lnTo>
                  </a:path>
                </a:pathLst>
              </a:cu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8" name="任意多边形: 形状 687"/>
              <p:cNvSpPr/>
              <p:nvPr/>
            </p:nvSpPr>
            <p:spPr>
              <a:xfrm flipV="1">
                <a:off x="3282386" y="3796201"/>
                <a:ext cx="514109" cy="59031"/>
              </a:xfrm>
              <a:custGeom>
                <a:avLst/>
                <a:gdLst>
                  <a:gd name="connsiteX0" fmla="*/ 0 w 590309"/>
                  <a:gd name="connsiteY0" fmla="*/ 150471 h 150471"/>
                  <a:gd name="connsiteX1" fmla="*/ 138897 w 590309"/>
                  <a:gd name="connsiteY1" fmla="*/ 0 h 150471"/>
                  <a:gd name="connsiteX2" fmla="*/ 590309 w 590309"/>
                  <a:gd name="connsiteY2" fmla="*/ 0 h 150471"/>
                  <a:gd name="connsiteX0-1" fmla="*/ 0 w 514109"/>
                  <a:gd name="connsiteY0-2" fmla="*/ 59031 h 59031"/>
                  <a:gd name="connsiteX1-3" fmla="*/ 62697 w 514109"/>
                  <a:gd name="connsiteY1-4" fmla="*/ 0 h 59031"/>
                  <a:gd name="connsiteX2-5" fmla="*/ 514109 w 514109"/>
                  <a:gd name="connsiteY2-6" fmla="*/ 0 h 59031"/>
                </a:gdLst>
                <a:ahLst/>
                <a:cxnLst>
                  <a:cxn ang="0">
                    <a:pos x="connsiteX0-1" y="connsiteY0-2"/>
                  </a:cxn>
                  <a:cxn ang="0">
                    <a:pos x="connsiteX1-3" y="connsiteY1-4"/>
                  </a:cxn>
                  <a:cxn ang="0">
                    <a:pos x="connsiteX2-5" y="connsiteY2-6"/>
                  </a:cxn>
                </a:cxnLst>
                <a:rect l="l" t="t" r="r" b="b"/>
                <a:pathLst>
                  <a:path w="514109" h="59031">
                    <a:moveTo>
                      <a:pt x="0" y="59031"/>
                    </a:moveTo>
                    <a:lnTo>
                      <a:pt x="62697" y="0"/>
                    </a:lnTo>
                    <a:lnTo>
                      <a:pt x="514109" y="0"/>
                    </a:lnTo>
                  </a:path>
                </a:pathLst>
              </a:cu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89" name="直接连接符 688"/>
              <p:cNvCxnSpPr/>
              <p:nvPr/>
            </p:nvCxnSpPr>
            <p:spPr>
              <a:xfrm>
                <a:off x="3269053" y="3692915"/>
                <a:ext cx="527442" cy="0"/>
              </a:xfrm>
              <a:prstGeom prst="line">
                <a:avLst/>
              </a:pr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cxnSp>
        </p:grpSp>
      </p:grpSp>
      <p:grpSp>
        <p:nvGrpSpPr>
          <p:cNvPr id="693" name="组合 692"/>
          <p:cNvGrpSpPr/>
          <p:nvPr/>
        </p:nvGrpSpPr>
        <p:grpSpPr>
          <a:xfrm>
            <a:off x="8448056" y="3548782"/>
            <a:ext cx="2168208" cy="259980"/>
            <a:chOff x="1585627" y="3548782"/>
            <a:chExt cx="2168208" cy="259980"/>
          </a:xfrm>
        </p:grpSpPr>
        <p:grpSp>
          <p:nvGrpSpPr>
            <p:cNvPr id="694" name="组合 693"/>
            <p:cNvGrpSpPr/>
            <p:nvPr/>
          </p:nvGrpSpPr>
          <p:grpSpPr>
            <a:xfrm>
              <a:off x="3226391" y="3548782"/>
              <a:ext cx="527444" cy="259980"/>
              <a:chOff x="3269053" y="3483980"/>
              <a:chExt cx="527444" cy="371252"/>
            </a:xfrm>
          </p:grpSpPr>
          <p:sp>
            <p:nvSpPr>
              <p:cNvPr id="699" name="任意多边形: 形状 698"/>
              <p:cNvSpPr/>
              <p:nvPr/>
            </p:nvSpPr>
            <p:spPr>
              <a:xfrm>
                <a:off x="3269053" y="3483980"/>
                <a:ext cx="527444" cy="72366"/>
              </a:xfrm>
              <a:custGeom>
                <a:avLst/>
                <a:gdLst>
                  <a:gd name="connsiteX0" fmla="*/ 0 w 590309"/>
                  <a:gd name="connsiteY0" fmla="*/ 150471 h 150471"/>
                  <a:gd name="connsiteX1" fmla="*/ 138897 w 590309"/>
                  <a:gd name="connsiteY1" fmla="*/ 0 h 150471"/>
                  <a:gd name="connsiteX2" fmla="*/ 590309 w 590309"/>
                  <a:gd name="connsiteY2" fmla="*/ 0 h 150471"/>
                  <a:gd name="connsiteX0-1" fmla="*/ 0 w 527444"/>
                  <a:gd name="connsiteY0-2" fmla="*/ 72366 h 72366"/>
                  <a:gd name="connsiteX1-3" fmla="*/ 76032 w 527444"/>
                  <a:gd name="connsiteY1-4" fmla="*/ 0 h 72366"/>
                  <a:gd name="connsiteX2-5" fmla="*/ 527444 w 527444"/>
                  <a:gd name="connsiteY2-6" fmla="*/ 0 h 72366"/>
                </a:gdLst>
                <a:ahLst/>
                <a:cxnLst>
                  <a:cxn ang="0">
                    <a:pos x="connsiteX0-1" y="connsiteY0-2"/>
                  </a:cxn>
                  <a:cxn ang="0">
                    <a:pos x="connsiteX1-3" y="connsiteY1-4"/>
                  </a:cxn>
                  <a:cxn ang="0">
                    <a:pos x="connsiteX2-5" y="connsiteY2-6"/>
                  </a:cxn>
                </a:cxnLst>
                <a:rect l="l" t="t" r="r" b="b"/>
                <a:pathLst>
                  <a:path w="527444" h="72366">
                    <a:moveTo>
                      <a:pt x="0" y="72366"/>
                    </a:moveTo>
                    <a:lnTo>
                      <a:pt x="76032" y="0"/>
                    </a:lnTo>
                    <a:lnTo>
                      <a:pt x="527444" y="0"/>
                    </a:lnTo>
                  </a:path>
                </a:pathLst>
              </a:cu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0" name="任意多边形: 形状 699"/>
              <p:cNvSpPr/>
              <p:nvPr/>
            </p:nvSpPr>
            <p:spPr>
              <a:xfrm flipV="1">
                <a:off x="3282386" y="3796201"/>
                <a:ext cx="514109" cy="59031"/>
              </a:xfrm>
              <a:custGeom>
                <a:avLst/>
                <a:gdLst>
                  <a:gd name="connsiteX0" fmla="*/ 0 w 590309"/>
                  <a:gd name="connsiteY0" fmla="*/ 150471 h 150471"/>
                  <a:gd name="connsiteX1" fmla="*/ 138897 w 590309"/>
                  <a:gd name="connsiteY1" fmla="*/ 0 h 150471"/>
                  <a:gd name="connsiteX2" fmla="*/ 590309 w 590309"/>
                  <a:gd name="connsiteY2" fmla="*/ 0 h 150471"/>
                  <a:gd name="connsiteX0-1" fmla="*/ 0 w 514109"/>
                  <a:gd name="connsiteY0-2" fmla="*/ 59031 h 59031"/>
                  <a:gd name="connsiteX1-3" fmla="*/ 62697 w 514109"/>
                  <a:gd name="connsiteY1-4" fmla="*/ 0 h 59031"/>
                  <a:gd name="connsiteX2-5" fmla="*/ 514109 w 514109"/>
                  <a:gd name="connsiteY2-6" fmla="*/ 0 h 59031"/>
                </a:gdLst>
                <a:ahLst/>
                <a:cxnLst>
                  <a:cxn ang="0">
                    <a:pos x="connsiteX0-1" y="connsiteY0-2"/>
                  </a:cxn>
                  <a:cxn ang="0">
                    <a:pos x="connsiteX1-3" y="connsiteY1-4"/>
                  </a:cxn>
                  <a:cxn ang="0">
                    <a:pos x="connsiteX2-5" y="connsiteY2-6"/>
                  </a:cxn>
                </a:cxnLst>
                <a:rect l="l" t="t" r="r" b="b"/>
                <a:pathLst>
                  <a:path w="514109" h="59031">
                    <a:moveTo>
                      <a:pt x="0" y="59031"/>
                    </a:moveTo>
                    <a:lnTo>
                      <a:pt x="62697" y="0"/>
                    </a:lnTo>
                    <a:lnTo>
                      <a:pt x="514109" y="0"/>
                    </a:lnTo>
                  </a:path>
                </a:pathLst>
              </a:cu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01" name="直接连接符 700"/>
              <p:cNvCxnSpPr/>
              <p:nvPr/>
            </p:nvCxnSpPr>
            <p:spPr>
              <a:xfrm>
                <a:off x="3269053" y="3692915"/>
                <a:ext cx="527442" cy="0"/>
              </a:xfrm>
              <a:prstGeom prst="line">
                <a:avLst/>
              </a:pr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695" name="组合 694"/>
            <p:cNvGrpSpPr/>
            <p:nvPr/>
          </p:nvGrpSpPr>
          <p:grpSpPr>
            <a:xfrm flipH="1">
              <a:off x="1585627" y="3548782"/>
              <a:ext cx="527444" cy="259980"/>
              <a:chOff x="3269053" y="3483980"/>
              <a:chExt cx="527444" cy="371252"/>
            </a:xfrm>
          </p:grpSpPr>
          <p:sp>
            <p:nvSpPr>
              <p:cNvPr id="696" name="任意多边形: 形状 695"/>
              <p:cNvSpPr/>
              <p:nvPr/>
            </p:nvSpPr>
            <p:spPr>
              <a:xfrm>
                <a:off x="3269053" y="3483980"/>
                <a:ext cx="527444" cy="72366"/>
              </a:xfrm>
              <a:custGeom>
                <a:avLst/>
                <a:gdLst>
                  <a:gd name="connsiteX0" fmla="*/ 0 w 590309"/>
                  <a:gd name="connsiteY0" fmla="*/ 150471 h 150471"/>
                  <a:gd name="connsiteX1" fmla="*/ 138897 w 590309"/>
                  <a:gd name="connsiteY1" fmla="*/ 0 h 150471"/>
                  <a:gd name="connsiteX2" fmla="*/ 590309 w 590309"/>
                  <a:gd name="connsiteY2" fmla="*/ 0 h 150471"/>
                  <a:gd name="connsiteX0-1" fmla="*/ 0 w 527444"/>
                  <a:gd name="connsiteY0-2" fmla="*/ 72366 h 72366"/>
                  <a:gd name="connsiteX1-3" fmla="*/ 76032 w 527444"/>
                  <a:gd name="connsiteY1-4" fmla="*/ 0 h 72366"/>
                  <a:gd name="connsiteX2-5" fmla="*/ 527444 w 527444"/>
                  <a:gd name="connsiteY2-6" fmla="*/ 0 h 72366"/>
                </a:gdLst>
                <a:ahLst/>
                <a:cxnLst>
                  <a:cxn ang="0">
                    <a:pos x="connsiteX0-1" y="connsiteY0-2"/>
                  </a:cxn>
                  <a:cxn ang="0">
                    <a:pos x="connsiteX1-3" y="connsiteY1-4"/>
                  </a:cxn>
                  <a:cxn ang="0">
                    <a:pos x="connsiteX2-5" y="connsiteY2-6"/>
                  </a:cxn>
                </a:cxnLst>
                <a:rect l="l" t="t" r="r" b="b"/>
                <a:pathLst>
                  <a:path w="527444" h="72366">
                    <a:moveTo>
                      <a:pt x="0" y="72366"/>
                    </a:moveTo>
                    <a:lnTo>
                      <a:pt x="76032" y="0"/>
                    </a:lnTo>
                    <a:lnTo>
                      <a:pt x="527444" y="0"/>
                    </a:lnTo>
                  </a:path>
                </a:pathLst>
              </a:cu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7" name="任意多边形: 形状 696"/>
              <p:cNvSpPr/>
              <p:nvPr/>
            </p:nvSpPr>
            <p:spPr>
              <a:xfrm flipV="1">
                <a:off x="3282386" y="3796201"/>
                <a:ext cx="514109" cy="59031"/>
              </a:xfrm>
              <a:custGeom>
                <a:avLst/>
                <a:gdLst>
                  <a:gd name="connsiteX0" fmla="*/ 0 w 590309"/>
                  <a:gd name="connsiteY0" fmla="*/ 150471 h 150471"/>
                  <a:gd name="connsiteX1" fmla="*/ 138897 w 590309"/>
                  <a:gd name="connsiteY1" fmla="*/ 0 h 150471"/>
                  <a:gd name="connsiteX2" fmla="*/ 590309 w 590309"/>
                  <a:gd name="connsiteY2" fmla="*/ 0 h 150471"/>
                  <a:gd name="connsiteX0-1" fmla="*/ 0 w 514109"/>
                  <a:gd name="connsiteY0-2" fmla="*/ 59031 h 59031"/>
                  <a:gd name="connsiteX1-3" fmla="*/ 62697 w 514109"/>
                  <a:gd name="connsiteY1-4" fmla="*/ 0 h 59031"/>
                  <a:gd name="connsiteX2-5" fmla="*/ 514109 w 514109"/>
                  <a:gd name="connsiteY2-6" fmla="*/ 0 h 59031"/>
                </a:gdLst>
                <a:ahLst/>
                <a:cxnLst>
                  <a:cxn ang="0">
                    <a:pos x="connsiteX0-1" y="connsiteY0-2"/>
                  </a:cxn>
                  <a:cxn ang="0">
                    <a:pos x="connsiteX1-3" y="connsiteY1-4"/>
                  </a:cxn>
                  <a:cxn ang="0">
                    <a:pos x="connsiteX2-5" y="connsiteY2-6"/>
                  </a:cxn>
                </a:cxnLst>
                <a:rect l="l" t="t" r="r" b="b"/>
                <a:pathLst>
                  <a:path w="514109" h="59031">
                    <a:moveTo>
                      <a:pt x="0" y="59031"/>
                    </a:moveTo>
                    <a:lnTo>
                      <a:pt x="62697" y="0"/>
                    </a:lnTo>
                    <a:lnTo>
                      <a:pt x="514109" y="0"/>
                    </a:lnTo>
                  </a:path>
                </a:pathLst>
              </a:cu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98" name="直接连接符 697"/>
              <p:cNvCxnSpPr/>
              <p:nvPr/>
            </p:nvCxnSpPr>
            <p:spPr>
              <a:xfrm>
                <a:off x="3269053" y="3692915"/>
                <a:ext cx="527442" cy="0"/>
              </a:xfrm>
              <a:prstGeom prst="line">
                <a:avLst/>
              </a:pr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cxn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组合 49"/>
          <p:cNvGrpSpPr/>
          <p:nvPr/>
        </p:nvGrpSpPr>
        <p:grpSpPr>
          <a:xfrm>
            <a:off x="10557945" y="3494523"/>
            <a:ext cx="128670" cy="1926521"/>
            <a:chOff x="1411129" y="2684361"/>
            <a:chExt cx="128670" cy="1926521"/>
          </a:xfrm>
          <a:gradFill>
            <a:gsLst>
              <a:gs pos="0">
                <a:schemeClr val="accent1"/>
              </a:gs>
              <a:gs pos="58000">
                <a:schemeClr val="accent3"/>
              </a:gs>
              <a:gs pos="100000">
                <a:schemeClr val="accent2"/>
              </a:gs>
            </a:gsLst>
            <a:path path="circle">
              <a:fillToRect l="100000" t="100000"/>
            </a:path>
          </a:gradFill>
        </p:grpSpPr>
        <p:sp>
          <p:nvSpPr>
            <p:cNvPr id="51" name="平行四边形 50"/>
            <p:cNvSpPr/>
            <p:nvPr/>
          </p:nvSpPr>
          <p:spPr>
            <a:xfrm rot="4975705">
              <a:off x="1434228" y="2662610"/>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2" name="平行四边形 51"/>
            <p:cNvSpPr/>
            <p:nvPr/>
          </p:nvSpPr>
          <p:spPr>
            <a:xfrm rot="5107662">
              <a:off x="1432882" y="2759594"/>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3" name="平行四边形 52"/>
            <p:cNvSpPr/>
            <p:nvPr/>
          </p:nvSpPr>
          <p:spPr>
            <a:xfrm rot="4975705">
              <a:off x="1434228" y="2856578"/>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4" name="平行四边形 53"/>
            <p:cNvSpPr/>
            <p:nvPr/>
          </p:nvSpPr>
          <p:spPr>
            <a:xfrm rot="5107662">
              <a:off x="1432882" y="2953562"/>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5" name="平行四边形 54"/>
            <p:cNvSpPr/>
            <p:nvPr/>
          </p:nvSpPr>
          <p:spPr>
            <a:xfrm rot="4975705">
              <a:off x="1434227" y="3050546"/>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6" name="平行四边形 55"/>
            <p:cNvSpPr/>
            <p:nvPr/>
          </p:nvSpPr>
          <p:spPr>
            <a:xfrm rot="5107662">
              <a:off x="1432881" y="3147530"/>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7" name="平行四边形 56"/>
            <p:cNvSpPr/>
            <p:nvPr/>
          </p:nvSpPr>
          <p:spPr>
            <a:xfrm rot="4975705">
              <a:off x="1434227" y="3244514"/>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8" name="平行四边形 57"/>
            <p:cNvSpPr/>
            <p:nvPr/>
          </p:nvSpPr>
          <p:spPr>
            <a:xfrm rot="5107662">
              <a:off x="1432881" y="3341498"/>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9" name="平行四边形 58"/>
            <p:cNvSpPr/>
            <p:nvPr/>
          </p:nvSpPr>
          <p:spPr>
            <a:xfrm rot="4975705">
              <a:off x="1434226" y="3438482"/>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60" name="平行四边形 59"/>
            <p:cNvSpPr/>
            <p:nvPr/>
          </p:nvSpPr>
          <p:spPr>
            <a:xfrm rot="5107662">
              <a:off x="1432880" y="3535466"/>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1" name="平行四边形 60"/>
            <p:cNvSpPr/>
            <p:nvPr/>
          </p:nvSpPr>
          <p:spPr>
            <a:xfrm rot="4975705">
              <a:off x="1434228" y="3632450"/>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2" name="平行四边形 61"/>
            <p:cNvSpPr/>
            <p:nvPr/>
          </p:nvSpPr>
          <p:spPr>
            <a:xfrm rot="5107662">
              <a:off x="1432882" y="3729434"/>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3" name="平行四边形 62"/>
            <p:cNvSpPr/>
            <p:nvPr/>
          </p:nvSpPr>
          <p:spPr>
            <a:xfrm rot="4975705">
              <a:off x="1434228" y="3826418"/>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4" name="平行四边形 63"/>
            <p:cNvSpPr/>
            <p:nvPr/>
          </p:nvSpPr>
          <p:spPr>
            <a:xfrm rot="5107662">
              <a:off x="1432882" y="3923402"/>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5" name="平行四边形 64"/>
            <p:cNvSpPr/>
            <p:nvPr/>
          </p:nvSpPr>
          <p:spPr>
            <a:xfrm rot="4975705">
              <a:off x="1434227" y="4020386"/>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6" name="平行四边形 65"/>
            <p:cNvSpPr/>
            <p:nvPr/>
          </p:nvSpPr>
          <p:spPr>
            <a:xfrm rot="5107662">
              <a:off x="1432881" y="4117370"/>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7" name="平行四边形 66"/>
            <p:cNvSpPr/>
            <p:nvPr/>
          </p:nvSpPr>
          <p:spPr>
            <a:xfrm rot="4975705">
              <a:off x="1434227" y="4214354"/>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8" name="平行四边形 67"/>
            <p:cNvSpPr/>
            <p:nvPr/>
          </p:nvSpPr>
          <p:spPr>
            <a:xfrm rot="5107662">
              <a:off x="1432881" y="4311338"/>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9" name="平行四边形 68"/>
            <p:cNvSpPr/>
            <p:nvPr/>
          </p:nvSpPr>
          <p:spPr>
            <a:xfrm rot="4975705">
              <a:off x="1434226" y="4408322"/>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70" name="平行四边形 69"/>
            <p:cNvSpPr/>
            <p:nvPr/>
          </p:nvSpPr>
          <p:spPr>
            <a:xfrm rot="5107662">
              <a:off x="1432880" y="4505311"/>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49" name="组合 48"/>
          <p:cNvGrpSpPr/>
          <p:nvPr/>
        </p:nvGrpSpPr>
        <p:grpSpPr>
          <a:xfrm>
            <a:off x="1505385" y="2676741"/>
            <a:ext cx="128670" cy="1926521"/>
            <a:chOff x="1411129" y="2684361"/>
            <a:chExt cx="128670" cy="1926521"/>
          </a:xfrm>
          <a:gradFill>
            <a:gsLst>
              <a:gs pos="0">
                <a:schemeClr val="accent1"/>
              </a:gs>
              <a:gs pos="58000">
                <a:schemeClr val="accent3"/>
              </a:gs>
              <a:gs pos="100000">
                <a:schemeClr val="accent2"/>
              </a:gs>
            </a:gsLst>
            <a:path path="circle">
              <a:fillToRect l="100000" t="100000"/>
            </a:path>
          </a:gradFill>
        </p:grpSpPr>
        <p:sp>
          <p:nvSpPr>
            <p:cNvPr id="29" name="平行四边形 28"/>
            <p:cNvSpPr/>
            <p:nvPr/>
          </p:nvSpPr>
          <p:spPr>
            <a:xfrm rot="4975705">
              <a:off x="1434228" y="2662610"/>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0" name="平行四边形 29"/>
            <p:cNvSpPr/>
            <p:nvPr/>
          </p:nvSpPr>
          <p:spPr>
            <a:xfrm rot="5107662">
              <a:off x="1432882" y="2759594"/>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1" name="平行四边形 30"/>
            <p:cNvSpPr/>
            <p:nvPr/>
          </p:nvSpPr>
          <p:spPr>
            <a:xfrm rot="4975705">
              <a:off x="1434228" y="2856578"/>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2" name="平行四边形 31"/>
            <p:cNvSpPr/>
            <p:nvPr/>
          </p:nvSpPr>
          <p:spPr>
            <a:xfrm rot="5107662">
              <a:off x="1432882" y="2953562"/>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3" name="平行四边形 32"/>
            <p:cNvSpPr/>
            <p:nvPr/>
          </p:nvSpPr>
          <p:spPr>
            <a:xfrm rot="4975705">
              <a:off x="1434227" y="3050546"/>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4" name="平行四边形 33"/>
            <p:cNvSpPr/>
            <p:nvPr/>
          </p:nvSpPr>
          <p:spPr>
            <a:xfrm rot="5107662">
              <a:off x="1432881" y="3147530"/>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5" name="平行四边形 34"/>
            <p:cNvSpPr/>
            <p:nvPr/>
          </p:nvSpPr>
          <p:spPr>
            <a:xfrm rot="4975705">
              <a:off x="1434227" y="3244514"/>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6" name="平行四边形 35"/>
            <p:cNvSpPr/>
            <p:nvPr/>
          </p:nvSpPr>
          <p:spPr>
            <a:xfrm rot="5107662">
              <a:off x="1432881" y="3341498"/>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平行四边形 36"/>
            <p:cNvSpPr/>
            <p:nvPr/>
          </p:nvSpPr>
          <p:spPr>
            <a:xfrm rot="4975705">
              <a:off x="1434226" y="3438482"/>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38" name="平行四边形 37"/>
            <p:cNvSpPr/>
            <p:nvPr/>
          </p:nvSpPr>
          <p:spPr>
            <a:xfrm rot="5107662">
              <a:off x="1432880" y="3535466"/>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9" name="平行四边形 38"/>
            <p:cNvSpPr/>
            <p:nvPr/>
          </p:nvSpPr>
          <p:spPr>
            <a:xfrm rot="4975705">
              <a:off x="1434228" y="3632450"/>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0" name="平行四边形 39"/>
            <p:cNvSpPr/>
            <p:nvPr/>
          </p:nvSpPr>
          <p:spPr>
            <a:xfrm rot="5107662">
              <a:off x="1432882" y="3729434"/>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1" name="平行四边形 40"/>
            <p:cNvSpPr/>
            <p:nvPr/>
          </p:nvSpPr>
          <p:spPr>
            <a:xfrm rot="4975705">
              <a:off x="1434228" y="3826418"/>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2" name="平行四边形 41"/>
            <p:cNvSpPr/>
            <p:nvPr/>
          </p:nvSpPr>
          <p:spPr>
            <a:xfrm rot="5107662">
              <a:off x="1432882" y="3923402"/>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3" name="平行四边形 42"/>
            <p:cNvSpPr/>
            <p:nvPr/>
          </p:nvSpPr>
          <p:spPr>
            <a:xfrm rot="4975705">
              <a:off x="1434227" y="4020386"/>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4" name="平行四边形 43"/>
            <p:cNvSpPr/>
            <p:nvPr/>
          </p:nvSpPr>
          <p:spPr>
            <a:xfrm rot="5107662">
              <a:off x="1432881" y="4117370"/>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5" name="平行四边形 44"/>
            <p:cNvSpPr/>
            <p:nvPr/>
          </p:nvSpPr>
          <p:spPr>
            <a:xfrm rot="4975705">
              <a:off x="1434227" y="4214354"/>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6" name="平行四边形 45"/>
            <p:cNvSpPr/>
            <p:nvPr/>
          </p:nvSpPr>
          <p:spPr>
            <a:xfrm rot="5107662">
              <a:off x="1432881" y="4311338"/>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7" name="平行四边形 46"/>
            <p:cNvSpPr/>
            <p:nvPr/>
          </p:nvSpPr>
          <p:spPr>
            <a:xfrm rot="4975705">
              <a:off x="1434226" y="4408322"/>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48" name="平行四边形 47"/>
            <p:cNvSpPr/>
            <p:nvPr/>
          </p:nvSpPr>
          <p:spPr>
            <a:xfrm rot="5107662">
              <a:off x="1432880" y="4505311"/>
              <a:ext cx="83820" cy="127322"/>
            </a:xfrm>
            <a:prstGeom prst="parallelogram">
              <a:avLst>
                <a:gd name="adj" fmla="val 37121"/>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3" name="矩形 12"/>
          <p:cNvSpPr/>
          <p:nvPr/>
        </p:nvSpPr>
        <p:spPr>
          <a:xfrm>
            <a:off x="1530658" y="1468794"/>
            <a:ext cx="563880" cy="563880"/>
          </a:xfrm>
          <a:prstGeom prst="rect">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 name="矩形 11"/>
          <p:cNvSpPr/>
          <p:nvPr/>
        </p:nvSpPr>
        <p:spPr>
          <a:xfrm>
            <a:off x="10104120" y="1468794"/>
            <a:ext cx="563880" cy="563880"/>
          </a:xfrm>
          <a:prstGeom prst="rect">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 name="矩形 3"/>
          <p:cNvSpPr/>
          <p:nvPr/>
        </p:nvSpPr>
        <p:spPr>
          <a:xfrm>
            <a:off x="1569720" y="1508760"/>
            <a:ext cx="9052560" cy="4566920"/>
          </a:xfrm>
          <a:prstGeom prst="rect">
            <a:avLst/>
          </a:prstGeom>
          <a:pattFill prst="lgGrid">
            <a:fgClr>
              <a:schemeClr val="accent1">
                <a:lumMod val="50000"/>
              </a:schemeClr>
            </a:fgClr>
            <a:bgClr>
              <a:srgbClr val="0C224F"/>
            </a:bgClr>
          </a:pattFill>
          <a:ln>
            <a:noFill/>
          </a:ln>
          <a:effectLst>
            <a:reflection blurRad="2032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1" name="文本框 70"/>
          <p:cNvSpPr txBox="1"/>
          <p:nvPr/>
        </p:nvSpPr>
        <p:spPr>
          <a:xfrm>
            <a:off x="4772561" y="104090"/>
            <a:ext cx="2621280" cy="583565"/>
          </a:xfrm>
          <a:prstGeom prst="rect">
            <a:avLst/>
          </a:prstGeom>
          <a:noFill/>
        </p:spPr>
        <p:txBody>
          <a:bodyPr wrap="none">
            <a:spAutoFit/>
          </a:bodyPr>
          <a:lstStyle/>
          <a:p>
            <a:r>
              <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rPr>
              <a:t>未來科技運用</a:t>
            </a:r>
            <a:endPar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endParaRPr>
          </a:p>
        </p:txBody>
      </p:sp>
      <p:grpSp>
        <p:nvGrpSpPr>
          <p:cNvPr id="8" name="组合 7"/>
          <p:cNvGrpSpPr/>
          <p:nvPr/>
        </p:nvGrpSpPr>
        <p:grpSpPr>
          <a:xfrm flipH="1">
            <a:off x="6202680" y="1547535"/>
            <a:ext cx="4419600" cy="4518384"/>
            <a:chOff x="1325880" y="1524001"/>
            <a:chExt cx="4419600" cy="4518384"/>
          </a:xfrm>
        </p:grpSpPr>
        <p:sp>
          <p:nvSpPr>
            <p:cNvPr id="9" name="任意多边形: 形状 8"/>
            <p:cNvSpPr/>
            <p:nvPr/>
          </p:nvSpPr>
          <p:spPr>
            <a:xfrm>
              <a:off x="1325880" y="1524001"/>
              <a:ext cx="4419600" cy="172719"/>
            </a:xfrm>
            <a:custGeom>
              <a:avLst/>
              <a:gdLst>
                <a:gd name="connsiteX0" fmla="*/ 3017520 w 3017520"/>
                <a:gd name="connsiteY0" fmla="*/ 304800 h 334129"/>
                <a:gd name="connsiteX1" fmla="*/ 1691640 w 3017520"/>
                <a:gd name="connsiteY1" fmla="*/ 304800 h 334129"/>
                <a:gd name="connsiteX2" fmla="*/ 0 w 3017520"/>
                <a:gd name="connsiteY2" fmla="*/ 0 h 334129"/>
              </a:gdLst>
              <a:ahLst/>
              <a:cxnLst>
                <a:cxn ang="0">
                  <a:pos x="connsiteX0" y="connsiteY0"/>
                </a:cxn>
                <a:cxn ang="0">
                  <a:pos x="connsiteX1" y="connsiteY1"/>
                </a:cxn>
                <a:cxn ang="0">
                  <a:pos x="connsiteX2" y="connsiteY2"/>
                </a:cxn>
              </a:cxnLst>
              <a:rect l="l" t="t" r="r" b="b"/>
              <a:pathLst>
                <a:path w="3017520" h="334129">
                  <a:moveTo>
                    <a:pt x="3017520" y="304800"/>
                  </a:moveTo>
                  <a:cubicBezTo>
                    <a:pt x="2606040" y="330200"/>
                    <a:pt x="2194560" y="355600"/>
                    <a:pt x="1691640" y="304800"/>
                  </a:cubicBezTo>
                  <a:cubicBezTo>
                    <a:pt x="1188720" y="254000"/>
                    <a:pt x="594360" y="127000"/>
                    <a:pt x="0" y="0"/>
                  </a:cubicBezTo>
                </a:path>
              </a:pathLst>
            </a:custGeom>
            <a:noFill/>
            <a:ln>
              <a:gradFill>
                <a:gsLst>
                  <a:gs pos="0">
                    <a:schemeClr val="accent3"/>
                  </a:gs>
                  <a:gs pos="69000">
                    <a:schemeClr val="accent2">
                      <a:alpha val="0"/>
                    </a:schemeClr>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形状 9"/>
            <p:cNvSpPr/>
            <p:nvPr/>
          </p:nvSpPr>
          <p:spPr>
            <a:xfrm flipV="1">
              <a:off x="1325880" y="5869666"/>
              <a:ext cx="4419600" cy="172719"/>
            </a:xfrm>
            <a:custGeom>
              <a:avLst/>
              <a:gdLst>
                <a:gd name="connsiteX0" fmla="*/ 3017520 w 3017520"/>
                <a:gd name="connsiteY0" fmla="*/ 304800 h 334129"/>
                <a:gd name="connsiteX1" fmla="*/ 1691640 w 3017520"/>
                <a:gd name="connsiteY1" fmla="*/ 304800 h 334129"/>
                <a:gd name="connsiteX2" fmla="*/ 0 w 3017520"/>
                <a:gd name="connsiteY2" fmla="*/ 0 h 334129"/>
              </a:gdLst>
              <a:ahLst/>
              <a:cxnLst>
                <a:cxn ang="0">
                  <a:pos x="connsiteX0" y="connsiteY0"/>
                </a:cxn>
                <a:cxn ang="0">
                  <a:pos x="connsiteX1" y="connsiteY1"/>
                </a:cxn>
                <a:cxn ang="0">
                  <a:pos x="connsiteX2" y="connsiteY2"/>
                </a:cxn>
              </a:cxnLst>
              <a:rect l="l" t="t" r="r" b="b"/>
              <a:pathLst>
                <a:path w="3017520" h="334129">
                  <a:moveTo>
                    <a:pt x="3017520" y="304800"/>
                  </a:moveTo>
                  <a:cubicBezTo>
                    <a:pt x="2606040" y="330200"/>
                    <a:pt x="2194560" y="355600"/>
                    <a:pt x="1691640" y="304800"/>
                  </a:cubicBezTo>
                  <a:cubicBezTo>
                    <a:pt x="1188720" y="254000"/>
                    <a:pt x="594360" y="127000"/>
                    <a:pt x="0" y="0"/>
                  </a:cubicBezTo>
                </a:path>
              </a:pathLst>
            </a:custGeom>
            <a:noFill/>
            <a:ln>
              <a:gradFill>
                <a:gsLst>
                  <a:gs pos="0">
                    <a:schemeClr val="accent3"/>
                  </a:gs>
                  <a:gs pos="69000">
                    <a:schemeClr val="accent2">
                      <a:alpha val="0"/>
                    </a:schemeClr>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 name="组合 6"/>
          <p:cNvGrpSpPr/>
          <p:nvPr/>
        </p:nvGrpSpPr>
        <p:grpSpPr>
          <a:xfrm>
            <a:off x="1569720" y="1524001"/>
            <a:ext cx="4419600" cy="4541917"/>
            <a:chOff x="1325880" y="1524001"/>
            <a:chExt cx="4419600" cy="4541917"/>
          </a:xfrm>
        </p:grpSpPr>
        <p:sp>
          <p:nvSpPr>
            <p:cNvPr id="5" name="任意多边形: 形状 4"/>
            <p:cNvSpPr/>
            <p:nvPr/>
          </p:nvSpPr>
          <p:spPr>
            <a:xfrm>
              <a:off x="1325880" y="1524001"/>
              <a:ext cx="4419600" cy="172719"/>
            </a:xfrm>
            <a:custGeom>
              <a:avLst/>
              <a:gdLst>
                <a:gd name="connsiteX0" fmla="*/ 3017520 w 3017520"/>
                <a:gd name="connsiteY0" fmla="*/ 304800 h 334129"/>
                <a:gd name="connsiteX1" fmla="*/ 1691640 w 3017520"/>
                <a:gd name="connsiteY1" fmla="*/ 304800 h 334129"/>
                <a:gd name="connsiteX2" fmla="*/ 0 w 3017520"/>
                <a:gd name="connsiteY2" fmla="*/ 0 h 334129"/>
              </a:gdLst>
              <a:ahLst/>
              <a:cxnLst>
                <a:cxn ang="0">
                  <a:pos x="connsiteX0" y="connsiteY0"/>
                </a:cxn>
                <a:cxn ang="0">
                  <a:pos x="connsiteX1" y="connsiteY1"/>
                </a:cxn>
                <a:cxn ang="0">
                  <a:pos x="connsiteX2" y="connsiteY2"/>
                </a:cxn>
              </a:cxnLst>
              <a:rect l="l" t="t" r="r" b="b"/>
              <a:pathLst>
                <a:path w="3017520" h="334129">
                  <a:moveTo>
                    <a:pt x="3017520" y="304800"/>
                  </a:moveTo>
                  <a:cubicBezTo>
                    <a:pt x="2606040" y="330200"/>
                    <a:pt x="2194560" y="355600"/>
                    <a:pt x="1691640" y="304800"/>
                  </a:cubicBezTo>
                  <a:cubicBezTo>
                    <a:pt x="1188720" y="254000"/>
                    <a:pt x="594360" y="127000"/>
                    <a:pt x="0" y="0"/>
                  </a:cubicBezTo>
                </a:path>
              </a:pathLst>
            </a:custGeom>
            <a:noFill/>
            <a:ln>
              <a:gradFill>
                <a:gsLst>
                  <a:gs pos="0">
                    <a:schemeClr val="accent3"/>
                  </a:gs>
                  <a:gs pos="72000">
                    <a:schemeClr val="accent2">
                      <a:alpha val="0"/>
                    </a:schemeClr>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形状 5"/>
            <p:cNvSpPr/>
            <p:nvPr/>
          </p:nvSpPr>
          <p:spPr>
            <a:xfrm flipV="1">
              <a:off x="1325880" y="5893199"/>
              <a:ext cx="4419600" cy="172719"/>
            </a:xfrm>
            <a:custGeom>
              <a:avLst/>
              <a:gdLst>
                <a:gd name="connsiteX0" fmla="*/ 3017520 w 3017520"/>
                <a:gd name="connsiteY0" fmla="*/ 304800 h 334129"/>
                <a:gd name="connsiteX1" fmla="*/ 1691640 w 3017520"/>
                <a:gd name="connsiteY1" fmla="*/ 304800 h 334129"/>
                <a:gd name="connsiteX2" fmla="*/ 0 w 3017520"/>
                <a:gd name="connsiteY2" fmla="*/ 0 h 334129"/>
              </a:gdLst>
              <a:ahLst/>
              <a:cxnLst>
                <a:cxn ang="0">
                  <a:pos x="connsiteX0" y="connsiteY0"/>
                </a:cxn>
                <a:cxn ang="0">
                  <a:pos x="connsiteX1" y="connsiteY1"/>
                </a:cxn>
                <a:cxn ang="0">
                  <a:pos x="connsiteX2" y="connsiteY2"/>
                </a:cxn>
              </a:cxnLst>
              <a:rect l="l" t="t" r="r" b="b"/>
              <a:pathLst>
                <a:path w="3017520" h="334129">
                  <a:moveTo>
                    <a:pt x="3017520" y="304800"/>
                  </a:moveTo>
                  <a:cubicBezTo>
                    <a:pt x="2606040" y="330200"/>
                    <a:pt x="2194560" y="355600"/>
                    <a:pt x="1691640" y="304800"/>
                  </a:cubicBezTo>
                  <a:cubicBezTo>
                    <a:pt x="1188720" y="254000"/>
                    <a:pt x="594360" y="127000"/>
                    <a:pt x="0" y="0"/>
                  </a:cubicBezTo>
                </a:path>
              </a:pathLst>
            </a:custGeom>
            <a:noFill/>
            <a:ln>
              <a:gradFill>
                <a:gsLst>
                  <a:gs pos="0">
                    <a:schemeClr val="accent3"/>
                  </a:gs>
                  <a:gs pos="72000">
                    <a:schemeClr val="accent2">
                      <a:alpha val="0"/>
                    </a:schemeClr>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9" name="文本框 78"/>
          <p:cNvSpPr txBox="1"/>
          <p:nvPr/>
        </p:nvSpPr>
        <p:spPr>
          <a:xfrm>
            <a:off x="3679494" y="2076491"/>
            <a:ext cx="4833013" cy="645160"/>
          </a:xfrm>
          <a:prstGeom prst="rect">
            <a:avLst/>
          </a:prstGeom>
          <a:noFill/>
        </p:spPr>
        <p:txBody>
          <a:bodyPr wrap="square" rtlCol="0">
            <a:spAutoFit/>
          </a:bodyPr>
          <a:lstStyle/>
          <a:p>
            <a:pPr algn="dist"/>
            <a:r>
              <a:rPr lang="zh-CN" altLang="en-US" sz="3600" dirty="0">
                <a:gradFill>
                  <a:gsLst>
                    <a:gs pos="100000">
                      <a:schemeClr val="accent1"/>
                    </a:gs>
                    <a:gs pos="0">
                      <a:schemeClr val="accent2"/>
                    </a:gs>
                  </a:gsLst>
                  <a:lin ang="5400000" scaled="0"/>
                </a:gradFill>
                <a:latin typeface="+mn-ea"/>
              </a:rPr>
              <a:t>讓科技給生活賦能</a:t>
            </a:r>
            <a:endParaRPr lang="zh-CN" altLang="en-US" sz="3600" dirty="0">
              <a:gradFill>
                <a:gsLst>
                  <a:gs pos="100000">
                    <a:schemeClr val="accent1"/>
                  </a:gs>
                  <a:gs pos="0">
                    <a:schemeClr val="accent2"/>
                  </a:gs>
                </a:gsLst>
                <a:lin ang="5400000" scaled="0"/>
              </a:gradFill>
              <a:latin typeface="+mn-ea"/>
            </a:endParaRPr>
          </a:p>
        </p:txBody>
      </p:sp>
      <p:pic>
        <p:nvPicPr>
          <p:cNvPr id="16" name="图片 15" descr="蓝色的自行车&#10;&#10;描述已自动生成"/>
          <p:cNvPicPr>
            <a:picLocks noChangeAspect="1"/>
          </p:cNvPicPr>
          <p:nvPr/>
        </p:nvPicPr>
        <p:blipFill>
          <a:blip r:embed="rId1"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562651" y="2768080"/>
            <a:ext cx="5066699" cy="335404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8" name="组合 277"/>
          <p:cNvGrpSpPr/>
          <p:nvPr/>
        </p:nvGrpSpPr>
        <p:grpSpPr>
          <a:xfrm>
            <a:off x="3758834" y="1322777"/>
            <a:ext cx="4674332" cy="4716172"/>
            <a:chOff x="3673454" y="1322777"/>
            <a:chExt cx="4674332" cy="4716172"/>
          </a:xfrm>
        </p:grpSpPr>
        <p:pic>
          <p:nvPicPr>
            <p:cNvPr id="277" name="Picture 237"/>
            <p:cNvPicPr>
              <a:picLocks noChangeAspect="1"/>
            </p:cNvPicPr>
            <p:nvPr/>
          </p:nvPicPr>
          <p:blipFill>
            <a:blip r:embed="rId1"/>
            <a:stretch>
              <a:fillRect/>
            </a:stretch>
          </p:blipFill>
          <p:spPr>
            <a:xfrm flipV="1">
              <a:off x="4151279" y="1511455"/>
              <a:ext cx="3816024" cy="4353983"/>
            </a:xfrm>
            <a:prstGeom prst="rect">
              <a:avLst/>
            </a:prstGeom>
          </p:spPr>
        </p:pic>
        <p:grpSp>
          <p:nvGrpSpPr>
            <p:cNvPr id="211" name="组合 210"/>
            <p:cNvGrpSpPr/>
            <p:nvPr/>
          </p:nvGrpSpPr>
          <p:grpSpPr>
            <a:xfrm>
              <a:off x="3673454" y="1322777"/>
              <a:ext cx="4674332" cy="4716172"/>
              <a:chOff x="1037536" y="1033478"/>
              <a:chExt cx="2609751" cy="2633112"/>
            </a:xfrm>
            <a:scene3d>
              <a:camera prst="perspectiveLeft">
                <a:rot lat="18595924" lon="2018934" rev="20464397"/>
              </a:camera>
              <a:lightRig rig="contrasting" dir="t"/>
            </a:scene3d>
          </p:grpSpPr>
          <p:sp>
            <p:nvSpPr>
              <p:cNvPr id="213" name="任意多边形: 形状 212"/>
              <p:cNvSpPr/>
              <p:nvPr/>
            </p:nvSpPr>
            <p:spPr>
              <a:xfrm>
                <a:off x="2342300" y="2745383"/>
                <a:ext cx="1237037" cy="898744"/>
              </a:xfrm>
              <a:custGeom>
                <a:avLst/>
                <a:gdLst>
                  <a:gd name="connsiteX0" fmla="*/ 0 w 1049083"/>
                  <a:gd name="connsiteY0" fmla="*/ 762190 h 762190"/>
                  <a:gd name="connsiteX1" fmla="*/ 0 w 1049083"/>
                  <a:gd name="connsiteY1" fmla="*/ 761047 h 762190"/>
                  <a:gd name="connsiteX2" fmla="*/ 350330 w 1049083"/>
                  <a:gd name="connsiteY2" fmla="*/ 704278 h 762190"/>
                  <a:gd name="connsiteX3" fmla="*/ 653987 w 1049083"/>
                  <a:gd name="connsiteY3" fmla="*/ 546259 h 762190"/>
                  <a:gd name="connsiteX4" fmla="*/ 892683 w 1049083"/>
                  <a:gd name="connsiteY4" fmla="*/ 305371 h 762190"/>
                  <a:gd name="connsiteX5" fmla="*/ 1047941 w 1049083"/>
                  <a:gd name="connsiteY5" fmla="*/ 0 h 762190"/>
                  <a:gd name="connsiteX6" fmla="*/ 1049084 w 1049083"/>
                  <a:gd name="connsiteY6" fmla="*/ 381 h 762190"/>
                  <a:gd name="connsiteX7" fmla="*/ 893636 w 1049083"/>
                  <a:gd name="connsiteY7" fmla="*/ 306038 h 762190"/>
                  <a:gd name="connsiteX8" fmla="*/ 654749 w 1049083"/>
                  <a:gd name="connsiteY8" fmla="*/ 547211 h 762190"/>
                  <a:gd name="connsiteX9" fmla="*/ 350806 w 1049083"/>
                  <a:gd name="connsiteY9" fmla="*/ 705422 h 762190"/>
                  <a:gd name="connsiteX10" fmla="*/ 0 w 1049083"/>
                  <a:gd name="connsiteY10" fmla="*/ 762190 h 762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9083" h="762190">
                    <a:moveTo>
                      <a:pt x="0" y="762190"/>
                    </a:moveTo>
                    <a:lnTo>
                      <a:pt x="0" y="761047"/>
                    </a:lnTo>
                    <a:cubicBezTo>
                      <a:pt x="119920" y="761047"/>
                      <a:pt x="237744" y="741902"/>
                      <a:pt x="350330" y="704278"/>
                    </a:cubicBezTo>
                    <a:cubicBezTo>
                      <a:pt x="459200" y="667893"/>
                      <a:pt x="561308" y="614648"/>
                      <a:pt x="653987" y="546259"/>
                    </a:cubicBezTo>
                    <a:cubicBezTo>
                      <a:pt x="745617" y="478631"/>
                      <a:pt x="825913" y="397573"/>
                      <a:pt x="892683" y="305371"/>
                    </a:cubicBezTo>
                    <a:cubicBezTo>
                      <a:pt x="960311" y="212026"/>
                      <a:pt x="1012508" y="109252"/>
                      <a:pt x="1047941" y="0"/>
                    </a:cubicBezTo>
                    <a:lnTo>
                      <a:pt x="1049084" y="381"/>
                    </a:lnTo>
                    <a:cubicBezTo>
                      <a:pt x="1013651" y="109728"/>
                      <a:pt x="961358" y="212598"/>
                      <a:pt x="893636" y="306038"/>
                    </a:cubicBezTo>
                    <a:cubicBezTo>
                      <a:pt x="826770" y="398335"/>
                      <a:pt x="746379" y="479488"/>
                      <a:pt x="654749" y="547211"/>
                    </a:cubicBezTo>
                    <a:cubicBezTo>
                      <a:pt x="561975" y="615696"/>
                      <a:pt x="459676" y="668941"/>
                      <a:pt x="350806" y="705422"/>
                    </a:cubicBezTo>
                    <a:cubicBezTo>
                      <a:pt x="238030" y="743045"/>
                      <a:pt x="120015" y="762190"/>
                      <a:pt x="0" y="762190"/>
                    </a:cubicBezTo>
                    <a:close/>
                  </a:path>
                </a:pathLst>
              </a:custGeom>
              <a:solidFill>
                <a:schemeClr val="accent1"/>
              </a:solidFill>
              <a:ln w="19050" cap="flat">
                <a:gradFill>
                  <a:gsLst>
                    <a:gs pos="0">
                      <a:schemeClr val="accent1"/>
                    </a:gs>
                    <a:gs pos="100000">
                      <a:schemeClr val="accent2"/>
                    </a:gs>
                  </a:gsLst>
                  <a:lin ang="5400000" scaled="1"/>
                </a:gradFill>
                <a:prstDash val="solid"/>
                <a:miter/>
              </a:ln>
            </p:spPr>
            <p:txBody>
              <a:bodyPr rtlCol="0" anchor="ctr"/>
              <a:lstStyle/>
              <a:p>
                <a:endParaRPr lang="zh-CN" altLang="en-US" dirty="0"/>
              </a:p>
            </p:txBody>
          </p:sp>
          <p:sp>
            <p:nvSpPr>
              <p:cNvPr id="214" name="任意多边形: 形状 213"/>
              <p:cNvSpPr/>
              <p:nvPr/>
            </p:nvSpPr>
            <p:spPr>
              <a:xfrm>
                <a:off x="1095604" y="2742351"/>
                <a:ext cx="1246695" cy="911996"/>
              </a:xfrm>
              <a:custGeom>
                <a:avLst/>
                <a:gdLst>
                  <a:gd name="connsiteX0" fmla="*/ 1057275 w 1057274"/>
                  <a:gd name="connsiteY0" fmla="*/ 773430 h 773429"/>
                  <a:gd name="connsiteX1" fmla="*/ 397478 w 1057274"/>
                  <a:gd name="connsiteY1" fmla="*/ 556736 h 773429"/>
                  <a:gd name="connsiteX2" fmla="*/ 156686 w 1057274"/>
                  <a:gd name="connsiteY2" fmla="*/ 313754 h 773429"/>
                  <a:gd name="connsiteX3" fmla="*/ 0 w 1057274"/>
                  <a:gd name="connsiteY3" fmla="*/ 5715 h 773429"/>
                  <a:gd name="connsiteX4" fmla="*/ 17621 w 1057274"/>
                  <a:gd name="connsiteY4" fmla="*/ 0 h 773429"/>
                  <a:gd name="connsiteX5" fmla="*/ 171640 w 1057274"/>
                  <a:gd name="connsiteY5" fmla="*/ 302895 h 773429"/>
                  <a:gd name="connsiteX6" fmla="*/ 408432 w 1057274"/>
                  <a:gd name="connsiteY6" fmla="*/ 541877 h 773429"/>
                  <a:gd name="connsiteX7" fmla="*/ 1057275 w 1057274"/>
                  <a:gd name="connsiteY7" fmla="*/ 754951 h 773429"/>
                  <a:gd name="connsiteX8" fmla="*/ 1057275 w 1057274"/>
                  <a:gd name="connsiteY8" fmla="*/ 773430 h 773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274" h="773429">
                    <a:moveTo>
                      <a:pt x="1057275" y="773430"/>
                    </a:moveTo>
                    <a:cubicBezTo>
                      <a:pt x="817626" y="773430"/>
                      <a:pt x="589407" y="698468"/>
                      <a:pt x="397478" y="556736"/>
                    </a:cubicBezTo>
                    <a:cubicBezTo>
                      <a:pt x="305086" y="488537"/>
                      <a:pt x="224028" y="406717"/>
                      <a:pt x="156686" y="313754"/>
                    </a:cubicBezTo>
                    <a:cubicBezTo>
                      <a:pt x="88487" y="219551"/>
                      <a:pt x="35814" y="115919"/>
                      <a:pt x="0" y="5715"/>
                    </a:cubicBezTo>
                    <a:lnTo>
                      <a:pt x="17621" y="0"/>
                    </a:lnTo>
                    <a:cubicBezTo>
                      <a:pt x="52768" y="108395"/>
                      <a:pt x="104584" y="210312"/>
                      <a:pt x="171640" y="302895"/>
                    </a:cubicBezTo>
                    <a:cubicBezTo>
                      <a:pt x="237934" y="394335"/>
                      <a:pt x="317563" y="474821"/>
                      <a:pt x="408432" y="541877"/>
                    </a:cubicBezTo>
                    <a:cubicBezTo>
                      <a:pt x="597218" y="681323"/>
                      <a:pt x="821531" y="754951"/>
                      <a:pt x="1057275" y="754951"/>
                    </a:cubicBezTo>
                    <a:lnTo>
                      <a:pt x="1057275" y="773430"/>
                    </a:lnTo>
                    <a:close/>
                  </a:path>
                </a:pathLst>
              </a:custGeom>
              <a:gradFill>
                <a:gsLst>
                  <a:gs pos="0">
                    <a:schemeClr val="accent1"/>
                  </a:gs>
                  <a:gs pos="100000">
                    <a:schemeClr val="accent2"/>
                  </a:gs>
                </a:gsLst>
                <a:lin ang="5400000" scaled="1"/>
              </a:gradFill>
              <a:ln w="9525" cap="flat">
                <a:noFill/>
                <a:prstDash val="solid"/>
                <a:miter/>
              </a:ln>
            </p:spPr>
            <p:txBody>
              <a:bodyPr rtlCol="0" anchor="ctr"/>
              <a:lstStyle/>
              <a:p>
                <a:endParaRPr lang="zh-CN" altLang="en-US"/>
              </a:p>
            </p:txBody>
          </p:sp>
          <p:sp>
            <p:nvSpPr>
              <p:cNvPr id="215" name="旁门左道出品"/>
              <p:cNvSpPr/>
              <p:nvPr/>
            </p:nvSpPr>
            <p:spPr>
              <a:xfrm>
                <a:off x="3100913" y="1286899"/>
                <a:ext cx="546374" cy="1433325"/>
              </a:xfrm>
              <a:custGeom>
                <a:avLst/>
                <a:gdLst>
                  <a:gd name="connsiteX0" fmla="*/ 411924 w 463359"/>
                  <a:gd name="connsiteY0" fmla="*/ 1215358 h 1215548"/>
                  <a:gd name="connsiteX1" fmla="*/ 408781 w 463359"/>
                  <a:gd name="connsiteY1" fmla="*/ 1209643 h 1215548"/>
                  <a:gd name="connsiteX2" fmla="*/ 408781 w 463359"/>
                  <a:gd name="connsiteY2" fmla="*/ 1209643 h 1215548"/>
                  <a:gd name="connsiteX3" fmla="*/ 414496 w 463359"/>
                  <a:gd name="connsiteY3" fmla="*/ 1206500 h 1215548"/>
                  <a:gd name="connsiteX4" fmla="*/ 414496 w 463359"/>
                  <a:gd name="connsiteY4" fmla="*/ 1206500 h 1215548"/>
                  <a:gd name="connsiteX5" fmla="*/ 417639 w 463359"/>
                  <a:gd name="connsiteY5" fmla="*/ 1212215 h 1215548"/>
                  <a:gd name="connsiteX6" fmla="*/ 417639 w 463359"/>
                  <a:gd name="connsiteY6" fmla="*/ 1212215 h 1215548"/>
                  <a:gd name="connsiteX7" fmla="*/ 413258 w 463359"/>
                  <a:gd name="connsiteY7" fmla="*/ 1215548 h 1215548"/>
                  <a:gd name="connsiteX8" fmla="*/ 413258 w 463359"/>
                  <a:gd name="connsiteY8" fmla="*/ 1215548 h 1215548"/>
                  <a:gd name="connsiteX9" fmla="*/ 411924 w 463359"/>
                  <a:gd name="connsiteY9" fmla="*/ 1215358 h 1215548"/>
                  <a:gd name="connsiteX10" fmla="*/ 420782 w 463359"/>
                  <a:gd name="connsiteY10" fmla="*/ 1184306 h 1215548"/>
                  <a:gd name="connsiteX11" fmla="*/ 417448 w 463359"/>
                  <a:gd name="connsiteY11" fmla="*/ 1178687 h 1215548"/>
                  <a:gd name="connsiteX12" fmla="*/ 417448 w 463359"/>
                  <a:gd name="connsiteY12" fmla="*/ 1178687 h 1215548"/>
                  <a:gd name="connsiteX13" fmla="*/ 423068 w 463359"/>
                  <a:gd name="connsiteY13" fmla="*/ 1175353 h 1215548"/>
                  <a:gd name="connsiteX14" fmla="*/ 423068 w 463359"/>
                  <a:gd name="connsiteY14" fmla="*/ 1175353 h 1215548"/>
                  <a:gd name="connsiteX15" fmla="*/ 426307 w 463359"/>
                  <a:gd name="connsiteY15" fmla="*/ 1180973 h 1215548"/>
                  <a:gd name="connsiteX16" fmla="*/ 426307 w 463359"/>
                  <a:gd name="connsiteY16" fmla="*/ 1180973 h 1215548"/>
                  <a:gd name="connsiteX17" fmla="*/ 421830 w 463359"/>
                  <a:gd name="connsiteY17" fmla="*/ 1184402 h 1215548"/>
                  <a:gd name="connsiteX18" fmla="*/ 421830 w 463359"/>
                  <a:gd name="connsiteY18" fmla="*/ 1184402 h 1215548"/>
                  <a:gd name="connsiteX19" fmla="*/ 420782 w 463359"/>
                  <a:gd name="connsiteY19" fmla="*/ 1184306 h 1215548"/>
                  <a:gd name="connsiteX20" fmla="*/ 428783 w 463359"/>
                  <a:gd name="connsiteY20" fmla="*/ 1152874 h 1215548"/>
                  <a:gd name="connsiteX21" fmla="*/ 425354 w 463359"/>
                  <a:gd name="connsiteY21" fmla="*/ 1147349 h 1215548"/>
                  <a:gd name="connsiteX22" fmla="*/ 425354 w 463359"/>
                  <a:gd name="connsiteY22" fmla="*/ 1147349 h 1215548"/>
                  <a:gd name="connsiteX23" fmla="*/ 430879 w 463359"/>
                  <a:gd name="connsiteY23" fmla="*/ 1143920 h 1215548"/>
                  <a:gd name="connsiteX24" fmla="*/ 430879 w 463359"/>
                  <a:gd name="connsiteY24" fmla="*/ 1143920 h 1215548"/>
                  <a:gd name="connsiteX25" fmla="*/ 434308 w 463359"/>
                  <a:gd name="connsiteY25" fmla="*/ 1149445 h 1215548"/>
                  <a:gd name="connsiteX26" fmla="*/ 434308 w 463359"/>
                  <a:gd name="connsiteY26" fmla="*/ 1149445 h 1215548"/>
                  <a:gd name="connsiteX27" fmla="*/ 429831 w 463359"/>
                  <a:gd name="connsiteY27" fmla="*/ 1152969 h 1215548"/>
                  <a:gd name="connsiteX28" fmla="*/ 429831 w 463359"/>
                  <a:gd name="connsiteY28" fmla="*/ 1152969 h 1215548"/>
                  <a:gd name="connsiteX29" fmla="*/ 428783 w 463359"/>
                  <a:gd name="connsiteY29" fmla="*/ 1152874 h 1215548"/>
                  <a:gd name="connsiteX30" fmla="*/ 435832 w 463359"/>
                  <a:gd name="connsiteY30" fmla="*/ 1121346 h 1215548"/>
                  <a:gd name="connsiteX31" fmla="*/ 432212 w 463359"/>
                  <a:gd name="connsiteY31" fmla="*/ 1115917 h 1215548"/>
                  <a:gd name="connsiteX32" fmla="*/ 432212 w 463359"/>
                  <a:gd name="connsiteY32" fmla="*/ 1115917 h 1215548"/>
                  <a:gd name="connsiteX33" fmla="*/ 437642 w 463359"/>
                  <a:gd name="connsiteY33" fmla="*/ 1112297 h 1215548"/>
                  <a:gd name="connsiteX34" fmla="*/ 437642 w 463359"/>
                  <a:gd name="connsiteY34" fmla="*/ 1112297 h 1215548"/>
                  <a:gd name="connsiteX35" fmla="*/ 441261 w 463359"/>
                  <a:gd name="connsiteY35" fmla="*/ 1117727 h 1215548"/>
                  <a:gd name="connsiteX36" fmla="*/ 441261 w 463359"/>
                  <a:gd name="connsiteY36" fmla="*/ 1117727 h 1215548"/>
                  <a:gd name="connsiteX37" fmla="*/ 436689 w 463359"/>
                  <a:gd name="connsiteY37" fmla="*/ 1121441 h 1215548"/>
                  <a:gd name="connsiteX38" fmla="*/ 436689 w 463359"/>
                  <a:gd name="connsiteY38" fmla="*/ 1121441 h 1215548"/>
                  <a:gd name="connsiteX39" fmla="*/ 435832 w 463359"/>
                  <a:gd name="connsiteY39" fmla="*/ 1121346 h 1215548"/>
                  <a:gd name="connsiteX40" fmla="*/ 441928 w 463359"/>
                  <a:gd name="connsiteY40" fmla="*/ 1089533 h 1215548"/>
                  <a:gd name="connsiteX41" fmla="*/ 438213 w 463359"/>
                  <a:gd name="connsiteY41" fmla="*/ 1084198 h 1215548"/>
                  <a:gd name="connsiteX42" fmla="*/ 438213 w 463359"/>
                  <a:gd name="connsiteY42" fmla="*/ 1084198 h 1215548"/>
                  <a:gd name="connsiteX43" fmla="*/ 443547 w 463359"/>
                  <a:gd name="connsiteY43" fmla="*/ 1080389 h 1215548"/>
                  <a:gd name="connsiteX44" fmla="*/ 443547 w 463359"/>
                  <a:gd name="connsiteY44" fmla="*/ 1080389 h 1215548"/>
                  <a:gd name="connsiteX45" fmla="*/ 447357 w 463359"/>
                  <a:gd name="connsiteY45" fmla="*/ 1085723 h 1215548"/>
                  <a:gd name="connsiteX46" fmla="*/ 447357 w 463359"/>
                  <a:gd name="connsiteY46" fmla="*/ 1085723 h 1215548"/>
                  <a:gd name="connsiteX47" fmla="*/ 442785 w 463359"/>
                  <a:gd name="connsiteY47" fmla="*/ 1089533 h 1215548"/>
                  <a:gd name="connsiteX48" fmla="*/ 442785 w 463359"/>
                  <a:gd name="connsiteY48" fmla="*/ 1089533 h 1215548"/>
                  <a:gd name="connsiteX49" fmla="*/ 441928 w 463359"/>
                  <a:gd name="connsiteY49" fmla="*/ 1089533 h 1215548"/>
                  <a:gd name="connsiteX50" fmla="*/ 447071 w 463359"/>
                  <a:gd name="connsiteY50" fmla="*/ 1057624 h 1215548"/>
                  <a:gd name="connsiteX51" fmla="*/ 443166 w 463359"/>
                  <a:gd name="connsiteY51" fmla="*/ 1052385 h 1215548"/>
                  <a:gd name="connsiteX52" fmla="*/ 443166 w 463359"/>
                  <a:gd name="connsiteY52" fmla="*/ 1052385 h 1215548"/>
                  <a:gd name="connsiteX53" fmla="*/ 448405 w 463359"/>
                  <a:gd name="connsiteY53" fmla="*/ 1048480 h 1215548"/>
                  <a:gd name="connsiteX54" fmla="*/ 448405 w 463359"/>
                  <a:gd name="connsiteY54" fmla="*/ 1048480 h 1215548"/>
                  <a:gd name="connsiteX55" fmla="*/ 452310 w 463359"/>
                  <a:gd name="connsiteY55" fmla="*/ 1053719 h 1215548"/>
                  <a:gd name="connsiteX56" fmla="*/ 452310 w 463359"/>
                  <a:gd name="connsiteY56" fmla="*/ 1053719 h 1215548"/>
                  <a:gd name="connsiteX57" fmla="*/ 447738 w 463359"/>
                  <a:gd name="connsiteY57" fmla="*/ 1057719 h 1215548"/>
                  <a:gd name="connsiteX58" fmla="*/ 447738 w 463359"/>
                  <a:gd name="connsiteY58" fmla="*/ 1057719 h 1215548"/>
                  <a:gd name="connsiteX59" fmla="*/ 447071 w 463359"/>
                  <a:gd name="connsiteY59" fmla="*/ 1057624 h 1215548"/>
                  <a:gd name="connsiteX60" fmla="*/ 451262 w 463359"/>
                  <a:gd name="connsiteY60" fmla="*/ 1025525 h 1215548"/>
                  <a:gd name="connsiteX61" fmla="*/ 447167 w 463359"/>
                  <a:gd name="connsiteY61" fmla="*/ 1020381 h 1215548"/>
                  <a:gd name="connsiteX62" fmla="*/ 447167 w 463359"/>
                  <a:gd name="connsiteY62" fmla="*/ 1020381 h 1215548"/>
                  <a:gd name="connsiteX63" fmla="*/ 452310 w 463359"/>
                  <a:gd name="connsiteY63" fmla="*/ 1016285 h 1215548"/>
                  <a:gd name="connsiteX64" fmla="*/ 452310 w 463359"/>
                  <a:gd name="connsiteY64" fmla="*/ 1016285 h 1215548"/>
                  <a:gd name="connsiteX65" fmla="*/ 456406 w 463359"/>
                  <a:gd name="connsiteY65" fmla="*/ 1021429 h 1215548"/>
                  <a:gd name="connsiteX66" fmla="*/ 456406 w 463359"/>
                  <a:gd name="connsiteY66" fmla="*/ 1021429 h 1215548"/>
                  <a:gd name="connsiteX67" fmla="*/ 451834 w 463359"/>
                  <a:gd name="connsiteY67" fmla="*/ 1025525 h 1215548"/>
                  <a:gd name="connsiteX68" fmla="*/ 451834 w 463359"/>
                  <a:gd name="connsiteY68" fmla="*/ 1025525 h 1215548"/>
                  <a:gd name="connsiteX69" fmla="*/ 451262 w 463359"/>
                  <a:gd name="connsiteY69" fmla="*/ 1025525 h 1215548"/>
                  <a:gd name="connsiteX70" fmla="*/ 454596 w 463359"/>
                  <a:gd name="connsiteY70" fmla="*/ 993330 h 1215548"/>
                  <a:gd name="connsiteX71" fmla="*/ 450405 w 463359"/>
                  <a:gd name="connsiteY71" fmla="*/ 988377 h 1215548"/>
                  <a:gd name="connsiteX72" fmla="*/ 450405 w 463359"/>
                  <a:gd name="connsiteY72" fmla="*/ 988377 h 1215548"/>
                  <a:gd name="connsiteX73" fmla="*/ 455358 w 463359"/>
                  <a:gd name="connsiteY73" fmla="*/ 984186 h 1215548"/>
                  <a:gd name="connsiteX74" fmla="*/ 455358 w 463359"/>
                  <a:gd name="connsiteY74" fmla="*/ 984186 h 1215548"/>
                  <a:gd name="connsiteX75" fmla="*/ 459549 w 463359"/>
                  <a:gd name="connsiteY75" fmla="*/ 989139 h 1215548"/>
                  <a:gd name="connsiteX76" fmla="*/ 459549 w 463359"/>
                  <a:gd name="connsiteY76" fmla="*/ 989139 h 1215548"/>
                  <a:gd name="connsiteX77" fmla="*/ 454977 w 463359"/>
                  <a:gd name="connsiteY77" fmla="*/ 993425 h 1215548"/>
                  <a:gd name="connsiteX78" fmla="*/ 454977 w 463359"/>
                  <a:gd name="connsiteY78" fmla="*/ 993425 h 1215548"/>
                  <a:gd name="connsiteX79" fmla="*/ 454596 w 463359"/>
                  <a:gd name="connsiteY79" fmla="*/ 993330 h 1215548"/>
                  <a:gd name="connsiteX80" fmla="*/ 456882 w 463359"/>
                  <a:gd name="connsiteY80" fmla="*/ 961040 h 1215548"/>
                  <a:gd name="connsiteX81" fmla="*/ 452501 w 463359"/>
                  <a:gd name="connsiteY81" fmla="*/ 956183 h 1215548"/>
                  <a:gd name="connsiteX82" fmla="*/ 452501 w 463359"/>
                  <a:gd name="connsiteY82" fmla="*/ 956183 h 1215548"/>
                  <a:gd name="connsiteX83" fmla="*/ 457358 w 463359"/>
                  <a:gd name="connsiteY83" fmla="*/ 951801 h 1215548"/>
                  <a:gd name="connsiteX84" fmla="*/ 457358 w 463359"/>
                  <a:gd name="connsiteY84" fmla="*/ 951801 h 1215548"/>
                  <a:gd name="connsiteX85" fmla="*/ 461740 w 463359"/>
                  <a:gd name="connsiteY85" fmla="*/ 956659 h 1215548"/>
                  <a:gd name="connsiteX86" fmla="*/ 461740 w 463359"/>
                  <a:gd name="connsiteY86" fmla="*/ 956659 h 1215548"/>
                  <a:gd name="connsiteX87" fmla="*/ 461740 w 463359"/>
                  <a:gd name="connsiteY87" fmla="*/ 956659 h 1215548"/>
                  <a:gd name="connsiteX88" fmla="*/ 461740 w 463359"/>
                  <a:gd name="connsiteY88" fmla="*/ 956659 h 1215548"/>
                  <a:gd name="connsiteX89" fmla="*/ 457072 w 463359"/>
                  <a:gd name="connsiteY89" fmla="*/ 961040 h 1215548"/>
                  <a:gd name="connsiteX90" fmla="*/ 457072 w 463359"/>
                  <a:gd name="connsiteY90" fmla="*/ 961040 h 1215548"/>
                  <a:gd name="connsiteX91" fmla="*/ 456882 w 463359"/>
                  <a:gd name="connsiteY91" fmla="*/ 961040 h 1215548"/>
                  <a:gd name="connsiteX92" fmla="*/ 458311 w 463359"/>
                  <a:gd name="connsiteY92" fmla="*/ 928751 h 1215548"/>
                  <a:gd name="connsiteX93" fmla="*/ 453834 w 463359"/>
                  <a:gd name="connsiteY93" fmla="*/ 923988 h 1215548"/>
                  <a:gd name="connsiteX94" fmla="*/ 453834 w 463359"/>
                  <a:gd name="connsiteY94" fmla="*/ 923988 h 1215548"/>
                  <a:gd name="connsiteX95" fmla="*/ 458597 w 463359"/>
                  <a:gd name="connsiteY95" fmla="*/ 919511 h 1215548"/>
                  <a:gd name="connsiteX96" fmla="*/ 458597 w 463359"/>
                  <a:gd name="connsiteY96" fmla="*/ 919511 h 1215548"/>
                  <a:gd name="connsiteX97" fmla="*/ 463073 w 463359"/>
                  <a:gd name="connsiteY97" fmla="*/ 924274 h 1215548"/>
                  <a:gd name="connsiteX98" fmla="*/ 463073 w 463359"/>
                  <a:gd name="connsiteY98" fmla="*/ 924274 h 1215548"/>
                  <a:gd name="connsiteX99" fmla="*/ 458501 w 463359"/>
                  <a:gd name="connsiteY99" fmla="*/ 928751 h 1215548"/>
                  <a:gd name="connsiteX100" fmla="*/ 458501 w 463359"/>
                  <a:gd name="connsiteY100" fmla="*/ 928751 h 1215548"/>
                  <a:gd name="connsiteX101" fmla="*/ 458311 w 463359"/>
                  <a:gd name="connsiteY101" fmla="*/ 928751 h 1215548"/>
                  <a:gd name="connsiteX102" fmla="*/ 454120 w 463359"/>
                  <a:gd name="connsiteY102" fmla="*/ 891794 h 1215548"/>
                  <a:gd name="connsiteX103" fmla="*/ 458692 w 463359"/>
                  <a:gd name="connsiteY103" fmla="*/ 887222 h 1215548"/>
                  <a:gd name="connsiteX104" fmla="*/ 458692 w 463359"/>
                  <a:gd name="connsiteY104" fmla="*/ 887222 h 1215548"/>
                  <a:gd name="connsiteX105" fmla="*/ 463359 w 463359"/>
                  <a:gd name="connsiteY105" fmla="*/ 891794 h 1215548"/>
                  <a:gd name="connsiteX106" fmla="*/ 463359 w 463359"/>
                  <a:gd name="connsiteY106" fmla="*/ 891794 h 1215548"/>
                  <a:gd name="connsiteX107" fmla="*/ 458787 w 463359"/>
                  <a:gd name="connsiteY107" fmla="*/ 896461 h 1215548"/>
                  <a:gd name="connsiteX108" fmla="*/ 458787 w 463359"/>
                  <a:gd name="connsiteY108" fmla="*/ 896461 h 1215548"/>
                  <a:gd name="connsiteX109" fmla="*/ 454120 w 463359"/>
                  <a:gd name="connsiteY109" fmla="*/ 891794 h 1215548"/>
                  <a:gd name="connsiteX110" fmla="*/ 453548 w 463359"/>
                  <a:gd name="connsiteY110" fmla="*/ 859599 h 1215548"/>
                  <a:gd name="connsiteX111" fmla="*/ 458025 w 463359"/>
                  <a:gd name="connsiteY111" fmla="*/ 854837 h 1215548"/>
                  <a:gd name="connsiteX112" fmla="*/ 458025 w 463359"/>
                  <a:gd name="connsiteY112" fmla="*/ 854837 h 1215548"/>
                  <a:gd name="connsiteX113" fmla="*/ 462788 w 463359"/>
                  <a:gd name="connsiteY113" fmla="*/ 859313 h 1215548"/>
                  <a:gd name="connsiteX114" fmla="*/ 462788 w 463359"/>
                  <a:gd name="connsiteY114" fmla="*/ 859313 h 1215548"/>
                  <a:gd name="connsiteX115" fmla="*/ 458311 w 463359"/>
                  <a:gd name="connsiteY115" fmla="*/ 864076 h 1215548"/>
                  <a:gd name="connsiteX116" fmla="*/ 458311 w 463359"/>
                  <a:gd name="connsiteY116" fmla="*/ 864076 h 1215548"/>
                  <a:gd name="connsiteX117" fmla="*/ 458120 w 463359"/>
                  <a:gd name="connsiteY117" fmla="*/ 864076 h 1215548"/>
                  <a:gd name="connsiteX118" fmla="*/ 458120 w 463359"/>
                  <a:gd name="connsiteY118" fmla="*/ 864076 h 1215548"/>
                  <a:gd name="connsiteX119" fmla="*/ 453548 w 463359"/>
                  <a:gd name="connsiteY119" fmla="*/ 859599 h 1215548"/>
                  <a:gd name="connsiteX120" fmla="*/ 452024 w 463359"/>
                  <a:gd name="connsiteY120" fmla="*/ 827405 h 1215548"/>
                  <a:gd name="connsiteX121" fmla="*/ 456310 w 463359"/>
                  <a:gd name="connsiteY121" fmla="*/ 822547 h 1215548"/>
                  <a:gd name="connsiteX122" fmla="*/ 456310 w 463359"/>
                  <a:gd name="connsiteY122" fmla="*/ 822547 h 1215548"/>
                  <a:gd name="connsiteX123" fmla="*/ 461168 w 463359"/>
                  <a:gd name="connsiteY123" fmla="*/ 826833 h 1215548"/>
                  <a:gd name="connsiteX124" fmla="*/ 461168 w 463359"/>
                  <a:gd name="connsiteY124" fmla="*/ 826833 h 1215548"/>
                  <a:gd name="connsiteX125" fmla="*/ 456882 w 463359"/>
                  <a:gd name="connsiteY125" fmla="*/ 831691 h 1215548"/>
                  <a:gd name="connsiteX126" fmla="*/ 456882 w 463359"/>
                  <a:gd name="connsiteY126" fmla="*/ 831691 h 1215548"/>
                  <a:gd name="connsiteX127" fmla="*/ 456596 w 463359"/>
                  <a:gd name="connsiteY127" fmla="*/ 831691 h 1215548"/>
                  <a:gd name="connsiteX128" fmla="*/ 456596 w 463359"/>
                  <a:gd name="connsiteY128" fmla="*/ 831691 h 1215548"/>
                  <a:gd name="connsiteX129" fmla="*/ 452024 w 463359"/>
                  <a:gd name="connsiteY129" fmla="*/ 827405 h 1215548"/>
                  <a:gd name="connsiteX130" fmla="*/ 449548 w 463359"/>
                  <a:gd name="connsiteY130" fmla="*/ 795305 h 1215548"/>
                  <a:gd name="connsiteX131" fmla="*/ 449548 w 463359"/>
                  <a:gd name="connsiteY131" fmla="*/ 795305 h 1215548"/>
                  <a:gd name="connsiteX132" fmla="*/ 453739 w 463359"/>
                  <a:gd name="connsiteY132" fmla="*/ 790257 h 1215548"/>
                  <a:gd name="connsiteX133" fmla="*/ 453739 w 463359"/>
                  <a:gd name="connsiteY133" fmla="*/ 790257 h 1215548"/>
                  <a:gd name="connsiteX134" fmla="*/ 458787 w 463359"/>
                  <a:gd name="connsiteY134" fmla="*/ 794448 h 1215548"/>
                  <a:gd name="connsiteX135" fmla="*/ 458787 w 463359"/>
                  <a:gd name="connsiteY135" fmla="*/ 794448 h 1215548"/>
                  <a:gd name="connsiteX136" fmla="*/ 458787 w 463359"/>
                  <a:gd name="connsiteY136" fmla="*/ 794448 h 1215548"/>
                  <a:gd name="connsiteX137" fmla="*/ 458787 w 463359"/>
                  <a:gd name="connsiteY137" fmla="*/ 794448 h 1215548"/>
                  <a:gd name="connsiteX138" fmla="*/ 454596 w 463359"/>
                  <a:gd name="connsiteY138" fmla="*/ 799496 h 1215548"/>
                  <a:gd name="connsiteX139" fmla="*/ 454596 w 463359"/>
                  <a:gd name="connsiteY139" fmla="*/ 799496 h 1215548"/>
                  <a:gd name="connsiteX140" fmla="*/ 454120 w 463359"/>
                  <a:gd name="connsiteY140" fmla="*/ 799496 h 1215548"/>
                  <a:gd name="connsiteX141" fmla="*/ 454120 w 463359"/>
                  <a:gd name="connsiteY141" fmla="*/ 799496 h 1215548"/>
                  <a:gd name="connsiteX142" fmla="*/ 449548 w 463359"/>
                  <a:gd name="connsiteY142" fmla="*/ 795305 h 1215548"/>
                  <a:gd name="connsiteX143" fmla="*/ 446214 w 463359"/>
                  <a:gd name="connsiteY143" fmla="*/ 763301 h 1215548"/>
                  <a:gd name="connsiteX144" fmla="*/ 450214 w 463359"/>
                  <a:gd name="connsiteY144" fmla="*/ 758158 h 1215548"/>
                  <a:gd name="connsiteX145" fmla="*/ 450214 w 463359"/>
                  <a:gd name="connsiteY145" fmla="*/ 758158 h 1215548"/>
                  <a:gd name="connsiteX146" fmla="*/ 455358 w 463359"/>
                  <a:gd name="connsiteY146" fmla="*/ 762158 h 1215548"/>
                  <a:gd name="connsiteX147" fmla="*/ 455358 w 463359"/>
                  <a:gd name="connsiteY147" fmla="*/ 762158 h 1215548"/>
                  <a:gd name="connsiteX148" fmla="*/ 451358 w 463359"/>
                  <a:gd name="connsiteY148" fmla="*/ 767302 h 1215548"/>
                  <a:gd name="connsiteX149" fmla="*/ 451358 w 463359"/>
                  <a:gd name="connsiteY149" fmla="*/ 767302 h 1215548"/>
                  <a:gd name="connsiteX150" fmla="*/ 450786 w 463359"/>
                  <a:gd name="connsiteY150" fmla="*/ 767302 h 1215548"/>
                  <a:gd name="connsiteX151" fmla="*/ 450786 w 463359"/>
                  <a:gd name="connsiteY151" fmla="*/ 767302 h 1215548"/>
                  <a:gd name="connsiteX152" fmla="*/ 446214 w 463359"/>
                  <a:gd name="connsiteY152" fmla="*/ 763301 h 1215548"/>
                  <a:gd name="connsiteX153" fmla="*/ 441833 w 463359"/>
                  <a:gd name="connsiteY153" fmla="*/ 731393 h 1215548"/>
                  <a:gd name="connsiteX154" fmla="*/ 445738 w 463359"/>
                  <a:gd name="connsiteY154" fmla="*/ 726154 h 1215548"/>
                  <a:gd name="connsiteX155" fmla="*/ 445738 w 463359"/>
                  <a:gd name="connsiteY155" fmla="*/ 726154 h 1215548"/>
                  <a:gd name="connsiteX156" fmla="*/ 450977 w 463359"/>
                  <a:gd name="connsiteY156" fmla="*/ 730059 h 1215548"/>
                  <a:gd name="connsiteX157" fmla="*/ 450977 w 463359"/>
                  <a:gd name="connsiteY157" fmla="*/ 730059 h 1215548"/>
                  <a:gd name="connsiteX158" fmla="*/ 450977 w 463359"/>
                  <a:gd name="connsiteY158" fmla="*/ 730059 h 1215548"/>
                  <a:gd name="connsiteX159" fmla="*/ 450977 w 463359"/>
                  <a:gd name="connsiteY159" fmla="*/ 730059 h 1215548"/>
                  <a:gd name="connsiteX160" fmla="*/ 447071 w 463359"/>
                  <a:gd name="connsiteY160" fmla="*/ 735298 h 1215548"/>
                  <a:gd name="connsiteX161" fmla="*/ 447071 w 463359"/>
                  <a:gd name="connsiteY161" fmla="*/ 735298 h 1215548"/>
                  <a:gd name="connsiteX162" fmla="*/ 446405 w 463359"/>
                  <a:gd name="connsiteY162" fmla="*/ 735393 h 1215548"/>
                  <a:gd name="connsiteX163" fmla="*/ 446405 w 463359"/>
                  <a:gd name="connsiteY163" fmla="*/ 735393 h 1215548"/>
                  <a:gd name="connsiteX164" fmla="*/ 441833 w 463359"/>
                  <a:gd name="connsiteY164" fmla="*/ 731393 h 1215548"/>
                  <a:gd name="connsiteX165" fmla="*/ 436594 w 463359"/>
                  <a:gd name="connsiteY165" fmla="*/ 699579 h 1215548"/>
                  <a:gd name="connsiteX166" fmla="*/ 440309 w 463359"/>
                  <a:gd name="connsiteY166" fmla="*/ 694245 h 1215548"/>
                  <a:gd name="connsiteX167" fmla="*/ 440309 w 463359"/>
                  <a:gd name="connsiteY167" fmla="*/ 694245 h 1215548"/>
                  <a:gd name="connsiteX168" fmla="*/ 445643 w 463359"/>
                  <a:gd name="connsiteY168" fmla="*/ 697960 h 1215548"/>
                  <a:gd name="connsiteX169" fmla="*/ 445643 w 463359"/>
                  <a:gd name="connsiteY169" fmla="*/ 697960 h 1215548"/>
                  <a:gd name="connsiteX170" fmla="*/ 441928 w 463359"/>
                  <a:gd name="connsiteY170" fmla="*/ 703294 h 1215548"/>
                  <a:gd name="connsiteX171" fmla="*/ 441928 w 463359"/>
                  <a:gd name="connsiteY171" fmla="*/ 703294 h 1215548"/>
                  <a:gd name="connsiteX172" fmla="*/ 441071 w 463359"/>
                  <a:gd name="connsiteY172" fmla="*/ 703389 h 1215548"/>
                  <a:gd name="connsiteX173" fmla="*/ 441071 w 463359"/>
                  <a:gd name="connsiteY173" fmla="*/ 703389 h 1215548"/>
                  <a:gd name="connsiteX174" fmla="*/ 436594 w 463359"/>
                  <a:gd name="connsiteY174" fmla="*/ 699579 h 1215548"/>
                  <a:gd name="connsiteX175" fmla="*/ 430402 w 463359"/>
                  <a:gd name="connsiteY175" fmla="*/ 668051 h 1215548"/>
                  <a:gd name="connsiteX176" fmla="*/ 433927 w 463359"/>
                  <a:gd name="connsiteY176" fmla="*/ 662622 h 1215548"/>
                  <a:gd name="connsiteX177" fmla="*/ 433927 w 463359"/>
                  <a:gd name="connsiteY177" fmla="*/ 662622 h 1215548"/>
                  <a:gd name="connsiteX178" fmla="*/ 439451 w 463359"/>
                  <a:gd name="connsiteY178" fmla="*/ 666146 h 1215548"/>
                  <a:gd name="connsiteX179" fmla="*/ 439451 w 463359"/>
                  <a:gd name="connsiteY179" fmla="*/ 666146 h 1215548"/>
                  <a:gd name="connsiteX180" fmla="*/ 435927 w 463359"/>
                  <a:gd name="connsiteY180" fmla="*/ 671576 h 1215548"/>
                  <a:gd name="connsiteX181" fmla="*/ 435927 w 463359"/>
                  <a:gd name="connsiteY181" fmla="*/ 671576 h 1215548"/>
                  <a:gd name="connsiteX182" fmla="*/ 434975 w 463359"/>
                  <a:gd name="connsiteY182" fmla="*/ 671671 h 1215548"/>
                  <a:gd name="connsiteX183" fmla="*/ 434975 w 463359"/>
                  <a:gd name="connsiteY183" fmla="*/ 671671 h 1215548"/>
                  <a:gd name="connsiteX184" fmla="*/ 430402 w 463359"/>
                  <a:gd name="connsiteY184" fmla="*/ 668051 h 1215548"/>
                  <a:gd name="connsiteX185" fmla="*/ 423354 w 463359"/>
                  <a:gd name="connsiteY185" fmla="*/ 636714 h 1215548"/>
                  <a:gd name="connsiteX186" fmla="*/ 426783 w 463359"/>
                  <a:gd name="connsiteY186" fmla="*/ 631094 h 1215548"/>
                  <a:gd name="connsiteX187" fmla="*/ 426783 w 463359"/>
                  <a:gd name="connsiteY187" fmla="*/ 631094 h 1215548"/>
                  <a:gd name="connsiteX188" fmla="*/ 432308 w 463359"/>
                  <a:gd name="connsiteY188" fmla="*/ 634523 h 1215548"/>
                  <a:gd name="connsiteX189" fmla="*/ 432308 w 463359"/>
                  <a:gd name="connsiteY189" fmla="*/ 634523 h 1215548"/>
                  <a:gd name="connsiteX190" fmla="*/ 428879 w 463359"/>
                  <a:gd name="connsiteY190" fmla="*/ 640143 h 1215548"/>
                  <a:gd name="connsiteX191" fmla="*/ 428879 w 463359"/>
                  <a:gd name="connsiteY191" fmla="*/ 640143 h 1215548"/>
                  <a:gd name="connsiteX192" fmla="*/ 427735 w 463359"/>
                  <a:gd name="connsiteY192" fmla="*/ 640238 h 1215548"/>
                  <a:gd name="connsiteX193" fmla="*/ 427735 w 463359"/>
                  <a:gd name="connsiteY193" fmla="*/ 640238 h 1215548"/>
                  <a:gd name="connsiteX194" fmla="*/ 423354 w 463359"/>
                  <a:gd name="connsiteY194" fmla="*/ 636714 h 1215548"/>
                  <a:gd name="connsiteX195" fmla="*/ 415258 w 463359"/>
                  <a:gd name="connsiteY195" fmla="*/ 605567 h 1215548"/>
                  <a:gd name="connsiteX196" fmla="*/ 415258 w 463359"/>
                  <a:gd name="connsiteY196" fmla="*/ 605567 h 1215548"/>
                  <a:gd name="connsiteX197" fmla="*/ 418496 w 463359"/>
                  <a:gd name="connsiteY197" fmla="*/ 599852 h 1215548"/>
                  <a:gd name="connsiteX198" fmla="*/ 418496 w 463359"/>
                  <a:gd name="connsiteY198" fmla="*/ 599852 h 1215548"/>
                  <a:gd name="connsiteX199" fmla="*/ 424211 w 463359"/>
                  <a:gd name="connsiteY199" fmla="*/ 603091 h 1215548"/>
                  <a:gd name="connsiteX200" fmla="*/ 424211 w 463359"/>
                  <a:gd name="connsiteY200" fmla="*/ 603091 h 1215548"/>
                  <a:gd name="connsiteX201" fmla="*/ 420973 w 463359"/>
                  <a:gd name="connsiteY201" fmla="*/ 608711 h 1215548"/>
                  <a:gd name="connsiteX202" fmla="*/ 420973 w 463359"/>
                  <a:gd name="connsiteY202" fmla="*/ 608711 h 1215548"/>
                  <a:gd name="connsiteX203" fmla="*/ 419735 w 463359"/>
                  <a:gd name="connsiteY203" fmla="*/ 608901 h 1215548"/>
                  <a:gd name="connsiteX204" fmla="*/ 419735 w 463359"/>
                  <a:gd name="connsiteY204" fmla="*/ 608901 h 1215548"/>
                  <a:gd name="connsiteX205" fmla="*/ 415258 w 463359"/>
                  <a:gd name="connsiteY205" fmla="*/ 605567 h 1215548"/>
                  <a:gd name="connsiteX206" fmla="*/ 406400 w 463359"/>
                  <a:gd name="connsiteY206" fmla="*/ 574706 h 1215548"/>
                  <a:gd name="connsiteX207" fmla="*/ 409447 w 463359"/>
                  <a:gd name="connsiteY207" fmla="*/ 568896 h 1215548"/>
                  <a:gd name="connsiteX208" fmla="*/ 409447 w 463359"/>
                  <a:gd name="connsiteY208" fmla="*/ 568896 h 1215548"/>
                  <a:gd name="connsiteX209" fmla="*/ 415258 w 463359"/>
                  <a:gd name="connsiteY209" fmla="*/ 571944 h 1215548"/>
                  <a:gd name="connsiteX210" fmla="*/ 415258 w 463359"/>
                  <a:gd name="connsiteY210" fmla="*/ 571944 h 1215548"/>
                  <a:gd name="connsiteX211" fmla="*/ 412210 w 463359"/>
                  <a:gd name="connsiteY211" fmla="*/ 577754 h 1215548"/>
                  <a:gd name="connsiteX212" fmla="*/ 412210 w 463359"/>
                  <a:gd name="connsiteY212" fmla="*/ 577754 h 1215548"/>
                  <a:gd name="connsiteX213" fmla="*/ 410876 w 463359"/>
                  <a:gd name="connsiteY213" fmla="*/ 577945 h 1215548"/>
                  <a:gd name="connsiteX214" fmla="*/ 410876 w 463359"/>
                  <a:gd name="connsiteY214" fmla="*/ 577945 h 1215548"/>
                  <a:gd name="connsiteX215" fmla="*/ 406400 w 463359"/>
                  <a:gd name="connsiteY215" fmla="*/ 574706 h 1215548"/>
                  <a:gd name="connsiteX216" fmla="*/ 396493 w 463359"/>
                  <a:gd name="connsiteY216" fmla="*/ 544131 h 1215548"/>
                  <a:gd name="connsiteX217" fmla="*/ 399446 w 463359"/>
                  <a:gd name="connsiteY217" fmla="*/ 538321 h 1215548"/>
                  <a:gd name="connsiteX218" fmla="*/ 399446 w 463359"/>
                  <a:gd name="connsiteY218" fmla="*/ 538321 h 1215548"/>
                  <a:gd name="connsiteX219" fmla="*/ 405256 w 463359"/>
                  <a:gd name="connsiteY219" fmla="*/ 541178 h 1215548"/>
                  <a:gd name="connsiteX220" fmla="*/ 405256 w 463359"/>
                  <a:gd name="connsiteY220" fmla="*/ 541178 h 1215548"/>
                  <a:gd name="connsiteX221" fmla="*/ 402304 w 463359"/>
                  <a:gd name="connsiteY221" fmla="*/ 547084 h 1215548"/>
                  <a:gd name="connsiteX222" fmla="*/ 402304 w 463359"/>
                  <a:gd name="connsiteY222" fmla="*/ 547084 h 1215548"/>
                  <a:gd name="connsiteX223" fmla="*/ 400875 w 463359"/>
                  <a:gd name="connsiteY223" fmla="*/ 547274 h 1215548"/>
                  <a:gd name="connsiteX224" fmla="*/ 400875 w 463359"/>
                  <a:gd name="connsiteY224" fmla="*/ 547274 h 1215548"/>
                  <a:gd name="connsiteX225" fmla="*/ 396493 w 463359"/>
                  <a:gd name="connsiteY225" fmla="*/ 544131 h 1215548"/>
                  <a:gd name="connsiteX226" fmla="*/ 385730 w 463359"/>
                  <a:gd name="connsiteY226" fmla="*/ 513842 h 1215548"/>
                  <a:gd name="connsiteX227" fmla="*/ 388493 w 463359"/>
                  <a:gd name="connsiteY227" fmla="*/ 507936 h 1215548"/>
                  <a:gd name="connsiteX228" fmla="*/ 388493 w 463359"/>
                  <a:gd name="connsiteY228" fmla="*/ 507936 h 1215548"/>
                  <a:gd name="connsiteX229" fmla="*/ 394398 w 463359"/>
                  <a:gd name="connsiteY229" fmla="*/ 510603 h 1215548"/>
                  <a:gd name="connsiteX230" fmla="*/ 394398 w 463359"/>
                  <a:gd name="connsiteY230" fmla="*/ 510603 h 1215548"/>
                  <a:gd name="connsiteX231" fmla="*/ 391636 w 463359"/>
                  <a:gd name="connsiteY231" fmla="*/ 516509 h 1215548"/>
                  <a:gd name="connsiteX232" fmla="*/ 391636 w 463359"/>
                  <a:gd name="connsiteY232" fmla="*/ 516509 h 1215548"/>
                  <a:gd name="connsiteX233" fmla="*/ 390017 w 463359"/>
                  <a:gd name="connsiteY233" fmla="*/ 516794 h 1215548"/>
                  <a:gd name="connsiteX234" fmla="*/ 390017 w 463359"/>
                  <a:gd name="connsiteY234" fmla="*/ 516794 h 1215548"/>
                  <a:gd name="connsiteX235" fmla="*/ 385730 w 463359"/>
                  <a:gd name="connsiteY235" fmla="*/ 513842 h 1215548"/>
                  <a:gd name="connsiteX236" fmla="*/ 374110 w 463359"/>
                  <a:gd name="connsiteY236" fmla="*/ 483838 h 1215548"/>
                  <a:gd name="connsiteX237" fmla="*/ 376681 w 463359"/>
                  <a:gd name="connsiteY237" fmla="*/ 477837 h 1215548"/>
                  <a:gd name="connsiteX238" fmla="*/ 376681 w 463359"/>
                  <a:gd name="connsiteY238" fmla="*/ 477837 h 1215548"/>
                  <a:gd name="connsiteX239" fmla="*/ 382682 w 463359"/>
                  <a:gd name="connsiteY239" fmla="*/ 480409 h 1215548"/>
                  <a:gd name="connsiteX240" fmla="*/ 382682 w 463359"/>
                  <a:gd name="connsiteY240" fmla="*/ 480409 h 1215548"/>
                  <a:gd name="connsiteX241" fmla="*/ 380110 w 463359"/>
                  <a:gd name="connsiteY241" fmla="*/ 486409 h 1215548"/>
                  <a:gd name="connsiteX242" fmla="*/ 380110 w 463359"/>
                  <a:gd name="connsiteY242" fmla="*/ 486409 h 1215548"/>
                  <a:gd name="connsiteX243" fmla="*/ 378396 w 463359"/>
                  <a:gd name="connsiteY243" fmla="*/ 486790 h 1215548"/>
                  <a:gd name="connsiteX244" fmla="*/ 378396 w 463359"/>
                  <a:gd name="connsiteY244" fmla="*/ 486790 h 1215548"/>
                  <a:gd name="connsiteX245" fmla="*/ 374110 w 463359"/>
                  <a:gd name="connsiteY245" fmla="*/ 483838 h 1215548"/>
                  <a:gd name="connsiteX246" fmla="*/ 361537 w 463359"/>
                  <a:gd name="connsiteY246" fmla="*/ 454215 h 1215548"/>
                  <a:gd name="connsiteX247" fmla="*/ 363918 w 463359"/>
                  <a:gd name="connsiteY247" fmla="*/ 448119 h 1215548"/>
                  <a:gd name="connsiteX248" fmla="*/ 363918 w 463359"/>
                  <a:gd name="connsiteY248" fmla="*/ 448119 h 1215548"/>
                  <a:gd name="connsiteX249" fmla="*/ 370014 w 463359"/>
                  <a:gd name="connsiteY249" fmla="*/ 450500 h 1215548"/>
                  <a:gd name="connsiteX250" fmla="*/ 370014 w 463359"/>
                  <a:gd name="connsiteY250" fmla="*/ 450500 h 1215548"/>
                  <a:gd name="connsiteX251" fmla="*/ 367633 w 463359"/>
                  <a:gd name="connsiteY251" fmla="*/ 456596 h 1215548"/>
                  <a:gd name="connsiteX252" fmla="*/ 367633 w 463359"/>
                  <a:gd name="connsiteY252" fmla="*/ 456596 h 1215548"/>
                  <a:gd name="connsiteX253" fmla="*/ 365728 w 463359"/>
                  <a:gd name="connsiteY253" fmla="*/ 456977 h 1215548"/>
                  <a:gd name="connsiteX254" fmla="*/ 365728 w 463359"/>
                  <a:gd name="connsiteY254" fmla="*/ 456977 h 1215548"/>
                  <a:gd name="connsiteX255" fmla="*/ 361537 w 463359"/>
                  <a:gd name="connsiteY255" fmla="*/ 454215 h 1215548"/>
                  <a:gd name="connsiteX256" fmla="*/ 348202 w 463359"/>
                  <a:gd name="connsiteY256" fmla="*/ 424973 h 1215548"/>
                  <a:gd name="connsiteX257" fmla="*/ 350393 w 463359"/>
                  <a:gd name="connsiteY257" fmla="*/ 418782 h 1215548"/>
                  <a:gd name="connsiteX258" fmla="*/ 350393 w 463359"/>
                  <a:gd name="connsiteY258" fmla="*/ 418782 h 1215548"/>
                  <a:gd name="connsiteX259" fmla="*/ 356584 w 463359"/>
                  <a:gd name="connsiteY259" fmla="*/ 420973 h 1215548"/>
                  <a:gd name="connsiteX260" fmla="*/ 356584 w 463359"/>
                  <a:gd name="connsiteY260" fmla="*/ 420973 h 1215548"/>
                  <a:gd name="connsiteX261" fmla="*/ 356584 w 463359"/>
                  <a:gd name="connsiteY261" fmla="*/ 420973 h 1215548"/>
                  <a:gd name="connsiteX262" fmla="*/ 356584 w 463359"/>
                  <a:gd name="connsiteY262" fmla="*/ 420973 h 1215548"/>
                  <a:gd name="connsiteX263" fmla="*/ 354393 w 463359"/>
                  <a:gd name="connsiteY263" fmla="*/ 427069 h 1215548"/>
                  <a:gd name="connsiteX264" fmla="*/ 354393 w 463359"/>
                  <a:gd name="connsiteY264" fmla="*/ 427069 h 1215548"/>
                  <a:gd name="connsiteX265" fmla="*/ 352393 w 463359"/>
                  <a:gd name="connsiteY265" fmla="*/ 427545 h 1215548"/>
                  <a:gd name="connsiteX266" fmla="*/ 352393 w 463359"/>
                  <a:gd name="connsiteY266" fmla="*/ 427545 h 1215548"/>
                  <a:gd name="connsiteX267" fmla="*/ 348202 w 463359"/>
                  <a:gd name="connsiteY267" fmla="*/ 424973 h 1215548"/>
                  <a:gd name="connsiteX268" fmla="*/ 333914 w 463359"/>
                  <a:gd name="connsiteY268" fmla="*/ 396113 h 1215548"/>
                  <a:gd name="connsiteX269" fmla="*/ 335914 w 463359"/>
                  <a:gd name="connsiteY269" fmla="*/ 389921 h 1215548"/>
                  <a:gd name="connsiteX270" fmla="*/ 335914 w 463359"/>
                  <a:gd name="connsiteY270" fmla="*/ 389921 h 1215548"/>
                  <a:gd name="connsiteX271" fmla="*/ 342106 w 463359"/>
                  <a:gd name="connsiteY271" fmla="*/ 391922 h 1215548"/>
                  <a:gd name="connsiteX272" fmla="*/ 342106 w 463359"/>
                  <a:gd name="connsiteY272" fmla="*/ 391922 h 1215548"/>
                  <a:gd name="connsiteX273" fmla="*/ 342106 w 463359"/>
                  <a:gd name="connsiteY273" fmla="*/ 391922 h 1215548"/>
                  <a:gd name="connsiteX274" fmla="*/ 342106 w 463359"/>
                  <a:gd name="connsiteY274" fmla="*/ 391922 h 1215548"/>
                  <a:gd name="connsiteX275" fmla="*/ 340106 w 463359"/>
                  <a:gd name="connsiteY275" fmla="*/ 398113 h 1215548"/>
                  <a:gd name="connsiteX276" fmla="*/ 340106 w 463359"/>
                  <a:gd name="connsiteY276" fmla="*/ 398113 h 1215548"/>
                  <a:gd name="connsiteX277" fmla="*/ 338010 w 463359"/>
                  <a:gd name="connsiteY277" fmla="*/ 398684 h 1215548"/>
                  <a:gd name="connsiteX278" fmla="*/ 338010 w 463359"/>
                  <a:gd name="connsiteY278" fmla="*/ 398684 h 1215548"/>
                  <a:gd name="connsiteX279" fmla="*/ 333914 w 463359"/>
                  <a:gd name="connsiteY279" fmla="*/ 396113 h 1215548"/>
                  <a:gd name="connsiteX280" fmla="*/ 318865 w 463359"/>
                  <a:gd name="connsiteY280" fmla="*/ 367728 h 1215548"/>
                  <a:gd name="connsiteX281" fmla="*/ 318865 w 463359"/>
                  <a:gd name="connsiteY281" fmla="*/ 367728 h 1215548"/>
                  <a:gd name="connsiteX282" fmla="*/ 320675 w 463359"/>
                  <a:gd name="connsiteY282" fmla="*/ 361442 h 1215548"/>
                  <a:gd name="connsiteX283" fmla="*/ 320675 w 463359"/>
                  <a:gd name="connsiteY283" fmla="*/ 361442 h 1215548"/>
                  <a:gd name="connsiteX284" fmla="*/ 326961 w 463359"/>
                  <a:gd name="connsiteY284" fmla="*/ 363251 h 1215548"/>
                  <a:gd name="connsiteX285" fmla="*/ 326961 w 463359"/>
                  <a:gd name="connsiteY285" fmla="*/ 363251 h 1215548"/>
                  <a:gd name="connsiteX286" fmla="*/ 325151 w 463359"/>
                  <a:gd name="connsiteY286" fmla="*/ 369538 h 1215548"/>
                  <a:gd name="connsiteX287" fmla="*/ 325151 w 463359"/>
                  <a:gd name="connsiteY287" fmla="*/ 369538 h 1215548"/>
                  <a:gd name="connsiteX288" fmla="*/ 322960 w 463359"/>
                  <a:gd name="connsiteY288" fmla="*/ 370109 h 1215548"/>
                  <a:gd name="connsiteX289" fmla="*/ 322960 w 463359"/>
                  <a:gd name="connsiteY289" fmla="*/ 370109 h 1215548"/>
                  <a:gd name="connsiteX290" fmla="*/ 318865 w 463359"/>
                  <a:gd name="connsiteY290" fmla="*/ 367728 h 1215548"/>
                  <a:gd name="connsiteX291" fmla="*/ 302863 w 463359"/>
                  <a:gd name="connsiteY291" fmla="*/ 339724 h 1215548"/>
                  <a:gd name="connsiteX292" fmla="*/ 304482 w 463359"/>
                  <a:gd name="connsiteY292" fmla="*/ 333438 h 1215548"/>
                  <a:gd name="connsiteX293" fmla="*/ 304482 w 463359"/>
                  <a:gd name="connsiteY293" fmla="*/ 333438 h 1215548"/>
                  <a:gd name="connsiteX294" fmla="*/ 310768 w 463359"/>
                  <a:gd name="connsiteY294" fmla="*/ 335057 h 1215548"/>
                  <a:gd name="connsiteX295" fmla="*/ 310768 w 463359"/>
                  <a:gd name="connsiteY295" fmla="*/ 335057 h 1215548"/>
                  <a:gd name="connsiteX296" fmla="*/ 310768 w 463359"/>
                  <a:gd name="connsiteY296" fmla="*/ 335057 h 1215548"/>
                  <a:gd name="connsiteX297" fmla="*/ 310768 w 463359"/>
                  <a:gd name="connsiteY297" fmla="*/ 335057 h 1215548"/>
                  <a:gd name="connsiteX298" fmla="*/ 309149 w 463359"/>
                  <a:gd name="connsiteY298" fmla="*/ 341439 h 1215548"/>
                  <a:gd name="connsiteX299" fmla="*/ 309149 w 463359"/>
                  <a:gd name="connsiteY299" fmla="*/ 341439 h 1215548"/>
                  <a:gd name="connsiteX300" fmla="*/ 306768 w 463359"/>
                  <a:gd name="connsiteY300" fmla="*/ 342106 h 1215548"/>
                  <a:gd name="connsiteX301" fmla="*/ 306768 w 463359"/>
                  <a:gd name="connsiteY301" fmla="*/ 342106 h 1215548"/>
                  <a:gd name="connsiteX302" fmla="*/ 302863 w 463359"/>
                  <a:gd name="connsiteY302" fmla="*/ 339724 h 1215548"/>
                  <a:gd name="connsiteX303" fmla="*/ 286194 w 463359"/>
                  <a:gd name="connsiteY303" fmla="*/ 312292 h 1215548"/>
                  <a:gd name="connsiteX304" fmla="*/ 287623 w 463359"/>
                  <a:gd name="connsiteY304" fmla="*/ 305911 h 1215548"/>
                  <a:gd name="connsiteX305" fmla="*/ 287623 w 463359"/>
                  <a:gd name="connsiteY305" fmla="*/ 305911 h 1215548"/>
                  <a:gd name="connsiteX306" fmla="*/ 294005 w 463359"/>
                  <a:gd name="connsiteY306" fmla="*/ 307340 h 1215548"/>
                  <a:gd name="connsiteX307" fmla="*/ 294005 w 463359"/>
                  <a:gd name="connsiteY307" fmla="*/ 307340 h 1215548"/>
                  <a:gd name="connsiteX308" fmla="*/ 292576 w 463359"/>
                  <a:gd name="connsiteY308" fmla="*/ 313721 h 1215548"/>
                  <a:gd name="connsiteX309" fmla="*/ 292576 w 463359"/>
                  <a:gd name="connsiteY309" fmla="*/ 313721 h 1215548"/>
                  <a:gd name="connsiteX310" fmla="*/ 290099 w 463359"/>
                  <a:gd name="connsiteY310" fmla="*/ 314388 h 1215548"/>
                  <a:gd name="connsiteX311" fmla="*/ 290099 w 463359"/>
                  <a:gd name="connsiteY311" fmla="*/ 314388 h 1215548"/>
                  <a:gd name="connsiteX312" fmla="*/ 286194 w 463359"/>
                  <a:gd name="connsiteY312" fmla="*/ 312292 h 1215548"/>
                  <a:gd name="connsiteX313" fmla="*/ 268668 w 463359"/>
                  <a:gd name="connsiteY313" fmla="*/ 285241 h 1215548"/>
                  <a:gd name="connsiteX314" fmla="*/ 268668 w 463359"/>
                  <a:gd name="connsiteY314" fmla="*/ 285241 h 1215548"/>
                  <a:gd name="connsiteX315" fmla="*/ 269906 w 463359"/>
                  <a:gd name="connsiteY315" fmla="*/ 278860 h 1215548"/>
                  <a:gd name="connsiteX316" fmla="*/ 269906 w 463359"/>
                  <a:gd name="connsiteY316" fmla="*/ 278860 h 1215548"/>
                  <a:gd name="connsiteX317" fmla="*/ 276288 w 463359"/>
                  <a:gd name="connsiteY317" fmla="*/ 280098 h 1215548"/>
                  <a:gd name="connsiteX318" fmla="*/ 276288 w 463359"/>
                  <a:gd name="connsiteY318" fmla="*/ 280098 h 1215548"/>
                  <a:gd name="connsiteX319" fmla="*/ 275050 w 463359"/>
                  <a:gd name="connsiteY319" fmla="*/ 286480 h 1215548"/>
                  <a:gd name="connsiteX320" fmla="*/ 275050 w 463359"/>
                  <a:gd name="connsiteY320" fmla="*/ 286480 h 1215548"/>
                  <a:gd name="connsiteX321" fmla="*/ 272478 w 463359"/>
                  <a:gd name="connsiteY321" fmla="*/ 287242 h 1215548"/>
                  <a:gd name="connsiteX322" fmla="*/ 272478 w 463359"/>
                  <a:gd name="connsiteY322" fmla="*/ 287242 h 1215548"/>
                  <a:gd name="connsiteX323" fmla="*/ 268668 w 463359"/>
                  <a:gd name="connsiteY323" fmla="*/ 285241 h 1215548"/>
                  <a:gd name="connsiteX324" fmla="*/ 250285 w 463359"/>
                  <a:gd name="connsiteY324" fmla="*/ 258762 h 1215548"/>
                  <a:gd name="connsiteX325" fmla="*/ 250285 w 463359"/>
                  <a:gd name="connsiteY325" fmla="*/ 258762 h 1215548"/>
                  <a:gd name="connsiteX326" fmla="*/ 251428 w 463359"/>
                  <a:gd name="connsiteY326" fmla="*/ 252380 h 1215548"/>
                  <a:gd name="connsiteX327" fmla="*/ 251428 w 463359"/>
                  <a:gd name="connsiteY327" fmla="*/ 252380 h 1215548"/>
                  <a:gd name="connsiteX328" fmla="*/ 257905 w 463359"/>
                  <a:gd name="connsiteY328" fmla="*/ 253428 h 1215548"/>
                  <a:gd name="connsiteX329" fmla="*/ 257905 w 463359"/>
                  <a:gd name="connsiteY329" fmla="*/ 253428 h 1215548"/>
                  <a:gd name="connsiteX330" fmla="*/ 256762 w 463359"/>
                  <a:gd name="connsiteY330" fmla="*/ 259905 h 1215548"/>
                  <a:gd name="connsiteX331" fmla="*/ 256762 w 463359"/>
                  <a:gd name="connsiteY331" fmla="*/ 259905 h 1215548"/>
                  <a:gd name="connsiteX332" fmla="*/ 254095 w 463359"/>
                  <a:gd name="connsiteY332" fmla="*/ 260762 h 1215548"/>
                  <a:gd name="connsiteX333" fmla="*/ 254095 w 463359"/>
                  <a:gd name="connsiteY333" fmla="*/ 260762 h 1215548"/>
                  <a:gd name="connsiteX334" fmla="*/ 250285 w 463359"/>
                  <a:gd name="connsiteY334" fmla="*/ 258762 h 1215548"/>
                  <a:gd name="connsiteX335" fmla="*/ 231235 w 463359"/>
                  <a:gd name="connsiteY335" fmla="*/ 232854 h 1215548"/>
                  <a:gd name="connsiteX336" fmla="*/ 232092 w 463359"/>
                  <a:gd name="connsiteY336" fmla="*/ 226377 h 1215548"/>
                  <a:gd name="connsiteX337" fmla="*/ 232092 w 463359"/>
                  <a:gd name="connsiteY337" fmla="*/ 226377 h 1215548"/>
                  <a:gd name="connsiteX338" fmla="*/ 238569 w 463359"/>
                  <a:gd name="connsiteY338" fmla="*/ 227234 h 1215548"/>
                  <a:gd name="connsiteX339" fmla="*/ 238569 w 463359"/>
                  <a:gd name="connsiteY339" fmla="*/ 227234 h 1215548"/>
                  <a:gd name="connsiteX340" fmla="*/ 237712 w 463359"/>
                  <a:gd name="connsiteY340" fmla="*/ 233711 h 1215548"/>
                  <a:gd name="connsiteX341" fmla="*/ 237712 w 463359"/>
                  <a:gd name="connsiteY341" fmla="*/ 233711 h 1215548"/>
                  <a:gd name="connsiteX342" fmla="*/ 234950 w 463359"/>
                  <a:gd name="connsiteY342" fmla="*/ 234664 h 1215548"/>
                  <a:gd name="connsiteX343" fmla="*/ 234950 w 463359"/>
                  <a:gd name="connsiteY343" fmla="*/ 234664 h 1215548"/>
                  <a:gd name="connsiteX344" fmla="*/ 231235 w 463359"/>
                  <a:gd name="connsiteY344" fmla="*/ 232854 h 1215548"/>
                  <a:gd name="connsiteX345" fmla="*/ 211327 w 463359"/>
                  <a:gd name="connsiteY345" fmla="*/ 207517 h 1215548"/>
                  <a:gd name="connsiteX346" fmla="*/ 211994 w 463359"/>
                  <a:gd name="connsiteY346" fmla="*/ 201040 h 1215548"/>
                  <a:gd name="connsiteX347" fmla="*/ 211994 w 463359"/>
                  <a:gd name="connsiteY347" fmla="*/ 201040 h 1215548"/>
                  <a:gd name="connsiteX348" fmla="*/ 218567 w 463359"/>
                  <a:gd name="connsiteY348" fmla="*/ 201707 h 1215548"/>
                  <a:gd name="connsiteX349" fmla="*/ 218567 w 463359"/>
                  <a:gd name="connsiteY349" fmla="*/ 201707 h 1215548"/>
                  <a:gd name="connsiteX350" fmla="*/ 218567 w 463359"/>
                  <a:gd name="connsiteY350" fmla="*/ 201707 h 1215548"/>
                  <a:gd name="connsiteX351" fmla="*/ 218567 w 463359"/>
                  <a:gd name="connsiteY351" fmla="*/ 201707 h 1215548"/>
                  <a:gd name="connsiteX352" fmla="*/ 217900 w 463359"/>
                  <a:gd name="connsiteY352" fmla="*/ 208184 h 1215548"/>
                  <a:gd name="connsiteX353" fmla="*/ 217900 w 463359"/>
                  <a:gd name="connsiteY353" fmla="*/ 208184 h 1215548"/>
                  <a:gd name="connsiteX354" fmla="*/ 214947 w 463359"/>
                  <a:gd name="connsiteY354" fmla="*/ 209232 h 1215548"/>
                  <a:gd name="connsiteX355" fmla="*/ 214947 w 463359"/>
                  <a:gd name="connsiteY355" fmla="*/ 209232 h 1215548"/>
                  <a:gd name="connsiteX356" fmla="*/ 211327 w 463359"/>
                  <a:gd name="connsiteY356" fmla="*/ 207517 h 1215548"/>
                  <a:gd name="connsiteX357" fmla="*/ 190754 w 463359"/>
                  <a:gd name="connsiteY357" fmla="*/ 182753 h 1215548"/>
                  <a:gd name="connsiteX358" fmla="*/ 191230 w 463359"/>
                  <a:gd name="connsiteY358" fmla="*/ 176275 h 1215548"/>
                  <a:gd name="connsiteX359" fmla="*/ 191230 w 463359"/>
                  <a:gd name="connsiteY359" fmla="*/ 176275 h 1215548"/>
                  <a:gd name="connsiteX360" fmla="*/ 197802 w 463359"/>
                  <a:gd name="connsiteY360" fmla="*/ 176752 h 1215548"/>
                  <a:gd name="connsiteX361" fmla="*/ 197802 w 463359"/>
                  <a:gd name="connsiteY361" fmla="*/ 176752 h 1215548"/>
                  <a:gd name="connsiteX362" fmla="*/ 197231 w 463359"/>
                  <a:gd name="connsiteY362" fmla="*/ 183324 h 1215548"/>
                  <a:gd name="connsiteX363" fmla="*/ 197231 w 463359"/>
                  <a:gd name="connsiteY363" fmla="*/ 183324 h 1215548"/>
                  <a:gd name="connsiteX364" fmla="*/ 194278 w 463359"/>
                  <a:gd name="connsiteY364" fmla="*/ 184467 h 1215548"/>
                  <a:gd name="connsiteX365" fmla="*/ 194278 w 463359"/>
                  <a:gd name="connsiteY365" fmla="*/ 184467 h 1215548"/>
                  <a:gd name="connsiteX366" fmla="*/ 190754 w 463359"/>
                  <a:gd name="connsiteY366" fmla="*/ 182753 h 1215548"/>
                  <a:gd name="connsiteX367" fmla="*/ 169513 w 463359"/>
                  <a:gd name="connsiteY367" fmla="*/ 158654 h 1215548"/>
                  <a:gd name="connsiteX368" fmla="*/ 169798 w 463359"/>
                  <a:gd name="connsiteY368" fmla="*/ 152082 h 1215548"/>
                  <a:gd name="connsiteX369" fmla="*/ 169798 w 463359"/>
                  <a:gd name="connsiteY369" fmla="*/ 152082 h 1215548"/>
                  <a:gd name="connsiteX370" fmla="*/ 176371 w 463359"/>
                  <a:gd name="connsiteY370" fmla="*/ 152368 h 1215548"/>
                  <a:gd name="connsiteX371" fmla="*/ 176371 w 463359"/>
                  <a:gd name="connsiteY371" fmla="*/ 152368 h 1215548"/>
                  <a:gd name="connsiteX372" fmla="*/ 176085 w 463359"/>
                  <a:gd name="connsiteY372" fmla="*/ 158940 h 1215548"/>
                  <a:gd name="connsiteX373" fmla="*/ 176085 w 463359"/>
                  <a:gd name="connsiteY373" fmla="*/ 158940 h 1215548"/>
                  <a:gd name="connsiteX374" fmla="*/ 173037 w 463359"/>
                  <a:gd name="connsiteY374" fmla="*/ 160178 h 1215548"/>
                  <a:gd name="connsiteX375" fmla="*/ 173037 w 463359"/>
                  <a:gd name="connsiteY375" fmla="*/ 160178 h 1215548"/>
                  <a:gd name="connsiteX376" fmla="*/ 169513 w 463359"/>
                  <a:gd name="connsiteY376" fmla="*/ 158654 h 1215548"/>
                  <a:gd name="connsiteX377" fmla="*/ 147415 w 463359"/>
                  <a:gd name="connsiteY377" fmla="*/ 135128 h 1215548"/>
                  <a:gd name="connsiteX378" fmla="*/ 147415 w 463359"/>
                  <a:gd name="connsiteY378" fmla="*/ 135128 h 1215548"/>
                  <a:gd name="connsiteX379" fmla="*/ 147510 w 463359"/>
                  <a:gd name="connsiteY379" fmla="*/ 128555 h 1215548"/>
                  <a:gd name="connsiteX380" fmla="*/ 147510 w 463359"/>
                  <a:gd name="connsiteY380" fmla="*/ 128555 h 1215548"/>
                  <a:gd name="connsiteX381" fmla="*/ 154082 w 463359"/>
                  <a:gd name="connsiteY381" fmla="*/ 128650 h 1215548"/>
                  <a:gd name="connsiteX382" fmla="*/ 154082 w 463359"/>
                  <a:gd name="connsiteY382" fmla="*/ 128650 h 1215548"/>
                  <a:gd name="connsiteX383" fmla="*/ 153987 w 463359"/>
                  <a:gd name="connsiteY383" fmla="*/ 135223 h 1215548"/>
                  <a:gd name="connsiteX384" fmla="*/ 153987 w 463359"/>
                  <a:gd name="connsiteY384" fmla="*/ 135223 h 1215548"/>
                  <a:gd name="connsiteX385" fmla="*/ 150748 w 463359"/>
                  <a:gd name="connsiteY385" fmla="*/ 136461 h 1215548"/>
                  <a:gd name="connsiteX386" fmla="*/ 150748 w 463359"/>
                  <a:gd name="connsiteY386" fmla="*/ 136461 h 1215548"/>
                  <a:gd name="connsiteX387" fmla="*/ 147415 w 463359"/>
                  <a:gd name="connsiteY387" fmla="*/ 135128 h 1215548"/>
                  <a:gd name="connsiteX388" fmla="*/ 124745 w 463359"/>
                  <a:gd name="connsiteY388" fmla="*/ 112267 h 1215548"/>
                  <a:gd name="connsiteX389" fmla="*/ 124650 w 463359"/>
                  <a:gd name="connsiteY389" fmla="*/ 105695 h 1215548"/>
                  <a:gd name="connsiteX390" fmla="*/ 124650 w 463359"/>
                  <a:gd name="connsiteY390" fmla="*/ 105695 h 1215548"/>
                  <a:gd name="connsiteX391" fmla="*/ 131222 w 463359"/>
                  <a:gd name="connsiteY391" fmla="*/ 105600 h 1215548"/>
                  <a:gd name="connsiteX392" fmla="*/ 131222 w 463359"/>
                  <a:gd name="connsiteY392" fmla="*/ 105600 h 1215548"/>
                  <a:gd name="connsiteX393" fmla="*/ 131318 w 463359"/>
                  <a:gd name="connsiteY393" fmla="*/ 112172 h 1215548"/>
                  <a:gd name="connsiteX394" fmla="*/ 131318 w 463359"/>
                  <a:gd name="connsiteY394" fmla="*/ 112172 h 1215548"/>
                  <a:gd name="connsiteX395" fmla="*/ 127984 w 463359"/>
                  <a:gd name="connsiteY395" fmla="*/ 113601 h 1215548"/>
                  <a:gd name="connsiteX396" fmla="*/ 127984 w 463359"/>
                  <a:gd name="connsiteY396" fmla="*/ 113601 h 1215548"/>
                  <a:gd name="connsiteX397" fmla="*/ 124745 w 463359"/>
                  <a:gd name="connsiteY397" fmla="*/ 112267 h 1215548"/>
                  <a:gd name="connsiteX398" fmla="*/ 101409 w 463359"/>
                  <a:gd name="connsiteY398" fmla="*/ 90074 h 1215548"/>
                  <a:gd name="connsiteX399" fmla="*/ 101409 w 463359"/>
                  <a:gd name="connsiteY399" fmla="*/ 90074 h 1215548"/>
                  <a:gd name="connsiteX400" fmla="*/ 101123 w 463359"/>
                  <a:gd name="connsiteY400" fmla="*/ 83502 h 1215548"/>
                  <a:gd name="connsiteX401" fmla="*/ 101123 w 463359"/>
                  <a:gd name="connsiteY401" fmla="*/ 83502 h 1215548"/>
                  <a:gd name="connsiteX402" fmla="*/ 107696 w 463359"/>
                  <a:gd name="connsiteY402" fmla="*/ 83216 h 1215548"/>
                  <a:gd name="connsiteX403" fmla="*/ 107696 w 463359"/>
                  <a:gd name="connsiteY403" fmla="*/ 83216 h 1215548"/>
                  <a:gd name="connsiteX404" fmla="*/ 107981 w 463359"/>
                  <a:gd name="connsiteY404" fmla="*/ 89788 h 1215548"/>
                  <a:gd name="connsiteX405" fmla="*/ 107981 w 463359"/>
                  <a:gd name="connsiteY405" fmla="*/ 89788 h 1215548"/>
                  <a:gd name="connsiteX406" fmla="*/ 104552 w 463359"/>
                  <a:gd name="connsiteY406" fmla="*/ 91312 h 1215548"/>
                  <a:gd name="connsiteX407" fmla="*/ 104552 w 463359"/>
                  <a:gd name="connsiteY407" fmla="*/ 91312 h 1215548"/>
                  <a:gd name="connsiteX408" fmla="*/ 101409 w 463359"/>
                  <a:gd name="connsiteY408" fmla="*/ 90074 h 1215548"/>
                  <a:gd name="connsiteX409" fmla="*/ 77501 w 463359"/>
                  <a:gd name="connsiteY409" fmla="*/ 68548 h 1215548"/>
                  <a:gd name="connsiteX410" fmla="*/ 77501 w 463359"/>
                  <a:gd name="connsiteY410" fmla="*/ 68548 h 1215548"/>
                  <a:gd name="connsiteX411" fmla="*/ 77025 w 463359"/>
                  <a:gd name="connsiteY411" fmla="*/ 61975 h 1215548"/>
                  <a:gd name="connsiteX412" fmla="*/ 77025 w 463359"/>
                  <a:gd name="connsiteY412" fmla="*/ 61975 h 1215548"/>
                  <a:gd name="connsiteX413" fmla="*/ 83597 w 463359"/>
                  <a:gd name="connsiteY413" fmla="*/ 61499 h 1215548"/>
                  <a:gd name="connsiteX414" fmla="*/ 83597 w 463359"/>
                  <a:gd name="connsiteY414" fmla="*/ 61499 h 1215548"/>
                  <a:gd name="connsiteX415" fmla="*/ 83597 w 463359"/>
                  <a:gd name="connsiteY415" fmla="*/ 61499 h 1215548"/>
                  <a:gd name="connsiteX416" fmla="*/ 83597 w 463359"/>
                  <a:gd name="connsiteY416" fmla="*/ 61499 h 1215548"/>
                  <a:gd name="connsiteX417" fmla="*/ 84073 w 463359"/>
                  <a:gd name="connsiteY417" fmla="*/ 68071 h 1215548"/>
                  <a:gd name="connsiteX418" fmla="*/ 84073 w 463359"/>
                  <a:gd name="connsiteY418" fmla="*/ 68071 h 1215548"/>
                  <a:gd name="connsiteX419" fmla="*/ 80549 w 463359"/>
                  <a:gd name="connsiteY419" fmla="*/ 69691 h 1215548"/>
                  <a:gd name="connsiteX420" fmla="*/ 80549 w 463359"/>
                  <a:gd name="connsiteY420" fmla="*/ 69691 h 1215548"/>
                  <a:gd name="connsiteX421" fmla="*/ 77501 w 463359"/>
                  <a:gd name="connsiteY421" fmla="*/ 68548 h 1215548"/>
                  <a:gd name="connsiteX422" fmla="*/ 52831 w 463359"/>
                  <a:gd name="connsiteY422" fmla="*/ 47688 h 1215548"/>
                  <a:gd name="connsiteX423" fmla="*/ 52165 w 463359"/>
                  <a:gd name="connsiteY423" fmla="*/ 41116 h 1215548"/>
                  <a:gd name="connsiteX424" fmla="*/ 52165 w 463359"/>
                  <a:gd name="connsiteY424" fmla="*/ 41116 h 1215548"/>
                  <a:gd name="connsiteX425" fmla="*/ 58642 w 463359"/>
                  <a:gd name="connsiteY425" fmla="*/ 40449 h 1215548"/>
                  <a:gd name="connsiteX426" fmla="*/ 58642 w 463359"/>
                  <a:gd name="connsiteY426" fmla="*/ 40449 h 1215548"/>
                  <a:gd name="connsiteX427" fmla="*/ 59309 w 463359"/>
                  <a:gd name="connsiteY427" fmla="*/ 46926 h 1215548"/>
                  <a:gd name="connsiteX428" fmla="*/ 59309 w 463359"/>
                  <a:gd name="connsiteY428" fmla="*/ 46926 h 1215548"/>
                  <a:gd name="connsiteX429" fmla="*/ 55784 w 463359"/>
                  <a:gd name="connsiteY429" fmla="*/ 48640 h 1215548"/>
                  <a:gd name="connsiteX430" fmla="*/ 55784 w 463359"/>
                  <a:gd name="connsiteY430" fmla="*/ 48640 h 1215548"/>
                  <a:gd name="connsiteX431" fmla="*/ 52831 w 463359"/>
                  <a:gd name="connsiteY431" fmla="*/ 47688 h 1215548"/>
                  <a:gd name="connsiteX432" fmla="*/ 27685 w 463359"/>
                  <a:gd name="connsiteY432" fmla="*/ 27590 h 1215548"/>
                  <a:gd name="connsiteX433" fmla="*/ 26828 w 463359"/>
                  <a:gd name="connsiteY433" fmla="*/ 21113 h 1215548"/>
                  <a:gd name="connsiteX434" fmla="*/ 26828 w 463359"/>
                  <a:gd name="connsiteY434" fmla="*/ 21113 h 1215548"/>
                  <a:gd name="connsiteX435" fmla="*/ 33305 w 463359"/>
                  <a:gd name="connsiteY435" fmla="*/ 20256 h 1215548"/>
                  <a:gd name="connsiteX436" fmla="*/ 33305 w 463359"/>
                  <a:gd name="connsiteY436" fmla="*/ 20256 h 1215548"/>
                  <a:gd name="connsiteX437" fmla="*/ 34163 w 463359"/>
                  <a:gd name="connsiteY437" fmla="*/ 26733 h 1215548"/>
                  <a:gd name="connsiteX438" fmla="*/ 34163 w 463359"/>
                  <a:gd name="connsiteY438" fmla="*/ 26733 h 1215548"/>
                  <a:gd name="connsiteX439" fmla="*/ 30543 w 463359"/>
                  <a:gd name="connsiteY439" fmla="*/ 28543 h 1215548"/>
                  <a:gd name="connsiteX440" fmla="*/ 30543 w 463359"/>
                  <a:gd name="connsiteY440" fmla="*/ 28543 h 1215548"/>
                  <a:gd name="connsiteX441" fmla="*/ 27685 w 463359"/>
                  <a:gd name="connsiteY441" fmla="*/ 27590 h 1215548"/>
                  <a:gd name="connsiteX442" fmla="*/ 1873 w 463359"/>
                  <a:gd name="connsiteY442" fmla="*/ 8350 h 1215548"/>
                  <a:gd name="connsiteX443" fmla="*/ 825 w 463359"/>
                  <a:gd name="connsiteY443" fmla="*/ 1873 h 1215548"/>
                  <a:gd name="connsiteX444" fmla="*/ 825 w 463359"/>
                  <a:gd name="connsiteY444" fmla="*/ 1873 h 1215548"/>
                  <a:gd name="connsiteX445" fmla="*/ 7302 w 463359"/>
                  <a:gd name="connsiteY445" fmla="*/ 825 h 1215548"/>
                  <a:gd name="connsiteX446" fmla="*/ 7302 w 463359"/>
                  <a:gd name="connsiteY446" fmla="*/ 825 h 1215548"/>
                  <a:gd name="connsiteX447" fmla="*/ 7302 w 463359"/>
                  <a:gd name="connsiteY447" fmla="*/ 825 h 1215548"/>
                  <a:gd name="connsiteX448" fmla="*/ 7302 w 463359"/>
                  <a:gd name="connsiteY448" fmla="*/ 825 h 1215548"/>
                  <a:gd name="connsiteX449" fmla="*/ 8255 w 463359"/>
                  <a:gd name="connsiteY449" fmla="*/ 7302 h 1215548"/>
                  <a:gd name="connsiteX450" fmla="*/ 8255 w 463359"/>
                  <a:gd name="connsiteY450" fmla="*/ 7302 h 1215548"/>
                  <a:gd name="connsiteX451" fmla="*/ 4540 w 463359"/>
                  <a:gd name="connsiteY451" fmla="*/ 9207 h 1215548"/>
                  <a:gd name="connsiteX452" fmla="*/ 4540 w 463359"/>
                  <a:gd name="connsiteY452" fmla="*/ 9207 h 1215548"/>
                  <a:gd name="connsiteX453" fmla="*/ 1873 w 463359"/>
                  <a:gd name="connsiteY453" fmla="*/ 8350 h 1215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Lst>
                <a:rect l="l" t="t" r="r" b="b"/>
                <a:pathLst>
                  <a:path w="463359" h="1215548">
                    <a:moveTo>
                      <a:pt x="411924" y="1215358"/>
                    </a:moveTo>
                    <a:cubicBezTo>
                      <a:pt x="409447" y="1214596"/>
                      <a:pt x="408114" y="1212024"/>
                      <a:pt x="408781" y="1209643"/>
                    </a:cubicBezTo>
                    <a:lnTo>
                      <a:pt x="408781" y="1209643"/>
                    </a:lnTo>
                    <a:cubicBezTo>
                      <a:pt x="409447" y="1207166"/>
                      <a:pt x="412114" y="1205833"/>
                      <a:pt x="414496" y="1206500"/>
                    </a:cubicBezTo>
                    <a:lnTo>
                      <a:pt x="414496" y="1206500"/>
                    </a:lnTo>
                    <a:cubicBezTo>
                      <a:pt x="416972" y="1207166"/>
                      <a:pt x="418306" y="1209833"/>
                      <a:pt x="417639" y="1212215"/>
                    </a:cubicBezTo>
                    <a:lnTo>
                      <a:pt x="417639" y="1212215"/>
                    </a:lnTo>
                    <a:cubicBezTo>
                      <a:pt x="417068" y="1214215"/>
                      <a:pt x="415163" y="1215548"/>
                      <a:pt x="413258" y="1215548"/>
                    </a:cubicBezTo>
                    <a:lnTo>
                      <a:pt x="413258" y="1215548"/>
                    </a:lnTo>
                    <a:cubicBezTo>
                      <a:pt x="412781" y="1215548"/>
                      <a:pt x="412305" y="1215548"/>
                      <a:pt x="411924" y="1215358"/>
                    </a:cubicBezTo>
                    <a:close/>
                    <a:moveTo>
                      <a:pt x="420782" y="1184306"/>
                    </a:moveTo>
                    <a:cubicBezTo>
                      <a:pt x="418306" y="1183640"/>
                      <a:pt x="416782" y="1181163"/>
                      <a:pt x="417448" y="1178687"/>
                    </a:cubicBezTo>
                    <a:lnTo>
                      <a:pt x="417448" y="1178687"/>
                    </a:lnTo>
                    <a:cubicBezTo>
                      <a:pt x="418115" y="1176210"/>
                      <a:pt x="420687" y="1174686"/>
                      <a:pt x="423068" y="1175353"/>
                    </a:cubicBezTo>
                    <a:lnTo>
                      <a:pt x="423068" y="1175353"/>
                    </a:lnTo>
                    <a:cubicBezTo>
                      <a:pt x="425545" y="1176020"/>
                      <a:pt x="426973" y="1178591"/>
                      <a:pt x="426307" y="1180973"/>
                    </a:cubicBezTo>
                    <a:lnTo>
                      <a:pt x="426307" y="1180973"/>
                    </a:lnTo>
                    <a:cubicBezTo>
                      <a:pt x="425735" y="1183068"/>
                      <a:pt x="423926" y="1184402"/>
                      <a:pt x="421830" y="1184402"/>
                    </a:cubicBezTo>
                    <a:lnTo>
                      <a:pt x="421830" y="1184402"/>
                    </a:lnTo>
                    <a:cubicBezTo>
                      <a:pt x="421639" y="1184402"/>
                      <a:pt x="421163" y="1184402"/>
                      <a:pt x="420782" y="1184306"/>
                    </a:cubicBezTo>
                    <a:close/>
                    <a:moveTo>
                      <a:pt x="428783" y="1152874"/>
                    </a:moveTo>
                    <a:cubicBezTo>
                      <a:pt x="426307" y="1152302"/>
                      <a:pt x="424783" y="1149826"/>
                      <a:pt x="425354" y="1147349"/>
                    </a:cubicBezTo>
                    <a:lnTo>
                      <a:pt x="425354" y="1147349"/>
                    </a:lnTo>
                    <a:cubicBezTo>
                      <a:pt x="425926" y="1144873"/>
                      <a:pt x="428402" y="1143349"/>
                      <a:pt x="430879" y="1143920"/>
                    </a:cubicBezTo>
                    <a:lnTo>
                      <a:pt x="430879" y="1143920"/>
                    </a:lnTo>
                    <a:cubicBezTo>
                      <a:pt x="433355" y="1144492"/>
                      <a:pt x="434879" y="1146968"/>
                      <a:pt x="434308" y="1149445"/>
                    </a:cubicBezTo>
                    <a:lnTo>
                      <a:pt x="434308" y="1149445"/>
                    </a:lnTo>
                    <a:cubicBezTo>
                      <a:pt x="433831" y="1151540"/>
                      <a:pt x="431927" y="1152969"/>
                      <a:pt x="429831" y="1152969"/>
                    </a:cubicBezTo>
                    <a:lnTo>
                      <a:pt x="429831" y="1152969"/>
                    </a:lnTo>
                    <a:cubicBezTo>
                      <a:pt x="429450" y="1153064"/>
                      <a:pt x="429164" y="1152969"/>
                      <a:pt x="428783" y="1152874"/>
                    </a:cubicBezTo>
                    <a:close/>
                    <a:moveTo>
                      <a:pt x="435832" y="1121346"/>
                    </a:moveTo>
                    <a:cubicBezTo>
                      <a:pt x="433355" y="1120775"/>
                      <a:pt x="431736" y="1118393"/>
                      <a:pt x="432212" y="1115917"/>
                    </a:cubicBezTo>
                    <a:lnTo>
                      <a:pt x="432212" y="1115917"/>
                    </a:lnTo>
                    <a:cubicBezTo>
                      <a:pt x="432689" y="1113440"/>
                      <a:pt x="435165" y="1111821"/>
                      <a:pt x="437642" y="1112297"/>
                    </a:cubicBezTo>
                    <a:lnTo>
                      <a:pt x="437642" y="1112297"/>
                    </a:lnTo>
                    <a:cubicBezTo>
                      <a:pt x="440118" y="1112869"/>
                      <a:pt x="441737" y="1115250"/>
                      <a:pt x="441261" y="1117727"/>
                    </a:cubicBezTo>
                    <a:lnTo>
                      <a:pt x="441261" y="1117727"/>
                    </a:lnTo>
                    <a:cubicBezTo>
                      <a:pt x="440785" y="1119917"/>
                      <a:pt x="438880" y="1121441"/>
                      <a:pt x="436689" y="1121441"/>
                    </a:cubicBezTo>
                    <a:lnTo>
                      <a:pt x="436689" y="1121441"/>
                    </a:lnTo>
                    <a:cubicBezTo>
                      <a:pt x="436403" y="1121441"/>
                      <a:pt x="436118" y="1121441"/>
                      <a:pt x="435832" y="1121346"/>
                    </a:cubicBezTo>
                    <a:close/>
                    <a:moveTo>
                      <a:pt x="441928" y="1089533"/>
                    </a:moveTo>
                    <a:cubicBezTo>
                      <a:pt x="439451" y="1089056"/>
                      <a:pt x="437737" y="1086675"/>
                      <a:pt x="438213" y="1084198"/>
                    </a:cubicBezTo>
                    <a:lnTo>
                      <a:pt x="438213" y="1084198"/>
                    </a:lnTo>
                    <a:cubicBezTo>
                      <a:pt x="438594" y="1081722"/>
                      <a:pt x="440975" y="1080008"/>
                      <a:pt x="443547" y="1080389"/>
                    </a:cubicBezTo>
                    <a:lnTo>
                      <a:pt x="443547" y="1080389"/>
                    </a:lnTo>
                    <a:cubicBezTo>
                      <a:pt x="446023" y="1080865"/>
                      <a:pt x="447738" y="1083246"/>
                      <a:pt x="447357" y="1085723"/>
                    </a:cubicBezTo>
                    <a:lnTo>
                      <a:pt x="447357" y="1085723"/>
                    </a:lnTo>
                    <a:cubicBezTo>
                      <a:pt x="446976" y="1088009"/>
                      <a:pt x="445071" y="1089533"/>
                      <a:pt x="442785" y="1089533"/>
                    </a:cubicBezTo>
                    <a:lnTo>
                      <a:pt x="442785" y="1089533"/>
                    </a:lnTo>
                    <a:cubicBezTo>
                      <a:pt x="442404" y="1089628"/>
                      <a:pt x="442118" y="1089628"/>
                      <a:pt x="441928" y="1089533"/>
                    </a:cubicBezTo>
                    <a:close/>
                    <a:moveTo>
                      <a:pt x="447071" y="1057624"/>
                    </a:moveTo>
                    <a:cubicBezTo>
                      <a:pt x="444595" y="1057243"/>
                      <a:pt x="442785" y="1054957"/>
                      <a:pt x="443166" y="1052385"/>
                    </a:cubicBezTo>
                    <a:lnTo>
                      <a:pt x="443166" y="1052385"/>
                    </a:lnTo>
                    <a:cubicBezTo>
                      <a:pt x="443547" y="1049909"/>
                      <a:pt x="445833" y="1048099"/>
                      <a:pt x="448405" y="1048480"/>
                    </a:cubicBezTo>
                    <a:lnTo>
                      <a:pt x="448405" y="1048480"/>
                    </a:lnTo>
                    <a:cubicBezTo>
                      <a:pt x="450881" y="1048861"/>
                      <a:pt x="452691" y="1051147"/>
                      <a:pt x="452310" y="1053719"/>
                    </a:cubicBezTo>
                    <a:lnTo>
                      <a:pt x="452310" y="1053719"/>
                    </a:lnTo>
                    <a:cubicBezTo>
                      <a:pt x="451929" y="1056005"/>
                      <a:pt x="450024" y="1057719"/>
                      <a:pt x="447738" y="1057719"/>
                    </a:cubicBezTo>
                    <a:lnTo>
                      <a:pt x="447738" y="1057719"/>
                    </a:lnTo>
                    <a:cubicBezTo>
                      <a:pt x="447452" y="1057624"/>
                      <a:pt x="447262" y="1057624"/>
                      <a:pt x="447071" y="1057624"/>
                    </a:cubicBezTo>
                    <a:close/>
                    <a:moveTo>
                      <a:pt x="451262" y="1025525"/>
                    </a:moveTo>
                    <a:cubicBezTo>
                      <a:pt x="448690" y="1025239"/>
                      <a:pt x="446881" y="1022953"/>
                      <a:pt x="447167" y="1020381"/>
                    </a:cubicBezTo>
                    <a:lnTo>
                      <a:pt x="447167" y="1020381"/>
                    </a:lnTo>
                    <a:cubicBezTo>
                      <a:pt x="447452" y="1017809"/>
                      <a:pt x="449738" y="1016000"/>
                      <a:pt x="452310" y="1016285"/>
                    </a:cubicBezTo>
                    <a:lnTo>
                      <a:pt x="452310" y="1016285"/>
                    </a:lnTo>
                    <a:cubicBezTo>
                      <a:pt x="454787" y="1016571"/>
                      <a:pt x="456692" y="1018857"/>
                      <a:pt x="456406" y="1021429"/>
                    </a:cubicBezTo>
                    <a:lnTo>
                      <a:pt x="456406" y="1021429"/>
                    </a:lnTo>
                    <a:cubicBezTo>
                      <a:pt x="456120" y="1023810"/>
                      <a:pt x="454120" y="1025525"/>
                      <a:pt x="451834" y="1025525"/>
                    </a:cubicBezTo>
                    <a:lnTo>
                      <a:pt x="451834" y="1025525"/>
                    </a:lnTo>
                    <a:cubicBezTo>
                      <a:pt x="451643" y="1025620"/>
                      <a:pt x="451453" y="1025620"/>
                      <a:pt x="451262" y="1025525"/>
                    </a:cubicBezTo>
                    <a:close/>
                    <a:moveTo>
                      <a:pt x="454596" y="993330"/>
                    </a:moveTo>
                    <a:cubicBezTo>
                      <a:pt x="452024" y="993139"/>
                      <a:pt x="450119" y="990854"/>
                      <a:pt x="450405" y="988377"/>
                    </a:cubicBezTo>
                    <a:lnTo>
                      <a:pt x="450405" y="988377"/>
                    </a:lnTo>
                    <a:cubicBezTo>
                      <a:pt x="450596" y="985805"/>
                      <a:pt x="452881" y="983900"/>
                      <a:pt x="455358" y="984186"/>
                    </a:cubicBezTo>
                    <a:lnTo>
                      <a:pt x="455358" y="984186"/>
                    </a:lnTo>
                    <a:cubicBezTo>
                      <a:pt x="457930" y="984376"/>
                      <a:pt x="459835" y="986663"/>
                      <a:pt x="459549" y="989139"/>
                    </a:cubicBezTo>
                    <a:lnTo>
                      <a:pt x="459549" y="989139"/>
                    </a:lnTo>
                    <a:cubicBezTo>
                      <a:pt x="459359" y="991520"/>
                      <a:pt x="457358" y="993425"/>
                      <a:pt x="454977" y="993425"/>
                    </a:cubicBezTo>
                    <a:lnTo>
                      <a:pt x="454977" y="993425"/>
                    </a:lnTo>
                    <a:cubicBezTo>
                      <a:pt x="454882" y="993425"/>
                      <a:pt x="454691" y="993425"/>
                      <a:pt x="454596" y="993330"/>
                    </a:cubicBezTo>
                    <a:close/>
                    <a:moveTo>
                      <a:pt x="456882" y="961040"/>
                    </a:moveTo>
                    <a:cubicBezTo>
                      <a:pt x="454310" y="960945"/>
                      <a:pt x="452405" y="958754"/>
                      <a:pt x="452501" y="956183"/>
                    </a:cubicBezTo>
                    <a:lnTo>
                      <a:pt x="452501" y="956183"/>
                    </a:lnTo>
                    <a:cubicBezTo>
                      <a:pt x="452596" y="953611"/>
                      <a:pt x="454787" y="951706"/>
                      <a:pt x="457358" y="951801"/>
                    </a:cubicBezTo>
                    <a:lnTo>
                      <a:pt x="457358" y="951801"/>
                    </a:lnTo>
                    <a:cubicBezTo>
                      <a:pt x="459930" y="951896"/>
                      <a:pt x="461835" y="954087"/>
                      <a:pt x="461740" y="956659"/>
                    </a:cubicBezTo>
                    <a:lnTo>
                      <a:pt x="461740" y="956659"/>
                    </a:lnTo>
                    <a:cubicBezTo>
                      <a:pt x="461740" y="956659"/>
                      <a:pt x="461740" y="956659"/>
                      <a:pt x="461740" y="956659"/>
                    </a:cubicBezTo>
                    <a:lnTo>
                      <a:pt x="461740" y="956659"/>
                    </a:lnTo>
                    <a:cubicBezTo>
                      <a:pt x="461549" y="959135"/>
                      <a:pt x="459549" y="961040"/>
                      <a:pt x="457072" y="961040"/>
                    </a:cubicBezTo>
                    <a:lnTo>
                      <a:pt x="457072" y="961040"/>
                    </a:lnTo>
                    <a:cubicBezTo>
                      <a:pt x="457072" y="961040"/>
                      <a:pt x="456977" y="961040"/>
                      <a:pt x="456882" y="961040"/>
                    </a:cubicBezTo>
                    <a:close/>
                    <a:moveTo>
                      <a:pt x="458311" y="928751"/>
                    </a:moveTo>
                    <a:cubicBezTo>
                      <a:pt x="455739" y="928655"/>
                      <a:pt x="453739" y="926560"/>
                      <a:pt x="453834" y="923988"/>
                    </a:cubicBezTo>
                    <a:lnTo>
                      <a:pt x="453834" y="923988"/>
                    </a:lnTo>
                    <a:cubicBezTo>
                      <a:pt x="453929" y="921416"/>
                      <a:pt x="456025" y="919416"/>
                      <a:pt x="458597" y="919511"/>
                    </a:cubicBezTo>
                    <a:lnTo>
                      <a:pt x="458597" y="919511"/>
                    </a:lnTo>
                    <a:cubicBezTo>
                      <a:pt x="461168" y="919606"/>
                      <a:pt x="463168" y="921702"/>
                      <a:pt x="463073" y="924274"/>
                    </a:cubicBezTo>
                    <a:lnTo>
                      <a:pt x="463073" y="924274"/>
                    </a:lnTo>
                    <a:cubicBezTo>
                      <a:pt x="462978" y="926750"/>
                      <a:pt x="460978" y="928751"/>
                      <a:pt x="458501" y="928751"/>
                    </a:cubicBezTo>
                    <a:lnTo>
                      <a:pt x="458501" y="928751"/>
                    </a:lnTo>
                    <a:cubicBezTo>
                      <a:pt x="458406" y="928751"/>
                      <a:pt x="458311" y="928751"/>
                      <a:pt x="458311" y="928751"/>
                    </a:cubicBezTo>
                    <a:close/>
                    <a:moveTo>
                      <a:pt x="454120" y="891794"/>
                    </a:moveTo>
                    <a:cubicBezTo>
                      <a:pt x="454120" y="889222"/>
                      <a:pt x="456120" y="887222"/>
                      <a:pt x="458692" y="887222"/>
                    </a:cubicBezTo>
                    <a:lnTo>
                      <a:pt x="458692" y="887222"/>
                    </a:lnTo>
                    <a:cubicBezTo>
                      <a:pt x="461264" y="887222"/>
                      <a:pt x="463264" y="889222"/>
                      <a:pt x="463359" y="891794"/>
                    </a:cubicBezTo>
                    <a:lnTo>
                      <a:pt x="463359" y="891794"/>
                    </a:lnTo>
                    <a:cubicBezTo>
                      <a:pt x="463359" y="894365"/>
                      <a:pt x="461359" y="896461"/>
                      <a:pt x="458787" y="896461"/>
                    </a:cubicBezTo>
                    <a:lnTo>
                      <a:pt x="458787" y="896461"/>
                    </a:lnTo>
                    <a:cubicBezTo>
                      <a:pt x="456215" y="896366"/>
                      <a:pt x="454120" y="894365"/>
                      <a:pt x="454120" y="891794"/>
                    </a:cubicBezTo>
                    <a:close/>
                    <a:moveTo>
                      <a:pt x="453548" y="859599"/>
                    </a:moveTo>
                    <a:cubicBezTo>
                      <a:pt x="453453" y="857027"/>
                      <a:pt x="455453" y="854932"/>
                      <a:pt x="458025" y="854837"/>
                    </a:cubicBezTo>
                    <a:lnTo>
                      <a:pt x="458025" y="854837"/>
                    </a:lnTo>
                    <a:cubicBezTo>
                      <a:pt x="460597" y="854741"/>
                      <a:pt x="462692" y="856742"/>
                      <a:pt x="462788" y="859313"/>
                    </a:cubicBezTo>
                    <a:lnTo>
                      <a:pt x="462788" y="859313"/>
                    </a:lnTo>
                    <a:cubicBezTo>
                      <a:pt x="462883" y="861885"/>
                      <a:pt x="460883" y="863980"/>
                      <a:pt x="458311" y="864076"/>
                    </a:cubicBezTo>
                    <a:lnTo>
                      <a:pt x="458311" y="864076"/>
                    </a:lnTo>
                    <a:lnTo>
                      <a:pt x="458120" y="864076"/>
                    </a:lnTo>
                    <a:lnTo>
                      <a:pt x="458120" y="864076"/>
                    </a:lnTo>
                    <a:cubicBezTo>
                      <a:pt x="455644" y="864076"/>
                      <a:pt x="453643" y="862076"/>
                      <a:pt x="453548" y="859599"/>
                    </a:cubicBezTo>
                    <a:close/>
                    <a:moveTo>
                      <a:pt x="452024" y="827405"/>
                    </a:moveTo>
                    <a:cubicBezTo>
                      <a:pt x="451834" y="824833"/>
                      <a:pt x="453834" y="822642"/>
                      <a:pt x="456310" y="822547"/>
                    </a:cubicBezTo>
                    <a:lnTo>
                      <a:pt x="456310" y="822547"/>
                    </a:lnTo>
                    <a:cubicBezTo>
                      <a:pt x="458882" y="822356"/>
                      <a:pt x="461073" y="824357"/>
                      <a:pt x="461168" y="826833"/>
                    </a:cubicBezTo>
                    <a:lnTo>
                      <a:pt x="461168" y="826833"/>
                    </a:lnTo>
                    <a:cubicBezTo>
                      <a:pt x="461359" y="829405"/>
                      <a:pt x="459359" y="831596"/>
                      <a:pt x="456882" y="831691"/>
                    </a:cubicBezTo>
                    <a:lnTo>
                      <a:pt x="456882" y="831691"/>
                    </a:lnTo>
                    <a:cubicBezTo>
                      <a:pt x="456787" y="831691"/>
                      <a:pt x="456692" y="831691"/>
                      <a:pt x="456596" y="831691"/>
                    </a:cubicBezTo>
                    <a:lnTo>
                      <a:pt x="456596" y="831691"/>
                    </a:lnTo>
                    <a:cubicBezTo>
                      <a:pt x="454215" y="831786"/>
                      <a:pt x="452119" y="829881"/>
                      <a:pt x="452024" y="827405"/>
                    </a:cubicBezTo>
                    <a:close/>
                    <a:moveTo>
                      <a:pt x="449548" y="795305"/>
                    </a:moveTo>
                    <a:lnTo>
                      <a:pt x="449548" y="795305"/>
                    </a:lnTo>
                    <a:cubicBezTo>
                      <a:pt x="449357" y="792734"/>
                      <a:pt x="451167" y="790543"/>
                      <a:pt x="453739" y="790257"/>
                    </a:cubicBezTo>
                    <a:lnTo>
                      <a:pt x="453739" y="790257"/>
                    </a:lnTo>
                    <a:cubicBezTo>
                      <a:pt x="456215" y="790067"/>
                      <a:pt x="458501" y="791876"/>
                      <a:pt x="458787" y="794448"/>
                    </a:cubicBezTo>
                    <a:lnTo>
                      <a:pt x="458787" y="794448"/>
                    </a:lnTo>
                    <a:lnTo>
                      <a:pt x="458787" y="794448"/>
                    </a:lnTo>
                    <a:lnTo>
                      <a:pt x="458787" y="794448"/>
                    </a:lnTo>
                    <a:cubicBezTo>
                      <a:pt x="458977" y="796924"/>
                      <a:pt x="457168" y="799211"/>
                      <a:pt x="454596" y="799496"/>
                    </a:cubicBezTo>
                    <a:lnTo>
                      <a:pt x="454596" y="799496"/>
                    </a:lnTo>
                    <a:cubicBezTo>
                      <a:pt x="454406" y="799496"/>
                      <a:pt x="454310" y="799496"/>
                      <a:pt x="454120" y="799496"/>
                    </a:cubicBezTo>
                    <a:lnTo>
                      <a:pt x="454120" y="799496"/>
                    </a:lnTo>
                    <a:cubicBezTo>
                      <a:pt x="451834" y="799496"/>
                      <a:pt x="449738" y="797687"/>
                      <a:pt x="449548" y="795305"/>
                    </a:cubicBezTo>
                    <a:close/>
                    <a:moveTo>
                      <a:pt x="446214" y="763301"/>
                    </a:moveTo>
                    <a:cubicBezTo>
                      <a:pt x="445928" y="760730"/>
                      <a:pt x="447738" y="758444"/>
                      <a:pt x="450214" y="758158"/>
                    </a:cubicBezTo>
                    <a:lnTo>
                      <a:pt x="450214" y="758158"/>
                    </a:lnTo>
                    <a:cubicBezTo>
                      <a:pt x="452691" y="757872"/>
                      <a:pt x="455072" y="759682"/>
                      <a:pt x="455358" y="762158"/>
                    </a:cubicBezTo>
                    <a:lnTo>
                      <a:pt x="455358" y="762158"/>
                    </a:lnTo>
                    <a:cubicBezTo>
                      <a:pt x="455644" y="764635"/>
                      <a:pt x="453834" y="767016"/>
                      <a:pt x="451358" y="767302"/>
                    </a:cubicBezTo>
                    <a:lnTo>
                      <a:pt x="451358" y="767302"/>
                    </a:lnTo>
                    <a:cubicBezTo>
                      <a:pt x="451167" y="767302"/>
                      <a:pt x="450977" y="767302"/>
                      <a:pt x="450786" y="767302"/>
                    </a:cubicBezTo>
                    <a:lnTo>
                      <a:pt x="450786" y="767302"/>
                    </a:lnTo>
                    <a:cubicBezTo>
                      <a:pt x="448500" y="767397"/>
                      <a:pt x="446405" y="765587"/>
                      <a:pt x="446214" y="763301"/>
                    </a:cubicBezTo>
                    <a:close/>
                    <a:moveTo>
                      <a:pt x="441833" y="731393"/>
                    </a:moveTo>
                    <a:cubicBezTo>
                      <a:pt x="441452" y="728916"/>
                      <a:pt x="443166" y="726535"/>
                      <a:pt x="445738" y="726154"/>
                    </a:cubicBezTo>
                    <a:lnTo>
                      <a:pt x="445738" y="726154"/>
                    </a:lnTo>
                    <a:cubicBezTo>
                      <a:pt x="448214" y="725773"/>
                      <a:pt x="450596" y="727487"/>
                      <a:pt x="450977" y="730059"/>
                    </a:cubicBezTo>
                    <a:lnTo>
                      <a:pt x="450977" y="730059"/>
                    </a:lnTo>
                    <a:cubicBezTo>
                      <a:pt x="450977" y="730059"/>
                      <a:pt x="450977" y="730059"/>
                      <a:pt x="450977" y="730059"/>
                    </a:cubicBezTo>
                    <a:lnTo>
                      <a:pt x="450977" y="730059"/>
                    </a:lnTo>
                    <a:cubicBezTo>
                      <a:pt x="451358" y="732631"/>
                      <a:pt x="449643" y="734917"/>
                      <a:pt x="447071" y="735298"/>
                    </a:cubicBezTo>
                    <a:lnTo>
                      <a:pt x="447071" y="735298"/>
                    </a:lnTo>
                    <a:cubicBezTo>
                      <a:pt x="446881" y="735298"/>
                      <a:pt x="446595" y="735393"/>
                      <a:pt x="446405" y="735393"/>
                    </a:cubicBezTo>
                    <a:lnTo>
                      <a:pt x="446405" y="735393"/>
                    </a:lnTo>
                    <a:cubicBezTo>
                      <a:pt x="444214" y="735298"/>
                      <a:pt x="442214" y="733678"/>
                      <a:pt x="441833" y="731393"/>
                    </a:cubicBezTo>
                    <a:close/>
                    <a:moveTo>
                      <a:pt x="436594" y="699579"/>
                    </a:moveTo>
                    <a:cubicBezTo>
                      <a:pt x="436118" y="697103"/>
                      <a:pt x="437832" y="694626"/>
                      <a:pt x="440309" y="694245"/>
                    </a:cubicBezTo>
                    <a:lnTo>
                      <a:pt x="440309" y="694245"/>
                    </a:lnTo>
                    <a:cubicBezTo>
                      <a:pt x="442785" y="693769"/>
                      <a:pt x="445262" y="695483"/>
                      <a:pt x="445643" y="697960"/>
                    </a:cubicBezTo>
                    <a:lnTo>
                      <a:pt x="445643" y="697960"/>
                    </a:lnTo>
                    <a:cubicBezTo>
                      <a:pt x="446119" y="700436"/>
                      <a:pt x="444404" y="702818"/>
                      <a:pt x="441928" y="703294"/>
                    </a:cubicBezTo>
                    <a:lnTo>
                      <a:pt x="441928" y="703294"/>
                    </a:lnTo>
                    <a:cubicBezTo>
                      <a:pt x="441642" y="703389"/>
                      <a:pt x="441356" y="703389"/>
                      <a:pt x="441071" y="703389"/>
                    </a:cubicBezTo>
                    <a:lnTo>
                      <a:pt x="441071" y="703389"/>
                    </a:lnTo>
                    <a:cubicBezTo>
                      <a:pt x="438975" y="703389"/>
                      <a:pt x="436975" y="701865"/>
                      <a:pt x="436594" y="699579"/>
                    </a:cubicBezTo>
                    <a:close/>
                    <a:moveTo>
                      <a:pt x="430402" y="668051"/>
                    </a:moveTo>
                    <a:cubicBezTo>
                      <a:pt x="429926" y="665575"/>
                      <a:pt x="431450" y="663098"/>
                      <a:pt x="433927" y="662622"/>
                    </a:cubicBezTo>
                    <a:lnTo>
                      <a:pt x="433927" y="662622"/>
                    </a:lnTo>
                    <a:cubicBezTo>
                      <a:pt x="436403" y="662051"/>
                      <a:pt x="438880" y="663670"/>
                      <a:pt x="439451" y="666146"/>
                    </a:cubicBezTo>
                    <a:lnTo>
                      <a:pt x="439451" y="666146"/>
                    </a:lnTo>
                    <a:cubicBezTo>
                      <a:pt x="440023" y="668623"/>
                      <a:pt x="438404" y="671099"/>
                      <a:pt x="435927" y="671576"/>
                    </a:cubicBezTo>
                    <a:lnTo>
                      <a:pt x="435927" y="671576"/>
                    </a:lnTo>
                    <a:cubicBezTo>
                      <a:pt x="435641" y="671671"/>
                      <a:pt x="435260" y="671671"/>
                      <a:pt x="434975" y="671671"/>
                    </a:cubicBezTo>
                    <a:lnTo>
                      <a:pt x="434975" y="671671"/>
                    </a:lnTo>
                    <a:cubicBezTo>
                      <a:pt x="432784" y="671766"/>
                      <a:pt x="430879" y="670242"/>
                      <a:pt x="430402" y="668051"/>
                    </a:cubicBezTo>
                    <a:close/>
                    <a:moveTo>
                      <a:pt x="423354" y="636714"/>
                    </a:moveTo>
                    <a:cubicBezTo>
                      <a:pt x="422783" y="634238"/>
                      <a:pt x="424306" y="631761"/>
                      <a:pt x="426783" y="631094"/>
                    </a:cubicBezTo>
                    <a:lnTo>
                      <a:pt x="426783" y="631094"/>
                    </a:lnTo>
                    <a:cubicBezTo>
                      <a:pt x="429260" y="630523"/>
                      <a:pt x="431736" y="632047"/>
                      <a:pt x="432308" y="634523"/>
                    </a:cubicBezTo>
                    <a:lnTo>
                      <a:pt x="432308" y="634523"/>
                    </a:lnTo>
                    <a:cubicBezTo>
                      <a:pt x="432879" y="637000"/>
                      <a:pt x="431355" y="639476"/>
                      <a:pt x="428879" y="640143"/>
                    </a:cubicBezTo>
                    <a:lnTo>
                      <a:pt x="428879" y="640143"/>
                    </a:lnTo>
                    <a:cubicBezTo>
                      <a:pt x="428497" y="640238"/>
                      <a:pt x="428117" y="640238"/>
                      <a:pt x="427735" y="640238"/>
                    </a:cubicBezTo>
                    <a:lnTo>
                      <a:pt x="427735" y="640238"/>
                    </a:lnTo>
                    <a:cubicBezTo>
                      <a:pt x="425735" y="640238"/>
                      <a:pt x="423830" y="638809"/>
                      <a:pt x="423354" y="636714"/>
                    </a:cubicBezTo>
                    <a:close/>
                    <a:moveTo>
                      <a:pt x="415258" y="605567"/>
                    </a:moveTo>
                    <a:lnTo>
                      <a:pt x="415258" y="605567"/>
                    </a:lnTo>
                    <a:cubicBezTo>
                      <a:pt x="414591" y="603091"/>
                      <a:pt x="416020" y="600519"/>
                      <a:pt x="418496" y="599852"/>
                    </a:cubicBezTo>
                    <a:lnTo>
                      <a:pt x="418496" y="599852"/>
                    </a:lnTo>
                    <a:cubicBezTo>
                      <a:pt x="420973" y="599186"/>
                      <a:pt x="423544" y="600614"/>
                      <a:pt x="424211" y="603091"/>
                    </a:cubicBezTo>
                    <a:lnTo>
                      <a:pt x="424211" y="603091"/>
                    </a:lnTo>
                    <a:cubicBezTo>
                      <a:pt x="424878" y="605567"/>
                      <a:pt x="423449" y="608139"/>
                      <a:pt x="420973" y="608711"/>
                    </a:cubicBezTo>
                    <a:lnTo>
                      <a:pt x="420973" y="608711"/>
                    </a:lnTo>
                    <a:cubicBezTo>
                      <a:pt x="420592" y="608806"/>
                      <a:pt x="420115" y="608901"/>
                      <a:pt x="419735" y="608901"/>
                    </a:cubicBezTo>
                    <a:lnTo>
                      <a:pt x="419735" y="608901"/>
                    </a:lnTo>
                    <a:cubicBezTo>
                      <a:pt x="417734" y="608996"/>
                      <a:pt x="415829" y="607663"/>
                      <a:pt x="415258" y="605567"/>
                    </a:cubicBezTo>
                    <a:close/>
                    <a:moveTo>
                      <a:pt x="406400" y="574706"/>
                    </a:moveTo>
                    <a:cubicBezTo>
                      <a:pt x="405638" y="572230"/>
                      <a:pt x="407066" y="569658"/>
                      <a:pt x="409447" y="568896"/>
                    </a:cubicBezTo>
                    <a:lnTo>
                      <a:pt x="409447" y="568896"/>
                    </a:lnTo>
                    <a:cubicBezTo>
                      <a:pt x="411924" y="568134"/>
                      <a:pt x="414496" y="569563"/>
                      <a:pt x="415258" y="571944"/>
                    </a:cubicBezTo>
                    <a:lnTo>
                      <a:pt x="415258" y="571944"/>
                    </a:lnTo>
                    <a:cubicBezTo>
                      <a:pt x="416020" y="574421"/>
                      <a:pt x="414591" y="576992"/>
                      <a:pt x="412210" y="577754"/>
                    </a:cubicBezTo>
                    <a:lnTo>
                      <a:pt x="412210" y="577754"/>
                    </a:lnTo>
                    <a:cubicBezTo>
                      <a:pt x="411734" y="577945"/>
                      <a:pt x="411257" y="577945"/>
                      <a:pt x="410876" y="577945"/>
                    </a:cubicBezTo>
                    <a:lnTo>
                      <a:pt x="410876" y="577945"/>
                    </a:lnTo>
                    <a:cubicBezTo>
                      <a:pt x="408781" y="578040"/>
                      <a:pt x="406971" y="576707"/>
                      <a:pt x="406400" y="574706"/>
                    </a:cubicBezTo>
                    <a:close/>
                    <a:moveTo>
                      <a:pt x="396493" y="544131"/>
                    </a:moveTo>
                    <a:cubicBezTo>
                      <a:pt x="395636" y="541750"/>
                      <a:pt x="396970" y="539083"/>
                      <a:pt x="399446" y="538321"/>
                    </a:cubicBezTo>
                    <a:lnTo>
                      <a:pt x="399446" y="538321"/>
                    </a:lnTo>
                    <a:cubicBezTo>
                      <a:pt x="401827" y="537464"/>
                      <a:pt x="404494" y="538797"/>
                      <a:pt x="405256" y="541178"/>
                    </a:cubicBezTo>
                    <a:lnTo>
                      <a:pt x="405256" y="541178"/>
                    </a:lnTo>
                    <a:cubicBezTo>
                      <a:pt x="406114" y="543559"/>
                      <a:pt x="404780" y="546226"/>
                      <a:pt x="402304" y="547084"/>
                    </a:cubicBezTo>
                    <a:lnTo>
                      <a:pt x="402304" y="547084"/>
                    </a:lnTo>
                    <a:cubicBezTo>
                      <a:pt x="401827" y="547274"/>
                      <a:pt x="401351" y="547274"/>
                      <a:pt x="400875" y="547274"/>
                    </a:cubicBezTo>
                    <a:lnTo>
                      <a:pt x="400875" y="547274"/>
                    </a:lnTo>
                    <a:cubicBezTo>
                      <a:pt x="398970" y="547274"/>
                      <a:pt x="397160" y="546036"/>
                      <a:pt x="396493" y="544131"/>
                    </a:cubicBezTo>
                    <a:close/>
                    <a:moveTo>
                      <a:pt x="385730" y="513842"/>
                    </a:moveTo>
                    <a:cubicBezTo>
                      <a:pt x="384873" y="511460"/>
                      <a:pt x="386016" y="508793"/>
                      <a:pt x="388493" y="507936"/>
                    </a:cubicBezTo>
                    <a:lnTo>
                      <a:pt x="388493" y="507936"/>
                    </a:lnTo>
                    <a:cubicBezTo>
                      <a:pt x="390874" y="507079"/>
                      <a:pt x="393541" y="508222"/>
                      <a:pt x="394398" y="510603"/>
                    </a:cubicBezTo>
                    <a:lnTo>
                      <a:pt x="394398" y="510603"/>
                    </a:lnTo>
                    <a:cubicBezTo>
                      <a:pt x="395255" y="512984"/>
                      <a:pt x="394017" y="515651"/>
                      <a:pt x="391636" y="516509"/>
                    </a:cubicBezTo>
                    <a:lnTo>
                      <a:pt x="391636" y="516509"/>
                    </a:lnTo>
                    <a:cubicBezTo>
                      <a:pt x="391064" y="516699"/>
                      <a:pt x="390588" y="516794"/>
                      <a:pt x="390017" y="516794"/>
                    </a:cubicBezTo>
                    <a:lnTo>
                      <a:pt x="390017" y="516794"/>
                    </a:lnTo>
                    <a:cubicBezTo>
                      <a:pt x="388207" y="516794"/>
                      <a:pt x="386397" y="515651"/>
                      <a:pt x="385730" y="513842"/>
                    </a:cubicBezTo>
                    <a:close/>
                    <a:moveTo>
                      <a:pt x="374110" y="483838"/>
                    </a:moveTo>
                    <a:cubicBezTo>
                      <a:pt x="373157" y="481457"/>
                      <a:pt x="374300" y="478790"/>
                      <a:pt x="376681" y="477837"/>
                    </a:cubicBezTo>
                    <a:lnTo>
                      <a:pt x="376681" y="477837"/>
                    </a:lnTo>
                    <a:cubicBezTo>
                      <a:pt x="379063" y="476884"/>
                      <a:pt x="381730" y="478028"/>
                      <a:pt x="382682" y="480409"/>
                    </a:cubicBezTo>
                    <a:lnTo>
                      <a:pt x="382682" y="480409"/>
                    </a:lnTo>
                    <a:cubicBezTo>
                      <a:pt x="383635" y="482790"/>
                      <a:pt x="382492" y="485457"/>
                      <a:pt x="380110" y="486409"/>
                    </a:cubicBezTo>
                    <a:lnTo>
                      <a:pt x="380110" y="486409"/>
                    </a:lnTo>
                    <a:cubicBezTo>
                      <a:pt x="379539" y="486600"/>
                      <a:pt x="378968" y="486790"/>
                      <a:pt x="378396" y="486790"/>
                    </a:cubicBezTo>
                    <a:lnTo>
                      <a:pt x="378396" y="486790"/>
                    </a:lnTo>
                    <a:cubicBezTo>
                      <a:pt x="376586" y="486695"/>
                      <a:pt x="374872" y="485647"/>
                      <a:pt x="374110" y="483838"/>
                    </a:cubicBezTo>
                    <a:close/>
                    <a:moveTo>
                      <a:pt x="361537" y="454215"/>
                    </a:moveTo>
                    <a:cubicBezTo>
                      <a:pt x="360489" y="451929"/>
                      <a:pt x="361537" y="449167"/>
                      <a:pt x="363918" y="448119"/>
                    </a:cubicBezTo>
                    <a:lnTo>
                      <a:pt x="363918" y="448119"/>
                    </a:lnTo>
                    <a:cubicBezTo>
                      <a:pt x="366204" y="447071"/>
                      <a:pt x="368966" y="448119"/>
                      <a:pt x="370014" y="450500"/>
                    </a:cubicBezTo>
                    <a:lnTo>
                      <a:pt x="370014" y="450500"/>
                    </a:lnTo>
                    <a:cubicBezTo>
                      <a:pt x="371062" y="452786"/>
                      <a:pt x="370014" y="455549"/>
                      <a:pt x="367633" y="456596"/>
                    </a:cubicBezTo>
                    <a:lnTo>
                      <a:pt x="367633" y="456596"/>
                    </a:lnTo>
                    <a:cubicBezTo>
                      <a:pt x="367061" y="456882"/>
                      <a:pt x="366394" y="456977"/>
                      <a:pt x="365728" y="456977"/>
                    </a:cubicBezTo>
                    <a:lnTo>
                      <a:pt x="365728" y="456977"/>
                    </a:lnTo>
                    <a:cubicBezTo>
                      <a:pt x="364013" y="456977"/>
                      <a:pt x="362299" y="455930"/>
                      <a:pt x="361537" y="454215"/>
                    </a:cubicBezTo>
                    <a:close/>
                    <a:moveTo>
                      <a:pt x="348202" y="424973"/>
                    </a:moveTo>
                    <a:cubicBezTo>
                      <a:pt x="347059" y="422687"/>
                      <a:pt x="348106" y="419925"/>
                      <a:pt x="350393" y="418782"/>
                    </a:cubicBezTo>
                    <a:lnTo>
                      <a:pt x="350393" y="418782"/>
                    </a:lnTo>
                    <a:cubicBezTo>
                      <a:pt x="352679" y="417639"/>
                      <a:pt x="355441" y="418687"/>
                      <a:pt x="356584" y="420973"/>
                    </a:cubicBezTo>
                    <a:lnTo>
                      <a:pt x="356584" y="420973"/>
                    </a:lnTo>
                    <a:lnTo>
                      <a:pt x="356584" y="420973"/>
                    </a:lnTo>
                    <a:lnTo>
                      <a:pt x="356584" y="420973"/>
                    </a:lnTo>
                    <a:cubicBezTo>
                      <a:pt x="357727" y="423259"/>
                      <a:pt x="356679" y="426021"/>
                      <a:pt x="354393" y="427069"/>
                    </a:cubicBezTo>
                    <a:lnTo>
                      <a:pt x="354393" y="427069"/>
                    </a:lnTo>
                    <a:cubicBezTo>
                      <a:pt x="353726" y="427355"/>
                      <a:pt x="353060" y="427545"/>
                      <a:pt x="352393" y="427545"/>
                    </a:cubicBezTo>
                    <a:lnTo>
                      <a:pt x="352393" y="427545"/>
                    </a:lnTo>
                    <a:cubicBezTo>
                      <a:pt x="350678" y="427640"/>
                      <a:pt x="348964" y="426592"/>
                      <a:pt x="348202" y="424973"/>
                    </a:cubicBezTo>
                    <a:close/>
                    <a:moveTo>
                      <a:pt x="333914" y="396113"/>
                    </a:moveTo>
                    <a:cubicBezTo>
                      <a:pt x="332771" y="393826"/>
                      <a:pt x="333629" y="391064"/>
                      <a:pt x="335914" y="389921"/>
                    </a:cubicBezTo>
                    <a:lnTo>
                      <a:pt x="335914" y="389921"/>
                    </a:lnTo>
                    <a:cubicBezTo>
                      <a:pt x="338201" y="388778"/>
                      <a:pt x="340963" y="389636"/>
                      <a:pt x="342106" y="391922"/>
                    </a:cubicBezTo>
                    <a:lnTo>
                      <a:pt x="342106" y="391922"/>
                    </a:lnTo>
                    <a:lnTo>
                      <a:pt x="342106" y="391922"/>
                    </a:lnTo>
                    <a:lnTo>
                      <a:pt x="342106" y="391922"/>
                    </a:lnTo>
                    <a:cubicBezTo>
                      <a:pt x="343249" y="394207"/>
                      <a:pt x="342392" y="396970"/>
                      <a:pt x="340106" y="398113"/>
                    </a:cubicBezTo>
                    <a:lnTo>
                      <a:pt x="340106" y="398113"/>
                    </a:lnTo>
                    <a:cubicBezTo>
                      <a:pt x="339439" y="398494"/>
                      <a:pt x="338677" y="398684"/>
                      <a:pt x="338010" y="398684"/>
                    </a:cubicBezTo>
                    <a:lnTo>
                      <a:pt x="338010" y="398684"/>
                    </a:lnTo>
                    <a:cubicBezTo>
                      <a:pt x="336391" y="398684"/>
                      <a:pt x="334772" y="397732"/>
                      <a:pt x="333914" y="396113"/>
                    </a:cubicBezTo>
                    <a:close/>
                    <a:moveTo>
                      <a:pt x="318865" y="367728"/>
                    </a:moveTo>
                    <a:lnTo>
                      <a:pt x="318865" y="367728"/>
                    </a:lnTo>
                    <a:cubicBezTo>
                      <a:pt x="317627" y="365537"/>
                      <a:pt x="318484" y="362680"/>
                      <a:pt x="320675" y="361442"/>
                    </a:cubicBezTo>
                    <a:lnTo>
                      <a:pt x="320675" y="361442"/>
                    </a:lnTo>
                    <a:cubicBezTo>
                      <a:pt x="322960" y="360203"/>
                      <a:pt x="325723" y="361061"/>
                      <a:pt x="326961" y="363251"/>
                    </a:cubicBezTo>
                    <a:lnTo>
                      <a:pt x="326961" y="363251"/>
                    </a:lnTo>
                    <a:cubicBezTo>
                      <a:pt x="328199" y="365537"/>
                      <a:pt x="327342" y="368299"/>
                      <a:pt x="325151" y="369538"/>
                    </a:cubicBezTo>
                    <a:lnTo>
                      <a:pt x="325151" y="369538"/>
                    </a:lnTo>
                    <a:cubicBezTo>
                      <a:pt x="324485" y="369919"/>
                      <a:pt x="323722" y="370109"/>
                      <a:pt x="322960" y="370109"/>
                    </a:cubicBezTo>
                    <a:lnTo>
                      <a:pt x="322960" y="370109"/>
                    </a:lnTo>
                    <a:cubicBezTo>
                      <a:pt x="321246" y="370109"/>
                      <a:pt x="319722" y="369252"/>
                      <a:pt x="318865" y="367728"/>
                    </a:cubicBezTo>
                    <a:close/>
                    <a:moveTo>
                      <a:pt x="302863" y="339724"/>
                    </a:moveTo>
                    <a:cubicBezTo>
                      <a:pt x="301625" y="337534"/>
                      <a:pt x="302291" y="334676"/>
                      <a:pt x="304482" y="333438"/>
                    </a:cubicBezTo>
                    <a:lnTo>
                      <a:pt x="304482" y="333438"/>
                    </a:lnTo>
                    <a:cubicBezTo>
                      <a:pt x="306673" y="332200"/>
                      <a:pt x="309530" y="332867"/>
                      <a:pt x="310768" y="335057"/>
                    </a:cubicBezTo>
                    <a:lnTo>
                      <a:pt x="310768" y="335057"/>
                    </a:lnTo>
                    <a:cubicBezTo>
                      <a:pt x="310768" y="335057"/>
                      <a:pt x="310768" y="335057"/>
                      <a:pt x="310768" y="335057"/>
                    </a:cubicBezTo>
                    <a:lnTo>
                      <a:pt x="310768" y="335057"/>
                    </a:lnTo>
                    <a:cubicBezTo>
                      <a:pt x="312007" y="337248"/>
                      <a:pt x="311340" y="340105"/>
                      <a:pt x="309149" y="341439"/>
                    </a:cubicBezTo>
                    <a:lnTo>
                      <a:pt x="309149" y="341439"/>
                    </a:lnTo>
                    <a:cubicBezTo>
                      <a:pt x="308387" y="341820"/>
                      <a:pt x="307625" y="342106"/>
                      <a:pt x="306768" y="342106"/>
                    </a:cubicBezTo>
                    <a:lnTo>
                      <a:pt x="306768" y="342106"/>
                    </a:lnTo>
                    <a:cubicBezTo>
                      <a:pt x="305339" y="342011"/>
                      <a:pt x="303815" y="341249"/>
                      <a:pt x="302863" y="339724"/>
                    </a:cubicBezTo>
                    <a:close/>
                    <a:moveTo>
                      <a:pt x="286194" y="312292"/>
                    </a:moveTo>
                    <a:cubicBezTo>
                      <a:pt x="284860" y="310102"/>
                      <a:pt x="285527" y="307244"/>
                      <a:pt x="287623" y="305911"/>
                    </a:cubicBezTo>
                    <a:lnTo>
                      <a:pt x="287623" y="305911"/>
                    </a:lnTo>
                    <a:cubicBezTo>
                      <a:pt x="289814" y="304577"/>
                      <a:pt x="292671" y="305244"/>
                      <a:pt x="294005" y="307340"/>
                    </a:cubicBezTo>
                    <a:lnTo>
                      <a:pt x="294005" y="307340"/>
                    </a:lnTo>
                    <a:cubicBezTo>
                      <a:pt x="295338" y="309530"/>
                      <a:pt x="294671" y="312388"/>
                      <a:pt x="292576" y="313721"/>
                    </a:cubicBezTo>
                    <a:lnTo>
                      <a:pt x="292576" y="313721"/>
                    </a:lnTo>
                    <a:cubicBezTo>
                      <a:pt x="291814" y="314197"/>
                      <a:pt x="290956" y="314388"/>
                      <a:pt x="290099" y="314388"/>
                    </a:cubicBezTo>
                    <a:lnTo>
                      <a:pt x="290099" y="314388"/>
                    </a:lnTo>
                    <a:cubicBezTo>
                      <a:pt x="288575" y="314388"/>
                      <a:pt x="287051" y="313626"/>
                      <a:pt x="286194" y="312292"/>
                    </a:cubicBezTo>
                    <a:close/>
                    <a:moveTo>
                      <a:pt x="268668" y="285241"/>
                    </a:moveTo>
                    <a:lnTo>
                      <a:pt x="268668" y="285241"/>
                    </a:lnTo>
                    <a:cubicBezTo>
                      <a:pt x="267239" y="283146"/>
                      <a:pt x="267811" y="280193"/>
                      <a:pt x="269906" y="278860"/>
                    </a:cubicBezTo>
                    <a:lnTo>
                      <a:pt x="269906" y="278860"/>
                    </a:lnTo>
                    <a:cubicBezTo>
                      <a:pt x="272002" y="277431"/>
                      <a:pt x="274859" y="278003"/>
                      <a:pt x="276288" y="280098"/>
                    </a:cubicBezTo>
                    <a:lnTo>
                      <a:pt x="276288" y="280098"/>
                    </a:lnTo>
                    <a:cubicBezTo>
                      <a:pt x="277717" y="282193"/>
                      <a:pt x="277145" y="285146"/>
                      <a:pt x="275050" y="286480"/>
                    </a:cubicBezTo>
                    <a:lnTo>
                      <a:pt x="275050" y="286480"/>
                    </a:lnTo>
                    <a:cubicBezTo>
                      <a:pt x="274288" y="286956"/>
                      <a:pt x="273335" y="287242"/>
                      <a:pt x="272478" y="287242"/>
                    </a:cubicBezTo>
                    <a:lnTo>
                      <a:pt x="272478" y="287242"/>
                    </a:lnTo>
                    <a:cubicBezTo>
                      <a:pt x="270954" y="287337"/>
                      <a:pt x="269525" y="286575"/>
                      <a:pt x="268668" y="285241"/>
                    </a:cubicBezTo>
                    <a:close/>
                    <a:moveTo>
                      <a:pt x="250285" y="258762"/>
                    </a:moveTo>
                    <a:lnTo>
                      <a:pt x="250285" y="258762"/>
                    </a:lnTo>
                    <a:cubicBezTo>
                      <a:pt x="248856" y="256666"/>
                      <a:pt x="249332" y="253809"/>
                      <a:pt x="251428" y="252380"/>
                    </a:cubicBezTo>
                    <a:lnTo>
                      <a:pt x="251428" y="252380"/>
                    </a:lnTo>
                    <a:cubicBezTo>
                      <a:pt x="253523" y="250856"/>
                      <a:pt x="256381" y="251333"/>
                      <a:pt x="257905" y="253428"/>
                    </a:cubicBezTo>
                    <a:lnTo>
                      <a:pt x="257905" y="253428"/>
                    </a:lnTo>
                    <a:cubicBezTo>
                      <a:pt x="259334" y="255523"/>
                      <a:pt x="258857" y="258381"/>
                      <a:pt x="256762" y="259905"/>
                    </a:cubicBezTo>
                    <a:lnTo>
                      <a:pt x="256762" y="259905"/>
                    </a:lnTo>
                    <a:cubicBezTo>
                      <a:pt x="255905" y="260477"/>
                      <a:pt x="255047" y="260762"/>
                      <a:pt x="254095" y="260762"/>
                    </a:cubicBezTo>
                    <a:lnTo>
                      <a:pt x="254095" y="260762"/>
                    </a:lnTo>
                    <a:cubicBezTo>
                      <a:pt x="252571" y="260762"/>
                      <a:pt x="251237" y="260095"/>
                      <a:pt x="250285" y="258762"/>
                    </a:cubicBezTo>
                    <a:close/>
                    <a:moveTo>
                      <a:pt x="231235" y="232854"/>
                    </a:moveTo>
                    <a:cubicBezTo>
                      <a:pt x="229711" y="230854"/>
                      <a:pt x="230092" y="227901"/>
                      <a:pt x="232092" y="226377"/>
                    </a:cubicBezTo>
                    <a:lnTo>
                      <a:pt x="232092" y="226377"/>
                    </a:lnTo>
                    <a:cubicBezTo>
                      <a:pt x="234092" y="224853"/>
                      <a:pt x="237045" y="225234"/>
                      <a:pt x="238569" y="227234"/>
                    </a:cubicBezTo>
                    <a:lnTo>
                      <a:pt x="238569" y="227234"/>
                    </a:lnTo>
                    <a:cubicBezTo>
                      <a:pt x="240093" y="229234"/>
                      <a:pt x="239712" y="232187"/>
                      <a:pt x="237712" y="233711"/>
                    </a:cubicBezTo>
                    <a:lnTo>
                      <a:pt x="237712" y="233711"/>
                    </a:lnTo>
                    <a:cubicBezTo>
                      <a:pt x="236855" y="234378"/>
                      <a:pt x="235902" y="234664"/>
                      <a:pt x="234950" y="234664"/>
                    </a:cubicBezTo>
                    <a:lnTo>
                      <a:pt x="234950" y="234664"/>
                    </a:lnTo>
                    <a:cubicBezTo>
                      <a:pt x="233521" y="234664"/>
                      <a:pt x="232092" y="234092"/>
                      <a:pt x="231235" y="232854"/>
                    </a:cubicBezTo>
                    <a:close/>
                    <a:moveTo>
                      <a:pt x="211327" y="207517"/>
                    </a:moveTo>
                    <a:cubicBezTo>
                      <a:pt x="209708" y="205517"/>
                      <a:pt x="210089" y="202660"/>
                      <a:pt x="211994" y="201040"/>
                    </a:cubicBezTo>
                    <a:lnTo>
                      <a:pt x="211994" y="201040"/>
                    </a:lnTo>
                    <a:cubicBezTo>
                      <a:pt x="213994" y="199421"/>
                      <a:pt x="216852" y="199802"/>
                      <a:pt x="218567" y="201707"/>
                    </a:cubicBezTo>
                    <a:lnTo>
                      <a:pt x="218567" y="201707"/>
                    </a:lnTo>
                    <a:lnTo>
                      <a:pt x="218567" y="201707"/>
                    </a:lnTo>
                    <a:lnTo>
                      <a:pt x="218567" y="201707"/>
                    </a:lnTo>
                    <a:cubicBezTo>
                      <a:pt x="220186" y="203708"/>
                      <a:pt x="219805" y="206565"/>
                      <a:pt x="217900" y="208184"/>
                    </a:cubicBezTo>
                    <a:lnTo>
                      <a:pt x="217900" y="208184"/>
                    </a:lnTo>
                    <a:cubicBezTo>
                      <a:pt x="217043" y="208851"/>
                      <a:pt x="215995" y="209232"/>
                      <a:pt x="214947" y="209232"/>
                    </a:cubicBezTo>
                    <a:lnTo>
                      <a:pt x="214947" y="209232"/>
                    </a:lnTo>
                    <a:cubicBezTo>
                      <a:pt x="213614" y="209232"/>
                      <a:pt x="212280" y="208660"/>
                      <a:pt x="211327" y="207517"/>
                    </a:cubicBezTo>
                    <a:close/>
                    <a:moveTo>
                      <a:pt x="190754" y="182753"/>
                    </a:moveTo>
                    <a:cubicBezTo>
                      <a:pt x="189039" y="180847"/>
                      <a:pt x="189325" y="177895"/>
                      <a:pt x="191230" y="176275"/>
                    </a:cubicBezTo>
                    <a:lnTo>
                      <a:pt x="191230" y="176275"/>
                    </a:lnTo>
                    <a:cubicBezTo>
                      <a:pt x="193135" y="174561"/>
                      <a:pt x="196088" y="174847"/>
                      <a:pt x="197802" y="176752"/>
                    </a:cubicBezTo>
                    <a:lnTo>
                      <a:pt x="197802" y="176752"/>
                    </a:lnTo>
                    <a:cubicBezTo>
                      <a:pt x="199421" y="178657"/>
                      <a:pt x="199231" y="181609"/>
                      <a:pt x="197231" y="183324"/>
                    </a:cubicBezTo>
                    <a:lnTo>
                      <a:pt x="197231" y="183324"/>
                    </a:lnTo>
                    <a:cubicBezTo>
                      <a:pt x="196373" y="184086"/>
                      <a:pt x="195326" y="184467"/>
                      <a:pt x="194278" y="184467"/>
                    </a:cubicBezTo>
                    <a:lnTo>
                      <a:pt x="194278" y="184467"/>
                    </a:lnTo>
                    <a:cubicBezTo>
                      <a:pt x="192944" y="184372"/>
                      <a:pt x="191706" y="183800"/>
                      <a:pt x="190754" y="182753"/>
                    </a:cubicBezTo>
                    <a:close/>
                    <a:moveTo>
                      <a:pt x="169513" y="158654"/>
                    </a:moveTo>
                    <a:cubicBezTo>
                      <a:pt x="167798" y="156749"/>
                      <a:pt x="167893" y="153796"/>
                      <a:pt x="169798" y="152082"/>
                    </a:cubicBezTo>
                    <a:lnTo>
                      <a:pt x="169798" y="152082"/>
                    </a:lnTo>
                    <a:cubicBezTo>
                      <a:pt x="171704" y="150367"/>
                      <a:pt x="174656" y="150463"/>
                      <a:pt x="176371" y="152368"/>
                    </a:cubicBezTo>
                    <a:lnTo>
                      <a:pt x="176371" y="152368"/>
                    </a:lnTo>
                    <a:cubicBezTo>
                      <a:pt x="178085" y="154273"/>
                      <a:pt x="177990" y="157130"/>
                      <a:pt x="176085" y="158940"/>
                    </a:cubicBezTo>
                    <a:lnTo>
                      <a:pt x="176085" y="158940"/>
                    </a:lnTo>
                    <a:cubicBezTo>
                      <a:pt x="175228" y="159797"/>
                      <a:pt x="174085" y="160178"/>
                      <a:pt x="173037" y="160178"/>
                    </a:cubicBezTo>
                    <a:lnTo>
                      <a:pt x="173037" y="160178"/>
                    </a:lnTo>
                    <a:cubicBezTo>
                      <a:pt x="171608" y="160178"/>
                      <a:pt x="170370" y="159607"/>
                      <a:pt x="169513" y="158654"/>
                    </a:cubicBezTo>
                    <a:close/>
                    <a:moveTo>
                      <a:pt x="147415" y="135128"/>
                    </a:moveTo>
                    <a:lnTo>
                      <a:pt x="147415" y="135128"/>
                    </a:lnTo>
                    <a:cubicBezTo>
                      <a:pt x="145700" y="133318"/>
                      <a:pt x="145700" y="130365"/>
                      <a:pt x="147510" y="128555"/>
                    </a:cubicBezTo>
                    <a:lnTo>
                      <a:pt x="147510" y="128555"/>
                    </a:lnTo>
                    <a:cubicBezTo>
                      <a:pt x="149320" y="126745"/>
                      <a:pt x="152272" y="126841"/>
                      <a:pt x="154082" y="128650"/>
                    </a:cubicBezTo>
                    <a:lnTo>
                      <a:pt x="154082" y="128650"/>
                    </a:lnTo>
                    <a:cubicBezTo>
                      <a:pt x="155892" y="130460"/>
                      <a:pt x="155797" y="133413"/>
                      <a:pt x="153987" y="135223"/>
                    </a:cubicBezTo>
                    <a:lnTo>
                      <a:pt x="153987" y="135223"/>
                    </a:lnTo>
                    <a:cubicBezTo>
                      <a:pt x="153130" y="136080"/>
                      <a:pt x="151987" y="136461"/>
                      <a:pt x="150748" y="136461"/>
                    </a:cubicBezTo>
                    <a:lnTo>
                      <a:pt x="150748" y="136461"/>
                    </a:lnTo>
                    <a:cubicBezTo>
                      <a:pt x="149606" y="136556"/>
                      <a:pt x="148367" y="136080"/>
                      <a:pt x="147415" y="135128"/>
                    </a:cubicBezTo>
                    <a:close/>
                    <a:moveTo>
                      <a:pt x="124745" y="112267"/>
                    </a:moveTo>
                    <a:cubicBezTo>
                      <a:pt x="122935" y="110458"/>
                      <a:pt x="122935" y="107505"/>
                      <a:pt x="124650" y="105695"/>
                    </a:cubicBezTo>
                    <a:lnTo>
                      <a:pt x="124650" y="105695"/>
                    </a:lnTo>
                    <a:cubicBezTo>
                      <a:pt x="126460" y="103885"/>
                      <a:pt x="129413" y="103790"/>
                      <a:pt x="131222" y="105600"/>
                    </a:cubicBezTo>
                    <a:lnTo>
                      <a:pt x="131222" y="105600"/>
                    </a:lnTo>
                    <a:cubicBezTo>
                      <a:pt x="133032" y="107410"/>
                      <a:pt x="133127" y="110267"/>
                      <a:pt x="131318" y="112172"/>
                    </a:cubicBezTo>
                    <a:lnTo>
                      <a:pt x="131318" y="112172"/>
                    </a:lnTo>
                    <a:cubicBezTo>
                      <a:pt x="130365" y="113125"/>
                      <a:pt x="129222" y="113601"/>
                      <a:pt x="127984" y="113601"/>
                    </a:cubicBezTo>
                    <a:lnTo>
                      <a:pt x="127984" y="113601"/>
                    </a:lnTo>
                    <a:cubicBezTo>
                      <a:pt x="126841" y="113506"/>
                      <a:pt x="125698" y="113125"/>
                      <a:pt x="124745" y="112267"/>
                    </a:cubicBezTo>
                    <a:close/>
                    <a:moveTo>
                      <a:pt x="101409" y="90074"/>
                    </a:moveTo>
                    <a:lnTo>
                      <a:pt x="101409" y="90074"/>
                    </a:lnTo>
                    <a:cubicBezTo>
                      <a:pt x="99504" y="88360"/>
                      <a:pt x="99409" y="85407"/>
                      <a:pt x="101123" y="83502"/>
                    </a:cubicBezTo>
                    <a:lnTo>
                      <a:pt x="101123" y="83502"/>
                    </a:lnTo>
                    <a:cubicBezTo>
                      <a:pt x="102838" y="81597"/>
                      <a:pt x="105790" y="81502"/>
                      <a:pt x="107696" y="83216"/>
                    </a:cubicBezTo>
                    <a:lnTo>
                      <a:pt x="107696" y="83216"/>
                    </a:lnTo>
                    <a:cubicBezTo>
                      <a:pt x="109601" y="84931"/>
                      <a:pt x="109696" y="87884"/>
                      <a:pt x="107981" y="89788"/>
                    </a:cubicBezTo>
                    <a:lnTo>
                      <a:pt x="107981" y="89788"/>
                    </a:lnTo>
                    <a:cubicBezTo>
                      <a:pt x="107124" y="90741"/>
                      <a:pt x="105790" y="91312"/>
                      <a:pt x="104552" y="91312"/>
                    </a:cubicBezTo>
                    <a:lnTo>
                      <a:pt x="104552" y="91312"/>
                    </a:lnTo>
                    <a:cubicBezTo>
                      <a:pt x="103505" y="91312"/>
                      <a:pt x="102362" y="90836"/>
                      <a:pt x="101409" y="90074"/>
                    </a:cubicBezTo>
                    <a:close/>
                    <a:moveTo>
                      <a:pt x="77501" y="68548"/>
                    </a:moveTo>
                    <a:lnTo>
                      <a:pt x="77501" y="68548"/>
                    </a:lnTo>
                    <a:cubicBezTo>
                      <a:pt x="75596" y="66833"/>
                      <a:pt x="75310" y="63976"/>
                      <a:pt x="77025" y="61975"/>
                    </a:cubicBezTo>
                    <a:lnTo>
                      <a:pt x="77025" y="61975"/>
                    </a:lnTo>
                    <a:cubicBezTo>
                      <a:pt x="78739" y="60070"/>
                      <a:pt x="81597" y="59880"/>
                      <a:pt x="83597" y="61499"/>
                    </a:cubicBezTo>
                    <a:lnTo>
                      <a:pt x="83597" y="61499"/>
                    </a:lnTo>
                    <a:lnTo>
                      <a:pt x="83597" y="61499"/>
                    </a:lnTo>
                    <a:lnTo>
                      <a:pt x="83597" y="61499"/>
                    </a:lnTo>
                    <a:cubicBezTo>
                      <a:pt x="85502" y="63214"/>
                      <a:pt x="85693" y="66071"/>
                      <a:pt x="84073" y="68071"/>
                    </a:cubicBezTo>
                    <a:lnTo>
                      <a:pt x="84073" y="68071"/>
                    </a:lnTo>
                    <a:cubicBezTo>
                      <a:pt x="83216" y="69119"/>
                      <a:pt x="81883" y="69691"/>
                      <a:pt x="80549" y="69691"/>
                    </a:cubicBezTo>
                    <a:lnTo>
                      <a:pt x="80549" y="69691"/>
                    </a:lnTo>
                    <a:cubicBezTo>
                      <a:pt x="79406" y="69595"/>
                      <a:pt x="78359" y="69310"/>
                      <a:pt x="77501" y="68548"/>
                    </a:cubicBezTo>
                    <a:close/>
                    <a:moveTo>
                      <a:pt x="52831" y="47688"/>
                    </a:moveTo>
                    <a:cubicBezTo>
                      <a:pt x="50831" y="46069"/>
                      <a:pt x="50546" y="43116"/>
                      <a:pt x="52165" y="41116"/>
                    </a:cubicBezTo>
                    <a:lnTo>
                      <a:pt x="52165" y="41116"/>
                    </a:lnTo>
                    <a:cubicBezTo>
                      <a:pt x="53784" y="39115"/>
                      <a:pt x="56737" y="38830"/>
                      <a:pt x="58642" y="40449"/>
                    </a:cubicBezTo>
                    <a:lnTo>
                      <a:pt x="58642" y="40449"/>
                    </a:lnTo>
                    <a:cubicBezTo>
                      <a:pt x="60642" y="42068"/>
                      <a:pt x="60928" y="45021"/>
                      <a:pt x="59309" y="46926"/>
                    </a:cubicBezTo>
                    <a:lnTo>
                      <a:pt x="59309" y="46926"/>
                    </a:lnTo>
                    <a:cubicBezTo>
                      <a:pt x="58451" y="48069"/>
                      <a:pt x="57118" y="48640"/>
                      <a:pt x="55784" y="48640"/>
                    </a:cubicBezTo>
                    <a:lnTo>
                      <a:pt x="55784" y="48640"/>
                    </a:lnTo>
                    <a:cubicBezTo>
                      <a:pt x="54737" y="48736"/>
                      <a:pt x="53689" y="48450"/>
                      <a:pt x="52831" y="47688"/>
                    </a:cubicBezTo>
                    <a:close/>
                    <a:moveTo>
                      <a:pt x="27685" y="27590"/>
                    </a:moveTo>
                    <a:cubicBezTo>
                      <a:pt x="25685" y="25971"/>
                      <a:pt x="25304" y="23113"/>
                      <a:pt x="26828" y="21113"/>
                    </a:cubicBezTo>
                    <a:lnTo>
                      <a:pt x="26828" y="21113"/>
                    </a:lnTo>
                    <a:cubicBezTo>
                      <a:pt x="28352" y="19113"/>
                      <a:pt x="31305" y="18732"/>
                      <a:pt x="33305" y="20256"/>
                    </a:cubicBezTo>
                    <a:lnTo>
                      <a:pt x="33305" y="20256"/>
                    </a:lnTo>
                    <a:cubicBezTo>
                      <a:pt x="35305" y="21780"/>
                      <a:pt x="35687" y="24733"/>
                      <a:pt x="34163" y="26733"/>
                    </a:cubicBezTo>
                    <a:lnTo>
                      <a:pt x="34163" y="26733"/>
                    </a:lnTo>
                    <a:cubicBezTo>
                      <a:pt x="33305" y="27876"/>
                      <a:pt x="31876" y="28543"/>
                      <a:pt x="30543" y="28543"/>
                    </a:cubicBezTo>
                    <a:lnTo>
                      <a:pt x="30543" y="28543"/>
                    </a:lnTo>
                    <a:cubicBezTo>
                      <a:pt x="29495" y="28638"/>
                      <a:pt x="28543" y="28257"/>
                      <a:pt x="27685" y="27590"/>
                    </a:cubicBezTo>
                    <a:close/>
                    <a:moveTo>
                      <a:pt x="1873" y="8350"/>
                    </a:moveTo>
                    <a:cubicBezTo>
                      <a:pt x="-128" y="6826"/>
                      <a:pt x="-604" y="3968"/>
                      <a:pt x="825" y="1873"/>
                    </a:cubicBezTo>
                    <a:lnTo>
                      <a:pt x="825" y="1873"/>
                    </a:lnTo>
                    <a:cubicBezTo>
                      <a:pt x="2349" y="-128"/>
                      <a:pt x="5206" y="-604"/>
                      <a:pt x="7302" y="825"/>
                    </a:cubicBezTo>
                    <a:lnTo>
                      <a:pt x="7302" y="825"/>
                    </a:lnTo>
                    <a:cubicBezTo>
                      <a:pt x="7302" y="825"/>
                      <a:pt x="7302" y="825"/>
                      <a:pt x="7302" y="825"/>
                    </a:cubicBezTo>
                    <a:lnTo>
                      <a:pt x="7302" y="825"/>
                    </a:lnTo>
                    <a:cubicBezTo>
                      <a:pt x="9302" y="2349"/>
                      <a:pt x="9779" y="5207"/>
                      <a:pt x="8255" y="7302"/>
                    </a:cubicBezTo>
                    <a:lnTo>
                      <a:pt x="8255" y="7302"/>
                    </a:lnTo>
                    <a:cubicBezTo>
                      <a:pt x="7397" y="8540"/>
                      <a:pt x="5968" y="9207"/>
                      <a:pt x="4540" y="9207"/>
                    </a:cubicBezTo>
                    <a:lnTo>
                      <a:pt x="4540" y="9207"/>
                    </a:lnTo>
                    <a:cubicBezTo>
                      <a:pt x="3683" y="9207"/>
                      <a:pt x="2730" y="8921"/>
                      <a:pt x="1873" y="8350"/>
                    </a:cubicBezTo>
                    <a:close/>
                  </a:path>
                </a:pathLst>
              </a:custGeom>
              <a:solidFill>
                <a:schemeClr val="accent1"/>
              </a:solidFill>
              <a:ln w="9525" cap="flat">
                <a:gradFill>
                  <a:gsLst>
                    <a:gs pos="0">
                      <a:schemeClr val="accent1"/>
                    </a:gs>
                    <a:gs pos="100000">
                      <a:schemeClr val="accent2"/>
                    </a:gs>
                  </a:gsLst>
                  <a:lin ang="5400000" scaled="1"/>
                </a:gradFill>
                <a:prstDash val="solid"/>
                <a:miter/>
              </a:ln>
            </p:spPr>
            <p:txBody>
              <a:bodyPr rtlCol="0" anchor="ctr"/>
              <a:lstStyle/>
              <a:p>
                <a:endParaRPr lang="zh-CN" altLang="en-US"/>
              </a:p>
            </p:txBody>
          </p:sp>
          <p:sp>
            <p:nvSpPr>
              <p:cNvPr id="216" name="任意多边形: 形状 215"/>
              <p:cNvSpPr/>
              <p:nvPr/>
            </p:nvSpPr>
            <p:spPr>
              <a:xfrm>
                <a:off x="1572043" y="1033478"/>
                <a:ext cx="1540960" cy="267646"/>
              </a:xfrm>
              <a:custGeom>
                <a:avLst/>
                <a:gdLst>
                  <a:gd name="connsiteX0" fmla="*/ 1295781 w 1306829"/>
                  <a:gd name="connsiteY0" fmla="*/ 226981 h 226980"/>
                  <a:gd name="connsiteX1" fmla="*/ 653320 w 1306829"/>
                  <a:gd name="connsiteY1" fmla="*/ 18478 h 226980"/>
                  <a:gd name="connsiteX2" fmla="*/ 10858 w 1306829"/>
                  <a:gd name="connsiteY2" fmla="*/ 226981 h 226980"/>
                  <a:gd name="connsiteX3" fmla="*/ 0 w 1306829"/>
                  <a:gd name="connsiteY3" fmla="*/ 212027 h 226980"/>
                  <a:gd name="connsiteX4" fmla="*/ 653415 w 1306829"/>
                  <a:gd name="connsiteY4" fmla="*/ 0 h 226980"/>
                  <a:gd name="connsiteX5" fmla="*/ 1306830 w 1306829"/>
                  <a:gd name="connsiteY5" fmla="*/ 212027 h 226980"/>
                  <a:gd name="connsiteX6" fmla="*/ 1295781 w 1306829"/>
                  <a:gd name="connsiteY6" fmla="*/ 226981 h 22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6829" h="226980">
                    <a:moveTo>
                      <a:pt x="1295781" y="226981"/>
                    </a:moveTo>
                    <a:cubicBezTo>
                      <a:pt x="1108234" y="90583"/>
                      <a:pt x="886111" y="18478"/>
                      <a:pt x="653320" y="18478"/>
                    </a:cubicBezTo>
                    <a:cubicBezTo>
                      <a:pt x="420529" y="18478"/>
                      <a:pt x="198310" y="90583"/>
                      <a:pt x="10858" y="226981"/>
                    </a:cubicBezTo>
                    <a:lnTo>
                      <a:pt x="0" y="212027"/>
                    </a:lnTo>
                    <a:cubicBezTo>
                      <a:pt x="190691" y="73343"/>
                      <a:pt x="416624" y="0"/>
                      <a:pt x="653415" y="0"/>
                    </a:cubicBezTo>
                    <a:cubicBezTo>
                      <a:pt x="890111" y="0"/>
                      <a:pt x="1116044" y="73343"/>
                      <a:pt x="1306830" y="212027"/>
                    </a:cubicBezTo>
                    <a:lnTo>
                      <a:pt x="1295781" y="226981"/>
                    </a:lnTo>
                    <a:close/>
                  </a:path>
                </a:pathLst>
              </a:custGeom>
              <a:solidFill>
                <a:schemeClr val="accent1"/>
              </a:solidFill>
              <a:ln w="9525" cap="flat">
                <a:gradFill>
                  <a:gsLst>
                    <a:gs pos="0">
                      <a:schemeClr val="accent1"/>
                    </a:gs>
                    <a:gs pos="100000">
                      <a:schemeClr val="accent2"/>
                    </a:gs>
                  </a:gsLst>
                  <a:lin ang="5400000" scaled="1"/>
                </a:gradFill>
                <a:prstDash val="solid"/>
                <a:miter/>
              </a:ln>
            </p:spPr>
            <p:txBody>
              <a:bodyPr rtlCol="0" anchor="ctr"/>
              <a:lstStyle/>
              <a:p>
                <a:endParaRPr lang="zh-CN" altLang="en-US"/>
              </a:p>
            </p:txBody>
          </p:sp>
          <p:sp>
            <p:nvSpPr>
              <p:cNvPr id="217" name="任意多边形: 形状 216"/>
              <p:cNvSpPr/>
              <p:nvPr/>
            </p:nvSpPr>
            <p:spPr>
              <a:xfrm>
                <a:off x="1037536" y="1318803"/>
                <a:ext cx="504137" cy="1432196"/>
              </a:xfrm>
              <a:custGeom>
                <a:avLst/>
                <a:gdLst>
                  <a:gd name="connsiteX0" fmla="*/ 53721 w 427539"/>
                  <a:gd name="connsiteY0" fmla="*/ 1211447 h 1214590"/>
                  <a:gd name="connsiteX1" fmla="*/ 53721 w 427539"/>
                  <a:gd name="connsiteY1" fmla="*/ 1211447 h 1214590"/>
                  <a:gd name="connsiteX2" fmla="*/ 53721 w 427539"/>
                  <a:gd name="connsiteY2" fmla="*/ 1211447 h 1214590"/>
                  <a:gd name="connsiteX3" fmla="*/ 56674 w 427539"/>
                  <a:gd name="connsiteY3" fmla="*/ 1205637 h 1214590"/>
                  <a:gd name="connsiteX4" fmla="*/ 56674 w 427539"/>
                  <a:gd name="connsiteY4" fmla="*/ 1205637 h 1214590"/>
                  <a:gd name="connsiteX5" fmla="*/ 62484 w 427539"/>
                  <a:gd name="connsiteY5" fmla="*/ 1208590 h 1214590"/>
                  <a:gd name="connsiteX6" fmla="*/ 62484 w 427539"/>
                  <a:gd name="connsiteY6" fmla="*/ 1208590 h 1214590"/>
                  <a:gd name="connsiteX7" fmla="*/ 59531 w 427539"/>
                  <a:gd name="connsiteY7" fmla="*/ 1214400 h 1214590"/>
                  <a:gd name="connsiteX8" fmla="*/ 59531 w 427539"/>
                  <a:gd name="connsiteY8" fmla="*/ 1214400 h 1214590"/>
                  <a:gd name="connsiteX9" fmla="*/ 58102 w 427539"/>
                  <a:gd name="connsiteY9" fmla="*/ 1214590 h 1214590"/>
                  <a:gd name="connsiteX10" fmla="*/ 58102 w 427539"/>
                  <a:gd name="connsiteY10" fmla="*/ 1214590 h 1214590"/>
                  <a:gd name="connsiteX11" fmla="*/ 53721 w 427539"/>
                  <a:gd name="connsiteY11" fmla="*/ 1211447 h 1214590"/>
                  <a:gd name="connsiteX12" fmla="*/ 40291 w 427539"/>
                  <a:gd name="connsiteY12" fmla="*/ 1166965 h 1214590"/>
                  <a:gd name="connsiteX13" fmla="*/ 43529 w 427539"/>
                  <a:gd name="connsiteY13" fmla="*/ 1161250 h 1214590"/>
                  <a:gd name="connsiteX14" fmla="*/ 43529 w 427539"/>
                  <a:gd name="connsiteY14" fmla="*/ 1161250 h 1214590"/>
                  <a:gd name="connsiteX15" fmla="*/ 49244 w 427539"/>
                  <a:gd name="connsiteY15" fmla="*/ 1164489 h 1214590"/>
                  <a:gd name="connsiteX16" fmla="*/ 49244 w 427539"/>
                  <a:gd name="connsiteY16" fmla="*/ 1164489 h 1214590"/>
                  <a:gd name="connsiteX17" fmla="*/ 46006 w 427539"/>
                  <a:gd name="connsiteY17" fmla="*/ 1170204 h 1214590"/>
                  <a:gd name="connsiteX18" fmla="*/ 46006 w 427539"/>
                  <a:gd name="connsiteY18" fmla="*/ 1170204 h 1214590"/>
                  <a:gd name="connsiteX19" fmla="*/ 44768 w 427539"/>
                  <a:gd name="connsiteY19" fmla="*/ 1170394 h 1214590"/>
                  <a:gd name="connsiteX20" fmla="*/ 44768 w 427539"/>
                  <a:gd name="connsiteY20" fmla="*/ 1170394 h 1214590"/>
                  <a:gd name="connsiteX21" fmla="*/ 40291 w 427539"/>
                  <a:gd name="connsiteY21" fmla="*/ 1166965 h 1214590"/>
                  <a:gd name="connsiteX22" fmla="*/ 28861 w 427539"/>
                  <a:gd name="connsiteY22" fmla="*/ 1122007 h 1214590"/>
                  <a:gd name="connsiteX23" fmla="*/ 32290 w 427539"/>
                  <a:gd name="connsiteY23" fmla="*/ 1116483 h 1214590"/>
                  <a:gd name="connsiteX24" fmla="*/ 32290 w 427539"/>
                  <a:gd name="connsiteY24" fmla="*/ 1116483 h 1214590"/>
                  <a:gd name="connsiteX25" fmla="*/ 37814 w 427539"/>
                  <a:gd name="connsiteY25" fmla="*/ 1119912 h 1214590"/>
                  <a:gd name="connsiteX26" fmla="*/ 37814 w 427539"/>
                  <a:gd name="connsiteY26" fmla="*/ 1119912 h 1214590"/>
                  <a:gd name="connsiteX27" fmla="*/ 34385 w 427539"/>
                  <a:gd name="connsiteY27" fmla="*/ 1125436 h 1214590"/>
                  <a:gd name="connsiteX28" fmla="*/ 34385 w 427539"/>
                  <a:gd name="connsiteY28" fmla="*/ 1125436 h 1214590"/>
                  <a:gd name="connsiteX29" fmla="*/ 33338 w 427539"/>
                  <a:gd name="connsiteY29" fmla="*/ 1125532 h 1214590"/>
                  <a:gd name="connsiteX30" fmla="*/ 33338 w 427539"/>
                  <a:gd name="connsiteY30" fmla="*/ 1125532 h 1214590"/>
                  <a:gd name="connsiteX31" fmla="*/ 28861 w 427539"/>
                  <a:gd name="connsiteY31" fmla="*/ 1122007 h 1214590"/>
                  <a:gd name="connsiteX32" fmla="*/ 19241 w 427539"/>
                  <a:gd name="connsiteY32" fmla="*/ 1076668 h 1214590"/>
                  <a:gd name="connsiteX33" fmla="*/ 22955 w 427539"/>
                  <a:gd name="connsiteY33" fmla="*/ 1071239 h 1214590"/>
                  <a:gd name="connsiteX34" fmla="*/ 22955 w 427539"/>
                  <a:gd name="connsiteY34" fmla="*/ 1071239 h 1214590"/>
                  <a:gd name="connsiteX35" fmla="*/ 28385 w 427539"/>
                  <a:gd name="connsiteY35" fmla="*/ 1074954 h 1214590"/>
                  <a:gd name="connsiteX36" fmla="*/ 28385 w 427539"/>
                  <a:gd name="connsiteY36" fmla="*/ 1074954 h 1214590"/>
                  <a:gd name="connsiteX37" fmla="*/ 24670 w 427539"/>
                  <a:gd name="connsiteY37" fmla="*/ 1080383 h 1214590"/>
                  <a:gd name="connsiteX38" fmla="*/ 24670 w 427539"/>
                  <a:gd name="connsiteY38" fmla="*/ 1080383 h 1214590"/>
                  <a:gd name="connsiteX39" fmla="*/ 23813 w 427539"/>
                  <a:gd name="connsiteY39" fmla="*/ 1080478 h 1214590"/>
                  <a:gd name="connsiteX40" fmla="*/ 23813 w 427539"/>
                  <a:gd name="connsiteY40" fmla="*/ 1080478 h 1214590"/>
                  <a:gd name="connsiteX41" fmla="*/ 19241 w 427539"/>
                  <a:gd name="connsiteY41" fmla="*/ 1076668 h 1214590"/>
                  <a:gd name="connsiteX42" fmla="*/ 11525 w 427539"/>
                  <a:gd name="connsiteY42" fmla="*/ 1030853 h 1214590"/>
                  <a:gd name="connsiteX43" fmla="*/ 11525 w 427539"/>
                  <a:gd name="connsiteY43" fmla="*/ 1030853 h 1214590"/>
                  <a:gd name="connsiteX44" fmla="*/ 11525 w 427539"/>
                  <a:gd name="connsiteY44" fmla="*/ 1030853 h 1214590"/>
                  <a:gd name="connsiteX45" fmla="*/ 15430 w 427539"/>
                  <a:gd name="connsiteY45" fmla="*/ 1025614 h 1214590"/>
                  <a:gd name="connsiteX46" fmla="*/ 15430 w 427539"/>
                  <a:gd name="connsiteY46" fmla="*/ 1025614 h 1214590"/>
                  <a:gd name="connsiteX47" fmla="*/ 20669 w 427539"/>
                  <a:gd name="connsiteY47" fmla="*/ 1029519 h 1214590"/>
                  <a:gd name="connsiteX48" fmla="*/ 20669 w 427539"/>
                  <a:gd name="connsiteY48" fmla="*/ 1029519 h 1214590"/>
                  <a:gd name="connsiteX49" fmla="*/ 16764 w 427539"/>
                  <a:gd name="connsiteY49" fmla="*/ 1034758 h 1214590"/>
                  <a:gd name="connsiteX50" fmla="*/ 16764 w 427539"/>
                  <a:gd name="connsiteY50" fmla="*/ 1034758 h 1214590"/>
                  <a:gd name="connsiteX51" fmla="*/ 16097 w 427539"/>
                  <a:gd name="connsiteY51" fmla="*/ 1034853 h 1214590"/>
                  <a:gd name="connsiteX52" fmla="*/ 16097 w 427539"/>
                  <a:gd name="connsiteY52" fmla="*/ 1034853 h 1214590"/>
                  <a:gd name="connsiteX53" fmla="*/ 11525 w 427539"/>
                  <a:gd name="connsiteY53" fmla="*/ 1030853 h 1214590"/>
                  <a:gd name="connsiteX54" fmla="*/ 5810 w 427539"/>
                  <a:gd name="connsiteY54" fmla="*/ 984847 h 1214590"/>
                  <a:gd name="connsiteX55" fmla="*/ 9906 w 427539"/>
                  <a:gd name="connsiteY55" fmla="*/ 979799 h 1214590"/>
                  <a:gd name="connsiteX56" fmla="*/ 9906 w 427539"/>
                  <a:gd name="connsiteY56" fmla="*/ 979799 h 1214590"/>
                  <a:gd name="connsiteX57" fmla="*/ 14954 w 427539"/>
                  <a:gd name="connsiteY57" fmla="*/ 983895 h 1214590"/>
                  <a:gd name="connsiteX58" fmla="*/ 14954 w 427539"/>
                  <a:gd name="connsiteY58" fmla="*/ 983895 h 1214590"/>
                  <a:gd name="connsiteX59" fmla="*/ 10859 w 427539"/>
                  <a:gd name="connsiteY59" fmla="*/ 988943 h 1214590"/>
                  <a:gd name="connsiteX60" fmla="*/ 10859 w 427539"/>
                  <a:gd name="connsiteY60" fmla="*/ 988943 h 1214590"/>
                  <a:gd name="connsiteX61" fmla="*/ 10382 w 427539"/>
                  <a:gd name="connsiteY61" fmla="*/ 988943 h 1214590"/>
                  <a:gd name="connsiteX62" fmla="*/ 10382 w 427539"/>
                  <a:gd name="connsiteY62" fmla="*/ 988943 h 1214590"/>
                  <a:gd name="connsiteX63" fmla="*/ 5810 w 427539"/>
                  <a:gd name="connsiteY63" fmla="*/ 984847 h 1214590"/>
                  <a:gd name="connsiteX64" fmla="*/ 2000 w 427539"/>
                  <a:gd name="connsiteY64" fmla="*/ 938556 h 1214590"/>
                  <a:gd name="connsiteX65" fmla="*/ 6382 w 427539"/>
                  <a:gd name="connsiteY65" fmla="*/ 933698 h 1214590"/>
                  <a:gd name="connsiteX66" fmla="*/ 6382 w 427539"/>
                  <a:gd name="connsiteY66" fmla="*/ 933698 h 1214590"/>
                  <a:gd name="connsiteX67" fmla="*/ 11240 w 427539"/>
                  <a:gd name="connsiteY67" fmla="*/ 938079 h 1214590"/>
                  <a:gd name="connsiteX68" fmla="*/ 11240 w 427539"/>
                  <a:gd name="connsiteY68" fmla="*/ 938079 h 1214590"/>
                  <a:gd name="connsiteX69" fmla="*/ 6953 w 427539"/>
                  <a:gd name="connsiteY69" fmla="*/ 942937 h 1214590"/>
                  <a:gd name="connsiteX70" fmla="*/ 6953 w 427539"/>
                  <a:gd name="connsiteY70" fmla="*/ 942937 h 1214590"/>
                  <a:gd name="connsiteX71" fmla="*/ 6668 w 427539"/>
                  <a:gd name="connsiteY71" fmla="*/ 942937 h 1214590"/>
                  <a:gd name="connsiteX72" fmla="*/ 6668 w 427539"/>
                  <a:gd name="connsiteY72" fmla="*/ 942937 h 1214590"/>
                  <a:gd name="connsiteX73" fmla="*/ 2000 w 427539"/>
                  <a:gd name="connsiteY73" fmla="*/ 938556 h 1214590"/>
                  <a:gd name="connsiteX74" fmla="*/ 95 w 427539"/>
                  <a:gd name="connsiteY74" fmla="*/ 892264 h 1214590"/>
                  <a:gd name="connsiteX75" fmla="*/ 4667 w 427539"/>
                  <a:gd name="connsiteY75" fmla="*/ 887502 h 1214590"/>
                  <a:gd name="connsiteX76" fmla="*/ 4667 w 427539"/>
                  <a:gd name="connsiteY76" fmla="*/ 887502 h 1214590"/>
                  <a:gd name="connsiteX77" fmla="*/ 9335 w 427539"/>
                  <a:gd name="connsiteY77" fmla="*/ 892074 h 1214590"/>
                  <a:gd name="connsiteX78" fmla="*/ 9335 w 427539"/>
                  <a:gd name="connsiteY78" fmla="*/ 892074 h 1214590"/>
                  <a:gd name="connsiteX79" fmla="*/ 4858 w 427539"/>
                  <a:gd name="connsiteY79" fmla="*/ 896836 h 1214590"/>
                  <a:gd name="connsiteX80" fmla="*/ 4858 w 427539"/>
                  <a:gd name="connsiteY80" fmla="*/ 896836 h 1214590"/>
                  <a:gd name="connsiteX81" fmla="*/ 4763 w 427539"/>
                  <a:gd name="connsiteY81" fmla="*/ 896836 h 1214590"/>
                  <a:gd name="connsiteX82" fmla="*/ 4763 w 427539"/>
                  <a:gd name="connsiteY82" fmla="*/ 896836 h 1214590"/>
                  <a:gd name="connsiteX83" fmla="*/ 95 w 427539"/>
                  <a:gd name="connsiteY83" fmla="*/ 892264 h 1214590"/>
                  <a:gd name="connsiteX84" fmla="*/ 4572 w 427539"/>
                  <a:gd name="connsiteY84" fmla="*/ 850545 h 1214590"/>
                  <a:gd name="connsiteX85" fmla="*/ 0 w 427539"/>
                  <a:gd name="connsiteY85" fmla="*/ 845782 h 1214590"/>
                  <a:gd name="connsiteX86" fmla="*/ 0 w 427539"/>
                  <a:gd name="connsiteY86" fmla="*/ 845782 h 1214590"/>
                  <a:gd name="connsiteX87" fmla="*/ 4763 w 427539"/>
                  <a:gd name="connsiteY87" fmla="*/ 841305 h 1214590"/>
                  <a:gd name="connsiteX88" fmla="*/ 4763 w 427539"/>
                  <a:gd name="connsiteY88" fmla="*/ 841305 h 1214590"/>
                  <a:gd name="connsiteX89" fmla="*/ 9335 w 427539"/>
                  <a:gd name="connsiteY89" fmla="*/ 846068 h 1214590"/>
                  <a:gd name="connsiteX90" fmla="*/ 9335 w 427539"/>
                  <a:gd name="connsiteY90" fmla="*/ 846068 h 1214590"/>
                  <a:gd name="connsiteX91" fmla="*/ 4572 w 427539"/>
                  <a:gd name="connsiteY91" fmla="*/ 850545 h 1214590"/>
                  <a:gd name="connsiteX92" fmla="*/ 4572 w 427539"/>
                  <a:gd name="connsiteY92" fmla="*/ 850545 h 1214590"/>
                  <a:gd name="connsiteX93" fmla="*/ 4572 w 427539"/>
                  <a:gd name="connsiteY93" fmla="*/ 850545 h 1214590"/>
                  <a:gd name="connsiteX94" fmla="*/ 6382 w 427539"/>
                  <a:gd name="connsiteY94" fmla="*/ 804348 h 1214590"/>
                  <a:gd name="connsiteX95" fmla="*/ 2096 w 427539"/>
                  <a:gd name="connsiteY95" fmla="*/ 799491 h 1214590"/>
                  <a:gd name="connsiteX96" fmla="*/ 2096 w 427539"/>
                  <a:gd name="connsiteY96" fmla="*/ 799491 h 1214590"/>
                  <a:gd name="connsiteX97" fmla="*/ 6953 w 427539"/>
                  <a:gd name="connsiteY97" fmla="*/ 795205 h 1214590"/>
                  <a:gd name="connsiteX98" fmla="*/ 6953 w 427539"/>
                  <a:gd name="connsiteY98" fmla="*/ 795205 h 1214590"/>
                  <a:gd name="connsiteX99" fmla="*/ 11240 w 427539"/>
                  <a:gd name="connsiteY99" fmla="*/ 800062 h 1214590"/>
                  <a:gd name="connsiteX100" fmla="*/ 11240 w 427539"/>
                  <a:gd name="connsiteY100" fmla="*/ 800062 h 1214590"/>
                  <a:gd name="connsiteX101" fmla="*/ 6668 w 427539"/>
                  <a:gd name="connsiteY101" fmla="*/ 804444 h 1214590"/>
                  <a:gd name="connsiteX102" fmla="*/ 6668 w 427539"/>
                  <a:gd name="connsiteY102" fmla="*/ 804444 h 1214590"/>
                  <a:gd name="connsiteX103" fmla="*/ 6382 w 427539"/>
                  <a:gd name="connsiteY103" fmla="*/ 804348 h 1214590"/>
                  <a:gd name="connsiteX104" fmla="*/ 10001 w 427539"/>
                  <a:gd name="connsiteY104" fmla="*/ 758343 h 1214590"/>
                  <a:gd name="connsiteX105" fmla="*/ 5905 w 427539"/>
                  <a:gd name="connsiteY105" fmla="*/ 753294 h 1214590"/>
                  <a:gd name="connsiteX106" fmla="*/ 5905 w 427539"/>
                  <a:gd name="connsiteY106" fmla="*/ 753294 h 1214590"/>
                  <a:gd name="connsiteX107" fmla="*/ 5905 w 427539"/>
                  <a:gd name="connsiteY107" fmla="*/ 753294 h 1214590"/>
                  <a:gd name="connsiteX108" fmla="*/ 5905 w 427539"/>
                  <a:gd name="connsiteY108" fmla="*/ 753294 h 1214590"/>
                  <a:gd name="connsiteX109" fmla="*/ 10954 w 427539"/>
                  <a:gd name="connsiteY109" fmla="*/ 749199 h 1214590"/>
                  <a:gd name="connsiteX110" fmla="*/ 10954 w 427539"/>
                  <a:gd name="connsiteY110" fmla="*/ 749199 h 1214590"/>
                  <a:gd name="connsiteX111" fmla="*/ 15049 w 427539"/>
                  <a:gd name="connsiteY111" fmla="*/ 754247 h 1214590"/>
                  <a:gd name="connsiteX112" fmla="*/ 15049 w 427539"/>
                  <a:gd name="connsiteY112" fmla="*/ 754247 h 1214590"/>
                  <a:gd name="connsiteX113" fmla="*/ 10478 w 427539"/>
                  <a:gd name="connsiteY113" fmla="*/ 758343 h 1214590"/>
                  <a:gd name="connsiteX114" fmla="*/ 10478 w 427539"/>
                  <a:gd name="connsiteY114" fmla="*/ 758343 h 1214590"/>
                  <a:gd name="connsiteX115" fmla="*/ 10001 w 427539"/>
                  <a:gd name="connsiteY115" fmla="*/ 758343 h 1214590"/>
                  <a:gd name="connsiteX116" fmla="*/ 15526 w 427539"/>
                  <a:gd name="connsiteY116" fmla="*/ 712432 h 1214590"/>
                  <a:gd name="connsiteX117" fmla="*/ 11621 w 427539"/>
                  <a:gd name="connsiteY117" fmla="*/ 707194 h 1214590"/>
                  <a:gd name="connsiteX118" fmla="*/ 11621 w 427539"/>
                  <a:gd name="connsiteY118" fmla="*/ 707194 h 1214590"/>
                  <a:gd name="connsiteX119" fmla="*/ 16859 w 427539"/>
                  <a:gd name="connsiteY119" fmla="*/ 703288 h 1214590"/>
                  <a:gd name="connsiteX120" fmla="*/ 16859 w 427539"/>
                  <a:gd name="connsiteY120" fmla="*/ 703288 h 1214590"/>
                  <a:gd name="connsiteX121" fmla="*/ 20765 w 427539"/>
                  <a:gd name="connsiteY121" fmla="*/ 708527 h 1214590"/>
                  <a:gd name="connsiteX122" fmla="*/ 20765 w 427539"/>
                  <a:gd name="connsiteY122" fmla="*/ 708527 h 1214590"/>
                  <a:gd name="connsiteX123" fmla="*/ 16193 w 427539"/>
                  <a:gd name="connsiteY123" fmla="*/ 712527 h 1214590"/>
                  <a:gd name="connsiteX124" fmla="*/ 16193 w 427539"/>
                  <a:gd name="connsiteY124" fmla="*/ 712527 h 1214590"/>
                  <a:gd name="connsiteX125" fmla="*/ 15526 w 427539"/>
                  <a:gd name="connsiteY125" fmla="*/ 712432 h 1214590"/>
                  <a:gd name="connsiteX126" fmla="*/ 22955 w 427539"/>
                  <a:gd name="connsiteY126" fmla="*/ 666807 h 1214590"/>
                  <a:gd name="connsiteX127" fmla="*/ 19241 w 427539"/>
                  <a:gd name="connsiteY127" fmla="*/ 661378 h 1214590"/>
                  <a:gd name="connsiteX128" fmla="*/ 19241 w 427539"/>
                  <a:gd name="connsiteY128" fmla="*/ 661378 h 1214590"/>
                  <a:gd name="connsiteX129" fmla="*/ 19241 w 427539"/>
                  <a:gd name="connsiteY129" fmla="*/ 661378 h 1214590"/>
                  <a:gd name="connsiteX130" fmla="*/ 19241 w 427539"/>
                  <a:gd name="connsiteY130" fmla="*/ 661378 h 1214590"/>
                  <a:gd name="connsiteX131" fmla="*/ 24575 w 427539"/>
                  <a:gd name="connsiteY131" fmla="*/ 657663 h 1214590"/>
                  <a:gd name="connsiteX132" fmla="*/ 24575 w 427539"/>
                  <a:gd name="connsiteY132" fmla="*/ 657663 h 1214590"/>
                  <a:gd name="connsiteX133" fmla="*/ 28289 w 427539"/>
                  <a:gd name="connsiteY133" fmla="*/ 663093 h 1214590"/>
                  <a:gd name="connsiteX134" fmla="*/ 28289 w 427539"/>
                  <a:gd name="connsiteY134" fmla="*/ 663093 h 1214590"/>
                  <a:gd name="connsiteX135" fmla="*/ 23717 w 427539"/>
                  <a:gd name="connsiteY135" fmla="*/ 666903 h 1214590"/>
                  <a:gd name="connsiteX136" fmla="*/ 23717 w 427539"/>
                  <a:gd name="connsiteY136" fmla="*/ 666903 h 1214590"/>
                  <a:gd name="connsiteX137" fmla="*/ 22955 w 427539"/>
                  <a:gd name="connsiteY137" fmla="*/ 666807 h 1214590"/>
                  <a:gd name="connsiteX138" fmla="*/ 32385 w 427539"/>
                  <a:gd name="connsiteY138" fmla="*/ 621469 h 1214590"/>
                  <a:gd name="connsiteX139" fmla="*/ 28956 w 427539"/>
                  <a:gd name="connsiteY139" fmla="*/ 615944 h 1214590"/>
                  <a:gd name="connsiteX140" fmla="*/ 28956 w 427539"/>
                  <a:gd name="connsiteY140" fmla="*/ 615944 h 1214590"/>
                  <a:gd name="connsiteX141" fmla="*/ 28956 w 427539"/>
                  <a:gd name="connsiteY141" fmla="*/ 615944 h 1214590"/>
                  <a:gd name="connsiteX142" fmla="*/ 28956 w 427539"/>
                  <a:gd name="connsiteY142" fmla="*/ 615944 h 1214590"/>
                  <a:gd name="connsiteX143" fmla="*/ 34481 w 427539"/>
                  <a:gd name="connsiteY143" fmla="*/ 612515 h 1214590"/>
                  <a:gd name="connsiteX144" fmla="*/ 34481 w 427539"/>
                  <a:gd name="connsiteY144" fmla="*/ 612515 h 1214590"/>
                  <a:gd name="connsiteX145" fmla="*/ 37910 w 427539"/>
                  <a:gd name="connsiteY145" fmla="*/ 618040 h 1214590"/>
                  <a:gd name="connsiteX146" fmla="*/ 37910 w 427539"/>
                  <a:gd name="connsiteY146" fmla="*/ 618040 h 1214590"/>
                  <a:gd name="connsiteX147" fmla="*/ 33433 w 427539"/>
                  <a:gd name="connsiteY147" fmla="*/ 621564 h 1214590"/>
                  <a:gd name="connsiteX148" fmla="*/ 33433 w 427539"/>
                  <a:gd name="connsiteY148" fmla="*/ 621564 h 1214590"/>
                  <a:gd name="connsiteX149" fmla="*/ 32385 w 427539"/>
                  <a:gd name="connsiteY149" fmla="*/ 621469 h 1214590"/>
                  <a:gd name="connsiteX150" fmla="*/ 43720 w 427539"/>
                  <a:gd name="connsiteY150" fmla="*/ 576606 h 1214590"/>
                  <a:gd name="connsiteX151" fmla="*/ 40481 w 427539"/>
                  <a:gd name="connsiteY151" fmla="*/ 570891 h 1214590"/>
                  <a:gd name="connsiteX152" fmla="*/ 40481 w 427539"/>
                  <a:gd name="connsiteY152" fmla="*/ 570891 h 1214590"/>
                  <a:gd name="connsiteX153" fmla="*/ 40481 w 427539"/>
                  <a:gd name="connsiteY153" fmla="*/ 570891 h 1214590"/>
                  <a:gd name="connsiteX154" fmla="*/ 40481 w 427539"/>
                  <a:gd name="connsiteY154" fmla="*/ 570891 h 1214590"/>
                  <a:gd name="connsiteX155" fmla="*/ 46196 w 427539"/>
                  <a:gd name="connsiteY155" fmla="*/ 567652 h 1214590"/>
                  <a:gd name="connsiteX156" fmla="*/ 46196 w 427539"/>
                  <a:gd name="connsiteY156" fmla="*/ 567652 h 1214590"/>
                  <a:gd name="connsiteX157" fmla="*/ 49435 w 427539"/>
                  <a:gd name="connsiteY157" fmla="*/ 573367 h 1214590"/>
                  <a:gd name="connsiteX158" fmla="*/ 49435 w 427539"/>
                  <a:gd name="connsiteY158" fmla="*/ 573367 h 1214590"/>
                  <a:gd name="connsiteX159" fmla="*/ 44958 w 427539"/>
                  <a:gd name="connsiteY159" fmla="*/ 576796 h 1214590"/>
                  <a:gd name="connsiteX160" fmla="*/ 44958 w 427539"/>
                  <a:gd name="connsiteY160" fmla="*/ 576796 h 1214590"/>
                  <a:gd name="connsiteX161" fmla="*/ 43720 w 427539"/>
                  <a:gd name="connsiteY161" fmla="*/ 576606 h 1214590"/>
                  <a:gd name="connsiteX162" fmla="*/ 56864 w 427539"/>
                  <a:gd name="connsiteY162" fmla="*/ 532315 h 1214590"/>
                  <a:gd name="connsiteX163" fmla="*/ 53912 w 427539"/>
                  <a:gd name="connsiteY163" fmla="*/ 526504 h 1214590"/>
                  <a:gd name="connsiteX164" fmla="*/ 53912 w 427539"/>
                  <a:gd name="connsiteY164" fmla="*/ 526504 h 1214590"/>
                  <a:gd name="connsiteX165" fmla="*/ 59722 w 427539"/>
                  <a:gd name="connsiteY165" fmla="*/ 523552 h 1214590"/>
                  <a:gd name="connsiteX166" fmla="*/ 59722 w 427539"/>
                  <a:gd name="connsiteY166" fmla="*/ 523552 h 1214590"/>
                  <a:gd name="connsiteX167" fmla="*/ 62675 w 427539"/>
                  <a:gd name="connsiteY167" fmla="*/ 529362 h 1214590"/>
                  <a:gd name="connsiteX168" fmla="*/ 62675 w 427539"/>
                  <a:gd name="connsiteY168" fmla="*/ 529362 h 1214590"/>
                  <a:gd name="connsiteX169" fmla="*/ 58293 w 427539"/>
                  <a:gd name="connsiteY169" fmla="*/ 532600 h 1214590"/>
                  <a:gd name="connsiteX170" fmla="*/ 58293 w 427539"/>
                  <a:gd name="connsiteY170" fmla="*/ 532600 h 1214590"/>
                  <a:gd name="connsiteX171" fmla="*/ 56864 w 427539"/>
                  <a:gd name="connsiteY171" fmla="*/ 532315 h 1214590"/>
                  <a:gd name="connsiteX172" fmla="*/ 71914 w 427539"/>
                  <a:gd name="connsiteY172" fmla="*/ 488595 h 1214590"/>
                  <a:gd name="connsiteX173" fmla="*/ 69152 w 427539"/>
                  <a:gd name="connsiteY173" fmla="*/ 482689 h 1214590"/>
                  <a:gd name="connsiteX174" fmla="*/ 69152 w 427539"/>
                  <a:gd name="connsiteY174" fmla="*/ 482689 h 1214590"/>
                  <a:gd name="connsiteX175" fmla="*/ 75057 w 427539"/>
                  <a:gd name="connsiteY175" fmla="*/ 480022 h 1214590"/>
                  <a:gd name="connsiteX176" fmla="*/ 75057 w 427539"/>
                  <a:gd name="connsiteY176" fmla="*/ 480022 h 1214590"/>
                  <a:gd name="connsiteX177" fmla="*/ 77724 w 427539"/>
                  <a:gd name="connsiteY177" fmla="*/ 485928 h 1214590"/>
                  <a:gd name="connsiteX178" fmla="*/ 77724 w 427539"/>
                  <a:gd name="connsiteY178" fmla="*/ 485928 h 1214590"/>
                  <a:gd name="connsiteX179" fmla="*/ 73438 w 427539"/>
                  <a:gd name="connsiteY179" fmla="*/ 488976 h 1214590"/>
                  <a:gd name="connsiteX180" fmla="*/ 73438 w 427539"/>
                  <a:gd name="connsiteY180" fmla="*/ 488976 h 1214590"/>
                  <a:gd name="connsiteX181" fmla="*/ 71914 w 427539"/>
                  <a:gd name="connsiteY181" fmla="*/ 488595 h 1214590"/>
                  <a:gd name="connsiteX182" fmla="*/ 88773 w 427539"/>
                  <a:gd name="connsiteY182" fmla="*/ 445542 h 1214590"/>
                  <a:gd name="connsiteX183" fmla="*/ 86297 w 427539"/>
                  <a:gd name="connsiteY183" fmla="*/ 439446 h 1214590"/>
                  <a:gd name="connsiteX184" fmla="*/ 86297 w 427539"/>
                  <a:gd name="connsiteY184" fmla="*/ 439446 h 1214590"/>
                  <a:gd name="connsiteX185" fmla="*/ 92393 w 427539"/>
                  <a:gd name="connsiteY185" fmla="*/ 436969 h 1214590"/>
                  <a:gd name="connsiteX186" fmla="*/ 92393 w 427539"/>
                  <a:gd name="connsiteY186" fmla="*/ 436969 h 1214590"/>
                  <a:gd name="connsiteX187" fmla="*/ 94869 w 427539"/>
                  <a:gd name="connsiteY187" fmla="*/ 443065 h 1214590"/>
                  <a:gd name="connsiteX188" fmla="*/ 94869 w 427539"/>
                  <a:gd name="connsiteY188" fmla="*/ 443065 h 1214590"/>
                  <a:gd name="connsiteX189" fmla="*/ 90583 w 427539"/>
                  <a:gd name="connsiteY189" fmla="*/ 445923 h 1214590"/>
                  <a:gd name="connsiteX190" fmla="*/ 90583 w 427539"/>
                  <a:gd name="connsiteY190" fmla="*/ 445923 h 1214590"/>
                  <a:gd name="connsiteX191" fmla="*/ 88773 w 427539"/>
                  <a:gd name="connsiteY191" fmla="*/ 445542 h 1214590"/>
                  <a:gd name="connsiteX192" fmla="*/ 107442 w 427539"/>
                  <a:gd name="connsiteY192" fmla="*/ 403251 h 1214590"/>
                  <a:gd name="connsiteX193" fmla="*/ 105251 w 427539"/>
                  <a:gd name="connsiteY193" fmla="*/ 397155 h 1214590"/>
                  <a:gd name="connsiteX194" fmla="*/ 105251 w 427539"/>
                  <a:gd name="connsiteY194" fmla="*/ 397155 h 1214590"/>
                  <a:gd name="connsiteX195" fmla="*/ 111443 w 427539"/>
                  <a:gd name="connsiteY195" fmla="*/ 394964 h 1214590"/>
                  <a:gd name="connsiteX196" fmla="*/ 111443 w 427539"/>
                  <a:gd name="connsiteY196" fmla="*/ 394964 h 1214590"/>
                  <a:gd name="connsiteX197" fmla="*/ 113633 w 427539"/>
                  <a:gd name="connsiteY197" fmla="*/ 401060 h 1214590"/>
                  <a:gd name="connsiteX198" fmla="*/ 113633 w 427539"/>
                  <a:gd name="connsiteY198" fmla="*/ 401060 h 1214590"/>
                  <a:gd name="connsiteX199" fmla="*/ 109442 w 427539"/>
                  <a:gd name="connsiteY199" fmla="*/ 403727 h 1214590"/>
                  <a:gd name="connsiteX200" fmla="*/ 109442 w 427539"/>
                  <a:gd name="connsiteY200" fmla="*/ 403727 h 1214590"/>
                  <a:gd name="connsiteX201" fmla="*/ 107442 w 427539"/>
                  <a:gd name="connsiteY201" fmla="*/ 403251 h 1214590"/>
                  <a:gd name="connsiteX202" fmla="*/ 127826 w 427539"/>
                  <a:gd name="connsiteY202" fmla="*/ 361722 h 1214590"/>
                  <a:gd name="connsiteX203" fmla="*/ 125921 w 427539"/>
                  <a:gd name="connsiteY203" fmla="*/ 355530 h 1214590"/>
                  <a:gd name="connsiteX204" fmla="*/ 125921 w 427539"/>
                  <a:gd name="connsiteY204" fmla="*/ 355530 h 1214590"/>
                  <a:gd name="connsiteX205" fmla="*/ 132207 w 427539"/>
                  <a:gd name="connsiteY205" fmla="*/ 353625 h 1214590"/>
                  <a:gd name="connsiteX206" fmla="*/ 132207 w 427539"/>
                  <a:gd name="connsiteY206" fmla="*/ 353625 h 1214590"/>
                  <a:gd name="connsiteX207" fmla="*/ 134112 w 427539"/>
                  <a:gd name="connsiteY207" fmla="*/ 359912 h 1214590"/>
                  <a:gd name="connsiteX208" fmla="*/ 134112 w 427539"/>
                  <a:gd name="connsiteY208" fmla="*/ 359912 h 1214590"/>
                  <a:gd name="connsiteX209" fmla="*/ 130016 w 427539"/>
                  <a:gd name="connsiteY209" fmla="*/ 362388 h 1214590"/>
                  <a:gd name="connsiteX210" fmla="*/ 130016 w 427539"/>
                  <a:gd name="connsiteY210" fmla="*/ 362388 h 1214590"/>
                  <a:gd name="connsiteX211" fmla="*/ 127826 w 427539"/>
                  <a:gd name="connsiteY211" fmla="*/ 361722 h 1214590"/>
                  <a:gd name="connsiteX212" fmla="*/ 150019 w 427539"/>
                  <a:gd name="connsiteY212" fmla="*/ 321240 h 1214590"/>
                  <a:gd name="connsiteX213" fmla="*/ 148304 w 427539"/>
                  <a:gd name="connsiteY213" fmla="*/ 314954 h 1214590"/>
                  <a:gd name="connsiteX214" fmla="*/ 148304 w 427539"/>
                  <a:gd name="connsiteY214" fmla="*/ 314954 h 1214590"/>
                  <a:gd name="connsiteX215" fmla="*/ 154591 w 427539"/>
                  <a:gd name="connsiteY215" fmla="*/ 313240 h 1214590"/>
                  <a:gd name="connsiteX216" fmla="*/ 154591 w 427539"/>
                  <a:gd name="connsiteY216" fmla="*/ 313240 h 1214590"/>
                  <a:gd name="connsiteX217" fmla="*/ 156305 w 427539"/>
                  <a:gd name="connsiteY217" fmla="*/ 319526 h 1214590"/>
                  <a:gd name="connsiteX218" fmla="*/ 156305 w 427539"/>
                  <a:gd name="connsiteY218" fmla="*/ 319526 h 1214590"/>
                  <a:gd name="connsiteX219" fmla="*/ 152305 w 427539"/>
                  <a:gd name="connsiteY219" fmla="*/ 321812 h 1214590"/>
                  <a:gd name="connsiteX220" fmla="*/ 152305 w 427539"/>
                  <a:gd name="connsiteY220" fmla="*/ 321812 h 1214590"/>
                  <a:gd name="connsiteX221" fmla="*/ 150019 w 427539"/>
                  <a:gd name="connsiteY221" fmla="*/ 321240 h 1214590"/>
                  <a:gd name="connsiteX222" fmla="*/ 173831 w 427539"/>
                  <a:gd name="connsiteY222" fmla="*/ 281617 h 1214590"/>
                  <a:gd name="connsiteX223" fmla="*/ 172403 w 427539"/>
                  <a:gd name="connsiteY223" fmla="*/ 275235 h 1214590"/>
                  <a:gd name="connsiteX224" fmla="*/ 172403 w 427539"/>
                  <a:gd name="connsiteY224" fmla="*/ 275235 h 1214590"/>
                  <a:gd name="connsiteX225" fmla="*/ 178784 w 427539"/>
                  <a:gd name="connsiteY225" fmla="*/ 273806 h 1214590"/>
                  <a:gd name="connsiteX226" fmla="*/ 178784 w 427539"/>
                  <a:gd name="connsiteY226" fmla="*/ 273806 h 1214590"/>
                  <a:gd name="connsiteX227" fmla="*/ 180213 w 427539"/>
                  <a:gd name="connsiteY227" fmla="*/ 280188 h 1214590"/>
                  <a:gd name="connsiteX228" fmla="*/ 180213 w 427539"/>
                  <a:gd name="connsiteY228" fmla="*/ 280188 h 1214590"/>
                  <a:gd name="connsiteX229" fmla="*/ 176308 w 427539"/>
                  <a:gd name="connsiteY229" fmla="*/ 282378 h 1214590"/>
                  <a:gd name="connsiteX230" fmla="*/ 176308 w 427539"/>
                  <a:gd name="connsiteY230" fmla="*/ 282378 h 1214590"/>
                  <a:gd name="connsiteX231" fmla="*/ 173831 w 427539"/>
                  <a:gd name="connsiteY231" fmla="*/ 281617 h 1214590"/>
                  <a:gd name="connsiteX232" fmla="*/ 199358 w 427539"/>
                  <a:gd name="connsiteY232" fmla="*/ 243040 h 1214590"/>
                  <a:gd name="connsiteX233" fmla="*/ 198215 w 427539"/>
                  <a:gd name="connsiteY233" fmla="*/ 236658 h 1214590"/>
                  <a:gd name="connsiteX234" fmla="*/ 198215 w 427539"/>
                  <a:gd name="connsiteY234" fmla="*/ 236658 h 1214590"/>
                  <a:gd name="connsiteX235" fmla="*/ 204597 w 427539"/>
                  <a:gd name="connsiteY235" fmla="*/ 235515 h 1214590"/>
                  <a:gd name="connsiteX236" fmla="*/ 204597 w 427539"/>
                  <a:gd name="connsiteY236" fmla="*/ 235515 h 1214590"/>
                  <a:gd name="connsiteX237" fmla="*/ 205740 w 427539"/>
                  <a:gd name="connsiteY237" fmla="*/ 241992 h 1214590"/>
                  <a:gd name="connsiteX238" fmla="*/ 205740 w 427539"/>
                  <a:gd name="connsiteY238" fmla="*/ 241992 h 1214590"/>
                  <a:gd name="connsiteX239" fmla="*/ 201930 w 427539"/>
                  <a:gd name="connsiteY239" fmla="*/ 243993 h 1214590"/>
                  <a:gd name="connsiteX240" fmla="*/ 201930 w 427539"/>
                  <a:gd name="connsiteY240" fmla="*/ 243993 h 1214590"/>
                  <a:gd name="connsiteX241" fmla="*/ 199358 w 427539"/>
                  <a:gd name="connsiteY241" fmla="*/ 243040 h 1214590"/>
                  <a:gd name="connsiteX242" fmla="*/ 226409 w 427539"/>
                  <a:gd name="connsiteY242" fmla="*/ 205607 h 1214590"/>
                  <a:gd name="connsiteX243" fmla="*/ 225552 w 427539"/>
                  <a:gd name="connsiteY243" fmla="*/ 199130 h 1214590"/>
                  <a:gd name="connsiteX244" fmla="*/ 225552 w 427539"/>
                  <a:gd name="connsiteY244" fmla="*/ 199130 h 1214590"/>
                  <a:gd name="connsiteX245" fmla="*/ 232029 w 427539"/>
                  <a:gd name="connsiteY245" fmla="*/ 198273 h 1214590"/>
                  <a:gd name="connsiteX246" fmla="*/ 232029 w 427539"/>
                  <a:gd name="connsiteY246" fmla="*/ 198273 h 1214590"/>
                  <a:gd name="connsiteX247" fmla="*/ 232886 w 427539"/>
                  <a:gd name="connsiteY247" fmla="*/ 204750 h 1214590"/>
                  <a:gd name="connsiteX248" fmla="*/ 232886 w 427539"/>
                  <a:gd name="connsiteY248" fmla="*/ 204750 h 1214590"/>
                  <a:gd name="connsiteX249" fmla="*/ 229171 w 427539"/>
                  <a:gd name="connsiteY249" fmla="*/ 206559 h 1214590"/>
                  <a:gd name="connsiteX250" fmla="*/ 229171 w 427539"/>
                  <a:gd name="connsiteY250" fmla="*/ 206559 h 1214590"/>
                  <a:gd name="connsiteX251" fmla="*/ 226409 w 427539"/>
                  <a:gd name="connsiteY251" fmla="*/ 205607 h 1214590"/>
                  <a:gd name="connsiteX252" fmla="*/ 255080 w 427539"/>
                  <a:gd name="connsiteY252" fmla="*/ 169317 h 1214590"/>
                  <a:gd name="connsiteX253" fmla="*/ 254413 w 427539"/>
                  <a:gd name="connsiteY253" fmla="*/ 162744 h 1214590"/>
                  <a:gd name="connsiteX254" fmla="*/ 254413 w 427539"/>
                  <a:gd name="connsiteY254" fmla="*/ 162744 h 1214590"/>
                  <a:gd name="connsiteX255" fmla="*/ 260985 w 427539"/>
                  <a:gd name="connsiteY255" fmla="*/ 162173 h 1214590"/>
                  <a:gd name="connsiteX256" fmla="*/ 260985 w 427539"/>
                  <a:gd name="connsiteY256" fmla="*/ 162173 h 1214590"/>
                  <a:gd name="connsiteX257" fmla="*/ 261557 w 427539"/>
                  <a:gd name="connsiteY257" fmla="*/ 168650 h 1214590"/>
                  <a:gd name="connsiteX258" fmla="*/ 261557 w 427539"/>
                  <a:gd name="connsiteY258" fmla="*/ 168650 h 1214590"/>
                  <a:gd name="connsiteX259" fmla="*/ 258032 w 427539"/>
                  <a:gd name="connsiteY259" fmla="*/ 170364 h 1214590"/>
                  <a:gd name="connsiteX260" fmla="*/ 258032 w 427539"/>
                  <a:gd name="connsiteY260" fmla="*/ 170364 h 1214590"/>
                  <a:gd name="connsiteX261" fmla="*/ 255080 w 427539"/>
                  <a:gd name="connsiteY261" fmla="*/ 169317 h 1214590"/>
                  <a:gd name="connsiteX262" fmla="*/ 285179 w 427539"/>
                  <a:gd name="connsiteY262" fmla="*/ 134169 h 1214590"/>
                  <a:gd name="connsiteX263" fmla="*/ 284798 w 427539"/>
                  <a:gd name="connsiteY263" fmla="*/ 127597 h 1214590"/>
                  <a:gd name="connsiteX264" fmla="*/ 284798 w 427539"/>
                  <a:gd name="connsiteY264" fmla="*/ 127597 h 1214590"/>
                  <a:gd name="connsiteX265" fmla="*/ 284798 w 427539"/>
                  <a:gd name="connsiteY265" fmla="*/ 127597 h 1214590"/>
                  <a:gd name="connsiteX266" fmla="*/ 284798 w 427539"/>
                  <a:gd name="connsiteY266" fmla="*/ 127597 h 1214590"/>
                  <a:gd name="connsiteX267" fmla="*/ 291370 w 427539"/>
                  <a:gd name="connsiteY267" fmla="*/ 127216 h 1214590"/>
                  <a:gd name="connsiteX268" fmla="*/ 291370 w 427539"/>
                  <a:gd name="connsiteY268" fmla="*/ 127216 h 1214590"/>
                  <a:gd name="connsiteX269" fmla="*/ 291751 w 427539"/>
                  <a:gd name="connsiteY269" fmla="*/ 133788 h 1214590"/>
                  <a:gd name="connsiteX270" fmla="*/ 291751 w 427539"/>
                  <a:gd name="connsiteY270" fmla="*/ 133788 h 1214590"/>
                  <a:gd name="connsiteX271" fmla="*/ 288322 w 427539"/>
                  <a:gd name="connsiteY271" fmla="*/ 135312 h 1214590"/>
                  <a:gd name="connsiteX272" fmla="*/ 288322 w 427539"/>
                  <a:gd name="connsiteY272" fmla="*/ 135312 h 1214590"/>
                  <a:gd name="connsiteX273" fmla="*/ 285179 w 427539"/>
                  <a:gd name="connsiteY273" fmla="*/ 134169 h 1214590"/>
                  <a:gd name="connsiteX274" fmla="*/ 316706 w 427539"/>
                  <a:gd name="connsiteY274" fmla="*/ 100451 h 1214590"/>
                  <a:gd name="connsiteX275" fmla="*/ 316611 w 427539"/>
                  <a:gd name="connsiteY275" fmla="*/ 93879 h 1214590"/>
                  <a:gd name="connsiteX276" fmla="*/ 316611 w 427539"/>
                  <a:gd name="connsiteY276" fmla="*/ 93879 h 1214590"/>
                  <a:gd name="connsiteX277" fmla="*/ 323183 w 427539"/>
                  <a:gd name="connsiteY277" fmla="*/ 93783 h 1214590"/>
                  <a:gd name="connsiteX278" fmla="*/ 323183 w 427539"/>
                  <a:gd name="connsiteY278" fmla="*/ 93783 h 1214590"/>
                  <a:gd name="connsiteX279" fmla="*/ 323279 w 427539"/>
                  <a:gd name="connsiteY279" fmla="*/ 100356 h 1214590"/>
                  <a:gd name="connsiteX280" fmla="*/ 323279 w 427539"/>
                  <a:gd name="connsiteY280" fmla="*/ 100356 h 1214590"/>
                  <a:gd name="connsiteX281" fmla="*/ 319945 w 427539"/>
                  <a:gd name="connsiteY281" fmla="*/ 101784 h 1214590"/>
                  <a:gd name="connsiteX282" fmla="*/ 319945 w 427539"/>
                  <a:gd name="connsiteY282" fmla="*/ 101784 h 1214590"/>
                  <a:gd name="connsiteX283" fmla="*/ 316706 w 427539"/>
                  <a:gd name="connsiteY283" fmla="*/ 100451 h 1214590"/>
                  <a:gd name="connsiteX284" fmla="*/ 349568 w 427539"/>
                  <a:gd name="connsiteY284" fmla="*/ 67971 h 1214590"/>
                  <a:gd name="connsiteX285" fmla="*/ 349758 w 427539"/>
                  <a:gd name="connsiteY285" fmla="*/ 61398 h 1214590"/>
                  <a:gd name="connsiteX286" fmla="*/ 349758 w 427539"/>
                  <a:gd name="connsiteY286" fmla="*/ 61398 h 1214590"/>
                  <a:gd name="connsiteX287" fmla="*/ 356330 w 427539"/>
                  <a:gd name="connsiteY287" fmla="*/ 61589 h 1214590"/>
                  <a:gd name="connsiteX288" fmla="*/ 356330 w 427539"/>
                  <a:gd name="connsiteY288" fmla="*/ 61589 h 1214590"/>
                  <a:gd name="connsiteX289" fmla="*/ 356140 w 427539"/>
                  <a:gd name="connsiteY289" fmla="*/ 68161 h 1214590"/>
                  <a:gd name="connsiteX290" fmla="*/ 356140 w 427539"/>
                  <a:gd name="connsiteY290" fmla="*/ 68161 h 1214590"/>
                  <a:gd name="connsiteX291" fmla="*/ 352997 w 427539"/>
                  <a:gd name="connsiteY291" fmla="*/ 69399 h 1214590"/>
                  <a:gd name="connsiteX292" fmla="*/ 352997 w 427539"/>
                  <a:gd name="connsiteY292" fmla="*/ 69399 h 1214590"/>
                  <a:gd name="connsiteX293" fmla="*/ 349568 w 427539"/>
                  <a:gd name="connsiteY293" fmla="*/ 67971 h 1214590"/>
                  <a:gd name="connsiteX294" fmla="*/ 383858 w 427539"/>
                  <a:gd name="connsiteY294" fmla="*/ 37014 h 1214590"/>
                  <a:gd name="connsiteX295" fmla="*/ 384334 w 427539"/>
                  <a:gd name="connsiteY295" fmla="*/ 30442 h 1214590"/>
                  <a:gd name="connsiteX296" fmla="*/ 384334 w 427539"/>
                  <a:gd name="connsiteY296" fmla="*/ 30442 h 1214590"/>
                  <a:gd name="connsiteX297" fmla="*/ 390811 w 427539"/>
                  <a:gd name="connsiteY297" fmla="*/ 30918 h 1214590"/>
                  <a:gd name="connsiteX298" fmla="*/ 390811 w 427539"/>
                  <a:gd name="connsiteY298" fmla="*/ 30918 h 1214590"/>
                  <a:gd name="connsiteX299" fmla="*/ 390335 w 427539"/>
                  <a:gd name="connsiteY299" fmla="*/ 37491 h 1214590"/>
                  <a:gd name="connsiteX300" fmla="*/ 390335 w 427539"/>
                  <a:gd name="connsiteY300" fmla="*/ 37491 h 1214590"/>
                  <a:gd name="connsiteX301" fmla="*/ 387287 w 427539"/>
                  <a:gd name="connsiteY301" fmla="*/ 38634 h 1214590"/>
                  <a:gd name="connsiteX302" fmla="*/ 387287 w 427539"/>
                  <a:gd name="connsiteY302" fmla="*/ 38634 h 1214590"/>
                  <a:gd name="connsiteX303" fmla="*/ 383858 w 427539"/>
                  <a:gd name="connsiteY303" fmla="*/ 37014 h 1214590"/>
                  <a:gd name="connsiteX304" fmla="*/ 419291 w 427539"/>
                  <a:gd name="connsiteY304" fmla="*/ 7487 h 1214590"/>
                  <a:gd name="connsiteX305" fmla="*/ 420053 w 427539"/>
                  <a:gd name="connsiteY305" fmla="*/ 1010 h 1214590"/>
                  <a:gd name="connsiteX306" fmla="*/ 420053 w 427539"/>
                  <a:gd name="connsiteY306" fmla="*/ 1010 h 1214590"/>
                  <a:gd name="connsiteX307" fmla="*/ 426530 w 427539"/>
                  <a:gd name="connsiteY307" fmla="*/ 1772 h 1214590"/>
                  <a:gd name="connsiteX308" fmla="*/ 426530 w 427539"/>
                  <a:gd name="connsiteY308" fmla="*/ 1772 h 1214590"/>
                  <a:gd name="connsiteX309" fmla="*/ 425768 w 427539"/>
                  <a:gd name="connsiteY309" fmla="*/ 8249 h 1214590"/>
                  <a:gd name="connsiteX310" fmla="*/ 425768 w 427539"/>
                  <a:gd name="connsiteY310" fmla="*/ 8249 h 1214590"/>
                  <a:gd name="connsiteX311" fmla="*/ 422910 w 427539"/>
                  <a:gd name="connsiteY311" fmla="*/ 9201 h 1214590"/>
                  <a:gd name="connsiteX312" fmla="*/ 422910 w 427539"/>
                  <a:gd name="connsiteY312" fmla="*/ 9201 h 1214590"/>
                  <a:gd name="connsiteX313" fmla="*/ 419291 w 427539"/>
                  <a:gd name="connsiteY313" fmla="*/ 7487 h 1214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Lst>
                <a:rect l="l" t="t" r="r" b="b"/>
                <a:pathLst>
                  <a:path w="427539" h="1214590">
                    <a:moveTo>
                      <a:pt x="53721" y="1211447"/>
                    </a:moveTo>
                    <a:lnTo>
                      <a:pt x="53721" y="1211447"/>
                    </a:lnTo>
                    <a:lnTo>
                      <a:pt x="53721" y="1211447"/>
                    </a:lnTo>
                    <a:cubicBezTo>
                      <a:pt x="52959" y="1208970"/>
                      <a:pt x="54197" y="1206399"/>
                      <a:pt x="56674" y="1205637"/>
                    </a:cubicBezTo>
                    <a:lnTo>
                      <a:pt x="56674" y="1205637"/>
                    </a:lnTo>
                    <a:cubicBezTo>
                      <a:pt x="59150" y="1204875"/>
                      <a:pt x="61722" y="1206208"/>
                      <a:pt x="62484" y="1208590"/>
                    </a:cubicBezTo>
                    <a:lnTo>
                      <a:pt x="62484" y="1208590"/>
                    </a:lnTo>
                    <a:cubicBezTo>
                      <a:pt x="63246" y="1210971"/>
                      <a:pt x="61913" y="1213638"/>
                      <a:pt x="59531" y="1214400"/>
                    </a:cubicBezTo>
                    <a:lnTo>
                      <a:pt x="59531" y="1214400"/>
                    </a:lnTo>
                    <a:cubicBezTo>
                      <a:pt x="59055" y="1214590"/>
                      <a:pt x="58579" y="1214590"/>
                      <a:pt x="58102" y="1214590"/>
                    </a:cubicBezTo>
                    <a:lnTo>
                      <a:pt x="58102" y="1214590"/>
                    </a:lnTo>
                    <a:cubicBezTo>
                      <a:pt x="56198" y="1214590"/>
                      <a:pt x="54388" y="1213352"/>
                      <a:pt x="53721" y="1211447"/>
                    </a:cubicBezTo>
                    <a:close/>
                    <a:moveTo>
                      <a:pt x="40291" y="1166965"/>
                    </a:moveTo>
                    <a:cubicBezTo>
                      <a:pt x="39624" y="1164489"/>
                      <a:pt x="41053" y="1161917"/>
                      <a:pt x="43529" y="1161250"/>
                    </a:cubicBezTo>
                    <a:lnTo>
                      <a:pt x="43529" y="1161250"/>
                    </a:lnTo>
                    <a:cubicBezTo>
                      <a:pt x="46006" y="1160583"/>
                      <a:pt x="48577" y="1162012"/>
                      <a:pt x="49244" y="1164489"/>
                    </a:cubicBezTo>
                    <a:lnTo>
                      <a:pt x="49244" y="1164489"/>
                    </a:lnTo>
                    <a:cubicBezTo>
                      <a:pt x="49911" y="1166965"/>
                      <a:pt x="48482" y="1169537"/>
                      <a:pt x="46006" y="1170204"/>
                    </a:cubicBezTo>
                    <a:lnTo>
                      <a:pt x="46006" y="1170204"/>
                    </a:lnTo>
                    <a:cubicBezTo>
                      <a:pt x="45625" y="1170299"/>
                      <a:pt x="45149" y="1170394"/>
                      <a:pt x="44768" y="1170394"/>
                    </a:cubicBezTo>
                    <a:lnTo>
                      <a:pt x="44768" y="1170394"/>
                    </a:lnTo>
                    <a:cubicBezTo>
                      <a:pt x="42767" y="1170394"/>
                      <a:pt x="40862" y="1169061"/>
                      <a:pt x="40291" y="1166965"/>
                    </a:cubicBezTo>
                    <a:close/>
                    <a:moveTo>
                      <a:pt x="28861" y="1122007"/>
                    </a:moveTo>
                    <a:cubicBezTo>
                      <a:pt x="28289" y="1119531"/>
                      <a:pt x="29813" y="1117054"/>
                      <a:pt x="32290" y="1116483"/>
                    </a:cubicBezTo>
                    <a:lnTo>
                      <a:pt x="32290" y="1116483"/>
                    </a:lnTo>
                    <a:cubicBezTo>
                      <a:pt x="34766" y="1115911"/>
                      <a:pt x="37243" y="1117435"/>
                      <a:pt x="37814" y="1119912"/>
                    </a:cubicBezTo>
                    <a:lnTo>
                      <a:pt x="37814" y="1119912"/>
                    </a:lnTo>
                    <a:cubicBezTo>
                      <a:pt x="38386" y="1122388"/>
                      <a:pt x="36862" y="1124865"/>
                      <a:pt x="34385" y="1125436"/>
                    </a:cubicBezTo>
                    <a:lnTo>
                      <a:pt x="34385" y="1125436"/>
                    </a:lnTo>
                    <a:cubicBezTo>
                      <a:pt x="34004" y="1125532"/>
                      <a:pt x="33719" y="1125532"/>
                      <a:pt x="33338" y="1125532"/>
                    </a:cubicBezTo>
                    <a:lnTo>
                      <a:pt x="33338" y="1125532"/>
                    </a:lnTo>
                    <a:cubicBezTo>
                      <a:pt x="31242" y="1125627"/>
                      <a:pt x="29337" y="1124198"/>
                      <a:pt x="28861" y="1122007"/>
                    </a:cubicBezTo>
                    <a:close/>
                    <a:moveTo>
                      <a:pt x="19241" y="1076668"/>
                    </a:moveTo>
                    <a:cubicBezTo>
                      <a:pt x="18764" y="1074192"/>
                      <a:pt x="20384" y="1071715"/>
                      <a:pt x="22955" y="1071239"/>
                    </a:cubicBezTo>
                    <a:lnTo>
                      <a:pt x="22955" y="1071239"/>
                    </a:lnTo>
                    <a:cubicBezTo>
                      <a:pt x="25432" y="1070763"/>
                      <a:pt x="27908" y="1072382"/>
                      <a:pt x="28385" y="1074954"/>
                    </a:cubicBezTo>
                    <a:lnTo>
                      <a:pt x="28385" y="1074954"/>
                    </a:lnTo>
                    <a:cubicBezTo>
                      <a:pt x="28861" y="1077430"/>
                      <a:pt x="27242" y="1079907"/>
                      <a:pt x="24670" y="1080383"/>
                    </a:cubicBezTo>
                    <a:lnTo>
                      <a:pt x="24670" y="1080383"/>
                    </a:lnTo>
                    <a:cubicBezTo>
                      <a:pt x="24384" y="1080478"/>
                      <a:pt x="24098" y="1080478"/>
                      <a:pt x="23813" y="1080478"/>
                    </a:cubicBezTo>
                    <a:lnTo>
                      <a:pt x="23813" y="1080478"/>
                    </a:lnTo>
                    <a:cubicBezTo>
                      <a:pt x="21622" y="1080383"/>
                      <a:pt x="19622" y="1078859"/>
                      <a:pt x="19241" y="1076668"/>
                    </a:cubicBezTo>
                    <a:close/>
                    <a:moveTo>
                      <a:pt x="11525" y="1030853"/>
                    </a:moveTo>
                    <a:lnTo>
                      <a:pt x="11525" y="1030853"/>
                    </a:lnTo>
                    <a:lnTo>
                      <a:pt x="11525" y="1030853"/>
                    </a:lnTo>
                    <a:cubicBezTo>
                      <a:pt x="11144" y="1028377"/>
                      <a:pt x="12859" y="1025995"/>
                      <a:pt x="15430" y="1025614"/>
                    </a:cubicBezTo>
                    <a:lnTo>
                      <a:pt x="15430" y="1025614"/>
                    </a:lnTo>
                    <a:cubicBezTo>
                      <a:pt x="17907" y="1025233"/>
                      <a:pt x="20288" y="1026948"/>
                      <a:pt x="20669" y="1029519"/>
                    </a:cubicBezTo>
                    <a:lnTo>
                      <a:pt x="20669" y="1029519"/>
                    </a:lnTo>
                    <a:cubicBezTo>
                      <a:pt x="21050" y="1031996"/>
                      <a:pt x="19241" y="1034377"/>
                      <a:pt x="16764" y="1034758"/>
                    </a:cubicBezTo>
                    <a:lnTo>
                      <a:pt x="16764" y="1034758"/>
                    </a:lnTo>
                    <a:cubicBezTo>
                      <a:pt x="16478" y="1034758"/>
                      <a:pt x="16288" y="1034853"/>
                      <a:pt x="16097" y="1034853"/>
                    </a:cubicBezTo>
                    <a:lnTo>
                      <a:pt x="16097" y="1034853"/>
                    </a:lnTo>
                    <a:cubicBezTo>
                      <a:pt x="13907" y="1034853"/>
                      <a:pt x="11906" y="1033139"/>
                      <a:pt x="11525" y="1030853"/>
                    </a:cubicBezTo>
                    <a:close/>
                    <a:moveTo>
                      <a:pt x="5810" y="984847"/>
                    </a:moveTo>
                    <a:cubicBezTo>
                      <a:pt x="5524" y="982276"/>
                      <a:pt x="7430" y="979990"/>
                      <a:pt x="9906" y="979799"/>
                    </a:cubicBezTo>
                    <a:lnTo>
                      <a:pt x="9906" y="979799"/>
                    </a:lnTo>
                    <a:cubicBezTo>
                      <a:pt x="12383" y="979513"/>
                      <a:pt x="14669" y="981418"/>
                      <a:pt x="14954" y="983895"/>
                    </a:cubicBezTo>
                    <a:lnTo>
                      <a:pt x="14954" y="983895"/>
                    </a:lnTo>
                    <a:cubicBezTo>
                      <a:pt x="15240" y="986371"/>
                      <a:pt x="13335" y="988657"/>
                      <a:pt x="10859" y="988943"/>
                    </a:cubicBezTo>
                    <a:lnTo>
                      <a:pt x="10859" y="988943"/>
                    </a:lnTo>
                    <a:cubicBezTo>
                      <a:pt x="10668" y="988943"/>
                      <a:pt x="10573" y="988943"/>
                      <a:pt x="10382" y="988943"/>
                    </a:cubicBezTo>
                    <a:lnTo>
                      <a:pt x="10382" y="988943"/>
                    </a:lnTo>
                    <a:cubicBezTo>
                      <a:pt x="8001" y="988943"/>
                      <a:pt x="6096" y="987228"/>
                      <a:pt x="5810" y="984847"/>
                    </a:cubicBezTo>
                    <a:close/>
                    <a:moveTo>
                      <a:pt x="2000" y="938556"/>
                    </a:moveTo>
                    <a:cubicBezTo>
                      <a:pt x="1905" y="935984"/>
                      <a:pt x="3810" y="933793"/>
                      <a:pt x="6382" y="933698"/>
                    </a:cubicBezTo>
                    <a:lnTo>
                      <a:pt x="6382" y="933698"/>
                    </a:lnTo>
                    <a:cubicBezTo>
                      <a:pt x="8954" y="933507"/>
                      <a:pt x="11144" y="935508"/>
                      <a:pt x="11240" y="938079"/>
                    </a:cubicBezTo>
                    <a:lnTo>
                      <a:pt x="11240" y="938079"/>
                    </a:lnTo>
                    <a:cubicBezTo>
                      <a:pt x="11430" y="940651"/>
                      <a:pt x="9430" y="942842"/>
                      <a:pt x="6953" y="942937"/>
                    </a:cubicBezTo>
                    <a:lnTo>
                      <a:pt x="6953" y="942937"/>
                    </a:lnTo>
                    <a:cubicBezTo>
                      <a:pt x="6858" y="942937"/>
                      <a:pt x="6763" y="942937"/>
                      <a:pt x="6668" y="942937"/>
                    </a:cubicBezTo>
                    <a:lnTo>
                      <a:pt x="6668" y="942937"/>
                    </a:lnTo>
                    <a:cubicBezTo>
                      <a:pt x="4191" y="942937"/>
                      <a:pt x="2096" y="941032"/>
                      <a:pt x="2000" y="938556"/>
                    </a:cubicBezTo>
                    <a:close/>
                    <a:moveTo>
                      <a:pt x="95" y="892264"/>
                    </a:moveTo>
                    <a:cubicBezTo>
                      <a:pt x="0" y="889693"/>
                      <a:pt x="2096" y="887597"/>
                      <a:pt x="4667" y="887502"/>
                    </a:cubicBezTo>
                    <a:lnTo>
                      <a:pt x="4667" y="887502"/>
                    </a:lnTo>
                    <a:cubicBezTo>
                      <a:pt x="7239" y="887407"/>
                      <a:pt x="9335" y="889502"/>
                      <a:pt x="9335" y="892074"/>
                    </a:cubicBezTo>
                    <a:lnTo>
                      <a:pt x="9335" y="892074"/>
                    </a:lnTo>
                    <a:cubicBezTo>
                      <a:pt x="9430" y="894645"/>
                      <a:pt x="7334" y="896741"/>
                      <a:pt x="4858" y="896836"/>
                    </a:cubicBezTo>
                    <a:lnTo>
                      <a:pt x="4858" y="896836"/>
                    </a:lnTo>
                    <a:cubicBezTo>
                      <a:pt x="4858" y="896836"/>
                      <a:pt x="4763" y="896836"/>
                      <a:pt x="4763" y="896836"/>
                    </a:cubicBezTo>
                    <a:lnTo>
                      <a:pt x="4763" y="896836"/>
                    </a:lnTo>
                    <a:cubicBezTo>
                      <a:pt x="2191" y="896741"/>
                      <a:pt x="95" y="894741"/>
                      <a:pt x="95" y="892264"/>
                    </a:cubicBezTo>
                    <a:close/>
                    <a:moveTo>
                      <a:pt x="4572" y="850545"/>
                    </a:moveTo>
                    <a:cubicBezTo>
                      <a:pt x="2000" y="850450"/>
                      <a:pt x="0" y="848354"/>
                      <a:pt x="0" y="845782"/>
                    </a:cubicBezTo>
                    <a:lnTo>
                      <a:pt x="0" y="845782"/>
                    </a:lnTo>
                    <a:cubicBezTo>
                      <a:pt x="95" y="843211"/>
                      <a:pt x="2191" y="841210"/>
                      <a:pt x="4763" y="841305"/>
                    </a:cubicBezTo>
                    <a:lnTo>
                      <a:pt x="4763" y="841305"/>
                    </a:lnTo>
                    <a:cubicBezTo>
                      <a:pt x="7334" y="841401"/>
                      <a:pt x="9335" y="843496"/>
                      <a:pt x="9335" y="846068"/>
                    </a:cubicBezTo>
                    <a:lnTo>
                      <a:pt x="9335" y="846068"/>
                    </a:lnTo>
                    <a:cubicBezTo>
                      <a:pt x="9239" y="848544"/>
                      <a:pt x="7239" y="850545"/>
                      <a:pt x="4572" y="850545"/>
                    </a:cubicBezTo>
                    <a:lnTo>
                      <a:pt x="4572" y="850545"/>
                    </a:lnTo>
                    <a:lnTo>
                      <a:pt x="4572" y="850545"/>
                    </a:lnTo>
                    <a:close/>
                    <a:moveTo>
                      <a:pt x="6382" y="804348"/>
                    </a:moveTo>
                    <a:cubicBezTo>
                      <a:pt x="3810" y="804158"/>
                      <a:pt x="1905" y="801967"/>
                      <a:pt x="2096" y="799491"/>
                    </a:cubicBezTo>
                    <a:lnTo>
                      <a:pt x="2096" y="799491"/>
                    </a:lnTo>
                    <a:cubicBezTo>
                      <a:pt x="2286" y="796919"/>
                      <a:pt x="4477" y="795014"/>
                      <a:pt x="6953" y="795205"/>
                    </a:cubicBezTo>
                    <a:lnTo>
                      <a:pt x="6953" y="795205"/>
                    </a:lnTo>
                    <a:cubicBezTo>
                      <a:pt x="9525" y="795395"/>
                      <a:pt x="11430" y="797586"/>
                      <a:pt x="11240" y="800062"/>
                    </a:cubicBezTo>
                    <a:lnTo>
                      <a:pt x="11240" y="800062"/>
                    </a:lnTo>
                    <a:cubicBezTo>
                      <a:pt x="11049" y="802539"/>
                      <a:pt x="9049" y="804444"/>
                      <a:pt x="6668" y="804444"/>
                    </a:cubicBezTo>
                    <a:lnTo>
                      <a:pt x="6668" y="804444"/>
                    </a:lnTo>
                    <a:cubicBezTo>
                      <a:pt x="6572" y="804444"/>
                      <a:pt x="6382" y="804444"/>
                      <a:pt x="6382" y="804348"/>
                    </a:cubicBezTo>
                    <a:close/>
                    <a:moveTo>
                      <a:pt x="10001" y="758343"/>
                    </a:moveTo>
                    <a:cubicBezTo>
                      <a:pt x="7430" y="758057"/>
                      <a:pt x="5620" y="755771"/>
                      <a:pt x="5905" y="753294"/>
                    </a:cubicBezTo>
                    <a:lnTo>
                      <a:pt x="5905" y="753294"/>
                    </a:lnTo>
                    <a:lnTo>
                      <a:pt x="5905" y="753294"/>
                    </a:lnTo>
                    <a:lnTo>
                      <a:pt x="5905" y="753294"/>
                    </a:lnTo>
                    <a:cubicBezTo>
                      <a:pt x="6191" y="750723"/>
                      <a:pt x="8477" y="748913"/>
                      <a:pt x="10954" y="749199"/>
                    </a:cubicBezTo>
                    <a:lnTo>
                      <a:pt x="10954" y="749199"/>
                    </a:lnTo>
                    <a:cubicBezTo>
                      <a:pt x="13526" y="749484"/>
                      <a:pt x="15335" y="751771"/>
                      <a:pt x="15049" y="754247"/>
                    </a:cubicBezTo>
                    <a:lnTo>
                      <a:pt x="15049" y="754247"/>
                    </a:lnTo>
                    <a:cubicBezTo>
                      <a:pt x="14764" y="756628"/>
                      <a:pt x="12764" y="758343"/>
                      <a:pt x="10478" y="758343"/>
                    </a:cubicBezTo>
                    <a:lnTo>
                      <a:pt x="10478" y="758343"/>
                    </a:lnTo>
                    <a:cubicBezTo>
                      <a:pt x="10287" y="758343"/>
                      <a:pt x="10097" y="758343"/>
                      <a:pt x="10001" y="758343"/>
                    </a:cubicBezTo>
                    <a:close/>
                    <a:moveTo>
                      <a:pt x="15526" y="712432"/>
                    </a:moveTo>
                    <a:cubicBezTo>
                      <a:pt x="12954" y="712051"/>
                      <a:pt x="11240" y="709670"/>
                      <a:pt x="11621" y="707194"/>
                    </a:cubicBezTo>
                    <a:lnTo>
                      <a:pt x="11621" y="707194"/>
                    </a:lnTo>
                    <a:cubicBezTo>
                      <a:pt x="12002" y="704717"/>
                      <a:pt x="14383" y="702907"/>
                      <a:pt x="16859" y="703288"/>
                    </a:cubicBezTo>
                    <a:lnTo>
                      <a:pt x="16859" y="703288"/>
                    </a:lnTo>
                    <a:cubicBezTo>
                      <a:pt x="19336" y="703669"/>
                      <a:pt x="21146" y="706050"/>
                      <a:pt x="20765" y="708527"/>
                    </a:cubicBezTo>
                    <a:lnTo>
                      <a:pt x="20765" y="708527"/>
                    </a:lnTo>
                    <a:cubicBezTo>
                      <a:pt x="20384" y="710813"/>
                      <a:pt x="18479" y="712527"/>
                      <a:pt x="16193" y="712527"/>
                    </a:cubicBezTo>
                    <a:lnTo>
                      <a:pt x="16193" y="712527"/>
                    </a:lnTo>
                    <a:cubicBezTo>
                      <a:pt x="16002" y="712527"/>
                      <a:pt x="15716" y="712432"/>
                      <a:pt x="15526" y="712432"/>
                    </a:cubicBezTo>
                    <a:close/>
                    <a:moveTo>
                      <a:pt x="22955" y="666807"/>
                    </a:moveTo>
                    <a:cubicBezTo>
                      <a:pt x="20479" y="666331"/>
                      <a:pt x="18764" y="663950"/>
                      <a:pt x="19241" y="661378"/>
                    </a:cubicBezTo>
                    <a:lnTo>
                      <a:pt x="19241" y="661378"/>
                    </a:lnTo>
                    <a:lnTo>
                      <a:pt x="19241" y="661378"/>
                    </a:lnTo>
                    <a:lnTo>
                      <a:pt x="19241" y="661378"/>
                    </a:lnTo>
                    <a:cubicBezTo>
                      <a:pt x="19717" y="658902"/>
                      <a:pt x="22098" y="657282"/>
                      <a:pt x="24575" y="657663"/>
                    </a:cubicBezTo>
                    <a:lnTo>
                      <a:pt x="24575" y="657663"/>
                    </a:lnTo>
                    <a:cubicBezTo>
                      <a:pt x="27051" y="658140"/>
                      <a:pt x="28766" y="660521"/>
                      <a:pt x="28289" y="663093"/>
                    </a:cubicBezTo>
                    <a:lnTo>
                      <a:pt x="28289" y="663093"/>
                    </a:lnTo>
                    <a:cubicBezTo>
                      <a:pt x="27908" y="665284"/>
                      <a:pt x="25908" y="666903"/>
                      <a:pt x="23717" y="666903"/>
                    </a:cubicBezTo>
                    <a:lnTo>
                      <a:pt x="23717" y="666903"/>
                    </a:lnTo>
                    <a:cubicBezTo>
                      <a:pt x="23527" y="666903"/>
                      <a:pt x="23241" y="666903"/>
                      <a:pt x="22955" y="666807"/>
                    </a:cubicBezTo>
                    <a:close/>
                    <a:moveTo>
                      <a:pt x="32385" y="621469"/>
                    </a:moveTo>
                    <a:cubicBezTo>
                      <a:pt x="29909" y="620897"/>
                      <a:pt x="28385" y="618421"/>
                      <a:pt x="28956" y="615944"/>
                    </a:cubicBezTo>
                    <a:lnTo>
                      <a:pt x="28956" y="615944"/>
                    </a:lnTo>
                    <a:lnTo>
                      <a:pt x="28956" y="615944"/>
                    </a:lnTo>
                    <a:lnTo>
                      <a:pt x="28956" y="615944"/>
                    </a:lnTo>
                    <a:cubicBezTo>
                      <a:pt x="29528" y="613467"/>
                      <a:pt x="32004" y="611944"/>
                      <a:pt x="34481" y="612515"/>
                    </a:cubicBezTo>
                    <a:lnTo>
                      <a:pt x="34481" y="612515"/>
                    </a:lnTo>
                    <a:cubicBezTo>
                      <a:pt x="36957" y="613086"/>
                      <a:pt x="38481" y="615563"/>
                      <a:pt x="37910" y="618040"/>
                    </a:cubicBezTo>
                    <a:lnTo>
                      <a:pt x="37910" y="618040"/>
                    </a:lnTo>
                    <a:cubicBezTo>
                      <a:pt x="37433" y="620135"/>
                      <a:pt x="35528" y="621564"/>
                      <a:pt x="33433" y="621564"/>
                    </a:cubicBezTo>
                    <a:lnTo>
                      <a:pt x="33433" y="621564"/>
                    </a:lnTo>
                    <a:cubicBezTo>
                      <a:pt x="33052" y="621564"/>
                      <a:pt x="32766" y="621564"/>
                      <a:pt x="32385" y="621469"/>
                    </a:cubicBezTo>
                    <a:close/>
                    <a:moveTo>
                      <a:pt x="43720" y="576606"/>
                    </a:moveTo>
                    <a:cubicBezTo>
                      <a:pt x="41243" y="575939"/>
                      <a:pt x="39815" y="573367"/>
                      <a:pt x="40481" y="570891"/>
                    </a:cubicBezTo>
                    <a:lnTo>
                      <a:pt x="40481" y="570891"/>
                    </a:lnTo>
                    <a:lnTo>
                      <a:pt x="40481" y="570891"/>
                    </a:lnTo>
                    <a:lnTo>
                      <a:pt x="40481" y="570891"/>
                    </a:lnTo>
                    <a:cubicBezTo>
                      <a:pt x="41148" y="568414"/>
                      <a:pt x="43720" y="566986"/>
                      <a:pt x="46196" y="567652"/>
                    </a:cubicBezTo>
                    <a:lnTo>
                      <a:pt x="46196" y="567652"/>
                    </a:lnTo>
                    <a:cubicBezTo>
                      <a:pt x="48673" y="568319"/>
                      <a:pt x="50102" y="570891"/>
                      <a:pt x="49435" y="573367"/>
                    </a:cubicBezTo>
                    <a:lnTo>
                      <a:pt x="49435" y="573367"/>
                    </a:lnTo>
                    <a:cubicBezTo>
                      <a:pt x="48863" y="575367"/>
                      <a:pt x="46958" y="576796"/>
                      <a:pt x="44958" y="576796"/>
                    </a:cubicBezTo>
                    <a:lnTo>
                      <a:pt x="44958" y="576796"/>
                    </a:lnTo>
                    <a:cubicBezTo>
                      <a:pt x="44482" y="576796"/>
                      <a:pt x="44101" y="576701"/>
                      <a:pt x="43720" y="576606"/>
                    </a:cubicBezTo>
                    <a:close/>
                    <a:moveTo>
                      <a:pt x="56864" y="532315"/>
                    </a:moveTo>
                    <a:cubicBezTo>
                      <a:pt x="54483" y="531552"/>
                      <a:pt x="53150" y="528886"/>
                      <a:pt x="53912" y="526504"/>
                    </a:cubicBezTo>
                    <a:lnTo>
                      <a:pt x="53912" y="526504"/>
                    </a:lnTo>
                    <a:cubicBezTo>
                      <a:pt x="54674" y="524028"/>
                      <a:pt x="57340" y="522694"/>
                      <a:pt x="59722" y="523552"/>
                    </a:cubicBezTo>
                    <a:lnTo>
                      <a:pt x="59722" y="523552"/>
                    </a:lnTo>
                    <a:cubicBezTo>
                      <a:pt x="62198" y="524313"/>
                      <a:pt x="63437" y="526980"/>
                      <a:pt x="62675" y="529362"/>
                    </a:cubicBezTo>
                    <a:lnTo>
                      <a:pt x="62675" y="529362"/>
                    </a:lnTo>
                    <a:cubicBezTo>
                      <a:pt x="62008" y="531362"/>
                      <a:pt x="60198" y="532600"/>
                      <a:pt x="58293" y="532600"/>
                    </a:cubicBezTo>
                    <a:lnTo>
                      <a:pt x="58293" y="532600"/>
                    </a:lnTo>
                    <a:cubicBezTo>
                      <a:pt x="57817" y="532505"/>
                      <a:pt x="57340" y="532505"/>
                      <a:pt x="56864" y="532315"/>
                    </a:cubicBezTo>
                    <a:close/>
                    <a:moveTo>
                      <a:pt x="71914" y="488595"/>
                    </a:moveTo>
                    <a:cubicBezTo>
                      <a:pt x="69533" y="487737"/>
                      <a:pt x="68294" y="485071"/>
                      <a:pt x="69152" y="482689"/>
                    </a:cubicBezTo>
                    <a:lnTo>
                      <a:pt x="69152" y="482689"/>
                    </a:lnTo>
                    <a:cubicBezTo>
                      <a:pt x="70009" y="480308"/>
                      <a:pt x="72676" y="479070"/>
                      <a:pt x="75057" y="480022"/>
                    </a:cubicBezTo>
                    <a:lnTo>
                      <a:pt x="75057" y="480022"/>
                    </a:lnTo>
                    <a:cubicBezTo>
                      <a:pt x="77438" y="480879"/>
                      <a:pt x="78677" y="483546"/>
                      <a:pt x="77724" y="485928"/>
                    </a:cubicBezTo>
                    <a:lnTo>
                      <a:pt x="77724" y="485928"/>
                    </a:lnTo>
                    <a:cubicBezTo>
                      <a:pt x="77057" y="487833"/>
                      <a:pt x="75248" y="488976"/>
                      <a:pt x="73438" y="488976"/>
                    </a:cubicBezTo>
                    <a:lnTo>
                      <a:pt x="73438" y="488976"/>
                    </a:lnTo>
                    <a:cubicBezTo>
                      <a:pt x="72962" y="488880"/>
                      <a:pt x="72390" y="488785"/>
                      <a:pt x="71914" y="488595"/>
                    </a:cubicBezTo>
                    <a:close/>
                    <a:moveTo>
                      <a:pt x="88773" y="445542"/>
                    </a:moveTo>
                    <a:cubicBezTo>
                      <a:pt x="86392" y="444589"/>
                      <a:pt x="85344" y="441827"/>
                      <a:pt x="86297" y="439446"/>
                    </a:cubicBezTo>
                    <a:lnTo>
                      <a:pt x="86297" y="439446"/>
                    </a:lnTo>
                    <a:cubicBezTo>
                      <a:pt x="87249" y="437065"/>
                      <a:pt x="90011" y="436017"/>
                      <a:pt x="92393" y="436969"/>
                    </a:cubicBezTo>
                    <a:lnTo>
                      <a:pt x="92393" y="436969"/>
                    </a:lnTo>
                    <a:cubicBezTo>
                      <a:pt x="94774" y="437922"/>
                      <a:pt x="95822" y="440684"/>
                      <a:pt x="94869" y="443065"/>
                    </a:cubicBezTo>
                    <a:lnTo>
                      <a:pt x="94869" y="443065"/>
                    </a:lnTo>
                    <a:cubicBezTo>
                      <a:pt x="94107" y="444780"/>
                      <a:pt x="92393" y="445923"/>
                      <a:pt x="90583" y="445923"/>
                    </a:cubicBezTo>
                    <a:lnTo>
                      <a:pt x="90583" y="445923"/>
                    </a:lnTo>
                    <a:cubicBezTo>
                      <a:pt x="89916" y="445827"/>
                      <a:pt x="89345" y="445732"/>
                      <a:pt x="88773" y="445542"/>
                    </a:cubicBezTo>
                    <a:close/>
                    <a:moveTo>
                      <a:pt x="107442" y="403251"/>
                    </a:moveTo>
                    <a:cubicBezTo>
                      <a:pt x="105156" y="402203"/>
                      <a:pt x="104203" y="399441"/>
                      <a:pt x="105251" y="397155"/>
                    </a:cubicBezTo>
                    <a:lnTo>
                      <a:pt x="105251" y="397155"/>
                    </a:lnTo>
                    <a:cubicBezTo>
                      <a:pt x="106394" y="394869"/>
                      <a:pt x="109061" y="393821"/>
                      <a:pt x="111443" y="394964"/>
                    </a:cubicBezTo>
                    <a:lnTo>
                      <a:pt x="111443" y="394964"/>
                    </a:lnTo>
                    <a:cubicBezTo>
                      <a:pt x="113728" y="396012"/>
                      <a:pt x="114776" y="398774"/>
                      <a:pt x="113633" y="401060"/>
                    </a:cubicBezTo>
                    <a:lnTo>
                      <a:pt x="113633" y="401060"/>
                    </a:lnTo>
                    <a:cubicBezTo>
                      <a:pt x="112871" y="402775"/>
                      <a:pt x="111157" y="403727"/>
                      <a:pt x="109442" y="403727"/>
                    </a:cubicBezTo>
                    <a:lnTo>
                      <a:pt x="109442" y="403727"/>
                    </a:lnTo>
                    <a:cubicBezTo>
                      <a:pt x="108680" y="403632"/>
                      <a:pt x="108109" y="403536"/>
                      <a:pt x="107442" y="403251"/>
                    </a:cubicBezTo>
                    <a:close/>
                    <a:moveTo>
                      <a:pt x="127826" y="361722"/>
                    </a:moveTo>
                    <a:cubicBezTo>
                      <a:pt x="125540" y="360483"/>
                      <a:pt x="124682" y="357721"/>
                      <a:pt x="125921" y="355530"/>
                    </a:cubicBezTo>
                    <a:lnTo>
                      <a:pt x="125921" y="355530"/>
                    </a:lnTo>
                    <a:cubicBezTo>
                      <a:pt x="127064" y="353244"/>
                      <a:pt x="129921" y="352387"/>
                      <a:pt x="132207" y="353625"/>
                    </a:cubicBezTo>
                    <a:lnTo>
                      <a:pt x="132207" y="353625"/>
                    </a:lnTo>
                    <a:cubicBezTo>
                      <a:pt x="134493" y="354769"/>
                      <a:pt x="135350" y="357626"/>
                      <a:pt x="134112" y="359912"/>
                    </a:cubicBezTo>
                    <a:lnTo>
                      <a:pt x="134112" y="359912"/>
                    </a:lnTo>
                    <a:cubicBezTo>
                      <a:pt x="133255" y="361436"/>
                      <a:pt x="131636" y="362388"/>
                      <a:pt x="130016" y="362388"/>
                    </a:cubicBezTo>
                    <a:lnTo>
                      <a:pt x="130016" y="362388"/>
                    </a:lnTo>
                    <a:cubicBezTo>
                      <a:pt x="129254" y="362293"/>
                      <a:pt x="128588" y="362103"/>
                      <a:pt x="127826" y="361722"/>
                    </a:cubicBezTo>
                    <a:close/>
                    <a:moveTo>
                      <a:pt x="150019" y="321240"/>
                    </a:moveTo>
                    <a:cubicBezTo>
                      <a:pt x="147828" y="319907"/>
                      <a:pt x="147066" y="317145"/>
                      <a:pt x="148304" y="314954"/>
                    </a:cubicBezTo>
                    <a:lnTo>
                      <a:pt x="148304" y="314954"/>
                    </a:lnTo>
                    <a:cubicBezTo>
                      <a:pt x="149543" y="312763"/>
                      <a:pt x="152400" y="312001"/>
                      <a:pt x="154591" y="313240"/>
                    </a:cubicBezTo>
                    <a:lnTo>
                      <a:pt x="154591" y="313240"/>
                    </a:lnTo>
                    <a:cubicBezTo>
                      <a:pt x="156782" y="314478"/>
                      <a:pt x="157544" y="317335"/>
                      <a:pt x="156305" y="319526"/>
                    </a:cubicBezTo>
                    <a:lnTo>
                      <a:pt x="156305" y="319526"/>
                    </a:lnTo>
                    <a:cubicBezTo>
                      <a:pt x="155448" y="321050"/>
                      <a:pt x="153924" y="321812"/>
                      <a:pt x="152305" y="321812"/>
                    </a:cubicBezTo>
                    <a:lnTo>
                      <a:pt x="152305" y="321812"/>
                    </a:lnTo>
                    <a:cubicBezTo>
                      <a:pt x="151543" y="321812"/>
                      <a:pt x="150781" y="321621"/>
                      <a:pt x="150019" y="321240"/>
                    </a:cubicBezTo>
                    <a:close/>
                    <a:moveTo>
                      <a:pt x="173831" y="281617"/>
                    </a:moveTo>
                    <a:cubicBezTo>
                      <a:pt x="171641" y="280283"/>
                      <a:pt x="171069" y="277425"/>
                      <a:pt x="172403" y="275235"/>
                    </a:cubicBezTo>
                    <a:lnTo>
                      <a:pt x="172403" y="275235"/>
                    </a:lnTo>
                    <a:cubicBezTo>
                      <a:pt x="173736" y="273044"/>
                      <a:pt x="176594" y="272472"/>
                      <a:pt x="178784" y="273806"/>
                    </a:cubicBezTo>
                    <a:lnTo>
                      <a:pt x="178784" y="273806"/>
                    </a:lnTo>
                    <a:cubicBezTo>
                      <a:pt x="180975" y="275140"/>
                      <a:pt x="181547" y="277997"/>
                      <a:pt x="180213" y="280188"/>
                    </a:cubicBezTo>
                    <a:lnTo>
                      <a:pt x="180213" y="280188"/>
                    </a:lnTo>
                    <a:cubicBezTo>
                      <a:pt x="179356" y="281617"/>
                      <a:pt x="177832" y="282378"/>
                      <a:pt x="176308" y="282378"/>
                    </a:cubicBezTo>
                    <a:lnTo>
                      <a:pt x="176308" y="282378"/>
                    </a:lnTo>
                    <a:cubicBezTo>
                      <a:pt x="175546" y="282283"/>
                      <a:pt x="174593" y="282093"/>
                      <a:pt x="173831" y="281617"/>
                    </a:cubicBezTo>
                    <a:close/>
                    <a:moveTo>
                      <a:pt x="199358" y="243040"/>
                    </a:moveTo>
                    <a:cubicBezTo>
                      <a:pt x="197263" y="241611"/>
                      <a:pt x="196691" y="238754"/>
                      <a:pt x="198215" y="236658"/>
                    </a:cubicBezTo>
                    <a:lnTo>
                      <a:pt x="198215" y="236658"/>
                    </a:lnTo>
                    <a:cubicBezTo>
                      <a:pt x="199644" y="234563"/>
                      <a:pt x="202597" y="233991"/>
                      <a:pt x="204597" y="235515"/>
                    </a:cubicBezTo>
                    <a:lnTo>
                      <a:pt x="204597" y="235515"/>
                    </a:lnTo>
                    <a:cubicBezTo>
                      <a:pt x="206693" y="236944"/>
                      <a:pt x="207264" y="239897"/>
                      <a:pt x="205740" y="241992"/>
                    </a:cubicBezTo>
                    <a:lnTo>
                      <a:pt x="205740" y="241992"/>
                    </a:lnTo>
                    <a:cubicBezTo>
                      <a:pt x="204883" y="243231"/>
                      <a:pt x="203359" y="243993"/>
                      <a:pt x="201930" y="243993"/>
                    </a:cubicBezTo>
                    <a:lnTo>
                      <a:pt x="201930" y="243993"/>
                    </a:lnTo>
                    <a:cubicBezTo>
                      <a:pt x="201073" y="243897"/>
                      <a:pt x="200120" y="243612"/>
                      <a:pt x="199358" y="243040"/>
                    </a:cubicBezTo>
                    <a:close/>
                    <a:moveTo>
                      <a:pt x="226409" y="205607"/>
                    </a:moveTo>
                    <a:cubicBezTo>
                      <a:pt x="224409" y="204083"/>
                      <a:pt x="224028" y="201130"/>
                      <a:pt x="225552" y="199130"/>
                    </a:cubicBezTo>
                    <a:lnTo>
                      <a:pt x="225552" y="199130"/>
                    </a:lnTo>
                    <a:cubicBezTo>
                      <a:pt x="227076" y="197130"/>
                      <a:pt x="230029" y="196653"/>
                      <a:pt x="232029" y="198273"/>
                    </a:cubicBezTo>
                    <a:lnTo>
                      <a:pt x="232029" y="198273"/>
                    </a:lnTo>
                    <a:cubicBezTo>
                      <a:pt x="234029" y="199797"/>
                      <a:pt x="234410" y="202749"/>
                      <a:pt x="232886" y="204750"/>
                    </a:cubicBezTo>
                    <a:lnTo>
                      <a:pt x="232886" y="204750"/>
                    </a:lnTo>
                    <a:cubicBezTo>
                      <a:pt x="232029" y="205988"/>
                      <a:pt x="230600" y="206559"/>
                      <a:pt x="229171" y="206559"/>
                    </a:cubicBezTo>
                    <a:lnTo>
                      <a:pt x="229171" y="206559"/>
                    </a:lnTo>
                    <a:cubicBezTo>
                      <a:pt x="228219" y="206559"/>
                      <a:pt x="227267" y="206178"/>
                      <a:pt x="226409" y="205607"/>
                    </a:cubicBezTo>
                    <a:close/>
                    <a:moveTo>
                      <a:pt x="255080" y="169317"/>
                    </a:moveTo>
                    <a:cubicBezTo>
                      <a:pt x="253079" y="167697"/>
                      <a:pt x="252794" y="164745"/>
                      <a:pt x="254413" y="162744"/>
                    </a:cubicBezTo>
                    <a:lnTo>
                      <a:pt x="254413" y="162744"/>
                    </a:lnTo>
                    <a:cubicBezTo>
                      <a:pt x="256032" y="160744"/>
                      <a:pt x="258985" y="160554"/>
                      <a:pt x="260985" y="162173"/>
                    </a:cubicBezTo>
                    <a:lnTo>
                      <a:pt x="260985" y="162173"/>
                    </a:lnTo>
                    <a:cubicBezTo>
                      <a:pt x="262985" y="163792"/>
                      <a:pt x="263176" y="166745"/>
                      <a:pt x="261557" y="168650"/>
                    </a:cubicBezTo>
                    <a:lnTo>
                      <a:pt x="261557" y="168650"/>
                    </a:lnTo>
                    <a:cubicBezTo>
                      <a:pt x="260604" y="169793"/>
                      <a:pt x="259366" y="170364"/>
                      <a:pt x="258032" y="170364"/>
                    </a:cubicBezTo>
                    <a:lnTo>
                      <a:pt x="258032" y="170364"/>
                    </a:lnTo>
                    <a:cubicBezTo>
                      <a:pt x="256985" y="170364"/>
                      <a:pt x="255937" y="169983"/>
                      <a:pt x="255080" y="169317"/>
                    </a:cubicBezTo>
                    <a:close/>
                    <a:moveTo>
                      <a:pt x="285179" y="134169"/>
                    </a:moveTo>
                    <a:cubicBezTo>
                      <a:pt x="283274" y="132455"/>
                      <a:pt x="283178" y="129502"/>
                      <a:pt x="284798" y="127597"/>
                    </a:cubicBezTo>
                    <a:lnTo>
                      <a:pt x="284798" y="127597"/>
                    </a:lnTo>
                    <a:lnTo>
                      <a:pt x="284798" y="127597"/>
                    </a:lnTo>
                    <a:lnTo>
                      <a:pt x="284798" y="127597"/>
                    </a:lnTo>
                    <a:cubicBezTo>
                      <a:pt x="286512" y="125692"/>
                      <a:pt x="289465" y="125597"/>
                      <a:pt x="291370" y="127216"/>
                    </a:cubicBezTo>
                    <a:lnTo>
                      <a:pt x="291370" y="127216"/>
                    </a:lnTo>
                    <a:cubicBezTo>
                      <a:pt x="293275" y="128931"/>
                      <a:pt x="293370" y="131883"/>
                      <a:pt x="291751" y="133788"/>
                    </a:cubicBezTo>
                    <a:lnTo>
                      <a:pt x="291751" y="133788"/>
                    </a:lnTo>
                    <a:cubicBezTo>
                      <a:pt x="290798" y="134741"/>
                      <a:pt x="289560" y="135312"/>
                      <a:pt x="288322" y="135312"/>
                    </a:cubicBezTo>
                    <a:lnTo>
                      <a:pt x="288322" y="135312"/>
                    </a:lnTo>
                    <a:cubicBezTo>
                      <a:pt x="287179" y="135408"/>
                      <a:pt x="286036" y="135027"/>
                      <a:pt x="285179" y="134169"/>
                    </a:cubicBezTo>
                    <a:close/>
                    <a:moveTo>
                      <a:pt x="316706" y="100451"/>
                    </a:moveTo>
                    <a:cubicBezTo>
                      <a:pt x="314897" y="98641"/>
                      <a:pt x="314801" y="95688"/>
                      <a:pt x="316611" y="93879"/>
                    </a:cubicBezTo>
                    <a:lnTo>
                      <a:pt x="316611" y="93879"/>
                    </a:lnTo>
                    <a:cubicBezTo>
                      <a:pt x="318421" y="92069"/>
                      <a:pt x="321278" y="91974"/>
                      <a:pt x="323183" y="93783"/>
                    </a:cubicBezTo>
                    <a:lnTo>
                      <a:pt x="323183" y="93783"/>
                    </a:lnTo>
                    <a:cubicBezTo>
                      <a:pt x="324993" y="95593"/>
                      <a:pt x="324993" y="98451"/>
                      <a:pt x="323279" y="100356"/>
                    </a:cubicBezTo>
                    <a:lnTo>
                      <a:pt x="323279" y="100356"/>
                    </a:lnTo>
                    <a:cubicBezTo>
                      <a:pt x="322421" y="101308"/>
                      <a:pt x="321183" y="101784"/>
                      <a:pt x="319945" y="101784"/>
                    </a:cubicBezTo>
                    <a:lnTo>
                      <a:pt x="319945" y="101784"/>
                    </a:lnTo>
                    <a:cubicBezTo>
                      <a:pt x="318802" y="101784"/>
                      <a:pt x="317564" y="101308"/>
                      <a:pt x="316706" y="100451"/>
                    </a:cubicBezTo>
                    <a:close/>
                    <a:moveTo>
                      <a:pt x="349568" y="67971"/>
                    </a:moveTo>
                    <a:cubicBezTo>
                      <a:pt x="347853" y="66066"/>
                      <a:pt x="347948" y="63208"/>
                      <a:pt x="349758" y="61398"/>
                    </a:cubicBezTo>
                    <a:lnTo>
                      <a:pt x="349758" y="61398"/>
                    </a:lnTo>
                    <a:cubicBezTo>
                      <a:pt x="351663" y="59684"/>
                      <a:pt x="354521" y="59779"/>
                      <a:pt x="356330" y="61589"/>
                    </a:cubicBezTo>
                    <a:lnTo>
                      <a:pt x="356330" y="61589"/>
                    </a:lnTo>
                    <a:cubicBezTo>
                      <a:pt x="358045" y="63494"/>
                      <a:pt x="357950" y="66351"/>
                      <a:pt x="356140" y="68161"/>
                    </a:cubicBezTo>
                    <a:lnTo>
                      <a:pt x="356140" y="68161"/>
                    </a:lnTo>
                    <a:cubicBezTo>
                      <a:pt x="355283" y="69018"/>
                      <a:pt x="354140" y="69399"/>
                      <a:pt x="352997" y="69399"/>
                    </a:cubicBezTo>
                    <a:lnTo>
                      <a:pt x="352997" y="69399"/>
                    </a:lnTo>
                    <a:cubicBezTo>
                      <a:pt x="351758" y="69495"/>
                      <a:pt x="350520" y="69018"/>
                      <a:pt x="349568" y="67971"/>
                    </a:cubicBezTo>
                    <a:close/>
                    <a:moveTo>
                      <a:pt x="383858" y="37014"/>
                    </a:moveTo>
                    <a:cubicBezTo>
                      <a:pt x="382238" y="35109"/>
                      <a:pt x="382429" y="32157"/>
                      <a:pt x="384334" y="30442"/>
                    </a:cubicBezTo>
                    <a:lnTo>
                      <a:pt x="384334" y="30442"/>
                    </a:lnTo>
                    <a:cubicBezTo>
                      <a:pt x="386239" y="28823"/>
                      <a:pt x="389192" y="29013"/>
                      <a:pt x="390811" y="30918"/>
                    </a:cubicBezTo>
                    <a:lnTo>
                      <a:pt x="390811" y="30918"/>
                    </a:lnTo>
                    <a:cubicBezTo>
                      <a:pt x="392525" y="32823"/>
                      <a:pt x="392240" y="35776"/>
                      <a:pt x="390335" y="37491"/>
                    </a:cubicBezTo>
                    <a:lnTo>
                      <a:pt x="390335" y="37491"/>
                    </a:lnTo>
                    <a:cubicBezTo>
                      <a:pt x="389477" y="38253"/>
                      <a:pt x="388334" y="38634"/>
                      <a:pt x="387287" y="38634"/>
                    </a:cubicBezTo>
                    <a:lnTo>
                      <a:pt x="387287" y="38634"/>
                    </a:lnTo>
                    <a:cubicBezTo>
                      <a:pt x="386048" y="38634"/>
                      <a:pt x="384715" y="38062"/>
                      <a:pt x="383858" y="37014"/>
                    </a:cubicBezTo>
                    <a:close/>
                    <a:moveTo>
                      <a:pt x="419291" y="7487"/>
                    </a:moveTo>
                    <a:cubicBezTo>
                      <a:pt x="417671" y="5487"/>
                      <a:pt x="418052" y="2534"/>
                      <a:pt x="420053" y="1010"/>
                    </a:cubicBezTo>
                    <a:lnTo>
                      <a:pt x="420053" y="1010"/>
                    </a:lnTo>
                    <a:cubicBezTo>
                      <a:pt x="422053" y="-609"/>
                      <a:pt x="424910" y="-228"/>
                      <a:pt x="426530" y="1772"/>
                    </a:cubicBezTo>
                    <a:lnTo>
                      <a:pt x="426530" y="1772"/>
                    </a:lnTo>
                    <a:cubicBezTo>
                      <a:pt x="428149" y="3772"/>
                      <a:pt x="427768" y="6630"/>
                      <a:pt x="425768" y="8249"/>
                    </a:cubicBezTo>
                    <a:lnTo>
                      <a:pt x="425768" y="8249"/>
                    </a:lnTo>
                    <a:cubicBezTo>
                      <a:pt x="424910" y="8916"/>
                      <a:pt x="423863" y="9201"/>
                      <a:pt x="422910" y="9201"/>
                    </a:cubicBezTo>
                    <a:lnTo>
                      <a:pt x="422910" y="9201"/>
                    </a:lnTo>
                    <a:cubicBezTo>
                      <a:pt x="421577" y="9201"/>
                      <a:pt x="420243" y="8535"/>
                      <a:pt x="419291" y="7487"/>
                    </a:cubicBezTo>
                    <a:close/>
                  </a:path>
                </a:pathLst>
              </a:custGeom>
              <a:solidFill>
                <a:schemeClr val="accent1"/>
              </a:solidFill>
              <a:ln w="9525" cap="flat">
                <a:gradFill>
                  <a:gsLst>
                    <a:gs pos="0">
                      <a:schemeClr val="accent1"/>
                    </a:gs>
                    <a:gs pos="100000">
                      <a:schemeClr val="accent2"/>
                    </a:gs>
                  </a:gsLst>
                  <a:lin ang="5400000" scaled="1"/>
                </a:gradFill>
                <a:prstDash val="solid"/>
                <a:miter/>
              </a:ln>
            </p:spPr>
            <p:txBody>
              <a:bodyPr rtlCol="0" anchor="ctr"/>
              <a:lstStyle/>
              <a:p>
                <a:endParaRPr lang="zh-CN" altLang="en-US"/>
              </a:p>
            </p:txBody>
          </p:sp>
          <p:sp>
            <p:nvSpPr>
              <p:cNvPr id="218" name="任意多边形: 形状 217"/>
              <p:cNvSpPr/>
              <p:nvPr/>
            </p:nvSpPr>
            <p:spPr>
              <a:xfrm>
                <a:off x="1142550" y="1155790"/>
                <a:ext cx="2399609" cy="2399272"/>
              </a:xfrm>
              <a:custGeom>
                <a:avLst/>
                <a:gdLst>
                  <a:gd name="connsiteX0" fmla="*/ 1034320 w 2035016"/>
                  <a:gd name="connsiteY0" fmla="*/ 2034731 h 2034730"/>
                  <a:gd name="connsiteX1" fmla="*/ 1033177 w 2035016"/>
                  <a:gd name="connsiteY1" fmla="*/ 1970056 h 2034730"/>
                  <a:gd name="connsiteX2" fmla="*/ 1035272 w 2035016"/>
                  <a:gd name="connsiteY2" fmla="*/ 1970056 h 2034730"/>
                  <a:gd name="connsiteX3" fmla="*/ 1036415 w 2035016"/>
                  <a:gd name="connsiteY3" fmla="*/ 2034731 h 2034730"/>
                  <a:gd name="connsiteX4" fmla="*/ 1034320 w 2035016"/>
                  <a:gd name="connsiteY4" fmla="*/ 2034731 h 2034730"/>
                  <a:gd name="connsiteX5" fmla="*/ 995934 w 2035016"/>
                  <a:gd name="connsiteY5" fmla="*/ 2034635 h 2034730"/>
                  <a:gd name="connsiteX6" fmla="*/ 993743 w 2035016"/>
                  <a:gd name="connsiteY6" fmla="*/ 2034540 h 2034730"/>
                  <a:gd name="connsiteX7" fmla="*/ 995267 w 2035016"/>
                  <a:gd name="connsiteY7" fmla="*/ 1969865 h 2034730"/>
                  <a:gd name="connsiteX8" fmla="*/ 997268 w 2035016"/>
                  <a:gd name="connsiteY8" fmla="*/ 1969865 h 2034730"/>
                  <a:gd name="connsiteX9" fmla="*/ 995934 w 2035016"/>
                  <a:gd name="connsiteY9" fmla="*/ 2034635 h 2034730"/>
                  <a:gd name="connsiteX10" fmla="*/ 1074706 w 2035016"/>
                  <a:gd name="connsiteY10" fmla="*/ 2033302 h 2034730"/>
                  <a:gd name="connsiteX11" fmla="*/ 1071182 w 2035016"/>
                  <a:gd name="connsiteY11" fmla="*/ 1968722 h 2034730"/>
                  <a:gd name="connsiteX12" fmla="*/ 1073182 w 2035016"/>
                  <a:gd name="connsiteY12" fmla="*/ 1968627 h 2034730"/>
                  <a:gd name="connsiteX13" fmla="*/ 1076897 w 2035016"/>
                  <a:gd name="connsiteY13" fmla="*/ 2033207 h 2034730"/>
                  <a:gd name="connsiteX14" fmla="*/ 1074706 w 2035016"/>
                  <a:gd name="connsiteY14" fmla="*/ 2033302 h 2034730"/>
                  <a:gd name="connsiteX15" fmla="*/ 955548 w 2035016"/>
                  <a:gd name="connsiteY15" fmla="*/ 2033016 h 2034730"/>
                  <a:gd name="connsiteX16" fmla="*/ 953357 w 2035016"/>
                  <a:gd name="connsiteY16" fmla="*/ 2032921 h 2034730"/>
                  <a:gd name="connsiteX17" fmla="*/ 957358 w 2035016"/>
                  <a:gd name="connsiteY17" fmla="*/ 1968341 h 2034730"/>
                  <a:gd name="connsiteX18" fmla="*/ 959453 w 2035016"/>
                  <a:gd name="connsiteY18" fmla="*/ 1968437 h 2034730"/>
                  <a:gd name="connsiteX19" fmla="*/ 955548 w 2035016"/>
                  <a:gd name="connsiteY19" fmla="*/ 2033016 h 2034730"/>
                  <a:gd name="connsiteX20" fmla="*/ 1115092 w 2035016"/>
                  <a:gd name="connsiteY20" fmla="*/ 2030254 h 2034730"/>
                  <a:gd name="connsiteX21" fmla="*/ 1108996 w 2035016"/>
                  <a:gd name="connsiteY21" fmla="*/ 1965865 h 2034730"/>
                  <a:gd name="connsiteX22" fmla="*/ 1110996 w 2035016"/>
                  <a:gd name="connsiteY22" fmla="*/ 1965674 h 2034730"/>
                  <a:gd name="connsiteX23" fmla="*/ 1117187 w 2035016"/>
                  <a:gd name="connsiteY23" fmla="*/ 2030063 h 2034730"/>
                  <a:gd name="connsiteX24" fmla="*/ 1115092 w 2035016"/>
                  <a:gd name="connsiteY24" fmla="*/ 2030254 h 2034730"/>
                  <a:gd name="connsiteX25" fmla="*/ 915162 w 2035016"/>
                  <a:gd name="connsiteY25" fmla="*/ 2029778 h 2034730"/>
                  <a:gd name="connsiteX26" fmla="*/ 912971 w 2035016"/>
                  <a:gd name="connsiteY26" fmla="*/ 2029587 h 2034730"/>
                  <a:gd name="connsiteX27" fmla="*/ 919544 w 2035016"/>
                  <a:gd name="connsiteY27" fmla="*/ 1965198 h 2034730"/>
                  <a:gd name="connsiteX28" fmla="*/ 921639 w 2035016"/>
                  <a:gd name="connsiteY28" fmla="*/ 1965389 h 2034730"/>
                  <a:gd name="connsiteX29" fmla="*/ 915162 w 2035016"/>
                  <a:gd name="connsiteY29" fmla="*/ 2029778 h 2034730"/>
                  <a:gd name="connsiteX30" fmla="*/ 1155287 w 2035016"/>
                  <a:gd name="connsiteY30" fmla="*/ 2025587 h 2034730"/>
                  <a:gd name="connsiteX31" fmla="*/ 1146524 w 2035016"/>
                  <a:gd name="connsiteY31" fmla="*/ 1961483 h 2034730"/>
                  <a:gd name="connsiteX32" fmla="*/ 1148620 w 2035016"/>
                  <a:gd name="connsiteY32" fmla="*/ 1961198 h 2034730"/>
                  <a:gd name="connsiteX33" fmla="*/ 1157383 w 2035016"/>
                  <a:gd name="connsiteY33" fmla="*/ 2025301 h 2034730"/>
                  <a:gd name="connsiteX34" fmla="*/ 1155287 w 2035016"/>
                  <a:gd name="connsiteY34" fmla="*/ 2025587 h 2034730"/>
                  <a:gd name="connsiteX35" fmla="*/ 874967 w 2035016"/>
                  <a:gd name="connsiteY35" fmla="*/ 2024920 h 2034730"/>
                  <a:gd name="connsiteX36" fmla="*/ 872776 w 2035016"/>
                  <a:gd name="connsiteY36" fmla="*/ 2024634 h 2034730"/>
                  <a:gd name="connsiteX37" fmla="*/ 881920 w 2035016"/>
                  <a:gd name="connsiteY37" fmla="*/ 1960626 h 2034730"/>
                  <a:gd name="connsiteX38" fmla="*/ 883920 w 2035016"/>
                  <a:gd name="connsiteY38" fmla="*/ 1960912 h 2034730"/>
                  <a:gd name="connsiteX39" fmla="*/ 874967 w 2035016"/>
                  <a:gd name="connsiteY39" fmla="*/ 2024920 h 2034730"/>
                  <a:gd name="connsiteX40" fmla="*/ 1195292 w 2035016"/>
                  <a:gd name="connsiteY40" fmla="*/ 2019395 h 2034730"/>
                  <a:gd name="connsiteX41" fmla="*/ 1184148 w 2035016"/>
                  <a:gd name="connsiteY41" fmla="*/ 1955673 h 2034730"/>
                  <a:gd name="connsiteX42" fmla="*/ 1186148 w 2035016"/>
                  <a:gd name="connsiteY42" fmla="*/ 1955292 h 2034730"/>
                  <a:gd name="connsiteX43" fmla="*/ 1197578 w 2035016"/>
                  <a:gd name="connsiteY43" fmla="*/ 2019014 h 2034730"/>
                  <a:gd name="connsiteX44" fmla="*/ 1195292 w 2035016"/>
                  <a:gd name="connsiteY44" fmla="*/ 2019395 h 2034730"/>
                  <a:gd name="connsiteX45" fmla="*/ 834962 w 2035016"/>
                  <a:gd name="connsiteY45" fmla="*/ 2018538 h 2034730"/>
                  <a:gd name="connsiteX46" fmla="*/ 832771 w 2035016"/>
                  <a:gd name="connsiteY46" fmla="*/ 2018157 h 2034730"/>
                  <a:gd name="connsiteX47" fmla="*/ 844487 w 2035016"/>
                  <a:gd name="connsiteY47" fmla="*/ 1954530 h 2034730"/>
                  <a:gd name="connsiteX48" fmla="*/ 846487 w 2035016"/>
                  <a:gd name="connsiteY48" fmla="*/ 1954911 h 2034730"/>
                  <a:gd name="connsiteX49" fmla="*/ 834962 w 2035016"/>
                  <a:gd name="connsiteY49" fmla="*/ 2018538 h 2034730"/>
                  <a:gd name="connsiteX50" fmla="*/ 1235107 w 2035016"/>
                  <a:gd name="connsiteY50" fmla="*/ 2011585 h 2034730"/>
                  <a:gd name="connsiteX51" fmla="*/ 1221296 w 2035016"/>
                  <a:gd name="connsiteY51" fmla="*/ 1948339 h 2034730"/>
                  <a:gd name="connsiteX52" fmla="*/ 1223296 w 2035016"/>
                  <a:gd name="connsiteY52" fmla="*/ 1947862 h 2034730"/>
                  <a:gd name="connsiteX53" fmla="*/ 1237202 w 2035016"/>
                  <a:gd name="connsiteY53" fmla="*/ 2011013 h 2034730"/>
                  <a:gd name="connsiteX54" fmla="*/ 1235107 w 2035016"/>
                  <a:gd name="connsiteY54" fmla="*/ 2011585 h 2034730"/>
                  <a:gd name="connsiteX55" fmla="*/ 795242 w 2035016"/>
                  <a:gd name="connsiteY55" fmla="*/ 2010537 h 2034730"/>
                  <a:gd name="connsiteX56" fmla="*/ 793052 w 2035016"/>
                  <a:gd name="connsiteY56" fmla="*/ 2010061 h 2034730"/>
                  <a:gd name="connsiteX57" fmla="*/ 807339 w 2035016"/>
                  <a:gd name="connsiteY57" fmla="*/ 1946910 h 2034730"/>
                  <a:gd name="connsiteX58" fmla="*/ 809339 w 2035016"/>
                  <a:gd name="connsiteY58" fmla="*/ 1947386 h 2034730"/>
                  <a:gd name="connsiteX59" fmla="*/ 795242 w 2035016"/>
                  <a:gd name="connsiteY59" fmla="*/ 2010537 h 2034730"/>
                  <a:gd name="connsiteX60" fmla="*/ 1274350 w 2035016"/>
                  <a:gd name="connsiteY60" fmla="*/ 2002155 h 2034730"/>
                  <a:gd name="connsiteX61" fmla="*/ 1258157 w 2035016"/>
                  <a:gd name="connsiteY61" fmla="*/ 1939481 h 2034730"/>
                  <a:gd name="connsiteX62" fmla="*/ 1260062 w 2035016"/>
                  <a:gd name="connsiteY62" fmla="*/ 1939004 h 2034730"/>
                  <a:gd name="connsiteX63" fmla="*/ 1276541 w 2035016"/>
                  <a:gd name="connsiteY63" fmla="*/ 2001584 h 2034730"/>
                  <a:gd name="connsiteX64" fmla="*/ 1274350 w 2035016"/>
                  <a:gd name="connsiteY64" fmla="*/ 2002155 h 2034730"/>
                  <a:gd name="connsiteX65" fmla="*/ 755904 w 2035016"/>
                  <a:gd name="connsiteY65" fmla="*/ 2000917 h 2034730"/>
                  <a:gd name="connsiteX66" fmla="*/ 753713 w 2035016"/>
                  <a:gd name="connsiteY66" fmla="*/ 2000345 h 2034730"/>
                  <a:gd name="connsiteX67" fmla="*/ 770477 w 2035016"/>
                  <a:gd name="connsiteY67" fmla="*/ 1937861 h 2034730"/>
                  <a:gd name="connsiteX68" fmla="*/ 772382 w 2035016"/>
                  <a:gd name="connsiteY68" fmla="*/ 1938337 h 2034730"/>
                  <a:gd name="connsiteX69" fmla="*/ 755904 w 2035016"/>
                  <a:gd name="connsiteY69" fmla="*/ 2000917 h 2034730"/>
                  <a:gd name="connsiteX70" fmla="*/ 1313402 w 2035016"/>
                  <a:gd name="connsiteY70" fmla="*/ 1991201 h 2034730"/>
                  <a:gd name="connsiteX71" fmla="*/ 1294638 w 2035016"/>
                  <a:gd name="connsiteY71" fmla="*/ 1929289 h 2034730"/>
                  <a:gd name="connsiteX72" fmla="*/ 1296543 w 2035016"/>
                  <a:gd name="connsiteY72" fmla="*/ 1928717 h 2034730"/>
                  <a:gd name="connsiteX73" fmla="*/ 1315498 w 2035016"/>
                  <a:gd name="connsiteY73" fmla="*/ 1990535 h 2034730"/>
                  <a:gd name="connsiteX74" fmla="*/ 1313402 w 2035016"/>
                  <a:gd name="connsiteY74" fmla="*/ 1991201 h 2034730"/>
                  <a:gd name="connsiteX75" fmla="*/ 716947 w 2035016"/>
                  <a:gd name="connsiteY75" fmla="*/ 1989773 h 2034730"/>
                  <a:gd name="connsiteX76" fmla="*/ 714851 w 2035016"/>
                  <a:gd name="connsiteY76" fmla="*/ 1989106 h 2034730"/>
                  <a:gd name="connsiteX77" fmla="*/ 734092 w 2035016"/>
                  <a:gd name="connsiteY77" fmla="*/ 1927289 h 2034730"/>
                  <a:gd name="connsiteX78" fmla="*/ 736092 w 2035016"/>
                  <a:gd name="connsiteY78" fmla="*/ 1927860 h 2034730"/>
                  <a:gd name="connsiteX79" fmla="*/ 716947 w 2035016"/>
                  <a:gd name="connsiteY79" fmla="*/ 1989773 h 2034730"/>
                  <a:gd name="connsiteX80" fmla="*/ 1351979 w 2035016"/>
                  <a:gd name="connsiteY80" fmla="*/ 1978628 h 2034730"/>
                  <a:gd name="connsiteX81" fmla="*/ 1330643 w 2035016"/>
                  <a:gd name="connsiteY81" fmla="*/ 1917573 h 2034730"/>
                  <a:gd name="connsiteX82" fmla="*/ 1332643 w 2035016"/>
                  <a:gd name="connsiteY82" fmla="*/ 1916906 h 2034730"/>
                  <a:gd name="connsiteX83" fmla="*/ 1353979 w 2035016"/>
                  <a:gd name="connsiteY83" fmla="*/ 1977962 h 2034730"/>
                  <a:gd name="connsiteX84" fmla="*/ 1351979 w 2035016"/>
                  <a:gd name="connsiteY84" fmla="*/ 1978628 h 2034730"/>
                  <a:gd name="connsiteX85" fmla="*/ 678371 w 2035016"/>
                  <a:gd name="connsiteY85" fmla="*/ 1977009 h 2034730"/>
                  <a:gd name="connsiteX86" fmla="*/ 676275 w 2035016"/>
                  <a:gd name="connsiteY86" fmla="*/ 1976247 h 2034730"/>
                  <a:gd name="connsiteX87" fmla="*/ 698087 w 2035016"/>
                  <a:gd name="connsiteY87" fmla="*/ 1915287 h 2034730"/>
                  <a:gd name="connsiteX88" fmla="*/ 699992 w 2035016"/>
                  <a:gd name="connsiteY88" fmla="*/ 1915954 h 2034730"/>
                  <a:gd name="connsiteX89" fmla="*/ 678371 w 2035016"/>
                  <a:gd name="connsiteY89" fmla="*/ 1977009 h 2034730"/>
                  <a:gd name="connsiteX90" fmla="*/ 1389888 w 2035016"/>
                  <a:gd name="connsiteY90" fmla="*/ 1964531 h 2034730"/>
                  <a:gd name="connsiteX91" fmla="*/ 1366266 w 2035016"/>
                  <a:gd name="connsiteY91" fmla="*/ 1904333 h 2034730"/>
                  <a:gd name="connsiteX92" fmla="*/ 1368171 w 2035016"/>
                  <a:gd name="connsiteY92" fmla="*/ 1903571 h 2034730"/>
                  <a:gd name="connsiteX93" fmla="*/ 1391984 w 2035016"/>
                  <a:gd name="connsiteY93" fmla="*/ 1963674 h 2034730"/>
                  <a:gd name="connsiteX94" fmla="*/ 1389888 w 2035016"/>
                  <a:gd name="connsiteY94" fmla="*/ 1964531 h 2034730"/>
                  <a:gd name="connsiteX95" fmla="*/ 640366 w 2035016"/>
                  <a:gd name="connsiteY95" fmla="*/ 1962722 h 2034730"/>
                  <a:gd name="connsiteX96" fmla="*/ 638270 w 2035016"/>
                  <a:gd name="connsiteY96" fmla="*/ 1961864 h 2034730"/>
                  <a:gd name="connsiteX97" fmla="*/ 662464 w 2035016"/>
                  <a:gd name="connsiteY97" fmla="*/ 1901857 h 2034730"/>
                  <a:gd name="connsiteX98" fmla="*/ 664369 w 2035016"/>
                  <a:gd name="connsiteY98" fmla="*/ 1902619 h 2034730"/>
                  <a:gd name="connsiteX99" fmla="*/ 640366 w 2035016"/>
                  <a:gd name="connsiteY99" fmla="*/ 1962722 h 2034730"/>
                  <a:gd name="connsiteX100" fmla="*/ 1427226 w 2035016"/>
                  <a:gd name="connsiteY100" fmla="*/ 1949006 h 2034730"/>
                  <a:gd name="connsiteX101" fmla="*/ 1401032 w 2035016"/>
                  <a:gd name="connsiteY101" fmla="*/ 1889855 h 2034730"/>
                  <a:gd name="connsiteX102" fmla="*/ 1402937 w 2035016"/>
                  <a:gd name="connsiteY102" fmla="*/ 1888998 h 2034730"/>
                  <a:gd name="connsiteX103" fmla="*/ 1429131 w 2035016"/>
                  <a:gd name="connsiteY103" fmla="*/ 1948148 h 2034730"/>
                  <a:gd name="connsiteX104" fmla="*/ 1427226 w 2035016"/>
                  <a:gd name="connsiteY104" fmla="*/ 1949006 h 2034730"/>
                  <a:gd name="connsiteX105" fmla="*/ 602933 w 2035016"/>
                  <a:gd name="connsiteY105" fmla="*/ 1946910 h 2034730"/>
                  <a:gd name="connsiteX106" fmla="*/ 600932 w 2035016"/>
                  <a:gd name="connsiteY106" fmla="*/ 1946053 h 2034730"/>
                  <a:gd name="connsiteX107" fmla="*/ 627412 w 2035016"/>
                  <a:gd name="connsiteY107" fmla="*/ 1886998 h 2034730"/>
                  <a:gd name="connsiteX108" fmla="*/ 629317 w 2035016"/>
                  <a:gd name="connsiteY108" fmla="*/ 1887855 h 2034730"/>
                  <a:gd name="connsiteX109" fmla="*/ 602933 w 2035016"/>
                  <a:gd name="connsiteY109" fmla="*/ 1946910 h 2034730"/>
                  <a:gd name="connsiteX110" fmla="*/ 1463897 w 2035016"/>
                  <a:gd name="connsiteY110" fmla="*/ 1931956 h 2034730"/>
                  <a:gd name="connsiteX111" fmla="*/ 1435418 w 2035016"/>
                  <a:gd name="connsiteY111" fmla="*/ 1873853 h 2034730"/>
                  <a:gd name="connsiteX112" fmla="*/ 1437227 w 2035016"/>
                  <a:gd name="connsiteY112" fmla="*/ 1872996 h 2034730"/>
                  <a:gd name="connsiteX113" fmla="*/ 1465802 w 2035016"/>
                  <a:gd name="connsiteY113" fmla="*/ 1931003 h 2034730"/>
                  <a:gd name="connsiteX114" fmla="*/ 1463897 w 2035016"/>
                  <a:gd name="connsiteY114" fmla="*/ 1931956 h 2034730"/>
                  <a:gd name="connsiteX115" fmla="*/ 566261 w 2035016"/>
                  <a:gd name="connsiteY115" fmla="*/ 1929575 h 2034730"/>
                  <a:gd name="connsiteX116" fmla="*/ 564356 w 2035016"/>
                  <a:gd name="connsiteY116" fmla="*/ 1928622 h 2034730"/>
                  <a:gd name="connsiteX117" fmla="*/ 593217 w 2035016"/>
                  <a:gd name="connsiteY117" fmla="*/ 1870710 h 2034730"/>
                  <a:gd name="connsiteX118" fmla="*/ 595027 w 2035016"/>
                  <a:gd name="connsiteY118" fmla="*/ 1871662 h 2034730"/>
                  <a:gd name="connsiteX119" fmla="*/ 566261 w 2035016"/>
                  <a:gd name="connsiteY119" fmla="*/ 1929575 h 2034730"/>
                  <a:gd name="connsiteX120" fmla="*/ 1499807 w 2035016"/>
                  <a:gd name="connsiteY120" fmla="*/ 1913573 h 2034730"/>
                  <a:gd name="connsiteX121" fmla="*/ 1469231 w 2035016"/>
                  <a:gd name="connsiteY121" fmla="*/ 1856613 h 2034730"/>
                  <a:gd name="connsiteX122" fmla="*/ 1470946 w 2035016"/>
                  <a:gd name="connsiteY122" fmla="*/ 1855661 h 2034730"/>
                  <a:gd name="connsiteX123" fmla="*/ 1501712 w 2035016"/>
                  <a:gd name="connsiteY123" fmla="*/ 1912525 h 2034730"/>
                  <a:gd name="connsiteX124" fmla="*/ 1499807 w 2035016"/>
                  <a:gd name="connsiteY124" fmla="*/ 1913573 h 2034730"/>
                  <a:gd name="connsiteX125" fmla="*/ 530257 w 2035016"/>
                  <a:gd name="connsiteY125" fmla="*/ 1910810 h 2034730"/>
                  <a:gd name="connsiteX126" fmla="*/ 528352 w 2035016"/>
                  <a:gd name="connsiteY126" fmla="*/ 1909762 h 2034730"/>
                  <a:gd name="connsiteX127" fmla="*/ 559499 w 2035016"/>
                  <a:gd name="connsiteY127" fmla="*/ 1853089 h 2034730"/>
                  <a:gd name="connsiteX128" fmla="*/ 561308 w 2035016"/>
                  <a:gd name="connsiteY128" fmla="*/ 1854041 h 2034730"/>
                  <a:gd name="connsiteX129" fmla="*/ 530257 w 2035016"/>
                  <a:gd name="connsiteY129" fmla="*/ 1910810 h 2034730"/>
                  <a:gd name="connsiteX130" fmla="*/ 1535049 w 2035016"/>
                  <a:gd name="connsiteY130" fmla="*/ 1893570 h 2034730"/>
                  <a:gd name="connsiteX131" fmla="*/ 1501997 w 2035016"/>
                  <a:gd name="connsiteY131" fmla="*/ 1837944 h 2034730"/>
                  <a:gd name="connsiteX132" fmla="*/ 1503807 w 2035016"/>
                  <a:gd name="connsiteY132" fmla="*/ 1836896 h 2034730"/>
                  <a:gd name="connsiteX133" fmla="*/ 1536859 w 2035016"/>
                  <a:gd name="connsiteY133" fmla="*/ 1892522 h 2034730"/>
                  <a:gd name="connsiteX134" fmla="*/ 1535049 w 2035016"/>
                  <a:gd name="connsiteY134" fmla="*/ 1893570 h 2034730"/>
                  <a:gd name="connsiteX135" fmla="*/ 495014 w 2035016"/>
                  <a:gd name="connsiteY135" fmla="*/ 1890712 h 2034730"/>
                  <a:gd name="connsiteX136" fmla="*/ 493205 w 2035016"/>
                  <a:gd name="connsiteY136" fmla="*/ 1889665 h 2034730"/>
                  <a:gd name="connsiteX137" fmla="*/ 526447 w 2035016"/>
                  <a:gd name="connsiteY137" fmla="*/ 1834134 h 2034730"/>
                  <a:gd name="connsiteX138" fmla="*/ 528257 w 2035016"/>
                  <a:gd name="connsiteY138" fmla="*/ 1835182 h 2034730"/>
                  <a:gd name="connsiteX139" fmla="*/ 495014 w 2035016"/>
                  <a:gd name="connsiteY139" fmla="*/ 1890712 h 2034730"/>
                  <a:gd name="connsiteX140" fmla="*/ 1569339 w 2035016"/>
                  <a:gd name="connsiteY140" fmla="*/ 1872329 h 2034730"/>
                  <a:gd name="connsiteX141" fmla="*/ 1534287 w 2035016"/>
                  <a:gd name="connsiteY141" fmla="*/ 1817941 h 2034730"/>
                  <a:gd name="connsiteX142" fmla="*/ 1535906 w 2035016"/>
                  <a:gd name="connsiteY142" fmla="*/ 1816894 h 2034730"/>
                  <a:gd name="connsiteX143" fmla="*/ 1571149 w 2035016"/>
                  <a:gd name="connsiteY143" fmla="*/ 1871186 h 2034730"/>
                  <a:gd name="connsiteX144" fmla="*/ 1569339 w 2035016"/>
                  <a:gd name="connsiteY144" fmla="*/ 1872329 h 2034730"/>
                  <a:gd name="connsiteX145" fmla="*/ 460724 w 2035016"/>
                  <a:gd name="connsiteY145" fmla="*/ 1869186 h 2034730"/>
                  <a:gd name="connsiteX146" fmla="*/ 458915 w 2035016"/>
                  <a:gd name="connsiteY146" fmla="*/ 1867948 h 2034730"/>
                  <a:gd name="connsiteX147" fmla="*/ 494443 w 2035016"/>
                  <a:gd name="connsiteY147" fmla="*/ 1813846 h 2034730"/>
                  <a:gd name="connsiteX148" fmla="*/ 496157 w 2035016"/>
                  <a:gd name="connsiteY148" fmla="*/ 1814989 h 2034730"/>
                  <a:gd name="connsiteX149" fmla="*/ 460724 w 2035016"/>
                  <a:gd name="connsiteY149" fmla="*/ 1869186 h 2034730"/>
                  <a:gd name="connsiteX150" fmla="*/ 1602867 w 2035016"/>
                  <a:gd name="connsiteY150" fmla="*/ 1849755 h 2034730"/>
                  <a:gd name="connsiteX151" fmla="*/ 1565720 w 2035016"/>
                  <a:gd name="connsiteY151" fmla="*/ 1796796 h 2034730"/>
                  <a:gd name="connsiteX152" fmla="*/ 1567339 w 2035016"/>
                  <a:gd name="connsiteY152" fmla="*/ 1795653 h 2034730"/>
                  <a:gd name="connsiteX153" fmla="*/ 1604677 w 2035016"/>
                  <a:gd name="connsiteY153" fmla="*/ 1848422 h 2034730"/>
                  <a:gd name="connsiteX154" fmla="*/ 1602867 w 2035016"/>
                  <a:gd name="connsiteY154" fmla="*/ 1849755 h 2034730"/>
                  <a:gd name="connsiteX155" fmla="*/ 427196 w 2035016"/>
                  <a:gd name="connsiteY155" fmla="*/ 1846231 h 2034730"/>
                  <a:gd name="connsiteX156" fmla="*/ 425482 w 2035016"/>
                  <a:gd name="connsiteY156" fmla="*/ 1844993 h 2034730"/>
                  <a:gd name="connsiteX157" fmla="*/ 463106 w 2035016"/>
                  <a:gd name="connsiteY157" fmla="*/ 1792319 h 2034730"/>
                  <a:gd name="connsiteX158" fmla="*/ 464820 w 2035016"/>
                  <a:gd name="connsiteY158" fmla="*/ 1793558 h 2034730"/>
                  <a:gd name="connsiteX159" fmla="*/ 427196 w 2035016"/>
                  <a:gd name="connsiteY159" fmla="*/ 1846231 h 2034730"/>
                  <a:gd name="connsiteX160" fmla="*/ 1635443 w 2035016"/>
                  <a:gd name="connsiteY160" fmla="*/ 1825752 h 2034730"/>
                  <a:gd name="connsiteX161" fmla="*/ 1596200 w 2035016"/>
                  <a:gd name="connsiteY161" fmla="*/ 1774317 h 2034730"/>
                  <a:gd name="connsiteX162" fmla="*/ 1597819 w 2035016"/>
                  <a:gd name="connsiteY162" fmla="*/ 1773079 h 2034730"/>
                  <a:gd name="connsiteX163" fmla="*/ 1637252 w 2035016"/>
                  <a:gd name="connsiteY163" fmla="*/ 1824419 h 2034730"/>
                  <a:gd name="connsiteX164" fmla="*/ 1635443 w 2035016"/>
                  <a:gd name="connsiteY164" fmla="*/ 1825752 h 2034730"/>
                  <a:gd name="connsiteX165" fmla="*/ 394716 w 2035016"/>
                  <a:gd name="connsiteY165" fmla="*/ 1822037 h 2034730"/>
                  <a:gd name="connsiteX166" fmla="*/ 392906 w 2035016"/>
                  <a:gd name="connsiteY166" fmla="*/ 1820609 h 2034730"/>
                  <a:gd name="connsiteX167" fmla="*/ 432816 w 2035016"/>
                  <a:gd name="connsiteY167" fmla="*/ 1769650 h 2034730"/>
                  <a:gd name="connsiteX168" fmla="*/ 434340 w 2035016"/>
                  <a:gd name="connsiteY168" fmla="*/ 1770888 h 2034730"/>
                  <a:gd name="connsiteX169" fmla="*/ 394716 w 2035016"/>
                  <a:gd name="connsiteY169" fmla="*/ 1822037 h 2034730"/>
                  <a:gd name="connsiteX170" fmla="*/ 1667161 w 2035016"/>
                  <a:gd name="connsiteY170" fmla="*/ 1800511 h 2034730"/>
                  <a:gd name="connsiteX171" fmla="*/ 1625822 w 2035016"/>
                  <a:gd name="connsiteY171" fmla="*/ 1750695 h 2034730"/>
                  <a:gd name="connsiteX172" fmla="*/ 1627346 w 2035016"/>
                  <a:gd name="connsiteY172" fmla="*/ 1749362 h 2034730"/>
                  <a:gd name="connsiteX173" fmla="*/ 1668780 w 2035016"/>
                  <a:gd name="connsiteY173" fmla="*/ 1799082 h 2034730"/>
                  <a:gd name="connsiteX174" fmla="*/ 1667161 w 2035016"/>
                  <a:gd name="connsiteY174" fmla="*/ 1800511 h 2034730"/>
                  <a:gd name="connsiteX175" fmla="*/ 363188 w 2035016"/>
                  <a:gd name="connsiteY175" fmla="*/ 1796606 h 2034730"/>
                  <a:gd name="connsiteX176" fmla="*/ 361379 w 2035016"/>
                  <a:gd name="connsiteY176" fmla="*/ 1795082 h 2034730"/>
                  <a:gd name="connsiteX177" fmla="*/ 403289 w 2035016"/>
                  <a:gd name="connsiteY177" fmla="*/ 1745742 h 2034730"/>
                  <a:gd name="connsiteX178" fmla="*/ 404717 w 2035016"/>
                  <a:gd name="connsiteY178" fmla="*/ 1746980 h 2034730"/>
                  <a:gd name="connsiteX179" fmla="*/ 363188 w 2035016"/>
                  <a:gd name="connsiteY179" fmla="*/ 1796606 h 2034730"/>
                  <a:gd name="connsiteX180" fmla="*/ 1697736 w 2035016"/>
                  <a:gd name="connsiteY180" fmla="*/ 1774031 h 2034730"/>
                  <a:gd name="connsiteX181" fmla="*/ 1654493 w 2035016"/>
                  <a:gd name="connsiteY181" fmla="*/ 1725930 h 2034730"/>
                  <a:gd name="connsiteX182" fmla="*/ 1656017 w 2035016"/>
                  <a:gd name="connsiteY182" fmla="*/ 1724597 h 2034730"/>
                  <a:gd name="connsiteX183" fmla="*/ 1699451 w 2035016"/>
                  <a:gd name="connsiteY183" fmla="*/ 1772603 h 2034730"/>
                  <a:gd name="connsiteX184" fmla="*/ 1697736 w 2035016"/>
                  <a:gd name="connsiteY184" fmla="*/ 1774031 h 2034730"/>
                  <a:gd name="connsiteX185" fmla="*/ 332708 w 2035016"/>
                  <a:gd name="connsiteY185" fmla="*/ 1769936 h 2034730"/>
                  <a:gd name="connsiteX186" fmla="*/ 331089 w 2035016"/>
                  <a:gd name="connsiteY186" fmla="*/ 1768412 h 2034730"/>
                  <a:gd name="connsiteX187" fmla="*/ 374714 w 2035016"/>
                  <a:gd name="connsiteY187" fmla="*/ 1720691 h 2034730"/>
                  <a:gd name="connsiteX188" fmla="*/ 376238 w 2035016"/>
                  <a:gd name="connsiteY188" fmla="*/ 1722025 h 2034730"/>
                  <a:gd name="connsiteX189" fmla="*/ 332708 w 2035016"/>
                  <a:gd name="connsiteY189" fmla="*/ 1769936 h 2034730"/>
                  <a:gd name="connsiteX190" fmla="*/ 1727359 w 2035016"/>
                  <a:gd name="connsiteY190" fmla="*/ 1746409 h 2034730"/>
                  <a:gd name="connsiteX191" fmla="*/ 1682210 w 2035016"/>
                  <a:gd name="connsiteY191" fmla="*/ 1700117 h 2034730"/>
                  <a:gd name="connsiteX192" fmla="*/ 1683734 w 2035016"/>
                  <a:gd name="connsiteY192" fmla="*/ 1698689 h 2034730"/>
                  <a:gd name="connsiteX193" fmla="*/ 1728978 w 2035016"/>
                  <a:gd name="connsiteY193" fmla="*/ 1744980 h 2034730"/>
                  <a:gd name="connsiteX194" fmla="*/ 1727359 w 2035016"/>
                  <a:gd name="connsiteY194" fmla="*/ 1746409 h 2034730"/>
                  <a:gd name="connsiteX195" fmla="*/ 303276 w 2035016"/>
                  <a:gd name="connsiteY195" fmla="*/ 1742123 h 2034730"/>
                  <a:gd name="connsiteX196" fmla="*/ 301657 w 2035016"/>
                  <a:gd name="connsiteY196" fmla="*/ 1740503 h 2034730"/>
                  <a:gd name="connsiteX197" fmla="*/ 347186 w 2035016"/>
                  <a:gd name="connsiteY197" fmla="*/ 1694593 h 2034730"/>
                  <a:gd name="connsiteX198" fmla="*/ 348615 w 2035016"/>
                  <a:gd name="connsiteY198" fmla="*/ 1696022 h 2034730"/>
                  <a:gd name="connsiteX199" fmla="*/ 303276 w 2035016"/>
                  <a:gd name="connsiteY199" fmla="*/ 1742123 h 2034730"/>
                  <a:gd name="connsiteX200" fmla="*/ 1755743 w 2035016"/>
                  <a:gd name="connsiteY200" fmla="*/ 1717548 h 2034730"/>
                  <a:gd name="connsiteX201" fmla="*/ 1708880 w 2035016"/>
                  <a:gd name="connsiteY201" fmla="*/ 1672971 h 2034730"/>
                  <a:gd name="connsiteX202" fmla="*/ 1710309 w 2035016"/>
                  <a:gd name="connsiteY202" fmla="*/ 1671542 h 2034730"/>
                  <a:gd name="connsiteX203" fmla="*/ 1757363 w 2035016"/>
                  <a:gd name="connsiteY203" fmla="*/ 1716024 h 2034730"/>
                  <a:gd name="connsiteX204" fmla="*/ 1755743 w 2035016"/>
                  <a:gd name="connsiteY204" fmla="*/ 1717548 h 2034730"/>
                  <a:gd name="connsiteX205" fmla="*/ 275082 w 2035016"/>
                  <a:gd name="connsiteY205" fmla="*/ 1713166 h 2034730"/>
                  <a:gd name="connsiteX206" fmla="*/ 273558 w 2035016"/>
                  <a:gd name="connsiteY206" fmla="*/ 1711547 h 2034730"/>
                  <a:gd name="connsiteX207" fmla="*/ 320897 w 2035016"/>
                  <a:gd name="connsiteY207" fmla="*/ 1667447 h 2034730"/>
                  <a:gd name="connsiteX208" fmla="*/ 322231 w 2035016"/>
                  <a:gd name="connsiteY208" fmla="*/ 1668875 h 2034730"/>
                  <a:gd name="connsiteX209" fmla="*/ 275082 w 2035016"/>
                  <a:gd name="connsiteY209" fmla="*/ 1713166 h 2034730"/>
                  <a:gd name="connsiteX210" fmla="*/ 1782985 w 2035016"/>
                  <a:gd name="connsiteY210" fmla="*/ 1687640 h 2034730"/>
                  <a:gd name="connsiteX211" fmla="*/ 1734407 w 2035016"/>
                  <a:gd name="connsiteY211" fmla="*/ 1644872 h 2034730"/>
                  <a:gd name="connsiteX212" fmla="*/ 1735741 w 2035016"/>
                  <a:gd name="connsiteY212" fmla="*/ 1643348 h 2034730"/>
                  <a:gd name="connsiteX213" fmla="*/ 1784509 w 2035016"/>
                  <a:gd name="connsiteY213" fmla="*/ 1685830 h 2034730"/>
                  <a:gd name="connsiteX214" fmla="*/ 1782985 w 2035016"/>
                  <a:gd name="connsiteY214" fmla="*/ 1687640 h 2034730"/>
                  <a:gd name="connsiteX215" fmla="*/ 247936 w 2035016"/>
                  <a:gd name="connsiteY215" fmla="*/ 1683068 h 2034730"/>
                  <a:gd name="connsiteX216" fmla="*/ 246507 w 2035016"/>
                  <a:gd name="connsiteY216" fmla="*/ 1681448 h 2034730"/>
                  <a:gd name="connsiteX217" fmla="*/ 295561 w 2035016"/>
                  <a:gd name="connsiteY217" fmla="*/ 1639253 h 2034730"/>
                  <a:gd name="connsiteX218" fmla="*/ 296894 w 2035016"/>
                  <a:gd name="connsiteY218" fmla="*/ 1640777 h 2034730"/>
                  <a:gd name="connsiteX219" fmla="*/ 247936 w 2035016"/>
                  <a:gd name="connsiteY219" fmla="*/ 1683068 h 2034730"/>
                  <a:gd name="connsiteX220" fmla="*/ 1809179 w 2035016"/>
                  <a:gd name="connsiteY220" fmla="*/ 1656683 h 2034730"/>
                  <a:gd name="connsiteX221" fmla="*/ 1758887 w 2035016"/>
                  <a:gd name="connsiteY221" fmla="*/ 1616012 h 2034730"/>
                  <a:gd name="connsiteX222" fmla="*/ 1760220 w 2035016"/>
                  <a:gd name="connsiteY222" fmla="*/ 1614392 h 2034730"/>
                  <a:gd name="connsiteX223" fmla="*/ 1810607 w 2035016"/>
                  <a:gd name="connsiteY223" fmla="*/ 1654969 h 2034730"/>
                  <a:gd name="connsiteX224" fmla="*/ 1809179 w 2035016"/>
                  <a:gd name="connsiteY224" fmla="*/ 1656683 h 2034730"/>
                  <a:gd name="connsiteX225" fmla="*/ 222123 w 2035016"/>
                  <a:gd name="connsiteY225" fmla="*/ 1651921 h 2034730"/>
                  <a:gd name="connsiteX226" fmla="*/ 220790 w 2035016"/>
                  <a:gd name="connsiteY226" fmla="*/ 1650206 h 2034730"/>
                  <a:gd name="connsiteX227" fmla="*/ 271463 w 2035016"/>
                  <a:gd name="connsiteY227" fmla="*/ 1609916 h 2034730"/>
                  <a:gd name="connsiteX228" fmla="*/ 272701 w 2035016"/>
                  <a:gd name="connsiteY228" fmla="*/ 1611535 h 2034730"/>
                  <a:gd name="connsiteX229" fmla="*/ 222123 w 2035016"/>
                  <a:gd name="connsiteY229" fmla="*/ 1651921 h 2034730"/>
                  <a:gd name="connsiteX230" fmla="*/ 1833944 w 2035016"/>
                  <a:gd name="connsiteY230" fmla="*/ 1624679 h 2034730"/>
                  <a:gd name="connsiteX231" fmla="*/ 1782128 w 2035016"/>
                  <a:gd name="connsiteY231" fmla="*/ 1586008 h 2034730"/>
                  <a:gd name="connsiteX232" fmla="*/ 1783271 w 2035016"/>
                  <a:gd name="connsiteY232" fmla="*/ 1584389 h 2034730"/>
                  <a:gd name="connsiteX233" fmla="*/ 1835277 w 2035016"/>
                  <a:gd name="connsiteY233" fmla="*/ 1622870 h 2034730"/>
                  <a:gd name="connsiteX234" fmla="*/ 1833944 w 2035016"/>
                  <a:gd name="connsiteY234" fmla="*/ 1624679 h 2034730"/>
                  <a:gd name="connsiteX235" fmla="*/ 197453 w 2035016"/>
                  <a:gd name="connsiteY235" fmla="*/ 1619822 h 2034730"/>
                  <a:gd name="connsiteX236" fmla="*/ 196120 w 2035016"/>
                  <a:gd name="connsiteY236" fmla="*/ 1618012 h 2034730"/>
                  <a:gd name="connsiteX237" fmla="*/ 248317 w 2035016"/>
                  <a:gd name="connsiteY237" fmla="*/ 1579816 h 2034730"/>
                  <a:gd name="connsiteX238" fmla="*/ 249555 w 2035016"/>
                  <a:gd name="connsiteY238" fmla="*/ 1581436 h 2034730"/>
                  <a:gd name="connsiteX239" fmla="*/ 197453 w 2035016"/>
                  <a:gd name="connsiteY239" fmla="*/ 1619822 h 2034730"/>
                  <a:gd name="connsiteX240" fmla="*/ 1857566 w 2035016"/>
                  <a:gd name="connsiteY240" fmla="*/ 1591723 h 2034730"/>
                  <a:gd name="connsiteX241" fmla="*/ 1804226 w 2035016"/>
                  <a:gd name="connsiteY241" fmla="*/ 1555147 h 2034730"/>
                  <a:gd name="connsiteX242" fmla="*/ 1805369 w 2035016"/>
                  <a:gd name="connsiteY242" fmla="*/ 1553528 h 2034730"/>
                  <a:gd name="connsiteX243" fmla="*/ 1858899 w 2035016"/>
                  <a:gd name="connsiteY243" fmla="*/ 1589913 h 2034730"/>
                  <a:gd name="connsiteX244" fmla="*/ 1857566 w 2035016"/>
                  <a:gd name="connsiteY244" fmla="*/ 1591723 h 2034730"/>
                  <a:gd name="connsiteX245" fmla="*/ 174117 w 2035016"/>
                  <a:gd name="connsiteY245" fmla="*/ 1586770 h 2034730"/>
                  <a:gd name="connsiteX246" fmla="*/ 172879 w 2035016"/>
                  <a:gd name="connsiteY246" fmla="*/ 1584865 h 2034730"/>
                  <a:gd name="connsiteX247" fmla="*/ 226600 w 2035016"/>
                  <a:gd name="connsiteY247" fmla="*/ 1548860 h 2034730"/>
                  <a:gd name="connsiteX248" fmla="*/ 227743 w 2035016"/>
                  <a:gd name="connsiteY248" fmla="*/ 1550480 h 2034730"/>
                  <a:gd name="connsiteX249" fmla="*/ 174117 w 2035016"/>
                  <a:gd name="connsiteY249" fmla="*/ 1586770 h 2034730"/>
                  <a:gd name="connsiteX250" fmla="*/ 1879759 w 2035016"/>
                  <a:gd name="connsiteY250" fmla="*/ 1557814 h 2034730"/>
                  <a:gd name="connsiteX251" fmla="*/ 1824990 w 2035016"/>
                  <a:gd name="connsiteY251" fmla="*/ 1523333 h 2034730"/>
                  <a:gd name="connsiteX252" fmla="*/ 1826038 w 2035016"/>
                  <a:gd name="connsiteY252" fmla="*/ 1521619 h 2034730"/>
                  <a:gd name="connsiteX253" fmla="*/ 1880902 w 2035016"/>
                  <a:gd name="connsiteY253" fmla="*/ 1555909 h 2034730"/>
                  <a:gd name="connsiteX254" fmla="*/ 1879759 w 2035016"/>
                  <a:gd name="connsiteY254" fmla="*/ 1557814 h 2034730"/>
                  <a:gd name="connsiteX255" fmla="*/ 152114 w 2035016"/>
                  <a:gd name="connsiteY255" fmla="*/ 1552861 h 2034730"/>
                  <a:gd name="connsiteX256" fmla="*/ 150971 w 2035016"/>
                  <a:gd name="connsiteY256" fmla="*/ 1550956 h 2034730"/>
                  <a:gd name="connsiteX257" fmla="*/ 206026 w 2035016"/>
                  <a:gd name="connsiteY257" fmla="*/ 1516952 h 2034730"/>
                  <a:gd name="connsiteX258" fmla="*/ 207074 w 2035016"/>
                  <a:gd name="connsiteY258" fmla="*/ 1518666 h 2034730"/>
                  <a:gd name="connsiteX259" fmla="*/ 152114 w 2035016"/>
                  <a:gd name="connsiteY259" fmla="*/ 1552861 h 2034730"/>
                  <a:gd name="connsiteX260" fmla="*/ 1900714 w 2035016"/>
                  <a:gd name="connsiteY260" fmla="*/ 1522952 h 2034730"/>
                  <a:gd name="connsiteX261" fmla="*/ 1844516 w 2035016"/>
                  <a:gd name="connsiteY261" fmla="*/ 1490853 h 2034730"/>
                  <a:gd name="connsiteX262" fmla="*/ 1845564 w 2035016"/>
                  <a:gd name="connsiteY262" fmla="*/ 1489043 h 2034730"/>
                  <a:gd name="connsiteX263" fmla="*/ 1901762 w 2035016"/>
                  <a:gd name="connsiteY263" fmla="*/ 1521143 h 2034730"/>
                  <a:gd name="connsiteX264" fmla="*/ 1900714 w 2035016"/>
                  <a:gd name="connsiteY264" fmla="*/ 1522952 h 2034730"/>
                  <a:gd name="connsiteX265" fmla="*/ 131445 w 2035016"/>
                  <a:gd name="connsiteY265" fmla="*/ 1517999 h 2034730"/>
                  <a:gd name="connsiteX266" fmla="*/ 130397 w 2035016"/>
                  <a:gd name="connsiteY266" fmla="*/ 1516190 h 2034730"/>
                  <a:gd name="connsiteX267" fmla="*/ 186690 w 2035016"/>
                  <a:gd name="connsiteY267" fmla="*/ 1484376 h 2034730"/>
                  <a:gd name="connsiteX268" fmla="*/ 187738 w 2035016"/>
                  <a:gd name="connsiteY268" fmla="*/ 1486186 h 2034730"/>
                  <a:gd name="connsiteX269" fmla="*/ 131445 w 2035016"/>
                  <a:gd name="connsiteY269" fmla="*/ 1517999 h 2034730"/>
                  <a:gd name="connsiteX270" fmla="*/ 1920145 w 2035016"/>
                  <a:gd name="connsiteY270" fmla="*/ 1487424 h 2034730"/>
                  <a:gd name="connsiteX271" fmla="*/ 1862804 w 2035016"/>
                  <a:gd name="connsiteY271" fmla="*/ 1457420 h 2034730"/>
                  <a:gd name="connsiteX272" fmla="*/ 1863757 w 2035016"/>
                  <a:gd name="connsiteY272" fmla="*/ 1455611 h 2034730"/>
                  <a:gd name="connsiteX273" fmla="*/ 1921193 w 2035016"/>
                  <a:gd name="connsiteY273" fmla="*/ 1485424 h 2034730"/>
                  <a:gd name="connsiteX274" fmla="*/ 1920145 w 2035016"/>
                  <a:gd name="connsiteY274" fmla="*/ 1487424 h 2034730"/>
                  <a:gd name="connsiteX275" fmla="*/ 112300 w 2035016"/>
                  <a:gd name="connsiteY275" fmla="*/ 1482566 h 2034730"/>
                  <a:gd name="connsiteX276" fmla="*/ 111252 w 2035016"/>
                  <a:gd name="connsiteY276" fmla="*/ 1480566 h 2034730"/>
                  <a:gd name="connsiteX277" fmla="*/ 168878 w 2035016"/>
                  <a:gd name="connsiteY277" fmla="*/ 1451039 h 2034730"/>
                  <a:gd name="connsiteX278" fmla="*/ 169831 w 2035016"/>
                  <a:gd name="connsiteY278" fmla="*/ 1452848 h 2034730"/>
                  <a:gd name="connsiteX279" fmla="*/ 112300 w 2035016"/>
                  <a:gd name="connsiteY279" fmla="*/ 1482566 h 2034730"/>
                  <a:gd name="connsiteX280" fmla="*/ 1938147 w 2035016"/>
                  <a:gd name="connsiteY280" fmla="*/ 1451134 h 2034730"/>
                  <a:gd name="connsiteX281" fmla="*/ 1879664 w 2035016"/>
                  <a:gd name="connsiteY281" fmla="*/ 1423511 h 2034730"/>
                  <a:gd name="connsiteX282" fmla="*/ 1880521 w 2035016"/>
                  <a:gd name="connsiteY282" fmla="*/ 1421702 h 2034730"/>
                  <a:gd name="connsiteX283" fmla="*/ 1939100 w 2035016"/>
                  <a:gd name="connsiteY283" fmla="*/ 1449134 h 2034730"/>
                  <a:gd name="connsiteX284" fmla="*/ 1938147 w 2035016"/>
                  <a:gd name="connsiteY284" fmla="*/ 1451134 h 2034730"/>
                  <a:gd name="connsiteX285" fmla="*/ 94488 w 2035016"/>
                  <a:gd name="connsiteY285" fmla="*/ 1446276 h 2034730"/>
                  <a:gd name="connsiteX286" fmla="*/ 93536 w 2035016"/>
                  <a:gd name="connsiteY286" fmla="*/ 1444276 h 2034730"/>
                  <a:gd name="connsiteX287" fmla="*/ 152305 w 2035016"/>
                  <a:gd name="connsiteY287" fmla="*/ 1417130 h 2034730"/>
                  <a:gd name="connsiteX288" fmla="*/ 153162 w 2035016"/>
                  <a:gd name="connsiteY288" fmla="*/ 1418939 h 2034730"/>
                  <a:gd name="connsiteX289" fmla="*/ 94488 w 2035016"/>
                  <a:gd name="connsiteY289" fmla="*/ 1446276 h 2034730"/>
                  <a:gd name="connsiteX290" fmla="*/ 1954721 w 2035016"/>
                  <a:gd name="connsiteY290" fmla="*/ 1414177 h 2034730"/>
                  <a:gd name="connsiteX291" fmla="*/ 1895285 w 2035016"/>
                  <a:gd name="connsiteY291" fmla="*/ 1388745 h 2034730"/>
                  <a:gd name="connsiteX292" fmla="*/ 1896047 w 2035016"/>
                  <a:gd name="connsiteY292" fmla="*/ 1387031 h 2034730"/>
                  <a:gd name="connsiteX293" fmla="*/ 1955673 w 2035016"/>
                  <a:gd name="connsiteY293" fmla="*/ 1412081 h 2034730"/>
                  <a:gd name="connsiteX294" fmla="*/ 1954721 w 2035016"/>
                  <a:gd name="connsiteY294" fmla="*/ 1414177 h 2034730"/>
                  <a:gd name="connsiteX295" fmla="*/ 78200 w 2035016"/>
                  <a:gd name="connsiteY295" fmla="*/ 1409319 h 2034730"/>
                  <a:gd name="connsiteX296" fmla="*/ 77343 w 2035016"/>
                  <a:gd name="connsiteY296" fmla="*/ 1407319 h 2034730"/>
                  <a:gd name="connsiteX297" fmla="*/ 137065 w 2035016"/>
                  <a:gd name="connsiteY297" fmla="*/ 1382554 h 2034730"/>
                  <a:gd name="connsiteX298" fmla="*/ 137827 w 2035016"/>
                  <a:gd name="connsiteY298" fmla="*/ 1384364 h 2034730"/>
                  <a:gd name="connsiteX299" fmla="*/ 78200 w 2035016"/>
                  <a:gd name="connsiteY299" fmla="*/ 1409319 h 2034730"/>
                  <a:gd name="connsiteX300" fmla="*/ 1969865 w 2035016"/>
                  <a:gd name="connsiteY300" fmla="*/ 1376362 h 2034730"/>
                  <a:gd name="connsiteX301" fmla="*/ 1909382 w 2035016"/>
                  <a:gd name="connsiteY301" fmla="*/ 1353407 h 2034730"/>
                  <a:gd name="connsiteX302" fmla="*/ 1910048 w 2035016"/>
                  <a:gd name="connsiteY302" fmla="*/ 1351502 h 2034730"/>
                  <a:gd name="connsiteX303" fmla="*/ 1970627 w 2035016"/>
                  <a:gd name="connsiteY303" fmla="*/ 1374172 h 2034730"/>
                  <a:gd name="connsiteX304" fmla="*/ 1969865 w 2035016"/>
                  <a:gd name="connsiteY304" fmla="*/ 1376362 h 2034730"/>
                  <a:gd name="connsiteX305" fmla="*/ 63437 w 2035016"/>
                  <a:gd name="connsiteY305" fmla="*/ 1371695 h 2034730"/>
                  <a:gd name="connsiteX306" fmla="*/ 62675 w 2035016"/>
                  <a:gd name="connsiteY306" fmla="*/ 1369600 h 2034730"/>
                  <a:gd name="connsiteX307" fmla="*/ 123444 w 2035016"/>
                  <a:gd name="connsiteY307" fmla="*/ 1347311 h 2034730"/>
                  <a:gd name="connsiteX308" fmla="*/ 124111 w 2035016"/>
                  <a:gd name="connsiteY308" fmla="*/ 1349216 h 2034730"/>
                  <a:gd name="connsiteX309" fmla="*/ 63437 w 2035016"/>
                  <a:gd name="connsiteY309" fmla="*/ 1371695 h 2034730"/>
                  <a:gd name="connsiteX310" fmla="*/ 1983486 w 2035016"/>
                  <a:gd name="connsiteY310" fmla="*/ 1337977 h 2034730"/>
                  <a:gd name="connsiteX311" fmla="*/ 1922050 w 2035016"/>
                  <a:gd name="connsiteY311" fmla="*/ 1317593 h 2034730"/>
                  <a:gd name="connsiteX312" fmla="*/ 1922717 w 2035016"/>
                  <a:gd name="connsiteY312" fmla="*/ 1315593 h 2034730"/>
                  <a:gd name="connsiteX313" fmla="*/ 1984153 w 2035016"/>
                  <a:gd name="connsiteY313" fmla="*/ 1335977 h 2034730"/>
                  <a:gd name="connsiteX314" fmla="*/ 1983486 w 2035016"/>
                  <a:gd name="connsiteY314" fmla="*/ 1337977 h 2034730"/>
                  <a:gd name="connsiteX315" fmla="*/ 50006 w 2035016"/>
                  <a:gd name="connsiteY315" fmla="*/ 1333405 h 2034730"/>
                  <a:gd name="connsiteX316" fmla="*/ 49340 w 2035016"/>
                  <a:gd name="connsiteY316" fmla="*/ 1331405 h 2034730"/>
                  <a:gd name="connsiteX317" fmla="*/ 110871 w 2035016"/>
                  <a:gd name="connsiteY317" fmla="*/ 1311402 h 2034730"/>
                  <a:gd name="connsiteX318" fmla="*/ 111538 w 2035016"/>
                  <a:gd name="connsiteY318" fmla="*/ 1313402 h 2034730"/>
                  <a:gd name="connsiteX319" fmla="*/ 50006 w 2035016"/>
                  <a:gd name="connsiteY319" fmla="*/ 1333405 h 2034730"/>
                  <a:gd name="connsiteX320" fmla="*/ 1995392 w 2035016"/>
                  <a:gd name="connsiteY320" fmla="*/ 1299305 h 2034730"/>
                  <a:gd name="connsiteX321" fmla="*/ 1933194 w 2035016"/>
                  <a:gd name="connsiteY321" fmla="*/ 1281398 h 2034730"/>
                  <a:gd name="connsiteX322" fmla="*/ 1933766 w 2035016"/>
                  <a:gd name="connsiteY322" fmla="*/ 1279398 h 2034730"/>
                  <a:gd name="connsiteX323" fmla="*/ 1995964 w 2035016"/>
                  <a:gd name="connsiteY323" fmla="*/ 1297210 h 2034730"/>
                  <a:gd name="connsiteX324" fmla="*/ 1995392 w 2035016"/>
                  <a:gd name="connsiteY324" fmla="*/ 1299305 h 2034730"/>
                  <a:gd name="connsiteX325" fmla="*/ 38291 w 2035016"/>
                  <a:gd name="connsiteY325" fmla="*/ 1294733 h 2034730"/>
                  <a:gd name="connsiteX326" fmla="*/ 37719 w 2035016"/>
                  <a:gd name="connsiteY326" fmla="*/ 1292543 h 2034730"/>
                  <a:gd name="connsiteX327" fmla="*/ 100013 w 2035016"/>
                  <a:gd name="connsiteY327" fmla="*/ 1275112 h 2034730"/>
                  <a:gd name="connsiteX328" fmla="*/ 100584 w 2035016"/>
                  <a:gd name="connsiteY328" fmla="*/ 1277017 h 2034730"/>
                  <a:gd name="connsiteX329" fmla="*/ 38291 w 2035016"/>
                  <a:gd name="connsiteY329" fmla="*/ 1294733 h 2034730"/>
                  <a:gd name="connsiteX330" fmla="*/ 2005870 w 2035016"/>
                  <a:gd name="connsiteY330" fmla="*/ 1260253 h 2034730"/>
                  <a:gd name="connsiteX331" fmla="*/ 1943100 w 2035016"/>
                  <a:gd name="connsiteY331" fmla="*/ 1244727 h 2034730"/>
                  <a:gd name="connsiteX332" fmla="*/ 1943576 w 2035016"/>
                  <a:gd name="connsiteY332" fmla="*/ 1242822 h 2034730"/>
                  <a:gd name="connsiteX333" fmla="*/ 2006441 w 2035016"/>
                  <a:gd name="connsiteY333" fmla="*/ 1258062 h 2034730"/>
                  <a:gd name="connsiteX334" fmla="*/ 2005870 w 2035016"/>
                  <a:gd name="connsiteY334" fmla="*/ 1260253 h 2034730"/>
                  <a:gd name="connsiteX335" fmla="*/ 28004 w 2035016"/>
                  <a:gd name="connsiteY335" fmla="*/ 1255490 h 2034730"/>
                  <a:gd name="connsiteX336" fmla="*/ 27527 w 2035016"/>
                  <a:gd name="connsiteY336" fmla="*/ 1253395 h 2034730"/>
                  <a:gd name="connsiteX337" fmla="*/ 90488 w 2035016"/>
                  <a:gd name="connsiteY337" fmla="*/ 1238345 h 2034730"/>
                  <a:gd name="connsiteX338" fmla="*/ 90964 w 2035016"/>
                  <a:gd name="connsiteY338" fmla="*/ 1240346 h 2034730"/>
                  <a:gd name="connsiteX339" fmla="*/ 28004 w 2035016"/>
                  <a:gd name="connsiteY339" fmla="*/ 1255490 h 2034730"/>
                  <a:gd name="connsiteX340" fmla="*/ 2014728 w 2035016"/>
                  <a:gd name="connsiteY340" fmla="*/ 1220724 h 2034730"/>
                  <a:gd name="connsiteX341" fmla="*/ 1951292 w 2035016"/>
                  <a:gd name="connsiteY341" fmla="*/ 1207770 h 2034730"/>
                  <a:gd name="connsiteX342" fmla="*/ 1951673 w 2035016"/>
                  <a:gd name="connsiteY342" fmla="*/ 1205865 h 2034730"/>
                  <a:gd name="connsiteX343" fmla="*/ 2015109 w 2035016"/>
                  <a:gd name="connsiteY343" fmla="*/ 1218533 h 2034730"/>
                  <a:gd name="connsiteX344" fmla="*/ 2014728 w 2035016"/>
                  <a:gd name="connsiteY344" fmla="*/ 1220724 h 2034730"/>
                  <a:gd name="connsiteX345" fmla="*/ 19336 w 2035016"/>
                  <a:gd name="connsiteY345" fmla="*/ 1215866 h 2034730"/>
                  <a:gd name="connsiteX346" fmla="*/ 18955 w 2035016"/>
                  <a:gd name="connsiteY346" fmla="*/ 1213771 h 2034730"/>
                  <a:gd name="connsiteX347" fmla="*/ 82487 w 2035016"/>
                  <a:gd name="connsiteY347" fmla="*/ 1201293 h 2034730"/>
                  <a:gd name="connsiteX348" fmla="*/ 82868 w 2035016"/>
                  <a:gd name="connsiteY348" fmla="*/ 1203389 h 2034730"/>
                  <a:gd name="connsiteX349" fmla="*/ 19336 w 2035016"/>
                  <a:gd name="connsiteY349" fmla="*/ 1215866 h 2034730"/>
                  <a:gd name="connsiteX350" fmla="*/ 2021967 w 2035016"/>
                  <a:gd name="connsiteY350" fmla="*/ 1180814 h 2034730"/>
                  <a:gd name="connsiteX351" fmla="*/ 1958150 w 2035016"/>
                  <a:gd name="connsiteY351" fmla="*/ 1170432 h 2034730"/>
                  <a:gd name="connsiteX352" fmla="*/ 1958435 w 2035016"/>
                  <a:gd name="connsiteY352" fmla="*/ 1168432 h 2034730"/>
                  <a:gd name="connsiteX353" fmla="*/ 2022348 w 2035016"/>
                  <a:gd name="connsiteY353" fmla="*/ 1178528 h 2034730"/>
                  <a:gd name="connsiteX354" fmla="*/ 2021967 w 2035016"/>
                  <a:gd name="connsiteY354" fmla="*/ 1180814 h 2034730"/>
                  <a:gd name="connsiteX355" fmla="*/ 12287 w 2035016"/>
                  <a:gd name="connsiteY355" fmla="*/ 1176147 h 2034730"/>
                  <a:gd name="connsiteX356" fmla="*/ 11906 w 2035016"/>
                  <a:gd name="connsiteY356" fmla="*/ 1173956 h 2034730"/>
                  <a:gd name="connsiteX357" fmla="*/ 75819 w 2035016"/>
                  <a:gd name="connsiteY357" fmla="*/ 1164146 h 2034730"/>
                  <a:gd name="connsiteX358" fmla="*/ 76105 w 2035016"/>
                  <a:gd name="connsiteY358" fmla="*/ 1166146 h 2034730"/>
                  <a:gd name="connsiteX359" fmla="*/ 12287 w 2035016"/>
                  <a:gd name="connsiteY359" fmla="*/ 1176147 h 2034730"/>
                  <a:gd name="connsiteX360" fmla="*/ 2027587 w 2035016"/>
                  <a:gd name="connsiteY360" fmla="*/ 1140714 h 2034730"/>
                  <a:gd name="connsiteX361" fmla="*/ 1963388 w 2035016"/>
                  <a:gd name="connsiteY361" fmla="*/ 1132904 h 2034730"/>
                  <a:gd name="connsiteX362" fmla="*/ 1963579 w 2035016"/>
                  <a:gd name="connsiteY362" fmla="*/ 1130903 h 2034730"/>
                  <a:gd name="connsiteX363" fmla="*/ 2027873 w 2035016"/>
                  <a:gd name="connsiteY363" fmla="*/ 1138428 h 2034730"/>
                  <a:gd name="connsiteX364" fmla="*/ 2027587 w 2035016"/>
                  <a:gd name="connsiteY364" fmla="*/ 1140714 h 2034730"/>
                  <a:gd name="connsiteX365" fmla="*/ 6858 w 2035016"/>
                  <a:gd name="connsiteY365" fmla="*/ 1135952 h 2034730"/>
                  <a:gd name="connsiteX366" fmla="*/ 6572 w 2035016"/>
                  <a:gd name="connsiteY366" fmla="*/ 1133761 h 2034730"/>
                  <a:gd name="connsiteX367" fmla="*/ 70866 w 2035016"/>
                  <a:gd name="connsiteY367" fmla="*/ 1126522 h 2034730"/>
                  <a:gd name="connsiteX368" fmla="*/ 71057 w 2035016"/>
                  <a:gd name="connsiteY368" fmla="*/ 1128522 h 2034730"/>
                  <a:gd name="connsiteX369" fmla="*/ 6858 w 2035016"/>
                  <a:gd name="connsiteY369" fmla="*/ 1135952 h 2034730"/>
                  <a:gd name="connsiteX370" fmla="*/ 2031683 w 2035016"/>
                  <a:gd name="connsiteY370" fmla="*/ 1100423 h 2034730"/>
                  <a:gd name="connsiteX371" fmla="*/ 1967198 w 2035016"/>
                  <a:gd name="connsiteY371" fmla="*/ 1095280 h 2034730"/>
                  <a:gd name="connsiteX372" fmla="*/ 1967389 w 2035016"/>
                  <a:gd name="connsiteY372" fmla="*/ 1093184 h 2034730"/>
                  <a:gd name="connsiteX373" fmla="*/ 2031873 w 2035016"/>
                  <a:gd name="connsiteY373" fmla="*/ 1098328 h 2034730"/>
                  <a:gd name="connsiteX374" fmla="*/ 2031683 w 2035016"/>
                  <a:gd name="connsiteY374" fmla="*/ 1100423 h 2034730"/>
                  <a:gd name="connsiteX375" fmla="*/ 2953 w 2035016"/>
                  <a:gd name="connsiteY375" fmla="*/ 1095661 h 2034730"/>
                  <a:gd name="connsiteX376" fmla="*/ 2762 w 2035016"/>
                  <a:gd name="connsiteY376" fmla="*/ 1093375 h 2034730"/>
                  <a:gd name="connsiteX377" fmla="*/ 67247 w 2035016"/>
                  <a:gd name="connsiteY377" fmla="*/ 1088708 h 2034730"/>
                  <a:gd name="connsiteX378" fmla="*/ 67437 w 2035016"/>
                  <a:gd name="connsiteY378" fmla="*/ 1090708 h 2034730"/>
                  <a:gd name="connsiteX379" fmla="*/ 2953 w 2035016"/>
                  <a:gd name="connsiteY379" fmla="*/ 1095661 h 2034730"/>
                  <a:gd name="connsiteX380" fmla="*/ 2034159 w 2035016"/>
                  <a:gd name="connsiteY380" fmla="*/ 1059942 h 2034730"/>
                  <a:gd name="connsiteX381" fmla="*/ 1969484 w 2035016"/>
                  <a:gd name="connsiteY381" fmla="*/ 1057370 h 2034730"/>
                  <a:gd name="connsiteX382" fmla="*/ 1969580 w 2035016"/>
                  <a:gd name="connsiteY382" fmla="*/ 1055275 h 2034730"/>
                  <a:gd name="connsiteX383" fmla="*/ 2034254 w 2035016"/>
                  <a:gd name="connsiteY383" fmla="*/ 1057847 h 2034730"/>
                  <a:gd name="connsiteX384" fmla="*/ 2034159 w 2035016"/>
                  <a:gd name="connsiteY384" fmla="*/ 1059942 h 2034730"/>
                  <a:gd name="connsiteX385" fmla="*/ 667 w 2035016"/>
                  <a:gd name="connsiteY385" fmla="*/ 1055180 h 2034730"/>
                  <a:gd name="connsiteX386" fmla="*/ 572 w 2035016"/>
                  <a:gd name="connsiteY386" fmla="*/ 1052989 h 2034730"/>
                  <a:gd name="connsiteX387" fmla="*/ 65246 w 2035016"/>
                  <a:gd name="connsiteY387" fmla="*/ 1050893 h 2034730"/>
                  <a:gd name="connsiteX388" fmla="*/ 65342 w 2035016"/>
                  <a:gd name="connsiteY388" fmla="*/ 1052894 h 2034730"/>
                  <a:gd name="connsiteX389" fmla="*/ 667 w 2035016"/>
                  <a:gd name="connsiteY389" fmla="*/ 1055180 h 2034730"/>
                  <a:gd name="connsiteX390" fmla="*/ 2035016 w 2035016"/>
                  <a:gd name="connsiteY390" fmla="*/ 1019556 h 2034730"/>
                  <a:gd name="connsiteX391" fmla="*/ 1970342 w 2035016"/>
                  <a:gd name="connsiteY391" fmla="*/ 1019365 h 2034730"/>
                  <a:gd name="connsiteX392" fmla="*/ 1970342 w 2035016"/>
                  <a:gd name="connsiteY392" fmla="*/ 1017365 h 2034730"/>
                  <a:gd name="connsiteX393" fmla="*/ 2035016 w 2035016"/>
                  <a:gd name="connsiteY393" fmla="*/ 1017365 h 2034730"/>
                  <a:gd name="connsiteX394" fmla="*/ 2035016 w 2035016"/>
                  <a:gd name="connsiteY394" fmla="*/ 1019556 h 2034730"/>
                  <a:gd name="connsiteX395" fmla="*/ 64675 w 2035016"/>
                  <a:gd name="connsiteY395" fmla="*/ 1014984 h 2034730"/>
                  <a:gd name="connsiteX396" fmla="*/ 0 w 2035016"/>
                  <a:gd name="connsiteY396" fmla="*/ 1014794 h 2034730"/>
                  <a:gd name="connsiteX397" fmla="*/ 0 w 2035016"/>
                  <a:gd name="connsiteY397" fmla="*/ 1012698 h 2034730"/>
                  <a:gd name="connsiteX398" fmla="*/ 64675 w 2035016"/>
                  <a:gd name="connsiteY398" fmla="*/ 1012888 h 2034730"/>
                  <a:gd name="connsiteX399" fmla="*/ 64675 w 2035016"/>
                  <a:gd name="connsiteY399" fmla="*/ 1014984 h 2034730"/>
                  <a:gd name="connsiteX400" fmla="*/ 1969865 w 2035016"/>
                  <a:gd name="connsiteY400" fmla="*/ 986504 h 2034730"/>
                  <a:gd name="connsiteX401" fmla="*/ 1969770 w 2035016"/>
                  <a:gd name="connsiteY401" fmla="*/ 984409 h 2034730"/>
                  <a:gd name="connsiteX402" fmla="*/ 2034445 w 2035016"/>
                  <a:gd name="connsiteY402" fmla="*/ 982313 h 2034730"/>
                  <a:gd name="connsiteX403" fmla="*/ 2034540 w 2035016"/>
                  <a:gd name="connsiteY403" fmla="*/ 984409 h 2034730"/>
                  <a:gd name="connsiteX404" fmla="*/ 1969865 w 2035016"/>
                  <a:gd name="connsiteY404" fmla="*/ 986504 h 2034730"/>
                  <a:gd name="connsiteX405" fmla="*/ 65532 w 2035016"/>
                  <a:gd name="connsiteY405" fmla="*/ 976884 h 2034730"/>
                  <a:gd name="connsiteX406" fmla="*/ 857 w 2035016"/>
                  <a:gd name="connsiteY406" fmla="*/ 974312 h 2034730"/>
                  <a:gd name="connsiteX407" fmla="*/ 953 w 2035016"/>
                  <a:gd name="connsiteY407" fmla="*/ 972122 h 2034730"/>
                  <a:gd name="connsiteX408" fmla="*/ 65627 w 2035016"/>
                  <a:gd name="connsiteY408" fmla="*/ 974884 h 2034730"/>
                  <a:gd name="connsiteX409" fmla="*/ 65532 w 2035016"/>
                  <a:gd name="connsiteY409" fmla="*/ 976884 h 2034730"/>
                  <a:gd name="connsiteX410" fmla="*/ 1967865 w 2035016"/>
                  <a:gd name="connsiteY410" fmla="*/ 948500 h 2034730"/>
                  <a:gd name="connsiteX411" fmla="*/ 1967675 w 2035016"/>
                  <a:gd name="connsiteY411" fmla="*/ 946499 h 2034730"/>
                  <a:gd name="connsiteX412" fmla="*/ 2032159 w 2035016"/>
                  <a:gd name="connsiteY412" fmla="*/ 941832 h 2034730"/>
                  <a:gd name="connsiteX413" fmla="*/ 2032349 w 2035016"/>
                  <a:gd name="connsiteY413" fmla="*/ 944023 h 2034730"/>
                  <a:gd name="connsiteX414" fmla="*/ 1967865 w 2035016"/>
                  <a:gd name="connsiteY414" fmla="*/ 948500 h 2034730"/>
                  <a:gd name="connsiteX415" fmla="*/ 67818 w 2035016"/>
                  <a:gd name="connsiteY415" fmla="*/ 939070 h 2034730"/>
                  <a:gd name="connsiteX416" fmla="*/ 3334 w 2035016"/>
                  <a:gd name="connsiteY416" fmla="*/ 933926 h 2034730"/>
                  <a:gd name="connsiteX417" fmla="*/ 3524 w 2035016"/>
                  <a:gd name="connsiteY417" fmla="*/ 931736 h 2034730"/>
                  <a:gd name="connsiteX418" fmla="*/ 68009 w 2035016"/>
                  <a:gd name="connsiteY418" fmla="*/ 937165 h 2034730"/>
                  <a:gd name="connsiteX419" fmla="*/ 67818 w 2035016"/>
                  <a:gd name="connsiteY419" fmla="*/ 939070 h 2034730"/>
                  <a:gd name="connsiteX420" fmla="*/ 1964436 w 2035016"/>
                  <a:gd name="connsiteY420" fmla="*/ 910781 h 2034730"/>
                  <a:gd name="connsiteX421" fmla="*/ 1964246 w 2035016"/>
                  <a:gd name="connsiteY421" fmla="*/ 908780 h 2034730"/>
                  <a:gd name="connsiteX422" fmla="*/ 2028539 w 2035016"/>
                  <a:gd name="connsiteY422" fmla="*/ 901446 h 2034730"/>
                  <a:gd name="connsiteX423" fmla="*/ 2028825 w 2035016"/>
                  <a:gd name="connsiteY423" fmla="*/ 903637 h 2034730"/>
                  <a:gd name="connsiteX424" fmla="*/ 1964436 w 2035016"/>
                  <a:gd name="connsiteY424" fmla="*/ 910781 h 2034730"/>
                  <a:gd name="connsiteX425" fmla="*/ 71628 w 2035016"/>
                  <a:gd name="connsiteY425" fmla="*/ 901351 h 2034730"/>
                  <a:gd name="connsiteX426" fmla="*/ 7430 w 2035016"/>
                  <a:gd name="connsiteY426" fmla="*/ 893636 h 2034730"/>
                  <a:gd name="connsiteX427" fmla="*/ 7715 w 2035016"/>
                  <a:gd name="connsiteY427" fmla="*/ 891445 h 2034730"/>
                  <a:gd name="connsiteX428" fmla="*/ 71914 w 2035016"/>
                  <a:gd name="connsiteY428" fmla="*/ 899446 h 2034730"/>
                  <a:gd name="connsiteX429" fmla="*/ 71628 w 2035016"/>
                  <a:gd name="connsiteY429" fmla="*/ 901351 h 2034730"/>
                  <a:gd name="connsiteX430" fmla="*/ 1959483 w 2035016"/>
                  <a:gd name="connsiteY430" fmla="*/ 873157 h 2034730"/>
                  <a:gd name="connsiteX431" fmla="*/ 1959197 w 2035016"/>
                  <a:gd name="connsiteY431" fmla="*/ 871157 h 2034730"/>
                  <a:gd name="connsiteX432" fmla="*/ 2023110 w 2035016"/>
                  <a:gd name="connsiteY432" fmla="*/ 861251 h 2034730"/>
                  <a:gd name="connsiteX433" fmla="*/ 2023491 w 2035016"/>
                  <a:gd name="connsiteY433" fmla="*/ 863441 h 2034730"/>
                  <a:gd name="connsiteX434" fmla="*/ 1959483 w 2035016"/>
                  <a:gd name="connsiteY434" fmla="*/ 873157 h 2034730"/>
                  <a:gd name="connsiteX435" fmla="*/ 76962 w 2035016"/>
                  <a:gd name="connsiteY435" fmla="*/ 863822 h 2034730"/>
                  <a:gd name="connsiteX436" fmla="*/ 13145 w 2035016"/>
                  <a:gd name="connsiteY436" fmla="*/ 853535 h 2034730"/>
                  <a:gd name="connsiteX437" fmla="*/ 13526 w 2035016"/>
                  <a:gd name="connsiteY437" fmla="*/ 851345 h 2034730"/>
                  <a:gd name="connsiteX438" fmla="*/ 77343 w 2035016"/>
                  <a:gd name="connsiteY438" fmla="*/ 861917 h 2034730"/>
                  <a:gd name="connsiteX439" fmla="*/ 76962 w 2035016"/>
                  <a:gd name="connsiteY439" fmla="*/ 863822 h 2034730"/>
                  <a:gd name="connsiteX440" fmla="*/ 1953006 w 2035016"/>
                  <a:gd name="connsiteY440" fmla="*/ 835819 h 2034730"/>
                  <a:gd name="connsiteX441" fmla="*/ 1952625 w 2035016"/>
                  <a:gd name="connsiteY441" fmla="*/ 833914 h 2034730"/>
                  <a:gd name="connsiteX442" fmla="*/ 2016157 w 2035016"/>
                  <a:gd name="connsiteY442" fmla="*/ 821436 h 2034730"/>
                  <a:gd name="connsiteX443" fmla="*/ 2016538 w 2035016"/>
                  <a:gd name="connsiteY443" fmla="*/ 823627 h 2034730"/>
                  <a:gd name="connsiteX444" fmla="*/ 1953006 w 2035016"/>
                  <a:gd name="connsiteY444" fmla="*/ 835819 h 2034730"/>
                  <a:gd name="connsiteX445" fmla="*/ 83820 w 2035016"/>
                  <a:gd name="connsiteY445" fmla="*/ 826580 h 2034730"/>
                  <a:gd name="connsiteX446" fmla="*/ 20384 w 2035016"/>
                  <a:gd name="connsiteY446" fmla="*/ 813626 h 2034730"/>
                  <a:gd name="connsiteX447" fmla="*/ 20860 w 2035016"/>
                  <a:gd name="connsiteY447" fmla="*/ 811435 h 2034730"/>
                  <a:gd name="connsiteX448" fmla="*/ 84201 w 2035016"/>
                  <a:gd name="connsiteY448" fmla="*/ 824579 h 2034730"/>
                  <a:gd name="connsiteX449" fmla="*/ 83820 w 2035016"/>
                  <a:gd name="connsiteY449" fmla="*/ 826580 h 2034730"/>
                  <a:gd name="connsiteX450" fmla="*/ 1945100 w 2035016"/>
                  <a:gd name="connsiteY450" fmla="*/ 798767 h 2034730"/>
                  <a:gd name="connsiteX451" fmla="*/ 1944624 w 2035016"/>
                  <a:gd name="connsiteY451" fmla="*/ 796671 h 2034730"/>
                  <a:gd name="connsiteX452" fmla="*/ 2007584 w 2035016"/>
                  <a:gd name="connsiteY452" fmla="*/ 781907 h 2034730"/>
                  <a:gd name="connsiteX453" fmla="*/ 2008061 w 2035016"/>
                  <a:gd name="connsiteY453" fmla="*/ 784003 h 2034730"/>
                  <a:gd name="connsiteX454" fmla="*/ 1945100 w 2035016"/>
                  <a:gd name="connsiteY454" fmla="*/ 798767 h 2034730"/>
                  <a:gd name="connsiteX455" fmla="*/ 92107 w 2035016"/>
                  <a:gd name="connsiteY455" fmla="*/ 789527 h 2034730"/>
                  <a:gd name="connsiteX456" fmla="*/ 29337 w 2035016"/>
                  <a:gd name="connsiteY456" fmla="*/ 774002 h 2034730"/>
                  <a:gd name="connsiteX457" fmla="*/ 29813 w 2035016"/>
                  <a:gd name="connsiteY457" fmla="*/ 771906 h 2034730"/>
                  <a:gd name="connsiteX458" fmla="*/ 92583 w 2035016"/>
                  <a:gd name="connsiteY458" fmla="*/ 787432 h 2034730"/>
                  <a:gd name="connsiteX459" fmla="*/ 92107 w 2035016"/>
                  <a:gd name="connsiteY459" fmla="*/ 789527 h 2034730"/>
                  <a:gd name="connsiteX460" fmla="*/ 1935671 w 2035016"/>
                  <a:gd name="connsiteY460" fmla="*/ 761905 h 2034730"/>
                  <a:gd name="connsiteX461" fmla="*/ 1935099 w 2035016"/>
                  <a:gd name="connsiteY461" fmla="*/ 760000 h 2034730"/>
                  <a:gd name="connsiteX462" fmla="*/ 1997393 w 2035016"/>
                  <a:gd name="connsiteY462" fmla="*/ 742569 h 2034730"/>
                  <a:gd name="connsiteX463" fmla="*/ 1997964 w 2035016"/>
                  <a:gd name="connsiteY463" fmla="*/ 744760 h 2034730"/>
                  <a:gd name="connsiteX464" fmla="*/ 1935671 w 2035016"/>
                  <a:gd name="connsiteY464" fmla="*/ 761905 h 2034730"/>
                  <a:gd name="connsiteX465" fmla="*/ 101822 w 2035016"/>
                  <a:gd name="connsiteY465" fmla="*/ 752856 h 2034730"/>
                  <a:gd name="connsiteX466" fmla="*/ 39624 w 2035016"/>
                  <a:gd name="connsiteY466" fmla="*/ 734949 h 2034730"/>
                  <a:gd name="connsiteX467" fmla="*/ 40291 w 2035016"/>
                  <a:gd name="connsiteY467" fmla="*/ 732854 h 2034730"/>
                  <a:gd name="connsiteX468" fmla="*/ 102394 w 2035016"/>
                  <a:gd name="connsiteY468" fmla="*/ 750951 h 2034730"/>
                  <a:gd name="connsiteX469" fmla="*/ 101822 w 2035016"/>
                  <a:gd name="connsiteY469" fmla="*/ 752856 h 2034730"/>
                  <a:gd name="connsiteX470" fmla="*/ 1924812 w 2035016"/>
                  <a:gd name="connsiteY470" fmla="*/ 725710 h 2034730"/>
                  <a:gd name="connsiteX471" fmla="*/ 1924241 w 2035016"/>
                  <a:gd name="connsiteY471" fmla="*/ 723805 h 2034730"/>
                  <a:gd name="connsiteX472" fmla="*/ 1985772 w 2035016"/>
                  <a:gd name="connsiteY472" fmla="*/ 703802 h 2034730"/>
                  <a:gd name="connsiteX473" fmla="*/ 1986439 w 2035016"/>
                  <a:gd name="connsiteY473" fmla="*/ 705898 h 2034730"/>
                  <a:gd name="connsiteX474" fmla="*/ 1924812 w 2035016"/>
                  <a:gd name="connsiteY474" fmla="*/ 725710 h 2034730"/>
                  <a:gd name="connsiteX475" fmla="*/ 113062 w 2035016"/>
                  <a:gd name="connsiteY475" fmla="*/ 716661 h 2034730"/>
                  <a:gd name="connsiteX476" fmla="*/ 51626 w 2035016"/>
                  <a:gd name="connsiteY476" fmla="*/ 696278 h 2034730"/>
                  <a:gd name="connsiteX477" fmla="*/ 52388 w 2035016"/>
                  <a:gd name="connsiteY477" fmla="*/ 693992 h 2034730"/>
                  <a:gd name="connsiteX478" fmla="*/ 113633 w 2035016"/>
                  <a:gd name="connsiteY478" fmla="*/ 714756 h 2034730"/>
                  <a:gd name="connsiteX479" fmla="*/ 113062 w 2035016"/>
                  <a:gd name="connsiteY479" fmla="*/ 716661 h 2034730"/>
                  <a:gd name="connsiteX480" fmla="*/ 1912525 w 2035016"/>
                  <a:gd name="connsiteY480" fmla="*/ 689801 h 2034730"/>
                  <a:gd name="connsiteX481" fmla="*/ 1911858 w 2035016"/>
                  <a:gd name="connsiteY481" fmla="*/ 687896 h 2034730"/>
                  <a:gd name="connsiteX482" fmla="*/ 1972532 w 2035016"/>
                  <a:gd name="connsiteY482" fmla="*/ 665512 h 2034730"/>
                  <a:gd name="connsiteX483" fmla="*/ 1973294 w 2035016"/>
                  <a:gd name="connsiteY483" fmla="*/ 667607 h 2034730"/>
                  <a:gd name="connsiteX484" fmla="*/ 1912525 w 2035016"/>
                  <a:gd name="connsiteY484" fmla="*/ 689801 h 2034730"/>
                  <a:gd name="connsiteX485" fmla="*/ 125825 w 2035016"/>
                  <a:gd name="connsiteY485" fmla="*/ 680847 h 2034730"/>
                  <a:gd name="connsiteX486" fmla="*/ 65342 w 2035016"/>
                  <a:gd name="connsiteY486" fmla="*/ 657892 h 2034730"/>
                  <a:gd name="connsiteX487" fmla="*/ 66104 w 2035016"/>
                  <a:gd name="connsiteY487" fmla="*/ 655892 h 2034730"/>
                  <a:gd name="connsiteX488" fmla="*/ 126587 w 2035016"/>
                  <a:gd name="connsiteY488" fmla="*/ 678847 h 2034730"/>
                  <a:gd name="connsiteX489" fmla="*/ 125825 w 2035016"/>
                  <a:gd name="connsiteY489" fmla="*/ 680847 h 2034730"/>
                  <a:gd name="connsiteX490" fmla="*/ 1898809 w 2035016"/>
                  <a:gd name="connsiteY490" fmla="*/ 654558 h 2034730"/>
                  <a:gd name="connsiteX491" fmla="*/ 1898047 w 2035016"/>
                  <a:gd name="connsiteY491" fmla="*/ 652558 h 2034730"/>
                  <a:gd name="connsiteX492" fmla="*/ 1957864 w 2035016"/>
                  <a:gd name="connsiteY492" fmla="*/ 627888 h 2034730"/>
                  <a:gd name="connsiteX493" fmla="*/ 1958626 w 2035016"/>
                  <a:gd name="connsiteY493" fmla="*/ 629888 h 2034730"/>
                  <a:gd name="connsiteX494" fmla="*/ 1898809 w 2035016"/>
                  <a:gd name="connsiteY494" fmla="*/ 654558 h 2034730"/>
                  <a:gd name="connsiteX495" fmla="*/ 139922 w 2035016"/>
                  <a:gd name="connsiteY495" fmla="*/ 645605 h 2034730"/>
                  <a:gd name="connsiteX496" fmla="*/ 80391 w 2035016"/>
                  <a:gd name="connsiteY496" fmla="*/ 620363 h 2034730"/>
                  <a:gd name="connsiteX497" fmla="*/ 81248 w 2035016"/>
                  <a:gd name="connsiteY497" fmla="*/ 618268 h 2034730"/>
                  <a:gd name="connsiteX498" fmla="*/ 140684 w 2035016"/>
                  <a:gd name="connsiteY498" fmla="*/ 643795 h 2034730"/>
                  <a:gd name="connsiteX499" fmla="*/ 139922 w 2035016"/>
                  <a:gd name="connsiteY499" fmla="*/ 645605 h 2034730"/>
                  <a:gd name="connsiteX500" fmla="*/ 1883664 w 2035016"/>
                  <a:gd name="connsiteY500" fmla="*/ 619792 h 2034730"/>
                  <a:gd name="connsiteX501" fmla="*/ 1882807 w 2035016"/>
                  <a:gd name="connsiteY501" fmla="*/ 617982 h 2034730"/>
                  <a:gd name="connsiteX502" fmla="*/ 1941576 w 2035016"/>
                  <a:gd name="connsiteY502" fmla="*/ 590836 h 2034730"/>
                  <a:gd name="connsiteX503" fmla="*/ 1942529 w 2035016"/>
                  <a:gd name="connsiteY503" fmla="*/ 592836 h 2034730"/>
                  <a:gd name="connsiteX504" fmla="*/ 1883664 w 2035016"/>
                  <a:gd name="connsiteY504" fmla="*/ 619792 h 2034730"/>
                  <a:gd name="connsiteX505" fmla="*/ 155448 w 2035016"/>
                  <a:gd name="connsiteY505" fmla="*/ 610934 h 2034730"/>
                  <a:gd name="connsiteX506" fmla="*/ 96965 w 2035016"/>
                  <a:gd name="connsiteY506" fmla="*/ 583311 h 2034730"/>
                  <a:gd name="connsiteX507" fmla="*/ 97917 w 2035016"/>
                  <a:gd name="connsiteY507" fmla="*/ 581311 h 2034730"/>
                  <a:gd name="connsiteX508" fmla="*/ 156305 w 2035016"/>
                  <a:gd name="connsiteY508" fmla="*/ 609124 h 2034730"/>
                  <a:gd name="connsiteX509" fmla="*/ 155448 w 2035016"/>
                  <a:gd name="connsiteY509" fmla="*/ 610934 h 2034730"/>
                  <a:gd name="connsiteX510" fmla="*/ 1867186 w 2035016"/>
                  <a:gd name="connsiteY510" fmla="*/ 585788 h 2034730"/>
                  <a:gd name="connsiteX511" fmla="*/ 1866329 w 2035016"/>
                  <a:gd name="connsiteY511" fmla="*/ 584073 h 2034730"/>
                  <a:gd name="connsiteX512" fmla="*/ 1923955 w 2035016"/>
                  <a:gd name="connsiteY512" fmla="*/ 554546 h 2034730"/>
                  <a:gd name="connsiteX513" fmla="*/ 1925003 w 2035016"/>
                  <a:gd name="connsiteY513" fmla="*/ 556546 h 2034730"/>
                  <a:gd name="connsiteX514" fmla="*/ 1867186 w 2035016"/>
                  <a:gd name="connsiteY514" fmla="*/ 585788 h 2034730"/>
                  <a:gd name="connsiteX515" fmla="*/ 172403 w 2035016"/>
                  <a:gd name="connsiteY515" fmla="*/ 576929 h 2034730"/>
                  <a:gd name="connsiteX516" fmla="*/ 115062 w 2035016"/>
                  <a:gd name="connsiteY516" fmla="*/ 546926 h 2034730"/>
                  <a:gd name="connsiteX517" fmla="*/ 116015 w 2035016"/>
                  <a:gd name="connsiteY517" fmla="*/ 545021 h 2034730"/>
                  <a:gd name="connsiteX518" fmla="*/ 173355 w 2035016"/>
                  <a:gd name="connsiteY518" fmla="*/ 575024 h 2034730"/>
                  <a:gd name="connsiteX519" fmla="*/ 172403 w 2035016"/>
                  <a:gd name="connsiteY519" fmla="*/ 576929 h 2034730"/>
                  <a:gd name="connsiteX520" fmla="*/ 1849374 w 2035016"/>
                  <a:gd name="connsiteY520" fmla="*/ 552450 h 2034730"/>
                  <a:gd name="connsiteX521" fmla="*/ 1848422 w 2035016"/>
                  <a:gd name="connsiteY521" fmla="*/ 550736 h 2034730"/>
                  <a:gd name="connsiteX522" fmla="*/ 1904714 w 2035016"/>
                  <a:gd name="connsiteY522" fmla="*/ 518922 h 2034730"/>
                  <a:gd name="connsiteX523" fmla="*/ 1905857 w 2035016"/>
                  <a:gd name="connsiteY523" fmla="*/ 520922 h 2034730"/>
                  <a:gd name="connsiteX524" fmla="*/ 1849374 w 2035016"/>
                  <a:gd name="connsiteY524" fmla="*/ 552450 h 2034730"/>
                  <a:gd name="connsiteX525" fmla="*/ 190691 w 2035016"/>
                  <a:gd name="connsiteY525" fmla="*/ 543497 h 2034730"/>
                  <a:gd name="connsiteX526" fmla="*/ 134588 w 2035016"/>
                  <a:gd name="connsiteY526" fmla="*/ 511302 h 2034730"/>
                  <a:gd name="connsiteX527" fmla="*/ 135731 w 2035016"/>
                  <a:gd name="connsiteY527" fmla="*/ 509397 h 2034730"/>
                  <a:gd name="connsiteX528" fmla="*/ 191738 w 2035016"/>
                  <a:gd name="connsiteY528" fmla="*/ 541782 h 2034730"/>
                  <a:gd name="connsiteX529" fmla="*/ 190691 w 2035016"/>
                  <a:gd name="connsiteY529" fmla="*/ 543497 h 2034730"/>
                  <a:gd name="connsiteX530" fmla="*/ 1830229 w 2035016"/>
                  <a:gd name="connsiteY530" fmla="*/ 519684 h 2034730"/>
                  <a:gd name="connsiteX531" fmla="*/ 1829181 w 2035016"/>
                  <a:gd name="connsiteY531" fmla="*/ 517969 h 2034730"/>
                  <a:gd name="connsiteX532" fmla="*/ 1884236 w 2035016"/>
                  <a:gd name="connsiteY532" fmla="*/ 483965 h 2034730"/>
                  <a:gd name="connsiteX533" fmla="*/ 1885379 w 2035016"/>
                  <a:gd name="connsiteY533" fmla="*/ 485870 h 2034730"/>
                  <a:gd name="connsiteX534" fmla="*/ 1830229 w 2035016"/>
                  <a:gd name="connsiteY534" fmla="*/ 519684 h 2034730"/>
                  <a:gd name="connsiteX535" fmla="*/ 210217 w 2035016"/>
                  <a:gd name="connsiteY535" fmla="*/ 511016 h 2034730"/>
                  <a:gd name="connsiteX536" fmla="*/ 155448 w 2035016"/>
                  <a:gd name="connsiteY536" fmla="*/ 476536 h 2034730"/>
                  <a:gd name="connsiteX537" fmla="*/ 156591 w 2035016"/>
                  <a:gd name="connsiteY537" fmla="*/ 474726 h 2034730"/>
                  <a:gd name="connsiteX538" fmla="*/ 211265 w 2035016"/>
                  <a:gd name="connsiteY538" fmla="*/ 509207 h 2034730"/>
                  <a:gd name="connsiteX539" fmla="*/ 210217 w 2035016"/>
                  <a:gd name="connsiteY539" fmla="*/ 511016 h 2034730"/>
                  <a:gd name="connsiteX540" fmla="*/ 1809845 w 2035016"/>
                  <a:gd name="connsiteY540" fmla="*/ 487871 h 2034730"/>
                  <a:gd name="connsiteX541" fmla="*/ 1808702 w 2035016"/>
                  <a:gd name="connsiteY541" fmla="*/ 486156 h 2034730"/>
                  <a:gd name="connsiteX542" fmla="*/ 1862423 w 2035016"/>
                  <a:gd name="connsiteY542" fmla="*/ 450152 h 2034730"/>
                  <a:gd name="connsiteX543" fmla="*/ 1863566 w 2035016"/>
                  <a:gd name="connsiteY543" fmla="*/ 451866 h 2034730"/>
                  <a:gd name="connsiteX544" fmla="*/ 1809845 w 2035016"/>
                  <a:gd name="connsiteY544" fmla="*/ 487871 h 2034730"/>
                  <a:gd name="connsiteX545" fmla="*/ 231077 w 2035016"/>
                  <a:gd name="connsiteY545" fmla="*/ 479298 h 2034730"/>
                  <a:gd name="connsiteX546" fmla="*/ 177737 w 2035016"/>
                  <a:gd name="connsiteY546" fmla="*/ 442722 h 2034730"/>
                  <a:gd name="connsiteX547" fmla="*/ 178975 w 2035016"/>
                  <a:gd name="connsiteY547" fmla="*/ 440912 h 2034730"/>
                  <a:gd name="connsiteX548" fmla="*/ 232220 w 2035016"/>
                  <a:gd name="connsiteY548" fmla="*/ 477679 h 2034730"/>
                  <a:gd name="connsiteX549" fmla="*/ 231077 w 2035016"/>
                  <a:gd name="connsiteY549" fmla="*/ 479298 h 2034730"/>
                  <a:gd name="connsiteX550" fmla="*/ 1788128 w 2035016"/>
                  <a:gd name="connsiteY550" fmla="*/ 456819 h 2034730"/>
                  <a:gd name="connsiteX551" fmla="*/ 1786890 w 2035016"/>
                  <a:gd name="connsiteY551" fmla="*/ 455105 h 2034730"/>
                  <a:gd name="connsiteX552" fmla="*/ 1839087 w 2035016"/>
                  <a:gd name="connsiteY552" fmla="*/ 416909 h 2034730"/>
                  <a:gd name="connsiteX553" fmla="*/ 1840325 w 2035016"/>
                  <a:gd name="connsiteY553" fmla="*/ 418624 h 2034730"/>
                  <a:gd name="connsiteX554" fmla="*/ 1788128 w 2035016"/>
                  <a:gd name="connsiteY554" fmla="*/ 456819 h 2034730"/>
                  <a:gd name="connsiteX555" fmla="*/ 253079 w 2035016"/>
                  <a:gd name="connsiteY555" fmla="*/ 448437 h 2034730"/>
                  <a:gd name="connsiteX556" fmla="*/ 201263 w 2035016"/>
                  <a:gd name="connsiteY556" fmla="*/ 409766 h 2034730"/>
                  <a:gd name="connsiteX557" fmla="*/ 202597 w 2035016"/>
                  <a:gd name="connsiteY557" fmla="*/ 408051 h 2034730"/>
                  <a:gd name="connsiteX558" fmla="*/ 254413 w 2035016"/>
                  <a:gd name="connsiteY558" fmla="*/ 446818 h 2034730"/>
                  <a:gd name="connsiteX559" fmla="*/ 253079 w 2035016"/>
                  <a:gd name="connsiteY559" fmla="*/ 448437 h 2034730"/>
                  <a:gd name="connsiteX560" fmla="*/ 1765173 w 2035016"/>
                  <a:gd name="connsiteY560" fmla="*/ 426625 h 2034730"/>
                  <a:gd name="connsiteX561" fmla="*/ 1763935 w 2035016"/>
                  <a:gd name="connsiteY561" fmla="*/ 425101 h 2034730"/>
                  <a:gd name="connsiteX562" fmla="*/ 1814608 w 2035016"/>
                  <a:gd name="connsiteY562" fmla="*/ 384810 h 2034730"/>
                  <a:gd name="connsiteX563" fmla="*/ 1816037 w 2035016"/>
                  <a:gd name="connsiteY563" fmla="*/ 386524 h 2034730"/>
                  <a:gd name="connsiteX564" fmla="*/ 1765173 w 2035016"/>
                  <a:gd name="connsiteY564" fmla="*/ 426625 h 2034730"/>
                  <a:gd name="connsiteX565" fmla="*/ 276416 w 2035016"/>
                  <a:gd name="connsiteY565" fmla="*/ 418433 h 2034730"/>
                  <a:gd name="connsiteX566" fmla="*/ 226124 w 2035016"/>
                  <a:gd name="connsiteY566" fmla="*/ 377762 h 2034730"/>
                  <a:gd name="connsiteX567" fmla="*/ 227552 w 2035016"/>
                  <a:gd name="connsiteY567" fmla="*/ 375952 h 2034730"/>
                  <a:gd name="connsiteX568" fmla="*/ 277654 w 2035016"/>
                  <a:gd name="connsiteY568" fmla="*/ 416909 h 2034730"/>
                  <a:gd name="connsiteX569" fmla="*/ 276416 w 2035016"/>
                  <a:gd name="connsiteY569" fmla="*/ 418433 h 2034730"/>
                  <a:gd name="connsiteX570" fmla="*/ 1741075 w 2035016"/>
                  <a:gd name="connsiteY570" fmla="*/ 397383 h 2034730"/>
                  <a:gd name="connsiteX571" fmla="*/ 1739741 w 2035016"/>
                  <a:gd name="connsiteY571" fmla="*/ 395764 h 2034730"/>
                  <a:gd name="connsiteX572" fmla="*/ 1788795 w 2035016"/>
                  <a:gd name="connsiteY572" fmla="*/ 353663 h 2034730"/>
                  <a:gd name="connsiteX573" fmla="*/ 1790129 w 2035016"/>
                  <a:gd name="connsiteY573" fmla="*/ 355283 h 2034730"/>
                  <a:gd name="connsiteX574" fmla="*/ 1741075 w 2035016"/>
                  <a:gd name="connsiteY574" fmla="*/ 397383 h 2034730"/>
                  <a:gd name="connsiteX575" fmla="*/ 300800 w 2035016"/>
                  <a:gd name="connsiteY575" fmla="*/ 389477 h 2034730"/>
                  <a:gd name="connsiteX576" fmla="*/ 252222 w 2035016"/>
                  <a:gd name="connsiteY576" fmla="*/ 346805 h 2034730"/>
                  <a:gd name="connsiteX577" fmla="*/ 253651 w 2035016"/>
                  <a:gd name="connsiteY577" fmla="*/ 345186 h 2034730"/>
                  <a:gd name="connsiteX578" fmla="*/ 302228 w 2035016"/>
                  <a:gd name="connsiteY578" fmla="*/ 387953 h 2034730"/>
                  <a:gd name="connsiteX579" fmla="*/ 300800 w 2035016"/>
                  <a:gd name="connsiteY579" fmla="*/ 389477 h 2034730"/>
                  <a:gd name="connsiteX580" fmla="*/ 1715834 w 2035016"/>
                  <a:gd name="connsiteY580" fmla="*/ 369094 h 2034730"/>
                  <a:gd name="connsiteX581" fmla="*/ 1714500 w 2035016"/>
                  <a:gd name="connsiteY581" fmla="*/ 367665 h 2034730"/>
                  <a:gd name="connsiteX582" fmla="*/ 1761744 w 2035016"/>
                  <a:gd name="connsiteY582" fmla="*/ 323469 h 2034730"/>
                  <a:gd name="connsiteX583" fmla="*/ 1763268 w 2035016"/>
                  <a:gd name="connsiteY583" fmla="*/ 325088 h 2034730"/>
                  <a:gd name="connsiteX584" fmla="*/ 1715834 w 2035016"/>
                  <a:gd name="connsiteY584" fmla="*/ 369094 h 2034730"/>
                  <a:gd name="connsiteX585" fmla="*/ 326422 w 2035016"/>
                  <a:gd name="connsiteY585" fmla="*/ 361379 h 2034730"/>
                  <a:gd name="connsiteX586" fmla="*/ 279559 w 2035016"/>
                  <a:gd name="connsiteY586" fmla="*/ 316801 h 2034730"/>
                  <a:gd name="connsiteX587" fmla="*/ 280988 w 2035016"/>
                  <a:gd name="connsiteY587" fmla="*/ 315278 h 2034730"/>
                  <a:gd name="connsiteX588" fmla="*/ 327851 w 2035016"/>
                  <a:gd name="connsiteY588" fmla="*/ 359855 h 2034730"/>
                  <a:gd name="connsiteX589" fmla="*/ 326422 w 2035016"/>
                  <a:gd name="connsiteY589" fmla="*/ 361379 h 2034730"/>
                  <a:gd name="connsiteX590" fmla="*/ 1689449 w 2035016"/>
                  <a:gd name="connsiteY590" fmla="*/ 341852 h 2034730"/>
                  <a:gd name="connsiteX591" fmla="*/ 1688021 w 2035016"/>
                  <a:gd name="connsiteY591" fmla="*/ 340423 h 2034730"/>
                  <a:gd name="connsiteX592" fmla="*/ 1733455 w 2035016"/>
                  <a:gd name="connsiteY592" fmla="*/ 294418 h 2034730"/>
                  <a:gd name="connsiteX593" fmla="*/ 1735074 w 2035016"/>
                  <a:gd name="connsiteY593" fmla="*/ 296037 h 2034730"/>
                  <a:gd name="connsiteX594" fmla="*/ 1689449 w 2035016"/>
                  <a:gd name="connsiteY594" fmla="*/ 341852 h 2034730"/>
                  <a:gd name="connsiteX595" fmla="*/ 353092 w 2035016"/>
                  <a:gd name="connsiteY595" fmla="*/ 334423 h 2034730"/>
                  <a:gd name="connsiteX596" fmla="*/ 307943 w 2035016"/>
                  <a:gd name="connsiteY596" fmla="*/ 288131 h 2034730"/>
                  <a:gd name="connsiteX597" fmla="*/ 309563 w 2035016"/>
                  <a:gd name="connsiteY597" fmla="*/ 286512 h 2034730"/>
                  <a:gd name="connsiteX598" fmla="*/ 354425 w 2035016"/>
                  <a:gd name="connsiteY598" fmla="*/ 333089 h 2034730"/>
                  <a:gd name="connsiteX599" fmla="*/ 353092 w 2035016"/>
                  <a:gd name="connsiteY599" fmla="*/ 334423 h 2034730"/>
                  <a:gd name="connsiteX600" fmla="*/ 1662017 w 2035016"/>
                  <a:gd name="connsiteY600" fmla="*/ 315563 h 2034730"/>
                  <a:gd name="connsiteX601" fmla="*/ 1660493 w 2035016"/>
                  <a:gd name="connsiteY601" fmla="*/ 314230 h 2034730"/>
                  <a:gd name="connsiteX602" fmla="*/ 1704213 w 2035016"/>
                  <a:gd name="connsiteY602" fmla="*/ 266510 h 2034730"/>
                  <a:gd name="connsiteX603" fmla="*/ 1705832 w 2035016"/>
                  <a:gd name="connsiteY603" fmla="*/ 268034 h 2034730"/>
                  <a:gd name="connsiteX604" fmla="*/ 1662017 w 2035016"/>
                  <a:gd name="connsiteY604" fmla="*/ 315563 h 2034730"/>
                  <a:gd name="connsiteX605" fmla="*/ 380810 w 2035016"/>
                  <a:gd name="connsiteY605" fmla="*/ 308515 h 2034730"/>
                  <a:gd name="connsiteX606" fmla="*/ 337566 w 2035016"/>
                  <a:gd name="connsiteY606" fmla="*/ 260414 h 2034730"/>
                  <a:gd name="connsiteX607" fmla="*/ 339185 w 2035016"/>
                  <a:gd name="connsiteY607" fmla="*/ 258985 h 2034730"/>
                  <a:gd name="connsiteX608" fmla="*/ 382334 w 2035016"/>
                  <a:gd name="connsiteY608" fmla="*/ 307181 h 2034730"/>
                  <a:gd name="connsiteX609" fmla="*/ 380810 w 2035016"/>
                  <a:gd name="connsiteY609" fmla="*/ 308515 h 2034730"/>
                  <a:gd name="connsiteX610" fmla="*/ 1633633 w 2035016"/>
                  <a:gd name="connsiteY610" fmla="*/ 290513 h 2034730"/>
                  <a:gd name="connsiteX611" fmla="*/ 1632014 w 2035016"/>
                  <a:gd name="connsiteY611" fmla="*/ 289179 h 2034730"/>
                  <a:gd name="connsiteX612" fmla="*/ 1673733 w 2035016"/>
                  <a:gd name="connsiteY612" fmla="*/ 239744 h 2034730"/>
                  <a:gd name="connsiteX613" fmla="*/ 1675352 w 2035016"/>
                  <a:gd name="connsiteY613" fmla="*/ 241173 h 2034730"/>
                  <a:gd name="connsiteX614" fmla="*/ 1633633 w 2035016"/>
                  <a:gd name="connsiteY614" fmla="*/ 290513 h 2034730"/>
                  <a:gd name="connsiteX615" fmla="*/ 409480 w 2035016"/>
                  <a:gd name="connsiteY615" fmla="*/ 283750 h 2034730"/>
                  <a:gd name="connsiteX616" fmla="*/ 368237 w 2035016"/>
                  <a:gd name="connsiteY616" fmla="*/ 233934 h 2034730"/>
                  <a:gd name="connsiteX617" fmla="*/ 369856 w 2035016"/>
                  <a:gd name="connsiteY617" fmla="*/ 232600 h 2034730"/>
                  <a:gd name="connsiteX618" fmla="*/ 411004 w 2035016"/>
                  <a:gd name="connsiteY618" fmla="*/ 282512 h 2034730"/>
                  <a:gd name="connsiteX619" fmla="*/ 409480 w 2035016"/>
                  <a:gd name="connsiteY619" fmla="*/ 283750 h 2034730"/>
                  <a:gd name="connsiteX620" fmla="*/ 1604201 w 2035016"/>
                  <a:gd name="connsiteY620" fmla="*/ 266510 h 2034730"/>
                  <a:gd name="connsiteX621" fmla="*/ 1602486 w 2035016"/>
                  <a:gd name="connsiteY621" fmla="*/ 265176 h 2034730"/>
                  <a:gd name="connsiteX622" fmla="*/ 1642301 w 2035016"/>
                  <a:gd name="connsiteY622" fmla="*/ 214217 h 2034730"/>
                  <a:gd name="connsiteX623" fmla="*/ 1643920 w 2035016"/>
                  <a:gd name="connsiteY623" fmla="*/ 215551 h 2034730"/>
                  <a:gd name="connsiteX624" fmla="*/ 1604201 w 2035016"/>
                  <a:gd name="connsiteY624" fmla="*/ 266510 h 2034730"/>
                  <a:gd name="connsiteX625" fmla="*/ 439103 w 2035016"/>
                  <a:gd name="connsiteY625" fmla="*/ 260033 h 2034730"/>
                  <a:gd name="connsiteX626" fmla="*/ 399764 w 2035016"/>
                  <a:gd name="connsiteY626" fmla="*/ 208693 h 2034730"/>
                  <a:gd name="connsiteX627" fmla="*/ 401574 w 2035016"/>
                  <a:gd name="connsiteY627" fmla="*/ 207264 h 2034730"/>
                  <a:gd name="connsiteX628" fmla="*/ 440627 w 2035016"/>
                  <a:gd name="connsiteY628" fmla="*/ 258890 h 2034730"/>
                  <a:gd name="connsiteX629" fmla="*/ 439103 w 2035016"/>
                  <a:gd name="connsiteY629" fmla="*/ 260033 h 2034730"/>
                  <a:gd name="connsiteX630" fmla="*/ 1573816 w 2035016"/>
                  <a:gd name="connsiteY630" fmla="*/ 243745 h 2034730"/>
                  <a:gd name="connsiteX631" fmla="*/ 1572197 w 2035016"/>
                  <a:gd name="connsiteY631" fmla="*/ 242602 h 2034730"/>
                  <a:gd name="connsiteX632" fmla="*/ 1609916 w 2035016"/>
                  <a:gd name="connsiteY632" fmla="*/ 190024 h 2034730"/>
                  <a:gd name="connsiteX633" fmla="*/ 1611725 w 2035016"/>
                  <a:gd name="connsiteY633" fmla="*/ 191357 h 2034730"/>
                  <a:gd name="connsiteX634" fmla="*/ 1573816 w 2035016"/>
                  <a:gd name="connsiteY634" fmla="*/ 243745 h 2034730"/>
                  <a:gd name="connsiteX635" fmla="*/ 469678 w 2035016"/>
                  <a:gd name="connsiteY635" fmla="*/ 237649 h 2034730"/>
                  <a:gd name="connsiteX636" fmla="*/ 432530 w 2035016"/>
                  <a:gd name="connsiteY636" fmla="*/ 184690 h 2034730"/>
                  <a:gd name="connsiteX637" fmla="*/ 434245 w 2035016"/>
                  <a:gd name="connsiteY637" fmla="*/ 183451 h 2034730"/>
                  <a:gd name="connsiteX638" fmla="*/ 471392 w 2035016"/>
                  <a:gd name="connsiteY638" fmla="*/ 236411 h 2034730"/>
                  <a:gd name="connsiteX639" fmla="*/ 469678 w 2035016"/>
                  <a:gd name="connsiteY639" fmla="*/ 237649 h 2034730"/>
                  <a:gd name="connsiteX640" fmla="*/ 1542574 w 2035016"/>
                  <a:gd name="connsiteY640" fmla="*/ 222123 h 2034730"/>
                  <a:gd name="connsiteX641" fmla="*/ 1540859 w 2035016"/>
                  <a:gd name="connsiteY641" fmla="*/ 220980 h 2034730"/>
                  <a:gd name="connsiteX642" fmla="*/ 1576483 w 2035016"/>
                  <a:gd name="connsiteY642" fmla="*/ 166973 h 2034730"/>
                  <a:gd name="connsiteX643" fmla="*/ 1578293 w 2035016"/>
                  <a:gd name="connsiteY643" fmla="*/ 168212 h 2034730"/>
                  <a:gd name="connsiteX644" fmla="*/ 1542574 w 2035016"/>
                  <a:gd name="connsiteY644" fmla="*/ 222123 h 2034730"/>
                  <a:gd name="connsiteX645" fmla="*/ 501015 w 2035016"/>
                  <a:gd name="connsiteY645" fmla="*/ 216503 h 2034730"/>
                  <a:gd name="connsiteX646" fmla="*/ 465963 w 2035016"/>
                  <a:gd name="connsiteY646" fmla="*/ 162116 h 2034730"/>
                  <a:gd name="connsiteX647" fmla="*/ 467773 w 2035016"/>
                  <a:gd name="connsiteY647" fmla="*/ 160973 h 2034730"/>
                  <a:gd name="connsiteX648" fmla="*/ 502730 w 2035016"/>
                  <a:gd name="connsiteY648" fmla="*/ 215360 h 2034730"/>
                  <a:gd name="connsiteX649" fmla="*/ 501015 w 2035016"/>
                  <a:gd name="connsiteY649" fmla="*/ 216503 h 2034730"/>
                  <a:gd name="connsiteX650" fmla="*/ 1510570 w 2035016"/>
                  <a:gd name="connsiteY650" fmla="*/ 201930 h 2034730"/>
                  <a:gd name="connsiteX651" fmla="*/ 1508665 w 2035016"/>
                  <a:gd name="connsiteY651" fmla="*/ 200787 h 2034730"/>
                  <a:gd name="connsiteX652" fmla="*/ 1542098 w 2035016"/>
                  <a:gd name="connsiteY652" fmla="*/ 145447 h 2034730"/>
                  <a:gd name="connsiteX653" fmla="*/ 1543812 w 2035016"/>
                  <a:gd name="connsiteY653" fmla="*/ 146495 h 2034730"/>
                  <a:gd name="connsiteX654" fmla="*/ 1510570 w 2035016"/>
                  <a:gd name="connsiteY654" fmla="*/ 201930 h 2034730"/>
                  <a:gd name="connsiteX655" fmla="*/ 533305 w 2035016"/>
                  <a:gd name="connsiteY655" fmla="*/ 196596 h 2034730"/>
                  <a:gd name="connsiteX656" fmla="*/ 500348 w 2035016"/>
                  <a:gd name="connsiteY656" fmla="*/ 140875 h 2034730"/>
                  <a:gd name="connsiteX657" fmla="*/ 502253 w 2035016"/>
                  <a:gd name="connsiteY657" fmla="*/ 139732 h 2034730"/>
                  <a:gd name="connsiteX658" fmla="*/ 535115 w 2035016"/>
                  <a:gd name="connsiteY658" fmla="*/ 195453 h 2034730"/>
                  <a:gd name="connsiteX659" fmla="*/ 533305 w 2035016"/>
                  <a:gd name="connsiteY659" fmla="*/ 196596 h 2034730"/>
                  <a:gd name="connsiteX660" fmla="*/ 1477613 w 2035016"/>
                  <a:gd name="connsiteY660" fmla="*/ 182785 h 2034730"/>
                  <a:gd name="connsiteX661" fmla="*/ 1475899 w 2035016"/>
                  <a:gd name="connsiteY661" fmla="*/ 181832 h 2034730"/>
                  <a:gd name="connsiteX662" fmla="*/ 1507046 w 2035016"/>
                  <a:gd name="connsiteY662" fmla="*/ 125158 h 2034730"/>
                  <a:gd name="connsiteX663" fmla="*/ 1509046 w 2035016"/>
                  <a:gd name="connsiteY663" fmla="*/ 126301 h 2034730"/>
                  <a:gd name="connsiteX664" fmla="*/ 1477613 w 2035016"/>
                  <a:gd name="connsiteY664" fmla="*/ 182785 h 2034730"/>
                  <a:gd name="connsiteX665" fmla="*/ 566166 w 2035016"/>
                  <a:gd name="connsiteY665" fmla="*/ 177927 h 2034730"/>
                  <a:gd name="connsiteX666" fmla="*/ 535591 w 2035016"/>
                  <a:gd name="connsiteY666" fmla="*/ 120968 h 2034730"/>
                  <a:gd name="connsiteX667" fmla="*/ 537401 w 2035016"/>
                  <a:gd name="connsiteY667" fmla="*/ 120015 h 2034730"/>
                  <a:gd name="connsiteX668" fmla="*/ 567976 w 2035016"/>
                  <a:gd name="connsiteY668" fmla="*/ 176974 h 2034730"/>
                  <a:gd name="connsiteX669" fmla="*/ 566166 w 2035016"/>
                  <a:gd name="connsiteY669" fmla="*/ 177927 h 2034730"/>
                  <a:gd name="connsiteX670" fmla="*/ 1443990 w 2035016"/>
                  <a:gd name="connsiteY670" fmla="*/ 165068 h 2034730"/>
                  <a:gd name="connsiteX671" fmla="*/ 1442180 w 2035016"/>
                  <a:gd name="connsiteY671" fmla="*/ 164211 h 2034730"/>
                  <a:gd name="connsiteX672" fmla="*/ 1471041 w 2035016"/>
                  <a:gd name="connsiteY672" fmla="*/ 106299 h 2034730"/>
                  <a:gd name="connsiteX673" fmla="*/ 1473041 w 2035016"/>
                  <a:gd name="connsiteY673" fmla="*/ 107252 h 2034730"/>
                  <a:gd name="connsiteX674" fmla="*/ 1443990 w 2035016"/>
                  <a:gd name="connsiteY674" fmla="*/ 165068 h 2034730"/>
                  <a:gd name="connsiteX675" fmla="*/ 599980 w 2035016"/>
                  <a:gd name="connsiteY675" fmla="*/ 160687 h 2034730"/>
                  <a:gd name="connsiteX676" fmla="*/ 571500 w 2035016"/>
                  <a:gd name="connsiteY676" fmla="*/ 102584 h 2034730"/>
                  <a:gd name="connsiteX677" fmla="*/ 573500 w 2035016"/>
                  <a:gd name="connsiteY677" fmla="*/ 101632 h 2034730"/>
                  <a:gd name="connsiteX678" fmla="*/ 601790 w 2035016"/>
                  <a:gd name="connsiteY678" fmla="*/ 159829 h 2034730"/>
                  <a:gd name="connsiteX679" fmla="*/ 599980 w 2035016"/>
                  <a:gd name="connsiteY679" fmla="*/ 160687 h 2034730"/>
                  <a:gd name="connsiteX680" fmla="*/ 1409795 w 2035016"/>
                  <a:gd name="connsiteY680" fmla="*/ 148780 h 2034730"/>
                  <a:gd name="connsiteX681" fmla="*/ 1407890 w 2035016"/>
                  <a:gd name="connsiteY681" fmla="*/ 147923 h 2034730"/>
                  <a:gd name="connsiteX682" fmla="*/ 1434465 w 2035016"/>
                  <a:gd name="connsiteY682" fmla="*/ 88964 h 2034730"/>
                  <a:gd name="connsiteX683" fmla="*/ 1436465 w 2035016"/>
                  <a:gd name="connsiteY683" fmla="*/ 89821 h 2034730"/>
                  <a:gd name="connsiteX684" fmla="*/ 1409795 w 2035016"/>
                  <a:gd name="connsiteY684" fmla="*/ 148780 h 2034730"/>
                  <a:gd name="connsiteX685" fmla="*/ 634175 w 2035016"/>
                  <a:gd name="connsiteY685" fmla="*/ 144780 h 2034730"/>
                  <a:gd name="connsiteX686" fmla="*/ 608076 w 2035016"/>
                  <a:gd name="connsiteY686" fmla="*/ 85534 h 2034730"/>
                  <a:gd name="connsiteX687" fmla="*/ 610076 w 2035016"/>
                  <a:gd name="connsiteY687" fmla="*/ 84677 h 2034730"/>
                  <a:gd name="connsiteX688" fmla="*/ 636080 w 2035016"/>
                  <a:gd name="connsiteY688" fmla="*/ 143923 h 2034730"/>
                  <a:gd name="connsiteX689" fmla="*/ 634175 w 2035016"/>
                  <a:gd name="connsiteY689" fmla="*/ 144780 h 2034730"/>
                  <a:gd name="connsiteX690" fmla="*/ 1374839 w 2035016"/>
                  <a:gd name="connsiteY690" fmla="*/ 133826 h 2034730"/>
                  <a:gd name="connsiteX691" fmla="*/ 1372934 w 2035016"/>
                  <a:gd name="connsiteY691" fmla="*/ 133064 h 2034730"/>
                  <a:gd name="connsiteX692" fmla="*/ 1397127 w 2035016"/>
                  <a:gd name="connsiteY692" fmla="*/ 73057 h 2034730"/>
                  <a:gd name="connsiteX693" fmla="*/ 1399127 w 2035016"/>
                  <a:gd name="connsiteY693" fmla="*/ 73914 h 2034730"/>
                  <a:gd name="connsiteX694" fmla="*/ 1374839 w 2035016"/>
                  <a:gd name="connsiteY694" fmla="*/ 133826 h 2034730"/>
                  <a:gd name="connsiteX695" fmla="*/ 669131 w 2035016"/>
                  <a:gd name="connsiteY695" fmla="*/ 130207 h 2034730"/>
                  <a:gd name="connsiteX696" fmla="*/ 645509 w 2035016"/>
                  <a:gd name="connsiteY696" fmla="*/ 70009 h 2034730"/>
                  <a:gd name="connsiteX697" fmla="*/ 647605 w 2035016"/>
                  <a:gd name="connsiteY697" fmla="*/ 69247 h 2034730"/>
                  <a:gd name="connsiteX698" fmla="*/ 671036 w 2035016"/>
                  <a:gd name="connsiteY698" fmla="*/ 129540 h 2034730"/>
                  <a:gd name="connsiteX699" fmla="*/ 669131 w 2035016"/>
                  <a:gd name="connsiteY699" fmla="*/ 130207 h 2034730"/>
                  <a:gd name="connsiteX700" fmla="*/ 1339310 w 2035016"/>
                  <a:gd name="connsiteY700" fmla="*/ 120205 h 2034730"/>
                  <a:gd name="connsiteX701" fmla="*/ 1337310 w 2035016"/>
                  <a:gd name="connsiteY701" fmla="*/ 119539 h 2034730"/>
                  <a:gd name="connsiteX702" fmla="*/ 1359122 w 2035016"/>
                  <a:gd name="connsiteY702" fmla="*/ 58579 h 2034730"/>
                  <a:gd name="connsiteX703" fmla="*/ 1361123 w 2035016"/>
                  <a:gd name="connsiteY703" fmla="*/ 59341 h 2034730"/>
                  <a:gd name="connsiteX704" fmla="*/ 1339310 w 2035016"/>
                  <a:gd name="connsiteY704" fmla="*/ 120205 h 2034730"/>
                  <a:gd name="connsiteX705" fmla="*/ 704660 w 2035016"/>
                  <a:gd name="connsiteY705" fmla="*/ 117062 h 2034730"/>
                  <a:gd name="connsiteX706" fmla="*/ 683419 w 2035016"/>
                  <a:gd name="connsiteY706" fmla="*/ 56007 h 2034730"/>
                  <a:gd name="connsiteX707" fmla="*/ 685514 w 2035016"/>
                  <a:gd name="connsiteY707" fmla="*/ 55245 h 2034730"/>
                  <a:gd name="connsiteX708" fmla="*/ 706565 w 2035016"/>
                  <a:gd name="connsiteY708" fmla="*/ 116396 h 2034730"/>
                  <a:gd name="connsiteX709" fmla="*/ 704660 w 2035016"/>
                  <a:gd name="connsiteY709" fmla="*/ 117062 h 2034730"/>
                  <a:gd name="connsiteX710" fmla="*/ 1303211 w 2035016"/>
                  <a:gd name="connsiteY710" fmla="*/ 108109 h 2034730"/>
                  <a:gd name="connsiteX711" fmla="*/ 1301210 w 2035016"/>
                  <a:gd name="connsiteY711" fmla="*/ 107537 h 2034730"/>
                  <a:gd name="connsiteX712" fmla="*/ 1320546 w 2035016"/>
                  <a:gd name="connsiteY712" fmla="*/ 45815 h 2034730"/>
                  <a:gd name="connsiteX713" fmla="*/ 1322642 w 2035016"/>
                  <a:gd name="connsiteY713" fmla="*/ 46482 h 2034730"/>
                  <a:gd name="connsiteX714" fmla="*/ 1303211 w 2035016"/>
                  <a:gd name="connsiteY714" fmla="*/ 108109 h 2034730"/>
                  <a:gd name="connsiteX715" fmla="*/ 740759 w 2035016"/>
                  <a:gd name="connsiteY715" fmla="*/ 105346 h 2034730"/>
                  <a:gd name="connsiteX716" fmla="*/ 721900 w 2035016"/>
                  <a:gd name="connsiteY716" fmla="*/ 43434 h 2034730"/>
                  <a:gd name="connsiteX717" fmla="*/ 723995 w 2035016"/>
                  <a:gd name="connsiteY717" fmla="*/ 42767 h 2034730"/>
                  <a:gd name="connsiteX718" fmla="*/ 742569 w 2035016"/>
                  <a:gd name="connsiteY718" fmla="*/ 104775 h 2034730"/>
                  <a:gd name="connsiteX719" fmla="*/ 740759 w 2035016"/>
                  <a:gd name="connsiteY719" fmla="*/ 105346 h 2034730"/>
                  <a:gd name="connsiteX720" fmla="*/ 1266825 w 2035016"/>
                  <a:gd name="connsiteY720" fmla="*/ 97441 h 2034730"/>
                  <a:gd name="connsiteX721" fmla="*/ 1264825 w 2035016"/>
                  <a:gd name="connsiteY721" fmla="*/ 96869 h 2034730"/>
                  <a:gd name="connsiteX722" fmla="*/ 1281589 w 2035016"/>
                  <a:gd name="connsiteY722" fmla="*/ 34385 h 2034730"/>
                  <a:gd name="connsiteX723" fmla="*/ 1283684 w 2035016"/>
                  <a:gd name="connsiteY723" fmla="*/ 34957 h 2034730"/>
                  <a:gd name="connsiteX724" fmla="*/ 1266825 w 2035016"/>
                  <a:gd name="connsiteY724" fmla="*/ 97441 h 2034730"/>
                  <a:gd name="connsiteX725" fmla="*/ 777240 w 2035016"/>
                  <a:gd name="connsiteY725" fmla="*/ 95059 h 2034730"/>
                  <a:gd name="connsiteX726" fmla="*/ 760952 w 2035016"/>
                  <a:gd name="connsiteY726" fmla="*/ 32480 h 2034730"/>
                  <a:gd name="connsiteX727" fmla="*/ 763048 w 2035016"/>
                  <a:gd name="connsiteY727" fmla="*/ 31909 h 2034730"/>
                  <a:gd name="connsiteX728" fmla="*/ 779145 w 2035016"/>
                  <a:gd name="connsiteY728" fmla="*/ 94583 h 2034730"/>
                  <a:gd name="connsiteX729" fmla="*/ 777240 w 2035016"/>
                  <a:gd name="connsiteY729" fmla="*/ 95059 h 2034730"/>
                  <a:gd name="connsiteX730" fmla="*/ 1229963 w 2035016"/>
                  <a:gd name="connsiteY730" fmla="*/ 88297 h 2034730"/>
                  <a:gd name="connsiteX731" fmla="*/ 1228058 w 2035016"/>
                  <a:gd name="connsiteY731" fmla="*/ 87820 h 2034730"/>
                  <a:gd name="connsiteX732" fmla="*/ 1242251 w 2035016"/>
                  <a:gd name="connsiteY732" fmla="*/ 24670 h 2034730"/>
                  <a:gd name="connsiteX733" fmla="*/ 1244441 w 2035016"/>
                  <a:gd name="connsiteY733" fmla="*/ 25146 h 2034730"/>
                  <a:gd name="connsiteX734" fmla="*/ 1229963 w 2035016"/>
                  <a:gd name="connsiteY734" fmla="*/ 88297 h 2034730"/>
                  <a:gd name="connsiteX735" fmla="*/ 814102 w 2035016"/>
                  <a:gd name="connsiteY735" fmla="*/ 86296 h 2034730"/>
                  <a:gd name="connsiteX736" fmla="*/ 800386 w 2035016"/>
                  <a:gd name="connsiteY736" fmla="*/ 23051 h 2034730"/>
                  <a:gd name="connsiteX737" fmla="*/ 802481 w 2035016"/>
                  <a:gd name="connsiteY737" fmla="*/ 22574 h 2034730"/>
                  <a:gd name="connsiteX738" fmla="*/ 816102 w 2035016"/>
                  <a:gd name="connsiteY738" fmla="*/ 85820 h 2034730"/>
                  <a:gd name="connsiteX739" fmla="*/ 814102 w 2035016"/>
                  <a:gd name="connsiteY739" fmla="*/ 86296 h 2034730"/>
                  <a:gd name="connsiteX740" fmla="*/ 1192911 w 2035016"/>
                  <a:gd name="connsiteY740" fmla="*/ 80677 h 2034730"/>
                  <a:gd name="connsiteX741" fmla="*/ 1190911 w 2035016"/>
                  <a:gd name="connsiteY741" fmla="*/ 80296 h 2034730"/>
                  <a:gd name="connsiteX742" fmla="*/ 1202627 w 2035016"/>
                  <a:gd name="connsiteY742" fmla="*/ 16669 h 2034730"/>
                  <a:gd name="connsiteX743" fmla="*/ 1204817 w 2035016"/>
                  <a:gd name="connsiteY743" fmla="*/ 17050 h 2034730"/>
                  <a:gd name="connsiteX744" fmla="*/ 1192911 w 2035016"/>
                  <a:gd name="connsiteY744" fmla="*/ 80677 h 2034730"/>
                  <a:gd name="connsiteX745" fmla="*/ 851249 w 2035016"/>
                  <a:gd name="connsiteY745" fmla="*/ 78962 h 2034730"/>
                  <a:gd name="connsiteX746" fmla="*/ 840105 w 2035016"/>
                  <a:gd name="connsiteY746" fmla="*/ 15240 h 2034730"/>
                  <a:gd name="connsiteX747" fmla="*/ 842201 w 2035016"/>
                  <a:gd name="connsiteY747" fmla="*/ 14859 h 2034730"/>
                  <a:gd name="connsiteX748" fmla="*/ 853250 w 2035016"/>
                  <a:gd name="connsiteY748" fmla="*/ 78581 h 2034730"/>
                  <a:gd name="connsiteX749" fmla="*/ 851249 w 2035016"/>
                  <a:gd name="connsiteY749" fmla="*/ 78962 h 2034730"/>
                  <a:gd name="connsiteX750" fmla="*/ 1155478 w 2035016"/>
                  <a:gd name="connsiteY750" fmla="*/ 74486 h 2034730"/>
                  <a:gd name="connsiteX751" fmla="*/ 1153478 w 2035016"/>
                  <a:gd name="connsiteY751" fmla="*/ 74200 h 2034730"/>
                  <a:gd name="connsiteX752" fmla="*/ 1162622 w 2035016"/>
                  <a:gd name="connsiteY752" fmla="*/ 10192 h 2034730"/>
                  <a:gd name="connsiteX753" fmla="*/ 1164812 w 2035016"/>
                  <a:gd name="connsiteY753" fmla="*/ 10478 h 2034730"/>
                  <a:gd name="connsiteX754" fmla="*/ 1155478 w 2035016"/>
                  <a:gd name="connsiteY754" fmla="*/ 74486 h 2034730"/>
                  <a:gd name="connsiteX755" fmla="*/ 888778 w 2035016"/>
                  <a:gd name="connsiteY755" fmla="*/ 73152 h 2034730"/>
                  <a:gd name="connsiteX756" fmla="*/ 880110 w 2035016"/>
                  <a:gd name="connsiteY756" fmla="*/ 9049 h 2034730"/>
                  <a:gd name="connsiteX757" fmla="*/ 882301 w 2035016"/>
                  <a:gd name="connsiteY757" fmla="*/ 8763 h 2034730"/>
                  <a:gd name="connsiteX758" fmla="*/ 890778 w 2035016"/>
                  <a:gd name="connsiteY758" fmla="*/ 72866 h 2034730"/>
                  <a:gd name="connsiteX759" fmla="*/ 888778 w 2035016"/>
                  <a:gd name="connsiteY759" fmla="*/ 73152 h 2034730"/>
                  <a:gd name="connsiteX760" fmla="*/ 1117949 w 2035016"/>
                  <a:gd name="connsiteY760" fmla="*/ 69723 h 2034730"/>
                  <a:gd name="connsiteX761" fmla="*/ 1115949 w 2035016"/>
                  <a:gd name="connsiteY761" fmla="*/ 69532 h 2034730"/>
                  <a:gd name="connsiteX762" fmla="*/ 1122521 w 2035016"/>
                  <a:gd name="connsiteY762" fmla="*/ 5143 h 2034730"/>
                  <a:gd name="connsiteX763" fmla="*/ 1124712 w 2035016"/>
                  <a:gd name="connsiteY763" fmla="*/ 5334 h 2034730"/>
                  <a:gd name="connsiteX764" fmla="*/ 1117949 w 2035016"/>
                  <a:gd name="connsiteY764" fmla="*/ 69723 h 2034730"/>
                  <a:gd name="connsiteX765" fmla="*/ 926497 w 2035016"/>
                  <a:gd name="connsiteY765" fmla="*/ 68866 h 2034730"/>
                  <a:gd name="connsiteX766" fmla="*/ 920401 w 2035016"/>
                  <a:gd name="connsiteY766" fmla="*/ 4477 h 2034730"/>
                  <a:gd name="connsiteX767" fmla="*/ 922592 w 2035016"/>
                  <a:gd name="connsiteY767" fmla="*/ 4286 h 2034730"/>
                  <a:gd name="connsiteX768" fmla="*/ 928592 w 2035016"/>
                  <a:gd name="connsiteY768" fmla="*/ 68675 h 2034730"/>
                  <a:gd name="connsiteX769" fmla="*/ 926497 w 2035016"/>
                  <a:gd name="connsiteY769" fmla="*/ 68866 h 2034730"/>
                  <a:gd name="connsiteX770" fmla="*/ 1080040 w 2035016"/>
                  <a:gd name="connsiteY770" fmla="*/ 66580 h 2034730"/>
                  <a:gd name="connsiteX771" fmla="*/ 1078040 w 2035016"/>
                  <a:gd name="connsiteY771" fmla="*/ 66484 h 2034730"/>
                  <a:gd name="connsiteX772" fmla="*/ 1082040 w 2035016"/>
                  <a:gd name="connsiteY772" fmla="*/ 1905 h 2034730"/>
                  <a:gd name="connsiteX773" fmla="*/ 1084231 w 2035016"/>
                  <a:gd name="connsiteY773" fmla="*/ 2095 h 2034730"/>
                  <a:gd name="connsiteX774" fmla="*/ 1080040 w 2035016"/>
                  <a:gd name="connsiteY774" fmla="*/ 66580 h 2034730"/>
                  <a:gd name="connsiteX775" fmla="*/ 964216 w 2035016"/>
                  <a:gd name="connsiteY775" fmla="*/ 66008 h 2034730"/>
                  <a:gd name="connsiteX776" fmla="*/ 960692 w 2035016"/>
                  <a:gd name="connsiteY776" fmla="*/ 1429 h 2034730"/>
                  <a:gd name="connsiteX777" fmla="*/ 962882 w 2035016"/>
                  <a:gd name="connsiteY777" fmla="*/ 1333 h 2034730"/>
                  <a:gd name="connsiteX778" fmla="*/ 966311 w 2035016"/>
                  <a:gd name="connsiteY778" fmla="*/ 65913 h 2034730"/>
                  <a:gd name="connsiteX779" fmla="*/ 964216 w 2035016"/>
                  <a:gd name="connsiteY779" fmla="*/ 66008 h 2034730"/>
                  <a:gd name="connsiteX780" fmla="*/ 1042130 w 2035016"/>
                  <a:gd name="connsiteY780" fmla="*/ 64865 h 2034730"/>
                  <a:gd name="connsiteX781" fmla="*/ 1040130 w 2035016"/>
                  <a:gd name="connsiteY781" fmla="*/ 64770 h 2034730"/>
                  <a:gd name="connsiteX782" fmla="*/ 1041654 w 2035016"/>
                  <a:gd name="connsiteY782" fmla="*/ 95 h 2034730"/>
                  <a:gd name="connsiteX783" fmla="*/ 1043845 w 2035016"/>
                  <a:gd name="connsiteY783" fmla="*/ 191 h 2034730"/>
                  <a:gd name="connsiteX784" fmla="*/ 1042130 w 2035016"/>
                  <a:gd name="connsiteY784" fmla="*/ 64865 h 2034730"/>
                  <a:gd name="connsiteX785" fmla="*/ 1002221 w 2035016"/>
                  <a:gd name="connsiteY785" fmla="*/ 64675 h 2034730"/>
                  <a:gd name="connsiteX786" fmla="*/ 1001173 w 2035016"/>
                  <a:gd name="connsiteY786" fmla="*/ 0 h 2034730"/>
                  <a:gd name="connsiteX787" fmla="*/ 1003364 w 2035016"/>
                  <a:gd name="connsiteY787" fmla="*/ 0 h 2034730"/>
                  <a:gd name="connsiteX788" fmla="*/ 1004221 w 2035016"/>
                  <a:gd name="connsiteY788" fmla="*/ 64675 h 2034730"/>
                  <a:gd name="connsiteX789" fmla="*/ 1002221 w 2035016"/>
                  <a:gd name="connsiteY789" fmla="*/ 64675 h 2034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Lst>
                <a:rect l="l" t="t" r="r" b="b"/>
                <a:pathLst>
                  <a:path w="2035016" h="2034730">
                    <a:moveTo>
                      <a:pt x="1034320" y="2034731"/>
                    </a:moveTo>
                    <a:lnTo>
                      <a:pt x="1033177" y="1970056"/>
                    </a:lnTo>
                    <a:lnTo>
                      <a:pt x="1035272" y="1970056"/>
                    </a:lnTo>
                    <a:lnTo>
                      <a:pt x="1036415" y="2034731"/>
                    </a:lnTo>
                    <a:lnTo>
                      <a:pt x="1034320" y="2034731"/>
                    </a:lnTo>
                    <a:close/>
                    <a:moveTo>
                      <a:pt x="995934" y="2034635"/>
                    </a:moveTo>
                    <a:lnTo>
                      <a:pt x="993743" y="2034540"/>
                    </a:lnTo>
                    <a:lnTo>
                      <a:pt x="995267" y="1969865"/>
                    </a:lnTo>
                    <a:lnTo>
                      <a:pt x="997268" y="1969865"/>
                    </a:lnTo>
                    <a:lnTo>
                      <a:pt x="995934" y="2034635"/>
                    </a:lnTo>
                    <a:close/>
                    <a:moveTo>
                      <a:pt x="1074706" y="2033302"/>
                    </a:moveTo>
                    <a:lnTo>
                      <a:pt x="1071182" y="1968722"/>
                    </a:lnTo>
                    <a:lnTo>
                      <a:pt x="1073182" y="1968627"/>
                    </a:lnTo>
                    <a:lnTo>
                      <a:pt x="1076897" y="2033207"/>
                    </a:lnTo>
                    <a:lnTo>
                      <a:pt x="1074706" y="2033302"/>
                    </a:lnTo>
                    <a:close/>
                    <a:moveTo>
                      <a:pt x="955548" y="2033016"/>
                    </a:moveTo>
                    <a:lnTo>
                      <a:pt x="953357" y="2032921"/>
                    </a:lnTo>
                    <a:lnTo>
                      <a:pt x="957358" y="1968341"/>
                    </a:lnTo>
                    <a:lnTo>
                      <a:pt x="959453" y="1968437"/>
                    </a:lnTo>
                    <a:lnTo>
                      <a:pt x="955548" y="2033016"/>
                    </a:lnTo>
                    <a:close/>
                    <a:moveTo>
                      <a:pt x="1115092" y="2030254"/>
                    </a:moveTo>
                    <a:lnTo>
                      <a:pt x="1108996" y="1965865"/>
                    </a:lnTo>
                    <a:lnTo>
                      <a:pt x="1110996" y="1965674"/>
                    </a:lnTo>
                    <a:lnTo>
                      <a:pt x="1117187" y="2030063"/>
                    </a:lnTo>
                    <a:lnTo>
                      <a:pt x="1115092" y="2030254"/>
                    </a:lnTo>
                    <a:close/>
                    <a:moveTo>
                      <a:pt x="915162" y="2029778"/>
                    </a:moveTo>
                    <a:lnTo>
                      <a:pt x="912971" y="2029587"/>
                    </a:lnTo>
                    <a:lnTo>
                      <a:pt x="919544" y="1965198"/>
                    </a:lnTo>
                    <a:lnTo>
                      <a:pt x="921639" y="1965389"/>
                    </a:lnTo>
                    <a:lnTo>
                      <a:pt x="915162" y="2029778"/>
                    </a:lnTo>
                    <a:close/>
                    <a:moveTo>
                      <a:pt x="1155287" y="2025587"/>
                    </a:moveTo>
                    <a:lnTo>
                      <a:pt x="1146524" y="1961483"/>
                    </a:lnTo>
                    <a:lnTo>
                      <a:pt x="1148620" y="1961198"/>
                    </a:lnTo>
                    <a:lnTo>
                      <a:pt x="1157383" y="2025301"/>
                    </a:lnTo>
                    <a:lnTo>
                      <a:pt x="1155287" y="2025587"/>
                    </a:lnTo>
                    <a:close/>
                    <a:moveTo>
                      <a:pt x="874967" y="2024920"/>
                    </a:moveTo>
                    <a:lnTo>
                      <a:pt x="872776" y="2024634"/>
                    </a:lnTo>
                    <a:lnTo>
                      <a:pt x="881920" y="1960626"/>
                    </a:lnTo>
                    <a:lnTo>
                      <a:pt x="883920" y="1960912"/>
                    </a:lnTo>
                    <a:lnTo>
                      <a:pt x="874967" y="2024920"/>
                    </a:lnTo>
                    <a:close/>
                    <a:moveTo>
                      <a:pt x="1195292" y="2019395"/>
                    </a:moveTo>
                    <a:lnTo>
                      <a:pt x="1184148" y="1955673"/>
                    </a:lnTo>
                    <a:lnTo>
                      <a:pt x="1186148" y="1955292"/>
                    </a:lnTo>
                    <a:lnTo>
                      <a:pt x="1197578" y="2019014"/>
                    </a:lnTo>
                    <a:lnTo>
                      <a:pt x="1195292" y="2019395"/>
                    </a:lnTo>
                    <a:close/>
                    <a:moveTo>
                      <a:pt x="834962" y="2018538"/>
                    </a:moveTo>
                    <a:lnTo>
                      <a:pt x="832771" y="2018157"/>
                    </a:lnTo>
                    <a:lnTo>
                      <a:pt x="844487" y="1954530"/>
                    </a:lnTo>
                    <a:lnTo>
                      <a:pt x="846487" y="1954911"/>
                    </a:lnTo>
                    <a:lnTo>
                      <a:pt x="834962" y="2018538"/>
                    </a:lnTo>
                    <a:close/>
                    <a:moveTo>
                      <a:pt x="1235107" y="2011585"/>
                    </a:moveTo>
                    <a:lnTo>
                      <a:pt x="1221296" y="1948339"/>
                    </a:lnTo>
                    <a:lnTo>
                      <a:pt x="1223296" y="1947862"/>
                    </a:lnTo>
                    <a:lnTo>
                      <a:pt x="1237202" y="2011013"/>
                    </a:lnTo>
                    <a:lnTo>
                      <a:pt x="1235107" y="2011585"/>
                    </a:lnTo>
                    <a:close/>
                    <a:moveTo>
                      <a:pt x="795242" y="2010537"/>
                    </a:moveTo>
                    <a:lnTo>
                      <a:pt x="793052" y="2010061"/>
                    </a:lnTo>
                    <a:lnTo>
                      <a:pt x="807339" y="1946910"/>
                    </a:lnTo>
                    <a:lnTo>
                      <a:pt x="809339" y="1947386"/>
                    </a:lnTo>
                    <a:lnTo>
                      <a:pt x="795242" y="2010537"/>
                    </a:lnTo>
                    <a:close/>
                    <a:moveTo>
                      <a:pt x="1274350" y="2002155"/>
                    </a:moveTo>
                    <a:lnTo>
                      <a:pt x="1258157" y="1939481"/>
                    </a:lnTo>
                    <a:lnTo>
                      <a:pt x="1260062" y="1939004"/>
                    </a:lnTo>
                    <a:lnTo>
                      <a:pt x="1276541" y="2001584"/>
                    </a:lnTo>
                    <a:lnTo>
                      <a:pt x="1274350" y="2002155"/>
                    </a:lnTo>
                    <a:close/>
                    <a:moveTo>
                      <a:pt x="755904" y="2000917"/>
                    </a:moveTo>
                    <a:lnTo>
                      <a:pt x="753713" y="2000345"/>
                    </a:lnTo>
                    <a:lnTo>
                      <a:pt x="770477" y="1937861"/>
                    </a:lnTo>
                    <a:lnTo>
                      <a:pt x="772382" y="1938337"/>
                    </a:lnTo>
                    <a:lnTo>
                      <a:pt x="755904" y="2000917"/>
                    </a:lnTo>
                    <a:close/>
                    <a:moveTo>
                      <a:pt x="1313402" y="1991201"/>
                    </a:moveTo>
                    <a:lnTo>
                      <a:pt x="1294638" y="1929289"/>
                    </a:lnTo>
                    <a:lnTo>
                      <a:pt x="1296543" y="1928717"/>
                    </a:lnTo>
                    <a:lnTo>
                      <a:pt x="1315498" y="1990535"/>
                    </a:lnTo>
                    <a:lnTo>
                      <a:pt x="1313402" y="1991201"/>
                    </a:lnTo>
                    <a:close/>
                    <a:moveTo>
                      <a:pt x="716947" y="1989773"/>
                    </a:moveTo>
                    <a:lnTo>
                      <a:pt x="714851" y="1989106"/>
                    </a:lnTo>
                    <a:lnTo>
                      <a:pt x="734092" y="1927289"/>
                    </a:lnTo>
                    <a:lnTo>
                      <a:pt x="736092" y="1927860"/>
                    </a:lnTo>
                    <a:lnTo>
                      <a:pt x="716947" y="1989773"/>
                    </a:lnTo>
                    <a:close/>
                    <a:moveTo>
                      <a:pt x="1351979" y="1978628"/>
                    </a:moveTo>
                    <a:lnTo>
                      <a:pt x="1330643" y="1917573"/>
                    </a:lnTo>
                    <a:lnTo>
                      <a:pt x="1332643" y="1916906"/>
                    </a:lnTo>
                    <a:lnTo>
                      <a:pt x="1353979" y="1977962"/>
                    </a:lnTo>
                    <a:lnTo>
                      <a:pt x="1351979" y="1978628"/>
                    </a:lnTo>
                    <a:close/>
                    <a:moveTo>
                      <a:pt x="678371" y="1977009"/>
                    </a:moveTo>
                    <a:lnTo>
                      <a:pt x="676275" y="1976247"/>
                    </a:lnTo>
                    <a:lnTo>
                      <a:pt x="698087" y="1915287"/>
                    </a:lnTo>
                    <a:lnTo>
                      <a:pt x="699992" y="1915954"/>
                    </a:lnTo>
                    <a:lnTo>
                      <a:pt x="678371" y="1977009"/>
                    </a:lnTo>
                    <a:close/>
                    <a:moveTo>
                      <a:pt x="1389888" y="1964531"/>
                    </a:moveTo>
                    <a:lnTo>
                      <a:pt x="1366266" y="1904333"/>
                    </a:lnTo>
                    <a:lnTo>
                      <a:pt x="1368171" y="1903571"/>
                    </a:lnTo>
                    <a:lnTo>
                      <a:pt x="1391984" y="1963674"/>
                    </a:lnTo>
                    <a:lnTo>
                      <a:pt x="1389888" y="1964531"/>
                    </a:lnTo>
                    <a:close/>
                    <a:moveTo>
                      <a:pt x="640366" y="1962722"/>
                    </a:moveTo>
                    <a:lnTo>
                      <a:pt x="638270" y="1961864"/>
                    </a:lnTo>
                    <a:lnTo>
                      <a:pt x="662464" y="1901857"/>
                    </a:lnTo>
                    <a:lnTo>
                      <a:pt x="664369" y="1902619"/>
                    </a:lnTo>
                    <a:lnTo>
                      <a:pt x="640366" y="1962722"/>
                    </a:lnTo>
                    <a:close/>
                    <a:moveTo>
                      <a:pt x="1427226" y="1949006"/>
                    </a:moveTo>
                    <a:lnTo>
                      <a:pt x="1401032" y="1889855"/>
                    </a:lnTo>
                    <a:lnTo>
                      <a:pt x="1402937" y="1888998"/>
                    </a:lnTo>
                    <a:lnTo>
                      <a:pt x="1429131" y="1948148"/>
                    </a:lnTo>
                    <a:lnTo>
                      <a:pt x="1427226" y="1949006"/>
                    </a:lnTo>
                    <a:close/>
                    <a:moveTo>
                      <a:pt x="602933" y="1946910"/>
                    </a:moveTo>
                    <a:lnTo>
                      <a:pt x="600932" y="1946053"/>
                    </a:lnTo>
                    <a:lnTo>
                      <a:pt x="627412" y="1886998"/>
                    </a:lnTo>
                    <a:lnTo>
                      <a:pt x="629317" y="1887855"/>
                    </a:lnTo>
                    <a:lnTo>
                      <a:pt x="602933" y="1946910"/>
                    </a:lnTo>
                    <a:close/>
                    <a:moveTo>
                      <a:pt x="1463897" y="1931956"/>
                    </a:moveTo>
                    <a:lnTo>
                      <a:pt x="1435418" y="1873853"/>
                    </a:lnTo>
                    <a:lnTo>
                      <a:pt x="1437227" y="1872996"/>
                    </a:lnTo>
                    <a:lnTo>
                      <a:pt x="1465802" y="1931003"/>
                    </a:lnTo>
                    <a:lnTo>
                      <a:pt x="1463897" y="1931956"/>
                    </a:lnTo>
                    <a:close/>
                    <a:moveTo>
                      <a:pt x="566261" y="1929575"/>
                    </a:moveTo>
                    <a:lnTo>
                      <a:pt x="564356" y="1928622"/>
                    </a:lnTo>
                    <a:lnTo>
                      <a:pt x="593217" y="1870710"/>
                    </a:lnTo>
                    <a:lnTo>
                      <a:pt x="595027" y="1871662"/>
                    </a:lnTo>
                    <a:lnTo>
                      <a:pt x="566261" y="1929575"/>
                    </a:lnTo>
                    <a:close/>
                    <a:moveTo>
                      <a:pt x="1499807" y="1913573"/>
                    </a:moveTo>
                    <a:lnTo>
                      <a:pt x="1469231" y="1856613"/>
                    </a:lnTo>
                    <a:lnTo>
                      <a:pt x="1470946" y="1855661"/>
                    </a:lnTo>
                    <a:lnTo>
                      <a:pt x="1501712" y="1912525"/>
                    </a:lnTo>
                    <a:lnTo>
                      <a:pt x="1499807" y="1913573"/>
                    </a:lnTo>
                    <a:close/>
                    <a:moveTo>
                      <a:pt x="530257" y="1910810"/>
                    </a:moveTo>
                    <a:lnTo>
                      <a:pt x="528352" y="1909762"/>
                    </a:lnTo>
                    <a:lnTo>
                      <a:pt x="559499" y="1853089"/>
                    </a:lnTo>
                    <a:lnTo>
                      <a:pt x="561308" y="1854041"/>
                    </a:lnTo>
                    <a:lnTo>
                      <a:pt x="530257" y="1910810"/>
                    </a:lnTo>
                    <a:close/>
                    <a:moveTo>
                      <a:pt x="1535049" y="1893570"/>
                    </a:moveTo>
                    <a:lnTo>
                      <a:pt x="1501997" y="1837944"/>
                    </a:lnTo>
                    <a:lnTo>
                      <a:pt x="1503807" y="1836896"/>
                    </a:lnTo>
                    <a:lnTo>
                      <a:pt x="1536859" y="1892522"/>
                    </a:lnTo>
                    <a:lnTo>
                      <a:pt x="1535049" y="1893570"/>
                    </a:lnTo>
                    <a:close/>
                    <a:moveTo>
                      <a:pt x="495014" y="1890712"/>
                    </a:moveTo>
                    <a:lnTo>
                      <a:pt x="493205" y="1889665"/>
                    </a:lnTo>
                    <a:lnTo>
                      <a:pt x="526447" y="1834134"/>
                    </a:lnTo>
                    <a:lnTo>
                      <a:pt x="528257" y="1835182"/>
                    </a:lnTo>
                    <a:lnTo>
                      <a:pt x="495014" y="1890712"/>
                    </a:lnTo>
                    <a:close/>
                    <a:moveTo>
                      <a:pt x="1569339" y="1872329"/>
                    </a:moveTo>
                    <a:lnTo>
                      <a:pt x="1534287" y="1817941"/>
                    </a:lnTo>
                    <a:lnTo>
                      <a:pt x="1535906" y="1816894"/>
                    </a:lnTo>
                    <a:lnTo>
                      <a:pt x="1571149" y="1871186"/>
                    </a:lnTo>
                    <a:lnTo>
                      <a:pt x="1569339" y="1872329"/>
                    </a:lnTo>
                    <a:close/>
                    <a:moveTo>
                      <a:pt x="460724" y="1869186"/>
                    </a:moveTo>
                    <a:lnTo>
                      <a:pt x="458915" y="1867948"/>
                    </a:lnTo>
                    <a:lnTo>
                      <a:pt x="494443" y="1813846"/>
                    </a:lnTo>
                    <a:lnTo>
                      <a:pt x="496157" y="1814989"/>
                    </a:lnTo>
                    <a:lnTo>
                      <a:pt x="460724" y="1869186"/>
                    </a:lnTo>
                    <a:close/>
                    <a:moveTo>
                      <a:pt x="1602867" y="1849755"/>
                    </a:moveTo>
                    <a:lnTo>
                      <a:pt x="1565720" y="1796796"/>
                    </a:lnTo>
                    <a:lnTo>
                      <a:pt x="1567339" y="1795653"/>
                    </a:lnTo>
                    <a:lnTo>
                      <a:pt x="1604677" y="1848422"/>
                    </a:lnTo>
                    <a:lnTo>
                      <a:pt x="1602867" y="1849755"/>
                    </a:lnTo>
                    <a:close/>
                    <a:moveTo>
                      <a:pt x="427196" y="1846231"/>
                    </a:moveTo>
                    <a:lnTo>
                      <a:pt x="425482" y="1844993"/>
                    </a:lnTo>
                    <a:lnTo>
                      <a:pt x="463106" y="1792319"/>
                    </a:lnTo>
                    <a:lnTo>
                      <a:pt x="464820" y="1793558"/>
                    </a:lnTo>
                    <a:lnTo>
                      <a:pt x="427196" y="1846231"/>
                    </a:lnTo>
                    <a:close/>
                    <a:moveTo>
                      <a:pt x="1635443" y="1825752"/>
                    </a:moveTo>
                    <a:lnTo>
                      <a:pt x="1596200" y="1774317"/>
                    </a:lnTo>
                    <a:lnTo>
                      <a:pt x="1597819" y="1773079"/>
                    </a:lnTo>
                    <a:lnTo>
                      <a:pt x="1637252" y="1824419"/>
                    </a:lnTo>
                    <a:lnTo>
                      <a:pt x="1635443" y="1825752"/>
                    </a:lnTo>
                    <a:close/>
                    <a:moveTo>
                      <a:pt x="394716" y="1822037"/>
                    </a:moveTo>
                    <a:lnTo>
                      <a:pt x="392906" y="1820609"/>
                    </a:lnTo>
                    <a:lnTo>
                      <a:pt x="432816" y="1769650"/>
                    </a:lnTo>
                    <a:lnTo>
                      <a:pt x="434340" y="1770888"/>
                    </a:lnTo>
                    <a:lnTo>
                      <a:pt x="394716" y="1822037"/>
                    </a:lnTo>
                    <a:close/>
                    <a:moveTo>
                      <a:pt x="1667161" y="1800511"/>
                    </a:moveTo>
                    <a:lnTo>
                      <a:pt x="1625822" y="1750695"/>
                    </a:lnTo>
                    <a:lnTo>
                      <a:pt x="1627346" y="1749362"/>
                    </a:lnTo>
                    <a:lnTo>
                      <a:pt x="1668780" y="1799082"/>
                    </a:lnTo>
                    <a:lnTo>
                      <a:pt x="1667161" y="1800511"/>
                    </a:lnTo>
                    <a:close/>
                    <a:moveTo>
                      <a:pt x="363188" y="1796606"/>
                    </a:moveTo>
                    <a:lnTo>
                      <a:pt x="361379" y="1795082"/>
                    </a:lnTo>
                    <a:lnTo>
                      <a:pt x="403289" y="1745742"/>
                    </a:lnTo>
                    <a:lnTo>
                      <a:pt x="404717" y="1746980"/>
                    </a:lnTo>
                    <a:lnTo>
                      <a:pt x="363188" y="1796606"/>
                    </a:lnTo>
                    <a:close/>
                    <a:moveTo>
                      <a:pt x="1697736" y="1774031"/>
                    </a:moveTo>
                    <a:lnTo>
                      <a:pt x="1654493" y="1725930"/>
                    </a:lnTo>
                    <a:lnTo>
                      <a:pt x="1656017" y="1724597"/>
                    </a:lnTo>
                    <a:lnTo>
                      <a:pt x="1699451" y="1772603"/>
                    </a:lnTo>
                    <a:lnTo>
                      <a:pt x="1697736" y="1774031"/>
                    </a:lnTo>
                    <a:close/>
                    <a:moveTo>
                      <a:pt x="332708" y="1769936"/>
                    </a:moveTo>
                    <a:lnTo>
                      <a:pt x="331089" y="1768412"/>
                    </a:lnTo>
                    <a:lnTo>
                      <a:pt x="374714" y="1720691"/>
                    </a:lnTo>
                    <a:lnTo>
                      <a:pt x="376238" y="1722025"/>
                    </a:lnTo>
                    <a:lnTo>
                      <a:pt x="332708" y="1769936"/>
                    </a:lnTo>
                    <a:close/>
                    <a:moveTo>
                      <a:pt x="1727359" y="1746409"/>
                    </a:moveTo>
                    <a:lnTo>
                      <a:pt x="1682210" y="1700117"/>
                    </a:lnTo>
                    <a:lnTo>
                      <a:pt x="1683734" y="1698689"/>
                    </a:lnTo>
                    <a:lnTo>
                      <a:pt x="1728978" y="1744980"/>
                    </a:lnTo>
                    <a:lnTo>
                      <a:pt x="1727359" y="1746409"/>
                    </a:lnTo>
                    <a:close/>
                    <a:moveTo>
                      <a:pt x="303276" y="1742123"/>
                    </a:moveTo>
                    <a:lnTo>
                      <a:pt x="301657" y="1740503"/>
                    </a:lnTo>
                    <a:lnTo>
                      <a:pt x="347186" y="1694593"/>
                    </a:lnTo>
                    <a:lnTo>
                      <a:pt x="348615" y="1696022"/>
                    </a:lnTo>
                    <a:lnTo>
                      <a:pt x="303276" y="1742123"/>
                    </a:lnTo>
                    <a:close/>
                    <a:moveTo>
                      <a:pt x="1755743" y="1717548"/>
                    </a:moveTo>
                    <a:lnTo>
                      <a:pt x="1708880" y="1672971"/>
                    </a:lnTo>
                    <a:lnTo>
                      <a:pt x="1710309" y="1671542"/>
                    </a:lnTo>
                    <a:lnTo>
                      <a:pt x="1757363" y="1716024"/>
                    </a:lnTo>
                    <a:lnTo>
                      <a:pt x="1755743" y="1717548"/>
                    </a:lnTo>
                    <a:close/>
                    <a:moveTo>
                      <a:pt x="275082" y="1713166"/>
                    </a:moveTo>
                    <a:lnTo>
                      <a:pt x="273558" y="1711547"/>
                    </a:lnTo>
                    <a:lnTo>
                      <a:pt x="320897" y="1667447"/>
                    </a:lnTo>
                    <a:lnTo>
                      <a:pt x="322231" y="1668875"/>
                    </a:lnTo>
                    <a:lnTo>
                      <a:pt x="275082" y="1713166"/>
                    </a:lnTo>
                    <a:close/>
                    <a:moveTo>
                      <a:pt x="1782985" y="1687640"/>
                    </a:moveTo>
                    <a:lnTo>
                      <a:pt x="1734407" y="1644872"/>
                    </a:lnTo>
                    <a:lnTo>
                      <a:pt x="1735741" y="1643348"/>
                    </a:lnTo>
                    <a:lnTo>
                      <a:pt x="1784509" y="1685830"/>
                    </a:lnTo>
                    <a:lnTo>
                      <a:pt x="1782985" y="1687640"/>
                    </a:lnTo>
                    <a:close/>
                    <a:moveTo>
                      <a:pt x="247936" y="1683068"/>
                    </a:moveTo>
                    <a:lnTo>
                      <a:pt x="246507" y="1681448"/>
                    </a:lnTo>
                    <a:lnTo>
                      <a:pt x="295561" y="1639253"/>
                    </a:lnTo>
                    <a:lnTo>
                      <a:pt x="296894" y="1640777"/>
                    </a:lnTo>
                    <a:lnTo>
                      <a:pt x="247936" y="1683068"/>
                    </a:lnTo>
                    <a:close/>
                    <a:moveTo>
                      <a:pt x="1809179" y="1656683"/>
                    </a:moveTo>
                    <a:lnTo>
                      <a:pt x="1758887" y="1616012"/>
                    </a:lnTo>
                    <a:lnTo>
                      <a:pt x="1760220" y="1614392"/>
                    </a:lnTo>
                    <a:lnTo>
                      <a:pt x="1810607" y="1654969"/>
                    </a:lnTo>
                    <a:lnTo>
                      <a:pt x="1809179" y="1656683"/>
                    </a:lnTo>
                    <a:close/>
                    <a:moveTo>
                      <a:pt x="222123" y="1651921"/>
                    </a:moveTo>
                    <a:lnTo>
                      <a:pt x="220790" y="1650206"/>
                    </a:lnTo>
                    <a:lnTo>
                      <a:pt x="271463" y="1609916"/>
                    </a:lnTo>
                    <a:lnTo>
                      <a:pt x="272701" y="1611535"/>
                    </a:lnTo>
                    <a:lnTo>
                      <a:pt x="222123" y="1651921"/>
                    </a:lnTo>
                    <a:close/>
                    <a:moveTo>
                      <a:pt x="1833944" y="1624679"/>
                    </a:moveTo>
                    <a:lnTo>
                      <a:pt x="1782128" y="1586008"/>
                    </a:lnTo>
                    <a:lnTo>
                      <a:pt x="1783271" y="1584389"/>
                    </a:lnTo>
                    <a:lnTo>
                      <a:pt x="1835277" y="1622870"/>
                    </a:lnTo>
                    <a:lnTo>
                      <a:pt x="1833944" y="1624679"/>
                    </a:lnTo>
                    <a:close/>
                    <a:moveTo>
                      <a:pt x="197453" y="1619822"/>
                    </a:moveTo>
                    <a:lnTo>
                      <a:pt x="196120" y="1618012"/>
                    </a:lnTo>
                    <a:lnTo>
                      <a:pt x="248317" y="1579816"/>
                    </a:lnTo>
                    <a:lnTo>
                      <a:pt x="249555" y="1581436"/>
                    </a:lnTo>
                    <a:lnTo>
                      <a:pt x="197453" y="1619822"/>
                    </a:lnTo>
                    <a:close/>
                    <a:moveTo>
                      <a:pt x="1857566" y="1591723"/>
                    </a:moveTo>
                    <a:lnTo>
                      <a:pt x="1804226" y="1555147"/>
                    </a:lnTo>
                    <a:lnTo>
                      <a:pt x="1805369" y="1553528"/>
                    </a:lnTo>
                    <a:lnTo>
                      <a:pt x="1858899" y="1589913"/>
                    </a:lnTo>
                    <a:lnTo>
                      <a:pt x="1857566" y="1591723"/>
                    </a:lnTo>
                    <a:close/>
                    <a:moveTo>
                      <a:pt x="174117" y="1586770"/>
                    </a:moveTo>
                    <a:lnTo>
                      <a:pt x="172879" y="1584865"/>
                    </a:lnTo>
                    <a:lnTo>
                      <a:pt x="226600" y="1548860"/>
                    </a:lnTo>
                    <a:lnTo>
                      <a:pt x="227743" y="1550480"/>
                    </a:lnTo>
                    <a:lnTo>
                      <a:pt x="174117" y="1586770"/>
                    </a:lnTo>
                    <a:close/>
                    <a:moveTo>
                      <a:pt x="1879759" y="1557814"/>
                    </a:moveTo>
                    <a:lnTo>
                      <a:pt x="1824990" y="1523333"/>
                    </a:lnTo>
                    <a:lnTo>
                      <a:pt x="1826038" y="1521619"/>
                    </a:lnTo>
                    <a:lnTo>
                      <a:pt x="1880902" y="1555909"/>
                    </a:lnTo>
                    <a:lnTo>
                      <a:pt x="1879759" y="1557814"/>
                    </a:lnTo>
                    <a:close/>
                    <a:moveTo>
                      <a:pt x="152114" y="1552861"/>
                    </a:moveTo>
                    <a:lnTo>
                      <a:pt x="150971" y="1550956"/>
                    </a:lnTo>
                    <a:lnTo>
                      <a:pt x="206026" y="1516952"/>
                    </a:lnTo>
                    <a:lnTo>
                      <a:pt x="207074" y="1518666"/>
                    </a:lnTo>
                    <a:lnTo>
                      <a:pt x="152114" y="1552861"/>
                    </a:lnTo>
                    <a:close/>
                    <a:moveTo>
                      <a:pt x="1900714" y="1522952"/>
                    </a:moveTo>
                    <a:lnTo>
                      <a:pt x="1844516" y="1490853"/>
                    </a:lnTo>
                    <a:lnTo>
                      <a:pt x="1845564" y="1489043"/>
                    </a:lnTo>
                    <a:lnTo>
                      <a:pt x="1901762" y="1521143"/>
                    </a:lnTo>
                    <a:lnTo>
                      <a:pt x="1900714" y="1522952"/>
                    </a:lnTo>
                    <a:close/>
                    <a:moveTo>
                      <a:pt x="131445" y="1517999"/>
                    </a:moveTo>
                    <a:lnTo>
                      <a:pt x="130397" y="1516190"/>
                    </a:lnTo>
                    <a:lnTo>
                      <a:pt x="186690" y="1484376"/>
                    </a:lnTo>
                    <a:lnTo>
                      <a:pt x="187738" y="1486186"/>
                    </a:lnTo>
                    <a:lnTo>
                      <a:pt x="131445" y="1517999"/>
                    </a:lnTo>
                    <a:close/>
                    <a:moveTo>
                      <a:pt x="1920145" y="1487424"/>
                    </a:moveTo>
                    <a:lnTo>
                      <a:pt x="1862804" y="1457420"/>
                    </a:lnTo>
                    <a:lnTo>
                      <a:pt x="1863757" y="1455611"/>
                    </a:lnTo>
                    <a:lnTo>
                      <a:pt x="1921193" y="1485424"/>
                    </a:lnTo>
                    <a:lnTo>
                      <a:pt x="1920145" y="1487424"/>
                    </a:lnTo>
                    <a:close/>
                    <a:moveTo>
                      <a:pt x="112300" y="1482566"/>
                    </a:moveTo>
                    <a:lnTo>
                      <a:pt x="111252" y="1480566"/>
                    </a:lnTo>
                    <a:lnTo>
                      <a:pt x="168878" y="1451039"/>
                    </a:lnTo>
                    <a:lnTo>
                      <a:pt x="169831" y="1452848"/>
                    </a:lnTo>
                    <a:lnTo>
                      <a:pt x="112300" y="1482566"/>
                    </a:lnTo>
                    <a:close/>
                    <a:moveTo>
                      <a:pt x="1938147" y="1451134"/>
                    </a:moveTo>
                    <a:lnTo>
                      <a:pt x="1879664" y="1423511"/>
                    </a:lnTo>
                    <a:lnTo>
                      <a:pt x="1880521" y="1421702"/>
                    </a:lnTo>
                    <a:lnTo>
                      <a:pt x="1939100" y="1449134"/>
                    </a:lnTo>
                    <a:lnTo>
                      <a:pt x="1938147" y="1451134"/>
                    </a:lnTo>
                    <a:close/>
                    <a:moveTo>
                      <a:pt x="94488" y="1446276"/>
                    </a:moveTo>
                    <a:lnTo>
                      <a:pt x="93536" y="1444276"/>
                    </a:lnTo>
                    <a:lnTo>
                      <a:pt x="152305" y="1417130"/>
                    </a:lnTo>
                    <a:lnTo>
                      <a:pt x="153162" y="1418939"/>
                    </a:lnTo>
                    <a:lnTo>
                      <a:pt x="94488" y="1446276"/>
                    </a:lnTo>
                    <a:close/>
                    <a:moveTo>
                      <a:pt x="1954721" y="1414177"/>
                    </a:moveTo>
                    <a:lnTo>
                      <a:pt x="1895285" y="1388745"/>
                    </a:lnTo>
                    <a:lnTo>
                      <a:pt x="1896047" y="1387031"/>
                    </a:lnTo>
                    <a:lnTo>
                      <a:pt x="1955673" y="1412081"/>
                    </a:lnTo>
                    <a:lnTo>
                      <a:pt x="1954721" y="1414177"/>
                    </a:lnTo>
                    <a:close/>
                    <a:moveTo>
                      <a:pt x="78200" y="1409319"/>
                    </a:moveTo>
                    <a:lnTo>
                      <a:pt x="77343" y="1407319"/>
                    </a:lnTo>
                    <a:lnTo>
                      <a:pt x="137065" y="1382554"/>
                    </a:lnTo>
                    <a:lnTo>
                      <a:pt x="137827" y="1384364"/>
                    </a:lnTo>
                    <a:lnTo>
                      <a:pt x="78200" y="1409319"/>
                    </a:lnTo>
                    <a:close/>
                    <a:moveTo>
                      <a:pt x="1969865" y="1376362"/>
                    </a:moveTo>
                    <a:lnTo>
                      <a:pt x="1909382" y="1353407"/>
                    </a:lnTo>
                    <a:lnTo>
                      <a:pt x="1910048" y="1351502"/>
                    </a:lnTo>
                    <a:lnTo>
                      <a:pt x="1970627" y="1374172"/>
                    </a:lnTo>
                    <a:lnTo>
                      <a:pt x="1969865" y="1376362"/>
                    </a:lnTo>
                    <a:close/>
                    <a:moveTo>
                      <a:pt x="63437" y="1371695"/>
                    </a:moveTo>
                    <a:lnTo>
                      <a:pt x="62675" y="1369600"/>
                    </a:lnTo>
                    <a:lnTo>
                      <a:pt x="123444" y="1347311"/>
                    </a:lnTo>
                    <a:lnTo>
                      <a:pt x="124111" y="1349216"/>
                    </a:lnTo>
                    <a:lnTo>
                      <a:pt x="63437" y="1371695"/>
                    </a:lnTo>
                    <a:close/>
                    <a:moveTo>
                      <a:pt x="1983486" y="1337977"/>
                    </a:moveTo>
                    <a:lnTo>
                      <a:pt x="1922050" y="1317593"/>
                    </a:lnTo>
                    <a:lnTo>
                      <a:pt x="1922717" y="1315593"/>
                    </a:lnTo>
                    <a:lnTo>
                      <a:pt x="1984153" y="1335977"/>
                    </a:lnTo>
                    <a:lnTo>
                      <a:pt x="1983486" y="1337977"/>
                    </a:lnTo>
                    <a:close/>
                    <a:moveTo>
                      <a:pt x="50006" y="1333405"/>
                    </a:moveTo>
                    <a:lnTo>
                      <a:pt x="49340" y="1331405"/>
                    </a:lnTo>
                    <a:lnTo>
                      <a:pt x="110871" y="1311402"/>
                    </a:lnTo>
                    <a:lnTo>
                      <a:pt x="111538" y="1313402"/>
                    </a:lnTo>
                    <a:lnTo>
                      <a:pt x="50006" y="1333405"/>
                    </a:lnTo>
                    <a:close/>
                    <a:moveTo>
                      <a:pt x="1995392" y="1299305"/>
                    </a:moveTo>
                    <a:lnTo>
                      <a:pt x="1933194" y="1281398"/>
                    </a:lnTo>
                    <a:lnTo>
                      <a:pt x="1933766" y="1279398"/>
                    </a:lnTo>
                    <a:lnTo>
                      <a:pt x="1995964" y="1297210"/>
                    </a:lnTo>
                    <a:lnTo>
                      <a:pt x="1995392" y="1299305"/>
                    </a:lnTo>
                    <a:close/>
                    <a:moveTo>
                      <a:pt x="38291" y="1294733"/>
                    </a:moveTo>
                    <a:lnTo>
                      <a:pt x="37719" y="1292543"/>
                    </a:lnTo>
                    <a:lnTo>
                      <a:pt x="100013" y="1275112"/>
                    </a:lnTo>
                    <a:lnTo>
                      <a:pt x="100584" y="1277017"/>
                    </a:lnTo>
                    <a:lnTo>
                      <a:pt x="38291" y="1294733"/>
                    </a:lnTo>
                    <a:close/>
                    <a:moveTo>
                      <a:pt x="2005870" y="1260253"/>
                    </a:moveTo>
                    <a:lnTo>
                      <a:pt x="1943100" y="1244727"/>
                    </a:lnTo>
                    <a:lnTo>
                      <a:pt x="1943576" y="1242822"/>
                    </a:lnTo>
                    <a:lnTo>
                      <a:pt x="2006441" y="1258062"/>
                    </a:lnTo>
                    <a:lnTo>
                      <a:pt x="2005870" y="1260253"/>
                    </a:lnTo>
                    <a:close/>
                    <a:moveTo>
                      <a:pt x="28004" y="1255490"/>
                    </a:moveTo>
                    <a:lnTo>
                      <a:pt x="27527" y="1253395"/>
                    </a:lnTo>
                    <a:lnTo>
                      <a:pt x="90488" y="1238345"/>
                    </a:lnTo>
                    <a:lnTo>
                      <a:pt x="90964" y="1240346"/>
                    </a:lnTo>
                    <a:lnTo>
                      <a:pt x="28004" y="1255490"/>
                    </a:lnTo>
                    <a:close/>
                    <a:moveTo>
                      <a:pt x="2014728" y="1220724"/>
                    </a:moveTo>
                    <a:lnTo>
                      <a:pt x="1951292" y="1207770"/>
                    </a:lnTo>
                    <a:lnTo>
                      <a:pt x="1951673" y="1205865"/>
                    </a:lnTo>
                    <a:lnTo>
                      <a:pt x="2015109" y="1218533"/>
                    </a:lnTo>
                    <a:lnTo>
                      <a:pt x="2014728" y="1220724"/>
                    </a:lnTo>
                    <a:close/>
                    <a:moveTo>
                      <a:pt x="19336" y="1215866"/>
                    </a:moveTo>
                    <a:lnTo>
                      <a:pt x="18955" y="1213771"/>
                    </a:lnTo>
                    <a:lnTo>
                      <a:pt x="82487" y="1201293"/>
                    </a:lnTo>
                    <a:lnTo>
                      <a:pt x="82868" y="1203389"/>
                    </a:lnTo>
                    <a:lnTo>
                      <a:pt x="19336" y="1215866"/>
                    </a:lnTo>
                    <a:close/>
                    <a:moveTo>
                      <a:pt x="2021967" y="1180814"/>
                    </a:moveTo>
                    <a:lnTo>
                      <a:pt x="1958150" y="1170432"/>
                    </a:lnTo>
                    <a:lnTo>
                      <a:pt x="1958435" y="1168432"/>
                    </a:lnTo>
                    <a:lnTo>
                      <a:pt x="2022348" y="1178528"/>
                    </a:lnTo>
                    <a:lnTo>
                      <a:pt x="2021967" y="1180814"/>
                    </a:lnTo>
                    <a:close/>
                    <a:moveTo>
                      <a:pt x="12287" y="1176147"/>
                    </a:moveTo>
                    <a:lnTo>
                      <a:pt x="11906" y="1173956"/>
                    </a:lnTo>
                    <a:lnTo>
                      <a:pt x="75819" y="1164146"/>
                    </a:lnTo>
                    <a:lnTo>
                      <a:pt x="76105" y="1166146"/>
                    </a:lnTo>
                    <a:lnTo>
                      <a:pt x="12287" y="1176147"/>
                    </a:lnTo>
                    <a:close/>
                    <a:moveTo>
                      <a:pt x="2027587" y="1140714"/>
                    </a:moveTo>
                    <a:lnTo>
                      <a:pt x="1963388" y="1132904"/>
                    </a:lnTo>
                    <a:lnTo>
                      <a:pt x="1963579" y="1130903"/>
                    </a:lnTo>
                    <a:lnTo>
                      <a:pt x="2027873" y="1138428"/>
                    </a:lnTo>
                    <a:lnTo>
                      <a:pt x="2027587" y="1140714"/>
                    </a:lnTo>
                    <a:close/>
                    <a:moveTo>
                      <a:pt x="6858" y="1135952"/>
                    </a:moveTo>
                    <a:lnTo>
                      <a:pt x="6572" y="1133761"/>
                    </a:lnTo>
                    <a:lnTo>
                      <a:pt x="70866" y="1126522"/>
                    </a:lnTo>
                    <a:lnTo>
                      <a:pt x="71057" y="1128522"/>
                    </a:lnTo>
                    <a:lnTo>
                      <a:pt x="6858" y="1135952"/>
                    </a:lnTo>
                    <a:close/>
                    <a:moveTo>
                      <a:pt x="2031683" y="1100423"/>
                    </a:moveTo>
                    <a:lnTo>
                      <a:pt x="1967198" y="1095280"/>
                    </a:lnTo>
                    <a:lnTo>
                      <a:pt x="1967389" y="1093184"/>
                    </a:lnTo>
                    <a:lnTo>
                      <a:pt x="2031873" y="1098328"/>
                    </a:lnTo>
                    <a:lnTo>
                      <a:pt x="2031683" y="1100423"/>
                    </a:lnTo>
                    <a:close/>
                    <a:moveTo>
                      <a:pt x="2953" y="1095661"/>
                    </a:moveTo>
                    <a:lnTo>
                      <a:pt x="2762" y="1093375"/>
                    </a:lnTo>
                    <a:lnTo>
                      <a:pt x="67247" y="1088708"/>
                    </a:lnTo>
                    <a:lnTo>
                      <a:pt x="67437" y="1090708"/>
                    </a:lnTo>
                    <a:lnTo>
                      <a:pt x="2953" y="1095661"/>
                    </a:lnTo>
                    <a:close/>
                    <a:moveTo>
                      <a:pt x="2034159" y="1059942"/>
                    </a:moveTo>
                    <a:lnTo>
                      <a:pt x="1969484" y="1057370"/>
                    </a:lnTo>
                    <a:lnTo>
                      <a:pt x="1969580" y="1055275"/>
                    </a:lnTo>
                    <a:lnTo>
                      <a:pt x="2034254" y="1057847"/>
                    </a:lnTo>
                    <a:lnTo>
                      <a:pt x="2034159" y="1059942"/>
                    </a:lnTo>
                    <a:close/>
                    <a:moveTo>
                      <a:pt x="667" y="1055180"/>
                    </a:moveTo>
                    <a:lnTo>
                      <a:pt x="572" y="1052989"/>
                    </a:lnTo>
                    <a:lnTo>
                      <a:pt x="65246" y="1050893"/>
                    </a:lnTo>
                    <a:lnTo>
                      <a:pt x="65342" y="1052894"/>
                    </a:lnTo>
                    <a:lnTo>
                      <a:pt x="667" y="1055180"/>
                    </a:lnTo>
                    <a:close/>
                    <a:moveTo>
                      <a:pt x="2035016" y="1019556"/>
                    </a:moveTo>
                    <a:lnTo>
                      <a:pt x="1970342" y="1019365"/>
                    </a:lnTo>
                    <a:lnTo>
                      <a:pt x="1970342" y="1017365"/>
                    </a:lnTo>
                    <a:lnTo>
                      <a:pt x="2035016" y="1017365"/>
                    </a:lnTo>
                    <a:lnTo>
                      <a:pt x="2035016" y="1019556"/>
                    </a:lnTo>
                    <a:close/>
                    <a:moveTo>
                      <a:pt x="64675" y="1014984"/>
                    </a:moveTo>
                    <a:lnTo>
                      <a:pt x="0" y="1014794"/>
                    </a:lnTo>
                    <a:lnTo>
                      <a:pt x="0" y="1012698"/>
                    </a:lnTo>
                    <a:lnTo>
                      <a:pt x="64675" y="1012888"/>
                    </a:lnTo>
                    <a:lnTo>
                      <a:pt x="64675" y="1014984"/>
                    </a:lnTo>
                    <a:close/>
                    <a:moveTo>
                      <a:pt x="1969865" y="986504"/>
                    </a:moveTo>
                    <a:lnTo>
                      <a:pt x="1969770" y="984409"/>
                    </a:lnTo>
                    <a:lnTo>
                      <a:pt x="2034445" y="982313"/>
                    </a:lnTo>
                    <a:lnTo>
                      <a:pt x="2034540" y="984409"/>
                    </a:lnTo>
                    <a:lnTo>
                      <a:pt x="1969865" y="986504"/>
                    </a:lnTo>
                    <a:close/>
                    <a:moveTo>
                      <a:pt x="65532" y="976884"/>
                    </a:moveTo>
                    <a:lnTo>
                      <a:pt x="857" y="974312"/>
                    </a:lnTo>
                    <a:lnTo>
                      <a:pt x="953" y="972122"/>
                    </a:lnTo>
                    <a:lnTo>
                      <a:pt x="65627" y="974884"/>
                    </a:lnTo>
                    <a:lnTo>
                      <a:pt x="65532" y="976884"/>
                    </a:lnTo>
                    <a:close/>
                    <a:moveTo>
                      <a:pt x="1967865" y="948500"/>
                    </a:moveTo>
                    <a:lnTo>
                      <a:pt x="1967675" y="946499"/>
                    </a:lnTo>
                    <a:lnTo>
                      <a:pt x="2032159" y="941832"/>
                    </a:lnTo>
                    <a:lnTo>
                      <a:pt x="2032349" y="944023"/>
                    </a:lnTo>
                    <a:lnTo>
                      <a:pt x="1967865" y="948500"/>
                    </a:lnTo>
                    <a:close/>
                    <a:moveTo>
                      <a:pt x="67818" y="939070"/>
                    </a:moveTo>
                    <a:lnTo>
                      <a:pt x="3334" y="933926"/>
                    </a:lnTo>
                    <a:lnTo>
                      <a:pt x="3524" y="931736"/>
                    </a:lnTo>
                    <a:lnTo>
                      <a:pt x="68009" y="937165"/>
                    </a:lnTo>
                    <a:lnTo>
                      <a:pt x="67818" y="939070"/>
                    </a:lnTo>
                    <a:close/>
                    <a:moveTo>
                      <a:pt x="1964436" y="910781"/>
                    </a:moveTo>
                    <a:lnTo>
                      <a:pt x="1964246" y="908780"/>
                    </a:lnTo>
                    <a:lnTo>
                      <a:pt x="2028539" y="901446"/>
                    </a:lnTo>
                    <a:lnTo>
                      <a:pt x="2028825" y="903637"/>
                    </a:lnTo>
                    <a:lnTo>
                      <a:pt x="1964436" y="910781"/>
                    </a:lnTo>
                    <a:close/>
                    <a:moveTo>
                      <a:pt x="71628" y="901351"/>
                    </a:moveTo>
                    <a:lnTo>
                      <a:pt x="7430" y="893636"/>
                    </a:lnTo>
                    <a:lnTo>
                      <a:pt x="7715" y="891445"/>
                    </a:lnTo>
                    <a:lnTo>
                      <a:pt x="71914" y="899446"/>
                    </a:lnTo>
                    <a:lnTo>
                      <a:pt x="71628" y="901351"/>
                    </a:lnTo>
                    <a:close/>
                    <a:moveTo>
                      <a:pt x="1959483" y="873157"/>
                    </a:moveTo>
                    <a:lnTo>
                      <a:pt x="1959197" y="871157"/>
                    </a:lnTo>
                    <a:lnTo>
                      <a:pt x="2023110" y="861251"/>
                    </a:lnTo>
                    <a:lnTo>
                      <a:pt x="2023491" y="863441"/>
                    </a:lnTo>
                    <a:lnTo>
                      <a:pt x="1959483" y="873157"/>
                    </a:lnTo>
                    <a:close/>
                    <a:moveTo>
                      <a:pt x="76962" y="863822"/>
                    </a:moveTo>
                    <a:lnTo>
                      <a:pt x="13145" y="853535"/>
                    </a:lnTo>
                    <a:lnTo>
                      <a:pt x="13526" y="851345"/>
                    </a:lnTo>
                    <a:lnTo>
                      <a:pt x="77343" y="861917"/>
                    </a:lnTo>
                    <a:lnTo>
                      <a:pt x="76962" y="863822"/>
                    </a:lnTo>
                    <a:close/>
                    <a:moveTo>
                      <a:pt x="1953006" y="835819"/>
                    </a:moveTo>
                    <a:lnTo>
                      <a:pt x="1952625" y="833914"/>
                    </a:lnTo>
                    <a:lnTo>
                      <a:pt x="2016157" y="821436"/>
                    </a:lnTo>
                    <a:lnTo>
                      <a:pt x="2016538" y="823627"/>
                    </a:lnTo>
                    <a:lnTo>
                      <a:pt x="1953006" y="835819"/>
                    </a:lnTo>
                    <a:close/>
                    <a:moveTo>
                      <a:pt x="83820" y="826580"/>
                    </a:moveTo>
                    <a:lnTo>
                      <a:pt x="20384" y="813626"/>
                    </a:lnTo>
                    <a:lnTo>
                      <a:pt x="20860" y="811435"/>
                    </a:lnTo>
                    <a:lnTo>
                      <a:pt x="84201" y="824579"/>
                    </a:lnTo>
                    <a:lnTo>
                      <a:pt x="83820" y="826580"/>
                    </a:lnTo>
                    <a:close/>
                    <a:moveTo>
                      <a:pt x="1945100" y="798767"/>
                    </a:moveTo>
                    <a:lnTo>
                      <a:pt x="1944624" y="796671"/>
                    </a:lnTo>
                    <a:lnTo>
                      <a:pt x="2007584" y="781907"/>
                    </a:lnTo>
                    <a:lnTo>
                      <a:pt x="2008061" y="784003"/>
                    </a:lnTo>
                    <a:lnTo>
                      <a:pt x="1945100" y="798767"/>
                    </a:lnTo>
                    <a:close/>
                    <a:moveTo>
                      <a:pt x="92107" y="789527"/>
                    </a:moveTo>
                    <a:lnTo>
                      <a:pt x="29337" y="774002"/>
                    </a:lnTo>
                    <a:lnTo>
                      <a:pt x="29813" y="771906"/>
                    </a:lnTo>
                    <a:lnTo>
                      <a:pt x="92583" y="787432"/>
                    </a:lnTo>
                    <a:lnTo>
                      <a:pt x="92107" y="789527"/>
                    </a:lnTo>
                    <a:close/>
                    <a:moveTo>
                      <a:pt x="1935671" y="761905"/>
                    </a:moveTo>
                    <a:lnTo>
                      <a:pt x="1935099" y="760000"/>
                    </a:lnTo>
                    <a:lnTo>
                      <a:pt x="1997393" y="742569"/>
                    </a:lnTo>
                    <a:lnTo>
                      <a:pt x="1997964" y="744760"/>
                    </a:lnTo>
                    <a:lnTo>
                      <a:pt x="1935671" y="761905"/>
                    </a:lnTo>
                    <a:close/>
                    <a:moveTo>
                      <a:pt x="101822" y="752856"/>
                    </a:moveTo>
                    <a:lnTo>
                      <a:pt x="39624" y="734949"/>
                    </a:lnTo>
                    <a:lnTo>
                      <a:pt x="40291" y="732854"/>
                    </a:lnTo>
                    <a:lnTo>
                      <a:pt x="102394" y="750951"/>
                    </a:lnTo>
                    <a:lnTo>
                      <a:pt x="101822" y="752856"/>
                    </a:lnTo>
                    <a:close/>
                    <a:moveTo>
                      <a:pt x="1924812" y="725710"/>
                    </a:moveTo>
                    <a:lnTo>
                      <a:pt x="1924241" y="723805"/>
                    </a:lnTo>
                    <a:lnTo>
                      <a:pt x="1985772" y="703802"/>
                    </a:lnTo>
                    <a:lnTo>
                      <a:pt x="1986439" y="705898"/>
                    </a:lnTo>
                    <a:lnTo>
                      <a:pt x="1924812" y="725710"/>
                    </a:lnTo>
                    <a:close/>
                    <a:moveTo>
                      <a:pt x="113062" y="716661"/>
                    </a:moveTo>
                    <a:lnTo>
                      <a:pt x="51626" y="696278"/>
                    </a:lnTo>
                    <a:lnTo>
                      <a:pt x="52388" y="693992"/>
                    </a:lnTo>
                    <a:lnTo>
                      <a:pt x="113633" y="714756"/>
                    </a:lnTo>
                    <a:lnTo>
                      <a:pt x="113062" y="716661"/>
                    </a:lnTo>
                    <a:close/>
                    <a:moveTo>
                      <a:pt x="1912525" y="689801"/>
                    </a:moveTo>
                    <a:lnTo>
                      <a:pt x="1911858" y="687896"/>
                    </a:lnTo>
                    <a:lnTo>
                      <a:pt x="1972532" y="665512"/>
                    </a:lnTo>
                    <a:lnTo>
                      <a:pt x="1973294" y="667607"/>
                    </a:lnTo>
                    <a:lnTo>
                      <a:pt x="1912525" y="689801"/>
                    </a:lnTo>
                    <a:close/>
                    <a:moveTo>
                      <a:pt x="125825" y="680847"/>
                    </a:moveTo>
                    <a:lnTo>
                      <a:pt x="65342" y="657892"/>
                    </a:lnTo>
                    <a:lnTo>
                      <a:pt x="66104" y="655892"/>
                    </a:lnTo>
                    <a:lnTo>
                      <a:pt x="126587" y="678847"/>
                    </a:lnTo>
                    <a:lnTo>
                      <a:pt x="125825" y="680847"/>
                    </a:lnTo>
                    <a:close/>
                    <a:moveTo>
                      <a:pt x="1898809" y="654558"/>
                    </a:moveTo>
                    <a:lnTo>
                      <a:pt x="1898047" y="652558"/>
                    </a:lnTo>
                    <a:lnTo>
                      <a:pt x="1957864" y="627888"/>
                    </a:lnTo>
                    <a:lnTo>
                      <a:pt x="1958626" y="629888"/>
                    </a:lnTo>
                    <a:lnTo>
                      <a:pt x="1898809" y="654558"/>
                    </a:lnTo>
                    <a:close/>
                    <a:moveTo>
                      <a:pt x="139922" y="645605"/>
                    </a:moveTo>
                    <a:lnTo>
                      <a:pt x="80391" y="620363"/>
                    </a:lnTo>
                    <a:lnTo>
                      <a:pt x="81248" y="618268"/>
                    </a:lnTo>
                    <a:lnTo>
                      <a:pt x="140684" y="643795"/>
                    </a:lnTo>
                    <a:lnTo>
                      <a:pt x="139922" y="645605"/>
                    </a:lnTo>
                    <a:close/>
                    <a:moveTo>
                      <a:pt x="1883664" y="619792"/>
                    </a:moveTo>
                    <a:lnTo>
                      <a:pt x="1882807" y="617982"/>
                    </a:lnTo>
                    <a:lnTo>
                      <a:pt x="1941576" y="590836"/>
                    </a:lnTo>
                    <a:lnTo>
                      <a:pt x="1942529" y="592836"/>
                    </a:lnTo>
                    <a:lnTo>
                      <a:pt x="1883664" y="619792"/>
                    </a:lnTo>
                    <a:close/>
                    <a:moveTo>
                      <a:pt x="155448" y="610934"/>
                    </a:moveTo>
                    <a:lnTo>
                      <a:pt x="96965" y="583311"/>
                    </a:lnTo>
                    <a:lnTo>
                      <a:pt x="97917" y="581311"/>
                    </a:lnTo>
                    <a:lnTo>
                      <a:pt x="156305" y="609124"/>
                    </a:lnTo>
                    <a:lnTo>
                      <a:pt x="155448" y="610934"/>
                    </a:lnTo>
                    <a:close/>
                    <a:moveTo>
                      <a:pt x="1867186" y="585788"/>
                    </a:moveTo>
                    <a:lnTo>
                      <a:pt x="1866329" y="584073"/>
                    </a:lnTo>
                    <a:lnTo>
                      <a:pt x="1923955" y="554546"/>
                    </a:lnTo>
                    <a:lnTo>
                      <a:pt x="1925003" y="556546"/>
                    </a:lnTo>
                    <a:lnTo>
                      <a:pt x="1867186" y="585788"/>
                    </a:lnTo>
                    <a:close/>
                    <a:moveTo>
                      <a:pt x="172403" y="576929"/>
                    </a:moveTo>
                    <a:lnTo>
                      <a:pt x="115062" y="546926"/>
                    </a:lnTo>
                    <a:lnTo>
                      <a:pt x="116015" y="545021"/>
                    </a:lnTo>
                    <a:lnTo>
                      <a:pt x="173355" y="575024"/>
                    </a:lnTo>
                    <a:lnTo>
                      <a:pt x="172403" y="576929"/>
                    </a:lnTo>
                    <a:close/>
                    <a:moveTo>
                      <a:pt x="1849374" y="552450"/>
                    </a:moveTo>
                    <a:lnTo>
                      <a:pt x="1848422" y="550736"/>
                    </a:lnTo>
                    <a:lnTo>
                      <a:pt x="1904714" y="518922"/>
                    </a:lnTo>
                    <a:lnTo>
                      <a:pt x="1905857" y="520922"/>
                    </a:lnTo>
                    <a:lnTo>
                      <a:pt x="1849374" y="552450"/>
                    </a:lnTo>
                    <a:close/>
                    <a:moveTo>
                      <a:pt x="190691" y="543497"/>
                    </a:moveTo>
                    <a:lnTo>
                      <a:pt x="134588" y="511302"/>
                    </a:lnTo>
                    <a:lnTo>
                      <a:pt x="135731" y="509397"/>
                    </a:lnTo>
                    <a:lnTo>
                      <a:pt x="191738" y="541782"/>
                    </a:lnTo>
                    <a:lnTo>
                      <a:pt x="190691" y="543497"/>
                    </a:lnTo>
                    <a:close/>
                    <a:moveTo>
                      <a:pt x="1830229" y="519684"/>
                    </a:moveTo>
                    <a:lnTo>
                      <a:pt x="1829181" y="517969"/>
                    </a:lnTo>
                    <a:lnTo>
                      <a:pt x="1884236" y="483965"/>
                    </a:lnTo>
                    <a:lnTo>
                      <a:pt x="1885379" y="485870"/>
                    </a:lnTo>
                    <a:lnTo>
                      <a:pt x="1830229" y="519684"/>
                    </a:lnTo>
                    <a:close/>
                    <a:moveTo>
                      <a:pt x="210217" y="511016"/>
                    </a:moveTo>
                    <a:lnTo>
                      <a:pt x="155448" y="476536"/>
                    </a:lnTo>
                    <a:lnTo>
                      <a:pt x="156591" y="474726"/>
                    </a:lnTo>
                    <a:lnTo>
                      <a:pt x="211265" y="509207"/>
                    </a:lnTo>
                    <a:lnTo>
                      <a:pt x="210217" y="511016"/>
                    </a:lnTo>
                    <a:close/>
                    <a:moveTo>
                      <a:pt x="1809845" y="487871"/>
                    </a:moveTo>
                    <a:lnTo>
                      <a:pt x="1808702" y="486156"/>
                    </a:lnTo>
                    <a:lnTo>
                      <a:pt x="1862423" y="450152"/>
                    </a:lnTo>
                    <a:lnTo>
                      <a:pt x="1863566" y="451866"/>
                    </a:lnTo>
                    <a:lnTo>
                      <a:pt x="1809845" y="487871"/>
                    </a:lnTo>
                    <a:close/>
                    <a:moveTo>
                      <a:pt x="231077" y="479298"/>
                    </a:moveTo>
                    <a:lnTo>
                      <a:pt x="177737" y="442722"/>
                    </a:lnTo>
                    <a:lnTo>
                      <a:pt x="178975" y="440912"/>
                    </a:lnTo>
                    <a:lnTo>
                      <a:pt x="232220" y="477679"/>
                    </a:lnTo>
                    <a:lnTo>
                      <a:pt x="231077" y="479298"/>
                    </a:lnTo>
                    <a:close/>
                    <a:moveTo>
                      <a:pt x="1788128" y="456819"/>
                    </a:moveTo>
                    <a:lnTo>
                      <a:pt x="1786890" y="455105"/>
                    </a:lnTo>
                    <a:lnTo>
                      <a:pt x="1839087" y="416909"/>
                    </a:lnTo>
                    <a:lnTo>
                      <a:pt x="1840325" y="418624"/>
                    </a:lnTo>
                    <a:lnTo>
                      <a:pt x="1788128" y="456819"/>
                    </a:lnTo>
                    <a:close/>
                    <a:moveTo>
                      <a:pt x="253079" y="448437"/>
                    </a:moveTo>
                    <a:lnTo>
                      <a:pt x="201263" y="409766"/>
                    </a:lnTo>
                    <a:lnTo>
                      <a:pt x="202597" y="408051"/>
                    </a:lnTo>
                    <a:lnTo>
                      <a:pt x="254413" y="446818"/>
                    </a:lnTo>
                    <a:lnTo>
                      <a:pt x="253079" y="448437"/>
                    </a:lnTo>
                    <a:close/>
                    <a:moveTo>
                      <a:pt x="1765173" y="426625"/>
                    </a:moveTo>
                    <a:lnTo>
                      <a:pt x="1763935" y="425101"/>
                    </a:lnTo>
                    <a:lnTo>
                      <a:pt x="1814608" y="384810"/>
                    </a:lnTo>
                    <a:lnTo>
                      <a:pt x="1816037" y="386524"/>
                    </a:lnTo>
                    <a:lnTo>
                      <a:pt x="1765173" y="426625"/>
                    </a:lnTo>
                    <a:close/>
                    <a:moveTo>
                      <a:pt x="276416" y="418433"/>
                    </a:moveTo>
                    <a:lnTo>
                      <a:pt x="226124" y="377762"/>
                    </a:lnTo>
                    <a:lnTo>
                      <a:pt x="227552" y="375952"/>
                    </a:lnTo>
                    <a:lnTo>
                      <a:pt x="277654" y="416909"/>
                    </a:lnTo>
                    <a:lnTo>
                      <a:pt x="276416" y="418433"/>
                    </a:lnTo>
                    <a:close/>
                    <a:moveTo>
                      <a:pt x="1741075" y="397383"/>
                    </a:moveTo>
                    <a:lnTo>
                      <a:pt x="1739741" y="395764"/>
                    </a:lnTo>
                    <a:lnTo>
                      <a:pt x="1788795" y="353663"/>
                    </a:lnTo>
                    <a:lnTo>
                      <a:pt x="1790129" y="355283"/>
                    </a:lnTo>
                    <a:lnTo>
                      <a:pt x="1741075" y="397383"/>
                    </a:lnTo>
                    <a:close/>
                    <a:moveTo>
                      <a:pt x="300800" y="389477"/>
                    </a:moveTo>
                    <a:lnTo>
                      <a:pt x="252222" y="346805"/>
                    </a:lnTo>
                    <a:lnTo>
                      <a:pt x="253651" y="345186"/>
                    </a:lnTo>
                    <a:lnTo>
                      <a:pt x="302228" y="387953"/>
                    </a:lnTo>
                    <a:lnTo>
                      <a:pt x="300800" y="389477"/>
                    </a:lnTo>
                    <a:close/>
                    <a:moveTo>
                      <a:pt x="1715834" y="369094"/>
                    </a:moveTo>
                    <a:lnTo>
                      <a:pt x="1714500" y="367665"/>
                    </a:lnTo>
                    <a:lnTo>
                      <a:pt x="1761744" y="323469"/>
                    </a:lnTo>
                    <a:lnTo>
                      <a:pt x="1763268" y="325088"/>
                    </a:lnTo>
                    <a:lnTo>
                      <a:pt x="1715834" y="369094"/>
                    </a:lnTo>
                    <a:close/>
                    <a:moveTo>
                      <a:pt x="326422" y="361379"/>
                    </a:moveTo>
                    <a:lnTo>
                      <a:pt x="279559" y="316801"/>
                    </a:lnTo>
                    <a:lnTo>
                      <a:pt x="280988" y="315278"/>
                    </a:lnTo>
                    <a:lnTo>
                      <a:pt x="327851" y="359855"/>
                    </a:lnTo>
                    <a:lnTo>
                      <a:pt x="326422" y="361379"/>
                    </a:lnTo>
                    <a:close/>
                    <a:moveTo>
                      <a:pt x="1689449" y="341852"/>
                    </a:moveTo>
                    <a:lnTo>
                      <a:pt x="1688021" y="340423"/>
                    </a:lnTo>
                    <a:lnTo>
                      <a:pt x="1733455" y="294418"/>
                    </a:lnTo>
                    <a:lnTo>
                      <a:pt x="1735074" y="296037"/>
                    </a:lnTo>
                    <a:lnTo>
                      <a:pt x="1689449" y="341852"/>
                    </a:lnTo>
                    <a:close/>
                    <a:moveTo>
                      <a:pt x="353092" y="334423"/>
                    </a:moveTo>
                    <a:lnTo>
                      <a:pt x="307943" y="288131"/>
                    </a:lnTo>
                    <a:lnTo>
                      <a:pt x="309563" y="286512"/>
                    </a:lnTo>
                    <a:lnTo>
                      <a:pt x="354425" y="333089"/>
                    </a:lnTo>
                    <a:lnTo>
                      <a:pt x="353092" y="334423"/>
                    </a:lnTo>
                    <a:close/>
                    <a:moveTo>
                      <a:pt x="1662017" y="315563"/>
                    </a:moveTo>
                    <a:lnTo>
                      <a:pt x="1660493" y="314230"/>
                    </a:lnTo>
                    <a:lnTo>
                      <a:pt x="1704213" y="266510"/>
                    </a:lnTo>
                    <a:lnTo>
                      <a:pt x="1705832" y="268034"/>
                    </a:lnTo>
                    <a:lnTo>
                      <a:pt x="1662017" y="315563"/>
                    </a:lnTo>
                    <a:close/>
                    <a:moveTo>
                      <a:pt x="380810" y="308515"/>
                    </a:moveTo>
                    <a:lnTo>
                      <a:pt x="337566" y="260414"/>
                    </a:lnTo>
                    <a:lnTo>
                      <a:pt x="339185" y="258985"/>
                    </a:lnTo>
                    <a:lnTo>
                      <a:pt x="382334" y="307181"/>
                    </a:lnTo>
                    <a:lnTo>
                      <a:pt x="380810" y="308515"/>
                    </a:lnTo>
                    <a:close/>
                    <a:moveTo>
                      <a:pt x="1633633" y="290513"/>
                    </a:moveTo>
                    <a:lnTo>
                      <a:pt x="1632014" y="289179"/>
                    </a:lnTo>
                    <a:lnTo>
                      <a:pt x="1673733" y="239744"/>
                    </a:lnTo>
                    <a:lnTo>
                      <a:pt x="1675352" y="241173"/>
                    </a:lnTo>
                    <a:lnTo>
                      <a:pt x="1633633" y="290513"/>
                    </a:lnTo>
                    <a:close/>
                    <a:moveTo>
                      <a:pt x="409480" y="283750"/>
                    </a:moveTo>
                    <a:lnTo>
                      <a:pt x="368237" y="233934"/>
                    </a:lnTo>
                    <a:lnTo>
                      <a:pt x="369856" y="232600"/>
                    </a:lnTo>
                    <a:lnTo>
                      <a:pt x="411004" y="282512"/>
                    </a:lnTo>
                    <a:lnTo>
                      <a:pt x="409480" y="283750"/>
                    </a:lnTo>
                    <a:close/>
                    <a:moveTo>
                      <a:pt x="1604201" y="266510"/>
                    </a:moveTo>
                    <a:lnTo>
                      <a:pt x="1602486" y="265176"/>
                    </a:lnTo>
                    <a:lnTo>
                      <a:pt x="1642301" y="214217"/>
                    </a:lnTo>
                    <a:lnTo>
                      <a:pt x="1643920" y="215551"/>
                    </a:lnTo>
                    <a:lnTo>
                      <a:pt x="1604201" y="266510"/>
                    </a:lnTo>
                    <a:close/>
                    <a:moveTo>
                      <a:pt x="439103" y="260033"/>
                    </a:moveTo>
                    <a:lnTo>
                      <a:pt x="399764" y="208693"/>
                    </a:lnTo>
                    <a:lnTo>
                      <a:pt x="401574" y="207264"/>
                    </a:lnTo>
                    <a:lnTo>
                      <a:pt x="440627" y="258890"/>
                    </a:lnTo>
                    <a:lnTo>
                      <a:pt x="439103" y="260033"/>
                    </a:lnTo>
                    <a:close/>
                    <a:moveTo>
                      <a:pt x="1573816" y="243745"/>
                    </a:moveTo>
                    <a:lnTo>
                      <a:pt x="1572197" y="242602"/>
                    </a:lnTo>
                    <a:lnTo>
                      <a:pt x="1609916" y="190024"/>
                    </a:lnTo>
                    <a:lnTo>
                      <a:pt x="1611725" y="191357"/>
                    </a:lnTo>
                    <a:lnTo>
                      <a:pt x="1573816" y="243745"/>
                    </a:lnTo>
                    <a:close/>
                    <a:moveTo>
                      <a:pt x="469678" y="237649"/>
                    </a:moveTo>
                    <a:lnTo>
                      <a:pt x="432530" y="184690"/>
                    </a:lnTo>
                    <a:lnTo>
                      <a:pt x="434245" y="183451"/>
                    </a:lnTo>
                    <a:lnTo>
                      <a:pt x="471392" y="236411"/>
                    </a:lnTo>
                    <a:lnTo>
                      <a:pt x="469678" y="237649"/>
                    </a:lnTo>
                    <a:close/>
                    <a:moveTo>
                      <a:pt x="1542574" y="222123"/>
                    </a:moveTo>
                    <a:lnTo>
                      <a:pt x="1540859" y="220980"/>
                    </a:lnTo>
                    <a:lnTo>
                      <a:pt x="1576483" y="166973"/>
                    </a:lnTo>
                    <a:lnTo>
                      <a:pt x="1578293" y="168212"/>
                    </a:lnTo>
                    <a:lnTo>
                      <a:pt x="1542574" y="222123"/>
                    </a:lnTo>
                    <a:close/>
                    <a:moveTo>
                      <a:pt x="501015" y="216503"/>
                    </a:moveTo>
                    <a:lnTo>
                      <a:pt x="465963" y="162116"/>
                    </a:lnTo>
                    <a:lnTo>
                      <a:pt x="467773" y="160973"/>
                    </a:lnTo>
                    <a:lnTo>
                      <a:pt x="502730" y="215360"/>
                    </a:lnTo>
                    <a:lnTo>
                      <a:pt x="501015" y="216503"/>
                    </a:lnTo>
                    <a:close/>
                    <a:moveTo>
                      <a:pt x="1510570" y="201930"/>
                    </a:moveTo>
                    <a:lnTo>
                      <a:pt x="1508665" y="200787"/>
                    </a:lnTo>
                    <a:lnTo>
                      <a:pt x="1542098" y="145447"/>
                    </a:lnTo>
                    <a:lnTo>
                      <a:pt x="1543812" y="146495"/>
                    </a:lnTo>
                    <a:lnTo>
                      <a:pt x="1510570" y="201930"/>
                    </a:lnTo>
                    <a:close/>
                    <a:moveTo>
                      <a:pt x="533305" y="196596"/>
                    </a:moveTo>
                    <a:lnTo>
                      <a:pt x="500348" y="140875"/>
                    </a:lnTo>
                    <a:lnTo>
                      <a:pt x="502253" y="139732"/>
                    </a:lnTo>
                    <a:lnTo>
                      <a:pt x="535115" y="195453"/>
                    </a:lnTo>
                    <a:lnTo>
                      <a:pt x="533305" y="196596"/>
                    </a:lnTo>
                    <a:close/>
                    <a:moveTo>
                      <a:pt x="1477613" y="182785"/>
                    </a:moveTo>
                    <a:lnTo>
                      <a:pt x="1475899" y="181832"/>
                    </a:lnTo>
                    <a:lnTo>
                      <a:pt x="1507046" y="125158"/>
                    </a:lnTo>
                    <a:lnTo>
                      <a:pt x="1509046" y="126301"/>
                    </a:lnTo>
                    <a:lnTo>
                      <a:pt x="1477613" y="182785"/>
                    </a:lnTo>
                    <a:close/>
                    <a:moveTo>
                      <a:pt x="566166" y="177927"/>
                    </a:moveTo>
                    <a:lnTo>
                      <a:pt x="535591" y="120968"/>
                    </a:lnTo>
                    <a:lnTo>
                      <a:pt x="537401" y="120015"/>
                    </a:lnTo>
                    <a:lnTo>
                      <a:pt x="567976" y="176974"/>
                    </a:lnTo>
                    <a:lnTo>
                      <a:pt x="566166" y="177927"/>
                    </a:lnTo>
                    <a:close/>
                    <a:moveTo>
                      <a:pt x="1443990" y="165068"/>
                    </a:moveTo>
                    <a:lnTo>
                      <a:pt x="1442180" y="164211"/>
                    </a:lnTo>
                    <a:lnTo>
                      <a:pt x="1471041" y="106299"/>
                    </a:lnTo>
                    <a:lnTo>
                      <a:pt x="1473041" y="107252"/>
                    </a:lnTo>
                    <a:lnTo>
                      <a:pt x="1443990" y="165068"/>
                    </a:lnTo>
                    <a:close/>
                    <a:moveTo>
                      <a:pt x="599980" y="160687"/>
                    </a:moveTo>
                    <a:lnTo>
                      <a:pt x="571500" y="102584"/>
                    </a:lnTo>
                    <a:lnTo>
                      <a:pt x="573500" y="101632"/>
                    </a:lnTo>
                    <a:lnTo>
                      <a:pt x="601790" y="159829"/>
                    </a:lnTo>
                    <a:lnTo>
                      <a:pt x="599980" y="160687"/>
                    </a:lnTo>
                    <a:close/>
                    <a:moveTo>
                      <a:pt x="1409795" y="148780"/>
                    </a:moveTo>
                    <a:lnTo>
                      <a:pt x="1407890" y="147923"/>
                    </a:lnTo>
                    <a:lnTo>
                      <a:pt x="1434465" y="88964"/>
                    </a:lnTo>
                    <a:lnTo>
                      <a:pt x="1436465" y="89821"/>
                    </a:lnTo>
                    <a:lnTo>
                      <a:pt x="1409795" y="148780"/>
                    </a:lnTo>
                    <a:close/>
                    <a:moveTo>
                      <a:pt x="634175" y="144780"/>
                    </a:moveTo>
                    <a:lnTo>
                      <a:pt x="608076" y="85534"/>
                    </a:lnTo>
                    <a:lnTo>
                      <a:pt x="610076" y="84677"/>
                    </a:lnTo>
                    <a:lnTo>
                      <a:pt x="636080" y="143923"/>
                    </a:lnTo>
                    <a:lnTo>
                      <a:pt x="634175" y="144780"/>
                    </a:lnTo>
                    <a:close/>
                    <a:moveTo>
                      <a:pt x="1374839" y="133826"/>
                    </a:moveTo>
                    <a:lnTo>
                      <a:pt x="1372934" y="133064"/>
                    </a:lnTo>
                    <a:lnTo>
                      <a:pt x="1397127" y="73057"/>
                    </a:lnTo>
                    <a:lnTo>
                      <a:pt x="1399127" y="73914"/>
                    </a:lnTo>
                    <a:lnTo>
                      <a:pt x="1374839" y="133826"/>
                    </a:lnTo>
                    <a:close/>
                    <a:moveTo>
                      <a:pt x="669131" y="130207"/>
                    </a:moveTo>
                    <a:lnTo>
                      <a:pt x="645509" y="70009"/>
                    </a:lnTo>
                    <a:lnTo>
                      <a:pt x="647605" y="69247"/>
                    </a:lnTo>
                    <a:lnTo>
                      <a:pt x="671036" y="129540"/>
                    </a:lnTo>
                    <a:lnTo>
                      <a:pt x="669131" y="130207"/>
                    </a:lnTo>
                    <a:close/>
                    <a:moveTo>
                      <a:pt x="1339310" y="120205"/>
                    </a:moveTo>
                    <a:lnTo>
                      <a:pt x="1337310" y="119539"/>
                    </a:lnTo>
                    <a:lnTo>
                      <a:pt x="1359122" y="58579"/>
                    </a:lnTo>
                    <a:lnTo>
                      <a:pt x="1361123" y="59341"/>
                    </a:lnTo>
                    <a:lnTo>
                      <a:pt x="1339310" y="120205"/>
                    </a:lnTo>
                    <a:close/>
                    <a:moveTo>
                      <a:pt x="704660" y="117062"/>
                    </a:moveTo>
                    <a:lnTo>
                      <a:pt x="683419" y="56007"/>
                    </a:lnTo>
                    <a:lnTo>
                      <a:pt x="685514" y="55245"/>
                    </a:lnTo>
                    <a:lnTo>
                      <a:pt x="706565" y="116396"/>
                    </a:lnTo>
                    <a:lnTo>
                      <a:pt x="704660" y="117062"/>
                    </a:lnTo>
                    <a:close/>
                    <a:moveTo>
                      <a:pt x="1303211" y="108109"/>
                    </a:moveTo>
                    <a:lnTo>
                      <a:pt x="1301210" y="107537"/>
                    </a:lnTo>
                    <a:lnTo>
                      <a:pt x="1320546" y="45815"/>
                    </a:lnTo>
                    <a:lnTo>
                      <a:pt x="1322642" y="46482"/>
                    </a:lnTo>
                    <a:lnTo>
                      <a:pt x="1303211" y="108109"/>
                    </a:lnTo>
                    <a:close/>
                    <a:moveTo>
                      <a:pt x="740759" y="105346"/>
                    </a:moveTo>
                    <a:lnTo>
                      <a:pt x="721900" y="43434"/>
                    </a:lnTo>
                    <a:lnTo>
                      <a:pt x="723995" y="42767"/>
                    </a:lnTo>
                    <a:lnTo>
                      <a:pt x="742569" y="104775"/>
                    </a:lnTo>
                    <a:lnTo>
                      <a:pt x="740759" y="105346"/>
                    </a:lnTo>
                    <a:close/>
                    <a:moveTo>
                      <a:pt x="1266825" y="97441"/>
                    </a:moveTo>
                    <a:lnTo>
                      <a:pt x="1264825" y="96869"/>
                    </a:lnTo>
                    <a:lnTo>
                      <a:pt x="1281589" y="34385"/>
                    </a:lnTo>
                    <a:lnTo>
                      <a:pt x="1283684" y="34957"/>
                    </a:lnTo>
                    <a:lnTo>
                      <a:pt x="1266825" y="97441"/>
                    </a:lnTo>
                    <a:close/>
                    <a:moveTo>
                      <a:pt x="777240" y="95059"/>
                    </a:moveTo>
                    <a:lnTo>
                      <a:pt x="760952" y="32480"/>
                    </a:lnTo>
                    <a:lnTo>
                      <a:pt x="763048" y="31909"/>
                    </a:lnTo>
                    <a:lnTo>
                      <a:pt x="779145" y="94583"/>
                    </a:lnTo>
                    <a:lnTo>
                      <a:pt x="777240" y="95059"/>
                    </a:lnTo>
                    <a:close/>
                    <a:moveTo>
                      <a:pt x="1229963" y="88297"/>
                    </a:moveTo>
                    <a:lnTo>
                      <a:pt x="1228058" y="87820"/>
                    </a:lnTo>
                    <a:lnTo>
                      <a:pt x="1242251" y="24670"/>
                    </a:lnTo>
                    <a:lnTo>
                      <a:pt x="1244441" y="25146"/>
                    </a:lnTo>
                    <a:lnTo>
                      <a:pt x="1229963" y="88297"/>
                    </a:lnTo>
                    <a:close/>
                    <a:moveTo>
                      <a:pt x="814102" y="86296"/>
                    </a:moveTo>
                    <a:lnTo>
                      <a:pt x="800386" y="23051"/>
                    </a:lnTo>
                    <a:lnTo>
                      <a:pt x="802481" y="22574"/>
                    </a:lnTo>
                    <a:lnTo>
                      <a:pt x="816102" y="85820"/>
                    </a:lnTo>
                    <a:lnTo>
                      <a:pt x="814102" y="86296"/>
                    </a:lnTo>
                    <a:close/>
                    <a:moveTo>
                      <a:pt x="1192911" y="80677"/>
                    </a:moveTo>
                    <a:lnTo>
                      <a:pt x="1190911" y="80296"/>
                    </a:lnTo>
                    <a:lnTo>
                      <a:pt x="1202627" y="16669"/>
                    </a:lnTo>
                    <a:lnTo>
                      <a:pt x="1204817" y="17050"/>
                    </a:lnTo>
                    <a:lnTo>
                      <a:pt x="1192911" y="80677"/>
                    </a:lnTo>
                    <a:close/>
                    <a:moveTo>
                      <a:pt x="851249" y="78962"/>
                    </a:moveTo>
                    <a:lnTo>
                      <a:pt x="840105" y="15240"/>
                    </a:lnTo>
                    <a:lnTo>
                      <a:pt x="842201" y="14859"/>
                    </a:lnTo>
                    <a:lnTo>
                      <a:pt x="853250" y="78581"/>
                    </a:lnTo>
                    <a:lnTo>
                      <a:pt x="851249" y="78962"/>
                    </a:lnTo>
                    <a:close/>
                    <a:moveTo>
                      <a:pt x="1155478" y="74486"/>
                    </a:moveTo>
                    <a:lnTo>
                      <a:pt x="1153478" y="74200"/>
                    </a:lnTo>
                    <a:lnTo>
                      <a:pt x="1162622" y="10192"/>
                    </a:lnTo>
                    <a:lnTo>
                      <a:pt x="1164812" y="10478"/>
                    </a:lnTo>
                    <a:lnTo>
                      <a:pt x="1155478" y="74486"/>
                    </a:lnTo>
                    <a:close/>
                    <a:moveTo>
                      <a:pt x="888778" y="73152"/>
                    </a:moveTo>
                    <a:lnTo>
                      <a:pt x="880110" y="9049"/>
                    </a:lnTo>
                    <a:lnTo>
                      <a:pt x="882301" y="8763"/>
                    </a:lnTo>
                    <a:lnTo>
                      <a:pt x="890778" y="72866"/>
                    </a:lnTo>
                    <a:lnTo>
                      <a:pt x="888778" y="73152"/>
                    </a:lnTo>
                    <a:close/>
                    <a:moveTo>
                      <a:pt x="1117949" y="69723"/>
                    </a:moveTo>
                    <a:lnTo>
                      <a:pt x="1115949" y="69532"/>
                    </a:lnTo>
                    <a:lnTo>
                      <a:pt x="1122521" y="5143"/>
                    </a:lnTo>
                    <a:lnTo>
                      <a:pt x="1124712" y="5334"/>
                    </a:lnTo>
                    <a:lnTo>
                      <a:pt x="1117949" y="69723"/>
                    </a:lnTo>
                    <a:close/>
                    <a:moveTo>
                      <a:pt x="926497" y="68866"/>
                    </a:moveTo>
                    <a:lnTo>
                      <a:pt x="920401" y="4477"/>
                    </a:lnTo>
                    <a:lnTo>
                      <a:pt x="922592" y="4286"/>
                    </a:lnTo>
                    <a:lnTo>
                      <a:pt x="928592" y="68675"/>
                    </a:lnTo>
                    <a:lnTo>
                      <a:pt x="926497" y="68866"/>
                    </a:lnTo>
                    <a:close/>
                    <a:moveTo>
                      <a:pt x="1080040" y="66580"/>
                    </a:moveTo>
                    <a:lnTo>
                      <a:pt x="1078040" y="66484"/>
                    </a:lnTo>
                    <a:lnTo>
                      <a:pt x="1082040" y="1905"/>
                    </a:lnTo>
                    <a:lnTo>
                      <a:pt x="1084231" y="2095"/>
                    </a:lnTo>
                    <a:lnTo>
                      <a:pt x="1080040" y="66580"/>
                    </a:lnTo>
                    <a:close/>
                    <a:moveTo>
                      <a:pt x="964216" y="66008"/>
                    </a:moveTo>
                    <a:lnTo>
                      <a:pt x="960692" y="1429"/>
                    </a:lnTo>
                    <a:lnTo>
                      <a:pt x="962882" y="1333"/>
                    </a:lnTo>
                    <a:lnTo>
                      <a:pt x="966311" y="65913"/>
                    </a:lnTo>
                    <a:lnTo>
                      <a:pt x="964216" y="66008"/>
                    </a:lnTo>
                    <a:close/>
                    <a:moveTo>
                      <a:pt x="1042130" y="64865"/>
                    </a:moveTo>
                    <a:lnTo>
                      <a:pt x="1040130" y="64770"/>
                    </a:lnTo>
                    <a:lnTo>
                      <a:pt x="1041654" y="95"/>
                    </a:lnTo>
                    <a:lnTo>
                      <a:pt x="1043845" y="191"/>
                    </a:lnTo>
                    <a:lnTo>
                      <a:pt x="1042130" y="64865"/>
                    </a:lnTo>
                    <a:close/>
                    <a:moveTo>
                      <a:pt x="1002221" y="64675"/>
                    </a:moveTo>
                    <a:lnTo>
                      <a:pt x="1001173" y="0"/>
                    </a:lnTo>
                    <a:lnTo>
                      <a:pt x="1003364" y="0"/>
                    </a:lnTo>
                    <a:lnTo>
                      <a:pt x="1004221" y="64675"/>
                    </a:lnTo>
                    <a:lnTo>
                      <a:pt x="1002221" y="64675"/>
                    </a:lnTo>
                    <a:close/>
                  </a:path>
                </a:pathLst>
              </a:custGeom>
              <a:noFill/>
              <a:ln w="9525" cap="flat">
                <a:gradFill>
                  <a:gsLst>
                    <a:gs pos="0">
                      <a:schemeClr val="accent1"/>
                    </a:gs>
                    <a:gs pos="100000">
                      <a:schemeClr val="accent2"/>
                    </a:gs>
                  </a:gsLst>
                  <a:lin ang="5400000" scaled="1"/>
                </a:gradFill>
                <a:prstDash val="solid"/>
                <a:miter/>
              </a:ln>
            </p:spPr>
            <p:txBody>
              <a:bodyPr rtlCol="0" anchor="ctr"/>
              <a:lstStyle/>
              <a:p>
                <a:endParaRPr lang="zh-CN" altLang="en-US" dirty="0"/>
              </a:p>
            </p:txBody>
          </p:sp>
          <p:sp>
            <p:nvSpPr>
              <p:cNvPr id="219" name="任意多边形: 形状 218"/>
              <p:cNvSpPr/>
              <p:nvPr/>
            </p:nvSpPr>
            <p:spPr>
              <a:xfrm>
                <a:off x="1553735" y="1271700"/>
                <a:ext cx="45599" cy="45599"/>
              </a:xfrm>
              <a:custGeom>
                <a:avLst/>
                <a:gdLst>
                  <a:gd name="connsiteX0" fmla="*/ 38672 w 38671"/>
                  <a:gd name="connsiteY0" fmla="*/ 19336 h 38671"/>
                  <a:gd name="connsiteX1" fmla="*/ 19336 w 38671"/>
                  <a:gd name="connsiteY1" fmla="*/ 38672 h 38671"/>
                  <a:gd name="connsiteX2" fmla="*/ 0 w 38671"/>
                  <a:gd name="connsiteY2" fmla="*/ 19336 h 38671"/>
                  <a:gd name="connsiteX3" fmla="*/ 19336 w 38671"/>
                  <a:gd name="connsiteY3" fmla="*/ 0 h 38671"/>
                  <a:gd name="connsiteX4" fmla="*/ 38672 w 38671"/>
                  <a:gd name="connsiteY4" fmla="*/ 19336 h 38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1" h="38671">
                    <a:moveTo>
                      <a:pt x="38672" y="19336"/>
                    </a:moveTo>
                    <a:cubicBezTo>
                      <a:pt x="38672" y="30004"/>
                      <a:pt x="30004" y="38672"/>
                      <a:pt x="19336" y="38672"/>
                    </a:cubicBezTo>
                    <a:cubicBezTo>
                      <a:pt x="8668" y="38672"/>
                      <a:pt x="0" y="30004"/>
                      <a:pt x="0" y="19336"/>
                    </a:cubicBezTo>
                    <a:cubicBezTo>
                      <a:pt x="0" y="8668"/>
                      <a:pt x="8668" y="0"/>
                      <a:pt x="19336" y="0"/>
                    </a:cubicBezTo>
                    <a:cubicBezTo>
                      <a:pt x="30004" y="0"/>
                      <a:pt x="38672" y="8668"/>
                      <a:pt x="38672" y="19336"/>
                    </a:cubicBezTo>
                    <a:close/>
                  </a:path>
                </a:pathLst>
              </a:custGeom>
              <a:solidFill>
                <a:schemeClr val="accent1"/>
              </a:solidFill>
              <a:ln w="9525" cap="flat">
                <a:gradFill>
                  <a:gsLst>
                    <a:gs pos="0">
                      <a:schemeClr val="accent1"/>
                    </a:gs>
                    <a:gs pos="100000">
                      <a:schemeClr val="accent2"/>
                    </a:gs>
                  </a:gsLst>
                  <a:lin ang="5400000" scaled="1"/>
                </a:gradFill>
                <a:prstDash val="solid"/>
                <a:miter/>
              </a:ln>
            </p:spPr>
            <p:txBody>
              <a:bodyPr rtlCol="0" anchor="ctr"/>
              <a:lstStyle/>
              <a:p>
                <a:endParaRPr lang="zh-CN" altLang="en-US"/>
              </a:p>
            </p:txBody>
          </p:sp>
          <p:sp>
            <p:nvSpPr>
              <p:cNvPr id="220" name="旁门左道出品"/>
              <p:cNvSpPr/>
              <p:nvPr/>
            </p:nvSpPr>
            <p:spPr>
              <a:xfrm>
                <a:off x="3084927" y="1270126"/>
                <a:ext cx="45599" cy="45599"/>
              </a:xfrm>
              <a:custGeom>
                <a:avLst/>
                <a:gdLst>
                  <a:gd name="connsiteX0" fmla="*/ 38672 w 38671"/>
                  <a:gd name="connsiteY0" fmla="*/ 19336 h 38671"/>
                  <a:gd name="connsiteX1" fmla="*/ 19336 w 38671"/>
                  <a:gd name="connsiteY1" fmla="*/ 38671 h 38671"/>
                  <a:gd name="connsiteX2" fmla="*/ 0 w 38671"/>
                  <a:gd name="connsiteY2" fmla="*/ 19336 h 38671"/>
                  <a:gd name="connsiteX3" fmla="*/ 19336 w 38671"/>
                  <a:gd name="connsiteY3" fmla="*/ 0 h 38671"/>
                  <a:gd name="connsiteX4" fmla="*/ 38672 w 38671"/>
                  <a:gd name="connsiteY4" fmla="*/ 19336 h 38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1" h="38671">
                    <a:moveTo>
                      <a:pt x="38672" y="19336"/>
                    </a:moveTo>
                    <a:cubicBezTo>
                      <a:pt x="38672" y="30015"/>
                      <a:pt x="30015" y="38671"/>
                      <a:pt x="19336" y="38671"/>
                    </a:cubicBezTo>
                    <a:cubicBezTo>
                      <a:pt x="8657" y="38671"/>
                      <a:pt x="0" y="30015"/>
                      <a:pt x="0" y="19336"/>
                    </a:cubicBezTo>
                    <a:cubicBezTo>
                      <a:pt x="0" y="8657"/>
                      <a:pt x="8657" y="0"/>
                      <a:pt x="19336" y="0"/>
                    </a:cubicBezTo>
                    <a:cubicBezTo>
                      <a:pt x="30015" y="0"/>
                      <a:pt x="38672" y="8657"/>
                      <a:pt x="38672" y="19336"/>
                    </a:cubicBezTo>
                    <a:close/>
                  </a:path>
                </a:pathLst>
              </a:custGeom>
              <a:solidFill>
                <a:schemeClr val="accent1"/>
              </a:solidFill>
              <a:ln w="9525" cap="flat">
                <a:gradFill>
                  <a:gsLst>
                    <a:gs pos="0">
                      <a:schemeClr val="accent1"/>
                    </a:gs>
                    <a:gs pos="100000">
                      <a:schemeClr val="accent2"/>
                    </a:gs>
                  </a:gsLst>
                  <a:lin ang="5400000" scaled="1"/>
                </a:gradFill>
                <a:prstDash val="solid"/>
                <a:miter/>
              </a:ln>
            </p:spPr>
            <p:txBody>
              <a:bodyPr rtlCol="0" anchor="ctr"/>
              <a:lstStyle/>
              <a:p>
                <a:endParaRPr lang="zh-CN" altLang="en-US"/>
              </a:p>
            </p:txBody>
          </p:sp>
          <p:sp>
            <p:nvSpPr>
              <p:cNvPr id="221" name="任意多边形: 形状 220"/>
              <p:cNvSpPr/>
              <p:nvPr/>
            </p:nvSpPr>
            <p:spPr>
              <a:xfrm>
                <a:off x="1074489" y="2700009"/>
                <a:ext cx="48520" cy="48520"/>
              </a:xfrm>
              <a:custGeom>
                <a:avLst/>
                <a:gdLst>
                  <a:gd name="connsiteX0" fmla="*/ 20574 w 41148"/>
                  <a:gd name="connsiteY0" fmla="*/ 41148 h 41148"/>
                  <a:gd name="connsiteX1" fmla="*/ 0 w 41148"/>
                  <a:gd name="connsiteY1" fmla="*/ 20574 h 41148"/>
                  <a:gd name="connsiteX2" fmla="*/ 20574 w 41148"/>
                  <a:gd name="connsiteY2" fmla="*/ 0 h 41148"/>
                  <a:gd name="connsiteX3" fmla="*/ 41148 w 41148"/>
                  <a:gd name="connsiteY3" fmla="*/ 20574 h 41148"/>
                  <a:gd name="connsiteX4" fmla="*/ 20574 w 41148"/>
                  <a:gd name="connsiteY4" fmla="*/ 41148 h 41148"/>
                  <a:gd name="connsiteX5" fmla="*/ 20574 w 41148"/>
                  <a:gd name="connsiteY5" fmla="*/ 2476 h 41148"/>
                  <a:gd name="connsiteX6" fmla="*/ 2572 w 41148"/>
                  <a:gd name="connsiteY6" fmla="*/ 20479 h 41148"/>
                  <a:gd name="connsiteX7" fmla="*/ 20574 w 41148"/>
                  <a:gd name="connsiteY7" fmla="*/ 38481 h 41148"/>
                  <a:gd name="connsiteX8" fmla="*/ 38576 w 41148"/>
                  <a:gd name="connsiteY8" fmla="*/ 20479 h 41148"/>
                  <a:gd name="connsiteX9" fmla="*/ 20574 w 41148"/>
                  <a:gd name="connsiteY9" fmla="*/ 2476 h 41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148" h="41148">
                    <a:moveTo>
                      <a:pt x="20574" y="41148"/>
                    </a:moveTo>
                    <a:cubicBezTo>
                      <a:pt x="9239" y="41148"/>
                      <a:pt x="0" y="31909"/>
                      <a:pt x="0" y="20574"/>
                    </a:cubicBezTo>
                    <a:cubicBezTo>
                      <a:pt x="0" y="9239"/>
                      <a:pt x="9239" y="0"/>
                      <a:pt x="20574" y="0"/>
                    </a:cubicBezTo>
                    <a:cubicBezTo>
                      <a:pt x="31909" y="0"/>
                      <a:pt x="41148" y="9239"/>
                      <a:pt x="41148" y="20574"/>
                    </a:cubicBezTo>
                    <a:cubicBezTo>
                      <a:pt x="41243" y="31909"/>
                      <a:pt x="32004" y="41148"/>
                      <a:pt x="20574" y="41148"/>
                    </a:cubicBezTo>
                    <a:close/>
                    <a:moveTo>
                      <a:pt x="20574" y="2476"/>
                    </a:moveTo>
                    <a:cubicBezTo>
                      <a:pt x="10668" y="2476"/>
                      <a:pt x="2572" y="10573"/>
                      <a:pt x="2572" y="20479"/>
                    </a:cubicBezTo>
                    <a:cubicBezTo>
                      <a:pt x="2572" y="30385"/>
                      <a:pt x="10668" y="38481"/>
                      <a:pt x="20574" y="38481"/>
                    </a:cubicBezTo>
                    <a:cubicBezTo>
                      <a:pt x="30480" y="38481"/>
                      <a:pt x="38576" y="30385"/>
                      <a:pt x="38576" y="20479"/>
                    </a:cubicBezTo>
                    <a:cubicBezTo>
                      <a:pt x="38576" y="10573"/>
                      <a:pt x="30480" y="2476"/>
                      <a:pt x="20574" y="2476"/>
                    </a:cubicBezTo>
                    <a:close/>
                  </a:path>
                </a:pathLst>
              </a:custGeom>
              <a:solidFill>
                <a:schemeClr val="accent1"/>
              </a:solidFill>
              <a:ln w="9525" cap="flat">
                <a:gradFill>
                  <a:gsLst>
                    <a:gs pos="0">
                      <a:schemeClr val="accent1"/>
                    </a:gs>
                    <a:gs pos="100000">
                      <a:schemeClr val="accent2"/>
                    </a:gs>
                  </a:gsLst>
                  <a:lin ang="5400000" scaled="1"/>
                </a:gradFill>
                <a:prstDash val="solid"/>
                <a:miter/>
              </a:ln>
            </p:spPr>
            <p:txBody>
              <a:bodyPr rtlCol="0" anchor="ctr"/>
              <a:lstStyle/>
              <a:p>
                <a:endParaRPr lang="zh-CN" altLang="en-US"/>
              </a:p>
            </p:txBody>
          </p:sp>
          <p:sp>
            <p:nvSpPr>
              <p:cNvPr id="222" name="任意多边形: 形状 221"/>
              <p:cNvSpPr/>
              <p:nvPr/>
            </p:nvSpPr>
            <p:spPr>
              <a:xfrm>
                <a:off x="2319724" y="3620991"/>
                <a:ext cx="45599" cy="45599"/>
              </a:xfrm>
              <a:custGeom>
                <a:avLst/>
                <a:gdLst>
                  <a:gd name="connsiteX0" fmla="*/ 38672 w 38671"/>
                  <a:gd name="connsiteY0" fmla="*/ 19336 h 38671"/>
                  <a:gd name="connsiteX1" fmla="*/ 19336 w 38671"/>
                  <a:gd name="connsiteY1" fmla="*/ 38671 h 38671"/>
                  <a:gd name="connsiteX2" fmla="*/ 0 w 38671"/>
                  <a:gd name="connsiteY2" fmla="*/ 19336 h 38671"/>
                  <a:gd name="connsiteX3" fmla="*/ 19336 w 38671"/>
                  <a:gd name="connsiteY3" fmla="*/ 0 h 38671"/>
                  <a:gd name="connsiteX4" fmla="*/ 38672 w 38671"/>
                  <a:gd name="connsiteY4" fmla="*/ 19336 h 38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1" h="38671">
                    <a:moveTo>
                      <a:pt x="38672" y="19336"/>
                    </a:moveTo>
                    <a:cubicBezTo>
                      <a:pt x="38672" y="30004"/>
                      <a:pt x="30004" y="38671"/>
                      <a:pt x="19336" y="38671"/>
                    </a:cubicBezTo>
                    <a:cubicBezTo>
                      <a:pt x="8668" y="38671"/>
                      <a:pt x="0" y="30004"/>
                      <a:pt x="0" y="19336"/>
                    </a:cubicBezTo>
                    <a:cubicBezTo>
                      <a:pt x="0" y="8668"/>
                      <a:pt x="8668" y="0"/>
                      <a:pt x="19336" y="0"/>
                    </a:cubicBezTo>
                    <a:cubicBezTo>
                      <a:pt x="30004" y="0"/>
                      <a:pt x="38672" y="8668"/>
                      <a:pt x="38672" y="19336"/>
                    </a:cubicBezTo>
                    <a:close/>
                  </a:path>
                </a:pathLst>
              </a:custGeom>
              <a:solidFill>
                <a:schemeClr val="accent1"/>
              </a:solidFill>
              <a:ln w="9525" cap="flat">
                <a:gradFill>
                  <a:gsLst>
                    <a:gs pos="0">
                      <a:schemeClr val="accent1"/>
                    </a:gs>
                    <a:gs pos="100000">
                      <a:schemeClr val="accent2"/>
                    </a:gs>
                  </a:gsLst>
                  <a:lin ang="5400000" scaled="1"/>
                </a:gradFill>
                <a:prstDash val="solid"/>
                <a:miter/>
              </a:ln>
            </p:spPr>
            <p:txBody>
              <a:bodyPr rtlCol="0" anchor="ctr"/>
              <a:lstStyle/>
              <a:p>
                <a:endParaRPr lang="zh-CN" altLang="en-US"/>
              </a:p>
            </p:txBody>
          </p:sp>
          <p:sp>
            <p:nvSpPr>
              <p:cNvPr id="223" name="任意多边形: 形状 222"/>
              <p:cNvSpPr/>
              <p:nvPr/>
            </p:nvSpPr>
            <p:spPr>
              <a:xfrm>
                <a:off x="2418898" y="3636490"/>
                <a:ext cx="9433" cy="9433"/>
              </a:xfrm>
              <a:custGeom>
                <a:avLst/>
                <a:gdLst>
                  <a:gd name="connsiteX0" fmla="*/ 8001 w 8000"/>
                  <a:gd name="connsiteY0" fmla="*/ 4000 h 8000"/>
                  <a:gd name="connsiteX1" fmla="*/ 4000 w 8000"/>
                  <a:gd name="connsiteY1" fmla="*/ 8001 h 8000"/>
                  <a:gd name="connsiteX2" fmla="*/ 0 w 8000"/>
                  <a:gd name="connsiteY2" fmla="*/ 4000 h 8000"/>
                  <a:gd name="connsiteX3" fmla="*/ 4000 w 8000"/>
                  <a:gd name="connsiteY3" fmla="*/ 0 h 8000"/>
                  <a:gd name="connsiteX4" fmla="*/ 8001 w 8000"/>
                  <a:gd name="connsiteY4" fmla="*/ 4000 h 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0" h="8000">
                    <a:moveTo>
                      <a:pt x="8001" y="4000"/>
                    </a:moveTo>
                    <a:cubicBezTo>
                      <a:pt x="8001" y="6191"/>
                      <a:pt x="6191" y="8001"/>
                      <a:pt x="4000" y="8001"/>
                    </a:cubicBezTo>
                    <a:cubicBezTo>
                      <a:pt x="1810" y="8001"/>
                      <a:pt x="0" y="6191"/>
                      <a:pt x="0" y="4000"/>
                    </a:cubicBezTo>
                    <a:cubicBezTo>
                      <a:pt x="0" y="1810"/>
                      <a:pt x="1810" y="0"/>
                      <a:pt x="4000" y="0"/>
                    </a:cubicBezTo>
                    <a:cubicBezTo>
                      <a:pt x="6191" y="0"/>
                      <a:pt x="8001" y="1810"/>
                      <a:pt x="8001" y="4000"/>
                    </a:cubicBezTo>
                    <a:close/>
                  </a:path>
                </a:pathLst>
              </a:custGeom>
              <a:solidFill>
                <a:schemeClr val="accent1"/>
              </a:solidFill>
              <a:ln w="9525" cap="flat">
                <a:gradFill>
                  <a:gsLst>
                    <a:gs pos="0">
                      <a:schemeClr val="accent1"/>
                    </a:gs>
                    <a:gs pos="100000">
                      <a:schemeClr val="accent2"/>
                    </a:gs>
                  </a:gsLst>
                  <a:lin ang="5400000" scaled="1"/>
                </a:gradFill>
                <a:prstDash val="solid"/>
                <a:miter/>
              </a:ln>
            </p:spPr>
            <p:txBody>
              <a:bodyPr rtlCol="0" anchor="ctr"/>
              <a:lstStyle/>
              <a:p>
                <a:endParaRPr lang="zh-CN" altLang="en-US"/>
              </a:p>
            </p:txBody>
          </p:sp>
          <p:sp>
            <p:nvSpPr>
              <p:cNvPr id="224" name="旁门左道出品"/>
              <p:cNvSpPr/>
              <p:nvPr/>
            </p:nvSpPr>
            <p:spPr>
              <a:xfrm>
                <a:off x="2562100" y="3614476"/>
                <a:ext cx="20216" cy="20217"/>
              </a:xfrm>
              <a:custGeom>
                <a:avLst/>
                <a:gdLst>
                  <a:gd name="connsiteX0" fmla="*/ 17145 w 17144"/>
                  <a:gd name="connsiteY0" fmla="*/ 8573 h 17145"/>
                  <a:gd name="connsiteX1" fmla="*/ 8572 w 17144"/>
                  <a:gd name="connsiteY1" fmla="*/ 17145 h 17145"/>
                  <a:gd name="connsiteX2" fmla="*/ 0 w 17144"/>
                  <a:gd name="connsiteY2" fmla="*/ 8573 h 17145"/>
                  <a:gd name="connsiteX3" fmla="*/ 8572 w 17144"/>
                  <a:gd name="connsiteY3" fmla="*/ 0 h 17145"/>
                  <a:gd name="connsiteX4" fmla="*/ 17145 w 17144"/>
                  <a:gd name="connsiteY4" fmla="*/ 8573 h 1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4" h="17145">
                    <a:moveTo>
                      <a:pt x="17145" y="8573"/>
                    </a:moveTo>
                    <a:cubicBezTo>
                      <a:pt x="17145" y="13335"/>
                      <a:pt x="13335" y="17145"/>
                      <a:pt x="8572" y="17145"/>
                    </a:cubicBezTo>
                    <a:cubicBezTo>
                      <a:pt x="3810" y="17145"/>
                      <a:pt x="0" y="13335"/>
                      <a:pt x="0" y="8573"/>
                    </a:cubicBezTo>
                    <a:cubicBezTo>
                      <a:pt x="0" y="3810"/>
                      <a:pt x="3810" y="0"/>
                      <a:pt x="8572" y="0"/>
                    </a:cubicBezTo>
                    <a:cubicBezTo>
                      <a:pt x="13335" y="0"/>
                      <a:pt x="17145" y="3905"/>
                      <a:pt x="17145" y="8573"/>
                    </a:cubicBezTo>
                    <a:close/>
                  </a:path>
                </a:pathLst>
              </a:custGeom>
              <a:solidFill>
                <a:schemeClr val="accent1"/>
              </a:solidFill>
              <a:ln w="9525" cap="flat">
                <a:gradFill>
                  <a:gsLst>
                    <a:gs pos="0">
                      <a:schemeClr val="accent1"/>
                    </a:gs>
                    <a:gs pos="100000">
                      <a:schemeClr val="accent2"/>
                    </a:gs>
                  </a:gsLst>
                  <a:lin ang="5400000" scaled="1"/>
                </a:gradFill>
                <a:prstDash val="solid"/>
                <a:miter/>
              </a:ln>
            </p:spPr>
            <p:txBody>
              <a:bodyPr rtlCol="0" anchor="ctr"/>
              <a:lstStyle/>
              <a:p>
                <a:endParaRPr lang="zh-CN" altLang="en-US"/>
              </a:p>
            </p:txBody>
          </p:sp>
          <p:sp>
            <p:nvSpPr>
              <p:cNvPr id="225" name="任意多边形: 形状 224"/>
              <p:cNvSpPr/>
              <p:nvPr/>
            </p:nvSpPr>
            <p:spPr>
              <a:xfrm>
                <a:off x="2674078" y="3595271"/>
                <a:ext cx="9433" cy="9433"/>
              </a:xfrm>
              <a:custGeom>
                <a:avLst/>
                <a:gdLst>
                  <a:gd name="connsiteX0" fmla="*/ 8001 w 8000"/>
                  <a:gd name="connsiteY0" fmla="*/ 4000 h 8000"/>
                  <a:gd name="connsiteX1" fmla="*/ 4000 w 8000"/>
                  <a:gd name="connsiteY1" fmla="*/ 8001 h 8000"/>
                  <a:gd name="connsiteX2" fmla="*/ 0 w 8000"/>
                  <a:gd name="connsiteY2" fmla="*/ 4000 h 8000"/>
                  <a:gd name="connsiteX3" fmla="*/ 4000 w 8000"/>
                  <a:gd name="connsiteY3" fmla="*/ 0 h 8000"/>
                  <a:gd name="connsiteX4" fmla="*/ 8001 w 8000"/>
                  <a:gd name="connsiteY4" fmla="*/ 4000 h 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0" h="8000">
                    <a:moveTo>
                      <a:pt x="8001" y="4000"/>
                    </a:moveTo>
                    <a:cubicBezTo>
                      <a:pt x="8001" y="6191"/>
                      <a:pt x="6191" y="8001"/>
                      <a:pt x="4000" y="8001"/>
                    </a:cubicBezTo>
                    <a:cubicBezTo>
                      <a:pt x="1810" y="8001"/>
                      <a:pt x="0" y="6191"/>
                      <a:pt x="0" y="4000"/>
                    </a:cubicBezTo>
                    <a:cubicBezTo>
                      <a:pt x="0" y="1810"/>
                      <a:pt x="1810" y="0"/>
                      <a:pt x="4000" y="0"/>
                    </a:cubicBezTo>
                    <a:cubicBezTo>
                      <a:pt x="6286" y="0"/>
                      <a:pt x="8001" y="1810"/>
                      <a:pt x="8001" y="4000"/>
                    </a:cubicBezTo>
                    <a:close/>
                  </a:path>
                </a:pathLst>
              </a:custGeom>
              <a:solidFill>
                <a:schemeClr val="accent1"/>
              </a:solidFill>
              <a:ln w="9525" cap="flat">
                <a:gradFill>
                  <a:gsLst>
                    <a:gs pos="0">
                      <a:schemeClr val="accent1"/>
                    </a:gs>
                    <a:gs pos="100000">
                      <a:schemeClr val="accent2"/>
                    </a:gs>
                  </a:gsLst>
                  <a:lin ang="5400000" scaled="1"/>
                </a:gradFill>
                <a:prstDash val="solid"/>
                <a:miter/>
              </a:ln>
            </p:spPr>
            <p:txBody>
              <a:bodyPr rtlCol="0" anchor="ctr"/>
              <a:lstStyle/>
              <a:p>
                <a:endParaRPr lang="zh-CN" altLang="en-US"/>
              </a:p>
            </p:txBody>
          </p:sp>
          <p:sp>
            <p:nvSpPr>
              <p:cNvPr id="226" name="任意多边形: 形状 225"/>
              <p:cNvSpPr/>
              <p:nvPr/>
            </p:nvSpPr>
            <p:spPr>
              <a:xfrm>
                <a:off x="2614552" y="3610430"/>
                <a:ext cx="9433" cy="9438"/>
              </a:xfrm>
              <a:custGeom>
                <a:avLst/>
                <a:gdLst>
                  <a:gd name="connsiteX0" fmla="*/ 8001 w 8000"/>
                  <a:gd name="connsiteY0" fmla="*/ 4004 h 8004"/>
                  <a:gd name="connsiteX1" fmla="*/ 4000 w 8000"/>
                  <a:gd name="connsiteY1" fmla="*/ 8005 h 8004"/>
                  <a:gd name="connsiteX2" fmla="*/ 0 w 8000"/>
                  <a:gd name="connsiteY2" fmla="*/ 4004 h 8004"/>
                  <a:gd name="connsiteX3" fmla="*/ 4000 w 8000"/>
                  <a:gd name="connsiteY3" fmla="*/ 4 h 8004"/>
                  <a:gd name="connsiteX4" fmla="*/ 8001 w 8000"/>
                  <a:gd name="connsiteY4" fmla="*/ 4004 h 8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0" h="8004">
                    <a:moveTo>
                      <a:pt x="8001" y="4004"/>
                    </a:moveTo>
                    <a:cubicBezTo>
                      <a:pt x="8001" y="6195"/>
                      <a:pt x="6191" y="8005"/>
                      <a:pt x="4000" y="8005"/>
                    </a:cubicBezTo>
                    <a:cubicBezTo>
                      <a:pt x="1810" y="8005"/>
                      <a:pt x="0" y="6195"/>
                      <a:pt x="0" y="4004"/>
                    </a:cubicBezTo>
                    <a:cubicBezTo>
                      <a:pt x="0" y="1813"/>
                      <a:pt x="1810" y="4"/>
                      <a:pt x="4000" y="4"/>
                    </a:cubicBezTo>
                    <a:cubicBezTo>
                      <a:pt x="6191" y="-92"/>
                      <a:pt x="8001" y="1718"/>
                      <a:pt x="8001" y="4004"/>
                    </a:cubicBezTo>
                    <a:close/>
                  </a:path>
                </a:pathLst>
              </a:custGeom>
              <a:solidFill>
                <a:schemeClr val="accent1"/>
              </a:solidFill>
              <a:ln w="9525" cap="flat">
                <a:gradFill>
                  <a:gsLst>
                    <a:gs pos="0">
                      <a:schemeClr val="accent1"/>
                    </a:gs>
                    <a:gs pos="100000">
                      <a:schemeClr val="accent2"/>
                    </a:gs>
                  </a:gsLst>
                  <a:lin ang="5400000" scaled="1"/>
                </a:gradFill>
                <a:prstDash val="solid"/>
                <a:miter/>
              </a:ln>
            </p:spPr>
            <p:txBody>
              <a:bodyPr rtlCol="0" anchor="ctr"/>
              <a:lstStyle/>
              <a:p>
                <a:endParaRPr lang="zh-CN" altLang="en-US"/>
              </a:p>
            </p:txBody>
          </p:sp>
          <p:grpSp>
            <p:nvGrpSpPr>
              <p:cNvPr id="227" name="组合 226"/>
              <p:cNvGrpSpPr/>
              <p:nvPr/>
            </p:nvGrpSpPr>
            <p:grpSpPr>
              <a:xfrm>
                <a:off x="3426588" y="2737634"/>
                <a:ext cx="162744" cy="322118"/>
                <a:chOff x="8188670" y="4886427"/>
                <a:chExt cx="314176" cy="621847"/>
              </a:xfrm>
              <a:solidFill>
                <a:schemeClr val="accent1"/>
              </a:solidFill>
            </p:grpSpPr>
            <p:sp>
              <p:nvSpPr>
                <p:cNvPr id="229" name="任意多边形: 形状 228"/>
                <p:cNvSpPr/>
                <p:nvPr/>
              </p:nvSpPr>
              <p:spPr>
                <a:xfrm>
                  <a:off x="8463818" y="4886427"/>
                  <a:ext cx="39028" cy="39028"/>
                </a:xfrm>
                <a:custGeom>
                  <a:avLst/>
                  <a:gdLst>
                    <a:gd name="connsiteX0" fmla="*/ 17145 w 17145"/>
                    <a:gd name="connsiteY0" fmla="*/ 8572 h 17145"/>
                    <a:gd name="connsiteX1" fmla="*/ 8573 w 17145"/>
                    <a:gd name="connsiteY1" fmla="*/ 17145 h 17145"/>
                    <a:gd name="connsiteX2" fmla="*/ 0 w 17145"/>
                    <a:gd name="connsiteY2" fmla="*/ 8572 h 17145"/>
                    <a:gd name="connsiteX3" fmla="*/ 8573 w 17145"/>
                    <a:gd name="connsiteY3" fmla="*/ 0 h 17145"/>
                    <a:gd name="connsiteX4" fmla="*/ 17145 w 17145"/>
                    <a:gd name="connsiteY4" fmla="*/ 8572 h 1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 h="17145">
                      <a:moveTo>
                        <a:pt x="17145" y="8572"/>
                      </a:moveTo>
                      <a:cubicBezTo>
                        <a:pt x="17145" y="13335"/>
                        <a:pt x="13335" y="17145"/>
                        <a:pt x="8573" y="17145"/>
                      </a:cubicBezTo>
                      <a:cubicBezTo>
                        <a:pt x="3810" y="17145"/>
                        <a:pt x="0" y="13335"/>
                        <a:pt x="0" y="8572"/>
                      </a:cubicBezTo>
                      <a:cubicBezTo>
                        <a:pt x="0" y="3810"/>
                        <a:pt x="3810" y="0"/>
                        <a:pt x="8573" y="0"/>
                      </a:cubicBezTo>
                      <a:cubicBezTo>
                        <a:pt x="13240" y="0"/>
                        <a:pt x="17145" y="3810"/>
                        <a:pt x="17145" y="8572"/>
                      </a:cubicBezTo>
                      <a:close/>
                    </a:path>
                  </a:pathLst>
                </a:custGeom>
                <a:grpFill/>
                <a:ln w="9525" cap="flat">
                  <a:gradFill>
                    <a:gsLst>
                      <a:gs pos="0">
                        <a:schemeClr val="accent1"/>
                      </a:gs>
                      <a:gs pos="100000">
                        <a:schemeClr val="accent2"/>
                      </a:gs>
                    </a:gsLst>
                    <a:lin ang="5400000" scaled="1"/>
                  </a:gradFill>
                  <a:prstDash val="solid"/>
                  <a:miter/>
                </a:ln>
              </p:spPr>
              <p:txBody>
                <a:bodyPr rtlCol="0" anchor="ctr"/>
                <a:lstStyle/>
                <a:p>
                  <a:endParaRPr lang="zh-CN" altLang="en-US"/>
                </a:p>
              </p:txBody>
            </p:sp>
            <p:sp>
              <p:nvSpPr>
                <p:cNvPr id="230" name="任意多边形: 形状 229"/>
                <p:cNvSpPr/>
                <p:nvPr/>
              </p:nvSpPr>
              <p:spPr>
                <a:xfrm>
                  <a:off x="8213389" y="5361053"/>
                  <a:ext cx="88029" cy="88029"/>
                </a:xfrm>
                <a:custGeom>
                  <a:avLst/>
                  <a:gdLst>
                    <a:gd name="connsiteX0" fmla="*/ 38671 w 38671"/>
                    <a:gd name="connsiteY0" fmla="*/ 19336 h 38671"/>
                    <a:gd name="connsiteX1" fmla="*/ 19336 w 38671"/>
                    <a:gd name="connsiteY1" fmla="*/ 38671 h 38671"/>
                    <a:gd name="connsiteX2" fmla="*/ 0 w 38671"/>
                    <a:gd name="connsiteY2" fmla="*/ 19336 h 38671"/>
                    <a:gd name="connsiteX3" fmla="*/ 19336 w 38671"/>
                    <a:gd name="connsiteY3" fmla="*/ 0 h 38671"/>
                    <a:gd name="connsiteX4" fmla="*/ 38671 w 38671"/>
                    <a:gd name="connsiteY4" fmla="*/ 19336 h 38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1" h="38671">
                      <a:moveTo>
                        <a:pt x="38671" y="19336"/>
                      </a:moveTo>
                      <a:cubicBezTo>
                        <a:pt x="38671" y="30004"/>
                        <a:pt x="30004" y="38671"/>
                        <a:pt x="19336" y="38671"/>
                      </a:cubicBezTo>
                      <a:cubicBezTo>
                        <a:pt x="8668" y="38671"/>
                        <a:pt x="0" y="30004"/>
                        <a:pt x="0" y="19336"/>
                      </a:cubicBezTo>
                      <a:cubicBezTo>
                        <a:pt x="0" y="8668"/>
                        <a:pt x="8668" y="0"/>
                        <a:pt x="19336" y="0"/>
                      </a:cubicBezTo>
                      <a:cubicBezTo>
                        <a:pt x="30099" y="0"/>
                        <a:pt x="38671" y="8668"/>
                        <a:pt x="38671" y="19336"/>
                      </a:cubicBezTo>
                      <a:close/>
                    </a:path>
                  </a:pathLst>
                </a:custGeom>
                <a:grpFill/>
                <a:ln w="9525" cap="flat">
                  <a:gradFill>
                    <a:gsLst>
                      <a:gs pos="0">
                        <a:schemeClr val="accent1"/>
                      </a:gs>
                      <a:gs pos="100000">
                        <a:schemeClr val="accent2"/>
                      </a:gs>
                    </a:gsLst>
                    <a:lin ang="5400000" scaled="1"/>
                  </a:gradFill>
                  <a:prstDash val="solid"/>
                  <a:miter/>
                </a:ln>
              </p:spPr>
              <p:txBody>
                <a:bodyPr rtlCol="0" anchor="ctr"/>
                <a:lstStyle/>
                <a:p>
                  <a:endParaRPr lang="zh-CN" altLang="en-US"/>
                </a:p>
              </p:txBody>
            </p:sp>
            <p:sp>
              <p:nvSpPr>
                <p:cNvPr id="231" name="任意多边形: 形状 230"/>
                <p:cNvSpPr/>
                <p:nvPr/>
              </p:nvSpPr>
              <p:spPr>
                <a:xfrm>
                  <a:off x="8188670" y="5490054"/>
                  <a:ext cx="18211" cy="18220"/>
                </a:xfrm>
                <a:custGeom>
                  <a:avLst/>
                  <a:gdLst>
                    <a:gd name="connsiteX0" fmla="*/ 8001 w 8000"/>
                    <a:gd name="connsiteY0" fmla="*/ 4004 h 8004"/>
                    <a:gd name="connsiteX1" fmla="*/ 4000 w 8000"/>
                    <a:gd name="connsiteY1" fmla="*/ 8005 h 8004"/>
                    <a:gd name="connsiteX2" fmla="*/ 0 w 8000"/>
                    <a:gd name="connsiteY2" fmla="*/ 4004 h 8004"/>
                    <a:gd name="connsiteX3" fmla="*/ 4000 w 8000"/>
                    <a:gd name="connsiteY3" fmla="*/ 4 h 8004"/>
                    <a:gd name="connsiteX4" fmla="*/ 8001 w 8000"/>
                    <a:gd name="connsiteY4" fmla="*/ 4004 h 8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0" h="8004">
                      <a:moveTo>
                        <a:pt x="8001" y="4004"/>
                      </a:moveTo>
                      <a:cubicBezTo>
                        <a:pt x="8001" y="6195"/>
                        <a:pt x="6191" y="8005"/>
                        <a:pt x="4000" y="8005"/>
                      </a:cubicBezTo>
                      <a:cubicBezTo>
                        <a:pt x="1810" y="8005"/>
                        <a:pt x="0" y="6195"/>
                        <a:pt x="0" y="4004"/>
                      </a:cubicBezTo>
                      <a:cubicBezTo>
                        <a:pt x="0" y="1813"/>
                        <a:pt x="1810" y="4"/>
                        <a:pt x="4000" y="4"/>
                      </a:cubicBezTo>
                      <a:cubicBezTo>
                        <a:pt x="6191" y="-92"/>
                        <a:pt x="8001" y="1718"/>
                        <a:pt x="8001" y="4004"/>
                      </a:cubicBezTo>
                      <a:close/>
                    </a:path>
                  </a:pathLst>
                </a:custGeom>
                <a:grpFill/>
                <a:ln w="9525" cap="flat">
                  <a:gradFill>
                    <a:gsLst>
                      <a:gs pos="0">
                        <a:schemeClr val="accent1"/>
                      </a:gs>
                      <a:gs pos="100000">
                        <a:schemeClr val="accent2"/>
                      </a:gs>
                    </a:gsLst>
                    <a:lin ang="5400000" scaled="1"/>
                  </a:gradFill>
                  <a:prstDash val="solid"/>
                  <a:miter/>
                </a:ln>
              </p:spPr>
              <p:txBody>
                <a:bodyPr rtlCol="0" anchor="ctr"/>
                <a:lstStyle/>
                <a:p>
                  <a:endParaRPr lang="zh-CN" altLang="en-US"/>
                </a:p>
              </p:txBody>
            </p:sp>
            <p:sp>
              <p:nvSpPr>
                <p:cNvPr id="232" name="旁门左道出品"/>
                <p:cNvSpPr/>
                <p:nvPr/>
              </p:nvSpPr>
              <p:spPr>
                <a:xfrm>
                  <a:off x="8284723" y="5329179"/>
                  <a:ext cx="18211" cy="18211"/>
                </a:xfrm>
                <a:custGeom>
                  <a:avLst/>
                  <a:gdLst>
                    <a:gd name="connsiteX0" fmla="*/ 8001 w 8000"/>
                    <a:gd name="connsiteY0" fmla="*/ 4000 h 8000"/>
                    <a:gd name="connsiteX1" fmla="*/ 4000 w 8000"/>
                    <a:gd name="connsiteY1" fmla="*/ 8001 h 8000"/>
                    <a:gd name="connsiteX2" fmla="*/ 0 w 8000"/>
                    <a:gd name="connsiteY2" fmla="*/ 4000 h 8000"/>
                    <a:gd name="connsiteX3" fmla="*/ 4000 w 8000"/>
                    <a:gd name="connsiteY3" fmla="*/ 0 h 8000"/>
                    <a:gd name="connsiteX4" fmla="*/ 8001 w 8000"/>
                    <a:gd name="connsiteY4" fmla="*/ 4000 h 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0" h="8000">
                      <a:moveTo>
                        <a:pt x="8001" y="4000"/>
                      </a:moveTo>
                      <a:cubicBezTo>
                        <a:pt x="8001" y="6191"/>
                        <a:pt x="6191" y="8001"/>
                        <a:pt x="4000" y="8001"/>
                      </a:cubicBezTo>
                      <a:cubicBezTo>
                        <a:pt x="1810" y="8001"/>
                        <a:pt x="0" y="6191"/>
                        <a:pt x="0" y="4000"/>
                      </a:cubicBezTo>
                      <a:cubicBezTo>
                        <a:pt x="0" y="1810"/>
                        <a:pt x="1810" y="0"/>
                        <a:pt x="4000" y="0"/>
                      </a:cubicBezTo>
                      <a:cubicBezTo>
                        <a:pt x="6191" y="0"/>
                        <a:pt x="8001" y="1810"/>
                        <a:pt x="8001" y="4000"/>
                      </a:cubicBezTo>
                      <a:close/>
                    </a:path>
                  </a:pathLst>
                </a:custGeom>
                <a:grpFill/>
                <a:ln w="9525" cap="flat">
                  <a:gradFill>
                    <a:gsLst>
                      <a:gs pos="0">
                        <a:schemeClr val="accent1"/>
                      </a:gs>
                      <a:gs pos="100000">
                        <a:schemeClr val="accent2"/>
                      </a:gs>
                    </a:gsLst>
                    <a:lin ang="5400000" scaled="1"/>
                  </a:gradFill>
                  <a:prstDash val="solid"/>
                  <a:miter/>
                </a:ln>
              </p:spPr>
              <p:txBody>
                <a:bodyPr rtlCol="0" anchor="ctr"/>
                <a:lstStyle/>
                <a:p>
                  <a:endParaRPr lang="zh-CN" altLang="en-US"/>
                </a:p>
              </p:txBody>
            </p:sp>
            <p:sp>
              <p:nvSpPr>
                <p:cNvPr id="233" name="任意多边形: 形状 232"/>
                <p:cNvSpPr/>
                <p:nvPr/>
              </p:nvSpPr>
              <p:spPr>
                <a:xfrm>
                  <a:off x="8350421" y="5200169"/>
                  <a:ext cx="18211" cy="18211"/>
                </a:xfrm>
                <a:custGeom>
                  <a:avLst/>
                  <a:gdLst>
                    <a:gd name="connsiteX0" fmla="*/ 8001 w 8000"/>
                    <a:gd name="connsiteY0" fmla="*/ 4000 h 8000"/>
                    <a:gd name="connsiteX1" fmla="*/ 4000 w 8000"/>
                    <a:gd name="connsiteY1" fmla="*/ 8001 h 8000"/>
                    <a:gd name="connsiteX2" fmla="*/ 0 w 8000"/>
                    <a:gd name="connsiteY2" fmla="*/ 4000 h 8000"/>
                    <a:gd name="connsiteX3" fmla="*/ 4000 w 8000"/>
                    <a:gd name="connsiteY3" fmla="*/ 0 h 8000"/>
                    <a:gd name="connsiteX4" fmla="*/ 8001 w 8000"/>
                    <a:gd name="connsiteY4" fmla="*/ 4000 h 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0" h="8000">
                      <a:moveTo>
                        <a:pt x="8001" y="4000"/>
                      </a:moveTo>
                      <a:cubicBezTo>
                        <a:pt x="8001" y="6191"/>
                        <a:pt x="6191" y="8001"/>
                        <a:pt x="4000" y="8001"/>
                      </a:cubicBezTo>
                      <a:cubicBezTo>
                        <a:pt x="1810" y="8001"/>
                        <a:pt x="0" y="6191"/>
                        <a:pt x="0" y="4000"/>
                      </a:cubicBezTo>
                      <a:cubicBezTo>
                        <a:pt x="0" y="1810"/>
                        <a:pt x="1810" y="0"/>
                        <a:pt x="4000" y="0"/>
                      </a:cubicBezTo>
                      <a:cubicBezTo>
                        <a:pt x="6191" y="0"/>
                        <a:pt x="8001" y="1810"/>
                        <a:pt x="8001" y="4000"/>
                      </a:cubicBezTo>
                      <a:close/>
                    </a:path>
                  </a:pathLst>
                </a:custGeom>
                <a:grpFill/>
                <a:ln w="9525" cap="flat">
                  <a:gradFill>
                    <a:gsLst>
                      <a:gs pos="0">
                        <a:schemeClr val="accent1"/>
                      </a:gs>
                      <a:gs pos="100000">
                        <a:schemeClr val="accent2"/>
                      </a:gs>
                    </a:gsLst>
                    <a:lin ang="5400000" scaled="1"/>
                  </a:gradFill>
                  <a:prstDash val="solid"/>
                  <a:miter/>
                </a:ln>
              </p:spPr>
              <p:txBody>
                <a:bodyPr rtlCol="0" anchor="ctr"/>
                <a:lstStyle/>
                <a:p>
                  <a:endParaRPr lang="zh-CN" altLang="en-US"/>
                </a:p>
              </p:txBody>
            </p:sp>
          </p:grpSp>
        </p:grpSp>
        <p:sp>
          <p:nvSpPr>
            <p:cNvPr id="243" name="椭圆 242"/>
            <p:cNvSpPr/>
            <p:nvPr/>
          </p:nvSpPr>
          <p:spPr>
            <a:xfrm>
              <a:off x="4729583" y="2232636"/>
              <a:ext cx="2885008" cy="2885008"/>
            </a:xfrm>
            <a:prstGeom prst="ellipse">
              <a:avLst/>
            </a:prstGeom>
            <a:gradFill flip="none" rotWithShape="1">
              <a:gsLst>
                <a:gs pos="50344">
                  <a:srgbClr val="2870B9">
                    <a:alpha val="94000"/>
                  </a:srgbClr>
                </a:gs>
                <a:gs pos="29000">
                  <a:srgbClr val="1761C2">
                    <a:alpha val="84000"/>
                  </a:srgbClr>
                </a:gs>
                <a:gs pos="0">
                  <a:schemeClr val="accent1"/>
                </a:gs>
                <a:gs pos="100000">
                  <a:schemeClr val="accent2"/>
                </a:gs>
              </a:gsLst>
              <a:path path="circle">
                <a:fillToRect l="100000" t="100000"/>
              </a:path>
              <a:tileRect r="-100000" b="-100000"/>
            </a:gradFill>
            <a:ln>
              <a:noFill/>
            </a:ln>
            <a:effectLst>
              <a:softEdge rad="2794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244" name="组合 243"/>
          <p:cNvGrpSpPr/>
          <p:nvPr/>
        </p:nvGrpSpPr>
        <p:grpSpPr>
          <a:xfrm>
            <a:off x="786090" y="1532411"/>
            <a:ext cx="2911356" cy="1847972"/>
            <a:chOff x="664970" y="2703585"/>
            <a:chExt cx="5248150" cy="3246612"/>
          </a:xfrm>
        </p:grpSpPr>
        <p:sp>
          <p:nvSpPr>
            <p:cNvPr id="245" name="任意多边形: 形状 244"/>
            <p:cNvSpPr/>
            <p:nvPr/>
          </p:nvSpPr>
          <p:spPr>
            <a:xfrm>
              <a:off x="763459" y="2709483"/>
              <a:ext cx="5134367" cy="2937718"/>
            </a:xfrm>
            <a:custGeom>
              <a:avLst/>
              <a:gdLst>
                <a:gd name="connsiteX0" fmla="*/ 320927 w 5490185"/>
                <a:gd name="connsiteY0" fmla="*/ 0 h 2937718"/>
                <a:gd name="connsiteX1" fmla="*/ 1427268 w 5490185"/>
                <a:gd name="connsiteY1" fmla="*/ 0 h 2937718"/>
                <a:gd name="connsiteX2" fmla="*/ 1558072 w 5490185"/>
                <a:gd name="connsiteY2" fmla="*/ 289627 h 2937718"/>
                <a:gd name="connsiteX3" fmla="*/ 5426130 w 5490185"/>
                <a:gd name="connsiteY3" fmla="*/ 289627 h 2937718"/>
                <a:gd name="connsiteX4" fmla="*/ 5490185 w 5490185"/>
                <a:gd name="connsiteY4" fmla="*/ 361850 h 2937718"/>
                <a:gd name="connsiteX5" fmla="*/ 5490185 w 5490185"/>
                <a:gd name="connsiteY5" fmla="*/ 761832 h 2937718"/>
                <a:gd name="connsiteX6" fmla="*/ 5490185 w 5490185"/>
                <a:gd name="connsiteY6" fmla="*/ 2175886 h 2937718"/>
                <a:gd name="connsiteX7" fmla="*/ 5490185 w 5490185"/>
                <a:gd name="connsiteY7" fmla="*/ 2575868 h 2937718"/>
                <a:gd name="connsiteX8" fmla="*/ 5169258 w 5490185"/>
                <a:gd name="connsiteY8" fmla="*/ 2937718 h 2937718"/>
                <a:gd name="connsiteX9" fmla="*/ 320927 w 5490185"/>
                <a:gd name="connsiteY9" fmla="*/ 2937718 h 2937718"/>
                <a:gd name="connsiteX10" fmla="*/ 0 w 5490185"/>
                <a:gd name="connsiteY10" fmla="*/ 2575868 h 2937718"/>
                <a:gd name="connsiteX11" fmla="*/ 0 w 5490185"/>
                <a:gd name="connsiteY11" fmla="*/ 2175886 h 2937718"/>
                <a:gd name="connsiteX12" fmla="*/ 0 w 5490185"/>
                <a:gd name="connsiteY12" fmla="*/ 761832 h 2937718"/>
                <a:gd name="connsiteX13" fmla="*/ 0 w 5490185"/>
                <a:gd name="connsiteY13" fmla="*/ 361850 h 2937718"/>
                <a:gd name="connsiteX0-1" fmla="*/ 320927 w 5490185"/>
                <a:gd name="connsiteY0-2" fmla="*/ 0 h 2937718"/>
                <a:gd name="connsiteX1-3" fmla="*/ 1427268 w 5490185"/>
                <a:gd name="connsiteY1-4" fmla="*/ 0 h 2937718"/>
                <a:gd name="connsiteX2-5" fmla="*/ 1558072 w 5490185"/>
                <a:gd name="connsiteY2-6" fmla="*/ 289627 h 2937718"/>
                <a:gd name="connsiteX3-7" fmla="*/ 5426130 w 5490185"/>
                <a:gd name="connsiteY3-8" fmla="*/ 289627 h 2937718"/>
                <a:gd name="connsiteX4-9" fmla="*/ 5490185 w 5490185"/>
                <a:gd name="connsiteY4-10" fmla="*/ 477674 h 2937718"/>
                <a:gd name="connsiteX5-11" fmla="*/ 5490185 w 5490185"/>
                <a:gd name="connsiteY5-12" fmla="*/ 761832 h 2937718"/>
                <a:gd name="connsiteX6-13" fmla="*/ 5490185 w 5490185"/>
                <a:gd name="connsiteY6-14" fmla="*/ 2175886 h 2937718"/>
                <a:gd name="connsiteX7-15" fmla="*/ 5490185 w 5490185"/>
                <a:gd name="connsiteY7-16" fmla="*/ 2575868 h 2937718"/>
                <a:gd name="connsiteX8-17" fmla="*/ 5169258 w 5490185"/>
                <a:gd name="connsiteY8-18" fmla="*/ 2937718 h 2937718"/>
                <a:gd name="connsiteX9-19" fmla="*/ 320927 w 5490185"/>
                <a:gd name="connsiteY9-20" fmla="*/ 2937718 h 2937718"/>
                <a:gd name="connsiteX10-21" fmla="*/ 0 w 5490185"/>
                <a:gd name="connsiteY10-22" fmla="*/ 2575868 h 2937718"/>
                <a:gd name="connsiteX11-23" fmla="*/ 0 w 5490185"/>
                <a:gd name="connsiteY11-24" fmla="*/ 2175886 h 2937718"/>
                <a:gd name="connsiteX12-25" fmla="*/ 0 w 5490185"/>
                <a:gd name="connsiteY12-26" fmla="*/ 761832 h 2937718"/>
                <a:gd name="connsiteX13-27" fmla="*/ 0 w 5490185"/>
                <a:gd name="connsiteY13-28" fmla="*/ 361850 h 2937718"/>
                <a:gd name="connsiteX14" fmla="*/ 320927 w 5490185"/>
                <a:gd name="connsiteY14" fmla="*/ 0 h 2937718"/>
                <a:gd name="connsiteX0-29" fmla="*/ 320927 w 5490185"/>
                <a:gd name="connsiteY0-30" fmla="*/ 0 h 2937718"/>
                <a:gd name="connsiteX1-31" fmla="*/ 1427268 w 5490185"/>
                <a:gd name="connsiteY1-32" fmla="*/ 0 h 2937718"/>
                <a:gd name="connsiteX2-33" fmla="*/ 1558072 w 5490185"/>
                <a:gd name="connsiteY2-34" fmla="*/ 289627 h 2937718"/>
                <a:gd name="connsiteX3-35" fmla="*/ 5285922 w 5490185"/>
                <a:gd name="connsiteY3-36" fmla="*/ 283531 h 2937718"/>
                <a:gd name="connsiteX4-37" fmla="*/ 5490185 w 5490185"/>
                <a:gd name="connsiteY4-38" fmla="*/ 477674 h 2937718"/>
                <a:gd name="connsiteX5-39" fmla="*/ 5490185 w 5490185"/>
                <a:gd name="connsiteY5-40" fmla="*/ 761832 h 2937718"/>
                <a:gd name="connsiteX6-41" fmla="*/ 5490185 w 5490185"/>
                <a:gd name="connsiteY6-42" fmla="*/ 2175886 h 2937718"/>
                <a:gd name="connsiteX7-43" fmla="*/ 5490185 w 5490185"/>
                <a:gd name="connsiteY7-44" fmla="*/ 2575868 h 2937718"/>
                <a:gd name="connsiteX8-45" fmla="*/ 5169258 w 5490185"/>
                <a:gd name="connsiteY8-46" fmla="*/ 2937718 h 2937718"/>
                <a:gd name="connsiteX9-47" fmla="*/ 320927 w 5490185"/>
                <a:gd name="connsiteY9-48" fmla="*/ 2937718 h 2937718"/>
                <a:gd name="connsiteX10-49" fmla="*/ 0 w 5490185"/>
                <a:gd name="connsiteY10-50" fmla="*/ 2575868 h 2937718"/>
                <a:gd name="connsiteX11-51" fmla="*/ 0 w 5490185"/>
                <a:gd name="connsiteY11-52" fmla="*/ 2175886 h 2937718"/>
                <a:gd name="connsiteX12-53" fmla="*/ 0 w 5490185"/>
                <a:gd name="connsiteY12-54" fmla="*/ 761832 h 2937718"/>
                <a:gd name="connsiteX13-55" fmla="*/ 0 w 5490185"/>
                <a:gd name="connsiteY13-56" fmla="*/ 361850 h 2937718"/>
                <a:gd name="connsiteX14-57" fmla="*/ 320927 w 5490185"/>
                <a:gd name="connsiteY14-58" fmla="*/ 0 h 2937718"/>
                <a:gd name="connsiteX0-59" fmla="*/ 320927 w 5490185"/>
                <a:gd name="connsiteY0-60" fmla="*/ 0 h 2937718"/>
                <a:gd name="connsiteX1-61" fmla="*/ 1427268 w 5490185"/>
                <a:gd name="connsiteY1-62" fmla="*/ 0 h 2937718"/>
                <a:gd name="connsiteX2-63" fmla="*/ 1558072 w 5490185"/>
                <a:gd name="connsiteY2-64" fmla="*/ 289627 h 2937718"/>
                <a:gd name="connsiteX3-65" fmla="*/ 5164002 w 5490185"/>
                <a:gd name="connsiteY3-66" fmla="*/ 289627 h 2937718"/>
                <a:gd name="connsiteX4-67" fmla="*/ 5490185 w 5490185"/>
                <a:gd name="connsiteY4-68" fmla="*/ 477674 h 2937718"/>
                <a:gd name="connsiteX5-69" fmla="*/ 5490185 w 5490185"/>
                <a:gd name="connsiteY5-70" fmla="*/ 761832 h 2937718"/>
                <a:gd name="connsiteX6-71" fmla="*/ 5490185 w 5490185"/>
                <a:gd name="connsiteY6-72" fmla="*/ 2175886 h 2937718"/>
                <a:gd name="connsiteX7-73" fmla="*/ 5490185 w 5490185"/>
                <a:gd name="connsiteY7-74" fmla="*/ 2575868 h 2937718"/>
                <a:gd name="connsiteX8-75" fmla="*/ 5169258 w 5490185"/>
                <a:gd name="connsiteY8-76" fmla="*/ 2937718 h 2937718"/>
                <a:gd name="connsiteX9-77" fmla="*/ 320927 w 5490185"/>
                <a:gd name="connsiteY9-78" fmla="*/ 2937718 h 2937718"/>
                <a:gd name="connsiteX10-79" fmla="*/ 0 w 5490185"/>
                <a:gd name="connsiteY10-80" fmla="*/ 2575868 h 2937718"/>
                <a:gd name="connsiteX11-81" fmla="*/ 0 w 5490185"/>
                <a:gd name="connsiteY11-82" fmla="*/ 2175886 h 2937718"/>
                <a:gd name="connsiteX12-83" fmla="*/ 0 w 5490185"/>
                <a:gd name="connsiteY12-84" fmla="*/ 761832 h 2937718"/>
                <a:gd name="connsiteX13-85" fmla="*/ 0 w 5490185"/>
                <a:gd name="connsiteY13-86" fmla="*/ 361850 h 2937718"/>
                <a:gd name="connsiteX14-87" fmla="*/ 320927 w 5490185"/>
                <a:gd name="connsiteY14-88" fmla="*/ 0 h 2937718"/>
                <a:gd name="connsiteX0-89" fmla="*/ 320927 w 5490185"/>
                <a:gd name="connsiteY0-90" fmla="*/ 0 h 2937718"/>
                <a:gd name="connsiteX1-91" fmla="*/ 1427268 w 5490185"/>
                <a:gd name="connsiteY1-92" fmla="*/ 0 h 2937718"/>
                <a:gd name="connsiteX2-93" fmla="*/ 1558072 w 5490185"/>
                <a:gd name="connsiteY2-94" fmla="*/ 289627 h 2937718"/>
                <a:gd name="connsiteX3-95" fmla="*/ 5164002 w 5490185"/>
                <a:gd name="connsiteY3-96" fmla="*/ 289627 h 2937718"/>
                <a:gd name="connsiteX4-97" fmla="*/ 5465801 w 5490185"/>
                <a:gd name="connsiteY4-98" fmla="*/ 544730 h 2937718"/>
                <a:gd name="connsiteX5-99" fmla="*/ 5490185 w 5490185"/>
                <a:gd name="connsiteY5-100" fmla="*/ 761832 h 2937718"/>
                <a:gd name="connsiteX6-101" fmla="*/ 5490185 w 5490185"/>
                <a:gd name="connsiteY6-102" fmla="*/ 2175886 h 2937718"/>
                <a:gd name="connsiteX7-103" fmla="*/ 5490185 w 5490185"/>
                <a:gd name="connsiteY7-104" fmla="*/ 2575868 h 2937718"/>
                <a:gd name="connsiteX8-105" fmla="*/ 5169258 w 5490185"/>
                <a:gd name="connsiteY8-106" fmla="*/ 2937718 h 2937718"/>
                <a:gd name="connsiteX9-107" fmla="*/ 320927 w 5490185"/>
                <a:gd name="connsiteY9-108" fmla="*/ 2937718 h 2937718"/>
                <a:gd name="connsiteX10-109" fmla="*/ 0 w 5490185"/>
                <a:gd name="connsiteY10-110" fmla="*/ 2575868 h 2937718"/>
                <a:gd name="connsiteX11-111" fmla="*/ 0 w 5490185"/>
                <a:gd name="connsiteY11-112" fmla="*/ 2175886 h 2937718"/>
                <a:gd name="connsiteX12-113" fmla="*/ 0 w 5490185"/>
                <a:gd name="connsiteY12-114" fmla="*/ 761832 h 2937718"/>
                <a:gd name="connsiteX13-115" fmla="*/ 0 w 5490185"/>
                <a:gd name="connsiteY13-116" fmla="*/ 361850 h 2937718"/>
                <a:gd name="connsiteX14-117" fmla="*/ 320927 w 5490185"/>
                <a:gd name="connsiteY14-118" fmla="*/ 0 h 2937718"/>
                <a:gd name="connsiteX0-119" fmla="*/ 320927 w 5490185"/>
                <a:gd name="connsiteY0-120" fmla="*/ 0 h 2937718"/>
                <a:gd name="connsiteX1-121" fmla="*/ 1427268 w 5490185"/>
                <a:gd name="connsiteY1-122" fmla="*/ 0 h 2937718"/>
                <a:gd name="connsiteX2-123" fmla="*/ 1558072 w 5490185"/>
                <a:gd name="connsiteY2-124" fmla="*/ 289627 h 2937718"/>
                <a:gd name="connsiteX3-125" fmla="*/ 5164002 w 5490185"/>
                <a:gd name="connsiteY3-126" fmla="*/ 289627 h 2937718"/>
                <a:gd name="connsiteX4-127" fmla="*/ 5490185 w 5490185"/>
                <a:gd name="connsiteY4-128" fmla="*/ 538634 h 2937718"/>
                <a:gd name="connsiteX5-129" fmla="*/ 5490185 w 5490185"/>
                <a:gd name="connsiteY5-130" fmla="*/ 761832 h 2937718"/>
                <a:gd name="connsiteX6-131" fmla="*/ 5490185 w 5490185"/>
                <a:gd name="connsiteY6-132" fmla="*/ 2175886 h 2937718"/>
                <a:gd name="connsiteX7-133" fmla="*/ 5490185 w 5490185"/>
                <a:gd name="connsiteY7-134" fmla="*/ 2575868 h 2937718"/>
                <a:gd name="connsiteX8-135" fmla="*/ 5169258 w 5490185"/>
                <a:gd name="connsiteY8-136" fmla="*/ 2937718 h 2937718"/>
                <a:gd name="connsiteX9-137" fmla="*/ 320927 w 5490185"/>
                <a:gd name="connsiteY9-138" fmla="*/ 2937718 h 2937718"/>
                <a:gd name="connsiteX10-139" fmla="*/ 0 w 5490185"/>
                <a:gd name="connsiteY10-140" fmla="*/ 2575868 h 2937718"/>
                <a:gd name="connsiteX11-141" fmla="*/ 0 w 5490185"/>
                <a:gd name="connsiteY11-142" fmla="*/ 2175886 h 2937718"/>
                <a:gd name="connsiteX12-143" fmla="*/ 0 w 5490185"/>
                <a:gd name="connsiteY12-144" fmla="*/ 761832 h 2937718"/>
                <a:gd name="connsiteX13-145" fmla="*/ 0 w 5490185"/>
                <a:gd name="connsiteY13-146" fmla="*/ 361850 h 2937718"/>
                <a:gd name="connsiteX14-147" fmla="*/ 320927 w 5490185"/>
                <a:gd name="connsiteY14-148" fmla="*/ 0 h 2937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57" y="connsiteY14-58"/>
                </a:cxn>
              </a:cxnLst>
              <a:rect l="l" t="t" r="r" b="b"/>
              <a:pathLst>
                <a:path w="5490185" h="2937718">
                  <a:moveTo>
                    <a:pt x="320927" y="0"/>
                  </a:moveTo>
                  <a:lnTo>
                    <a:pt x="1427268" y="0"/>
                  </a:lnTo>
                  <a:lnTo>
                    <a:pt x="1558072" y="289627"/>
                  </a:lnTo>
                  <a:lnTo>
                    <a:pt x="5164002" y="289627"/>
                  </a:lnTo>
                  <a:lnTo>
                    <a:pt x="5490185" y="538634"/>
                  </a:lnTo>
                  <a:lnTo>
                    <a:pt x="5490185" y="761832"/>
                  </a:lnTo>
                  <a:lnTo>
                    <a:pt x="5490185" y="2175886"/>
                  </a:lnTo>
                  <a:lnTo>
                    <a:pt x="5490185" y="2575868"/>
                  </a:lnTo>
                  <a:lnTo>
                    <a:pt x="5169258" y="2937718"/>
                  </a:lnTo>
                  <a:lnTo>
                    <a:pt x="320927" y="2937718"/>
                  </a:lnTo>
                  <a:lnTo>
                    <a:pt x="0" y="2575868"/>
                  </a:lnTo>
                  <a:lnTo>
                    <a:pt x="0" y="2175886"/>
                  </a:lnTo>
                  <a:lnTo>
                    <a:pt x="0" y="761832"/>
                  </a:lnTo>
                  <a:lnTo>
                    <a:pt x="0" y="361850"/>
                  </a:lnTo>
                  <a:lnTo>
                    <a:pt x="320927" y="0"/>
                  </a:lnTo>
                  <a:close/>
                </a:path>
              </a:pathLst>
            </a:custGeom>
            <a:pattFill prst="lgGrid">
              <a:fgClr>
                <a:schemeClr val="accent1">
                  <a:lumMod val="50000"/>
                </a:schemeClr>
              </a:fgClr>
              <a:bgClr>
                <a:srgbClr val="0C224F"/>
              </a:bgClr>
            </a:patt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246" name="任意多边形: 形状 245"/>
            <p:cNvSpPr/>
            <p:nvPr/>
          </p:nvSpPr>
          <p:spPr>
            <a:xfrm>
              <a:off x="5168754" y="3002486"/>
              <a:ext cx="744366" cy="650240"/>
            </a:xfrm>
            <a:custGeom>
              <a:avLst/>
              <a:gdLst>
                <a:gd name="connsiteX0" fmla="*/ 0 w 762000"/>
                <a:gd name="connsiteY0" fmla="*/ 0 h 650240"/>
                <a:gd name="connsiteX1" fmla="*/ 81280 w 762000"/>
                <a:gd name="connsiteY1" fmla="*/ 0 h 650240"/>
                <a:gd name="connsiteX2" fmla="*/ 436880 w 762000"/>
                <a:gd name="connsiteY2" fmla="*/ 0 h 650240"/>
                <a:gd name="connsiteX3" fmla="*/ 762000 w 762000"/>
                <a:gd name="connsiteY3" fmla="*/ 264160 h 650240"/>
                <a:gd name="connsiteX4" fmla="*/ 751840 w 762000"/>
                <a:gd name="connsiteY4" fmla="*/ 650240 h 650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0" h="650240">
                  <a:moveTo>
                    <a:pt x="0" y="0"/>
                  </a:moveTo>
                  <a:lnTo>
                    <a:pt x="81280" y="0"/>
                  </a:lnTo>
                  <a:lnTo>
                    <a:pt x="436880" y="0"/>
                  </a:lnTo>
                  <a:lnTo>
                    <a:pt x="762000" y="264160"/>
                  </a:lnTo>
                  <a:lnTo>
                    <a:pt x="751840" y="650240"/>
                  </a:lnTo>
                </a:path>
              </a:pathLst>
            </a:cu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accent2"/>
                    </a:gs>
                    <a:gs pos="100000">
                      <a:schemeClr val="accent1"/>
                    </a:gs>
                  </a:gsLst>
                  <a:lin ang="5400000" scaled="1"/>
                </a:gradFill>
              </a:endParaRPr>
            </a:p>
          </p:txBody>
        </p:sp>
        <p:sp>
          <p:nvSpPr>
            <p:cNvPr id="247" name="任意多边形: 形状 246"/>
            <p:cNvSpPr/>
            <p:nvPr/>
          </p:nvSpPr>
          <p:spPr>
            <a:xfrm flipV="1">
              <a:off x="5168754" y="4996961"/>
              <a:ext cx="740644" cy="650240"/>
            </a:xfrm>
            <a:custGeom>
              <a:avLst/>
              <a:gdLst>
                <a:gd name="connsiteX0" fmla="*/ 0 w 762000"/>
                <a:gd name="connsiteY0" fmla="*/ 0 h 650240"/>
                <a:gd name="connsiteX1" fmla="*/ 81280 w 762000"/>
                <a:gd name="connsiteY1" fmla="*/ 0 h 650240"/>
                <a:gd name="connsiteX2" fmla="*/ 436880 w 762000"/>
                <a:gd name="connsiteY2" fmla="*/ 0 h 650240"/>
                <a:gd name="connsiteX3" fmla="*/ 762000 w 762000"/>
                <a:gd name="connsiteY3" fmla="*/ 264160 h 650240"/>
                <a:gd name="connsiteX4" fmla="*/ 751840 w 762000"/>
                <a:gd name="connsiteY4" fmla="*/ 650240 h 650240"/>
                <a:gd name="connsiteX0-1" fmla="*/ 0 w 758190"/>
                <a:gd name="connsiteY0-2" fmla="*/ 0 h 650240"/>
                <a:gd name="connsiteX1-3" fmla="*/ 81280 w 758190"/>
                <a:gd name="connsiteY1-4" fmla="*/ 0 h 650240"/>
                <a:gd name="connsiteX2-5" fmla="*/ 436880 w 758190"/>
                <a:gd name="connsiteY2-6" fmla="*/ 0 h 650240"/>
                <a:gd name="connsiteX3-7" fmla="*/ 758190 w 758190"/>
                <a:gd name="connsiteY3-8" fmla="*/ 363220 h 650240"/>
                <a:gd name="connsiteX4-9" fmla="*/ 751840 w 758190"/>
                <a:gd name="connsiteY4-10" fmla="*/ 650240 h 65024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58190" h="650240">
                  <a:moveTo>
                    <a:pt x="0" y="0"/>
                  </a:moveTo>
                  <a:lnTo>
                    <a:pt x="81280" y="0"/>
                  </a:lnTo>
                  <a:lnTo>
                    <a:pt x="436880" y="0"/>
                  </a:lnTo>
                  <a:lnTo>
                    <a:pt x="758190" y="363220"/>
                  </a:lnTo>
                  <a:cubicBezTo>
                    <a:pt x="754803" y="491913"/>
                    <a:pt x="755227" y="521547"/>
                    <a:pt x="751840" y="650240"/>
                  </a:cubicBezTo>
                </a:path>
              </a:pathLst>
            </a:cu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accent2"/>
                    </a:gs>
                    <a:gs pos="100000">
                      <a:schemeClr val="accent1"/>
                    </a:gs>
                  </a:gsLst>
                  <a:lin ang="5400000" scaled="1"/>
                </a:gradFill>
              </a:endParaRPr>
            </a:p>
          </p:txBody>
        </p:sp>
        <p:cxnSp>
          <p:nvCxnSpPr>
            <p:cNvPr id="248" name="直接连接符 247"/>
            <p:cNvCxnSpPr/>
            <p:nvPr/>
          </p:nvCxnSpPr>
          <p:spPr>
            <a:xfrm>
              <a:off x="1312498" y="5647201"/>
              <a:ext cx="1488847" cy="0"/>
            </a:xfrm>
            <a:prstGeom prst="line">
              <a:avLst/>
            </a:pr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cxnSp>
        <p:sp>
          <p:nvSpPr>
            <p:cNvPr id="249" name="任意多边形: 形状 248"/>
            <p:cNvSpPr/>
            <p:nvPr/>
          </p:nvSpPr>
          <p:spPr>
            <a:xfrm rot="16200000">
              <a:off x="750727" y="2711794"/>
              <a:ext cx="701858" cy="685440"/>
            </a:xfrm>
            <a:custGeom>
              <a:avLst/>
              <a:gdLst>
                <a:gd name="connsiteX0" fmla="*/ 0 w 762000"/>
                <a:gd name="connsiteY0" fmla="*/ 0 h 650240"/>
                <a:gd name="connsiteX1" fmla="*/ 81280 w 762000"/>
                <a:gd name="connsiteY1" fmla="*/ 0 h 650240"/>
                <a:gd name="connsiteX2" fmla="*/ 436880 w 762000"/>
                <a:gd name="connsiteY2" fmla="*/ 0 h 650240"/>
                <a:gd name="connsiteX3" fmla="*/ 762000 w 762000"/>
                <a:gd name="connsiteY3" fmla="*/ 264160 h 650240"/>
                <a:gd name="connsiteX4" fmla="*/ 751840 w 762000"/>
                <a:gd name="connsiteY4" fmla="*/ 650240 h 650240"/>
                <a:gd name="connsiteX0-1" fmla="*/ 0 w 762422"/>
                <a:gd name="connsiteY0-2" fmla="*/ 0 h 654050"/>
                <a:gd name="connsiteX1-3" fmla="*/ 81280 w 762422"/>
                <a:gd name="connsiteY1-4" fmla="*/ 0 h 654050"/>
                <a:gd name="connsiteX2-5" fmla="*/ 436880 w 762422"/>
                <a:gd name="connsiteY2-6" fmla="*/ 0 h 654050"/>
                <a:gd name="connsiteX3-7" fmla="*/ 762000 w 762422"/>
                <a:gd name="connsiteY3-8" fmla="*/ 264160 h 654050"/>
                <a:gd name="connsiteX4-9" fmla="*/ 761365 w 762422"/>
                <a:gd name="connsiteY4-10" fmla="*/ 654050 h 654050"/>
                <a:gd name="connsiteX0-11" fmla="*/ 0 w 762422"/>
                <a:gd name="connsiteY0-12" fmla="*/ 20955 h 675005"/>
                <a:gd name="connsiteX1-13" fmla="*/ 81280 w 762422"/>
                <a:gd name="connsiteY1-14" fmla="*/ 20955 h 675005"/>
                <a:gd name="connsiteX2-15" fmla="*/ 404495 w 762422"/>
                <a:gd name="connsiteY2-16" fmla="*/ 0 h 675005"/>
                <a:gd name="connsiteX3-17" fmla="*/ 762000 w 762422"/>
                <a:gd name="connsiteY3-18" fmla="*/ 285115 h 675005"/>
                <a:gd name="connsiteX4-19" fmla="*/ 761365 w 762422"/>
                <a:gd name="connsiteY4-20" fmla="*/ 675005 h 675005"/>
                <a:gd name="connsiteX0-21" fmla="*/ 0 w 779568"/>
                <a:gd name="connsiteY0-22" fmla="*/ 0 h 682623"/>
                <a:gd name="connsiteX1-23" fmla="*/ 98426 w 779568"/>
                <a:gd name="connsiteY1-24" fmla="*/ 28573 h 682623"/>
                <a:gd name="connsiteX2-25" fmla="*/ 421641 w 779568"/>
                <a:gd name="connsiteY2-26" fmla="*/ 7618 h 682623"/>
                <a:gd name="connsiteX3-27" fmla="*/ 779146 w 779568"/>
                <a:gd name="connsiteY3-28" fmla="*/ 292733 h 682623"/>
                <a:gd name="connsiteX4-29" fmla="*/ 778511 w 779568"/>
                <a:gd name="connsiteY4-30" fmla="*/ 682623 h 682623"/>
                <a:gd name="connsiteX0-31" fmla="*/ 0 w 779568"/>
                <a:gd name="connsiteY0-32" fmla="*/ 0 h 682623"/>
                <a:gd name="connsiteX1-33" fmla="*/ 98426 w 779568"/>
                <a:gd name="connsiteY1-34" fmla="*/ 28576 h 682623"/>
                <a:gd name="connsiteX2-35" fmla="*/ 421641 w 779568"/>
                <a:gd name="connsiteY2-36" fmla="*/ 7618 h 682623"/>
                <a:gd name="connsiteX3-37" fmla="*/ 779146 w 779568"/>
                <a:gd name="connsiteY3-38" fmla="*/ 292733 h 682623"/>
                <a:gd name="connsiteX4-39" fmla="*/ 778511 w 779568"/>
                <a:gd name="connsiteY4-40" fmla="*/ 682623 h 682623"/>
                <a:gd name="connsiteX0-41" fmla="*/ 0 w 681142"/>
                <a:gd name="connsiteY0-42" fmla="*/ 20958 h 675005"/>
                <a:gd name="connsiteX1-43" fmla="*/ 323215 w 681142"/>
                <a:gd name="connsiteY1-44" fmla="*/ 0 h 675005"/>
                <a:gd name="connsiteX2-45" fmla="*/ 680720 w 681142"/>
                <a:gd name="connsiteY2-46" fmla="*/ 285115 h 675005"/>
                <a:gd name="connsiteX3-47" fmla="*/ 680085 w 681142"/>
                <a:gd name="connsiteY3-48" fmla="*/ 675005 h 675005"/>
                <a:gd name="connsiteX0-49" fmla="*/ 0 w 696383"/>
                <a:gd name="connsiteY0-50" fmla="*/ 3816 h 675005"/>
                <a:gd name="connsiteX1-51" fmla="*/ 338456 w 696383"/>
                <a:gd name="connsiteY1-52" fmla="*/ 0 h 675005"/>
                <a:gd name="connsiteX2-53" fmla="*/ 695961 w 696383"/>
                <a:gd name="connsiteY2-54" fmla="*/ 285115 h 675005"/>
                <a:gd name="connsiteX3-55" fmla="*/ 695326 w 696383"/>
                <a:gd name="connsiteY3-56" fmla="*/ 675005 h 675005"/>
                <a:gd name="connsiteX0-57" fmla="*/ 0 w 695723"/>
                <a:gd name="connsiteY0-58" fmla="*/ 3816 h 675005"/>
                <a:gd name="connsiteX1-59" fmla="*/ 338456 w 695723"/>
                <a:gd name="connsiteY1-60" fmla="*/ 0 h 675005"/>
                <a:gd name="connsiteX2-61" fmla="*/ 682626 w 695723"/>
                <a:gd name="connsiteY2-62" fmla="*/ 300355 h 675005"/>
                <a:gd name="connsiteX3-63" fmla="*/ 695326 w 695723"/>
                <a:gd name="connsiteY3-64" fmla="*/ 675005 h 675005"/>
                <a:gd name="connsiteX0-65" fmla="*/ 0 w 696177"/>
                <a:gd name="connsiteY0-66" fmla="*/ 3816 h 675005"/>
                <a:gd name="connsiteX1-67" fmla="*/ 338456 w 696177"/>
                <a:gd name="connsiteY1-68" fmla="*/ 0 h 675005"/>
                <a:gd name="connsiteX2-69" fmla="*/ 694056 w 696177"/>
                <a:gd name="connsiteY2-70" fmla="*/ 307975 h 675005"/>
                <a:gd name="connsiteX3-71" fmla="*/ 695326 w 696177"/>
                <a:gd name="connsiteY3-72" fmla="*/ 675005 h 675005"/>
                <a:gd name="connsiteX0-73" fmla="*/ 0 w 697028"/>
                <a:gd name="connsiteY0-74" fmla="*/ 3816 h 675005"/>
                <a:gd name="connsiteX1-75" fmla="*/ 338456 w 697028"/>
                <a:gd name="connsiteY1-76" fmla="*/ 0 h 675005"/>
                <a:gd name="connsiteX2-77" fmla="*/ 694056 w 697028"/>
                <a:gd name="connsiteY2-78" fmla="*/ 307975 h 675005"/>
                <a:gd name="connsiteX3-79" fmla="*/ 695326 w 697028"/>
                <a:gd name="connsiteY3-80" fmla="*/ 675005 h 675005"/>
                <a:gd name="connsiteX0-81" fmla="*/ 0 w 701858"/>
                <a:gd name="connsiteY0-82" fmla="*/ 3816 h 701678"/>
                <a:gd name="connsiteX1-83" fmla="*/ 338456 w 701858"/>
                <a:gd name="connsiteY1-84" fmla="*/ 0 h 701678"/>
                <a:gd name="connsiteX2-85" fmla="*/ 694056 w 701858"/>
                <a:gd name="connsiteY2-86" fmla="*/ 307975 h 701678"/>
                <a:gd name="connsiteX3-87" fmla="*/ 701038 w 701858"/>
                <a:gd name="connsiteY3-88" fmla="*/ 701678 h 701678"/>
              </a:gdLst>
              <a:ahLst/>
              <a:cxnLst>
                <a:cxn ang="0">
                  <a:pos x="connsiteX0-1" y="connsiteY0-2"/>
                </a:cxn>
                <a:cxn ang="0">
                  <a:pos x="connsiteX1-3" y="connsiteY1-4"/>
                </a:cxn>
                <a:cxn ang="0">
                  <a:pos x="connsiteX2-5" y="connsiteY2-6"/>
                </a:cxn>
                <a:cxn ang="0">
                  <a:pos x="connsiteX3-7" y="connsiteY3-8"/>
                </a:cxn>
              </a:cxnLst>
              <a:rect l="l" t="t" r="r" b="b"/>
              <a:pathLst>
                <a:path w="701858" h="701678">
                  <a:moveTo>
                    <a:pt x="0" y="3816"/>
                  </a:moveTo>
                  <a:lnTo>
                    <a:pt x="338456" y="0"/>
                  </a:lnTo>
                  <a:lnTo>
                    <a:pt x="694056" y="307975"/>
                  </a:lnTo>
                  <a:cubicBezTo>
                    <a:pt x="696384" y="444288"/>
                    <a:pt x="704425" y="572985"/>
                    <a:pt x="701038" y="701678"/>
                  </a:cubicBezTo>
                </a:path>
              </a:pathLst>
            </a:cu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accent2"/>
                    </a:gs>
                    <a:gs pos="100000">
                      <a:schemeClr val="accent1"/>
                    </a:gs>
                  </a:gsLst>
                  <a:lin ang="5400000" scaled="1"/>
                </a:gradFill>
              </a:endParaRPr>
            </a:p>
          </p:txBody>
        </p:sp>
        <p:pic>
          <p:nvPicPr>
            <p:cNvPr id="250" name="图片 249" descr="图片包含 电脑, 灯光, 键盘, 黑暗&#10;&#10;描述已自动生成"/>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904678" y="2885072"/>
              <a:ext cx="3774002" cy="228931"/>
            </a:xfrm>
            <a:prstGeom prst="rect">
              <a:avLst/>
            </a:prstGeom>
          </p:spPr>
        </p:pic>
        <p:pic>
          <p:nvPicPr>
            <p:cNvPr id="251" name="图片 250" descr="图片包含 电脑, 灯光, 键盘, 黑暗&#10;&#10;描述已自动生成"/>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rot="5400000">
              <a:off x="-864371" y="4232926"/>
              <a:ext cx="3246612" cy="187930"/>
            </a:xfrm>
            <a:prstGeom prst="rect">
              <a:avLst/>
            </a:prstGeom>
          </p:spPr>
        </p:pic>
      </p:grpSp>
      <p:grpSp>
        <p:nvGrpSpPr>
          <p:cNvPr id="252" name="组合 251"/>
          <p:cNvGrpSpPr/>
          <p:nvPr/>
        </p:nvGrpSpPr>
        <p:grpSpPr>
          <a:xfrm>
            <a:off x="786090" y="4242146"/>
            <a:ext cx="2911356" cy="1847972"/>
            <a:chOff x="664970" y="2703585"/>
            <a:chExt cx="5248150" cy="3246612"/>
          </a:xfrm>
        </p:grpSpPr>
        <p:sp>
          <p:nvSpPr>
            <p:cNvPr id="253" name="任意多边形: 形状 252"/>
            <p:cNvSpPr/>
            <p:nvPr/>
          </p:nvSpPr>
          <p:spPr>
            <a:xfrm>
              <a:off x="763459" y="2709483"/>
              <a:ext cx="5134367" cy="2937718"/>
            </a:xfrm>
            <a:custGeom>
              <a:avLst/>
              <a:gdLst>
                <a:gd name="connsiteX0" fmla="*/ 320927 w 5490185"/>
                <a:gd name="connsiteY0" fmla="*/ 0 h 2937718"/>
                <a:gd name="connsiteX1" fmla="*/ 1427268 w 5490185"/>
                <a:gd name="connsiteY1" fmla="*/ 0 h 2937718"/>
                <a:gd name="connsiteX2" fmla="*/ 1558072 w 5490185"/>
                <a:gd name="connsiteY2" fmla="*/ 289627 h 2937718"/>
                <a:gd name="connsiteX3" fmla="*/ 5426130 w 5490185"/>
                <a:gd name="connsiteY3" fmla="*/ 289627 h 2937718"/>
                <a:gd name="connsiteX4" fmla="*/ 5490185 w 5490185"/>
                <a:gd name="connsiteY4" fmla="*/ 361850 h 2937718"/>
                <a:gd name="connsiteX5" fmla="*/ 5490185 w 5490185"/>
                <a:gd name="connsiteY5" fmla="*/ 761832 h 2937718"/>
                <a:gd name="connsiteX6" fmla="*/ 5490185 w 5490185"/>
                <a:gd name="connsiteY6" fmla="*/ 2175886 h 2937718"/>
                <a:gd name="connsiteX7" fmla="*/ 5490185 w 5490185"/>
                <a:gd name="connsiteY7" fmla="*/ 2575868 h 2937718"/>
                <a:gd name="connsiteX8" fmla="*/ 5169258 w 5490185"/>
                <a:gd name="connsiteY8" fmla="*/ 2937718 h 2937718"/>
                <a:gd name="connsiteX9" fmla="*/ 320927 w 5490185"/>
                <a:gd name="connsiteY9" fmla="*/ 2937718 h 2937718"/>
                <a:gd name="connsiteX10" fmla="*/ 0 w 5490185"/>
                <a:gd name="connsiteY10" fmla="*/ 2575868 h 2937718"/>
                <a:gd name="connsiteX11" fmla="*/ 0 w 5490185"/>
                <a:gd name="connsiteY11" fmla="*/ 2175886 h 2937718"/>
                <a:gd name="connsiteX12" fmla="*/ 0 w 5490185"/>
                <a:gd name="connsiteY12" fmla="*/ 761832 h 2937718"/>
                <a:gd name="connsiteX13" fmla="*/ 0 w 5490185"/>
                <a:gd name="connsiteY13" fmla="*/ 361850 h 2937718"/>
                <a:gd name="connsiteX0-1" fmla="*/ 320927 w 5490185"/>
                <a:gd name="connsiteY0-2" fmla="*/ 0 h 2937718"/>
                <a:gd name="connsiteX1-3" fmla="*/ 1427268 w 5490185"/>
                <a:gd name="connsiteY1-4" fmla="*/ 0 h 2937718"/>
                <a:gd name="connsiteX2-5" fmla="*/ 1558072 w 5490185"/>
                <a:gd name="connsiteY2-6" fmla="*/ 289627 h 2937718"/>
                <a:gd name="connsiteX3-7" fmla="*/ 5426130 w 5490185"/>
                <a:gd name="connsiteY3-8" fmla="*/ 289627 h 2937718"/>
                <a:gd name="connsiteX4-9" fmla="*/ 5490185 w 5490185"/>
                <a:gd name="connsiteY4-10" fmla="*/ 477674 h 2937718"/>
                <a:gd name="connsiteX5-11" fmla="*/ 5490185 w 5490185"/>
                <a:gd name="connsiteY5-12" fmla="*/ 761832 h 2937718"/>
                <a:gd name="connsiteX6-13" fmla="*/ 5490185 w 5490185"/>
                <a:gd name="connsiteY6-14" fmla="*/ 2175886 h 2937718"/>
                <a:gd name="connsiteX7-15" fmla="*/ 5490185 w 5490185"/>
                <a:gd name="connsiteY7-16" fmla="*/ 2575868 h 2937718"/>
                <a:gd name="connsiteX8-17" fmla="*/ 5169258 w 5490185"/>
                <a:gd name="connsiteY8-18" fmla="*/ 2937718 h 2937718"/>
                <a:gd name="connsiteX9-19" fmla="*/ 320927 w 5490185"/>
                <a:gd name="connsiteY9-20" fmla="*/ 2937718 h 2937718"/>
                <a:gd name="connsiteX10-21" fmla="*/ 0 w 5490185"/>
                <a:gd name="connsiteY10-22" fmla="*/ 2575868 h 2937718"/>
                <a:gd name="connsiteX11-23" fmla="*/ 0 w 5490185"/>
                <a:gd name="connsiteY11-24" fmla="*/ 2175886 h 2937718"/>
                <a:gd name="connsiteX12-25" fmla="*/ 0 w 5490185"/>
                <a:gd name="connsiteY12-26" fmla="*/ 761832 h 2937718"/>
                <a:gd name="connsiteX13-27" fmla="*/ 0 w 5490185"/>
                <a:gd name="connsiteY13-28" fmla="*/ 361850 h 2937718"/>
                <a:gd name="connsiteX14" fmla="*/ 320927 w 5490185"/>
                <a:gd name="connsiteY14" fmla="*/ 0 h 2937718"/>
                <a:gd name="connsiteX0-29" fmla="*/ 320927 w 5490185"/>
                <a:gd name="connsiteY0-30" fmla="*/ 0 h 2937718"/>
                <a:gd name="connsiteX1-31" fmla="*/ 1427268 w 5490185"/>
                <a:gd name="connsiteY1-32" fmla="*/ 0 h 2937718"/>
                <a:gd name="connsiteX2-33" fmla="*/ 1558072 w 5490185"/>
                <a:gd name="connsiteY2-34" fmla="*/ 289627 h 2937718"/>
                <a:gd name="connsiteX3-35" fmla="*/ 5285922 w 5490185"/>
                <a:gd name="connsiteY3-36" fmla="*/ 283531 h 2937718"/>
                <a:gd name="connsiteX4-37" fmla="*/ 5490185 w 5490185"/>
                <a:gd name="connsiteY4-38" fmla="*/ 477674 h 2937718"/>
                <a:gd name="connsiteX5-39" fmla="*/ 5490185 w 5490185"/>
                <a:gd name="connsiteY5-40" fmla="*/ 761832 h 2937718"/>
                <a:gd name="connsiteX6-41" fmla="*/ 5490185 w 5490185"/>
                <a:gd name="connsiteY6-42" fmla="*/ 2175886 h 2937718"/>
                <a:gd name="connsiteX7-43" fmla="*/ 5490185 w 5490185"/>
                <a:gd name="connsiteY7-44" fmla="*/ 2575868 h 2937718"/>
                <a:gd name="connsiteX8-45" fmla="*/ 5169258 w 5490185"/>
                <a:gd name="connsiteY8-46" fmla="*/ 2937718 h 2937718"/>
                <a:gd name="connsiteX9-47" fmla="*/ 320927 w 5490185"/>
                <a:gd name="connsiteY9-48" fmla="*/ 2937718 h 2937718"/>
                <a:gd name="connsiteX10-49" fmla="*/ 0 w 5490185"/>
                <a:gd name="connsiteY10-50" fmla="*/ 2575868 h 2937718"/>
                <a:gd name="connsiteX11-51" fmla="*/ 0 w 5490185"/>
                <a:gd name="connsiteY11-52" fmla="*/ 2175886 h 2937718"/>
                <a:gd name="connsiteX12-53" fmla="*/ 0 w 5490185"/>
                <a:gd name="connsiteY12-54" fmla="*/ 761832 h 2937718"/>
                <a:gd name="connsiteX13-55" fmla="*/ 0 w 5490185"/>
                <a:gd name="connsiteY13-56" fmla="*/ 361850 h 2937718"/>
                <a:gd name="connsiteX14-57" fmla="*/ 320927 w 5490185"/>
                <a:gd name="connsiteY14-58" fmla="*/ 0 h 2937718"/>
                <a:gd name="connsiteX0-59" fmla="*/ 320927 w 5490185"/>
                <a:gd name="connsiteY0-60" fmla="*/ 0 h 2937718"/>
                <a:gd name="connsiteX1-61" fmla="*/ 1427268 w 5490185"/>
                <a:gd name="connsiteY1-62" fmla="*/ 0 h 2937718"/>
                <a:gd name="connsiteX2-63" fmla="*/ 1558072 w 5490185"/>
                <a:gd name="connsiteY2-64" fmla="*/ 289627 h 2937718"/>
                <a:gd name="connsiteX3-65" fmla="*/ 5164002 w 5490185"/>
                <a:gd name="connsiteY3-66" fmla="*/ 289627 h 2937718"/>
                <a:gd name="connsiteX4-67" fmla="*/ 5490185 w 5490185"/>
                <a:gd name="connsiteY4-68" fmla="*/ 477674 h 2937718"/>
                <a:gd name="connsiteX5-69" fmla="*/ 5490185 w 5490185"/>
                <a:gd name="connsiteY5-70" fmla="*/ 761832 h 2937718"/>
                <a:gd name="connsiteX6-71" fmla="*/ 5490185 w 5490185"/>
                <a:gd name="connsiteY6-72" fmla="*/ 2175886 h 2937718"/>
                <a:gd name="connsiteX7-73" fmla="*/ 5490185 w 5490185"/>
                <a:gd name="connsiteY7-74" fmla="*/ 2575868 h 2937718"/>
                <a:gd name="connsiteX8-75" fmla="*/ 5169258 w 5490185"/>
                <a:gd name="connsiteY8-76" fmla="*/ 2937718 h 2937718"/>
                <a:gd name="connsiteX9-77" fmla="*/ 320927 w 5490185"/>
                <a:gd name="connsiteY9-78" fmla="*/ 2937718 h 2937718"/>
                <a:gd name="connsiteX10-79" fmla="*/ 0 w 5490185"/>
                <a:gd name="connsiteY10-80" fmla="*/ 2575868 h 2937718"/>
                <a:gd name="connsiteX11-81" fmla="*/ 0 w 5490185"/>
                <a:gd name="connsiteY11-82" fmla="*/ 2175886 h 2937718"/>
                <a:gd name="connsiteX12-83" fmla="*/ 0 w 5490185"/>
                <a:gd name="connsiteY12-84" fmla="*/ 761832 h 2937718"/>
                <a:gd name="connsiteX13-85" fmla="*/ 0 w 5490185"/>
                <a:gd name="connsiteY13-86" fmla="*/ 361850 h 2937718"/>
                <a:gd name="connsiteX14-87" fmla="*/ 320927 w 5490185"/>
                <a:gd name="connsiteY14-88" fmla="*/ 0 h 2937718"/>
                <a:gd name="connsiteX0-89" fmla="*/ 320927 w 5490185"/>
                <a:gd name="connsiteY0-90" fmla="*/ 0 h 2937718"/>
                <a:gd name="connsiteX1-91" fmla="*/ 1427268 w 5490185"/>
                <a:gd name="connsiteY1-92" fmla="*/ 0 h 2937718"/>
                <a:gd name="connsiteX2-93" fmla="*/ 1558072 w 5490185"/>
                <a:gd name="connsiteY2-94" fmla="*/ 289627 h 2937718"/>
                <a:gd name="connsiteX3-95" fmla="*/ 5164002 w 5490185"/>
                <a:gd name="connsiteY3-96" fmla="*/ 289627 h 2937718"/>
                <a:gd name="connsiteX4-97" fmla="*/ 5465801 w 5490185"/>
                <a:gd name="connsiteY4-98" fmla="*/ 544730 h 2937718"/>
                <a:gd name="connsiteX5-99" fmla="*/ 5490185 w 5490185"/>
                <a:gd name="connsiteY5-100" fmla="*/ 761832 h 2937718"/>
                <a:gd name="connsiteX6-101" fmla="*/ 5490185 w 5490185"/>
                <a:gd name="connsiteY6-102" fmla="*/ 2175886 h 2937718"/>
                <a:gd name="connsiteX7-103" fmla="*/ 5490185 w 5490185"/>
                <a:gd name="connsiteY7-104" fmla="*/ 2575868 h 2937718"/>
                <a:gd name="connsiteX8-105" fmla="*/ 5169258 w 5490185"/>
                <a:gd name="connsiteY8-106" fmla="*/ 2937718 h 2937718"/>
                <a:gd name="connsiteX9-107" fmla="*/ 320927 w 5490185"/>
                <a:gd name="connsiteY9-108" fmla="*/ 2937718 h 2937718"/>
                <a:gd name="connsiteX10-109" fmla="*/ 0 w 5490185"/>
                <a:gd name="connsiteY10-110" fmla="*/ 2575868 h 2937718"/>
                <a:gd name="connsiteX11-111" fmla="*/ 0 w 5490185"/>
                <a:gd name="connsiteY11-112" fmla="*/ 2175886 h 2937718"/>
                <a:gd name="connsiteX12-113" fmla="*/ 0 w 5490185"/>
                <a:gd name="connsiteY12-114" fmla="*/ 761832 h 2937718"/>
                <a:gd name="connsiteX13-115" fmla="*/ 0 w 5490185"/>
                <a:gd name="connsiteY13-116" fmla="*/ 361850 h 2937718"/>
                <a:gd name="connsiteX14-117" fmla="*/ 320927 w 5490185"/>
                <a:gd name="connsiteY14-118" fmla="*/ 0 h 2937718"/>
                <a:gd name="connsiteX0-119" fmla="*/ 320927 w 5490185"/>
                <a:gd name="connsiteY0-120" fmla="*/ 0 h 2937718"/>
                <a:gd name="connsiteX1-121" fmla="*/ 1427268 w 5490185"/>
                <a:gd name="connsiteY1-122" fmla="*/ 0 h 2937718"/>
                <a:gd name="connsiteX2-123" fmla="*/ 1558072 w 5490185"/>
                <a:gd name="connsiteY2-124" fmla="*/ 289627 h 2937718"/>
                <a:gd name="connsiteX3-125" fmla="*/ 5164002 w 5490185"/>
                <a:gd name="connsiteY3-126" fmla="*/ 289627 h 2937718"/>
                <a:gd name="connsiteX4-127" fmla="*/ 5490185 w 5490185"/>
                <a:gd name="connsiteY4-128" fmla="*/ 538634 h 2937718"/>
                <a:gd name="connsiteX5-129" fmla="*/ 5490185 w 5490185"/>
                <a:gd name="connsiteY5-130" fmla="*/ 761832 h 2937718"/>
                <a:gd name="connsiteX6-131" fmla="*/ 5490185 w 5490185"/>
                <a:gd name="connsiteY6-132" fmla="*/ 2175886 h 2937718"/>
                <a:gd name="connsiteX7-133" fmla="*/ 5490185 w 5490185"/>
                <a:gd name="connsiteY7-134" fmla="*/ 2575868 h 2937718"/>
                <a:gd name="connsiteX8-135" fmla="*/ 5169258 w 5490185"/>
                <a:gd name="connsiteY8-136" fmla="*/ 2937718 h 2937718"/>
                <a:gd name="connsiteX9-137" fmla="*/ 320927 w 5490185"/>
                <a:gd name="connsiteY9-138" fmla="*/ 2937718 h 2937718"/>
                <a:gd name="connsiteX10-139" fmla="*/ 0 w 5490185"/>
                <a:gd name="connsiteY10-140" fmla="*/ 2575868 h 2937718"/>
                <a:gd name="connsiteX11-141" fmla="*/ 0 w 5490185"/>
                <a:gd name="connsiteY11-142" fmla="*/ 2175886 h 2937718"/>
                <a:gd name="connsiteX12-143" fmla="*/ 0 w 5490185"/>
                <a:gd name="connsiteY12-144" fmla="*/ 761832 h 2937718"/>
                <a:gd name="connsiteX13-145" fmla="*/ 0 w 5490185"/>
                <a:gd name="connsiteY13-146" fmla="*/ 361850 h 2937718"/>
                <a:gd name="connsiteX14-147" fmla="*/ 320927 w 5490185"/>
                <a:gd name="connsiteY14-148" fmla="*/ 0 h 2937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57" y="connsiteY14-58"/>
                </a:cxn>
              </a:cxnLst>
              <a:rect l="l" t="t" r="r" b="b"/>
              <a:pathLst>
                <a:path w="5490185" h="2937718">
                  <a:moveTo>
                    <a:pt x="320927" y="0"/>
                  </a:moveTo>
                  <a:lnTo>
                    <a:pt x="1427268" y="0"/>
                  </a:lnTo>
                  <a:lnTo>
                    <a:pt x="1558072" y="289627"/>
                  </a:lnTo>
                  <a:lnTo>
                    <a:pt x="5164002" y="289627"/>
                  </a:lnTo>
                  <a:lnTo>
                    <a:pt x="5490185" y="538634"/>
                  </a:lnTo>
                  <a:lnTo>
                    <a:pt x="5490185" y="761832"/>
                  </a:lnTo>
                  <a:lnTo>
                    <a:pt x="5490185" y="2175886"/>
                  </a:lnTo>
                  <a:lnTo>
                    <a:pt x="5490185" y="2575868"/>
                  </a:lnTo>
                  <a:lnTo>
                    <a:pt x="5169258" y="2937718"/>
                  </a:lnTo>
                  <a:lnTo>
                    <a:pt x="320927" y="2937718"/>
                  </a:lnTo>
                  <a:lnTo>
                    <a:pt x="0" y="2575868"/>
                  </a:lnTo>
                  <a:lnTo>
                    <a:pt x="0" y="2175886"/>
                  </a:lnTo>
                  <a:lnTo>
                    <a:pt x="0" y="761832"/>
                  </a:lnTo>
                  <a:lnTo>
                    <a:pt x="0" y="361850"/>
                  </a:lnTo>
                  <a:lnTo>
                    <a:pt x="320927" y="0"/>
                  </a:lnTo>
                  <a:close/>
                </a:path>
              </a:pathLst>
            </a:custGeom>
            <a:pattFill prst="lgGrid">
              <a:fgClr>
                <a:schemeClr val="accent1">
                  <a:lumMod val="50000"/>
                </a:schemeClr>
              </a:fgClr>
              <a:bgClr>
                <a:srgbClr val="0C224F"/>
              </a:bgClr>
            </a:patt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254" name="任意多边形: 形状 253"/>
            <p:cNvSpPr/>
            <p:nvPr/>
          </p:nvSpPr>
          <p:spPr>
            <a:xfrm>
              <a:off x="5168754" y="3002486"/>
              <a:ext cx="744366" cy="650240"/>
            </a:xfrm>
            <a:custGeom>
              <a:avLst/>
              <a:gdLst>
                <a:gd name="connsiteX0" fmla="*/ 0 w 762000"/>
                <a:gd name="connsiteY0" fmla="*/ 0 h 650240"/>
                <a:gd name="connsiteX1" fmla="*/ 81280 w 762000"/>
                <a:gd name="connsiteY1" fmla="*/ 0 h 650240"/>
                <a:gd name="connsiteX2" fmla="*/ 436880 w 762000"/>
                <a:gd name="connsiteY2" fmla="*/ 0 h 650240"/>
                <a:gd name="connsiteX3" fmla="*/ 762000 w 762000"/>
                <a:gd name="connsiteY3" fmla="*/ 264160 h 650240"/>
                <a:gd name="connsiteX4" fmla="*/ 751840 w 762000"/>
                <a:gd name="connsiteY4" fmla="*/ 650240 h 650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0" h="650240">
                  <a:moveTo>
                    <a:pt x="0" y="0"/>
                  </a:moveTo>
                  <a:lnTo>
                    <a:pt x="81280" y="0"/>
                  </a:lnTo>
                  <a:lnTo>
                    <a:pt x="436880" y="0"/>
                  </a:lnTo>
                  <a:lnTo>
                    <a:pt x="762000" y="264160"/>
                  </a:lnTo>
                  <a:lnTo>
                    <a:pt x="751840" y="650240"/>
                  </a:lnTo>
                </a:path>
              </a:pathLst>
            </a:cu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accent2"/>
                    </a:gs>
                    <a:gs pos="100000">
                      <a:schemeClr val="accent1"/>
                    </a:gs>
                  </a:gsLst>
                  <a:lin ang="5400000" scaled="1"/>
                </a:gradFill>
              </a:endParaRPr>
            </a:p>
          </p:txBody>
        </p:sp>
        <p:sp>
          <p:nvSpPr>
            <p:cNvPr id="255" name="任意多边形: 形状 254"/>
            <p:cNvSpPr/>
            <p:nvPr/>
          </p:nvSpPr>
          <p:spPr>
            <a:xfrm flipV="1">
              <a:off x="5168754" y="4996961"/>
              <a:ext cx="740644" cy="650240"/>
            </a:xfrm>
            <a:custGeom>
              <a:avLst/>
              <a:gdLst>
                <a:gd name="connsiteX0" fmla="*/ 0 w 762000"/>
                <a:gd name="connsiteY0" fmla="*/ 0 h 650240"/>
                <a:gd name="connsiteX1" fmla="*/ 81280 w 762000"/>
                <a:gd name="connsiteY1" fmla="*/ 0 h 650240"/>
                <a:gd name="connsiteX2" fmla="*/ 436880 w 762000"/>
                <a:gd name="connsiteY2" fmla="*/ 0 h 650240"/>
                <a:gd name="connsiteX3" fmla="*/ 762000 w 762000"/>
                <a:gd name="connsiteY3" fmla="*/ 264160 h 650240"/>
                <a:gd name="connsiteX4" fmla="*/ 751840 w 762000"/>
                <a:gd name="connsiteY4" fmla="*/ 650240 h 650240"/>
                <a:gd name="connsiteX0-1" fmla="*/ 0 w 758190"/>
                <a:gd name="connsiteY0-2" fmla="*/ 0 h 650240"/>
                <a:gd name="connsiteX1-3" fmla="*/ 81280 w 758190"/>
                <a:gd name="connsiteY1-4" fmla="*/ 0 h 650240"/>
                <a:gd name="connsiteX2-5" fmla="*/ 436880 w 758190"/>
                <a:gd name="connsiteY2-6" fmla="*/ 0 h 650240"/>
                <a:gd name="connsiteX3-7" fmla="*/ 758190 w 758190"/>
                <a:gd name="connsiteY3-8" fmla="*/ 363220 h 650240"/>
                <a:gd name="connsiteX4-9" fmla="*/ 751840 w 758190"/>
                <a:gd name="connsiteY4-10" fmla="*/ 650240 h 65024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58190" h="650240">
                  <a:moveTo>
                    <a:pt x="0" y="0"/>
                  </a:moveTo>
                  <a:lnTo>
                    <a:pt x="81280" y="0"/>
                  </a:lnTo>
                  <a:lnTo>
                    <a:pt x="436880" y="0"/>
                  </a:lnTo>
                  <a:lnTo>
                    <a:pt x="758190" y="363220"/>
                  </a:lnTo>
                  <a:cubicBezTo>
                    <a:pt x="754803" y="491913"/>
                    <a:pt x="755227" y="521547"/>
                    <a:pt x="751840" y="650240"/>
                  </a:cubicBezTo>
                </a:path>
              </a:pathLst>
            </a:cu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accent2"/>
                    </a:gs>
                    <a:gs pos="100000">
                      <a:schemeClr val="accent1"/>
                    </a:gs>
                  </a:gsLst>
                  <a:lin ang="5400000" scaled="1"/>
                </a:gradFill>
              </a:endParaRPr>
            </a:p>
          </p:txBody>
        </p:sp>
        <p:cxnSp>
          <p:nvCxnSpPr>
            <p:cNvPr id="256" name="直接连接符 255"/>
            <p:cNvCxnSpPr/>
            <p:nvPr/>
          </p:nvCxnSpPr>
          <p:spPr>
            <a:xfrm>
              <a:off x="1312498" y="5647201"/>
              <a:ext cx="1488847" cy="0"/>
            </a:xfrm>
            <a:prstGeom prst="line">
              <a:avLst/>
            </a:pr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cxnSp>
        <p:sp>
          <p:nvSpPr>
            <p:cNvPr id="257" name="任意多边形: 形状 256"/>
            <p:cNvSpPr/>
            <p:nvPr/>
          </p:nvSpPr>
          <p:spPr>
            <a:xfrm rot="16200000">
              <a:off x="750727" y="2711794"/>
              <a:ext cx="701858" cy="685440"/>
            </a:xfrm>
            <a:custGeom>
              <a:avLst/>
              <a:gdLst>
                <a:gd name="connsiteX0" fmla="*/ 0 w 762000"/>
                <a:gd name="connsiteY0" fmla="*/ 0 h 650240"/>
                <a:gd name="connsiteX1" fmla="*/ 81280 w 762000"/>
                <a:gd name="connsiteY1" fmla="*/ 0 h 650240"/>
                <a:gd name="connsiteX2" fmla="*/ 436880 w 762000"/>
                <a:gd name="connsiteY2" fmla="*/ 0 h 650240"/>
                <a:gd name="connsiteX3" fmla="*/ 762000 w 762000"/>
                <a:gd name="connsiteY3" fmla="*/ 264160 h 650240"/>
                <a:gd name="connsiteX4" fmla="*/ 751840 w 762000"/>
                <a:gd name="connsiteY4" fmla="*/ 650240 h 650240"/>
                <a:gd name="connsiteX0-1" fmla="*/ 0 w 762422"/>
                <a:gd name="connsiteY0-2" fmla="*/ 0 h 654050"/>
                <a:gd name="connsiteX1-3" fmla="*/ 81280 w 762422"/>
                <a:gd name="connsiteY1-4" fmla="*/ 0 h 654050"/>
                <a:gd name="connsiteX2-5" fmla="*/ 436880 w 762422"/>
                <a:gd name="connsiteY2-6" fmla="*/ 0 h 654050"/>
                <a:gd name="connsiteX3-7" fmla="*/ 762000 w 762422"/>
                <a:gd name="connsiteY3-8" fmla="*/ 264160 h 654050"/>
                <a:gd name="connsiteX4-9" fmla="*/ 761365 w 762422"/>
                <a:gd name="connsiteY4-10" fmla="*/ 654050 h 654050"/>
                <a:gd name="connsiteX0-11" fmla="*/ 0 w 762422"/>
                <a:gd name="connsiteY0-12" fmla="*/ 20955 h 675005"/>
                <a:gd name="connsiteX1-13" fmla="*/ 81280 w 762422"/>
                <a:gd name="connsiteY1-14" fmla="*/ 20955 h 675005"/>
                <a:gd name="connsiteX2-15" fmla="*/ 404495 w 762422"/>
                <a:gd name="connsiteY2-16" fmla="*/ 0 h 675005"/>
                <a:gd name="connsiteX3-17" fmla="*/ 762000 w 762422"/>
                <a:gd name="connsiteY3-18" fmla="*/ 285115 h 675005"/>
                <a:gd name="connsiteX4-19" fmla="*/ 761365 w 762422"/>
                <a:gd name="connsiteY4-20" fmla="*/ 675005 h 675005"/>
                <a:gd name="connsiteX0-21" fmla="*/ 0 w 779568"/>
                <a:gd name="connsiteY0-22" fmla="*/ 0 h 682623"/>
                <a:gd name="connsiteX1-23" fmla="*/ 98426 w 779568"/>
                <a:gd name="connsiteY1-24" fmla="*/ 28573 h 682623"/>
                <a:gd name="connsiteX2-25" fmla="*/ 421641 w 779568"/>
                <a:gd name="connsiteY2-26" fmla="*/ 7618 h 682623"/>
                <a:gd name="connsiteX3-27" fmla="*/ 779146 w 779568"/>
                <a:gd name="connsiteY3-28" fmla="*/ 292733 h 682623"/>
                <a:gd name="connsiteX4-29" fmla="*/ 778511 w 779568"/>
                <a:gd name="connsiteY4-30" fmla="*/ 682623 h 682623"/>
                <a:gd name="connsiteX0-31" fmla="*/ 0 w 779568"/>
                <a:gd name="connsiteY0-32" fmla="*/ 0 h 682623"/>
                <a:gd name="connsiteX1-33" fmla="*/ 98426 w 779568"/>
                <a:gd name="connsiteY1-34" fmla="*/ 28576 h 682623"/>
                <a:gd name="connsiteX2-35" fmla="*/ 421641 w 779568"/>
                <a:gd name="connsiteY2-36" fmla="*/ 7618 h 682623"/>
                <a:gd name="connsiteX3-37" fmla="*/ 779146 w 779568"/>
                <a:gd name="connsiteY3-38" fmla="*/ 292733 h 682623"/>
                <a:gd name="connsiteX4-39" fmla="*/ 778511 w 779568"/>
                <a:gd name="connsiteY4-40" fmla="*/ 682623 h 682623"/>
                <a:gd name="connsiteX0-41" fmla="*/ 0 w 681142"/>
                <a:gd name="connsiteY0-42" fmla="*/ 20958 h 675005"/>
                <a:gd name="connsiteX1-43" fmla="*/ 323215 w 681142"/>
                <a:gd name="connsiteY1-44" fmla="*/ 0 h 675005"/>
                <a:gd name="connsiteX2-45" fmla="*/ 680720 w 681142"/>
                <a:gd name="connsiteY2-46" fmla="*/ 285115 h 675005"/>
                <a:gd name="connsiteX3-47" fmla="*/ 680085 w 681142"/>
                <a:gd name="connsiteY3-48" fmla="*/ 675005 h 675005"/>
                <a:gd name="connsiteX0-49" fmla="*/ 0 w 696383"/>
                <a:gd name="connsiteY0-50" fmla="*/ 3816 h 675005"/>
                <a:gd name="connsiteX1-51" fmla="*/ 338456 w 696383"/>
                <a:gd name="connsiteY1-52" fmla="*/ 0 h 675005"/>
                <a:gd name="connsiteX2-53" fmla="*/ 695961 w 696383"/>
                <a:gd name="connsiteY2-54" fmla="*/ 285115 h 675005"/>
                <a:gd name="connsiteX3-55" fmla="*/ 695326 w 696383"/>
                <a:gd name="connsiteY3-56" fmla="*/ 675005 h 675005"/>
                <a:gd name="connsiteX0-57" fmla="*/ 0 w 695723"/>
                <a:gd name="connsiteY0-58" fmla="*/ 3816 h 675005"/>
                <a:gd name="connsiteX1-59" fmla="*/ 338456 w 695723"/>
                <a:gd name="connsiteY1-60" fmla="*/ 0 h 675005"/>
                <a:gd name="connsiteX2-61" fmla="*/ 682626 w 695723"/>
                <a:gd name="connsiteY2-62" fmla="*/ 300355 h 675005"/>
                <a:gd name="connsiteX3-63" fmla="*/ 695326 w 695723"/>
                <a:gd name="connsiteY3-64" fmla="*/ 675005 h 675005"/>
                <a:gd name="connsiteX0-65" fmla="*/ 0 w 696177"/>
                <a:gd name="connsiteY0-66" fmla="*/ 3816 h 675005"/>
                <a:gd name="connsiteX1-67" fmla="*/ 338456 w 696177"/>
                <a:gd name="connsiteY1-68" fmla="*/ 0 h 675005"/>
                <a:gd name="connsiteX2-69" fmla="*/ 694056 w 696177"/>
                <a:gd name="connsiteY2-70" fmla="*/ 307975 h 675005"/>
                <a:gd name="connsiteX3-71" fmla="*/ 695326 w 696177"/>
                <a:gd name="connsiteY3-72" fmla="*/ 675005 h 675005"/>
                <a:gd name="connsiteX0-73" fmla="*/ 0 w 697028"/>
                <a:gd name="connsiteY0-74" fmla="*/ 3816 h 675005"/>
                <a:gd name="connsiteX1-75" fmla="*/ 338456 w 697028"/>
                <a:gd name="connsiteY1-76" fmla="*/ 0 h 675005"/>
                <a:gd name="connsiteX2-77" fmla="*/ 694056 w 697028"/>
                <a:gd name="connsiteY2-78" fmla="*/ 307975 h 675005"/>
                <a:gd name="connsiteX3-79" fmla="*/ 695326 w 697028"/>
                <a:gd name="connsiteY3-80" fmla="*/ 675005 h 675005"/>
                <a:gd name="connsiteX0-81" fmla="*/ 0 w 701858"/>
                <a:gd name="connsiteY0-82" fmla="*/ 3816 h 701678"/>
                <a:gd name="connsiteX1-83" fmla="*/ 338456 w 701858"/>
                <a:gd name="connsiteY1-84" fmla="*/ 0 h 701678"/>
                <a:gd name="connsiteX2-85" fmla="*/ 694056 w 701858"/>
                <a:gd name="connsiteY2-86" fmla="*/ 307975 h 701678"/>
                <a:gd name="connsiteX3-87" fmla="*/ 701038 w 701858"/>
                <a:gd name="connsiteY3-88" fmla="*/ 701678 h 701678"/>
              </a:gdLst>
              <a:ahLst/>
              <a:cxnLst>
                <a:cxn ang="0">
                  <a:pos x="connsiteX0-1" y="connsiteY0-2"/>
                </a:cxn>
                <a:cxn ang="0">
                  <a:pos x="connsiteX1-3" y="connsiteY1-4"/>
                </a:cxn>
                <a:cxn ang="0">
                  <a:pos x="connsiteX2-5" y="connsiteY2-6"/>
                </a:cxn>
                <a:cxn ang="0">
                  <a:pos x="connsiteX3-7" y="connsiteY3-8"/>
                </a:cxn>
              </a:cxnLst>
              <a:rect l="l" t="t" r="r" b="b"/>
              <a:pathLst>
                <a:path w="701858" h="701678">
                  <a:moveTo>
                    <a:pt x="0" y="3816"/>
                  </a:moveTo>
                  <a:lnTo>
                    <a:pt x="338456" y="0"/>
                  </a:lnTo>
                  <a:lnTo>
                    <a:pt x="694056" y="307975"/>
                  </a:lnTo>
                  <a:cubicBezTo>
                    <a:pt x="696384" y="444288"/>
                    <a:pt x="704425" y="572985"/>
                    <a:pt x="701038" y="701678"/>
                  </a:cubicBezTo>
                </a:path>
              </a:pathLst>
            </a:cu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accent2"/>
                    </a:gs>
                    <a:gs pos="100000">
                      <a:schemeClr val="accent1"/>
                    </a:gs>
                  </a:gsLst>
                  <a:lin ang="5400000" scaled="1"/>
                </a:gradFill>
              </a:endParaRPr>
            </a:p>
          </p:txBody>
        </p:sp>
        <p:pic>
          <p:nvPicPr>
            <p:cNvPr id="258" name="图片 257" descr="图片包含 电脑, 灯光, 键盘, 黑暗&#10;&#10;描述已自动生成"/>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904678" y="2885072"/>
              <a:ext cx="3774002" cy="228931"/>
            </a:xfrm>
            <a:prstGeom prst="rect">
              <a:avLst/>
            </a:prstGeom>
          </p:spPr>
        </p:pic>
        <p:pic>
          <p:nvPicPr>
            <p:cNvPr id="259" name="图片 258" descr="图片包含 电脑, 灯光, 键盘, 黑暗&#10;&#10;描述已自动生成"/>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rot="5400000">
              <a:off x="-864371" y="4232926"/>
              <a:ext cx="3246612" cy="187930"/>
            </a:xfrm>
            <a:prstGeom prst="rect">
              <a:avLst/>
            </a:prstGeom>
          </p:spPr>
        </p:pic>
      </p:grpSp>
      <p:grpSp>
        <p:nvGrpSpPr>
          <p:cNvPr id="260" name="组合 259"/>
          <p:cNvGrpSpPr/>
          <p:nvPr/>
        </p:nvGrpSpPr>
        <p:grpSpPr>
          <a:xfrm flipH="1">
            <a:off x="8535509" y="1532411"/>
            <a:ext cx="2911356" cy="1847972"/>
            <a:chOff x="664970" y="2703585"/>
            <a:chExt cx="5248150" cy="3246612"/>
          </a:xfrm>
        </p:grpSpPr>
        <p:sp>
          <p:nvSpPr>
            <p:cNvPr id="261" name="任意多边形: 形状 260"/>
            <p:cNvSpPr/>
            <p:nvPr/>
          </p:nvSpPr>
          <p:spPr>
            <a:xfrm>
              <a:off x="763459" y="2709483"/>
              <a:ext cx="5134367" cy="2937718"/>
            </a:xfrm>
            <a:custGeom>
              <a:avLst/>
              <a:gdLst>
                <a:gd name="connsiteX0" fmla="*/ 320927 w 5490185"/>
                <a:gd name="connsiteY0" fmla="*/ 0 h 2937718"/>
                <a:gd name="connsiteX1" fmla="*/ 1427268 w 5490185"/>
                <a:gd name="connsiteY1" fmla="*/ 0 h 2937718"/>
                <a:gd name="connsiteX2" fmla="*/ 1558072 w 5490185"/>
                <a:gd name="connsiteY2" fmla="*/ 289627 h 2937718"/>
                <a:gd name="connsiteX3" fmla="*/ 5426130 w 5490185"/>
                <a:gd name="connsiteY3" fmla="*/ 289627 h 2937718"/>
                <a:gd name="connsiteX4" fmla="*/ 5490185 w 5490185"/>
                <a:gd name="connsiteY4" fmla="*/ 361850 h 2937718"/>
                <a:gd name="connsiteX5" fmla="*/ 5490185 w 5490185"/>
                <a:gd name="connsiteY5" fmla="*/ 761832 h 2937718"/>
                <a:gd name="connsiteX6" fmla="*/ 5490185 w 5490185"/>
                <a:gd name="connsiteY6" fmla="*/ 2175886 h 2937718"/>
                <a:gd name="connsiteX7" fmla="*/ 5490185 w 5490185"/>
                <a:gd name="connsiteY7" fmla="*/ 2575868 h 2937718"/>
                <a:gd name="connsiteX8" fmla="*/ 5169258 w 5490185"/>
                <a:gd name="connsiteY8" fmla="*/ 2937718 h 2937718"/>
                <a:gd name="connsiteX9" fmla="*/ 320927 w 5490185"/>
                <a:gd name="connsiteY9" fmla="*/ 2937718 h 2937718"/>
                <a:gd name="connsiteX10" fmla="*/ 0 w 5490185"/>
                <a:gd name="connsiteY10" fmla="*/ 2575868 h 2937718"/>
                <a:gd name="connsiteX11" fmla="*/ 0 w 5490185"/>
                <a:gd name="connsiteY11" fmla="*/ 2175886 h 2937718"/>
                <a:gd name="connsiteX12" fmla="*/ 0 w 5490185"/>
                <a:gd name="connsiteY12" fmla="*/ 761832 h 2937718"/>
                <a:gd name="connsiteX13" fmla="*/ 0 w 5490185"/>
                <a:gd name="connsiteY13" fmla="*/ 361850 h 2937718"/>
                <a:gd name="connsiteX0-1" fmla="*/ 320927 w 5490185"/>
                <a:gd name="connsiteY0-2" fmla="*/ 0 h 2937718"/>
                <a:gd name="connsiteX1-3" fmla="*/ 1427268 w 5490185"/>
                <a:gd name="connsiteY1-4" fmla="*/ 0 h 2937718"/>
                <a:gd name="connsiteX2-5" fmla="*/ 1558072 w 5490185"/>
                <a:gd name="connsiteY2-6" fmla="*/ 289627 h 2937718"/>
                <a:gd name="connsiteX3-7" fmla="*/ 5426130 w 5490185"/>
                <a:gd name="connsiteY3-8" fmla="*/ 289627 h 2937718"/>
                <a:gd name="connsiteX4-9" fmla="*/ 5490185 w 5490185"/>
                <a:gd name="connsiteY4-10" fmla="*/ 477674 h 2937718"/>
                <a:gd name="connsiteX5-11" fmla="*/ 5490185 w 5490185"/>
                <a:gd name="connsiteY5-12" fmla="*/ 761832 h 2937718"/>
                <a:gd name="connsiteX6-13" fmla="*/ 5490185 w 5490185"/>
                <a:gd name="connsiteY6-14" fmla="*/ 2175886 h 2937718"/>
                <a:gd name="connsiteX7-15" fmla="*/ 5490185 w 5490185"/>
                <a:gd name="connsiteY7-16" fmla="*/ 2575868 h 2937718"/>
                <a:gd name="connsiteX8-17" fmla="*/ 5169258 w 5490185"/>
                <a:gd name="connsiteY8-18" fmla="*/ 2937718 h 2937718"/>
                <a:gd name="connsiteX9-19" fmla="*/ 320927 w 5490185"/>
                <a:gd name="connsiteY9-20" fmla="*/ 2937718 h 2937718"/>
                <a:gd name="connsiteX10-21" fmla="*/ 0 w 5490185"/>
                <a:gd name="connsiteY10-22" fmla="*/ 2575868 h 2937718"/>
                <a:gd name="connsiteX11-23" fmla="*/ 0 w 5490185"/>
                <a:gd name="connsiteY11-24" fmla="*/ 2175886 h 2937718"/>
                <a:gd name="connsiteX12-25" fmla="*/ 0 w 5490185"/>
                <a:gd name="connsiteY12-26" fmla="*/ 761832 h 2937718"/>
                <a:gd name="connsiteX13-27" fmla="*/ 0 w 5490185"/>
                <a:gd name="connsiteY13-28" fmla="*/ 361850 h 2937718"/>
                <a:gd name="connsiteX14" fmla="*/ 320927 w 5490185"/>
                <a:gd name="connsiteY14" fmla="*/ 0 h 2937718"/>
                <a:gd name="connsiteX0-29" fmla="*/ 320927 w 5490185"/>
                <a:gd name="connsiteY0-30" fmla="*/ 0 h 2937718"/>
                <a:gd name="connsiteX1-31" fmla="*/ 1427268 w 5490185"/>
                <a:gd name="connsiteY1-32" fmla="*/ 0 h 2937718"/>
                <a:gd name="connsiteX2-33" fmla="*/ 1558072 w 5490185"/>
                <a:gd name="connsiteY2-34" fmla="*/ 289627 h 2937718"/>
                <a:gd name="connsiteX3-35" fmla="*/ 5285922 w 5490185"/>
                <a:gd name="connsiteY3-36" fmla="*/ 283531 h 2937718"/>
                <a:gd name="connsiteX4-37" fmla="*/ 5490185 w 5490185"/>
                <a:gd name="connsiteY4-38" fmla="*/ 477674 h 2937718"/>
                <a:gd name="connsiteX5-39" fmla="*/ 5490185 w 5490185"/>
                <a:gd name="connsiteY5-40" fmla="*/ 761832 h 2937718"/>
                <a:gd name="connsiteX6-41" fmla="*/ 5490185 w 5490185"/>
                <a:gd name="connsiteY6-42" fmla="*/ 2175886 h 2937718"/>
                <a:gd name="connsiteX7-43" fmla="*/ 5490185 w 5490185"/>
                <a:gd name="connsiteY7-44" fmla="*/ 2575868 h 2937718"/>
                <a:gd name="connsiteX8-45" fmla="*/ 5169258 w 5490185"/>
                <a:gd name="connsiteY8-46" fmla="*/ 2937718 h 2937718"/>
                <a:gd name="connsiteX9-47" fmla="*/ 320927 w 5490185"/>
                <a:gd name="connsiteY9-48" fmla="*/ 2937718 h 2937718"/>
                <a:gd name="connsiteX10-49" fmla="*/ 0 w 5490185"/>
                <a:gd name="connsiteY10-50" fmla="*/ 2575868 h 2937718"/>
                <a:gd name="connsiteX11-51" fmla="*/ 0 w 5490185"/>
                <a:gd name="connsiteY11-52" fmla="*/ 2175886 h 2937718"/>
                <a:gd name="connsiteX12-53" fmla="*/ 0 w 5490185"/>
                <a:gd name="connsiteY12-54" fmla="*/ 761832 h 2937718"/>
                <a:gd name="connsiteX13-55" fmla="*/ 0 w 5490185"/>
                <a:gd name="connsiteY13-56" fmla="*/ 361850 h 2937718"/>
                <a:gd name="connsiteX14-57" fmla="*/ 320927 w 5490185"/>
                <a:gd name="connsiteY14-58" fmla="*/ 0 h 2937718"/>
                <a:gd name="connsiteX0-59" fmla="*/ 320927 w 5490185"/>
                <a:gd name="connsiteY0-60" fmla="*/ 0 h 2937718"/>
                <a:gd name="connsiteX1-61" fmla="*/ 1427268 w 5490185"/>
                <a:gd name="connsiteY1-62" fmla="*/ 0 h 2937718"/>
                <a:gd name="connsiteX2-63" fmla="*/ 1558072 w 5490185"/>
                <a:gd name="connsiteY2-64" fmla="*/ 289627 h 2937718"/>
                <a:gd name="connsiteX3-65" fmla="*/ 5164002 w 5490185"/>
                <a:gd name="connsiteY3-66" fmla="*/ 289627 h 2937718"/>
                <a:gd name="connsiteX4-67" fmla="*/ 5490185 w 5490185"/>
                <a:gd name="connsiteY4-68" fmla="*/ 477674 h 2937718"/>
                <a:gd name="connsiteX5-69" fmla="*/ 5490185 w 5490185"/>
                <a:gd name="connsiteY5-70" fmla="*/ 761832 h 2937718"/>
                <a:gd name="connsiteX6-71" fmla="*/ 5490185 w 5490185"/>
                <a:gd name="connsiteY6-72" fmla="*/ 2175886 h 2937718"/>
                <a:gd name="connsiteX7-73" fmla="*/ 5490185 w 5490185"/>
                <a:gd name="connsiteY7-74" fmla="*/ 2575868 h 2937718"/>
                <a:gd name="connsiteX8-75" fmla="*/ 5169258 w 5490185"/>
                <a:gd name="connsiteY8-76" fmla="*/ 2937718 h 2937718"/>
                <a:gd name="connsiteX9-77" fmla="*/ 320927 w 5490185"/>
                <a:gd name="connsiteY9-78" fmla="*/ 2937718 h 2937718"/>
                <a:gd name="connsiteX10-79" fmla="*/ 0 w 5490185"/>
                <a:gd name="connsiteY10-80" fmla="*/ 2575868 h 2937718"/>
                <a:gd name="connsiteX11-81" fmla="*/ 0 w 5490185"/>
                <a:gd name="connsiteY11-82" fmla="*/ 2175886 h 2937718"/>
                <a:gd name="connsiteX12-83" fmla="*/ 0 w 5490185"/>
                <a:gd name="connsiteY12-84" fmla="*/ 761832 h 2937718"/>
                <a:gd name="connsiteX13-85" fmla="*/ 0 w 5490185"/>
                <a:gd name="connsiteY13-86" fmla="*/ 361850 h 2937718"/>
                <a:gd name="connsiteX14-87" fmla="*/ 320927 w 5490185"/>
                <a:gd name="connsiteY14-88" fmla="*/ 0 h 2937718"/>
                <a:gd name="connsiteX0-89" fmla="*/ 320927 w 5490185"/>
                <a:gd name="connsiteY0-90" fmla="*/ 0 h 2937718"/>
                <a:gd name="connsiteX1-91" fmla="*/ 1427268 w 5490185"/>
                <a:gd name="connsiteY1-92" fmla="*/ 0 h 2937718"/>
                <a:gd name="connsiteX2-93" fmla="*/ 1558072 w 5490185"/>
                <a:gd name="connsiteY2-94" fmla="*/ 289627 h 2937718"/>
                <a:gd name="connsiteX3-95" fmla="*/ 5164002 w 5490185"/>
                <a:gd name="connsiteY3-96" fmla="*/ 289627 h 2937718"/>
                <a:gd name="connsiteX4-97" fmla="*/ 5465801 w 5490185"/>
                <a:gd name="connsiteY4-98" fmla="*/ 544730 h 2937718"/>
                <a:gd name="connsiteX5-99" fmla="*/ 5490185 w 5490185"/>
                <a:gd name="connsiteY5-100" fmla="*/ 761832 h 2937718"/>
                <a:gd name="connsiteX6-101" fmla="*/ 5490185 w 5490185"/>
                <a:gd name="connsiteY6-102" fmla="*/ 2175886 h 2937718"/>
                <a:gd name="connsiteX7-103" fmla="*/ 5490185 w 5490185"/>
                <a:gd name="connsiteY7-104" fmla="*/ 2575868 h 2937718"/>
                <a:gd name="connsiteX8-105" fmla="*/ 5169258 w 5490185"/>
                <a:gd name="connsiteY8-106" fmla="*/ 2937718 h 2937718"/>
                <a:gd name="connsiteX9-107" fmla="*/ 320927 w 5490185"/>
                <a:gd name="connsiteY9-108" fmla="*/ 2937718 h 2937718"/>
                <a:gd name="connsiteX10-109" fmla="*/ 0 w 5490185"/>
                <a:gd name="connsiteY10-110" fmla="*/ 2575868 h 2937718"/>
                <a:gd name="connsiteX11-111" fmla="*/ 0 w 5490185"/>
                <a:gd name="connsiteY11-112" fmla="*/ 2175886 h 2937718"/>
                <a:gd name="connsiteX12-113" fmla="*/ 0 w 5490185"/>
                <a:gd name="connsiteY12-114" fmla="*/ 761832 h 2937718"/>
                <a:gd name="connsiteX13-115" fmla="*/ 0 w 5490185"/>
                <a:gd name="connsiteY13-116" fmla="*/ 361850 h 2937718"/>
                <a:gd name="connsiteX14-117" fmla="*/ 320927 w 5490185"/>
                <a:gd name="connsiteY14-118" fmla="*/ 0 h 2937718"/>
                <a:gd name="connsiteX0-119" fmla="*/ 320927 w 5490185"/>
                <a:gd name="connsiteY0-120" fmla="*/ 0 h 2937718"/>
                <a:gd name="connsiteX1-121" fmla="*/ 1427268 w 5490185"/>
                <a:gd name="connsiteY1-122" fmla="*/ 0 h 2937718"/>
                <a:gd name="connsiteX2-123" fmla="*/ 1558072 w 5490185"/>
                <a:gd name="connsiteY2-124" fmla="*/ 289627 h 2937718"/>
                <a:gd name="connsiteX3-125" fmla="*/ 5164002 w 5490185"/>
                <a:gd name="connsiteY3-126" fmla="*/ 289627 h 2937718"/>
                <a:gd name="connsiteX4-127" fmla="*/ 5490185 w 5490185"/>
                <a:gd name="connsiteY4-128" fmla="*/ 538634 h 2937718"/>
                <a:gd name="connsiteX5-129" fmla="*/ 5490185 w 5490185"/>
                <a:gd name="connsiteY5-130" fmla="*/ 761832 h 2937718"/>
                <a:gd name="connsiteX6-131" fmla="*/ 5490185 w 5490185"/>
                <a:gd name="connsiteY6-132" fmla="*/ 2175886 h 2937718"/>
                <a:gd name="connsiteX7-133" fmla="*/ 5490185 w 5490185"/>
                <a:gd name="connsiteY7-134" fmla="*/ 2575868 h 2937718"/>
                <a:gd name="connsiteX8-135" fmla="*/ 5169258 w 5490185"/>
                <a:gd name="connsiteY8-136" fmla="*/ 2937718 h 2937718"/>
                <a:gd name="connsiteX9-137" fmla="*/ 320927 w 5490185"/>
                <a:gd name="connsiteY9-138" fmla="*/ 2937718 h 2937718"/>
                <a:gd name="connsiteX10-139" fmla="*/ 0 w 5490185"/>
                <a:gd name="connsiteY10-140" fmla="*/ 2575868 h 2937718"/>
                <a:gd name="connsiteX11-141" fmla="*/ 0 w 5490185"/>
                <a:gd name="connsiteY11-142" fmla="*/ 2175886 h 2937718"/>
                <a:gd name="connsiteX12-143" fmla="*/ 0 w 5490185"/>
                <a:gd name="connsiteY12-144" fmla="*/ 761832 h 2937718"/>
                <a:gd name="connsiteX13-145" fmla="*/ 0 w 5490185"/>
                <a:gd name="connsiteY13-146" fmla="*/ 361850 h 2937718"/>
                <a:gd name="connsiteX14-147" fmla="*/ 320927 w 5490185"/>
                <a:gd name="connsiteY14-148" fmla="*/ 0 h 2937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57" y="connsiteY14-58"/>
                </a:cxn>
              </a:cxnLst>
              <a:rect l="l" t="t" r="r" b="b"/>
              <a:pathLst>
                <a:path w="5490185" h="2937718">
                  <a:moveTo>
                    <a:pt x="320927" y="0"/>
                  </a:moveTo>
                  <a:lnTo>
                    <a:pt x="1427268" y="0"/>
                  </a:lnTo>
                  <a:lnTo>
                    <a:pt x="1558072" y="289627"/>
                  </a:lnTo>
                  <a:lnTo>
                    <a:pt x="5164002" y="289627"/>
                  </a:lnTo>
                  <a:lnTo>
                    <a:pt x="5490185" y="538634"/>
                  </a:lnTo>
                  <a:lnTo>
                    <a:pt x="5490185" y="761832"/>
                  </a:lnTo>
                  <a:lnTo>
                    <a:pt x="5490185" y="2175886"/>
                  </a:lnTo>
                  <a:lnTo>
                    <a:pt x="5490185" y="2575868"/>
                  </a:lnTo>
                  <a:lnTo>
                    <a:pt x="5169258" y="2937718"/>
                  </a:lnTo>
                  <a:lnTo>
                    <a:pt x="320927" y="2937718"/>
                  </a:lnTo>
                  <a:lnTo>
                    <a:pt x="0" y="2575868"/>
                  </a:lnTo>
                  <a:lnTo>
                    <a:pt x="0" y="2175886"/>
                  </a:lnTo>
                  <a:lnTo>
                    <a:pt x="0" y="761832"/>
                  </a:lnTo>
                  <a:lnTo>
                    <a:pt x="0" y="361850"/>
                  </a:lnTo>
                  <a:lnTo>
                    <a:pt x="320927" y="0"/>
                  </a:lnTo>
                  <a:close/>
                </a:path>
              </a:pathLst>
            </a:custGeom>
            <a:pattFill prst="lgGrid">
              <a:fgClr>
                <a:schemeClr val="accent1">
                  <a:lumMod val="50000"/>
                </a:schemeClr>
              </a:fgClr>
              <a:bgClr>
                <a:srgbClr val="0C224F"/>
              </a:bgClr>
            </a:patt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262" name="任意多边形: 形状 261"/>
            <p:cNvSpPr/>
            <p:nvPr/>
          </p:nvSpPr>
          <p:spPr>
            <a:xfrm>
              <a:off x="5168754" y="3002486"/>
              <a:ext cx="744366" cy="650240"/>
            </a:xfrm>
            <a:custGeom>
              <a:avLst/>
              <a:gdLst>
                <a:gd name="connsiteX0" fmla="*/ 0 w 762000"/>
                <a:gd name="connsiteY0" fmla="*/ 0 h 650240"/>
                <a:gd name="connsiteX1" fmla="*/ 81280 w 762000"/>
                <a:gd name="connsiteY1" fmla="*/ 0 h 650240"/>
                <a:gd name="connsiteX2" fmla="*/ 436880 w 762000"/>
                <a:gd name="connsiteY2" fmla="*/ 0 h 650240"/>
                <a:gd name="connsiteX3" fmla="*/ 762000 w 762000"/>
                <a:gd name="connsiteY3" fmla="*/ 264160 h 650240"/>
                <a:gd name="connsiteX4" fmla="*/ 751840 w 762000"/>
                <a:gd name="connsiteY4" fmla="*/ 650240 h 650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0" h="650240">
                  <a:moveTo>
                    <a:pt x="0" y="0"/>
                  </a:moveTo>
                  <a:lnTo>
                    <a:pt x="81280" y="0"/>
                  </a:lnTo>
                  <a:lnTo>
                    <a:pt x="436880" y="0"/>
                  </a:lnTo>
                  <a:lnTo>
                    <a:pt x="762000" y="264160"/>
                  </a:lnTo>
                  <a:lnTo>
                    <a:pt x="751840" y="650240"/>
                  </a:lnTo>
                </a:path>
              </a:pathLst>
            </a:cu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accent2"/>
                    </a:gs>
                    <a:gs pos="100000">
                      <a:schemeClr val="accent1"/>
                    </a:gs>
                  </a:gsLst>
                  <a:lin ang="5400000" scaled="1"/>
                </a:gradFill>
              </a:endParaRPr>
            </a:p>
          </p:txBody>
        </p:sp>
        <p:sp>
          <p:nvSpPr>
            <p:cNvPr id="263" name="任意多边形: 形状 262"/>
            <p:cNvSpPr/>
            <p:nvPr/>
          </p:nvSpPr>
          <p:spPr>
            <a:xfrm flipV="1">
              <a:off x="5168754" y="4996961"/>
              <a:ext cx="740644" cy="650240"/>
            </a:xfrm>
            <a:custGeom>
              <a:avLst/>
              <a:gdLst>
                <a:gd name="connsiteX0" fmla="*/ 0 w 762000"/>
                <a:gd name="connsiteY0" fmla="*/ 0 h 650240"/>
                <a:gd name="connsiteX1" fmla="*/ 81280 w 762000"/>
                <a:gd name="connsiteY1" fmla="*/ 0 h 650240"/>
                <a:gd name="connsiteX2" fmla="*/ 436880 w 762000"/>
                <a:gd name="connsiteY2" fmla="*/ 0 h 650240"/>
                <a:gd name="connsiteX3" fmla="*/ 762000 w 762000"/>
                <a:gd name="connsiteY3" fmla="*/ 264160 h 650240"/>
                <a:gd name="connsiteX4" fmla="*/ 751840 w 762000"/>
                <a:gd name="connsiteY4" fmla="*/ 650240 h 650240"/>
                <a:gd name="connsiteX0-1" fmla="*/ 0 w 758190"/>
                <a:gd name="connsiteY0-2" fmla="*/ 0 h 650240"/>
                <a:gd name="connsiteX1-3" fmla="*/ 81280 w 758190"/>
                <a:gd name="connsiteY1-4" fmla="*/ 0 h 650240"/>
                <a:gd name="connsiteX2-5" fmla="*/ 436880 w 758190"/>
                <a:gd name="connsiteY2-6" fmla="*/ 0 h 650240"/>
                <a:gd name="connsiteX3-7" fmla="*/ 758190 w 758190"/>
                <a:gd name="connsiteY3-8" fmla="*/ 363220 h 650240"/>
                <a:gd name="connsiteX4-9" fmla="*/ 751840 w 758190"/>
                <a:gd name="connsiteY4-10" fmla="*/ 650240 h 65024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58190" h="650240">
                  <a:moveTo>
                    <a:pt x="0" y="0"/>
                  </a:moveTo>
                  <a:lnTo>
                    <a:pt x="81280" y="0"/>
                  </a:lnTo>
                  <a:lnTo>
                    <a:pt x="436880" y="0"/>
                  </a:lnTo>
                  <a:lnTo>
                    <a:pt x="758190" y="363220"/>
                  </a:lnTo>
                  <a:cubicBezTo>
                    <a:pt x="754803" y="491913"/>
                    <a:pt x="755227" y="521547"/>
                    <a:pt x="751840" y="650240"/>
                  </a:cubicBezTo>
                </a:path>
              </a:pathLst>
            </a:cu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accent2"/>
                    </a:gs>
                    <a:gs pos="100000">
                      <a:schemeClr val="accent1"/>
                    </a:gs>
                  </a:gsLst>
                  <a:lin ang="5400000" scaled="1"/>
                </a:gradFill>
              </a:endParaRPr>
            </a:p>
          </p:txBody>
        </p:sp>
        <p:cxnSp>
          <p:nvCxnSpPr>
            <p:cNvPr id="264" name="直接连接符 263"/>
            <p:cNvCxnSpPr/>
            <p:nvPr/>
          </p:nvCxnSpPr>
          <p:spPr>
            <a:xfrm>
              <a:off x="1312498" y="5647201"/>
              <a:ext cx="1488847" cy="0"/>
            </a:xfrm>
            <a:prstGeom prst="line">
              <a:avLst/>
            </a:pr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cxnSp>
        <p:sp>
          <p:nvSpPr>
            <p:cNvPr id="265" name="任意多边形: 形状 264"/>
            <p:cNvSpPr/>
            <p:nvPr/>
          </p:nvSpPr>
          <p:spPr>
            <a:xfrm rot="16200000">
              <a:off x="750727" y="2711794"/>
              <a:ext cx="701858" cy="685440"/>
            </a:xfrm>
            <a:custGeom>
              <a:avLst/>
              <a:gdLst>
                <a:gd name="connsiteX0" fmla="*/ 0 w 762000"/>
                <a:gd name="connsiteY0" fmla="*/ 0 h 650240"/>
                <a:gd name="connsiteX1" fmla="*/ 81280 w 762000"/>
                <a:gd name="connsiteY1" fmla="*/ 0 h 650240"/>
                <a:gd name="connsiteX2" fmla="*/ 436880 w 762000"/>
                <a:gd name="connsiteY2" fmla="*/ 0 h 650240"/>
                <a:gd name="connsiteX3" fmla="*/ 762000 w 762000"/>
                <a:gd name="connsiteY3" fmla="*/ 264160 h 650240"/>
                <a:gd name="connsiteX4" fmla="*/ 751840 w 762000"/>
                <a:gd name="connsiteY4" fmla="*/ 650240 h 650240"/>
                <a:gd name="connsiteX0-1" fmla="*/ 0 w 762422"/>
                <a:gd name="connsiteY0-2" fmla="*/ 0 h 654050"/>
                <a:gd name="connsiteX1-3" fmla="*/ 81280 w 762422"/>
                <a:gd name="connsiteY1-4" fmla="*/ 0 h 654050"/>
                <a:gd name="connsiteX2-5" fmla="*/ 436880 w 762422"/>
                <a:gd name="connsiteY2-6" fmla="*/ 0 h 654050"/>
                <a:gd name="connsiteX3-7" fmla="*/ 762000 w 762422"/>
                <a:gd name="connsiteY3-8" fmla="*/ 264160 h 654050"/>
                <a:gd name="connsiteX4-9" fmla="*/ 761365 w 762422"/>
                <a:gd name="connsiteY4-10" fmla="*/ 654050 h 654050"/>
                <a:gd name="connsiteX0-11" fmla="*/ 0 w 762422"/>
                <a:gd name="connsiteY0-12" fmla="*/ 20955 h 675005"/>
                <a:gd name="connsiteX1-13" fmla="*/ 81280 w 762422"/>
                <a:gd name="connsiteY1-14" fmla="*/ 20955 h 675005"/>
                <a:gd name="connsiteX2-15" fmla="*/ 404495 w 762422"/>
                <a:gd name="connsiteY2-16" fmla="*/ 0 h 675005"/>
                <a:gd name="connsiteX3-17" fmla="*/ 762000 w 762422"/>
                <a:gd name="connsiteY3-18" fmla="*/ 285115 h 675005"/>
                <a:gd name="connsiteX4-19" fmla="*/ 761365 w 762422"/>
                <a:gd name="connsiteY4-20" fmla="*/ 675005 h 675005"/>
                <a:gd name="connsiteX0-21" fmla="*/ 0 w 779568"/>
                <a:gd name="connsiteY0-22" fmla="*/ 0 h 682623"/>
                <a:gd name="connsiteX1-23" fmla="*/ 98426 w 779568"/>
                <a:gd name="connsiteY1-24" fmla="*/ 28573 h 682623"/>
                <a:gd name="connsiteX2-25" fmla="*/ 421641 w 779568"/>
                <a:gd name="connsiteY2-26" fmla="*/ 7618 h 682623"/>
                <a:gd name="connsiteX3-27" fmla="*/ 779146 w 779568"/>
                <a:gd name="connsiteY3-28" fmla="*/ 292733 h 682623"/>
                <a:gd name="connsiteX4-29" fmla="*/ 778511 w 779568"/>
                <a:gd name="connsiteY4-30" fmla="*/ 682623 h 682623"/>
                <a:gd name="connsiteX0-31" fmla="*/ 0 w 779568"/>
                <a:gd name="connsiteY0-32" fmla="*/ 0 h 682623"/>
                <a:gd name="connsiteX1-33" fmla="*/ 98426 w 779568"/>
                <a:gd name="connsiteY1-34" fmla="*/ 28576 h 682623"/>
                <a:gd name="connsiteX2-35" fmla="*/ 421641 w 779568"/>
                <a:gd name="connsiteY2-36" fmla="*/ 7618 h 682623"/>
                <a:gd name="connsiteX3-37" fmla="*/ 779146 w 779568"/>
                <a:gd name="connsiteY3-38" fmla="*/ 292733 h 682623"/>
                <a:gd name="connsiteX4-39" fmla="*/ 778511 w 779568"/>
                <a:gd name="connsiteY4-40" fmla="*/ 682623 h 682623"/>
                <a:gd name="connsiteX0-41" fmla="*/ 0 w 681142"/>
                <a:gd name="connsiteY0-42" fmla="*/ 20958 h 675005"/>
                <a:gd name="connsiteX1-43" fmla="*/ 323215 w 681142"/>
                <a:gd name="connsiteY1-44" fmla="*/ 0 h 675005"/>
                <a:gd name="connsiteX2-45" fmla="*/ 680720 w 681142"/>
                <a:gd name="connsiteY2-46" fmla="*/ 285115 h 675005"/>
                <a:gd name="connsiteX3-47" fmla="*/ 680085 w 681142"/>
                <a:gd name="connsiteY3-48" fmla="*/ 675005 h 675005"/>
                <a:gd name="connsiteX0-49" fmla="*/ 0 w 696383"/>
                <a:gd name="connsiteY0-50" fmla="*/ 3816 h 675005"/>
                <a:gd name="connsiteX1-51" fmla="*/ 338456 w 696383"/>
                <a:gd name="connsiteY1-52" fmla="*/ 0 h 675005"/>
                <a:gd name="connsiteX2-53" fmla="*/ 695961 w 696383"/>
                <a:gd name="connsiteY2-54" fmla="*/ 285115 h 675005"/>
                <a:gd name="connsiteX3-55" fmla="*/ 695326 w 696383"/>
                <a:gd name="connsiteY3-56" fmla="*/ 675005 h 675005"/>
                <a:gd name="connsiteX0-57" fmla="*/ 0 w 695723"/>
                <a:gd name="connsiteY0-58" fmla="*/ 3816 h 675005"/>
                <a:gd name="connsiteX1-59" fmla="*/ 338456 w 695723"/>
                <a:gd name="connsiteY1-60" fmla="*/ 0 h 675005"/>
                <a:gd name="connsiteX2-61" fmla="*/ 682626 w 695723"/>
                <a:gd name="connsiteY2-62" fmla="*/ 300355 h 675005"/>
                <a:gd name="connsiteX3-63" fmla="*/ 695326 w 695723"/>
                <a:gd name="connsiteY3-64" fmla="*/ 675005 h 675005"/>
                <a:gd name="connsiteX0-65" fmla="*/ 0 w 696177"/>
                <a:gd name="connsiteY0-66" fmla="*/ 3816 h 675005"/>
                <a:gd name="connsiteX1-67" fmla="*/ 338456 w 696177"/>
                <a:gd name="connsiteY1-68" fmla="*/ 0 h 675005"/>
                <a:gd name="connsiteX2-69" fmla="*/ 694056 w 696177"/>
                <a:gd name="connsiteY2-70" fmla="*/ 307975 h 675005"/>
                <a:gd name="connsiteX3-71" fmla="*/ 695326 w 696177"/>
                <a:gd name="connsiteY3-72" fmla="*/ 675005 h 675005"/>
                <a:gd name="connsiteX0-73" fmla="*/ 0 w 697028"/>
                <a:gd name="connsiteY0-74" fmla="*/ 3816 h 675005"/>
                <a:gd name="connsiteX1-75" fmla="*/ 338456 w 697028"/>
                <a:gd name="connsiteY1-76" fmla="*/ 0 h 675005"/>
                <a:gd name="connsiteX2-77" fmla="*/ 694056 w 697028"/>
                <a:gd name="connsiteY2-78" fmla="*/ 307975 h 675005"/>
                <a:gd name="connsiteX3-79" fmla="*/ 695326 w 697028"/>
                <a:gd name="connsiteY3-80" fmla="*/ 675005 h 675005"/>
                <a:gd name="connsiteX0-81" fmla="*/ 0 w 701858"/>
                <a:gd name="connsiteY0-82" fmla="*/ 3816 h 701678"/>
                <a:gd name="connsiteX1-83" fmla="*/ 338456 w 701858"/>
                <a:gd name="connsiteY1-84" fmla="*/ 0 h 701678"/>
                <a:gd name="connsiteX2-85" fmla="*/ 694056 w 701858"/>
                <a:gd name="connsiteY2-86" fmla="*/ 307975 h 701678"/>
                <a:gd name="connsiteX3-87" fmla="*/ 701038 w 701858"/>
                <a:gd name="connsiteY3-88" fmla="*/ 701678 h 701678"/>
              </a:gdLst>
              <a:ahLst/>
              <a:cxnLst>
                <a:cxn ang="0">
                  <a:pos x="connsiteX0-1" y="connsiteY0-2"/>
                </a:cxn>
                <a:cxn ang="0">
                  <a:pos x="connsiteX1-3" y="connsiteY1-4"/>
                </a:cxn>
                <a:cxn ang="0">
                  <a:pos x="connsiteX2-5" y="connsiteY2-6"/>
                </a:cxn>
                <a:cxn ang="0">
                  <a:pos x="connsiteX3-7" y="connsiteY3-8"/>
                </a:cxn>
              </a:cxnLst>
              <a:rect l="l" t="t" r="r" b="b"/>
              <a:pathLst>
                <a:path w="701858" h="701678">
                  <a:moveTo>
                    <a:pt x="0" y="3816"/>
                  </a:moveTo>
                  <a:lnTo>
                    <a:pt x="338456" y="0"/>
                  </a:lnTo>
                  <a:lnTo>
                    <a:pt x="694056" y="307975"/>
                  </a:lnTo>
                  <a:cubicBezTo>
                    <a:pt x="696384" y="444288"/>
                    <a:pt x="704425" y="572985"/>
                    <a:pt x="701038" y="701678"/>
                  </a:cubicBezTo>
                </a:path>
              </a:pathLst>
            </a:cu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accent2"/>
                    </a:gs>
                    <a:gs pos="100000">
                      <a:schemeClr val="accent1"/>
                    </a:gs>
                  </a:gsLst>
                  <a:lin ang="5400000" scaled="1"/>
                </a:gradFill>
              </a:endParaRPr>
            </a:p>
          </p:txBody>
        </p:sp>
        <p:pic>
          <p:nvPicPr>
            <p:cNvPr id="266" name="图片 265" descr="图片包含 电脑, 灯光, 键盘, 黑暗&#10;&#10;描述已自动生成"/>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904678" y="2885072"/>
              <a:ext cx="3774002" cy="228931"/>
            </a:xfrm>
            <a:prstGeom prst="rect">
              <a:avLst/>
            </a:prstGeom>
          </p:spPr>
        </p:pic>
        <p:pic>
          <p:nvPicPr>
            <p:cNvPr id="267" name="图片 266" descr="图片包含 电脑, 灯光, 键盘, 黑暗&#10;&#10;描述已自动生成"/>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rot="5400000">
              <a:off x="-864371" y="4232926"/>
              <a:ext cx="3246612" cy="187930"/>
            </a:xfrm>
            <a:prstGeom prst="rect">
              <a:avLst/>
            </a:prstGeom>
          </p:spPr>
        </p:pic>
      </p:grpSp>
      <p:grpSp>
        <p:nvGrpSpPr>
          <p:cNvPr id="268" name="组合 267"/>
          <p:cNvGrpSpPr/>
          <p:nvPr/>
        </p:nvGrpSpPr>
        <p:grpSpPr>
          <a:xfrm flipH="1">
            <a:off x="8535509" y="4242146"/>
            <a:ext cx="2911356" cy="1847972"/>
            <a:chOff x="664970" y="2703585"/>
            <a:chExt cx="5248150" cy="3246612"/>
          </a:xfrm>
        </p:grpSpPr>
        <p:sp>
          <p:nvSpPr>
            <p:cNvPr id="269" name="任意多边形: 形状 268"/>
            <p:cNvSpPr/>
            <p:nvPr/>
          </p:nvSpPr>
          <p:spPr>
            <a:xfrm>
              <a:off x="763459" y="2709483"/>
              <a:ext cx="5134367" cy="2937718"/>
            </a:xfrm>
            <a:custGeom>
              <a:avLst/>
              <a:gdLst>
                <a:gd name="connsiteX0" fmla="*/ 320927 w 5490185"/>
                <a:gd name="connsiteY0" fmla="*/ 0 h 2937718"/>
                <a:gd name="connsiteX1" fmla="*/ 1427268 w 5490185"/>
                <a:gd name="connsiteY1" fmla="*/ 0 h 2937718"/>
                <a:gd name="connsiteX2" fmla="*/ 1558072 w 5490185"/>
                <a:gd name="connsiteY2" fmla="*/ 289627 h 2937718"/>
                <a:gd name="connsiteX3" fmla="*/ 5426130 w 5490185"/>
                <a:gd name="connsiteY3" fmla="*/ 289627 h 2937718"/>
                <a:gd name="connsiteX4" fmla="*/ 5490185 w 5490185"/>
                <a:gd name="connsiteY4" fmla="*/ 361850 h 2937718"/>
                <a:gd name="connsiteX5" fmla="*/ 5490185 w 5490185"/>
                <a:gd name="connsiteY5" fmla="*/ 761832 h 2937718"/>
                <a:gd name="connsiteX6" fmla="*/ 5490185 w 5490185"/>
                <a:gd name="connsiteY6" fmla="*/ 2175886 h 2937718"/>
                <a:gd name="connsiteX7" fmla="*/ 5490185 w 5490185"/>
                <a:gd name="connsiteY7" fmla="*/ 2575868 h 2937718"/>
                <a:gd name="connsiteX8" fmla="*/ 5169258 w 5490185"/>
                <a:gd name="connsiteY8" fmla="*/ 2937718 h 2937718"/>
                <a:gd name="connsiteX9" fmla="*/ 320927 w 5490185"/>
                <a:gd name="connsiteY9" fmla="*/ 2937718 h 2937718"/>
                <a:gd name="connsiteX10" fmla="*/ 0 w 5490185"/>
                <a:gd name="connsiteY10" fmla="*/ 2575868 h 2937718"/>
                <a:gd name="connsiteX11" fmla="*/ 0 w 5490185"/>
                <a:gd name="connsiteY11" fmla="*/ 2175886 h 2937718"/>
                <a:gd name="connsiteX12" fmla="*/ 0 w 5490185"/>
                <a:gd name="connsiteY12" fmla="*/ 761832 h 2937718"/>
                <a:gd name="connsiteX13" fmla="*/ 0 w 5490185"/>
                <a:gd name="connsiteY13" fmla="*/ 361850 h 2937718"/>
                <a:gd name="connsiteX0-1" fmla="*/ 320927 w 5490185"/>
                <a:gd name="connsiteY0-2" fmla="*/ 0 h 2937718"/>
                <a:gd name="connsiteX1-3" fmla="*/ 1427268 w 5490185"/>
                <a:gd name="connsiteY1-4" fmla="*/ 0 h 2937718"/>
                <a:gd name="connsiteX2-5" fmla="*/ 1558072 w 5490185"/>
                <a:gd name="connsiteY2-6" fmla="*/ 289627 h 2937718"/>
                <a:gd name="connsiteX3-7" fmla="*/ 5426130 w 5490185"/>
                <a:gd name="connsiteY3-8" fmla="*/ 289627 h 2937718"/>
                <a:gd name="connsiteX4-9" fmla="*/ 5490185 w 5490185"/>
                <a:gd name="connsiteY4-10" fmla="*/ 477674 h 2937718"/>
                <a:gd name="connsiteX5-11" fmla="*/ 5490185 w 5490185"/>
                <a:gd name="connsiteY5-12" fmla="*/ 761832 h 2937718"/>
                <a:gd name="connsiteX6-13" fmla="*/ 5490185 w 5490185"/>
                <a:gd name="connsiteY6-14" fmla="*/ 2175886 h 2937718"/>
                <a:gd name="connsiteX7-15" fmla="*/ 5490185 w 5490185"/>
                <a:gd name="connsiteY7-16" fmla="*/ 2575868 h 2937718"/>
                <a:gd name="connsiteX8-17" fmla="*/ 5169258 w 5490185"/>
                <a:gd name="connsiteY8-18" fmla="*/ 2937718 h 2937718"/>
                <a:gd name="connsiteX9-19" fmla="*/ 320927 w 5490185"/>
                <a:gd name="connsiteY9-20" fmla="*/ 2937718 h 2937718"/>
                <a:gd name="connsiteX10-21" fmla="*/ 0 w 5490185"/>
                <a:gd name="connsiteY10-22" fmla="*/ 2575868 h 2937718"/>
                <a:gd name="connsiteX11-23" fmla="*/ 0 w 5490185"/>
                <a:gd name="connsiteY11-24" fmla="*/ 2175886 h 2937718"/>
                <a:gd name="connsiteX12-25" fmla="*/ 0 w 5490185"/>
                <a:gd name="connsiteY12-26" fmla="*/ 761832 h 2937718"/>
                <a:gd name="connsiteX13-27" fmla="*/ 0 w 5490185"/>
                <a:gd name="connsiteY13-28" fmla="*/ 361850 h 2937718"/>
                <a:gd name="connsiteX14" fmla="*/ 320927 w 5490185"/>
                <a:gd name="connsiteY14" fmla="*/ 0 h 2937718"/>
                <a:gd name="connsiteX0-29" fmla="*/ 320927 w 5490185"/>
                <a:gd name="connsiteY0-30" fmla="*/ 0 h 2937718"/>
                <a:gd name="connsiteX1-31" fmla="*/ 1427268 w 5490185"/>
                <a:gd name="connsiteY1-32" fmla="*/ 0 h 2937718"/>
                <a:gd name="connsiteX2-33" fmla="*/ 1558072 w 5490185"/>
                <a:gd name="connsiteY2-34" fmla="*/ 289627 h 2937718"/>
                <a:gd name="connsiteX3-35" fmla="*/ 5285922 w 5490185"/>
                <a:gd name="connsiteY3-36" fmla="*/ 283531 h 2937718"/>
                <a:gd name="connsiteX4-37" fmla="*/ 5490185 w 5490185"/>
                <a:gd name="connsiteY4-38" fmla="*/ 477674 h 2937718"/>
                <a:gd name="connsiteX5-39" fmla="*/ 5490185 w 5490185"/>
                <a:gd name="connsiteY5-40" fmla="*/ 761832 h 2937718"/>
                <a:gd name="connsiteX6-41" fmla="*/ 5490185 w 5490185"/>
                <a:gd name="connsiteY6-42" fmla="*/ 2175886 h 2937718"/>
                <a:gd name="connsiteX7-43" fmla="*/ 5490185 w 5490185"/>
                <a:gd name="connsiteY7-44" fmla="*/ 2575868 h 2937718"/>
                <a:gd name="connsiteX8-45" fmla="*/ 5169258 w 5490185"/>
                <a:gd name="connsiteY8-46" fmla="*/ 2937718 h 2937718"/>
                <a:gd name="connsiteX9-47" fmla="*/ 320927 w 5490185"/>
                <a:gd name="connsiteY9-48" fmla="*/ 2937718 h 2937718"/>
                <a:gd name="connsiteX10-49" fmla="*/ 0 w 5490185"/>
                <a:gd name="connsiteY10-50" fmla="*/ 2575868 h 2937718"/>
                <a:gd name="connsiteX11-51" fmla="*/ 0 w 5490185"/>
                <a:gd name="connsiteY11-52" fmla="*/ 2175886 h 2937718"/>
                <a:gd name="connsiteX12-53" fmla="*/ 0 w 5490185"/>
                <a:gd name="connsiteY12-54" fmla="*/ 761832 h 2937718"/>
                <a:gd name="connsiteX13-55" fmla="*/ 0 w 5490185"/>
                <a:gd name="connsiteY13-56" fmla="*/ 361850 h 2937718"/>
                <a:gd name="connsiteX14-57" fmla="*/ 320927 w 5490185"/>
                <a:gd name="connsiteY14-58" fmla="*/ 0 h 2937718"/>
                <a:gd name="connsiteX0-59" fmla="*/ 320927 w 5490185"/>
                <a:gd name="connsiteY0-60" fmla="*/ 0 h 2937718"/>
                <a:gd name="connsiteX1-61" fmla="*/ 1427268 w 5490185"/>
                <a:gd name="connsiteY1-62" fmla="*/ 0 h 2937718"/>
                <a:gd name="connsiteX2-63" fmla="*/ 1558072 w 5490185"/>
                <a:gd name="connsiteY2-64" fmla="*/ 289627 h 2937718"/>
                <a:gd name="connsiteX3-65" fmla="*/ 5164002 w 5490185"/>
                <a:gd name="connsiteY3-66" fmla="*/ 289627 h 2937718"/>
                <a:gd name="connsiteX4-67" fmla="*/ 5490185 w 5490185"/>
                <a:gd name="connsiteY4-68" fmla="*/ 477674 h 2937718"/>
                <a:gd name="connsiteX5-69" fmla="*/ 5490185 w 5490185"/>
                <a:gd name="connsiteY5-70" fmla="*/ 761832 h 2937718"/>
                <a:gd name="connsiteX6-71" fmla="*/ 5490185 w 5490185"/>
                <a:gd name="connsiteY6-72" fmla="*/ 2175886 h 2937718"/>
                <a:gd name="connsiteX7-73" fmla="*/ 5490185 w 5490185"/>
                <a:gd name="connsiteY7-74" fmla="*/ 2575868 h 2937718"/>
                <a:gd name="connsiteX8-75" fmla="*/ 5169258 w 5490185"/>
                <a:gd name="connsiteY8-76" fmla="*/ 2937718 h 2937718"/>
                <a:gd name="connsiteX9-77" fmla="*/ 320927 w 5490185"/>
                <a:gd name="connsiteY9-78" fmla="*/ 2937718 h 2937718"/>
                <a:gd name="connsiteX10-79" fmla="*/ 0 w 5490185"/>
                <a:gd name="connsiteY10-80" fmla="*/ 2575868 h 2937718"/>
                <a:gd name="connsiteX11-81" fmla="*/ 0 w 5490185"/>
                <a:gd name="connsiteY11-82" fmla="*/ 2175886 h 2937718"/>
                <a:gd name="connsiteX12-83" fmla="*/ 0 w 5490185"/>
                <a:gd name="connsiteY12-84" fmla="*/ 761832 h 2937718"/>
                <a:gd name="connsiteX13-85" fmla="*/ 0 w 5490185"/>
                <a:gd name="connsiteY13-86" fmla="*/ 361850 h 2937718"/>
                <a:gd name="connsiteX14-87" fmla="*/ 320927 w 5490185"/>
                <a:gd name="connsiteY14-88" fmla="*/ 0 h 2937718"/>
                <a:gd name="connsiteX0-89" fmla="*/ 320927 w 5490185"/>
                <a:gd name="connsiteY0-90" fmla="*/ 0 h 2937718"/>
                <a:gd name="connsiteX1-91" fmla="*/ 1427268 w 5490185"/>
                <a:gd name="connsiteY1-92" fmla="*/ 0 h 2937718"/>
                <a:gd name="connsiteX2-93" fmla="*/ 1558072 w 5490185"/>
                <a:gd name="connsiteY2-94" fmla="*/ 289627 h 2937718"/>
                <a:gd name="connsiteX3-95" fmla="*/ 5164002 w 5490185"/>
                <a:gd name="connsiteY3-96" fmla="*/ 289627 h 2937718"/>
                <a:gd name="connsiteX4-97" fmla="*/ 5465801 w 5490185"/>
                <a:gd name="connsiteY4-98" fmla="*/ 544730 h 2937718"/>
                <a:gd name="connsiteX5-99" fmla="*/ 5490185 w 5490185"/>
                <a:gd name="connsiteY5-100" fmla="*/ 761832 h 2937718"/>
                <a:gd name="connsiteX6-101" fmla="*/ 5490185 w 5490185"/>
                <a:gd name="connsiteY6-102" fmla="*/ 2175886 h 2937718"/>
                <a:gd name="connsiteX7-103" fmla="*/ 5490185 w 5490185"/>
                <a:gd name="connsiteY7-104" fmla="*/ 2575868 h 2937718"/>
                <a:gd name="connsiteX8-105" fmla="*/ 5169258 w 5490185"/>
                <a:gd name="connsiteY8-106" fmla="*/ 2937718 h 2937718"/>
                <a:gd name="connsiteX9-107" fmla="*/ 320927 w 5490185"/>
                <a:gd name="connsiteY9-108" fmla="*/ 2937718 h 2937718"/>
                <a:gd name="connsiteX10-109" fmla="*/ 0 w 5490185"/>
                <a:gd name="connsiteY10-110" fmla="*/ 2575868 h 2937718"/>
                <a:gd name="connsiteX11-111" fmla="*/ 0 w 5490185"/>
                <a:gd name="connsiteY11-112" fmla="*/ 2175886 h 2937718"/>
                <a:gd name="connsiteX12-113" fmla="*/ 0 w 5490185"/>
                <a:gd name="connsiteY12-114" fmla="*/ 761832 h 2937718"/>
                <a:gd name="connsiteX13-115" fmla="*/ 0 w 5490185"/>
                <a:gd name="connsiteY13-116" fmla="*/ 361850 h 2937718"/>
                <a:gd name="connsiteX14-117" fmla="*/ 320927 w 5490185"/>
                <a:gd name="connsiteY14-118" fmla="*/ 0 h 2937718"/>
                <a:gd name="connsiteX0-119" fmla="*/ 320927 w 5490185"/>
                <a:gd name="connsiteY0-120" fmla="*/ 0 h 2937718"/>
                <a:gd name="connsiteX1-121" fmla="*/ 1427268 w 5490185"/>
                <a:gd name="connsiteY1-122" fmla="*/ 0 h 2937718"/>
                <a:gd name="connsiteX2-123" fmla="*/ 1558072 w 5490185"/>
                <a:gd name="connsiteY2-124" fmla="*/ 289627 h 2937718"/>
                <a:gd name="connsiteX3-125" fmla="*/ 5164002 w 5490185"/>
                <a:gd name="connsiteY3-126" fmla="*/ 289627 h 2937718"/>
                <a:gd name="connsiteX4-127" fmla="*/ 5490185 w 5490185"/>
                <a:gd name="connsiteY4-128" fmla="*/ 538634 h 2937718"/>
                <a:gd name="connsiteX5-129" fmla="*/ 5490185 w 5490185"/>
                <a:gd name="connsiteY5-130" fmla="*/ 761832 h 2937718"/>
                <a:gd name="connsiteX6-131" fmla="*/ 5490185 w 5490185"/>
                <a:gd name="connsiteY6-132" fmla="*/ 2175886 h 2937718"/>
                <a:gd name="connsiteX7-133" fmla="*/ 5490185 w 5490185"/>
                <a:gd name="connsiteY7-134" fmla="*/ 2575868 h 2937718"/>
                <a:gd name="connsiteX8-135" fmla="*/ 5169258 w 5490185"/>
                <a:gd name="connsiteY8-136" fmla="*/ 2937718 h 2937718"/>
                <a:gd name="connsiteX9-137" fmla="*/ 320927 w 5490185"/>
                <a:gd name="connsiteY9-138" fmla="*/ 2937718 h 2937718"/>
                <a:gd name="connsiteX10-139" fmla="*/ 0 w 5490185"/>
                <a:gd name="connsiteY10-140" fmla="*/ 2575868 h 2937718"/>
                <a:gd name="connsiteX11-141" fmla="*/ 0 w 5490185"/>
                <a:gd name="connsiteY11-142" fmla="*/ 2175886 h 2937718"/>
                <a:gd name="connsiteX12-143" fmla="*/ 0 w 5490185"/>
                <a:gd name="connsiteY12-144" fmla="*/ 761832 h 2937718"/>
                <a:gd name="connsiteX13-145" fmla="*/ 0 w 5490185"/>
                <a:gd name="connsiteY13-146" fmla="*/ 361850 h 2937718"/>
                <a:gd name="connsiteX14-147" fmla="*/ 320927 w 5490185"/>
                <a:gd name="connsiteY14-148" fmla="*/ 0 h 2937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57" y="connsiteY14-58"/>
                </a:cxn>
              </a:cxnLst>
              <a:rect l="l" t="t" r="r" b="b"/>
              <a:pathLst>
                <a:path w="5490185" h="2937718">
                  <a:moveTo>
                    <a:pt x="320927" y="0"/>
                  </a:moveTo>
                  <a:lnTo>
                    <a:pt x="1427268" y="0"/>
                  </a:lnTo>
                  <a:lnTo>
                    <a:pt x="1558072" y="289627"/>
                  </a:lnTo>
                  <a:lnTo>
                    <a:pt x="5164002" y="289627"/>
                  </a:lnTo>
                  <a:lnTo>
                    <a:pt x="5490185" y="538634"/>
                  </a:lnTo>
                  <a:lnTo>
                    <a:pt x="5490185" y="761832"/>
                  </a:lnTo>
                  <a:lnTo>
                    <a:pt x="5490185" y="2175886"/>
                  </a:lnTo>
                  <a:lnTo>
                    <a:pt x="5490185" y="2575868"/>
                  </a:lnTo>
                  <a:lnTo>
                    <a:pt x="5169258" y="2937718"/>
                  </a:lnTo>
                  <a:lnTo>
                    <a:pt x="320927" y="2937718"/>
                  </a:lnTo>
                  <a:lnTo>
                    <a:pt x="0" y="2575868"/>
                  </a:lnTo>
                  <a:lnTo>
                    <a:pt x="0" y="2175886"/>
                  </a:lnTo>
                  <a:lnTo>
                    <a:pt x="0" y="761832"/>
                  </a:lnTo>
                  <a:lnTo>
                    <a:pt x="0" y="361850"/>
                  </a:lnTo>
                  <a:lnTo>
                    <a:pt x="320927" y="0"/>
                  </a:lnTo>
                  <a:close/>
                </a:path>
              </a:pathLst>
            </a:custGeom>
            <a:pattFill prst="lgGrid">
              <a:fgClr>
                <a:schemeClr val="accent1">
                  <a:lumMod val="50000"/>
                </a:schemeClr>
              </a:fgClr>
              <a:bgClr>
                <a:srgbClr val="0C224F"/>
              </a:bgClr>
            </a:patt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270" name="任意多边形: 形状 269"/>
            <p:cNvSpPr/>
            <p:nvPr/>
          </p:nvSpPr>
          <p:spPr>
            <a:xfrm>
              <a:off x="5168754" y="3002486"/>
              <a:ext cx="744366" cy="650240"/>
            </a:xfrm>
            <a:custGeom>
              <a:avLst/>
              <a:gdLst>
                <a:gd name="connsiteX0" fmla="*/ 0 w 762000"/>
                <a:gd name="connsiteY0" fmla="*/ 0 h 650240"/>
                <a:gd name="connsiteX1" fmla="*/ 81280 w 762000"/>
                <a:gd name="connsiteY1" fmla="*/ 0 h 650240"/>
                <a:gd name="connsiteX2" fmla="*/ 436880 w 762000"/>
                <a:gd name="connsiteY2" fmla="*/ 0 h 650240"/>
                <a:gd name="connsiteX3" fmla="*/ 762000 w 762000"/>
                <a:gd name="connsiteY3" fmla="*/ 264160 h 650240"/>
                <a:gd name="connsiteX4" fmla="*/ 751840 w 762000"/>
                <a:gd name="connsiteY4" fmla="*/ 650240 h 650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0" h="650240">
                  <a:moveTo>
                    <a:pt x="0" y="0"/>
                  </a:moveTo>
                  <a:lnTo>
                    <a:pt x="81280" y="0"/>
                  </a:lnTo>
                  <a:lnTo>
                    <a:pt x="436880" y="0"/>
                  </a:lnTo>
                  <a:lnTo>
                    <a:pt x="762000" y="264160"/>
                  </a:lnTo>
                  <a:lnTo>
                    <a:pt x="751840" y="650240"/>
                  </a:lnTo>
                </a:path>
              </a:pathLst>
            </a:cu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accent2"/>
                    </a:gs>
                    <a:gs pos="100000">
                      <a:schemeClr val="accent1"/>
                    </a:gs>
                  </a:gsLst>
                  <a:lin ang="5400000" scaled="1"/>
                </a:gradFill>
              </a:endParaRPr>
            </a:p>
          </p:txBody>
        </p:sp>
        <p:sp>
          <p:nvSpPr>
            <p:cNvPr id="271" name="任意多边形: 形状 270"/>
            <p:cNvSpPr/>
            <p:nvPr/>
          </p:nvSpPr>
          <p:spPr>
            <a:xfrm flipV="1">
              <a:off x="5168754" y="4996961"/>
              <a:ext cx="740644" cy="650240"/>
            </a:xfrm>
            <a:custGeom>
              <a:avLst/>
              <a:gdLst>
                <a:gd name="connsiteX0" fmla="*/ 0 w 762000"/>
                <a:gd name="connsiteY0" fmla="*/ 0 h 650240"/>
                <a:gd name="connsiteX1" fmla="*/ 81280 w 762000"/>
                <a:gd name="connsiteY1" fmla="*/ 0 h 650240"/>
                <a:gd name="connsiteX2" fmla="*/ 436880 w 762000"/>
                <a:gd name="connsiteY2" fmla="*/ 0 h 650240"/>
                <a:gd name="connsiteX3" fmla="*/ 762000 w 762000"/>
                <a:gd name="connsiteY3" fmla="*/ 264160 h 650240"/>
                <a:gd name="connsiteX4" fmla="*/ 751840 w 762000"/>
                <a:gd name="connsiteY4" fmla="*/ 650240 h 650240"/>
                <a:gd name="connsiteX0-1" fmla="*/ 0 w 758190"/>
                <a:gd name="connsiteY0-2" fmla="*/ 0 h 650240"/>
                <a:gd name="connsiteX1-3" fmla="*/ 81280 w 758190"/>
                <a:gd name="connsiteY1-4" fmla="*/ 0 h 650240"/>
                <a:gd name="connsiteX2-5" fmla="*/ 436880 w 758190"/>
                <a:gd name="connsiteY2-6" fmla="*/ 0 h 650240"/>
                <a:gd name="connsiteX3-7" fmla="*/ 758190 w 758190"/>
                <a:gd name="connsiteY3-8" fmla="*/ 363220 h 650240"/>
                <a:gd name="connsiteX4-9" fmla="*/ 751840 w 758190"/>
                <a:gd name="connsiteY4-10" fmla="*/ 650240 h 65024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58190" h="650240">
                  <a:moveTo>
                    <a:pt x="0" y="0"/>
                  </a:moveTo>
                  <a:lnTo>
                    <a:pt x="81280" y="0"/>
                  </a:lnTo>
                  <a:lnTo>
                    <a:pt x="436880" y="0"/>
                  </a:lnTo>
                  <a:lnTo>
                    <a:pt x="758190" y="363220"/>
                  </a:lnTo>
                  <a:cubicBezTo>
                    <a:pt x="754803" y="491913"/>
                    <a:pt x="755227" y="521547"/>
                    <a:pt x="751840" y="650240"/>
                  </a:cubicBezTo>
                </a:path>
              </a:pathLst>
            </a:cu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accent2"/>
                    </a:gs>
                    <a:gs pos="100000">
                      <a:schemeClr val="accent1"/>
                    </a:gs>
                  </a:gsLst>
                  <a:lin ang="5400000" scaled="1"/>
                </a:gradFill>
              </a:endParaRPr>
            </a:p>
          </p:txBody>
        </p:sp>
        <p:cxnSp>
          <p:nvCxnSpPr>
            <p:cNvPr id="272" name="直接连接符 271"/>
            <p:cNvCxnSpPr/>
            <p:nvPr/>
          </p:nvCxnSpPr>
          <p:spPr>
            <a:xfrm>
              <a:off x="1312498" y="5647201"/>
              <a:ext cx="1488847" cy="0"/>
            </a:xfrm>
            <a:prstGeom prst="line">
              <a:avLst/>
            </a:pr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cxnSp>
        <p:sp>
          <p:nvSpPr>
            <p:cNvPr id="273" name="任意多边形: 形状 272"/>
            <p:cNvSpPr/>
            <p:nvPr/>
          </p:nvSpPr>
          <p:spPr>
            <a:xfrm rot="16200000">
              <a:off x="750727" y="2711794"/>
              <a:ext cx="701858" cy="685440"/>
            </a:xfrm>
            <a:custGeom>
              <a:avLst/>
              <a:gdLst>
                <a:gd name="connsiteX0" fmla="*/ 0 w 762000"/>
                <a:gd name="connsiteY0" fmla="*/ 0 h 650240"/>
                <a:gd name="connsiteX1" fmla="*/ 81280 w 762000"/>
                <a:gd name="connsiteY1" fmla="*/ 0 h 650240"/>
                <a:gd name="connsiteX2" fmla="*/ 436880 w 762000"/>
                <a:gd name="connsiteY2" fmla="*/ 0 h 650240"/>
                <a:gd name="connsiteX3" fmla="*/ 762000 w 762000"/>
                <a:gd name="connsiteY3" fmla="*/ 264160 h 650240"/>
                <a:gd name="connsiteX4" fmla="*/ 751840 w 762000"/>
                <a:gd name="connsiteY4" fmla="*/ 650240 h 650240"/>
                <a:gd name="connsiteX0-1" fmla="*/ 0 w 762422"/>
                <a:gd name="connsiteY0-2" fmla="*/ 0 h 654050"/>
                <a:gd name="connsiteX1-3" fmla="*/ 81280 w 762422"/>
                <a:gd name="connsiteY1-4" fmla="*/ 0 h 654050"/>
                <a:gd name="connsiteX2-5" fmla="*/ 436880 w 762422"/>
                <a:gd name="connsiteY2-6" fmla="*/ 0 h 654050"/>
                <a:gd name="connsiteX3-7" fmla="*/ 762000 w 762422"/>
                <a:gd name="connsiteY3-8" fmla="*/ 264160 h 654050"/>
                <a:gd name="connsiteX4-9" fmla="*/ 761365 w 762422"/>
                <a:gd name="connsiteY4-10" fmla="*/ 654050 h 654050"/>
                <a:gd name="connsiteX0-11" fmla="*/ 0 w 762422"/>
                <a:gd name="connsiteY0-12" fmla="*/ 20955 h 675005"/>
                <a:gd name="connsiteX1-13" fmla="*/ 81280 w 762422"/>
                <a:gd name="connsiteY1-14" fmla="*/ 20955 h 675005"/>
                <a:gd name="connsiteX2-15" fmla="*/ 404495 w 762422"/>
                <a:gd name="connsiteY2-16" fmla="*/ 0 h 675005"/>
                <a:gd name="connsiteX3-17" fmla="*/ 762000 w 762422"/>
                <a:gd name="connsiteY3-18" fmla="*/ 285115 h 675005"/>
                <a:gd name="connsiteX4-19" fmla="*/ 761365 w 762422"/>
                <a:gd name="connsiteY4-20" fmla="*/ 675005 h 675005"/>
                <a:gd name="connsiteX0-21" fmla="*/ 0 w 779568"/>
                <a:gd name="connsiteY0-22" fmla="*/ 0 h 682623"/>
                <a:gd name="connsiteX1-23" fmla="*/ 98426 w 779568"/>
                <a:gd name="connsiteY1-24" fmla="*/ 28573 h 682623"/>
                <a:gd name="connsiteX2-25" fmla="*/ 421641 w 779568"/>
                <a:gd name="connsiteY2-26" fmla="*/ 7618 h 682623"/>
                <a:gd name="connsiteX3-27" fmla="*/ 779146 w 779568"/>
                <a:gd name="connsiteY3-28" fmla="*/ 292733 h 682623"/>
                <a:gd name="connsiteX4-29" fmla="*/ 778511 w 779568"/>
                <a:gd name="connsiteY4-30" fmla="*/ 682623 h 682623"/>
                <a:gd name="connsiteX0-31" fmla="*/ 0 w 779568"/>
                <a:gd name="connsiteY0-32" fmla="*/ 0 h 682623"/>
                <a:gd name="connsiteX1-33" fmla="*/ 98426 w 779568"/>
                <a:gd name="connsiteY1-34" fmla="*/ 28576 h 682623"/>
                <a:gd name="connsiteX2-35" fmla="*/ 421641 w 779568"/>
                <a:gd name="connsiteY2-36" fmla="*/ 7618 h 682623"/>
                <a:gd name="connsiteX3-37" fmla="*/ 779146 w 779568"/>
                <a:gd name="connsiteY3-38" fmla="*/ 292733 h 682623"/>
                <a:gd name="connsiteX4-39" fmla="*/ 778511 w 779568"/>
                <a:gd name="connsiteY4-40" fmla="*/ 682623 h 682623"/>
                <a:gd name="connsiteX0-41" fmla="*/ 0 w 681142"/>
                <a:gd name="connsiteY0-42" fmla="*/ 20958 h 675005"/>
                <a:gd name="connsiteX1-43" fmla="*/ 323215 w 681142"/>
                <a:gd name="connsiteY1-44" fmla="*/ 0 h 675005"/>
                <a:gd name="connsiteX2-45" fmla="*/ 680720 w 681142"/>
                <a:gd name="connsiteY2-46" fmla="*/ 285115 h 675005"/>
                <a:gd name="connsiteX3-47" fmla="*/ 680085 w 681142"/>
                <a:gd name="connsiteY3-48" fmla="*/ 675005 h 675005"/>
                <a:gd name="connsiteX0-49" fmla="*/ 0 w 696383"/>
                <a:gd name="connsiteY0-50" fmla="*/ 3816 h 675005"/>
                <a:gd name="connsiteX1-51" fmla="*/ 338456 w 696383"/>
                <a:gd name="connsiteY1-52" fmla="*/ 0 h 675005"/>
                <a:gd name="connsiteX2-53" fmla="*/ 695961 w 696383"/>
                <a:gd name="connsiteY2-54" fmla="*/ 285115 h 675005"/>
                <a:gd name="connsiteX3-55" fmla="*/ 695326 w 696383"/>
                <a:gd name="connsiteY3-56" fmla="*/ 675005 h 675005"/>
                <a:gd name="connsiteX0-57" fmla="*/ 0 w 695723"/>
                <a:gd name="connsiteY0-58" fmla="*/ 3816 h 675005"/>
                <a:gd name="connsiteX1-59" fmla="*/ 338456 w 695723"/>
                <a:gd name="connsiteY1-60" fmla="*/ 0 h 675005"/>
                <a:gd name="connsiteX2-61" fmla="*/ 682626 w 695723"/>
                <a:gd name="connsiteY2-62" fmla="*/ 300355 h 675005"/>
                <a:gd name="connsiteX3-63" fmla="*/ 695326 w 695723"/>
                <a:gd name="connsiteY3-64" fmla="*/ 675005 h 675005"/>
                <a:gd name="connsiteX0-65" fmla="*/ 0 w 696177"/>
                <a:gd name="connsiteY0-66" fmla="*/ 3816 h 675005"/>
                <a:gd name="connsiteX1-67" fmla="*/ 338456 w 696177"/>
                <a:gd name="connsiteY1-68" fmla="*/ 0 h 675005"/>
                <a:gd name="connsiteX2-69" fmla="*/ 694056 w 696177"/>
                <a:gd name="connsiteY2-70" fmla="*/ 307975 h 675005"/>
                <a:gd name="connsiteX3-71" fmla="*/ 695326 w 696177"/>
                <a:gd name="connsiteY3-72" fmla="*/ 675005 h 675005"/>
                <a:gd name="connsiteX0-73" fmla="*/ 0 w 697028"/>
                <a:gd name="connsiteY0-74" fmla="*/ 3816 h 675005"/>
                <a:gd name="connsiteX1-75" fmla="*/ 338456 w 697028"/>
                <a:gd name="connsiteY1-76" fmla="*/ 0 h 675005"/>
                <a:gd name="connsiteX2-77" fmla="*/ 694056 w 697028"/>
                <a:gd name="connsiteY2-78" fmla="*/ 307975 h 675005"/>
                <a:gd name="connsiteX3-79" fmla="*/ 695326 w 697028"/>
                <a:gd name="connsiteY3-80" fmla="*/ 675005 h 675005"/>
                <a:gd name="connsiteX0-81" fmla="*/ 0 w 701858"/>
                <a:gd name="connsiteY0-82" fmla="*/ 3816 h 701678"/>
                <a:gd name="connsiteX1-83" fmla="*/ 338456 w 701858"/>
                <a:gd name="connsiteY1-84" fmla="*/ 0 h 701678"/>
                <a:gd name="connsiteX2-85" fmla="*/ 694056 w 701858"/>
                <a:gd name="connsiteY2-86" fmla="*/ 307975 h 701678"/>
                <a:gd name="connsiteX3-87" fmla="*/ 701038 w 701858"/>
                <a:gd name="connsiteY3-88" fmla="*/ 701678 h 701678"/>
              </a:gdLst>
              <a:ahLst/>
              <a:cxnLst>
                <a:cxn ang="0">
                  <a:pos x="connsiteX0-1" y="connsiteY0-2"/>
                </a:cxn>
                <a:cxn ang="0">
                  <a:pos x="connsiteX1-3" y="connsiteY1-4"/>
                </a:cxn>
                <a:cxn ang="0">
                  <a:pos x="connsiteX2-5" y="connsiteY2-6"/>
                </a:cxn>
                <a:cxn ang="0">
                  <a:pos x="connsiteX3-7" y="connsiteY3-8"/>
                </a:cxn>
              </a:cxnLst>
              <a:rect l="l" t="t" r="r" b="b"/>
              <a:pathLst>
                <a:path w="701858" h="701678">
                  <a:moveTo>
                    <a:pt x="0" y="3816"/>
                  </a:moveTo>
                  <a:lnTo>
                    <a:pt x="338456" y="0"/>
                  </a:lnTo>
                  <a:lnTo>
                    <a:pt x="694056" y="307975"/>
                  </a:lnTo>
                  <a:cubicBezTo>
                    <a:pt x="696384" y="444288"/>
                    <a:pt x="704425" y="572985"/>
                    <a:pt x="701038" y="701678"/>
                  </a:cubicBezTo>
                </a:path>
              </a:pathLst>
            </a:cu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accent2"/>
                    </a:gs>
                    <a:gs pos="100000">
                      <a:schemeClr val="accent1"/>
                    </a:gs>
                  </a:gsLst>
                  <a:lin ang="5400000" scaled="1"/>
                </a:gradFill>
              </a:endParaRPr>
            </a:p>
          </p:txBody>
        </p:sp>
        <p:pic>
          <p:nvPicPr>
            <p:cNvPr id="274" name="图片 273" descr="图片包含 电脑, 灯光, 键盘, 黑暗&#10;&#10;描述已自动生成"/>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904678" y="2885072"/>
              <a:ext cx="3774002" cy="228931"/>
            </a:xfrm>
            <a:prstGeom prst="rect">
              <a:avLst/>
            </a:prstGeom>
          </p:spPr>
        </p:pic>
        <p:pic>
          <p:nvPicPr>
            <p:cNvPr id="275" name="图片 274" descr="图片包含 电脑, 灯光, 键盘, 黑暗&#10;&#10;描述已自动生成"/>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rot="5400000">
              <a:off x="-864371" y="4232926"/>
              <a:ext cx="3246612" cy="187930"/>
            </a:xfrm>
            <a:prstGeom prst="rect">
              <a:avLst/>
            </a:prstGeom>
          </p:spPr>
        </p:pic>
      </p:grpSp>
      <p:sp>
        <p:nvSpPr>
          <p:cNvPr id="279" name="文本框 278"/>
          <p:cNvSpPr txBox="1"/>
          <p:nvPr/>
        </p:nvSpPr>
        <p:spPr>
          <a:xfrm>
            <a:off x="4772561" y="104090"/>
            <a:ext cx="2621280" cy="583565"/>
          </a:xfrm>
          <a:prstGeom prst="rect">
            <a:avLst/>
          </a:prstGeom>
          <a:noFill/>
        </p:spPr>
        <p:txBody>
          <a:bodyPr wrap="none">
            <a:spAutoFit/>
          </a:bodyPr>
          <a:lstStyle/>
          <a:p>
            <a:r>
              <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rPr>
              <a:t>未來科技運用</a:t>
            </a:r>
            <a:endPar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endParaRPr>
          </a:p>
        </p:txBody>
      </p:sp>
      <p:sp>
        <p:nvSpPr>
          <p:cNvPr id="282" name="椭圆 281"/>
          <p:cNvSpPr/>
          <p:nvPr/>
        </p:nvSpPr>
        <p:spPr>
          <a:xfrm>
            <a:off x="561395" y="1159459"/>
            <a:ext cx="1073177" cy="1073177"/>
          </a:xfrm>
          <a:prstGeom prst="ellipse">
            <a:avLst/>
          </a:prstGeom>
          <a:noFill/>
          <a:ln>
            <a:gradFill>
              <a:gsLst>
                <a:gs pos="0">
                  <a:schemeClr val="accent1"/>
                </a:gs>
                <a:gs pos="74000">
                  <a:schemeClr val="accent2">
                    <a:alpha val="0"/>
                  </a:schemeClr>
                </a:gs>
              </a:gsLst>
              <a:lin ang="10800000" scaled="0"/>
            </a:gradFill>
          </a:ln>
          <a:effectLst/>
          <a:scene3d>
            <a:camera prst="perspectiveRelaxedModerately">
              <a:rot lat="20827254" lon="4116364" rev="18596737"/>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83" name="椭圆 282"/>
          <p:cNvSpPr/>
          <p:nvPr/>
        </p:nvSpPr>
        <p:spPr>
          <a:xfrm>
            <a:off x="561395" y="3939167"/>
            <a:ext cx="1073177" cy="1073177"/>
          </a:xfrm>
          <a:prstGeom prst="ellipse">
            <a:avLst/>
          </a:prstGeom>
          <a:noFill/>
          <a:ln>
            <a:gradFill>
              <a:gsLst>
                <a:gs pos="0">
                  <a:schemeClr val="accent1"/>
                </a:gs>
                <a:gs pos="74000">
                  <a:schemeClr val="accent2">
                    <a:alpha val="0"/>
                  </a:schemeClr>
                </a:gs>
              </a:gsLst>
              <a:lin ang="10800000" scaled="0"/>
            </a:gradFill>
          </a:ln>
          <a:effectLst/>
          <a:scene3d>
            <a:camera prst="perspectiveRelaxedModerately">
              <a:rot lat="20827254" lon="4116364" rev="18596737"/>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84" name="椭圆 283"/>
          <p:cNvSpPr/>
          <p:nvPr/>
        </p:nvSpPr>
        <p:spPr>
          <a:xfrm rot="15810348" flipH="1">
            <a:off x="10620947" y="3974283"/>
            <a:ext cx="1073177" cy="1073177"/>
          </a:xfrm>
          <a:prstGeom prst="ellipse">
            <a:avLst/>
          </a:prstGeom>
          <a:noFill/>
          <a:ln>
            <a:gradFill>
              <a:gsLst>
                <a:gs pos="0">
                  <a:schemeClr val="accent1"/>
                </a:gs>
                <a:gs pos="74000">
                  <a:schemeClr val="accent2">
                    <a:alpha val="0"/>
                  </a:schemeClr>
                </a:gs>
              </a:gsLst>
              <a:lin ang="10800000" scaled="0"/>
            </a:gradFill>
          </a:ln>
          <a:effectLst/>
          <a:scene3d>
            <a:camera prst="perspectiveRelaxedModerately">
              <a:rot lat="20827254" lon="4116364" rev="18596737"/>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85" name="椭圆 284"/>
          <p:cNvSpPr/>
          <p:nvPr/>
        </p:nvSpPr>
        <p:spPr>
          <a:xfrm rot="15810348" flipH="1">
            <a:off x="10615075" y="1216706"/>
            <a:ext cx="1073177" cy="1073177"/>
          </a:xfrm>
          <a:prstGeom prst="ellipse">
            <a:avLst/>
          </a:prstGeom>
          <a:noFill/>
          <a:ln>
            <a:gradFill>
              <a:gsLst>
                <a:gs pos="0">
                  <a:schemeClr val="accent1"/>
                </a:gs>
                <a:gs pos="74000">
                  <a:schemeClr val="accent2">
                    <a:alpha val="0"/>
                  </a:schemeClr>
                </a:gs>
              </a:gsLst>
              <a:lin ang="10800000" scaled="0"/>
            </a:gradFill>
          </a:ln>
          <a:effectLst/>
          <a:scene3d>
            <a:camera prst="perspectiveRelaxedModerately">
              <a:rot lat="20827254" lon="4116364" rev="18596737"/>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86" name="文本框 285"/>
          <p:cNvSpPr txBox="1"/>
          <p:nvPr/>
        </p:nvSpPr>
        <p:spPr>
          <a:xfrm>
            <a:off x="1230353" y="1868322"/>
            <a:ext cx="1097280" cy="368300"/>
          </a:xfrm>
          <a:prstGeom prst="rect">
            <a:avLst/>
          </a:prstGeom>
          <a:noFill/>
        </p:spPr>
        <p:txBody>
          <a:bodyPr wrap="none" rtlCol="0">
            <a:spAutoFit/>
          </a:bodyPr>
          <a:lstStyle/>
          <a:p>
            <a:r>
              <a:rPr lang="zh-CN" altLang="en-US" dirty="0">
                <a:gradFill>
                  <a:gsLst>
                    <a:gs pos="100000">
                      <a:schemeClr val="accent1"/>
                    </a:gs>
                    <a:gs pos="0">
                      <a:schemeClr val="accent2"/>
                    </a:gs>
                  </a:gsLst>
                  <a:lin ang="5400000" scaled="0"/>
                </a:gradFill>
                <a:latin typeface="+mj-ea"/>
                <a:ea typeface="+mj-ea"/>
              </a:rPr>
              <a:t>航太智造</a:t>
            </a:r>
            <a:endParaRPr lang="zh-CN" altLang="en-US" dirty="0">
              <a:gradFill>
                <a:gsLst>
                  <a:gs pos="100000">
                    <a:schemeClr val="accent1"/>
                  </a:gs>
                  <a:gs pos="0">
                    <a:schemeClr val="accent2"/>
                  </a:gs>
                </a:gsLst>
                <a:lin ang="5400000" scaled="0"/>
              </a:gradFill>
              <a:latin typeface="+mj-ea"/>
              <a:ea typeface="+mj-ea"/>
            </a:endParaRPr>
          </a:p>
        </p:txBody>
      </p:sp>
      <p:sp>
        <p:nvSpPr>
          <p:cNvPr id="287" name="文本框 286"/>
          <p:cNvSpPr txBox="1"/>
          <p:nvPr/>
        </p:nvSpPr>
        <p:spPr>
          <a:xfrm>
            <a:off x="1230353" y="4634539"/>
            <a:ext cx="1097280" cy="368300"/>
          </a:xfrm>
          <a:prstGeom prst="rect">
            <a:avLst/>
          </a:prstGeom>
          <a:noFill/>
        </p:spPr>
        <p:txBody>
          <a:bodyPr wrap="none" rtlCol="0">
            <a:spAutoFit/>
          </a:bodyPr>
          <a:lstStyle/>
          <a:p>
            <a:r>
              <a:rPr lang="zh-CN" altLang="en-US" dirty="0">
                <a:gradFill>
                  <a:gsLst>
                    <a:gs pos="100000">
                      <a:schemeClr val="accent1"/>
                    </a:gs>
                    <a:gs pos="0">
                      <a:schemeClr val="accent2"/>
                    </a:gs>
                  </a:gsLst>
                  <a:lin ang="5400000" scaled="0"/>
                </a:gradFill>
                <a:latin typeface="+mj-ea"/>
                <a:ea typeface="+mj-ea"/>
              </a:rPr>
              <a:t>醫療研發</a:t>
            </a:r>
            <a:endParaRPr lang="zh-CN" altLang="en-US" dirty="0">
              <a:gradFill>
                <a:gsLst>
                  <a:gs pos="100000">
                    <a:schemeClr val="accent1"/>
                  </a:gs>
                  <a:gs pos="0">
                    <a:schemeClr val="accent2"/>
                  </a:gs>
                </a:gsLst>
                <a:lin ang="5400000" scaled="0"/>
              </a:gradFill>
              <a:latin typeface="+mj-ea"/>
              <a:ea typeface="+mj-ea"/>
            </a:endParaRPr>
          </a:p>
        </p:txBody>
      </p:sp>
      <p:sp>
        <p:nvSpPr>
          <p:cNvPr id="288" name="文本框 287"/>
          <p:cNvSpPr txBox="1"/>
          <p:nvPr/>
        </p:nvSpPr>
        <p:spPr>
          <a:xfrm>
            <a:off x="9917555" y="1868322"/>
            <a:ext cx="1095172" cy="645160"/>
          </a:xfrm>
          <a:prstGeom prst="rect">
            <a:avLst/>
          </a:prstGeom>
          <a:noFill/>
        </p:spPr>
        <p:txBody>
          <a:bodyPr wrap="square" rtlCol="0">
            <a:spAutoFit/>
          </a:bodyPr>
          <a:lstStyle/>
          <a:p>
            <a:r>
              <a:rPr lang="zh-CN" altLang="en-US" dirty="0">
                <a:gradFill>
                  <a:gsLst>
                    <a:gs pos="100000">
                      <a:schemeClr val="accent1"/>
                    </a:gs>
                    <a:gs pos="0">
                      <a:schemeClr val="accent2"/>
                    </a:gs>
                  </a:gsLst>
                  <a:lin ang="5400000" scaled="0"/>
                </a:gradFill>
                <a:latin typeface="+mj-ea"/>
                <a:ea typeface="+mj-ea"/>
              </a:rPr>
              <a:t>生物運用</a:t>
            </a:r>
            <a:endParaRPr lang="zh-CN" altLang="en-US" dirty="0">
              <a:gradFill>
                <a:gsLst>
                  <a:gs pos="100000">
                    <a:schemeClr val="accent1"/>
                  </a:gs>
                  <a:gs pos="0">
                    <a:schemeClr val="accent2"/>
                  </a:gs>
                </a:gsLst>
                <a:lin ang="5400000" scaled="0"/>
              </a:gradFill>
              <a:latin typeface="+mj-ea"/>
              <a:ea typeface="+mj-ea"/>
            </a:endParaRPr>
          </a:p>
        </p:txBody>
      </p:sp>
      <p:sp>
        <p:nvSpPr>
          <p:cNvPr id="289" name="文本框 288"/>
          <p:cNvSpPr txBox="1"/>
          <p:nvPr/>
        </p:nvSpPr>
        <p:spPr>
          <a:xfrm>
            <a:off x="9917555" y="4634539"/>
            <a:ext cx="1095172" cy="645160"/>
          </a:xfrm>
          <a:prstGeom prst="rect">
            <a:avLst/>
          </a:prstGeom>
          <a:noFill/>
        </p:spPr>
        <p:txBody>
          <a:bodyPr wrap="square" rtlCol="0">
            <a:spAutoFit/>
          </a:bodyPr>
          <a:lstStyle/>
          <a:p>
            <a:r>
              <a:rPr lang="zh-CN" altLang="en-US" dirty="0">
                <a:gradFill>
                  <a:gsLst>
                    <a:gs pos="100000">
                      <a:schemeClr val="accent1"/>
                    </a:gs>
                    <a:gs pos="0">
                      <a:schemeClr val="accent2"/>
                    </a:gs>
                  </a:gsLst>
                  <a:lin ang="5400000" scaled="0"/>
                </a:gradFill>
                <a:latin typeface="+mj-ea"/>
                <a:ea typeface="+mj-ea"/>
              </a:rPr>
              <a:t>機器智造</a:t>
            </a:r>
            <a:endParaRPr lang="zh-CN" altLang="en-US" dirty="0">
              <a:gradFill>
                <a:gsLst>
                  <a:gs pos="100000">
                    <a:schemeClr val="accent1"/>
                  </a:gs>
                  <a:gs pos="0">
                    <a:schemeClr val="accent2"/>
                  </a:gs>
                </a:gsLst>
                <a:lin ang="5400000" scaled="0"/>
              </a:gradFill>
              <a:latin typeface="+mj-ea"/>
              <a:ea typeface="+mj-ea"/>
            </a:endParaRPr>
          </a:p>
        </p:txBody>
      </p:sp>
      <p:sp>
        <p:nvSpPr>
          <p:cNvPr id="290" name="文本框 289"/>
          <p:cNvSpPr txBox="1"/>
          <p:nvPr/>
        </p:nvSpPr>
        <p:spPr>
          <a:xfrm>
            <a:off x="997370" y="2283001"/>
            <a:ext cx="2556253" cy="629920"/>
          </a:xfrm>
          <a:prstGeom prst="rect">
            <a:avLst/>
          </a:prstGeom>
          <a:noFill/>
        </p:spPr>
        <p:txBody>
          <a:bodyPr wrap="square" rtlCol="0">
            <a:spAutoFit/>
          </a:bodyPr>
          <a:lstStyle/>
          <a:p>
            <a:pPr>
              <a:lnSpc>
                <a:spcPct val="125000"/>
              </a:lnSpc>
            </a:pPr>
            <a:r>
              <a:rPr lang="zh-CN" altLang="en-US" sz="1400" dirty="0">
                <a:gradFill>
                  <a:gsLst>
                    <a:gs pos="0">
                      <a:schemeClr val="accent1">
                        <a:lumMod val="60000"/>
                        <a:lumOff val="40000"/>
                      </a:schemeClr>
                    </a:gs>
                    <a:gs pos="100000">
                      <a:schemeClr val="accent2"/>
                    </a:gs>
                  </a:gsLst>
                  <a:path path="circle">
                    <a:fillToRect l="100000" t="100000"/>
                  </a:path>
                </a:gradFill>
              </a:rPr>
              <a:t>造出堪與人類大腦相平行的機器腦</a:t>
            </a:r>
            <a:r>
              <a:rPr lang="en-US" altLang="zh-CN" sz="1400" dirty="0">
                <a:gradFill>
                  <a:gsLst>
                    <a:gs pos="0">
                      <a:schemeClr val="accent1">
                        <a:lumMod val="60000"/>
                        <a:lumOff val="40000"/>
                      </a:schemeClr>
                    </a:gs>
                    <a:gs pos="100000">
                      <a:schemeClr val="accent2"/>
                    </a:gs>
                  </a:gsLst>
                  <a:path path="circle">
                    <a:fillToRect l="100000" t="100000"/>
                  </a:path>
                </a:gradFill>
              </a:rPr>
              <a:t>,</a:t>
            </a:r>
            <a:r>
              <a:rPr lang="zh-CN" altLang="en-US" sz="1400" dirty="0">
                <a:gradFill>
                  <a:gsLst>
                    <a:gs pos="0">
                      <a:schemeClr val="accent1">
                        <a:lumMod val="60000"/>
                        <a:lumOff val="40000"/>
                      </a:schemeClr>
                    </a:gs>
                    <a:gs pos="100000">
                      <a:schemeClr val="accent2"/>
                    </a:gs>
                  </a:gsLst>
                  <a:path path="circle">
                    <a:fillToRect l="100000" t="100000"/>
                  </a:path>
                </a:gradFill>
              </a:rPr>
              <a:t>人工智慧使生產效率提高</a:t>
            </a:r>
            <a:endParaRPr lang="zh-CN" altLang="en-US" sz="1400" dirty="0">
              <a:gradFill>
                <a:gsLst>
                  <a:gs pos="0">
                    <a:schemeClr val="accent1">
                      <a:lumMod val="60000"/>
                      <a:lumOff val="40000"/>
                    </a:schemeClr>
                  </a:gs>
                  <a:gs pos="100000">
                    <a:schemeClr val="accent2"/>
                  </a:gs>
                </a:gsLst>
                <a:path path="circle">
                  <a:fillToRect l="100000" t="100000"/>
                </a:path>
              </a:gradFill>
            </a:endParaRPr>
          </a:p>
        </p:txBody>
      </p:sp>
      <p:sp>
        <p:nvSpPr>
          <p:cNvPr id="291" name="文本框 290"/>
          <p:cNvSpPr txBox="1"/>
          <p:nvPr/>
        </p:nvSpPr>
        <p:spPr>
          <a:xfrm>
            <a:off x="8689984" y="2283001"/>
            <a:ext cx="2556253" cy="629920"/>
          </a:xfrm>
          <a:prstGeom prst="rect">
            <a:avLst/>
          </a:prstGeom>
          <a:noFill/>
        </p:spPr>
        <p:txBody>
          <a:bodyPr wrap="square" rtlCol="0">
            <a:spAutoFit/>
          </a:bodyPr>
          <a:lstStyle/>
          <a:p>
            <a:pPr>
              <a:lnSpc>
                <a:spcPct val="125000"/>
              </a:lnSpc>
            </a:pPr>
            <a:r>
              <a:rPr lang="zh-CN" altLang="en-US" sz="1400" dirty="0">
                <a:gradFill>
                  <a:gsLst>
                    <a:gs pos="0">
                      <a:schemeClr val="accent1">
                        <a:lumMod val="60000"/>
                        <a:lumOff val="40000"/>
                      </a:schemeClr>
                    </a:gs>
                    <a:gs pos="100000">
                      <a:schemeClr val="accent2"/>
                    </a:gs>
                  </a:gsLst>
                  <a:path path="circle">
                    <a:fillToRect l="100000" t="100000"/>
                  </a:path>
                </a:gradFill>
              </a:rPr>
              <a:t>造出堪與人類大腦相平行的機器腦</a:t>
            </a:r>
            <a:r>
              <a:rPr lang="en-US" altLang="zh-CN" sz="1400" dirty="0">
                <a:gradFill>
                  <a:gsLst>
                    <a:gs pos="0">
                      <a:schemeClr val="accent1">
                        <a:lumMod val="60000"/>
                        <a:lumOff val="40000"/>
                      </a:schemeClr>
                    </a:gs>
                    <a:gs pos="100000">
                      <a:schemeClr val="accent2"/>
                    </a:gs>
                  </a:gsLst>
                  <a:path path="circle">
                    <a:fillToRect l="100000" t="100000"/>
                  </a:path>
                </a:gradFill>
              </a:rPr>
              <a:t>,</a:t>
            </a:r>
            <a:r>
              <a:rPr lang="zh-CN" altLang="en-US" sz="1400" dirty="0">
                <a:gradFill>
                  <a:gsLst>
                    <a:gs pos="0">
                      <a:schemeClr val="accent1">
                        <a:lumMod val="60000"/>
                        <a:lumOff val="40000"/>
                      </a:schemeClr>
                    </a:gs>
                    <a:gs pos="100000">
                      <a:schemeClr val="accent2"/>
                    </a:gs>
                  </a:gsLst>
                  <a:path path="circle">
                    <a:fillToRect l="100000" t="100000"/>
                  </a:path>
                </a:gradFill>
              </a:rPr>
              <a:t>人工智慧使生產效率提高</a:t>
            </a:r>
            <a:endParaRPr lang="zh-CN" altLang="en-US" sz="1400" dirty="0">
              <a:gradFill>
                <a:gsLst>
                  <a:gs pos="0">
                    <a:schemeClr val="accent1">
                      <a:lumMod val="60000"/>
                      <a:lumOff val="40000"/>
                    </a:schemeClr>
                  </a:gs>
                  <a:gs pos="100000">
                    <a:schemeClr val="accent2"/>
                  </a:gs>
                </a:gsLst>
                <a:path path="circle">
                  <a:fillToRect l="100000" t="100000"/>
                </a:path>
              </a:gradFill>
            </a:endParaRPr>
          </a:p>
        </p:txBody>
      </p:sp>
      <p:sp>
        <p:nvSpPr>
          <p:cNvPr id="292" name="文本框 291"/>
          <p:cNvSpPr txBox="1"/>
          <p:nvPr/>
        </p:nvSpPr>
        <p:spPr>
          <a:xfrm>
            <a:off x="997370" y="4992736"/>
            <a:ext cx="2556253" cy="629920"/>
          </a:xfrm>
          <a:prstGeom prst="rect">
            <a:avLst/>
          </a:prstGeom>
          <a:noFill/>
        </p:spPr>
        <p:txBody>
          <a:bodyPr wrap="square" rtlCol="0">
            <a:spAutoFit/>
          </a:bodyPr>
          <a:lstStyle/>
          <a:p>
            <a:pPr>
              <a:lnSpc>
                <a:spcPct val="125000"/>
              </a:lnSpc>
            </a:pPr>
            <a:r>
              <a:rPr lang="zh-CN" altLang="en-US" sz="1400" dirty="0">
                <a:gradFill>
                  <a:gsLst>
                    <a:gs pos="0">
                      <a:schemeClr val="accent1">
                        <a:lumMod val="60000"/>
                        <a:lumOff val="40000"/>
                      </a:schemeClr>
                    </a:gs>
                    <a:gs pos="100000">
                      <a:schemeClr val="accent2"/>
                    </a:gs>
                  </a:gsLst>
                  <a:path path="circle">
                    <a:fillToRect l="100000" t="100000"/>
                  </a:path>
                </a:gradFill>
              </a:rPr>
              <a:t>造出堪與人類大腦相平行的機器腦</a:t>
            </a:r>
            <a:r>
              <a:rPr lang="en-US" altLang="zh-CN" sz="1400" dirty="0">
                <a:gradFill>
                  <a:gsLst>
                    <a:gs pos="0">
                      <a:schemeClr val="accent1">
                        <a:lumMod val="60000"/>
                        <a:lumOff val="40000"/>
                      </a:schemeClr>
                    </a:gs>
                    <a:gs pos="100000">
                      <a:schemeClr val="accent2"/>
                    </a:gs>
                  </a:gsLst>
                  <a:path path="circle">
                    <a:fillToRect l="100000" t="100000"/>
                  </a:path>
                </a:gradFill>
              </a:rPr>
              <a:t>,</a:t>
            </a:r>
            <a:r>
              <a:rPr lang="zh-CN" altLang="en-US" sz="1400" dirty="0">
                <a:gradFill>
                  <a:gsLst>
                    <a:gs pos="0">
                      <a:schemeClr val="accent1">
                        <a:lumMod val="60000"/>
                        <a:lumOff val="40000"/>
                      </a:schemeClr>
                    </a:gs>
                    <a:gs pos="100000">
                      <a:schemeClr val="accent2"/>
                    </a:gs>
                  </a:gsLst>
                  <a:path path="circle">
                    <a:fillToRect l="100000" t="100000"/>
                  </a:path>
                </a:gradFill>
              </a:rPr>
              <a:t>人工智慧使生產效率提高</a:t>
            </a:r>
            <a:endParaRPr lang="zh-CN" altLang="en-US" sz="1400" dirty="0">
              <a:gradFill>
                <a:gsLst>
                  <a:gs pos="0">
                    <a:schemeClr val="accent1">
                      <a:lumMod val="60000"/>
                      <a:lumOff val="40000"/>
                    </a:schemeClr>
                  </a:gs>
                  <a:gs pos="100000">
                    <a:schemeClr val="accent2"/>
                  </a:gs>
                </a:gsLst>
                <a:path path="circle">
                  <a:fillToRect l="100000" t="100000"/>
                </a:path>
              </a:gradFill>
            </a:endParaRPr>
          </a:p>
        </p:txBody>
      </p:sp>
      <p:sp>
        <p:nvSpPr>
          <p:cNvPr id="293" name="文本框 292"/>
          <p:cNvSpPr txBox="1"/>
          <p:nvPr/>
        </p:nvSpPr>
        <p:spPr>
          <a:xfrm>
            <a:off x="8689984" y="4992736"/>
            <a:ext cx="2556253" cy="629920"/>
          </a:xfrm>
          <a:prstGeom prst="rect">
            <a:avLst/>
          </a:prstGeom>
          <a:noFill/>
        </p:spPr>
        <p:txBody>
          <a:bodyPr wrap="square" rtlCol="0">
            <a:spAutoFit/>
          </a:bodyPr>
          <a:lstStyle/>
          <a:p>
            <a:pPr>
              <a:lnSpc>
                <a:spcPct val="125000"/>
              </a:lnSpc>
            </a:pPr>
            <a:r>
              <a:rPr lang="zh-CN" altLang="en-US" sz="1400" dirty="0">
                <a:gradFill>
                  <a:gsLst>
                    <a:gs pos="0">
                      <a:schemeClr val="accent1">
                        <a:lumMod val="60000"/>
                        <a:lumOff val="40000"/>
                      </a:schemeClr>
                    </a:gs>
                    <a:gs pos="100000">
                      <a:schemeClr val="accent2"/>
                    </a:gs>
                  </a:gsLst>
                  <a:path path="circle">
                    <a:fillToRect l="100000" t="100000"/>
                  </a:path>
                </a:gradFill>
              </a:rPr>
              <a:t>造出堪與人類大腦相平行的機器腦</a:t>
            </a:r>
            <a:r>
              <a:rPr lang="en-US" altLang="zh-CN" sz="1400" dirty="0">
                <a:gradFill>
                  <a:gsLst>
                    <a:gs pos="0">
                      <a:schemeClr val="accent1">
                        <a:lumMod val="60000"/>
                        <a:lumOff val="40000"/>
                      </a:schemeClr>
                    </a:gs>
                    <a:gs pos="100000">
                      <a:schemeClr val="accent2"/>
                    </a:gs>
                  </a:gsLst>
                  <a:path path="circle">
                    <a:fillToRect l="100000" t="100000"/>
                  </a:path>
                </a:gradFill>
              </a:rPr>
              <a:t>,</a:t>
            </a:r>
            <a:r>
              <a:rPr lang="zh-CN" altLang="en-US" sz="1400" dirty="0">
                <a:gradFill>
                  <a:gsLst>
                    <a:gs pos="0">
                      <a:schemeClr val="accent1">
                        <a:lumMod val="60000"/>
                        <a:lumOff val="40000"/>
                      </a:schemeClr>
                    </a:gs>
                    <a:gs pos="100000">
                      <a:schemeClr val="accent2"/>
                    </a:gs>
                  </a:gsLst>
                  <a:path path="circle">
                    <a:fillToRect l="100000" t="100000"/>
                  </a:path>
                </a:gradFill>
              </a:rPr>
              <a:t>人工智慧使生產效率提高</a:t>
            </a:r>
            <a:endParaRPr lang="zh-CN" altLang="en-US" sz="1400" dirty="0">
              <a:gradFill>
                <a:gsLst>
                  <a:gs pos="0">
                    <a:schemeClr val="accent1">
                      <a:lumMod val="60000"/>
                      <a:lumOff val="40000"/>
                    </a:schemeClr>
                  </a:gs>
                  <a:gs pos="100000">
                    <a:schemeClr val="accent2"/>
                  </a:gs>
                </a:gsLst>
                <a:path path="circle">
                  <a:fillToRect l="100000" t="100000"/>
                </a:path>
              </a:gradFill>
            </a:endParaRPr>
          </a:p>
        </p:txBody>
      </p:sp>
      <p:sp>
        <p:nvSpPr>
          <p:cNvPr id="297" name="文本框 296"/>
          <p:cNvSpPr txBox="1"/>
          <p:nvPr/>
        </p:nvSpPr>
        <p:spPr>
          <a:xfrm>
            <a:off x="5307940" y="3332261"/>
            <a:ext cx="1808480" cy="583565"/>
          </a:xfrm>
          <a:prstGeom prst="rect">
            <a:avLst/>
          </a:prstGeom>
          <a:noFill/>
        </p:spPr>
        <p:txBody>
          <a:bodyPr wrap="none" rtlCol="0">
            <a:spAutoFit/>
          </a:bodyPr>
          <a:lstStyle/>
          <a:p>
            <a:r>
              <a:rPr lang="zh-CN" altLang="en-US" sz="3200" dirty="0">
                <a:gradFill flip="none" rotWithShape="1">
                  <a:gsLst>
                    <a:gs pos="0">
                      <a:schemeClr val="bg2"/>
                    </a:gs>
                    <a:gs pos="100000">
                      <a:schemeClr val="accent2"/>
                    </a:gs>
                  </a:gsLst>
                  <a:lin ang="5400000" scaled="0"/>
                  <a:tileRect/>
                </a:gradFill>
                <a:latin typeface="+mj-ea"/>
                <a:ea typeface="+mj-ea"/>
              </a:rPr>
              <a:t>投入研發</a:t>
            </a:r>
            <a:endParaRPr lang="zh-CN" altLang="en-US" sz="3200" dirty="0">
              <a:gradFill flip="none" rotWithShape="1">
                <a:gsLst>
                  <a:gs pos="0">
                    <a:schemeClr val="bg2"/>
                  </a:gs>
                  <a:gs pos="100000">
                    <a:schemeClr val="accent2"/>
                  </a:gs>
                </a:gsLst>
                <a:lin ang="5400000" scaled="0"/>
                <a:tileRect/>
              </a:gradFill>
              <a:latin typeface="+mj-ea"/>
              <a:ea typeface="+mj-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剪去左右顶角 2"/>
          <p:cNvSpPr/>
          <p:nvPr/>
        </p:nvSpPr>
        <p:spPr>
          <a:xfrm rot="10800000">
            <a:off x="1284627" y="5387613"/>
            <a:ext cx="1303320" cy="657508"/>
          </a:xfrm>
          <a:prstGeom prst="snip2SameRect">
            <a:avLst>
              <a:gd name="adj1" fmla="val 50000"/>
              <a:gd name="adj2" fmla="val 0"/>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 name="矩形: 剪去左右顶角 32"/>
          <p:cNvSpPr/>
          <p:nvPr/>
        </p:nvSpPr>
        <p:spPr>
          <a:xfrm>
            <a:off x="9244471" y="1984931"/>
            <a:ext cx="1570068" cy="1693195"/>
          </a:xfrm>
          <a:custGeom>
            <a:avLst/>
            <a:gdLst>
              <a:gd name="connsiteX0" fmla="*/ 149239 w 842063"/>
              <a:gd name="connsiteY0" fmla="*/ 0 h 908100"/>
              <a:gd name="connsiteX1" fmla="*/ 692824 w 842063"/>
              <a:gd name="connsiteY1" fmla="*/ 0 h 908100"/>
              <a:gd name="connsiteX2" fmla="*/ 842063 w 842063"/>
              <a:gd name="connsiteY2" fmla="*/ 149239 h 908100"/>
              <a:gd name="connsiteX3" fmla="*/ 842063 w 842063"/>
              <a:gd name="connsiteY3" fmla="*/ 908100 h 908100"/>
              <a:gd name="connsiteX4" fmla="*/ 842063 w 842063"/>
              <a:gd name="connsiteY4" fmla="*/ 908100 h 908100"/>
              <a:gd name="connsiteX5" fmla="*/ 0 w 842063"/>
              <a:gd name="connsiteY5" fmla="*/ 908100 h 908100"/>
              <a:gd name="connsiteX6" fmla="*/ 0 w 842063"/>
              <a:gd name="connsiteY6" fmla="*/ 908100 h 908100"/>
              <a:gd name="connsiteX7" fmla="*/ 0 w 842063"/>
              <a:gd name="connsiteY7" fmla="*/ 149239 h 908100"/>
              <a:gd name="connsiteX8" fmla="*/ 149239 w 842063"/>
              <a:gd name="connsiteY8" fmla="*/ 0 h 908100"/>
              <a:gd name="connsiteX0-1" fmla="*/ 149239 w 842063"/>
              <a:gd name="connsiteY0-2" fmla="*/ 0 h 908100"/>
              <a:gd name="connsiteX1-3" fmla="*/ 672504 w 842063"/>
              <a:gd name="connsiteY1-4" fmla="*/ 5080 h 908100"/>
              <a:gd name="connsiteX2-5" fmla="*/ 842063 w 842063"/>
              <a:gd name="connsiteY2-6" fmla="*/ 149239 h 908100"/>
              <a:gd name="connsiteX3-7" fmla="*/ 842063 w 842063"/>
              <a:gd name="connsiteY3-8" fmla="*/ 908100 h 908100"/>
              <a:gd name="connsiteX4-9" fmla="*/ 842063 w 842063"/>
              <a:gd name="connsiteY4-10" fmla="*/ 908100 h 908100"/>
              <a:gd name="connsiteX5-11" fmla="*/ 0 w 842063"/>
              <a:gd name="connsiteY5-12" fmla="*/ 908100 h 908100"/>
              <a:gd name="connsiteX6-13" fmla="*/ 0 w 842063"/>
              <a:gd name="connsiteY6-14" fmla="*/ 908100 h 908100"/>
              <a:gd name="connsiteX7-15" fmla="*/ 0 w 842063"/>
              <a:gd name="connsiteY7-16" fmla="*/ 149239 h 908100"/>
              <a:gd name="connsiteX8-17" fmla="*/ 149239 w 842063"/>
              <a:gd name="connsiteY8-18" fmla="*/ 0 h 9081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842063" h="908100">
                <a:moveTo>
                  <a:pt x="149239" y="0"/>
                </a:moveTo>
                <a:lnTo>
                  <a:pt x="672504" y="5080"/>
                </a:lnTo>
                <a:lnTo>
                  <a:pt x="842063" y="149239"/>
                </a:lnTo>
                <a:lnTo>
                  <a:pt x="842063" y="908100"/>
                </a:lnTo>
                <a:lnTo>
                  <a:pt x="842063" y="908100"/>
                </a:lnTo>
                <a:lnTo>
                  <a:pt x="0" y="908100"/>
                </a:lnTo>
                <a:lnTo>
                  <a:pt x="0" y="908100"/>
                </a:lnTo>
                <a:lnTo>
                  <a:pt x="0" y="149239"/>
                </a:lnTo>
                <a:lnTo>
                  <a:pt x="149239" y="0"/>
                </a:ln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 name="任意多边形: 形状 4"/>
          <p:cNvSpPr/>
          <p:nvPr/>
        </p:nvSpPr>
        <p:spPr>
          <a:xfrm>
            <a:off x="1317167" y="1770827"/>
            <a:ext cx="9450631" cy="4241935"/>
          </a:xfrm>
          <a:custGeom>
            <a:avLst/>
            <a:gdLst>
              <a:gd name="connsiteX0" fmla="*/ 183986 w 5068589"/>
              <a:gd name="connsiteY0" fmla="*/ 0 h 2275048"/>
              <a:gd name="connsiteX1" fmla="*/ 915145 w 5068589"/>
              <a:gd name="connsiteY1" fmla="*/ 0 h 2275048"/>
              <a:gd name="connsiteX2" fmla="*/ 947840 w 5068589"/>
              <a:gd name="connsiteY2" fmla="*/ 130781 h 2275048"/>
              <a:gd name="connsiteX3" fmla="*/ 5015384 w 5068589"/>
              <a:gd name="connsiteY3" fmla="*/ 130781 h 2275048"/>
              <a:gd name="connsiteX4" fmla="*/ 5068589 w 5068589"/>
              <a:gd name="connsiteY4" fmla="*/ 183986 h 2275048"/>
              <a:gd name="connsiteX5" fmla="*/ 5068589 w 5068589"/>
              <a:gd name="connsiteY5" fmla="*/ 476728 h 2275048"/>
              <a:gd name="connsiteX6" fmla="*/ 5068589 w 5068589"/>
              <a:gd name="connsiteY6" fmla="*/ 1798320 h 2275048"/>
              <a:gd name="connsiteX7" fmla="*/ 5068589 w 5068589"/>
              <a:gd name="connsiteY7" fmla="*/ 2091062 h 2275048"/>
              <a:gd name="connsiteX8" fmla="*/ 4884603 w 5068589"/>
              <a:gd name="connsiteY8" fmla="*/ 2275048 h 2275048"/>
              <a:gd name="connsiteX9" fmla="*/ 183986 w 5068589"/>
              <a:gd name="connsiteY9" fmla="*/ 2275048 h 2275048"/>
              <a:gd name="connsiteX10" fmla="*/ 0 w 5068589"/>
              <a:gd name="connsiteY10" fmla="*/ 2091062 h 2275048"/>
              <a:gd name="connsiteX11" fmla="*/ 0 w 5068589"/>
              <a:gd name="connsiteY11" fmla="*/ 1798320 h 2275048"/>
              <a:gd name="connsiteX12" fmla="*/ 0 w 5068589"/>
              <a:gd name="connsiteY12" fmla="*/ 476728 h 2275048"/>
              <a:gd name="connsiteX13" fmla="*/ 0 w 5068589"/>
              <a:gd name="connsiteY13" fmla="*/ 183986 h 2275048"/>
              <a:gd name="connsiteX0-1" fmla="*/ 183986 w 5080781"/>
              <a:gd name="connsiteY0-2" fmla="*/ 0 h 2275048"/>
              <a:gd name="connsiteX1-3" fmla="*/ 915145 w 5080781"/>
              <a:gd name="connsiteY1-4" fmla="*/ 0 h 2275048"/>
              <a:gd name="connsiteX2-5" fmla="*/ 947840 w 5080781"/>
              <a:gd name="connsiteY2-6" fmla="*/ 130781 h 2275048"/>
              <a:gd name="connsiteX3-7" fmla="*/ 5015384 w 5080781"/>
              <a:gd name="connsiteY3-8" fmla="*/ 130781 h 2275048"/>
              <a:gd name="connsiteX4-9" fmla="*/ 5080781 w 5080781"/>
              <a:gd name="connsiteY4-10" fmla="*/ 244946 h 2275048"/>
              <a:gd name="connsiteX5-11" fmla="*/ 5068589 w 5080781"/>
              <a:gd name="connsiteY5-12" fmla="*/ 476728 h 2275048"/>
              <a:gd name="connsiteX6-13" fmla="*/ 5068589 w 5080781"/>
              <a:gd name="connsiteY6-14" fmla="*/ 1798320 h 2275048"/>
              <a:gd name="connsiteX7-15" fmla="*/ 5068589 w 5080781"/>
              <a:gd name="connsiteY7-16" fmla="*/ 2091062 h 2275048"/>
              <a:gd name="connsiteX8-17" fmla="*/ 4884603 w 5080781"/>
              <a:gd name="connsiteY8-18" fmla="*/ 2275048 h 2275048"/>
              <a:gd name="connsiteX9-19" fmla="*/ 183986 w 5080781"/>
              <a:gd name="connsiteY9-20" fmla="*/ 2275048 h 2275048"/>
              <a:gd name="connsiteX10-21" fmla="*/ 0 w 5080781"/>
              <a:gd name="connsiteY10-22" fmla="*/ 2091062 h 2275048"/>
              <a:gd name="connsiteX11-23" fmla="*/ 0 w 5080781"/>
              <a:gd name="connsiteY11-24" fmla="*/ 1798320 h 2275048"/>
              <a:gd name="connsiteX12-25" fmla="*/ 0 w 5080781"/>
              <a:gd name="connsiteY12-26" fmla="*/ 476728 h 2275048"/>
              <a:gd name="connsiteX13-27" fmla="*/ 0 w 5080781"/>
              <a:gd name="connsiteY13-28" fmla="*/ 183986 h 2275048"/>
              <a:gd name="connsiteX14" fmla="*/ 183986 w 5080781"/>
              <a:gd name="connsiteY14" fmla="*/ 0 h 2275048"/>
              <a:gd name="connsiteX0-29" fmla="*/ 183986 w 5080781"/>
              <a:gd name="connsiteY0-30" fmla="*/ 0 h 2275048"/>
              <a:gd name="connsiteX1-31" fmla="*/ 915145 w 5080781"/>
              <a:gd name="connsiteY1-32" fmla="*/ 0 h 2275048"/>
              <a:gd name="connsiteX2-33" fmla="*/ 947840 w 5080781"/>
              <a:gd name="connsiteY2-34" fmla="*/ 130781 h 2275048"/>
              <a:gd name="connsiteX3-35" fmla="*/ 4881272 w 5080781"/>
              <a:gd name="connsiteY3-36" fmla="*/ 136877 h 2275048"/>
              <a:gd name="connsiteX4-37" fmla="*/ 5080781 w 5080781"/>
              <a:gd name="connsiteY4-38" fmla="*/ 244946 h 2275048"/>
              <a:gd name="connsiteX5-39" fmla="*/ 5068589 w 5080781"/>
              <a:gd name="connsiteY5-40" fmla="*/ 476728 h 2275048"/>
              <a:gd name="connsiteX6-41" fmla="*/ 5068589 w 5080781"/>
              <a:gd name="connsiteY6-42" fmla="*/ 1798320 h 2275048"/>
              <a:gd name="connsiteX7-43" fmla="*/ 5068589 w 5080781"/>
              <a:gd name="connsiteY7-44" fmla="*/ 2091062 h 2275048"/>
              <a:gd name="connsiteX8-45" fmla="*/ 4884603 w 5080781"/>
              <a:gd name="connsiteY8-46" fmla="*/ 2275048 h 2275048"/>
              <a:gd name="connsiteX9-47" fmla="*/ 183986 w 5080781"/>
              <a:gd name="connsiteY9-48" fmla="*/ 2275048 h 2275048"/>
              <a:gd name="connsiteX10-49" fmla="*/ 0 w 5080781"/>
              <a:gd name="connsiteY10-50" fmla="*/ 2091062 h 2275048"/>
              <a:gd name="connsiteX11-51" fmla="*/ 0 w 5080781"/>
              <a:gd name="connsiteY11-52" fmla="*/ 1798320 h 2275048"/>
              <a:gd name="connsiteX12-53" fmla="*/ 0 w 5080781"/>
              <a:gd name="connsiteY12-54" fmla="*/ 476728 h 2275048"/>
              <a:gd name="connsiteX13-55" fmla="*/ 0 w 5080781"/>
              <a:gd name="connsiteY13-56" fmla="*/ 183986 h 2275048"/>
              <a:gd name="connsiteX14-57" fmla="*/ 183986 w 5080781"/>
              <a:gd name="connsiteY14-58" fmla="*/ 0 h 2275048"/>
              <a:gd name="connsiteX0-59" fmla="*/ 183986 w 5073161"/>
              <a:gd name="connsiteY0-60" fmla="*/ 0 h 2275048"/>
              <a:gd name="connsiteX1-61" fmla="*/ 915145 w 5073161"/>
              <a:gd name="connsiteY1-62" fmla="*/ 0 h 2275048"/>
              <a:gd name="connsiteX2-63" fmla="*/ 947840 w 5073161"/>
              <a:gd name="connsiteY2-64" fmla="*/ 130781 h 2275048"/>
              <a:gd name="connsiteX3-65" fmla="*/ 4881272 w 5073161"/>
              <a:gd name="connsiteY3-66" fmla="*/ 136877 h 2275048"/>
              <a:gd name="connsiteX4-67" fmla="*/ 5073161 w 5073161"/>
              <a:gd name="connsiteY4-68" fmla="*/ 244946 h 2275048"/>
              <a:gd name="connsiteX5-69" fmla="*/ 5068589 w 5073161"/>
              <a:gd name="connsiteY5-70" fmla="*/ 476728 h 2275048"/>
              <a:gd name="connsiteX6-71" fmla="*/ 5068589 w 5073161"/>
              <a:gd name="connsiteY6-72" fmla="*/ 1798320 h 2275048"/>
              <a:gd name="connsiteX7-73" fmla="*/ 5068589 w 5073161"/>
              <a:gd name="connsiteY7-74" fmla="*/ 2091062 h 2275048"/>
              <a:gd name="connsiteX8-75" fmla="*/ 4884603 w 5073161"/>
              <a:gd name="connsiteY8-76" fmla="*/ 2275048 h 2275048"/>
              <a:gd name="connsiteX9-77" fmla="*/ 183986 w 5073161"/>
              <a:gd name="connsiteY9-78" fmla="*/ 2275048 h 2275048"/>
              <a:gd name="connsiteX10-79" fmla="*/ 0 w 5073161"/>
              <a:gd name="connsiteY10-80" fmla="*/ 2091062 h 2275048"/>
              <a:gd name="connsiteX11-81" fmla="*/ 0 w 5073161"/>
              <a:gd name="connsiteY11-82" fmla="*/ 1798320 h 2275048"/>
              <a:gd name="connsiteX12-83" fmla="*/ 0 w 5073161"/>
              <a:gd name="connsiteY12-84" fmla="*/ 476728 h 2275048"/>
              <a:gd name="connsiteX13-85" fmla="*/ 0 w 5073161"/>
              <a:gd name="connsiteY13-86" fmla="*/ 183986 h 2275048"/>
              <a:gd name="connsiteX14-87" fmla="*/ 183986 w 5073161"/>
              <a:gd name="connsiteY14-88" fmla="*/ 0 h 2275048"/>
              <a:gd name="connsiteX0-89" fmla="*/ 183986 w 5073161"/>
              <a:gd name="connsiteY0-90" fmla="*/ 0 h 2275048"/>
              <a:gd name="connsiteX1-91" fmla="*/ 915145 w 5073161"/>
              <a:gd name="connsiteY1-92" fmla="*/ 0 h 2275048"/>
              <a:gd name="connsiteX2-93" fmla="*/ 947840 w 5073161"/>
              <a:gd name="connsiteY2-94" fmla="*/ 130781 h 2275048"/>
              <a:gd name="connsiteX3-95" fmla="*/ 4881272 w 5073161"/>
              <a:gd name="connsiteY3-96" fmla="*/ 136877 h 2275048"/>
              <a:gd name="connsiteX4-97" fmla="*/ 5073161 w 5073161"/>
              <a:gd name="connsiteY4-98" fmla="*/ 270346 h 2275048"/>
              <a:gd name="connsiteX5-99" fmla="*/ 5068589 w 5073161"/>
              <a:gd name="connsiteY5-100" fmla="*/ 476728 h 2275048"/>
              <a:gd name="connsiteX6-101" fmla="*/ 5068589 w 5073161"/>
              <a:gd name="connsiteY6-102" fmla="*/ 1798320 h 2275048"/>
              <a:gd name="connsiteX7-103" fmla="*/ 5068589 w 5073161"/>
              <a:gd name="connsiteY7-104" fmla="*/ 2091062 h 2275048"/>
              <a:gd name="connsiteX8-105" fmla="*/ 4884603 w 5073161"/>
              <a:gd name="connsiteY8-106" fmla="*/ 2275048 h 2275048"/>
              <a:gd name="connsiteX9-107" fmla="*/ 183986 w 5073161"/>
              <a:gd name="connsiteY9-108" fmla="*/ 2275048 h 2275048"/>
              <a:gd name="connsiteX10-109" fmla="*/ 0 w 5073161"/>
              <a:gd name="connsiteY10-110" fmla="*/ 2091062 h 2275048"/>
              <a:gd name="connsiteX11-111" fmla="*/ 0 w 5073161"/>
              <a:gd name="connsiteY11-112" fmla="*/ 1798320 h 2275048"/>
              <a:gd name="connsiteX12-113" fmla="*/ 0 w 5073161"/>
              <a:gd name="connsiteY12-114" fmla="*/ 476728 h 2275048"/>
              <a:gd name="connsiteX13-115" fmla="*/ 0 w 5073161"/>
              <a:gd name="connsiteY13-116" fmla="*/ 183986 h 2275048"/>
              <a:gd name="connsiteX14-117" fmla="*/ 183986 w 5073161"/>
              <a:gd name="connsiteY14-118" fmla="*/ 0 h 2275048"/>
              <a:gd name="connsiteX0-119" fmla="*/ 183986 w 5068589"/>
              <a:gd name="connsiteY0-120" fmla="*/ 0 h 2275048"/>
              <a:gd name="connsiteX1-121" fmla="*/ 915145 w 5068589"/>
              <a:gd name="connsiteY1-122" fmla="*/ 0 h 2275048"/>
              <a:gd name="connsiteX2-123" fmla="*/ 947840 w 5068589"/>
              <a:gd name="connsiteY2-124" fmla="*/ 130781 h 2275048"/>
              <a:gd name="connsiteX3-125" fmla="*/ 4881272 w 5068589"/>
              <a:gd name="connsiteY3-126" fmla="*/ 136877 h 2275048"/>
              <a:gd name="connsiteX4-127" fmla="*/ 5063001 w 5068589"/>
              <a:gd name="connsiteY4-128" fmla="*/ 290666 h 2275048"/>
              <a:gd name="connsiteX5-129" fmla="*/ 5068589 w 5068589"/>
              <a:gd name="connsiteY5-130" fmla="*/ 476728 h 2275048"/>
              <a:gd name="connsiteX6-131" fmla="*/ 5068589 w 5068589"/>
              <a:gd name="connsiteY6-132" fmla="*/ 1798320 h 2275048"/>
              <a:gd name="connsiteX7-133" fmla="*/ 5068589 w 5068589"/>
              <a:gd name="connsiteY7-134" fmla="*/ 2091062 h 2275048"/>
              <a:gd name="connsiteX8-135" fmla="*/ 4884603 w 5068589"/>
              <a:gd name="connsiteY8-136" fmla="*/ 2275048 h 2275048"/>
              <a:gd name="connsiteX9-137" fmla="*/ 183986 w 5068589"/>
              <a:gd name="connsiteY9-138" fmla="*/ 2275048 h 2275048"/>
              <a:gd name="connsiteX10-139" fmla="*/ 0 w 5068589"/>
              <a:gd name="connsiteY10-140" fmla="*/ 2091062 h 2275048"/>
              <a:gd name="connsiteX11-141" fmla="*/ 0 w 5068589"/>
              <a:gd name="connsiteY11-142" fmla="*/ 1798320 h 2275048"/>
              <a:gd name="connsiteX12-143" fmla="*/ 0 w 5068589"/>
              <a:gd name="connsiteY12-144" fmla="*/ 476728 h 2275048"/>
              <a:gd name="connsiteX13-145" fmla="*/ 0 w 5068589"/>
              <a:gd name="connsiteY13-146" fmla="*/ 183986 h 2275048"/>
              <a:gd name="connsiteX14-147" fmla="*/ 183986 w 5068589"/>
              <a:gd name="connsiteY14-148" fmla="*/ 0 h 227504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57" y="connsiteY14-58"/>
              </a:cxn>
            </a:cxnLst>
            <a:rect l="l" t="t" r="r" b="b"/>
            <a:pathLst>
              <a:path w="5068589" h="2275048">
                <a:moveTo>
                  <a:pt x="183986" y="0"/>
                </a:moveTo>
                <a:lnTo>
                  <a:pt x="915145" y="0"/>
                </a:lnTo>
                <a:lnTo>
                  <a:pt x="947840" y="130781"/>
                </a:lnTo>
                <a:lnTo>
                  <a:pt x="4881272" y="136877"/>
                </a:lnTo>
                <a:lnTo>
                  <a:pt x="5063001" y="290666"/>
                </a:lnTo>
                <a:lnTo>
                  <a:pt x="5068589" y="476728"/>
                </a:lnTo>
                <a:lnTo>
                  <a:pt x="5068589" y="1798320"/>
                </a:lnTo>
                <a:lnTo>
                  <a:pt x="5068589" y="2091062"/>
                </a:lnTo>
                <a:lnTo>
                  <a:pt x="4884603" y="2275048"/>
                </a:lnTo>
                <a:lnTo>
                  <a:pt x="183986" y="2275048"/>
                </a:lnTo>
                <a:lnTo>
                  <a:pt x="0" y="2091062"/>
                </a:lnTo>
                <a:lnTo>
                  <a:pt x="0" y="1798320"/>
                </a:lnTo>
                <a:lnTo>
                  <a:pt x="0" y="476728"/>
                </a:lnTo>
                <a:lnTo>
                  <a:pt x="0" y="183986"/>
                </a:lnTo>
                <a:lnTo>
                  <a:pt x="183986" y="0"/>
                </a:lnTo>
                <a:close/>
              </a:path>
            </a:pathLst>
          </a:custGeom>
          <a:pattFill prst="lgGrid">
            <a:fgClr>
              <a:schemeClr val="accent1">
                <a:lumMod val="50000"/>
              </a:schemeClr>
            </a:fgClr>
            <a:bgClr>
              <a:srgbClr val="0C224F"/>
            </a:bgClr>
          </a:patt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6" name="组合 5"/>
          <p:cNvGrpSpPr/>
          <p:nvPr/>
        </p:nvGrpSpPr>
        <p:grpSpPr>
          <a:xfrm>
            <a:off x="2209397" y="1854502"/>
            <a:ext cx="674866" cy="144542"/>
            <a:chOff x="1310005" y="4208729"/>
            <a:chExt cx="361946" cy="77521"/>
          </a:xfrm>
          <a:gradFill flip="none" rotWithShape="1">
            <a:gsLst>
              <a:gs pos="0">
                <a:schemeClr val="accent3">
                  <a:alpha val="0"/>
                </a:schemeClr>
              </a:gs>
              <a:gs pos="100000">
                <a:schemeClr val="accent2"/>
              </a:gs>
            </a:gsLst>
            <a:lin ang="0" scaled="0"/>
            <a:tileRect/>
          </a:gradFill>
        </p:grpSpPr>
        <p:grpSp>
          <p:nvGrpSpPr>
            <p:cNvPr id="8" name="组合 7"/>
            <p:cNvGrpSpPr/>
            <p:nvPr/>
          </p:nvGrpSpPr>
          <p:grpSpPr>
            <a:xfrm flipH="1">
              <a:off x="1489075" y="4208729"/>
              <a:ext cx="182876" cy="77521"/>
              <a:chOff x="1489075" y="4208729"/>
              <a:chExt cx="182876" cy="77521"/>
            </a:xfrm>
            <a:grpFill/>
          </p:grpSpPr>
          <p:sp>
            <p:nvSpPr>
              <p:cNvPr id="14" name="平行四边形 13"/>
              <p:cNvSpPr/>
              <p:nvPr/>
            </p:nvSpPr>
            <p:spPr>
              <a:xfrm>
                <a:off x="1489075"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5" name="平行四边形 14"/>
              <p:cNvSpPr/>
              <p:nvPr/>
            </p:nvSpPr>
            <p:spPr>
              <a:xfrm>
                <a:off x="1534794"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 name="平行四边形 15"/>
              <p:cNvSpPr/>
              <p:nvPr/>
            </p:nvSpPr>
            <p:spPr>
              <a:xfrm>
                <a:off x="1580513"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7" name="平行四边形 16"/>
              <p:cNvSpPr/>
              <p:nvPr/>
            </p:nvSpPr>
            <p:spPr>
              <a:xfrm>
                <a:off x="1626232"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9" name="组合 8"/>
            <p:cNvGrpSpPr/>
            <p:nvPr/>
          </p:nvGrpSpPr>
          <p:grpSpPr>
            <a:xfrm flipH="1">
              <a:off x="1310005" y="4208729"/>
              <a:ext cx="182876" cy="77521"/>
              <a:chOff x="1489075" y="4208729"/>
              <a:chExt cx="182876" cy="77521"/>
            </a:xfrm>
            <a:grpFill/>
          </p:grpSpPr>
          <p:sp>
            <p:nvSpPr>
              <p:cNvPr id="10" name="平行四边形 9"/>
              <p:cNvSpPr/>
              <p:nvPr/>
            </p:nvSpPr>
            <p:spPr>
              <a:xfrm>
                <a:off x="1489075"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1" name="平行四边形 10"/>
              <p:cNvSpPr/>
              <p:nvPr/>
            </p:nvSpPr>
            <p:spPr>
              <a:xfrm>
                <a:off x="1534794"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 name="平行四边形 11"/>
              <p:cNvSpPr/>
              <p:nvPr/>
            </p:nvSpPr>
            <p:spPr>
              <a:xfrm>
                <a:off x="1580513"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 name="平行四边形 12"/>
              <p:cNvSpPr/>
              <p:nvPr/>
            </p:nvSpPr>
            <p:spPr>
              <a:xfrm>
                <a:off x="1626232"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sp>
        <p:nvSpPr>
          <p:cNvPr id="7" name="直角三角形 6"/>
          <p:cNvSpPr/>
          <p:nvPr/>
        </p:nvSpPr>
        <p:spPr>
          <a:xfrm flipH="1">
            <a:off x="10465406" y="5700185"/>
            <a:ext cx="325763" cy="328755"/>
          </a:xfrm>
          <a:prstGeom prst="rtTriangle">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pic>
        <p:nvPicPr>
          <p:cNvPr id="22" name="图片 21" descr="地图&#10;&#10;描述已自动生成"/>
          <p:cNvPicPr>
            <a:picLocks noChangeAspect="1"/>
          </p:cNvPicPr>
          <p:nvPr/>
        </p:nvPicPr>
        <p:blipFill rotWithShape="1">
          <a:blip r:embed="rId2">
            <a:extLst>
              <a:ext uri="{28A0092B-C50C-407E-A947-70E740481C1C}">
                <a14:useLocalDpi xmlns:a14="http://schemas.microsoft.com/office/drawing/2010/main" val="0"/>
              </a:ext>
            </a:extLst>
          </a:blip>
          <a:srcRect l="29347" t="9664" r="21000" b="11845"/>
          <a:stretch>
            <a:fillRect/>
          </a:stretch>
        </p:blipFill>
        <p:spPr>
          <a:xfrm>
            <a:off x="5847863" y="1990478"/>
            <a:ext cx="5518988" cy="4038464"/>
          </a:xfrm>
          <a:prstGeom prst="rect">
            <a:avLst/>
          </a:prstGeom>
        </p:spPr>
      </p:pic>
      <p:sp>
        <p:nvSpPr>
          <p:cNvPr id="24" name="文本框 23"/>
          <p:cNvSpPr txBox="1"/>
          <p:nvPr/>
        </p:nvSpPr>
        <p:spPr>
          <a:xfrm>
            <a:off x="4772561" y="104090"/>
            <a:ext cx="2621280" cy="583565"/>
          </a:xfrm>
          <a:prstGeom prst="rect">
            <a:avLst/>
          </a:prstGeom>
          <a:noFill/>
        </p:spPr>
        <p:txBody>
          <a:bodyPr wrap="none">
            <a:spAutoFit/>
          </a:bodyPr>
          <a:lstStyle/>
          <a:p>
            <a:r>
              <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rPr>
              <a:t>未來科技運用</a:t>
            </a:r>
            <a:endPar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endParaRPr>
          </a:p>
        </p:txBody>
      </p:sp>
      <p:cxnSp>
        <p:nvCxnSpPr>
          <p:cNvPr id="36" name="直接连接符 35"/>
          <p:cNvCxnSpPr/>
          <p:nvPr/>
        </p:nvCxnSpPr>
        <p:spPr>
          <a:xfrm>
            <a:off x="3068027" y="1890036"/>
            <a:ext cx="4249519" cy="0"/>
          </a:xfrm>
          <a:prstGeom prst="line">
            <a:avLst/>
          </a:prstGeom>
        </p:spPr>
        <p:style>
          <a:lnRef idx="1">
            <a:schemeClr val="accent1"/>
          </a:lnRef>
          <a:fillRef idx="0">
            <a:schemeClr val="accent1"/>
          </a:fillRef>
          <a:effectRef idx="0">
            <a:schemeClr val="accent1"/>
          </a:effectRef>
          <a:fontRef idx="minor">
            <a:schemeClr val="tx1"/>
          </a:fontRef>
        </p:style>
      </p:cxnSp>
      <p:sp>
        <p:nvSpPr>
          <p:cNvPr id="37" name="椭圆 36"/>
          <p:cNvSpPr/>
          <p:nvPr/>
        </p:nvSpPr>
        <p:spPr>
          <a:xfrm>
            <a:off x="7317546" y="1814052"/>
            <a:ext cx="133202" cy="133202"/>
          </a:xfrm>
          <a:prstGeom prst="ellipse">
            <a:avLst/>
          </a:prstGeom>
          <a:no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38" name="组合 37"/>
          <p:cNvGrpSpPr/>
          <p:nvPr/>
        </p:nvGrpSpPr>
        <p:grpSpPr>
          <a:xfrm>
            <a:off x="1988740" y="2678012"/>
            <a:ext cx="3519896" cy="901208"/>
            <a:chOff x="7150866" y="2618139"/>
            <a:chExt cx="2082034" cy="735244"/>
          </a:xfrm>
          <a:effectLst>
            <a:outerShdw blurRad="165100" dist="127000" dir="2700000" algn="tl" rotWithShape="0">
              <a:schemeClr val="accent1">
                <a:lumMod val="50000"/>
                <a:alpha val="40000"/>
              </a:schemeClr>
            </a:outerShdw>
          </a:effectLst>
        </p:grpSpPr>
        <p:grpSp>
          <p:nvGrpSpPr>
            <p:cNvPr id="39" name="组合 38"/>
            <p:cNvGrpSpPr/>
            <p:nvPr/>
          </p:nvGrpSpPr>
          <p:grpSpPr>
            <a:xfrm flipH="1">
              <a:off x="9020306" y="2618139"/>
              <a:ext cx="212594" cy="735244"/>
              <a:chOff x="7150866" y="2618139"/>
              <a:chExt cx="212594" cy="735244"/>
            </a:xfrm>
          </p:grpSpPr>
          <p:sp>
            <p:nvSpPr>
              <p:cNvPr id="44" name="任意多边形: 形状 43"/>
              <p:cNvSpPr/>
              <p:nvPr/>
            </p:nvSpPr>
            <p:spPr>
              <a:xfrm flipV="1">
                <a:off x="7153405" y="3122243"/>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5" name="任意多边形: 形状 44"/>
              <p:cNvSpPr/>
              <p:nvPr/>
            </p:nvSpPr>
            <p:spPr>
              <a:xfrm>
                <a:off x="7150866" y="2618139"/>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40" name="组合 39"/>
            <p:cNvGrpSpPr/>
            <p:nvPr/>
          </p:nvGrpSpPr>
          <p:grpSpPr>
            <a:xfrm>
              <a:off x="7150866" y="2618139"/>
              <a:ext cx="212594" cy="735244"/>
              <a:chOff x="7150866" y="2618139"/>
              <a:chExt cx="212594" cy="735244"/>
            </a:xfrm>
          </p:grpSpPr>
          <p:sp>
            <p:nvSpPr>
              <p:cNvPr id="42" name="任意多边形: 形状 41"/>
              <p:cNvSpPr/>
              <p:nvPr/>
            </p:nvSpPr>
            <p:spPr>
              <a:xfrm flipV="1">
                <a:off x="7153405" y="3122243"/>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3" name="任意多边形: 形状 42"/>
              <p:cNvSpPr/>
              <p:nvPr/>
            </p:nvSpPr>
            <p:spPr>
              <a:xfrm>
                <a:off x="7150866" y="2618139"/>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41" name="八边形 40"/>
            <p:cNvSpPr/>
            <p:nvPr/>
          </p:nvSpPr>
          <p:spPr>
            <a:xfrm>
              <a:off x="7163565" y="2631431"/>
              <a:ext cx="2058822" cy="711200"/>
            </a:xfrm>
            <a:prstGeom prst="octagon">
              <a:avLst>
                <a:gd name="adj" fmla="val 12146"/>
              </a:avLst>
            </a:prstGeom>
            <a:pattFill prst="lgGrid">
              <a:fgClr>
                <a:schemeClr val="accent1">
                  <a:lumMod val="50000"/>
                </a:schemeClr>
              </a:fgClr>
              <a:bgClr>
                <a:srgbClr val="0C224F"/>
              </a:bgClr>
            </a:patt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3" name="文本框 22"/>
          <p:cNvSpPr txBox="1"/>
          <p:nvPr/>
        </p:nvSpPr>
        <p:spPr>
          <a:xfrm>
            <a:off x="2141518" y="2880951"/>
            <a:ext cx="3230880" cy="460375"/>
          </a:xfrm>
          <a:prstGeom prst="rect">
            <a:avLst/>
          </a:prstGeom>
          <a:noFill/>
        </p:spPr>
        <p:txBody>
          <a:bodyPr wrap="none" rtlCol="0">
            <a:spAutoFit/>
          </a:bodyPr>
          <a:lstStyle/>
          <a:p>
            <a:r>
              <a:rPr lang="zh-CN" altLang="en-US" sz="2400" dirty="0">
                <a:gradFill>
                  <a:gsLst>
                    <a:gs pos="100000">
                      <a:schemeClr val="accent1"/>
                    </a:gs>
                    <a:gs pos="0">
                      <a:schemeClr val="accent2"/>
                    </a:gs>
                  </a:gsLst>
                  <a:lin ang="5400000" scaled="0"/>
                </a:gradFill>
                <a:latin typeface="+mj-ea"/>
                <a:ea typeface="+mj-ea"/>
              </a:rPr>
              <a:t>全國人工智慧運用情況</a:t>
            </a:r>
            <a:endParaRPr lang="zh-CN" altLang="en-US" sz="2400" dirty="0">
              <a:gradFill>
                <a:gsLst>
                  <a:gs pos="100000">
                    <a:schemeClr val="accent1"/>
                  </a:gs>
                  <a:gs pos="0">
                    <a:schemeClr val="accent2"/>
                  </a:gs>
                </a:gsLst>
                <a:lin ang="5400000" scaled="0"/>
              </a:gradFill>
              <a:latin typeface="+mj-ea"/>
              <a:ea typeface="+mj-ea"/>
            </a:endParaRPr>
          </a:p>
        </p:txBody>
      </p:sp>
      <p:graphicFrame>
        <p:nvGraphicFramePr>
          <p:cNvPr id="49" name="图表 48"/>
          <p:cNvGraphicFramePr/>
          <p:nvPr/>
        </p:nvGraphicFramePr>
        <p:xfrm>
          <a:off x="1891649" y="3933577"/>
          <a:ext cx="4249519" cy="1766608"/>
        </p:xfrm>
        <a:graphic>
          <a:graphicData uri="http://schemas.openxmlformats.org/drawingml/2006/chart">
            <c:chart xmlns:c="http://schemas.openxmlformats.org/drawingml/2006/chart" xmlns:r="http://schemas.openxmlformats.org/officeDocument/2006/relationships" r:id="rId1"/>
          </a:graphicData>
        </a:graphic>
      </p:graphicFrame>
      <p:grpSp>
        <p:nvGrpSpPr>
          <p:cNvPr id="51" name="组合 50"/>
          <p:cNvGrpSpPr/>
          <p:nvPr/>
        </p:nvGrpSpPr>
        <p:grpSpPr>
          <a:xfrm rot="5400000">
            <a:off x="10487385" y="4225554"/>
            <a:ext cx="674866" cy="48961"/>
            <a:chOff x="1310005" y="4208729"/>
            <a:chExt cx="361946" cy="77521"/>
          </a:xfrm>
          <a:gradFill flip="none" rotWithShape="1">
            <a:gsLst>
              <a:gs pos="0">
                <a:schemeClr val="accent3">
                  <a:alpha val="0"/>
                </a:schemeClr>
              </a:gs>
              <a:gs pos="100000">
                <a:schemeClr val="accent2"/>
              </a:gs>
            </a:gsLst>
            <a:lin ang="0" scaled="0"/>
            <a:tileRect/>
          </a:gradFill>
        </p:grpSpPr>
        <p:grpSp>
          <p:nvGrpSpPr>
            <p:cNvPr id="52" name="组合 51"/>
            <p:cNvGrpSpPr/>
            <p:nvPr/>
          </p:nvGrpSpPr>
          <p:grpSpPr>
            <a:xfrm flipH="1">
              <a:off x="1489075" y="4208729"/>
              <a:ext cx="182876" cy="77521"/>
              <a:chOff x="1489075" y="4208729"/>
              <a:chExt cx="182876" cy="77521"/>
            </a:xfrm>
            <a:grpFill/>
          </p:grpSpPr>
          <p:sp>
            <p:nvSpPr>
              <p:cNvPr id="58" name="平行四边形 57"/>
              <p:cNvSpPr/>
              <p:nvPr/>
            </p:nvSpPr>
            <p:spPr>
              <a:xfrm>
                <a:off x="1489075"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9" name="平行四边形 58"/>
              <p:cNvSpPr/>
              <p:nvPr/>
            </p:nvSpPr>
            <p:spPr>
              <a:xfrm>
                <a:off x="1534794"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0" name="平行四边形 59"/>
              <p:cNvSpPr/>
              <p:nvPr/>
            </p:nvSpPr>
            <p:spPr>
              <a:xfrm>
                <a:off x="1580513"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1" name="平行四边形 60"/>
              <p:cNvSpPr/>
              <p:nvPr/>
            </p:nvSpPr>
            <p:spPr>
              <a:xfrm>
                <a:off x="1626232"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53" name="组合 52"/>
            <p:cNvGrpSpPr/>
            <p:nvPr/>
          </p:nvGrpSpPr>
          <p:grpSpPr>
            <a:xfrm flipH="1">
              <a:off x="1310005" y="4208729"/>
              <a:ext cx="182876" cy="77521"/>
              <a:chOff x="1489075" y="4208729"/>
              <a:chExt cx="182876" cy="77521"/>
            </a:xfrm>
            <a:grpFill/>
          </p:grpSpPr>
          <p:sp>
            <p:nvSpPr>
              <p:cNvPr id="54" name="平行四边形 53"/>
              <p:cNvSpPr/>
              <p:nvPr/>
            </p:nvSpPr>
            <p:spPr>
              <a:xfrm>
                <a:off x="1489075"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5" name="平行四边形 54"/>
              <p:cNvSpPr/>
              <p:nvPr/>
            </p:nvSpPr>
            <p:spPr>
              <a:xfrm>
                <a:off x="1534794"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6" name="平行四边形 55"/>
              <p:cNvSpPr/>
              <p:nvPr/>
            </p:nvSpPr>
            <p:spPr>
              <a:xfrm>
                <a:off x="1580513"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7" name="平行四边形 56"/>
              <p:cNvSpPr/>
              <p:nvPr/>
            </p:nvSpPr>
            <p:spPr>
              <a:xfrm>
                <a:off x="1626232" y="4208729"/>
                <a:ext cx="45719" cy="77521"/>
              </a:xfrm>
              <a:prstGeom prst="parallelogram">
                <a:avLst>
                  <a:gd name="adj" fmla="val 39744"/>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 name="组合 285"/>
          <p:cNvGrpSpPr/>
          <p:nvPr/>
        </p:nvGrpSpPr>
        <p:grpSpPr>
          <a:xfrm>
            <a:off x="3199659" y="2089345"/>
            <a:ext cx="5792682" cy="5793023"/>
            <a:chOff x="11455400" y="1720949"/>
            <a:chExt cx="5792682" cy="5793023"/>
          </a:xfrm>
        </p:grpSpPr>
        <p:sp>
          <p:nvSpPr>
            <p:cNvPr id="277" name="旁门左道出品"/>
            <p:cNvSpPr/>
            <p:nvPr/>
          </p:nvSpPr>
          <p:spPr>
            <a:xfrm>
              <a:off x="11455400" y="1720949"/>
              <a:ext cx="5792682" cy="5793023"/>
            </a:xfrm>
            <a:custGeom>
              <a:avLst/>
              <a:gdLst>
                <a:gd name="connsiteX0" fmla="*/ 2532392 w 4165467"/>
                <a:gd name="connsiteY0" fmla="*/ 964967 h 4165714"/>
                <a:gd name="connsiteX1" fmla="*/ 1890107 w 4165467"/>
                <a:gd name="connsiteY1" fmla="*/ 893450 h 4165714"/>
                <a:gd name="connsiteX2" fmla="*/ 1749698 w 4165467"/>
                <a:gd name="connsiteY2" fmla="*/ 26809 h 4165714"/>
                <a:gd name="connsiteX3" fmla="*/ 2859996 w 4165467"/>
                <a:gd name="connsiteY3" fmla="*/ 150438 h 4165714"/>
                <a:gd name="connsiteX4" fmla="*/ 902865 w 4165467"/>
                <a:gd name="connsiteY4" fmla="*/ 1839000 h 4165714"/>
                <a:gd name="connsiteX5" fmla="*/ 43085 w 4165467"/>
                <a:gd name="connsiteY5" fmla="*/ 1661351 h 4165714"/>
                <a:gd name="connsiteX6" fmla="*/ 1503335 w 4165467"/>
                <a:gd name="connsiteY6" fmla="*/ 82231 h 4165714"/>
                <a:gd name="connsiteX7" fmla="*/ 1747591 w 4165467"/>
                <a:gd name="connsiteY7" fmla="*/ 925511 h 4165714"/>
                <a:gd name="connsiteX8" fmla="*/ 902865 w 4165467"/>
                <a:gd name="connsiteY8" fmla="*/ 1839000 h 4165714"/>
                <a:gd name="connsiteX9" fmla="*/ 946779 w 4165467"/>
                <a:gd name="connsiteY9" fmla="*/ 2484221 h 4165714"/>
                <a:gd name="connsiteX10" fmla="*/ 118996 w 4165467"/>
                <a:gd name="connsiteY10" fmla="*/ 2776724 h 4165714"/>
                <a:gd name="connsiteX11" fmla="*/ 6509 w 4165467"/>
                <a:gd name="connsiteY11" fmla="*/ 1918270 h 4165714"/>
                <a:gd name="connsiteX12" fmla="*/ 881707 w 4165467"/>
                <a:gd name="connsiteY12" fmla="*/ 1987622 h 4165714"/>
                <a:gd name="connsiteX13" fmla="*/ 946779 w 4165467"/>
                <a:gd name="connsiteY13" fmla="*/ 2484221 h 4165714"/>
                <a:gd name="connsiteX14" fmla="*/ 4165467 w 4165467"/>
                <a:gd name="connsiteY14" fmla="*/ 2059267 h 4165714"/>
                <a:gd name="connsiteX15" fmla="*/ 3287581 w 4165467"/>
                <a:gd name="connsiteY15" fmla="*/ 2069186 h 4165714"/>
                <a:gd name="connsiteX16" fmla="*/ 2727053 w 4165467"/>
                <a:gd name="connsiteY16" fmla="*/ 1064654 h 4165714"/>
                <a:gd name="connsiteX17" fmla="*/ 3196500 w 4165467"/>
                <a:gd name="connsiteY17" fmla="*/ 322764 h 4165714"/>
                <a:gd name="connsiteX18" fmla="*/ 4165467 w 4165467"/>
                <a:gd name="connsiteY18" fmla="*/ 2059267 h 4165714"/>
                <a:gd name="connsiteX19" fmla="*/ 3063571 w 4165467"/>
                <a:gd name="connsiteY19" fmla="*/ 3920385 h 4165714"/>
                <a:gd name="connsiteX20" fmla="*/ 2442641 w 4165467"/>
                <a:gd name="connsiteY20" fmla="*/ 4134280 h 4165714"/>
                <a:gd name="connsiteX21" fmla="*/ 247559 w 4165467"/>
                <a:gd name="connsiteY21" fmla="*/ 3067658 h 4165714"/>
                <a:gd name="connsiteX22" fmla="*/ 1021150 w 4165467"/>
                <a:gd name="connsiteY22" fmla="*/ 2652521 h 4165714"/>
                <a:gd name="connsiteX23" fmla="*/ 2290961 w 4165467"/>
                <a:gd name="connsiteY23" fmla="*/ 3269540 h 4165714"/>
                <a:gd name="connsiteX24" fmla="*/ 3274971 w 4165467"/>
                <a:gd name="connsiteY24" fmla="*/ 2257188 h 4165714"/>
                <a:gd name="connsiteX25" fmla="*/ 4143668 w 4165467"/>
                <a:gd name="connsiteY25" fmla="*/ 2384259 h 4165714"/>
                <a:gd name="connsiteX26" fmla="*/ 3063571 w 4165467"/>
                <a:gd name="connsiteY26" fmla="*/ 3920385 h 416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65467" h="4165714">
                  <a:moveTo>
                    <a:pt x="2532392" y="964967"/>
                  </a:moveTo>
                  <a:cubicBezTo>
                    <a:pt x="2328805" y="883084"/>
                    <a:pt x="2106720" y="858356"/>
                    <a:pt x="1890107" y="893450"/>
                  </a:cubicBezTo>
                  <a:lnTo>
                    <a:pt x="1749698" y="26809"/>
                  </a:lnTo>
                  <a:cubicBezTo>
                    <a:pt x="2124150" y="-33858"/>
                    <a:pt x="2508060" y="8889"/>
                    <a:pt x="2859996" y="150438"/>
                  </a:cubicBezTo>
                  <a:close/>
                  <a:moveTo>
                    <a:pt x="902865" y="1839000"/>
                  </a:moveTo>
                  <a:lnTo>
                    <a:pt x="43085" y="1661351"/>
                  </a:lnTo>
                  <a:cubicBezTo>
                    <a:pt x="199376" y="904934"/>
                    <a:pt x="761435" y="297122"/>
                    <a:pt x="1503335" y="82231"/>
                  </a:cubicBezTo>
                  <a:lnTo>
                    <a:pt x="1747591" y="925511"/>
                  </a:lnTo>
                  <a:cubicBezTo>
                    <a:pt x="1318417" y="1049822"/>
                    <a:pt x="993278" y="1401429"/>
                    <a:pt x="902865" y="1839000"/>
                  </a:cubicBezTo>
                  <a:close/>
                  <a:moveTo>
                    <a:pt x="946779" y="2484221"/>
                  </a:moveTo>
                  <a:lnTo>
                    <a:pt x="118996" y="2776724"/>
                  </a:lnTo>
                  <a:cubicBezTo>
                    <a:pt x="21784" y="2501611"/>
                    <a:pt x="-16541" y="2209141"/>
                    <a:pt x="6509" y="1918270"/>
                  </a:cubicBezTo>
                  <a:lnTo>
                    <a:pt x="881707" y="1987622"/>
                  </a:lnTo>
                  <a:cubicBezTo>
                    <a:pt x="868373" y="2155886"/>
                    <a:pt x="890543" y="2325073"/>
                    <a:pt x="946779" y="2484221"/>
                  </a:cubicBezTo>
                  <a:close/>
                  <a:moveTo>
                    <a:pt x="4165467" y="2059267"/>
                  </a:moveTo>
                  <a:lnTo>
                    <a:pt x="3287581" y="2069186"/>
                  </a:lnTo>
                  <a:cubicBezTo>
                    <a:pt x="3282969" y="1661009"/>
                    <a:pt x="3071999" y="1282926"/>
                    <a:pt x="2727053" y="1064654"/>
                  </a:cubicBezTo>
                  <a:lnTo>
                    <a:pt x="3196500" y="322764"/>
                  </a:lnTo>
                  <a:cubicBezTo>
                    <a:pt x="3792797" y="700083"/>
                    <a:pt x="4157494" y="1353664"/>
                    <a:pt x="4165467" y="2059267"/>
                  </a:cubicBezTo>
                  <a:close/>
                  <a:moveTo>
                    <a:pt x="3063571" y="3920385"/>
                  </a:moveTo>
                  <a:cubicBezTo>
                    <a:pt x="2872769" y="4022256"/>
                    <a:pt x="2663936" y="4095463"/>
                    <a:pt x="2442641" y="4134280"/>
                  </a:cubicBezTo>
                  <a:cubicBezTo>
                    <a:pt x="1557458" y="4289545"/>
                    <a:pt x="672510" y="3859536"/>
                    <a:pt x="247559" y="3067658"/>
                  </a:cubicBezTo>
                  <a:lnTo>
                    <a:pt x="1021150" y="2652521"/>
                  </a:lnTo>
                  <a:cubicBezTo>
                    <a:pt x="1266976" y="3110607"/>
                    <a:pt x="1778901" y="3359358"/>
                    <a:pt x="2290961" y="3269540"/>
                  </a:cubicBezTo>
                  <a:cubicBezTo>
                    <a:pt x="2803021" y="3179722"/>
                    <a:pt x="3199725" y="2771592"/>
                    <a:pt x="3274971" y="2257188"/>
                  </a:cubicBezTo>
                  <a:lnTo>
                    <a:pt x="4143668" y="2384259"/>
                  </a:lnTo>
                  <a:cubicBezTo>
                    <a:pt x="4046112" y="3051184"/>
                    <a:pt x="3635977" y="3614771"/>
                    <a:pt x="3063571" y="3920385"/>
                  </a:cubicBezTo>
                  <a:close/>
                </a:path>
              </a:pathLst>
            </a:custGeom>
            <a:gradFill>
              <a:gsLst>
                <a:gs pos="56000">
                  <a:schemeClr val="accent1">
                    <a:alpha val="33000"/>
                  </a:schemeClr>
                </a:gs>
                <a:gs pos="0">
                  <a:schemeClr val="accent1">
                    <a:alpha val="0"/>
                  </a:schemeClr>
                </a:gs>
              </a:gsLst>
              <a:lin ang="5400000" scaled="1"/>
            </a:gradFill>
            <a:ln w="25400">
              <a:gradFill>
                <a:gsLst>
                  <a:gs pos="56000">
                    <a:schemeClr val="accent1"/>
                  </a:gs>
                  <a:gs pos="0">
                    <a:schemeClr val="accent1">
                      <a:alpha val="0"/>
                    </a:schemeClr>
                  </a:gs>
                </a:gsLst>
                <a:lin ang="5400000" scaled="1"/>
              </a:gradFill>
            </a:ln>
            <a:scene3d>
              <a:camera prst="perspectiveRelaxedModerately" fov="5400000">
                <a:rot lat="17099995" lon="0" rev="0"/>
              </a:camera>
              <a:lightRig rig="contrasting"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solidFill>
              </a:endParaRPr>
            </a:p>
          </p:txBody>
        </p:sp>
        <p:grpSp>
          <p:nvGrpSpPr>
            <p:cNvPr id="278" name="组合 277"/>
            <p:cNvGrpSpPr/>
            <p:nvPr/>
          </p:nvGrpSpPr>
          <p:grpSpPr>
            <a:xfrm>
              <a:off x="12850153" y="3079987"/>
              <a:ext cx="3003174" cy="3003173"/>
              <a:chOff x="4013200" y="702733"/>
              <a:chExt cx="4165600" cy="4165600"/>
            </a:xfrm>
            <a:gradFill>
              <a:gsLst>
                <a:gs pos="7000">
                  <a:schemeClr val="accent1"/>
                </a:gs>
                <a:gs pos="100000">
                  <a:schemeClr val="accent1">
                    <a:alpha val="0"/>
                  </a:schemeClr>
                </a:gs>
              </a:gsLst>
              <a:lin ang="16200000" scaled="0"/>
            </a:gradFill>
            <a:scene3d>
              <a:camera prst="perspectiveRelaxedModerately" fov="5400000">
                <a:rot lat="17099995" lon="0" rev="0"/>
              </a:camera>
              <a:lightRig rig="contrasting" dir="t"/>
            </a:scene3d>
          </p:grpSpPr>
          <p:sp>
            <p:nvSpPr>
              <p:cNvPr id="281" name="空心弧 280"/>
              <p:cNvSpPr/>
              <p:nvPr/>
            </p:nvSpPr>
            <p:spPr>
              <a:xfrm rot="12454335">
                <a:off x="4013200" y="702733"/>
                <a:ext cx="4165600" cy="4165600"/>
              </a:xfrm>
              <a:prstGeom prst="blockArc">
                <a:avLst>
                  <a:gd name="adj1" fmla="val 18139467"/>
                  <a:gd name="adj2" fmla="val 21561156"/>
                  <a:gd name="adj3" fmla="val 21076"/>
                </a:avLst>
              </a:prstGeom>
              <a:grp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82" name="旁门左道出品"/>
              <p:cNvSpPr/>
              <p:nvPr/>
            </p:nvSpPr>
            <p:spPr>
              <a:xfrm rot="8407778">
                <a:off x="4013200" y="702733"/>
                <a:ext cx="4165600" cy="4165600"/>
              </a:xfrm>
              <a:prstGeom prst="blockArc">
                <a:avLst>
                  <a:gd name="adj1" fmla="val 19694387"/>
                  <a:gd name="adj2" fmla="val 21561156"/>
                  <a:gd name="adj3" fmla="val 21076"/>
                </a:avLst>
              </a:prstGeom>
              <a:grp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83" name="空心弧 282"/>
              <p:cNvSpPr/>
              <p:nvPr/>
            </p:nvSpPr>
            <p:spPr>
              <a:xfrm>
                <a:off x="4013200" y="702733"/>
                <a:ext cx="4165600" cy="4165600"/>
              </a:xfrm>
              <a:prstGeom prst="blockArc">
                <a:avLst>
                  <a:gd name="adj1" fmla="val 12953659"/>
                  <a:gd name="adj2" fmla="val 21561156"/>
                  <a:gd name="adj3" fmla="val 21076"/>
                </a:avLst>
              </a:prstGeom>
              <a:grp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84" name="旁门左道出品"/>
              <p:cNvSpPr/>
              <p:nvPr/>
            </p:nvSpPr>
            <p:spPr>
              <a:xfrm rot="6123959">
                <a:off x="4013200" y="702733"/>
                <a:ext cx="4165600" cy="4165600"/>
              </a:xfrm>
              <a:prstGeom prst="blockArc">
                <a:avLst>
                  <a:gd name="adj1" fmla="val 17830831"/>
                  <a:gd name="adj2" fmla="val 21561156"/>
                  <a:gd name="adj3" fmla="val 21076"/>
                </a:avLst>
              </a:prstGeom>
              <a:grp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85" name="空心弧 284"/>
              <p:cNvSpPr/>
              <p:nvPr/>
            </p:nvSpPr>
            <p:spPr>
              <a:xfrm rot="1965027">
                <a:off x="4013200" y="702733"/>
                <a:ext cx="4165600" cy="4165600"/>
              </a:xfrm>
              <a:prstGeom prst="blockArc">
                <a:avLst>
                  <a:gd name="adj1" fmla="val 20121636"/>
                  <a:gd name="adj2" fmla="val 21561156"/>
                  <a:gd name="adj3" fmla="val 21076"/>
                </a:avLst>
              </a:prstGeom>
              <a:grp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sp>
        <p:nvSpPr>
          <p:cNvPr id="280" name="梯形 279"/>
          <p:cNvSpPr/>
          <p:nvPr/>
        </p:nvSpPr>
        <p:spPr>
          <a:xfrm flipV="1">
            <a:off x="3688478" y="2017571"/>
            <a:ext cx="4815040" cy="3547532"/>
          </a:xfrm>
          <a:prstGeom prst="trapezoid">
            <a:avLst/>
          </a:prstGeom>
          <a:gradFill>
            <a:gsLst>
              <a:gs pos="100000">
                <a:schemeClr val="accent1">
                  <a:alpha val="0"/>
                </a:schemeClr>
              </a:gs>
              <a:gs pos="26000">
                <a:schemeClr val="accent1">
                  <a:alpha val="36000"/>
                </a:schemeClr>
              </a:gs>
              <a:gs pos="0">
                <a:schemeClr val="accent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5" name="椭圆 264"/>
          <p:cNvSpPr/>
          <p:nvPr/>
        </p:nvSpPr>
        <p:spPr>
          <a:xfrm>
            <a:off x="4501494" y="1629734"/>
            <a:ext cx="3356122" cy="3356123"/>
          </a:xfrm>
          <a:prstGeom prst="ellipse">
            <a:avLst/>
          </a:prstGeom>
          <a:gradFill>
            <a:gsLst>
              <a:gs pos="47000">
                <a:schemeClr val="accent1">
                  <a:alpha val="0"/>
                </a:schemeClr>
              </a:gs>
              <a:gs pos="75000">
                <a:schemeClr val="accent1">
                  <a:alpha val="60000"/>
                </a:schemeClr>
              </a:gs>
            </a:gsLst>
            <a:path path="circle">
              <a:fillToRect l="50000" t="50000" r="50000" b="50000"/>
            </a:path>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35" dirty="0"/>
          </a:p>
        </p:txBody>
      </p:sp>
      <p:pic>
        <p:nvPicPr>
          <p:cNvPr id="266" name="旁门左道出品" descr="图片包含 物体, 亮, 灯光, 大&#10;&#10;描述已自动生成"/>
          <p:cNvPicPr>
            <a:picLocks noChangeAspect="1"/>
          </p:cNvPicPr>
          <p:nvPr/>
        </p:nvPicPr>
        <p:blipFill>
          <a:blip r:embed="rId1" cstate="print">
            <a:alphaModFix amt="75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480809" y="1640604"/>
            <a:ext cx="3356122" cy="3356120"/>
          </a:xfrm>
          <a:prstGeom prst="rect">
            <a:avLst/>
          </a:prstGeom>
        </p:spPr>
      </p:pic>
      <p:sp>
        <p:nvSpPr>
          <p:cNvPr id="287" name="椭圆 286"/>
          <p:cNvSpPr/>
          <p:nvPr/>
        </p:nvSpPr>
        <p:spPr>
          <a:xfrm>
            <a:off x="1394195" y="1646893"/>
            <a:ext cx="9570720" cy="2415877"/>
          </a:xfrm>
          <a:prstGeom prst="ellipse">
            <a:avLst/>
          </a:prstGeom>
          <a:noFill/>
          <a:ln>
            <a:gradFill>
              <a:gsLst>
                <a:gs pos="0">
                  <a:schemeClr val="accent1">
                    <a:alpha val="0"/>
                  </a:schemeClr>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88" name="旁门左道出品"/>
          <p:cNvSpPr/>
          <p:nvPr/>
        </p:nvSpPr>
        <p:spPr>
          <a:xfrm>
            <a:off x="5427341" y="2588253"/>
            <a:ext cx="1446116" cy="1691975"/>
          </a:xfrm>
          <a:custGeom>
            <a:avLst/>
            <a:gdLst>
              <a:gd name="connsiteX0" fmla="*/ 137830 w 1389802"/>
              <a:gd name="connsiteY0" fmla="*/ 237983 h 1626086"/>
              <a:gd name="connsiteX1" fmla="*/ 657038 w 1389802"/>
              <a:gd name="connsiteY1" fmla="*/ 24337 h 1626086"/>
              <a:gd name="connsiteX2" fmla="*/ 726475 w 1389802"/>
              <a:gd name="connsiteY2" fmla="*/ 18051 h 1626086"/>
              <a:gd name="connsiteX3" fmla="*/ 1300166 w 1389802"/>
              <a:gd name="connsiteY3" fmla="*/ 239507 h 1626086"/>
              <a:gd name="connsiteX4" fmla="*/ 1389130 w 1389802"/>
              <a:gd name="connsiteY4" fmla="*/ 328090 h 1626086"/>
              <a:gd name="connsiteX5" fmla="*/ 1141575 w 1389802"/>
              <a:gd name="connsiteY5" fmla="*/ 1217058 h 1626086"/>
              <a:gd name="connsiteX6" fmla="*/ 723618 w 1389802"/>
              <a:gd name="connsiteY6" fmla="*/ 1619489 h 1626086"/>
              <a:gd name="connsiteX7" fmla="*/ 665325 w 1389802"/>
              <a:gd name="connsiteY7" fmla="*/ 1619108 h 1626086"/>
              <a:gd name="connsiteX8" fmla="*/ 92301 w 1389802"/>
              <a:gd name="connsiteY8" fmla="*/ 897208 h 1626086"/>
              <a:gd name="connsiteX9" fmla="*/ 4 w 1389802"/>
              <a:gd name="connsiteY9" fmla="*/ 289323 h 1626086"/>
              <a:gd name="connsiteX10" fmla="*/ 56963 w 1389802"/>
              <a:gd name="connsiteY10" fmla="*/ 237507 h 1626086"/>
              <a:gd name="connsiteX11" fmla="*/ 137830 w 1389802"/>
              <a:gd name="connsiteY11" fmla="*/ 237983 h 162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89802" h="1626086">
                <a:moveTo>
                  <a:pt x="137830" y="237983"/>
                </a:moveTo>
                <a:cubicBezTo>
                  <a:pt x="340808" y="240269"/>
                  <a:pt x="515782" y="172737"/>
                  <a:pt x="657038" y="24337"/>
                </a:cubicBezTo>
                <a:cubicBezTo>
                  <a:pt x="678660" y="1573"/>
                  <a:pt x="696757" y="-13667"/>
                  <a:pt x="726475" y="18051"/>
                </a:cubicBezTo>
                <a:cubicBezTo>
                  <a:pt x="881733" y="183881"/>
                  <a:pt x="1075948" y="250937"/>
                  <a:pt x="1300166" y="239507"/>
                </a:cubicBezTo>
                <a:cubicBezTo>
                  <a:pt x="1395702" y="234649"/>
                  <a:pt x="1390939" y="229887"/>
                  <a:pt x="1389130" y="328090"/>
                </a:cubicBezTo>
                <a:cubicBezTo>
                  <a:pt x="1383415" y="645558"/>
                  <a:pt x="1321121" y="948167"/>
                  <a:pt x="1141575" y="1217058"/>
                </a:cubicBezTo>
                <a:cubicBezTo>
                  <a:pt x="1031847" y="1381459"/>
                  <a:pt x="890972" y="1514905"/>
                  <a:pt x="723618" y="1619489"/>
                </a:cubicBezTo>
                <a:cubicBezTo>
                  <a:pt x="709330" y="1628443"/>
                  <a:pt x="679517" y="1628252"/>
                  <a:pt x="665325" y="1619108"/>
                </a:cubicBezTo>
                <a:cubicBezTo>
                  <a:pt x="392815" y="1443562"/>
                  <a:pt x="196695" y="1207152"/>
                  <a:pt x="92301" y="897208"/>
                </a:cubicBezTo>
                <a:cubicBezTo>
                  <a:pt x="25912" y="699755"/>
                  <a:pt x="1528" y="496587"/>
                  <a:pt x="4" y="289323"/>
                </a:cubicBezTo>
                <a:cubicBezTo>
                  <a:pt x="-282" y="245984"/>
                  <a:pt x="16863" y="233411"/>
                  <a:pt x="56963" y="237507"/>
                </a:cubicBezTo>
                <a:cubicBezTo>
                  <a:pt x="83633" y="240174"/>
                  <a:pt x="110779" y="237983"/>
                  <a:pt x="137830" y="237983"/>
                </a:cubicBezTo>
                <a:close/>
              </a:path>
            </a:pathLst>
          </a:custGeom>
          <a:gradFill flip="none" rotWithShape="1">
            <a:gsLst>
              <a:gs pos="100000">
                <a:schemeClr val="accent2"/>
              </a:gs>
              <a:gs pos="18000">
                <a:schemeClr val="accent1">
                  <a:alpha val="0"/>
                </a:schemeClr>
              </a:gs>
            </a:gsLst>
            <a:path path="circle">
              <a:fillToRect l="100000" t="100000"/>
            </a:path>
            <a:tileRect r="-100000" b="-100000"/>
          </a:gradFill>
          <a:ln w="9525" cap="flat">
            <a:noFill/>
            <a:prstDash val="solid"/>
            <a:miter/>
          </a:ln>
        </p:spPr>
        <p:txBody>
          <a:bodyPr rtlCol="0" anchor="ctr"/>
          <a:lstStyle/>
          <a:p>
            <a:endParaRPr lang="zh-CN" altLang="en-US"/>
          </a:p>
        </p:txBody>
      </p:sp>
      <p:sp>
        <p:nvSpPr>
          <p:cNvPr id="289" name="椭圆 288"/>
          <p:cNvSpPr/>
          <p:nvPr/>
        </p:nvSpPr>
        <p:spPr>
          <a:xfrm>
            <a:off x="1374318" y="2716233"/>
            <a:ext cx="1126868" cy="1126868"/>
          </a:xfrm>
          <a:prstGeom prst="ellipse">
            <a:avLst/>
          </a:prstGeom>
          <a:gradFill flip="none" rotWithShape="1">
            <a:gsLst>
              <a:gs pos="0">
                <a:schemeClr val="accent2"/>
              </a:gs>
              <a:gs pos="75000">
                <a:schemeClr val="accent1"/>
              </a:gs>
              <a:gs pos="41000">
                <a:schemeClr val="accent3"/>
              </a:gs>
              <a:gs pos="100000">
                <a:schemeClr val="accent2"/>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90" name="椭圆 289"/>
          <p:cNvSpPr/>
          <p:nvPr/>
        </p:nvSpPr>
        <p:spPr>
          <a:xfrm>
            <a:off x="3255983" y="3309849"/>
            <a:ext cx="1126868" cy="1126868"/>
          </a:xfrm>
          <a:prstGeom prst="ellipse">
            <a:avLst/>
          </a:prstGeom>
          <a:gradFill flip="none" rotWithShape="1">
            <a:gsLst>
              <a:gs pos="0">
                <a:schemeClr val="accent2"/>
              </a:gs>
              <a:gs pos="75000">
                <a:schemeClr val="accent1"/>
              </a:gs>
              <a:gs pos="41000">
                <a:schemeClr val="accent3"/>
              </a:gs>
              <a:gs pos="100000">
                <a:schemeClr val="accent2"/>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291" name="椭圆 290"/>
          <p:cNvSpPr/>
          <p:nvPr/>
        </p:nvSpPr>
        <p:spPr>
          <a:xfrm>
            <a:off x="8066137" y="3309849"/>
            <a:ext cx="1126868" cy="1126868"/>
          </a:xfrm>
          <a:prstGeom prst="ellipse">
            <a:avLst/>
          </a:prstGeom>
          <a:gradFill flip="none" rotWithShape="1">
            <a:gsLst>
              <a:gs pos="0">
                <a:schemeClr val="accent2"/>
              </a:gs>
              <a:gs pos="75000">
                <a:schemeClr val="accent1"/>
              </a:gs>
              <a:gs pos="41000">
                <a:schemeClr val="accent3"/>
              </a:gs>
              <a:gs pos="100000">
                <a:schemeClr val="accent2"/>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92" name="椭圆 291"/>
          <p:cNvSpPr/>
          <p:nvPr/>
        </p:nvSpPr>
        <p:spPr>
          <a:xfrm>
            <a:off x="9816554" y="2834012"/>
            <a:ext cx="1126868" cy="1126868"/>
          </a:xfrm>
          <a:prstGeom prst="ellipse">
            <a:avLst/>
          </a:prstGeom>
          <a:gradFill flip="none" rotWithShape="1">
            <a:gsLst>
              <a:gs pos="0">
                <a:schemeClr val="accent2"/>
              </a:gs>
              <a:gs pos="75000">
                <a:schemeClr val="accent1"/>
              </a:gs>
              <a:gs pos="41000">
                <a:schemeClr val="accent3"/>
              </a:gs>
              <a:gs pos="100000">
                <a:schemeClr val="accent2"/>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93" name="文本框 292"/>
          <p:cNvSpPr txBox="1"/>
          <p:nvPr/>
        </p:nvSpPr>
        <p:spPr>
          <a:xfrm>
            <a:off x="4772561" y="104090"/>
            <a:ext cx="2621280" cy="583565"/>
          </a:xfrm>
          <a:prstGeom prst="rect">
            <a:avLst/>
          </a:prstGeom>
          <a:noFill/>
        </p:spPr>
        <p:txBody>
          <a:bodyPr wrap="none">
            <a:spAutoFit/>
          </a:bodyPr>
          <a:lstStyle/>
          <a:p>
            <a:r>
              <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rPr>
              <a:t>未來科技運用</a:t>
            </a:r>
            <a:endPar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endParaRPr>
          </a:p>
        </p:txBody>
      </p:sp>
      <p:sp>
        <p:nvSpPr>
          <p:cNvPr id="295" name="pmzd"/>
          <p:cNvSpPr/>
          <p:nvPr/>
        </p:nvSpPr>
        <p:spPr>
          <a:xfrm>
            <a:off x="1937752" y="1580264"/>
            <a:ext cx="8483606" cy="8483600"/>
          </a:xfrm>
          <a:prstGeom prst="ellipse">
            <a:avLst/>
          </a:prstGeom>
          <a:noFill/>
          <a:ln w="38100">
            <a:gradFill flip="none" rotWithShape="1">
              <a:gsLst>
                <a:gs pos="0">
                  <a:schemeClr val="accent1">
                    <a:alpha val="65000"/>
                  </a:schemeClr>
                </a:gs>
                <a:gs pos="100000">
                  <a:schemeClr val="accent1">
                    <a:alpha val="0"/>
                  </a:schemeClr>
                </a:gs>
              </a:gsLst>
              <a:lin ang="16200000" scaled="1"/>
              <a:tileRect/>
            </a:gradFill>
            <a:prstDash val="sysDot"/>
          </a:ln>
          <a:scene3d>
            <a:camera prst="perspectiveRelaxed">
              <a:rot lat="17099993" lon="0" rev="0"/>
            </a:camera>
            <a:lightRig rig="contrasting"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6" name="文本框 295"/>
          <p:cNvSpPr txBox="1"/>
          <p:nvPr/>
        </p:nvSpPr>
        <p:spPr>
          <a:xfrm>
            <a:off x="1617793" y="3095001"/>
            <a:ext cx="640080" cy="368300"/>
          </a:xfrm>
          <a:prstGeom prst="rect">
            <a:avLst/>
          </a:prstGeom>
          <a:noFill/>
        </p:spPr>
        <p:txBody>
          <a:bodyPr wrap="none" rtlCol="0">
            <a:spAutoFit/>
          </a:bodyPr>
          <a:lstStyle/>
          <a:p>
            <a:r>
              <a:rPr lang="zh-CN" altLang="en-US" dirty="0">
                <a:gradFill flip="none" rotWithShape="1">
                  <a:gsLst>
                    <a:gs pos="0">
                      <a:schemeClr val="bg2"/>
                    </a:gs>
                    <a:gs pos="66000">
                      <a:schemeClr val="accent2">
                        <a:lumMod val="20000"/>
                        <a:lumOff val="80000"/>
                      </a:schemeClr>
                    </a:gs>
                    <a:gs pos="100000">
                      <a:schemeClr val="accent1"/>
                    </a:gs>
                  </a:gsLst>
                  <a:lin ang="5400000" scaled="0"/>
                  <a:tileRect/>
                </a:gradFill>
              </a:rPr>
              <a:t>飛機</a:t>
            </a:r>
            <a:endParaRPr lang="zh-CN" altLang="en-US" dirty="0">
              <a:gradFill flip="none" rotWithShape="1">
                <a:gsLst>
                  <a:gs pos="0">
                    <a:schemeClr val="bg2"/>
                  </a:gs>
                  <a:gs pos="66000">
                    <a:schemeClr val="accent2">
                      <a:lumMod val="20000"/>
                      <a:lumOff val="80000"/>
                    </a:schemeClr>
                  </a:gs>
                  <a:gs pos="100000">
                    <a:schemeClr val="accent1"/>
                  </a:gs>
                </a:gsLst>
                <a:lin ang="5400000" scaled="0"/>
                <a:tileRect/>
              </a:gradFill>
            </a:endParaRPr>
          </a:p>
        </p:txBody>
      </p:sp>
      <p:sp>
        <p:nvSpPr>
          <p:cNvPr id="297" name="文本框 296"/>
          <p:cNvSpPr txBox="1"/>
          <p:nvPr/>
        </p:nvSpPr>
        <p:spPr>
          <a:xfrm>
            <a:off x="3499458" y="3688617"/>
            <a:ext cx="640080" cy="368300"/>
          </a:xfrm>
          <a:prstGeom prst="rect">
            <a:avLst/>
          </a:prstGeom>
          <a:noFill/>
        </p:spPr>
        <p:txBody>
          <a:bodyPr wrap="none" rtlCol="0">
            <a:spAutoFit/>
          </a:bodyPr>
          <a:lstStyle/>
          <a:p>
            <a:r>
              <a:rPr lang="zh-CN" altLang="en-US" dirty="0">
                <a:gradFill flip="none" rotWithShape="1">
                  <a:gsLst>
                    <a:gs pos="0">
                      <a:schemeClr val="bg2"/>
                    </a:gs>
                    <a:gs pos="66000">
                      <a:schemeClr val="accent2">
                        <a:lumMod val="20000"/>
                        <a:lumOff val="80000"/>
                      </a:schemeClr>
                    </a:gs>
                    <a:gs pos="100000">
                      <a:schemeClr val="accent1"/>
                    </a:gs>
                  </a:gsLst>
                  <a:lin ang="5400000" scaled="0"/>
                  <a:tileRect/>
                </a:gradFill>
              </a:rPr>
              <a:t>藥研</a:t>
            </a:r>
            <a:endParaRPr lang="zh-CN" altLang="en-US" dirty="0">
              <a:gradFill flip="none" rotWithShape="1">
                <a:gsLst>
                  <a:gs pos="0">
                    <a:schemeClr val="bg2"/>
                  </a:gs>
                  <a:gs pos="66000">
                    <a:schemeClr val="accent2">
                      <a:lumMod val="20000"/>
                      <a:lumOff val="80000"/>
                    </a:schemeClr>
                  </a:gs>
                  <a:gs pos="100000">
                    <a:schemeClr val="accent1"/>
                  </a:gs>
                </a:gsLst>
                <a:lin ang="5400000" scaled="0"/>
                <a:tileRect/>
              </a:gradFill>
            </a:endParaRPr>
          </a:p>
        </p:txBody>
      </p:sp>
      <p:sp>
        <p:nvSpPr>
          <p:cNvPr id="298" name="文本框 297"/>
          <p:cNvSpPr txBox="1"/>
          <p:nvPr/>
        </p:nvSpPr>
        <p:spPr>
          <a:xfrm>
            <a:off x="8309612" y="3688617"/>
            <a:ext cx="640080" cy="368300"/>
          </a:xfrm>
          <a:prstGeom prst="rect">
            <a:avLst/>
          </a:prstGeom>
          <a:noFill/>
        </p:spPr>
        <p:txBody>
          <a:bodyPr wrap="none" rtlCol="0">
            <a:spAutoFit/>
          </a:bodyPr>
          <a:lstStyle/>
          <a:p>
            <a:r>
              <a:rPr lang="zh-CN" altLang="en-US" dirty="0">
                <a:gradFill flip="none" rotWithShape="1">
                  <a:gsLst>
                    <a:gs pos="0">
                      <a:schemeClr val="bg2"/>
                    </a:gs>
                    <a:gs pos="66000">
                      <a:schemeClr val="accent2">
                        <a:lumMod val="20000"/>
                        <a:lumOff val="80000"/>
                      </a:schemeClr>
                    </a:gs>
                    <a:gs pos="100000">
                      <a:schemeClr val="accent1"/>
                    </a:gs>
                  </a:gsLst>
                  <a:lin ang="5400000" scaled="0"/>
                  <a:tileRect/>
                </a:gradFill>
              </a:rPr>
              <a:t>生物</a:t>
            </a:r>
            <a:endParaRPr lang="zh-CN" altLang="en-US" dirty="0">
              <a:gradFill flip="none" rotWithShape="1">
                <a:gsLst>
                  <a:gs pos="0">
                    <a:schemeClr val="bg2"/>
                  </a:gs>
                  <a:gs pos="66000">
                    <a:schemeClr val="accent2">
                      <a:lumMod val="20000"/>
                      <a:lumOff val="80000"/>
                    </a:schemeClr>
                  </a:gs>
                  <a:gs pos="100000">
                    <a:schemeClr val="accent1"/>
                  </a:gs>
                </a:gsLst>
                <a:lin ang="5400000" scaled="0"/>
                <a:tileRect/>
              </a:gradFill>
            </a:endParaRPr>
          </a:p>
        </p:txBody>
      </p:sp>
      <p:sp>
        <p:nvSpPr>
          <p:cNvPr id="299" name="文本框 298"/>
          <p:cNvSpPr txBox="1"/>
          <p:nvPr/>
        </p:nvSpPr>
        <p:spPr>
          <a:xfrm>
            <a:off x="10060029" y="3212780"/>
            <a:ext cx="640080" cy="368300"/>
          </a:xfrm>
          <a:prstGeom prst="rect">
            <a:avLst/>
          </a:prstGeom>
          <a:noFill/>
        </p:spPr>
        <p:txBody>
          <a:bodyPr wrap="none" rtlCol="0">
            <a:spAutoFit/>
          </a:bodyPr>
          <a:lstStyle/>
          <a:p>
            <a:r>
              <a:rPr lang="zh-CN" altLang="en-US" dirty="0">
                <a:gradFill flip="none" rotWithShape="1">
                  <a:gsLst>
                    <a:gs pos="0">
                      <a:schemeClr val="bg2"/>
                    </a:gs>
                    <a:gs pos="66000">
                      <a:schemeClr val="accent2">
                        <a:lumMod val="20000"/>
                        <a:lumOff val="80000"/>
                      </a:schemeClr>
                    </a:gs>
                    <a:gs pos="100000">
                      <a:schemeClr val="accent1"/>
                    </a:gs>
                  </a:gsLst>
                  <a:lin ang="5400000" scaled="0"/>
                  <a:tileRect/>
                </a:gradFill>
              </a:rPr>
              <a:t>機器</a:t>
            </a:r>
            <a:endParaRPr lang="zh-CN" altLang="en-US" dirty="0">
              <a:gradFill flip="none" rotWithShape="1">
                <a:gsLst>
                  <a:gs pos="0">
                    <a:schemeClr val="bg2"/>
                  </a:gs>
                  <a:gs pos="66000">
                    <a:schemeClr val="accent2">
                      <a:lumMod val="20000"/>
                      <a:lumOff val="80000"/>
                    </a:schemeClr>
                  </a:gs>
                  <a:gs pos="100000">
                    <a:schemeClr val="accent1"/>
                  </a:gs>
                </a:gsLst>
                <a:lin ang="5400000" scaled="0"/>
                <a:tileRect/>
              </a:gradFill>
            </a:endParaRPr>
          </a:p>
        </p:txBody>
      </p:sp>
      <p:sp>
        <p:nvSpPr>
          <p:cNvPr id="25" name="椭圆 24"/>
          <p:cNvSpPr/>
          <p:nvPr/>
        </p:nvSpPr>
        <p:spPr>
          <a:xfrm>
            <a:off x="5644758" y="3448383"/>
            <a:ext cx="1126868" cy="1126868"/>
          </a:xfrm>
          <a:prstGeom prst="ellipse">
            <a:avLst/>
          </a:prstGeom>
          <a:gradFill flip="none" rotWithShape="1">
            <a:gsLst>
              <a:gs pos="0">
                <a:schemeClr val="accent2"/>
              </a:gs>
              <a:gs pos="75000">
                <a:schemeClr val="accent1"/>
              </a:gs>
              <a:gs pos="41000">
                <a:schemeClr val="accent3"/>
              </a:gs>
              <a:gs pos="100000">
                <a:schemeClr val="accent2"/>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6" name="文本框 25"/>
          <p:cNvSpPr txBox="1"/>
          <p:nvPr/>
        </p:nvSpPr>
        <p:spPr>
          <a:xfrm>
            <a:off x="5888233" y="3827151"/>
            <a:ext cx="640080" cy="368300"/>
          </a:xfrm>
          <a:prstGeom prst="rect">
            <a:avLst/>
          </a:prstGeom>
          <a:noFill/>
        </p:spPr>
        <p:txBody>
          <a:bodyPr wrap="none" rtlCol="0">
            <a:spAutoFit/>
          </a:bodyPr>
          <a:lstStyle/>
          <a:p>
            <a:r>
              <a:rPr lang="zh-CN" altLang="en-US" dirty="0">
                <a:gradFill flip="none" rotWithShape="1">
                  <a:gsLst>
                    <a:gs pos="0">
                      <a:schemeClr val="bg2"/>
                    </a:gs>
                    <a:gs pos="66000">
                      <a:schemeClr val="accent2">
                        <a:lumMod val="20000"/>
                        <a:lumOff val="80000"/>
                      </a:schemeClr>
                    </a:gs>
                    <a:gs pos="100000">
                      <a:schemeClr val="accent1"/>
                    </a:gs>
                  </a:gsLst>
                  <a:lin ang="5400000" scaled="0"/>
                  <a:tileRect/>
                </a:gradFill>
              </a:rPr>
              <a:t>農機</a:t>
            </a:r>
            <a:endParaRPr lang="zh-CN" altLang="en-US" dirty="0">
              <a:gradFill flip="none" rotWithShape="1">
                <a:gsLst>
                  <a:gs pos="0">
                    <a:schemeClr val="bg2"/>
                  </a:gs>
                  <a:gs pos="66000">
                    <a:schemeClr val="accent2">
                      <a:lumMod val="20000"/>
                      <a:lumOff val="80000"/>
                    </a:schemeClr>
                  </a:gs>
                  <a:gs pos="100000">
                    <a:schemeClr val="accent1"/>
                  </a:gs>
                </a:gsLst>
                <a:lin ang="5400000" scaled="0"/>
                <a:tileRect/>
              </a:gra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椭圆 23"/>
          <p:cNvSpPr/>
          <p:nvPr/>
        </p:nvSpPr>
        <p:spPr>
          <a:xfrm>
            <a:off x="-1576320" y="4382030"/>
            <a:ext cx="15344638" cy="2070886"/>
          </a:xfrm>
          <a:prstGeom prst="ellipse">
            <a:avLst/>
          </a:prstGeom>
          <a:noFill/>
          <a:ln>
            <a:gradFill>
              <a:gsLst>
                <a:gs pos="0">
                  <a:schemeClr val="accent1">
                    <a:alpha val="0"/>
                  </a:schemeClr>
                </a:gs>
                <a:gs pos="100000">
                  <a:schemeClr val="accent1"/>
                </a:gs>
              </a:gsLst>
              <a:lin ang="5400000" scaled="1"/>
            </a:gra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18" name="组合 17"/>
          <p:cNvGrpSpPr/>
          <p:nvPr/>
        </p:nvGrpSpPr>
        <p:grpSpPr>
          <a:xfrm flipH="1">
            <a:off x="723900" y="1692112"/>
            <a:ext cx="4852996" cy="4043308"/>
            <a:chOff x="8968088" y="2192347"/>
            <a:chExt cx="4852996" cy="4043308"/>
          </a:xfrm>
          <a:scene3d>
            <a:camera prst="perspectiveRight">
              <a:rot lat="0" lon="20099999" rev="0"/>
            </a:camera>
            <a:lightRig rig="threePt" dir="t"/>
          </a:scene3d>
        </p:grpSpPr>
        <p:sp>
          <p:nvSpPr>
            <p:cNvPr id="19" name="任意多边形: 形状 18"/>
            <p:cNvSpPr/>
            <p:nvPr/>
          </p:nvSpPr>
          <p:spPr>
            <a:xfrm flipV="1">
              <a:off x="12806826" y="5497646"/>
              <a:ext cx="994083" cy="738009"/>
            </a:xfrm>
            <a:custGeom>
              <a:avLst/>
              <a:gdLst>
                <a:gd name="connsiteX0" fmla="*/ 0 w 994083"/>
                <a:gd name="connsiteY0" fmla="*/ 0 h 738009"/>
                <a:gd name="connsiteX1" fmla="*/ 796182 w 994083"/>
                <a:gd name="connsiteY1" fmla="*/ 0 h 738009"/>
                <a:gd name="connsiteX2" fmla="*/ 994083 w 994083"/>
                <a:gd name="connsiteY2" fmla="*/ 197901 h 738009"/>
                <a:gd name="connsiteX3" fmla="*/ 994083 w 994083"/>
                <a:gd name="connsiteY3" fmla="*/ 738009 h 738009"/>
                <a:gd name="connsiteX4" fmla="*/ 0 w 994083"/>
                <a:gd name="connsiteY4" fmla="*/ 738009 h 738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083" h="738009">
                  <a:moveTo>
                    <a:pt x="0" y="0"/>
                  </a:moveTo>
                  <a:lnTo>
                    <a:pt x="796182" y="0"/>
                  </a:lnTo>
                  <a:lnTo>
                    <a:pt x="994083" y="197901"/>
                  </a:lnTo>
                  <a:lnTo>
                    <a:pt x="994083" y="738009"/>
                  </a:lnTo>
                  <a:lnTo>
                    <a:pt x="0" y="738009"/>
                  </a:lnTo>
                  <a:close/>
                </a:path>
              </a:pathLst>
            </a:custGeom>
            <a:gradFill>
              <a:gsLst>
                <a:gs pos="0">
                  <a:schemeClr val="accent1"/>
                </a:gs>
                <a:gs pos="100000">
                  <a:schemeClr val="accent2"/>
                </a:gs>
              </a:gsLst>
              <a:path path="circle">
                <a:fillToRect l="100000" t="100000"/>
              </a:path>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20" name="任意多边形: 形状 19"/>
            <p:cNvSpPr/>
            <p:nvPr/>
          </p:nvSpPr>
          <p:spPr>
            <a:xfrm>
              <a:off x="12827001" y="2192347"/>
              <a:ext cx="994083" cy="738009"/>
            </a:xfrm>
            <a:custGeom>
              <a:avLst/>
              <a:gdLst>
                <a:gd name="connsiteX0" fmla="*/ 0 w 994083"/>
                <a:gd name="connsiteY0" fmla="*/ 0 h 738009"/>
                <a:gd name="connsiteX1" fmla="*/ 796182 w 994083"/>
                <a:gd name="connsiteY1" fmla="*/ 0 h 738009"/>
                <a:gd name="connsiteX2" fmla="*/ 994083 w 994083"/>
                <a:gd name="connsiteY2" fmla="*/ 197901 h 738009"/>
                <a:gd name="connsiteX3" fmla="*/ 994083 w 994083"/>
                <a:gd name="connsiteY3" fmla="*/ 738009 h 738009"/>
                <a:gd name="connsiteX4" fmla="*/ 0 w 994083"/>
                <a:gd name="connsiteY4" fmla="*/ 738009 h 738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083" h="738009">
                  <a:moveTo>
                    <a:pt x="0" y="0"/>
                  </a:moveTo>
                  <a:lnTo>
                    <a:pt x="796182" y="0"/>
                  </a:lnTo>
                  <a:lnTo>
                    <a:pt x="994083" y="197901"/>
                  </a:lnTo>
                  <a:lnTo>
                    <a:pt x="994083" y="738009"/>
                  </a:lnTo>
                  <a:lnTo>
                    <a:pt x="0" y="738009"/>
                  </a:lnTo>
                  <a:close/>
                </a:path>
              </a:pathLst>
            </a:custGeom>
            <a:gradFill>
              <a:gsLst>
                <a:gs pos="0">
                  <a:schemeClr val="accent1"/>
                </a:gs>
                <a:gs pos="100000">
                  <a:schemeClr val="accent2"/>
                </a:gs>
              </a:gsLst>
              <a:path path="circle">
                <a:fillToRect l="100000" t="100000"/>
              </a:path>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21" name="矩形: 剪去左右顶角 20"/>
            <p:cNvSpPr/>
            <p:nvPr/>
          </p:nvSpPr>
          <p:spPr>
            <a:xfrm>
              <a:off x="8968088" y="2233963"/>
              <a:ext cx="4802486" cy="3965156"/>
            </a:xfrm>
            <a:prstGeom prst="snip2SameRect">
              <a:avLst>
                <a:gd name="adj1" fmla="val 4991"/>
                <a:gd name="adj2" fmla="val 5254"/>
              </a:avLst>
            </a:prstGeom>
            <a:pattFill prst="lgGrid">
              <a:fgClr>
                <a:schemeClr val="accent1">
                  <a:lumMod val="50000"/>
                </a:schemeClr>
              </a:fgClr>
              <a:bgClr>
                <a:srgbClr val="0C224F"/>
              </a:bgClr>
            </a:patt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grpSp>
      <p:grpSp>
        <p:nvGrpSpPr>
          <p:cNvPr id="17" name="组合 16"/>
          <p:cNvGrpSpPr/>
          <p:nvPr/>
        </p:nvGrpSpPr>
        <p:grpSpPr>
          <a:xfrm>
            <a:off x="6602404" y="1692112"/>
            <a:ext cx="4852996" cy="4043308"/>
            <a:chOff x="8968088" y="2192347"/>
            <a:chExt cx="4852996" cy="4043308"/>
          </a:xfrm>
          <a:scene3d>
            <a:camera prst="perspectiveLeft">
              <a:rot lat="0" lon="1500000" rev="0"/>
            </a:camera>
            <a:lightRig rig="flood" dir="t"/>
          </a:scene3d>
        </p:grpSpPr>
        <p:sp>
          <p:nvSpPr>
            <p:cNvPr id="16" name="任意多边形: 形状 15"/>
            <p:cNvSpPr/>
            <p:nvPr/>
          </p:nvSpPr>
          <p:spPr>
            <a:xfrm flipV="1">
              <a:off x="12806826" y="5497646"/>
              <a:ext cx="994083" cy="738009"/>
            </a:xfrm>
            <a:custGeom>
              <a:avLst/>
              <a:gdLst>
                <a:gd name="connsiteX0" fmla="*/ 0 w 994083"/>
                <a:gd name="connsiteY0" fmla="*/ 0 h 738009"/>
                <a:gd name="connsiteX1" fmla="*/ 796182 w 994083"/>
                <a:gd name="connsiteY1" fmla="*/ 0 h 738009"/>
                <a:gd name="connsiteX2" fmla="*/ 994083 w 994083"/>
                <a:gd name="connsiteY2" fmla="*/ 197901 h 738009"/>
                <a:gd name="connsiteX3" fmla="*/ 994083 w 994083"/>
                <a:gd name="connsiteY3" fmla="*/ 738009 h 738009"/>
                <a:gd name="connsiteX4" fmla="*/ 0 w 994083"/>
                <a:gd name="connsiteY4" fmla="*/ 738009 h 738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083" h="738009">
                  <a:moveTo>
                    <a:pt x="0" y="0"/>
                  </a:moveTo>
                  <a:lnTo>
                    <a:pt x="796182" y="0"/>
                  </a:lnTo>
                  <a:lnTo>
                    <a:pt x="994083" y="197901"/>
                  </a:lnTo>
                  <a:lnTo>
                    <a:pt x="994083" y="738009"/>
                  </a:lnTo>
                  <a:lnTo>
                    <a:pt x="0" y="738009"/>
                  </a:lnTo>
                  <a:close/>
                </a:path>
              </a:pathLst>
            </a:custGeom>
            <a:gradFill>
              <a:gsLst>
                <a:gs pos="0">
                  <a:schemeClr val="accent1"/>
                </a:gs>
                <a:gs pos="100000">
                  <a:schemeClr val="accent2"/>
                </a:gs>
              </a:gsLst>
              <a:path path="circle">
                <a:fillToRect l="100000" t="100000"/>
              </a:path>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15" name="任意多边形: 形状 14"/>
            <p:cNvSpPr/>
            <p:nvPr/>
          </p:nvSpPr>
          <p:spPr>
            <a:xfrm>
              <a:off x="12827001" y="2192347"/>
              <a:ext cx="994083" cy="738009"/>
            </a:xfrm>
            <a:custGeom>
              <a:avLst/>
              <a:gdLst>
                <a:gd name="connsiteX0" fmla="*/ 0 w 994083"/>
                <a:gd name="connsiteY0" fmla="*/ 0 h 738009"/>
                <a:gd name="connsiteX1" fmla="*/ 796182 w 994083"/>
                <a:gd name="connsiteY1" fmla="*/ 0 h 738009"/>
                <a:gd name="connsiteX2" fmla="*/ 994083 w 994083"/>
                <a:gd name="connsiteY2" fmla="*/ 197901 h 738009"/>
                <a:gd name="connsiteX3" fmla="*/ 994083 w 994083"/>
                <a:gd name="connsiteY3" fmla="*/ 738009 h 738009"/>
                <a:gd name="connsiteX4" fmla="*/ 0 w 994083"/>
                <a:gd name="connsiteY4" fmla="*/ 738009 h 738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083" h="738009">
                  <a:moveTo>
                    <a:pt x="0" y="0"/>
                  </a:moveTo>
                  <a:lnTo>
                    <a:pt x="796182" y="0"/>
                  </a:lnTo>
                  <a:lnTo>
                    <a:pt x="994083" y="197901"/>
                  </a:lnTo>
                  <a:lnTo>
                    <a:pt x="994083" y="738009"/>
                  </a:lnTo>
                  <a:lnTo>
                    <a:pt x="0" y="738009"/>
                  </a:lnTo>
                  <a:close/>
                </a:path>
              </a:pathLst>
            </a:custGeom>
            <a:gradFill>
              <a:gsLst>
                <a:gs pos="0">
                  <a:schemeClr val="accent1"/>
                </a:gs>
                <a:gs pos="100000">
                  <a:schemeClr val="accent2"/>
                </a:gs>
              </a:gsLst>
              <a:path path="circle">
                <a:fillToRect l="100000" t="100000"/>
              </a:path>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6" name="矩形: 剪去左右顶角 5"/>
            <p:cNvSpPr/>
            <p:nvPr/>
          </p:nvSpPr>
          <p:spPr>
            <a:xfrm>
              <a:off x="8968088" y="2233963"/>
              <a:ext cx="4802486" cy="3965156"/>
            </a:xfrm>
            <a:prstGeom prst="snip2SameRect">
              <a:avLst>
                <a:gd name="adj1" fmla="val 4991"/>
                <a:gd name="adj2" fmla="val 5254"/>
              </a:avLst>
            </a:prstGeom>
            <a:pattFill prst="lgGrid">
              <a:fgClr>
                <a:schemeClr val="accent1">
                  <a:lumMod val="50000"/>
                </a:schemeClr>
              </a:fgClr>
              <a:bgClr>
                <a:srgbClr val="0C224F"/>
              </a:bgClr>
            </a:patt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grpSp>
      <p:sp>
        <p:nvSpPr>
          <p:cNvPr id="4" name="文本框 3"/>
          <p:cNvSpPr txBox="1"/>
          <p:nvPr/>
        </p:nvSpPr>
        <p:spPr>
          <a:xfrm>
            <a:off x="4772561" y="104090"/>
            <a:ext cx="2621280" cy="583565"/>
          </a:xfrm>
          <a:prstGeom prst="rect">
            <a:avLst/>
          </a:prstGeom>
          <a:noFill/>
        </p:spPr>
        <p:txBody>
          <a:bodyPr wrap="none">
            <a:spAutoFit/>
          </a:bodyPr>
          <a:lstStyle/>
          <a:p>
            <a:r>
              <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rPr>
              <a:t>未來科技運用</a:t>
            </a:r>
            <a:endPar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endParaRPr>
          </a:p>
        </p:txBody>
      </p:sp>
      <p:grpSp>
        <p:nvGrpSpPr>
          <p:cNvPr id="22" name="组合 21"/>
          <p:cNvGrpSpPr/>
          <p:nvPr/>
        </p:nvGrpSpPr>
        <p:grpSpPr>
          <a:xfrm>
            <a:off x="3568639" y="1617783"/>
            <a:ext cx="5054723" cy="4173415"/>
            <a:chOff x="3568639" y="1617783"/>
            <a:chExt cx="5054723" cy="4173415"/>
          </a:xfrm>
          <a:effectLst>
            <a:outerShdw blurRad="482600" algn="ctr" rotWithShape="0">
              <a:schemeClr val="accent1">
                <a:alpha val="36000"/>
              </a:schemeClr>
            </a:outerShdw>
          </a:effectLst>
        </p:grpSpPr>
        <p:sp>
          <p:nvSpPr>
            <p:cNvPr id="11" name="任意多边形: 形状 10"/>
            <p:cNvSpPr/>
            <p:nvPr/>
          </p:nvSpPr>
          <p:spPr>
            <a:xfrm>
              <a:off x="3568639" y="1617783"/>
              <a:ext cx="5054723" cy="4173415"/>
            </a:xfrm>
            <a:custGeom>
              <a:avLst/>
              <a:gdLst>
                <a:gd name="connsiteX0" fmla="*/ 174741 w 5054723"/>
                <a:gd name="connsiteY0" fmla="*/ 0 h 4173415"/>
                <a:gd name="connsiteX1" fmla="*/ 585865 w 5054723"/>
                <a:gd name="connsiteY1" fmla="*/ 0 h 4173415"/>
                <a:gd name="connsiteX2" fmla="*/ 633792 w 5054723"/>
                <a:gd name="connsiteY2" fmla="*/ 71891 h 4173415"/>
                <a:gd name="connsiteX3" fmla="*/ 4420930 w 5054723"/>
                <a:gd name="connsiteY3" fmla="*/ 71891 h 4173415"/>
                <a:gd name="connsiteX4" fmla="*/ 4468858 w 5054723"/>
                <a:gd name="connsiteY4" fmla="*/ 0 h 4173415"/>
                <a:gd name="connsiteX5" fmla="*/ 4879982 w 5054723"/>
                <a:gd name="connsiteY5" fmla="*/ 0 h 4173415"/>
                <a:gd name="connsiteX6" fmla="*/ 5054723 w 5054723"/>
                <a:gd name="connsiteY6" fmla="*/ 174741 h 4173415"/>
                <a:gd name="connsiteX7" fmla="*/ 5054723 w 5054723"/>
                <a:gd name="connsiteY7" fmla="*/ 3988241 h 4173415"/>
                <a:gd name="connsiteX8" fmla="*/ 4869549 w 5054723"/>
                <a:gd name="connsiteY8" fmla="*/ 4173415 h 4173415"/>
                <a:gd name="connsiteX9" fmla="*/ 185174 w 5054723"/>
                <a:gd name="connsiteY9" fmla="*/ 4173415 h 4173415"/>
                <a:gd name="connsiteX10" fmla="*/ 0 w 5054723"/>
                <a:gd name="connsiteY10" fmla="*/ 3988241 h 4173415"/>
                <a:gd name="connsiteX11" fmla="*/ 0 w 5054723"/>
                <a:gd name="connsiteY11" fmla="*/ 174741 h 417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54723" h="4173415">
                  <a:moveTo>
                    <a:pt x="174741" y="0"/>
                  </a:moveTo>
                  <a:lnTo>
                    <a:pt x="585865" y="0"/>
                  </a:lnTo>
                  <a:lnTo>
                    <a:pt x="633792" y="71891"/>
                  </a:lnTo>
                  <a:lnTo>
                    <a:pt x="4420930" y="71891"/>
                  </a:lnTo>
                  <a:lnTo>
                    <a:pt x="4468858" y="0"/>
                  </a:lnTo>
                  <a:lnTo>
                    <a:pt x="4879982" y="0"/>
                  </a:lnTo>
                  <a:lnTo>
                    <a:pt x="5054723" y="174741"/>
                  </a:lnTo>
                  <a:lnTo>
                    <a:pt x="5054723" y="3988241"/>
                  </a:lnTo>
                  <a:lnTo>
                    <a:pt x="4869549" y="4173415"/>
                  </a:lnTo>
                  <a:lnTo>
                    <a:pt x="185174" y="4173415"/>
                  </a:lnTo>
                  <a:lnTo>
                    <a:pt x="0" y="3988241"/>
                  </a:lnTo>
                  <a:lnTo>
                    <a:pt x="0" y="174741"/>
                  </a:lnTo>
                  <a:close/>
                </a:path>
              </a:pathLst>
            </a:custGeom>
            <a:pattFill prst="lgGrid">
              <a:fgClr>
                <a:schemeClr val="accent1">
                  <a:lumMod val="50000"/>
                </a:schemeClr>
              </a:fgClr>
              <a:bgClr>
                <a:srgbClr val="0C224F"/>
              </a:bgClr>
            </a:patt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 name="矩形: 圆角 11"/>
            <p:cNvSpPr/>
            <p:nvPr/>
          </p:nvSpPr>
          <p:spPr>
            <a:xfrm>
              <a:off x="4207565" y="1621096"/>
              <a:ext cx="3776869" cy="45719"/>
            </a:xfrm>
            <a:prstGeom prst="roundRect">
              <a:avLst>
                <a:gd name="adj" fmla="val 50000"/>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26" name="组合 25"/>
          <p:cNvGrpSpPr/>
          <p:nvPr/>
        </p:nvGrpSpPr>
        <p:grpSpPr>
          <a:xfrm>
            <a:off x="4969618" y="2395678"/>
            <a:ext cx="2168208" cy="398780"/>
            <a:chOff x="1585627" y="3492860"/>
            <a:chExt cx="2168208" cy="398780"/>
          </a:xfrm>
        </p:grpSpPr>
        <p:sp>
          <p:nvSpPr>
            <p:cNvPr id="27" name="文本框 26"/>
            <p:cNvSpPr txBox="1"/>
            <p:nvPr/>
          </p:nvSpPr>
          <p:spPr>
            <a:xfrm>
              <a:off x="2090100" y="3492860"/>
              <a:ext cx="1198880" cy="398780"/>
            </a:xfrm>
            <a:prstGeom prst="rect">
              <a:avLst/>
            </a:prstGeom>
            <a:noFill/>
          </p:spPr>
          <p:txBody>
            <a:bodyPr wrap="none" rtlCol="0">
              <a:spAutoFit/>
            </a:bodyPr>
            <a:lstStyle/>
            <a:p>
              <a:r>
                <a:rPr lang="zh-CN" altLang="en-US" sz="2000" dirty="0">
                  <a:gradFill>
                    <a:gsLst>
                      <a:gs pos="100000">
                        <a:schemeClr val="accent1"/>
                      </a:gs>
                      <a:gs pos="0">
                        <a:schemeClr val="accent2"/>
                      </a:gs>
                    </a:gsLst>
                    <a:lin ang="5400000" scaled="0"/>
                  </a:gradFill>
                  <a:latin typeface="+mj-ea"/>
                  <a:ea typeface="+mj-ea"/>
                </a:rPr>
                <a:t>機器視覺</a:t>
              </a:r>
              <a:endParaRPr lang="zh-CN" altLang="en-US" sz="2000" dirty="0">
                <a:gradFill>
                  <a:gsLst>
                    <a:gs pos="100000">
                      <a:schemeClr val="accent1"/>
                    </a:gs>
                    <a:gs pos="0">
                      <a:schemeClr val="accent2"/>
                    </a:gs>
                  </a:gsLst>
                  <a:lin ang="5400000" scaled="0"/>
                </a:gradFill>
                <a:latin typeface="+mj-ea"/>
                <a:ea typeface="+mj-ea"/>
              </a:endParaRPr>
            </a:p>
          </p:txBody>
        </p:sp>
        <p:grpSp>
          <p:nvGrpSpPr>
            <p:cNvPr id="28" name="组合 27"/>
            <p:cNvGrpSpPr/>
            <p:nvPr/>
          </p:nvGrpSpPr>
          <p:grpSpPr>
            <a:xfrm>
              <a:off x="1585627" y="3548782"/>
              <a:ext cx="2168208" cy="259980"/>
              <a:chOff x="1585627" y="3548782"/>
              <a:chExt cx="2168208" cy="259980"/>
            </a:xfrm>
          </p:grpSpPr>
          <p:grpSp>
            <p:nvGrpSpPr>
              <p:cNvPr id="29" name="组合 28"/>
              <p:cNvGrpSpPr/>
              <p:nvPr/>
            </p:nvGrpSpPr>
            <p:grpSpPr>
              <a:xfrm>
                <a:off x="3226391" y="3548782"/>
                <a:ext cx="527444" cy="259980"/>
                <a:chOff x="3269053" y="3483980"/>
                <a:chExt cx="527444" cy="371252"/>
              </a:xfrm>
            </p:grpSpPr>
            <p:sp>
              <p:nvSpPr>
                <p:cNvPr id="34" name="任意多边形: 形状 33"/>
                <p:cNvSpPr/>
                <p:nvPr/>
              </p:nvSpPr>
              <p:spPr>
                <a:xfrm>
                  <a:off x="3269053" y="3483980"/>
                  <a:ext cx="527444" cy="72366"/>
                </a:xfrm>
                <a:custGeom>
                  <a:avLst/>
                  <a:gdLst>
                    <a:gd name="connsiteX0" fmla="*/ 0 w 590309"/>
                    <a:gd name="connsiteY0" fmla="*/ 150471 h 150471"/>
                    <a:gd name="connsiteX1" fmla="*/ 138897 w 590309"/>
                    <a:gd name="connsiteY1" fmla="*/ 0 h 150471"/>
                    <a:gd name="connsiteX2" fmla="*/ 590309 w 590309"/>
                    <a:gd name="connsiteY2" fmla="*/ 0 h 150471"/>
                    <a:gd name="connsiteX0-1" fmla="*/ 0 w 527444"/>
                    <a:gd name="connsiteY0-2" fmla="*/ 72366 h 72366"/>
                    <a:gd name="connsiteX1-3" fmla="*/ 76032 w 527444"/>
                    <a:gd name="connsiteY1-4" fmla="*/ 0 h 72366"/>
                    <a:gd name="connsiteX2-5" fmla="*/ 527444 w 527444"/>
                    <a:gd name="connsiteY2-6" fmla="*/ 0 h 72366"/>
                  </a:gdLst>
                  <a:ahLst/>
                  <a:cxnLst>
                    <a:cxn ang="0">
                      <a:pos x="connsiteX0-1" y="connsiteY0-2"/>
                    </a:cxn>
                    <a:cxn ang="0">
                      <a:pos x="connsiteX1-3" y="connsiteY1-4"/>
                    </a:cxn>
                    <a:cxn ang="0">
                      <a:pos x="connsiteX2-5" y="connsiteY2-6"/>
                    </a:cxn>
                  </a:cxnLst>
                  <a:rect l="l" t="t" r="r" b="b"/>
                  <a:pathLst>
                    <a:path w="527444" h="72366">
                      <a:moveTo>
                        <a:pt x="0" y="72366"/>
                      </a:moveTo>
                      <a:lnTo>
                        <a:pt x="76032" y="0"/>
                      </a:lnTo>
                      <a:lnTo>
                        <a:pt x="527444" y="0"/>
                      </a:lnTo>
                    </a:path>
                  </a:pathLst>
                </a:cu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形状 34"/>
                <p:cNvSpPr/>
                <p:nvPr/>
              </p:nvSpPr>
              <p:spPr>
                <a:xfrm flipV="1">
                  <a:off x="3282386" y="3796201"/>
                  <a:ext cx="514109" cy="59031"/>
                </a:xfrm>
                <a:custGeom>
                  <a:avLst/>
                  <a:gdLst>
                    <a:gd name="connsiteX0" fmla="*/ 0 w 590309"/>
                    <a:gd name="connsiteY0" fmla="*/ 150471 h 150471"/>
                    <a:gd name="connsiteX1" fmla="*/ 138897 w 590309"/>
                    <a:gd name="connsiteY1" fmla="*/ 0 h 150471"/>
                    <a:gd name="connsiteX2" fmla="*/ 590309 w 590309"/>
                    <a:gd name="connsiteY2" fmla="*/ 0 h 150471"/>
                    <a:gd name="connsiteX0-1" fmla="*/ 0 w 514109"/>
                    <a:gd name="connsiteY0-2" fmla="*/ 59031 h 59031"/>
                    <a:gd name="connsiteX1-3" fmla="*/ 62697 w 514109"/>
                    <a:gd name="connsiteY1-4" fmla="*/ 0 h 59031"/>
                    <a:gd name="connsiteX2-5" fmla="*/ 514109 w 514109"/>
                    <a:gd name="connsiteY2-6" fmla="*/ 0 h 59031"/>
                  </a:gdLst>
                  <a:ahLst/>
                  <a:cxnLst>
                    <a:cxn ang="0">
                      <a:pos x="connsiteX0-1" y="connsiteY0-2"/>
                    </a:cxn>
                    <a:cxn ang="0">
                      <a:pos x="connsiteX1-3" y="connsiteY1-4"/>
                    </a:cxn>
                    <a:cxn ang="0">
                      <a:pos x="connsiteX2-5" y="connsiteY2-6"/>
                    </a:cxn>
                  </a:cxnLst>
                  <a:rect l="l" t="t" r="r" b="b"/>
                  <a:pathLst>
                    <a:path w="514109" h="59031">
                      <a:moveTo>
                        <a:pt x="0" y="59031"/>
                      </a:moveTo>
                      <a:lnTo>
                        <a:pt x="62697" y="0"/>
                      </a:lnTo>
                      <a:lnTo>
                        <a:pt x="514109" y="0"/>
                      </a:lnTo>
                    </a:path>
                  </a:pathLst>
                </a:cu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6" name="直接连接符 35"/>
                <p:cNvCxnSpPr/>
                <p:nvPr/>
              </p:nvCxnSpPr>
              <p:spPr>
                <a:xfrm>
                  <a:off x="3269053" y="3692915"/>
                  <a:ext cx="527442" cy="0"/>
                </a:xfrm>
                <a:prstGeom prst="line">
                  <a:avLst/>
                </a:pr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30" name="组合 29"/>
              <p:cNvGrpSpPr/>
              <p:nvPr/>
            </p:nvGrpSpPr>
            <p:grpSpPr>
              <a:xfrm flipH="1">
                <a:off x="1585627" y="3548782"/>
                <a:ext cx="527444" cy="259980"/>
                <a:chOff x="3269053" y="3483980"/>
                <a:chExt cx="527444" cy="371252"/>
              </a:xfrm>
            </p:grpSpPr>
            <p:sp>
              <p:nvSpPr>
                <p:cNvPr id="31" name="任意多边形: 形状 30"/>
                <p:cNvSpPr/>
                <p:nvPr/>
              </p:nvSpPr>
              <p:spPr>
                <a:xfrm>
                  <a:off x="3269053" y="3483980"/>
                  <a:ext cx="527444" cy="72366"/>
                </a:xfrm>
                <a:custGeom>
                  <a:avLst/>
                  <a:gdLst>
                    <a:gd name="connsiteX0" fmla="*/ 0 w 590309"/>
                    <a:gd name="connsiteY0" fmla="*/ 150471 h 150471"/>
                    <a:gd name="connsiteX1" fmla="*/ 138897 w 590309"/>
                    <a:gd name="connsiteY1" fmla="*/ 0 h 150471"/>
                    <a:gd name="connsiteX2" fmla="*/ 590309 w 590309"/>
                    <a:gd name="connsiteY2" fmla="*/ 0 h 150471"/>
                    <a:gd name="connsiteX0-1" fmla="*/ 0 w 527444"/>
                    <a:gd name="connsiteY0-2" fmla="*/ 72366 h 72366"/>
                    <a:gd name="connsiteX1-3" fmla="*/ 76032 w 527444"/>
                    <a:gd name="connsiteY1-4" fmla="*/ 0 h 72366"/>
                    <a:gd name="connsiteX2-5" fmla="*/ 527444 w 527444"/>
                    <a:gd name="connsiteY2-6" fmla="*/ 0 h 72366"/>
                  </a:gdLst>
                  <a:ahLst/>
                  <a:cxnLst>
                    <a:cxn ang="0">
                      <a:pos x="connsiteX0-1" y="connsiteY0-2"/>
                    </a:cxn>
                    <a:cxn ang="0">
                      <a:pos x="connsiteX1-3" y="connsiteY1-4"/>
                    </a:cxn>
                    <a:cxn ang="0">
                      <a:pos x="connsiteX2-5" y="connsiteY2-6"/>
                    </a:cxn>
                  </a:cxnLst>
                  <a:rect l="l" t="t" r="r" b="b"/>
                  <a:pathLst>
                    <a:path w="527444" h="72366">
                      <a:moveTo>
                        <a:pt x="0" y="72366"/>
                      </a:moveTo>
                      <a:lnTo>
                        <a:pt x="76032" y="0"/>
                      </a:lnTo>
                      <a:lnTo>
                        <a:pt x="527444" y="0"/>
                      </a:lnTo>
                    </a:path>
                  </a:pathLst>
                </a:cu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任意多边形: 形状 31"/>
                <p:cNvSpPr/>
                <p:nvPr/>
              </p:nvSpPr>
              <p:spPr>
                <a:xfrm flipV="1">
                  <a:off x="3282386" y="3796201"/>
                  <a:ext cx="514109" cy="59031"/>
                </a:xfrm>
                <a:custGeom>
                  <a:avLst/>
                  <a:gdLst>
                    <a:gd name="connsiteX0" fmla="*/ 0 w 590309"/>
                    <a:gd name="connsiteY0" fmla="*/ 150471 h 150471"/>
                    <a:gd name="connsiteX1" fmla="*/ 138897 w 590309"/>
                    <a:gd name="connsiteY1" fmla="*/ 0 h 150471"/>
                    <a:gd name="connsiteX2" fmla="*/ 590309 w 590309"/>
                    <a:gd name="connsiteY2" fmla="*/ 0 h 150471"/>
                    <a:gd name="connsiteX0-1" fmla="*/ 0 w 514109"/>
                    <a:gd name="connsiteY0-2" fmla="*/ 59031 h 59031"/>
                    <a:gd name="connsiteX1-3" fmla="*/ 62697 w 514109"/>
                    <a:gd name="connsiteY1-4" fmla="*/ 0 h 59031"/>
                    <a:gd name="connsiteX2-5" fmla="*/ 514109 w 514109"/>
                    <a:gd name="connsiteY2-6" fmla="*/ 0 h 59031"/>
                  </a:gdLst>
                  <a:ahLst/>
                  <a:cxnLst>
                    <a:cxn ang="0">
                      <a:pos x="connsiteX0-1" y="connsiteY0-2"/>
                    </a:cxn>
                    <a:cxn ang="0">
                      <a:pos x="connsiteX1-3" y="connsiteY1-4"/>
                    </a:cxn>
                    <a:cxn ang="0">
                      <a:pos x="connsiteX2-5" y="connsiteY2-6"/>
                    </a:cxn>
                  </a:cxnLst>
                  <a:rect l="l" t="t" r="r" b="b"/>
                  <a:pathLst>
                    <a:path w="514109" h="59031">
                      <a:moveTo>
                        <a:pt x="0" y="59031"/>
                      </a:moveTo>
                      <a:lnTo>
                        <a:pt x="62697" y="0"/>
                      </a:lnTo>
                      <a:lnTo>
                        <a:pt x="514109" y="0"/>
                      </a:lnTo>
                    </a:path>
                  </a:pathLst>
                </a:cu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3" name="直接连接符 32"/>
                <p:cNvCxnSpPr/>
                <p:nvPr/>
              </p:nvCxnSpPr>
              <p:spPr>
                <a:xfrm>
                  <a:off x="3269053" y="3692915"/>
                  <a:ext cx="527442" cy="0"/>
                </a:xfrm>
                <a:prstGeom prst="line">
                  <a:avLst/>
                </a:prstGeom>
                <a:noFill/>
                <a:ln>
                  <a:gradFill>
                    <a:gsLst>
                      <a:gs pos="100000">
                        <a:schemeClr val="accent1">
                          <a:alpha val="0"/>
                        </a:schemeClr>
                      </a:gs>
                      <a:gs pos="0">
                        <a:schemeClr val="accent2"/>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cxnSp>
          </p:grpSp>
        </p:grpSp>
      </p:grpSp>
      <p:sp>
        <p:nvSpPr>
          <p:cNvPr id="37" name="文本框 36"/>
          <p:cNvSpPr txBox="1"/>
          <p:nvPr/>
        </p:nvSpPr>
        <p:spPr>
          <a:xfrm>
            <a:off x="3984189" y="3151914"/>
            <a:ext cx="4319071" cy="1168400"/>
          </a:xfrm>
          <a:prstGeom prst="rect">
            <a:avLst/>
          </a:prstGeom>
          <a:noFill/>
        </p:spPr>
        <p:txBody>
          <a:bodyPr wrap="square" rtlCol="0">
            <a:spAutoFit/>
          </a:bodyPr>
          <a:lstStyle/>
          <a:p>
            <a:pPr>
              <a:lnSpc>
                <a:spcPct val="125000"/>
              </a:lnSpc>
            </a:pPr>
            <a:r>
              <a:rPr lang="zh-CN" altLang="en-US" sz="1400" dirty="0">
                <a:gradFill>
                  <a:gsLst>
                    <a:gs pos="0">
                      <a:schemeClr val="accent1">
                        <a:lumMod val="60000"/>
                        <a:lumOff val="40000"/>
                      </a:schemeClr>
                    </a:gs>
                    <a:gs pos="100000">
                      <a:schemeClr val="accent2"/>
                    </a:gs>
                  </a:gsLst>
                  <a:path path="circle">
                    <a:fillToRect l="100000" t="100000"/>
                  </a:path>
                </a:gradFill>
              </a:rPr>
              <a:t>造出堪與人類大腦相平行的機器腦（人工智慧），人工智慧就是要讓機器的行為看起來就像是人所表現出的智能行為一樣，現代電子電腦的產生便是對人腦思維功能的模擬，是對人視覺思維的資訊過程的模擬</a:t>
            </a:r>
            <a:endParaRPr lang="zh-CN" altLang="en-US" sz="1400" dirty="0">
              <a:gradFill>
                <a:gsLst>
                  <a:gs pos="0">
                    <a:schemeClr val="accent1">
                      <a:lumMod val="60000"/>
                      <a:lumOff val="40000"/>
                    </a:schemeClr>
                  </a:gs>
                  <a:gs pos="100000">
                    <a:schemeClr val="accent2"/>
                  </a:gs>
                </a:gsLst>
                <a:path path="circle">
                  <a:fillToRect l="100000" t="100000"/>
                </a:path>
              </a:gradFill>
            </a:endParaRPr>
          </a:p>
        </p:txBody>
      </p:sp>
      <p:sp>
        <p:nvSpPr>
          <p:cNvPr id="39" name="文本框 38"/>
          <p:cNvSpPr txBox="1"/>
          <p:nvPr/>
        </p:nvSpPr>
        <p:spPr>
          <a:xfrm>
            <a:off x="9540961" y="3151914"/>
            <a:ext cx="1097280" cy="368300"/>
          </a:xfrm>
          <a:prstGeom prst="rect">
            <a:avLst/>
          </a:prstGeom>
          <a:noFill/>
        </p:spPr>
        <p:txBody>
          <a:bodyPr wrap="none" rtlCol="0">
            <a:spAutoFit/>
            <a:scene3d>
              <a:camera prst="perspectiveLeft">
                <a:rot lat="0" lon="1500000" rev="0"/>
              </a:camera>
              <a:lightRig rig="threePt" dir="t"/>
            </a:scene3d>
          </a:bodyPr>
          <a:lstStyle/>
          <a:p>
            <a:r>
              <a:rPr lang="zh-CN" altLang="en-US" dirty="0">
                <a:gradFill>
                  <a:gsLst>
                    <a:gs pos="100000">
                      <a:schemeClr val="accent1"/>
                    </a:gs>
                    <a:gs pos="0">
                      <a:schemeClr val="accent2"/>
                    </a:gs>
                  </a:gsLst>
                  <a:lin ang="5400000" scaled="0"/>
                </a:gradFill>
                <a:latin typeface="+mj-ea"/>
                <a:ea typeface="+mj-ea"/>
              </a:rPr>
              <a:t>電器領域</a:t>
            </a:r>
            <a:endParaRPr lang="zh-CN" altLang="en-US" dirty="0">
              <a:gradFill>
                <a:gsLst>
                  <a:gs pos="100000">
                    <a:schemeClr val="accent1"/>
                  </a:gs>
                  <a:gs pos="0">
                    <a:schemeClr val="accent2"/>
                  </a:gs>
                </a:gsLst>
                <a:lin ang="5400000" scaled="0"/>
              </a:gradFill>
              <a:latin typeface="+mj-ea"/>
              <a:ea typeface="+mj-ea"/>
            </a:endParaRPr>
          </a:p>
        </p:txBody>
      </p:sp>
      <p:grpSp>
        <p:nvGrpSpPr>
          <p:cNvPr id="45" name="组合 44"/>
          <p:cNvGrpSpPr/>
          <p:nvPr/>
        </p:nvGrpSpPr>
        <p:grpSpPr>
          <a:xfrm>
            <a:off x="8581282" y="3625425"/>
            <a:ext cx="2823608" cy="1528505"/>
            <a:chOff x="8581282" y="3625425"/>
            <a:chExt cx="2823608" cy="1528505"/>
          </a:xfrm>
        </p:grpSpPr>
        <p:sp>
          <p:nvSpPr>
            <p:cNvPr id="44" name="椭圆 43"/>
            <p:cNvSpPr/>
            <p:nvPr/>
          </p:nvSpPr>
          <p:spPr>
            <a:xfrm>
              <a:off x="9462540" y="3842192"/>
              <a:ext cx="1094970" cy="1094970"/>
            </a:xfrm>
            <a:prstGeom prst="ellipse">
              <a:avLst/>
            </a:prstGeom>
            <a:noFill/>
            <a:ln w="6667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aphicFrame>
          <p:nvGraphicFramePr>
            <p:cNvPr id="42" name="图表 41"/>
            <p:cNvGraphicFramePr/>
            <p:nvPr/>
          </p:nvGraphicFramePr>
          <p:xfrm>
            <a:off x="8581282" y="3625425"/>
            <a:ext cx="2823608" cy="1528505"/>
          </p:xfrm>
          <a:graphic>
            <a:graphicData uri="http://schemas.openxmlformats.org/drawingml/2006/chart">
              <c:chart xmlns:c="http://schemas.openxmlformats.org/drawingml/2006/chart" xmlns:r="http://schemas.openxmlformats.org/officeDocument/2006/relationships" r:id="rId1"/>
            </a:graphicData>
          </a:graphic>
        </p:graphicFrame>
      </p:grpSp>
      <p:sp>
        <p:nvSpPr>
          <p:cNvPr id="50" name="文本框 49"/>
          <p:cNvSpPr txBox="1"/>
          <p:nvPr/>
        </p:nvSpPr>
        <p:spPr>
          <a:xfrm>
            <a:off x="9689357" y="4205011"/>
            <a:ext cx="642620" cy="368300"/>
          </a:xfrm>
          <a:prstGeom prst="rect">
            <a:avLst/>
          </a:prstGeom>
          <a:noFill/>
        </p:spPr>
        <p:txBody>
          <a:bodyPr wrap="none" rtlCol="0">
            <a:spAutoFit/>
          </a:bodyPr>
          <a:lstStyle/>
          <a:p>
            <a:r>
              <a:rPr lang="en-US" altLang="zh-CN" dirty="0">
                <a:gradFill>
                  <a:gsLst>
                    <a:gs pos="100000">
                      <a:schemeClr val="accent1"/>
                    </a:gs>
                    <a:gs pos="0">
                      <a:schemeClr val="accent2"/>
                    </a:gs>
                  </a:gsLst>
                  <a:lin ang="5400000" scaled="0"/>
                </a:gradFill>
                <a:latin typeface="+mj-ea"/>
                <a:ea typeface="+mj-ea"/>
              </a:rPr>
              <a:t>60%</a:t>
            </a:r>
            <a:endParaRPr lang="zh-CN" altLang="en-US" dirty="0">
              <a:gradFill>
                <a:gsLst>
                  <a:gs pos="100000">
                    <a:schemeClr val="accent1"/>
                  </a:gs>
                  <a:gs pos="0">
                    <a:schemeClr val="accent2"/>
                  </a:gs>
                </a:gsLst>
                <a:lin ang="5400000" scaled="0"/>
              </a:gradFill>
              <a:latin typeface="+mj-ea"/>
              <a:ea typeface="+mj-ea"/>
            </a:endParaRPr>
          </a:p>
        </p:txBody>
      </p:sp>
      <p:sp>
        <p:nvSpPr>
          <p:cNvPr id="38" name="文本框 37"/>
          <p:cNvSpPr txBox="1"/>
          <p:nvPr/>
        </p:nvSpPr>
        <p:spPr>
          <a:xfrm>
            <a:off x="1620761" y="3151914"/>
            <a:ext cx="1097280" cy="368300"/>
          </a:xfrm>
          <a:prstGeom prst="rect">
            <a:avLst/>
          </a:prstGeom>
          <a:noFill/>
        </p:spPr>
        <p:txBody>
          <a:bodyPr wrap="none" rtlCol="0">
            <a:spAutoFit/>
            <a:scene3d>
              <a:camera prst="perspectiveRight">
                <a:rot lat="0" lon="20099999" rev="0"/>
              </a:camera>
              <a:lightRig rig="threePt" dir="t"/>
            </a:scene3d>
          </a:bodyPr>
          <a:lstStyle/>
          <a:p>
            <a:r>
              <a:rPr lang="zh-CN" altLang="en-US" dirty="0">
                <a:gradFill>
                  <a:gsLst>
                    <a:gs pos="100000">
                      <a:schemeClr val="accent1"/>
                    </a:gs>
                    <a:gs pos="0">
                      <a:schemeClr val="accent2"/>
                    </a:gs>
                  </a:gsLst>
                  <a:lin ang="5400000" scaled="0"/>
                </a:gradFill>
                <a:latin typeface="+mj-ea"/>
                <a:ea typeface="+mj-ea"/>
              </a:rPr>
              <a:t>醫療領域</a:t>
            </a:r>
            <a:endParaRPr lang="zh-CN" altLang="en-US" dirty="0">
              <a:gradFill>
                <a:gsLst>
                  <a:gs pos="100000">
                    <a:schemeClr val="accent1"/>
                  </a:gs>
                  <a:gs pos="0">
                    <a:schemeClr val="accent2"/>
                  </a:gs>
                </a:gsLst>
                <a:lin ang="5400000" scaled="0"/>
              </a:gradFill>
              <a:latin typeface="+mj-ea"/>
              <a:ea typeface="+mj-ea"/>
            </a:endParaRPr>
          </a:p>
        </p:txBody>
      </p:sp>
      <p:grpSp>
        <p:nvGrpSpPr>
          <p:cNvPr id="47" name="组合 46"/>
          <p:cNvGrpSpPr/>
          <p:nvPr/>
        </p:nvGrpSpPr>
        <p:grpSpPr>
          <a:xfrm>
            <a:off x="693565" y="3625425"/>
            <a:ext cx="2823608" cy="1528505"/>
            <a:chOff x="8581282" y="3625425"/>
            <a:chExt cx="2823608" cy="1528505"/>
          </a:xfrm>
        </p:grpSpPr>
        <p:sp>
          <p:nvSpPr>
            <p:cNvPr id="48" name="椭圆 47"/>
            <p:cNvSpPr/>
            <p:nvPr/>
          </p:nvSpPr>
          <p:spPr>
            <a:xfrm>
              <a:off x="9462540" y="3842192"/>
              <a:ext cx="1094970" cy="1094970"/>
            </a:xfrm>
            <a:prstGeom prst="ellipse">
              <a:avLst/>
            </a:prstGeom>
            <a:noFill/>
            <a:ln w="6667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aphicFrame>
          <p:nvGraphicFramePr>
            <p:cNvPr id="49" name="图表 48"/>
            <p:cNvGraphicFramePr/>
            <p:nvPr/>
          </p:nvGraphicFramePr>
          <p:xfrm>
            <a:off x="8581282" y="3625425"/>
            <a:ext cx="2823608" cy="1528505"/>
          </p:xfrm>
          <a:graphic>
            <a:graphicData uri="http://schemas.openxmlformats.org/drawingml/2006/chart">
              <c:chart xmlns:c="http://schemas.openxmlformats.org/drawingml/2006/chart" xmlns:r="http://schemas.openxmlformats.org/officeDocument/2006/relationships" r:id="rId2"/>
            </a:graphicData>
          </a:graphic>
        </p:graphicFrame>
      </p:grpSp>
      <p:sp>
        <p:nvSpPr>
          <p:cNvPr id="51" name="文本框 50"/>
          <p:cNvSpPr txBox="1"/>
          <p:nvPr/>
        </p:nvSpPr>
        <p:spPr>
          <a:xfrm>
            <a:off x="1804796" y="4205011"/>
            <a:ext cx="642620" cy="368300"/>
          </a:xfrm>
          <a:prstGeom prst="rect">
            <a:avLst/>
          </a:prstGeom>
          <a:noFill/>
        </p:spPr>
        <p:txBody>
          <a:bodyPr wrap="none" rtlCol="0">
            <a:spAutoFit/>
          </a:bodyPr>
          <a:lstStyle/>
          <a:p>
            <a:r>
              <a:rPr lang="en-US" altLang="zh-CN" dirty="0">
                <a:gradFill>
                  <a:gsLst>
                    <a:gs pos="100000">
                      <a:schemeClr val="accent1"/>
                    </a:gs>
                    <a:gs pos="0">
                      <a:schemeClr val="accent2"/>
                    </a:gs>
                  </a:gsLst>
                  <a:lin ang="5400000" scaled="0"/>
                </a:gradFill>
                <a:latin typeface="+mj-ea"/>
                <a:ea typeface="+mj-ea"/>
              </a:rPr>
              <a:t>35%</a:t>
            </a:r>
            <a:endParaRPr lang="zh-CN" altLang="en-US" dirty="0">
              <a:gradFill>
                <a:gsLst>
                  <a:gs pos="100000">
                    <a:schemeClr val="accent1"/>
                  </a:gs>
                  <a:gs pos="0">
                    <a:schemeClr val="accent2"/>
                  </a:gs>
                </a:gsLst>
                <a:lin ang="5400000" scaled="0"/>
              </a:gradFill>
              <a:latin typeface="+mj-ea"/>
              <a:ea typeface="+mj-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 name="组合 66"/>
          <p:cNvGrpSpPr/>
          <p:nvPr/>
        </p:nvGrpSpPr>
        <p:grpSpPr>
          <a:xfrm>
            <a:off x="1477430" y="2742855"/>
            <a:ext cx="2831878" cy="3415269"/>
            <a:chOff x="418431" y="518160"/>
            <a:chExt cx="5108572" cy="5159760"/>
          </a:xfrm>
          <a:effectLst>
            <a:outerShdw blurRad="152400" dist="190500" dir="5400000" algn="t" rotWithShape="0">
              <a:srgbClr val="0C2350">
                <a:alpha val="40000"/>
              </a:srgbClr>
            </a:outerShdw>
          </a:effectLst>
        </p:grpSpPr>
        <p:sp>
          <p:nvSpPr>
            <p:cNvPr id="68" name="矩形 67"/>
            <p:cNvSpPr/>
            <p:nvPr/>
          </p:nvSpPr>
          <p:spPr>
            <a:xfrm>
              <a:off x="418431" y="518160"/>
              <a:ext cx="5108572" cy="4524521"/>
            </a:xfrm>
            <a:prstGeom prst="rect">
              <a:avLst/>
            </a:prstGeom>
            <a:gradFill>
              <a:gsLst>
                <a:gs pos="0">
                  <a:schemeClr val="accent1">
                    <a:alpha val="0"/>
                  </a:schemeClr>
                </a:gs>
                <a:gs pos="53000">
                  <a:schemeClr val="accent1">
                    <a:alpha val="14000"/>
                  </a:schemeClr>
                </a:gs>
              </a:gsLst>
              <a:lin ang="5400000" scaled="0"/>
            </a:gradFill>
            <a:ln w="12700" cap="flat" cmpd="sng" algn="ctr">
              <a:noFill/>
              <a:prstDash val="solid"/>
              <a:miter lim="800000"/>
            </a:ln>
            <a:effectLst/>
          </p:spPr>
          <p:txBody>
            <a:bodyPr rtlCol="0" anchor="ctr"/>
            <a:lstStyle/>
            <a:p>
              <a:pPr marL="0" marR="0" lvl="0" indent="0" algn="ctr" defTabSz="822960" eaLnBrk="1" fontAlgn="auto" latinLnBrk="0" hangingPunct="1">
                <a:lnSpc>
                  <a:spcPct val="100000"/>
                </a:lnSpc>
                <a:spcBef>
                  <a:spcPts val="0"/>
                </a:spcBef>
                <a:spcAft>
                  <a:spcPts val="0"/>
                </a:spcAft>
                <a:buClrTx/>
                <a:buSzTx/>
                <a:buFontTx/>
                <a:buNone/>
                <a:defRPr/>
              </a:pPr>
              <a:endParaRPr kumimoji="0" lang="zh-CN" altLang="en-US" sz="1620" b="0" i="0" u="none" strike="noStrike" kern="0" cap="none" spc="0" normalizeH="0" baseline="0" noProof="0">
                <a:ln>
                  <a:noFill/>
                </a:ln>
                <a:solidFill>
                  <a:srgbClr val="FFFFFF"/>
                </a:solidFill>
                <a:effectLst/>
                <a:uLnTx/>
                <a:uFillTx/>
                <a:latin typeface="Arial" panose="020B0604020202020204"/>
                <a:ea typeface="Microsoft YaHei" panose="020B0503020204020204" charset="-122"/>
              </a:endParaRPr>
            </a:p>
          </p:txBody>
        </p:sp>
        <p:grpSp>
          <p:nvGrpSpPr>
            <p:cNvPr id="69" name="组合 68"/>
            <p:cNvGrpSpPr/>
            <p:nvPr/>
          </p:nvGrpSpPr>
          <p:grpSpPr>
            <a:xfrm>
              <a:off x="418431" y="872067"/>
              <a:ext cx="5104212" cy="4226799"/>
              <a:chOff x="418431" y="2557162"/>
              <a:chExt cx="5104212" cy="2541704"/>
            </a:xfrm>
          </p:grpSpPr>
          <p:cxnSp>
            <p:nvCxnSpPr>
              <p:cNvPr id="79" name="旁门左道出品"/>
              <p:cNvCxnSpPr/>
              <p:nvPr/>
            </p:nvCxnSpPr>
            <p:spPr>
              <a:xfrm>
                <a:off x="418431" y="2557162"/>
                <a:ext cx="0" cy="2541704"/>
              </a:xfrm>
              <a:prstGeom prst="line">
                <a:avLst/>
              </a:prstGeom>
              <a:noFill/>
              <a:ln w="12700" cap="flat" cmpd="sng" algn="ctr">
                <a:gradFill>
                  <a:gsLst>
                    <a:gs pos="0">
                      <a:schemeClr val="accent1">
                        <a:alpha val="0"/>
                      </a:schemeClr>
                    </a:gs>
                    <a:gs pos="74000">
                      <a:schemeClr val="accent1"/>
                    </a:gs>
                  </a:gsLst>
                  <a:lin ang="5400000" scaled="1"/>
                </a:gradFill>
                <a:prstDash val="solid"/>
                <a:miter lim="800000"/>
              </a:ln>
              <a:effectLst/>
            </p:spPr>
          </p:cxnSp>
          <p:cxnSp>
            <p:nvCxnSpPr>
              <p:cNvPr id="80" name="旁门左道出品"/>
              <p:cNvCxnSpPr/>
              <p:nvPr/>
            </p:nvCxnSpPr>
            <p:spPr>
              <a:xfrm>
                <a:off x="5522643" y="2557162"/>
                <a:ext cx="0" cy="2541704"/>
              </a:xfrm>
              <a:prstGeom prst="line">
                <a:avLst/>
              </a:prstGeom>
              <a:noFill/>
              <a:ln w="12700" cap="flat" cmpd="sng" algn="ctr">
                <a:gradFill>
                  <a:gsLst>
                    <a:gs pos="0">
                      <a:schemeClr val="accent1">
                        <a:alpha val="0"/>
                      </a:schemeClr>
                    </a:gs>
                    <a:gs pos="74000">
                      <a:schemeClr val="accent1"/>
                    </a:gs>
                  </a:gsLst>
                  <a:lin ang="5400000" scaled="1"/>
                </a:gradFill>
                <a:prstDash val="solid"/>
                <a:miter lim="800000"/>
              </a:ln>
              <a:effectLst/>
            </p:spPr>
          </p:cxnSp>
        </p:grpSp>
        <p:sp>
          <p:nvSpPr>
            <p:cNvPr id="70" name="矩形 69"/>
            <p:cNvSpPr/>
            <p:nvPr/>
          </p:nvSpPr>
          <p:spPr>
            <a:xfrm>
              <a:off x="932236" y="1180080"/>
              <a:ext cx="4080962" cy="3843357"/>
            </a:xfrm>
            <a:prstGeom prst="rect">
              <a:avLst/>
            </a:prstGeom>
            <a:gradFill>
              <a:gsLst>
                <a:gs pos="0">
                  <a:schemeClr val="accent1">
                    <a:alpha val="0"/>
                  </a:schemeClr>
                </a:gs>
                <a:gs pos="100000">
                  <a:schemeClr val="accent1">
                    <a:alpha val="18000"/>
                  </a:schemeClr>
                </a:gs>
              </a:gsLst>
              <a:lin ang="5400000" scaled="0"/>
            </a:gradFill>
            <a:ln w="12700" cap="flat" cmpd="sng" algn="ctr">
              <a:noFill/>
              <a:prstDash val="solid"/>
              <a:miter lim="800000"/>
            </a:ln>
            <a:effectLst/>
          </p:spPr>
          <p:txBody>
            <a:bodyPr rtlCol="0" anchor="ctr"/>
            <a:lstStyle/>
            <a:p>
              <a:pPr marL="0" marR="0" lvl="0" indent="0" algn="ctr" defTabSz="822960" eaLnBrk="1" fontAlgn="auto" latinLnBrk="0" hangingPunct="1">
                <a:lnSpc>
                  <a:spcPct val="100000"/>
                </a:lnSpc>
                <a:spcBef>
                  <a:spcPts val="0"/>
                </a:spcBef>
                <a:spcAft>
                  <a:spcPts val="0"/>
                </a:spcAft>
                <a:buClrTx/>
                <a:buSzTx/>
                <a:buFontTx/>
                <a:buNone/>
                <a:defRPr/>
              </a:pPr>
              <a:endParaRPr kumimoji="0" lang="zh-CN" altLang="en-US" sz="1620" b="0" i="0" u="none" strike="noStrike" kern="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71" name="六边形 70"/>
            <p:cNvSpPr/>
            <p:nvPr/>
          </p:nvSpPr>
          <p:spPr>
            <a:xfrm>
              <a:off x="418431" y="4801233"/>
              <a:ext cx="5108567" cy="876687"/>
            </a:xfrm>
            <a:prstGeom prst="hexagon">
              <a:avLst>
                <a:gd name="adj" fmla="val 148386"/>
                <a:gd name="vf" fmla="val 115470"/>
              </a:avLst>
            </a:prstGeom>
            <a:gradFill flip="none" rotWithShape="1">
              <a:gsLst>
                <a:gs pos="81000">
                  <a:schemeClr val="accent1">
                    <a:alpha val="0"/>
                  </a:schemeClr>
                </a:gs>
                <a:gs pos="100000">
                  <a:schemeClr val="accent1">
                    <a:alpha val="47000"/>
                  </a:schemeClr>
                </a:gs>
              </a:gsLst>
              <a:path path="shape">
                <a:fillToRect l="50000" t="50000" r="50000" b="50000"/>
              </a:path>
              <a:tileRect/>
            </a:gradFill>
            <a:ln w="12700" cap="flat" cmpd="sng" algn="ctr">
              <a:noFill/>
              <a:prstDash val="solid"/>
              <a:miter lim="800000"/>
            </a:ln>
            <a:effectLst/>
          </p:spPr>
          <p:txBody>
            <a:bodyPr rtlCol="0" anchor="ctr"/>
            <a:lstStyle/>
            <a:p>
              <a:pPr algn="ctr" defTabSz="822960"/>
              <a:endParaRPr lang="zh-CN" altLang="en-US" sz="1620" kern="0">
                <a:solidFill>
                  <a:srgbClr val="FFFFFF"/>
                </a:solidFill>
                <a:latin typeface="Arial" panose="020B0604020202020204"/>
                <a:ea typeface="Microsoft YaHei" panose="020B0503020204020204" charset="-122"/>
              </a:endParaRPr>
            </a:p>
          </p:txBody>
        </p:sp>
        <p:sp>
          <p:nvSpPr>
            <p:cNvPr id="72" name="旁门左道出品"/>
            <p:cNvSpPr/>
            <p:nvPr/>
          </p:nvSpPr>
          <p:spPr>
            <a:xfrm>
              <a:off x="418431" y="4801233"/>
              <a:ext cx="5108567" cy="876687"/>
            </a:xfrm>
            <a:prstGeom prst="hexagon">
              <a:avLst>
                <a:gd name="adj" fmla="val 148386"/>
                <a:gd name="vf" fmla="val 115470"/>
              </a:avLst>
            </a:prstGeom>
            <a:gradFill flip="none" rotWithShape="1">
              <a:gsLst>
                <a:gs pos="81000">
                  <a:schemeClr val="accent1">
                    <a:alpha val="0"/>
                  </a:schemeClr>
                </a:gs>
                <a:gs pos="100000">
                  <a:schemeClr val="accent1">
                    <a:alpha val="47000"/>
                  </a:schemeClr>
                </a:gs>
              </a:gsLst>
              <a:path path="shape">
                <a:fillToRect l="50000" t="50000" r="50000" b="50000"/>
              </a:path>
              <a:tileRect/>
            </a:gradFill>
            <a:ln w="12700" cap="flat" cmpd="sng" algn="ctr">
              <a:noFill/>
              <a:prstDash val="solid"/>
              <a:miter lim="800000"/>
            </a:ln>
            <a:effectLst/>
          </p:spPr>
          <p:txBody>
            <a:bodyPr rtlCol="0" anchor="ctr"/>
            <a:lstStyle/>
            <a:p>
              <a:pPr algn="ctr" defTabSz="822960"/>
              <a:endParaRPr lang="zh-CN" altLang="en-US" sz="1620" kern="0">
                <a:solidFill>
                  <a:srgbClr val="FFFFFF"/>
                </a:solidFill>
                <a:latin typeface="Arial" panose="020B0604020202020204"/>
                <a:ea typeface="Microsoft YaHei" panose="020B0503020204020204" charset="-122"/>
              </a:endParaRPr>
            </a:p>
          </p:txBody>
        </p:sp>
        <p:sp>
          <p:nvSpPr>
            <p:cNvPr id="73" name="六边形 72"/>
            <p:cNvSpPr/>
            <p:nvPr/>
          </p:nvSpPr>
          <p:spPr>
            <a:xfrm>
              <a:off x="418431" y="4660523"/>
              <a:ext cx="5108567" cy="876687"/>
            </a:xfrm>
            <a:prstGeom prst="hexagon">
              <a:avLst>
                <a:gd name="adj" fmla="val 148386"/>
                <a:gd name="vf" fmla="val 115470"/>
              </a:avLst>
            </a:prstGeom>
            <a:gradFill flip="none" rotWithShape="1">
              <a:gsLst>
                <a:gs pos="81000">
                  <a:schemeClr val="accent1">
                    <a:alpha val="0"/>
                  </a:schemeClr>
                </a:gs>
                <a:gs pos="100000">
                  <a:schemeClr val="accent1">
                    <a:alpha val="47000"/>
                  </a:schemeClr>
                </a:gs>
              </a:gsLst>
              <a:path path="shape">
                <a:fillToRect l="50000" t="50000" r="50000" b="50000"/>
              </a:path>
              <a:tileRect/>
            </a:gradFill>
            <a:ln w="12700" cap="flat" cmpd="sng" algn="ctr">
              <a:noFill/>
              <a:prstDash val="solid"/>
              <a:miter lim="800000"/>
            </a:ln>
            <a:effectLst/>
          </p:spPr>
          <p:txBody>
            <a:bodyPr rtlCol="0" anchor="ctr"/>
            <a:lstStyle/>
            <a:p>
              <a:pPr marL="0" marR="0" lvl="0" indent="0" algn="ctr" defTabSz="822960" eaLnBrk="1" fontAlgn="auto" latinLnBrk="0" hangingPunct="1">
                <a:lnSpc>
                  <a:spcPct val="100000"/>
                </a:lnSpc>
                <a:spcBef>
                  <a:spcPts val="0"/>
                </a:spcBef>
                <a:spcAft>
                  <a:spcPts val="0"/>
                </a:spcAft>
                <a:buClrTx/>
                <a:buSzTx/>
                <a:buFontTx/>
                <a:buNone/>
                <a:defRPr/>
              </a:pPr>
              <a:endParaRPr kumimoji="0" lang="zh-CN" altLang="en-US" sz="1620" b="0" i="0" u="none" strike="noStrike" kern="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74" name="任意多边形: 形状 380"/>
            <p:cNvSpPr/>
            <p:nvPr/>
          </p:nvSpPr>
          <p:spPr>
            <a:xfrm>
              <a:off x="932233" y="4755810"/>
              <a:ext cx="4080960" cy="620153"/>
            </a:xfrm>
            <a:custGeom>
              <a:avLst/>
              <a:gdLst>
                <a:gd name="connsiteX0" fmla="*/ 683577 w 2973647"/>
                <a:gd name="connsiteY0" fmla="*/ 0 h 451882"/>
                <a:gd name="connsiteX1" fmla="*/ 2290070 w 2973647"/>
                <a:gd name="connsiteY1" fmla="*/ 0 h 451882"/>
                <a:gd name="connsiteX2" fmla="*/ 2973647 w 2973647"/>
                <a:gd name="connsiteY2" fmla="*/ 201930 h 451882"/>
                <a:gd name="connsiteX3" fmla="*/ 2966259 w 2973647"/>
                <a:gd name="connsiteY3" fmla="*/ 204113 h 451882"/>
                <a:gd name="connsiteX4" fmla="*/ 2973647 w 2973647"/>
                <a:gd name="connsiteY4" fmla="*/ 206295 h 451882"/>
                <a:gd name="connsiteX5" fmla="*/ 2966257 w 2973647"/>
                <a:gd name="connsiteY5" fmla="*/ 208478 h 451882"/>
                <a:gd name="connsiteX6" fmla="*/ 2973647 w 2973647"/>
                <a:gd name="connsiteY6" fmla="*/ 210661 h 451882"/>
                <a:gd name="connsiteX7" fmla="*/ 2966257 w 2973647"/>
                <a:gd name="connsiteY7" fmla="*/ 212844 h 451882"/>
                <a:gd name="connsiteX8" fmla="*/ 2973647 w 2973647"/>
                <a:gd name="connsiteY8" fmla="*/ 215027 h 451882"/>
                <a:gd name="connsiteX9" fmla="*/ 2966259 w 2973647"/>
                <a:gd name="connsiteY9" fmla="*/ 217210 h 451882"/>
                <a:gd name="connsiteX10" fmla="*/ 2973647 w 2973647"/>
                <a:gd name="connsiteY10" fmla="*/ 219392 h 451882"/>
                <a:gd name="connsiteX11" fmla="*/ 2966257 w 2973647"/>
                <a:gd name="connsiteY11" fmla="*/ 221575 h 451882"/>
                <a:gd name="connsiteX12" fmla="*/ 2973647 w 2973647"/>
                <a:gd name="connsiteY12" fmla="*/ 223758 h 451882"/>
                <a:gd name="connsiteX13" fmla="*/ 2966257 w 2973647"/>
                <a:gd name="connsiteY13" fmla="*/ 225941 h 451882"/>
                <a:gd name="connsiteX14" fmla="*/ 2973647 w 2973647"/>
                <a:gd name="connsiteY14" fmla="*/ 228124 h 451882"/>
                <a:gd name="connsiteX15" fmla="*/ 2966259 w 2973647"/>
                <a:gd name="connsiteY15" fmla="*/ 230307 h 451882"/>
                <a:gd name="connsiteX16" fmla="*/ 2973647 w 2973647"/>
                <a:gd name="connsiteY16" fmla="*/ 232489 h 451882"/>
                <a:gd name="connsiteX17" fmla="*/ 2966257 w 2973647"/>
                <a:gd name="connsiteY17" fmla="*/ 234672 h 451882"/>
                <a:gd name="connsiteX18" fmla="*/ 2973647 w 2973647"/>
                <a:gd name="connsiteY18" fmla="*/ 236855 h 451882"/>
                <a:gd name="connsiteX19" fmla="*/ 2966257 w 2973647"/>
                <a:gd name="connsiteY19" fmla="*/ 239038 h 451882"/>
                <a:gd name="connsiteX20" fmla="*/ 2973647 w 2973647"/>
                <a:gd name="connsiteY20" fmla="*/ 241221 h 451882"/>
                <a:gd name="connsiteX21" fmla="*/ 2966259 w 2973647"/>
                <a:gd name="connsiteY21" fmla="*/ 243404 h 451882"/>
                <a:gd name="connsiteX22" fmla="*/ 2973647 w 2973647"/>
                <a:gd name="connsiteY22" fmla="*/ 245586 h 451882"/>
                <a:gd name="connsiteX23" fmla="*/ 2966257 w 2973647"/>
                <a:gd name="connsiteY23" fmla="*/ 247769 h 451882"/>
                <a:gd name="connsiteX24" fmla="*/ 2973647 w 2973647"/>
                <a:gd name="connsiteY24" fmla="*/ 249952 h 451882"/>
                <a:gd name="connsiteX25" fmla="*/ 2290070 w 2973647"/>
                <a:gd name="connsiteY25" fmla="*/ 451882 h 451882"/>
                <a:gd name="connsiteX26" fmla="*/ 683577 w 2973647"/>
                <a:gd name="connsiteY26" fmla="*/ 451882 h 451882"/>
                <a:gd name="connsiteX27" fmla="*/ 0 w 2973647"/>
                <a:gd name="connsiteY27" fmla="*/ 249952 h 451882"/>
                <a:gd name="connsiteX28" fmla="*/ 7390 w 2973647"/>
                <a:gd name="connsiteY28" fmla="*/ 247769 h 451882"/>
                <a:gd name="connsiteX29" fmla="*/ 0 w 2973647"/>
                <a:gd name="connsiteY29" fmla="*/ 245586 h 451882"/>
                <a:gd name="connsiteX30" fmla="*/ 7389 w 2973647"/>
                <a:gd name="connsiteY30" fmla="*/ 243404 h 451882"/>
                <a:gd name="connsiteX31" fmla="*/ 0 w 2973647"/>
                <a:gd name="connsiteY31" fmla="*/ 241221 h 451882"/>
                <a:gd name="connsiteX32" fmla="*/ 7390 w 2973647"/>
                <a:gd name="connsiteY32" fmla="*/ 239038 h 451882"/>
                <a:gd name="connsiteX33" fmla="*/ 0 w 2973647"/>
                <a:gd name="connsiteY33" fmla="*/ 236855 h 451882"/>
                <a:gd name="connsiteX34" fmla="*/ 7390 w 2973647"/>
                <a:gd name="connsiteY34" fmla="*/ 234672 h 451882"/>
                <a:gd name="connsiteX35" fmla="*/ 0 w 2973647"/>
                <a:gd name="connsiteY35" fmla="*/ 232489 h 451882"/>
                <a:gd name="connsiteX36" fmla="*/ 7389 w 2973647"/>
                <a:gd name="connsiteY36" fmla="*/ 230307 h 451882"/>
                <a:gd name="connsiteX37" fmla="*/ 0 w 2973647"/>
                <a:gd name="connsiteY37" fmla="*/ 228124 h 451882"/>
                <a:gd name="connsiteX38" fmla="*/ 7390 w 2973647"/>
                <a:gd name="connsiteY38" fmla="*/ 225941 h 451882"/>
                <a:gd name="connsiteX39" fmla="*/ 0 w 2973647"/>
                <a:gd name="connsiteY39" fmla="*/ 223758 h 451882"/>
                <a:gd name="connsiteX40" fmla="*/ 7390 w 2973647"/>
                <a:gd name="connsiteY40" fmla="*/ 221575 h 451882"/>
                <a:gd name="connsiteX41" fmla="*/ 0 w 2973647"/>
                <a:gd name="connsiteY41" fmla="*/ 219392 h 451882"/>
                <a:gd name="connsiteX42" fmla="*/ 7389 w 2973647"/>
                <a:gd name="connsiteY42" fmla="*/ 217210 h 451882"/>
                <a:gd name="connsiteX43" fmla="*/ 0 w 2973647"/>
                <a:gd name="connsiteY43" fmla="*/ 215027 h 451882"/>
                <a:gd name="connsiteX44" fmla="*/ 7390 w 2973647"/>
                <a:gd name="connsiteY44" fmla="*/ 212844 h 451882"/>
                <a:gd name="connsiteX45" fmla="*/ 0 w 2973647"/>
                <a:gd name="connsiteY45" fmla="*/ 210661 h 451882"/>
                <a:gd name="connsiteX46" fmla="*/ 7390 w 2973647"/>
                <a:gd name="connsiteY46" fmla="*/ 208478 h 451882"/>
                <a:gd name="connsiteX47" fmla="*/ 0 w 2973647"/>
                <a:gd name="connsiteY47" fmla="*/ 206295 h 451882"/>
                <a:gd name="connsiteX48" fmla="*/ 7389 w 2973647"/>
                <a:gd name="connsiteY48" fmla="*/ 204113 h 451882"/>
                <a:gd name="connsiteX49" fmla="*/ 0 w 2973647"/>
                <a:gd name="connsiteY49" fmla="*/ 201930 h 451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973647" h="451882">
                  <a:moveTo>
                    <a:pt x="683577" y="0"/>
                  </a:moveTo>
                  <a:lnTo>
                    <a:pt x="2290070" y="0"/>
                  </a:lnTo>
                  <a:lnTo>
                    <a:pt x="2973647" y="201930"/>
                  </a:lnTo>
                  <a:lnTo>
                    <a:pt x="2966259" y="204113"/>
                  </a:lnTo>
                  <a:lnTo>
                    <a:pt x="2973647" y="206295"/>
                  </a:lnTo>
                  <a:lnTo>
                    <a:pt x="2966257" y="208478"/>
                  </a:lnTo>
                  <a:lnTo>
                    <a:pt x="2973647" y="210661"/>
                  </a:lnTo>
                  <a:lnTo>
                    <a:pt x="2966257" y="212844"/>
                  </a:lnTo>
                  <a:lnTo>
                    <a:pt x="2973647" y="215027"/>
                  </a:lnTo>
                  <a:lnTo>
                    <a:pt x="2966259" y="217210"/>
                  </a:lnTo>
                  <a:lnTo>
                    <a:pt x="2973647" y="219392"/>
                  </a:lnTo>
                  <a:lnTo>
                    <a:pt x="2966257" y="221575"/>
                  </a:lnTo>
                  <a:lnTo>
                    <a:pt x="2973647" y="223758"/>
                  </a:lnTo>
                  <a:lnTo>
                    <a:pt x="2966257" y="225941"/>
                  </a:lnTo>
                  <a:lnTo>
                    <a:pt x="2973647" y="228124"/>
                  </a:lnTo>
                  <a:lnTo>
                    <a:pt x="2966259" y="230307"/>
                  </a:lnTo>
                  <a:lnTo>
                    <a:pt x="2973647" y="232489"/>
                  </a:lnTo>
                  <a:lnTo>
                    <a:pt x="2966257" y="234672"/>
                  </a:lnTo>
                  <a:lnTo>
                    <a:pt x="2973647" y="236855"/>
                  </a:lnTo>
                  <a:lnTo>
                    <a:pt x="2966257" y="239038"/>
                  </a:lnTo>
                  <a:lnTo>
                    <a:pt x="2973647" y="241221"/>
                  </a:lnTo>
                  <a:lnTo>
                    <a:pt x="2966259" y="243404"/>
                  </a:lnTo>
                  <a:lnTo>
                    <a:pt x="2973647" y="245586"/>
                  </a:lnTo>
                  <a:lnTo>
                    <a:pt x="2966257" y="247769"/>
                  </a:lnTo>
                  <a:lnTo>
                    <a:pt x="2973647" y="249952"/>
                  </a:lnTo>
                  <a:lnTo>
                    <a:pt x="2290070" y="451882"/>
                  </a:lnTo>
                  <a:lnTo>
                    <a:pt x="683577" y="451882"/>
                  </a:lnTo>
                  <a:lnTo>
                    <a:pt x="0" y="249952"/>
                  </a:lnTo>
                  <a:lnTo>
                    <a:pt x="7390" y="247769"/>
                  </a:lnTo>
                  <a:lnTo>
                    <a:pt x="0" y="245586"/>
                  </a:lnTo>
                  <a:lnTo>
                    <a:pt x="7389" y="243404"/>
                  </a:lnTo>
                  <a:lnTo>
                    <a:pt x="0" y="241221"/>
                  </a:lnTo>
                  <a:lnTo>
                    <a:pt x="7390" y="239038"/>
                  </a:lnTo>
                  <a:lnTo>
                    <a:pt x="0" y="236855"/>
                  </a:lnTo>
                  <a:lnTo>
                    <a:pt x="7390" y="234672"/>
                  </a:lnTo>
                  <a:lnTo>
                    <a:pt x="0" y="232489"/>
                  </a:lnTo>
                  <a:lnTo>
                    <a:pt x="7389" y="230307"/>
                  </a:lnTo>
                  <a:lnTo>
                    <a:pt x="0" y="228124"/>
                  </a:lnTo>
                  <a:lnTo>
                    <a:pt x="7390" y="225941"/>
                  </a:lnTo>
                  <a:lnTo>
                    <a:pt x="0" y="223758"/>
                  </a:lnTo>
                  <a:lnTo>
                    <a:pt x="7390" y="221575"/>
                  </a:lnTo>
                  <a:lnTo>
                    <a:pt x="0" y="219392"/>
                  </a:lnTo>
                  <a:lnTo>
                    <a:pt x="7389" y="217210"/>
                  </a:lnTo>
                  <a:lnTo>
                    <a:pt x="0" y="215027"/>
                  </a:lnTo>
                  <a:lnTo>
                    <a:pt x="7390" y="212844"/>
                  </a:lnTo>
                  <a:lnTo>
                    <a:pt x="0" y="210661"/>
                  </a:lnTo>
                  <a:lnTo>
                    <a:pt x="7390" y="208478"/>
                  </a:lnTo>
                  <a:lnTo>
                    <a:pt x="0" y="206295"/>
                  </a:lnTo>
                  <a:lnTo>
                    <a:pt x="7389" y="204113"/>
                  </a:lnTo>
                  <a:lnTo>
                    <a:pt x="0" y="201930"/>
                  </a:lnTo>
                  <a:close/>
                </a:path>
              </a:pathLst>
            </a:custGeom>
            <a:gradFill flip="none" rotWithShape="1">
              <a:gsLst>
                <a:gs pos="100000">
                  <a:schemeClr val="accent1"/>
                </a:gs>
                <a:gs pos="14000">
                  <a:schemeClr val="accent1">
                    <a:lumMod val="60000"/>
                    <a:lumOff val="40000"/>
                  </a:schemeClr>
                </a:gs>
              </a:gsLst>
              <a:lin ang="0" scaled="1"/>
              <a:tileRect/>
            </a:gradFill>
            <a:ln w="12700" cap="flat" cmpd="sng" algn="ctr">
              <a:noFill/>
              <a:prstDash val="solid"/>
              <a:miter lim="800000"/>
            </a:ln>
            <a:effectLst/>
          </p:spPr>
          <p:txBody>
            <a:bodyPr wrap="square" rtlCol="0" anchor="ctr">
              <a:noAutofit/>
            </a:bodyPr>
            <a:lstStyle/>
            <a:p>
              <a:pPr marL="0" marR="0" lvl="0" indent="0" algn="ctr" defTabSz="822960" eaLnBrk="1" fontAlgn="auto" latinLnBrk="0" hangingPunct="1">
                <a:lnSpc>
                  <a:spcPct val="100000"/>
                </a:lnSpc>
                <a:spcBef>
                  <a:spcPts val="0"/>
                </a:spcBef>
                <a:spcAft>
                  <a:spcPts val="0"/>
                </a:spcAft>
                <a:buClrTx/>
                <a:buSzTx/>
                <a:buFontTx/>
                <a:buNone/>
                <a:defRPr/>
              </a:pPr>
              <a:endParaRPr kumimoji="0" lang="zh-CN" altLang="en-US" sz="1620" b="0" i="0" u="none" strike="noStrike" kern="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75" name="旁门左道出品"/>
            <p:cNvSpPr/>
            <p:nvPr/>
          </p:nvSpPr>
          <p:spPr>
            <a:xfrm>
              <a:off x="932233" y="4749817"/>
              <a:ext cx="4080960" cy="554247"/>
            </a:xfrm>
            <a:prstGeom prst="hexagon">
              <a:avLst>
                <a:gd name="adj" fmla="val 169261"/>
                <a:gd name="vf" fmla="val 115470"/>
              </a:avLst>
            </a:prstGeom>
            <a:solidFill>
              <a:schemeClr val="accent1"/>
            </a:solidFill>
            <a:ln w="3175" cap="flat" cmpd="sng" algn="ctr">
              <a:solidFill>
                <a:schemeClr val="accent1">
                  <a:lumMod val="60000"/>
                  <a:lumOff val="40000"/>
                </a:schemeClr>
              </a:solidFill>
              <a:prstDash val="solid"/>
              <a:miter lim="800000"/>
            </a:ln>
            <a:effectLst>
              <a:innerShdw blurRad="254000">
                <a:schemeClr val="accent1">
                  <a:lumMod val="60000"/>
                  <a:lumOff val="40000"/>
                  <a:alpha val="43000"/>
                </a:schemeClr>
              </a:innerShdw>
            </a:effectLst>
          </p:spPr>
          <p:txBody>
            <a:bodyPr rtlCol="0" anchor="ctr"/>
            <a:lstStyle/>
            <a:p>
              <a:pPr marL="0" marR="0" lvl="0" indent="0" algn="ctr" defTabSz="822960" eaLnBrk="1" fontAlgn="auto" latinLnBrk="0" hangingPunct="1">
                <a:lnSpc>
                  <a:spcPct val="100000"/>
                </a:lnSpc>
                <a:spcBef>
                  <a:spcPts val="0"/>
                </a:spcBef>
                <a:spcAft>
                  <a:spcPts val="0"/>
                </a:spcAft>
                <a:buClrTx/>
                <a:buSzTx/>
                <a:buFontTx/>
                <a:buNone/>
                <a:defRPr/>
              </a:pPr>
              <a:endParaRPr kumimoji="0" lang="zh-CN" altLang="en-US" sz="1620" b="0" i="0" u="none" strike="noStrike" kern="0" cap="none" spc="0" normalizeH="0" baseline="0" noProof="0">
                <a:ln>
                  <a:noFill/>
                </a:ln>
                <a:solidFill>
                  <a:srgbClr val="FFFFFF"/>
                </a:solidFill>
                <a:effectLst/>
                <a:uLnTx/>
                <a:uFillTx/>
                <a:latin typeface="Arial" panose="020B0604020202020204"/>
                <a:ea typeface="Microsoft YaHei" panose="020B0503020204020204" charset="-122"/>
              </a:endParaRPr>
            </a:p>
          </p:txBody>
        </p:sp>
        <p:cxnSp>
          <p:nvCxnSpPr>
            <p:cNvPr id="76" name="旁门左道出品"/>
            <p:cNvCxnSpPr>
              <a:stCxn id="73" idx="3"/>
              <a:endCxn id="73" idx="2"/>
            </p:cNvCxnSpPr>
            <p:nvPr/>
          </p:nvCxnSpPr>
          <p:spPr>
            <a:xfrm>
              <a:off x="418431" y="5098867"/>
              <a:ext cx="1553309" cy="438343"/>
            </a:xfrm>
            <a:prstGeom prst="line">
              <a:avLst/>
            </a:prstGeom>
            <a:noFill/>
            <a:ln w="15875" cap="flat" cmpd="sng" algn="ctr">
              <a:gradFill>
                <a:gsLst>
                  <a:gs pos="0">
                    <a:schemeClr val="accent1"/>
                  </a:gs>
                  <a:gs pos="74000">
                    <a:schemeClr val="accent1">
                      <a:alpha val="0"/>
                    </a:schemeClr>
                  </a:gs>
                </a:gsLst>
                <a:lin ang="5400000" scaled="1"/>
              </a:gradFill>
              <a:prstDash val="solid"/>
              <a:miter lim="800000"/>
            </a:ln>
            <a:effectLst/>
          </p:spPr>
        </p:cxnSp>
        <p:cxnSp>
          <p:nvCxnSpPr>
            <p:cNvPr id="77" name="直接连接符 76"/>
            <p:cNvCxnSpPr>
              <a:stCxn id="73" idx="2"/>
            </p:cNvCxnSpPr>
            <p:nvPr/>
          </p:nvCxnSpPr>
          <p:spPr>
            <a:xfrm>
              <a:off x="1971740" y="5537209"/>
              <a:ext cx="2246252" cy="0"/>
            </a:xfrm>
            <a:prstGeom prst="line">
              <a:avLst/>
            </a:prstGeom>
            <a:noFill/>
            <a:ln w="15875" cap="flat" cmpd="sng" algn="ctr">
              <a:gradFill flip="none" rotWithShape="1">
                <a:gsLst>
                  <a:gs pos="0">
                    <a:schemeClr val="accent1"/>
                  </a:gs>
                  <a:gs pos="74000">
                    <a:schemeClr val="accent1">
                      <a:alpha val="0"/>
                    </a:schemeClr>
                  </a:gs>
                </a:gsLst>
                <a:lin ang="0" scaled="1"/>
                <a:tileRect/>
              </a:gradFill>
              <a:prstDash val="solid"/>
              <a:miter lim="800000"/>
            </a:ln>
            <a:effectLst/>
          </p:spPr>
        </p:cxnSp>
        <p:cxnSp>
          <p:nvCxnSpPr>
            <p:cNvPr id="78" name="旁门左道出品"/>
            <p:cNvCxnSpPr>
              <a:stCxn id="73" idx="1"/>
              <a:endCxn id="73" idx="0"/>
            </p:cNvCxnSpPr>
            <p:nvPr/>
          </p:nvCxnSpPr>
          <p:spPr>
            <a:xfrm flipV="1">
              <a:off x="3973688" y="5098867"/>
              <a:ext cx="1553309" cy="438343"/>
            </a:xfrm>
            <a:prstGeom prst="line">
              <a:avLst/>
            </a:prstGeom>
            <a:noFill/>
            <a:ln w="15875" cap="flat" cmpd="sng" algn="ctr">
              <a:gradFill flip="none" rotWithShape="1">
                <a:gsLst>
                  <a:gs pos="0">
                    <a:schemeClr val="accent1"/>
                  </a:gs>
                  <a:gs pos="74000">
                    <a:schemeClr val="accent1">
                      <a:alpha val="0"/>
                    </a:schemeClr>
                  </a:gs>
                </a:gsLst>
                <a:lin ang="0" scaled="1"/>
                <a:tileRect/>
              </a:gradFill>
              <a:prstDash val="solid"/>
              <a:miter lim="800000"/>
            </a:ln>
            <a:effectLst/>
          </p:spPr>
        </p:cxnSp>
      </p:grpSp>
      <p:grpSp>
        <p:nvGrpSpPr>
          <p:cNvPr id="81" name="组合 80"/>
          <p:cNvGrpSpPr/>
          <p:nvPr/>
        </p:nvGrpSpPr>
        <p:grpSpPr>
          <a:xfrm>
            <a:off x="4675013" y="2742855"/>
            <a:ext cx="2831878" cy="3415269"/>
            <a:chOff x="418431" y="518160"/>
            <a:chExt cx="5108572" cy="5159760"/>
          </a:xfrm>
          <a:effectLst>
            <a:outerShdw blurRad="152400" dist="190500" dir="5400000" algn="t" rotWithShape="0">
              <a:srgbClr val="0C2350">
                <a:alpha val="40000"/>
              </a:srgbClr>
            </a:outerShdw>
          </a:effectLst>
        </p:grpSpPr>
        <p:sp>
          <p:nvSpPr>
            <p:cNvPr id="82" name="矩形 81"/>
            <p:cNvSpPr/>
            <p:nvPr/>
          </p:nvSpPr>
          <p:spPr>
            <a:xfrm>
              <a:off x="418431" y="518160"/>
              <a:ext cx="5108572" cy="4524521"/>
            </a:xfrm>
            <a:prstGeom prst="rect">
              <a:avLst/>
            </a:prstGeom>
            <a:gradFill>
              <a:gsLst>
                <a:gs pos="0">
                  <a:schemeClr val="accent1">
                    <a:alpha val="0"/>
                  </a:schemeClr>
                </a:gs>
                <a:gs pos="53000">
                  <a:schemeClr val="accent1">
                    <a:alpha val="14000"/>
                  </a:schemeClr>
                </a:gs>
              </a:gsLst>
              <a:lin ang="5400000" scaled="0"/>
            </a:gradFill>
            <a:ln w="12700" cap="flat" cmpd="sng" algn="ctr">
              <a:noFill/>
              <a:prstDash val="solid"/>
              <a:miter lim="800000"/>
            </a:ln>
            <a:effectLst/>
          </p:spPr>
          <p:txBody>
            <a:bodyPr rtlCol="0" anchor="ctr"/>
            <a:lstStyle/>
            <a:p>
              <a:pPr marL="0" marR="0" lvl="0" indent="0" algn="ctr" defTabSz="822960" eaLnBrk="1" fontAlgn="auto" latinLnBrk="0" hangingPunct="1">
                <a:lnSpc>
                  <a:spcPct val="100000"/>
                </a:lnSpc>
                <a:spcBef>
                  <a:spcPts val="0"/>
                </a:spcBef>
                <a:spcAft>
                  <a:spcPts val="0"/>
                </a:spcAft>
                <a:buClrTx/>
                <a:buSzTx/>
                <a:buFontTx/>
                <a:buNone/>
                <a:defRPr/>
              </a:pPr>
              <a:endParaRPr kumimoji="0" lang="zh-CN" altLang="en-US" sz="1620" b="0" i="0" u="none" strike="noStrike" kern="0" cap="none" spc="0" normalizeH="0" baseline="0" noProof="0">
                <a:ln>
                  <a:noFill/>
                </a:ln>
                <a:solidFill>
                  <a:srgbClr val="FFFFFF"/>
                </a:solidFill>
                <a:effectLst/>
                <a:uLnTx/>
                <a:uFillTx/>
                <a:latin typeface="Arial" panose="020B0604020202020204"/>
                <a:ea typeface="Microsoft YaHei" panose="020B0503020204020204" charset="-122"/>
              </a:endParaRPr>
            </a:p>
          </p:txBody>
        </p:sp>
        <p:grpSp>
          <p:nvGrpSpPr>
            <p:cNvPr id="83" name="组合 82"/>
            <p:cNvGrpSpPr/>
            <p:nvPr/>
          </p:nvGrpSpPr>
          <p:grpSpPr>
            <a:xfrm>
              <a:off x="418431" y="872067"/>
              <a:ext cx="5104212" cy="4226799"/>
              <a:chOff x="418431" y="2557162"/>
              <a:chExt cx="5104212" cy="2541704"/>
            </a:xfrm>
          </p:grpSpPr>
          <p:cxnSp>
            <p:nvCxnSpPr>
              <p:cNvPr id="93" name="旁门左道出品"/>
              <p:cNvCxnSpPr/>
              <p:nvPr/>
            </p:nvCxnSpPr>
            <p:spPr>
              <a:xfrm>
                <a:off x="418431" y="2557162"/>
                <a:ext cx="0" cy="2541704"/>
              </a:xfrm>
              <a:prstGeom prst="line">
                <a:avLst/>
              </a:prstGeom>
              <a:noFill/>
              <a:ln w="12700" cap="flat" cmpd="sng" algn="ctr">
                <a:gradFill>
                  <a:gsLst>
                    <a:gs pos="0">
                      <a:schemeClr val="accent1">
                        <a:alpha val="0"/>
                      </a:schemeClr>
                    </a:gs>
                    <a:gs pos="74000">
                      <a:schemeClr val="accent1"/>
                    </a:gs>
                  </a:gsLst>
                  <a:lin ang="5400000" scaled="1"/>
                </a:gradFill>
                <a:prstDash val="solid"/>
                <a:miter lim="800000"/>
              </a:ln>
              <a:effectLst/>
            </p:spPr>
          </p:cxnSp>
          <p:cxnSp>
            <p:nvCxnSpPr>
              <p:cNvPr id="94" name="旁门左道出品"/>
              <p:cNvCxnSpPr/>
              <p:nvPr/>
            </p:nvCxnSpPr>
            <p:spPr>
              <a:xfrm>
                <a:off x="5522643" y="2557162"/>
                <a:ext cx="0" cy="2541704"/>
              </a:xfrm>
              <a:prstGeom prst="line">
                <a:avLst/>
              </a:prstGeom>
              <a:noFill/>
              <a:ln w="12700" cap="flat" cmpd="sng" algn="ctr">
                <a:gradFill>
                  <a:gsLst>
                    <a:gs pos="0">
                      <a:schemeClr val="accent1">
                        <a:alpha val="0"/>
                      </a:schemeClr>
                    </a:gs>
                    <a:gs pos="74000">
                      <a:schemeClr val="accent1"/>
                    </a:gs>
                  </a:gsLst>
                  <a:lin ang="5400000" scaled="1"/>
                </a:gradFill>
                <a:prstDash val="solid"/>
                <a:miter lim="800000"/>
              </a:ln>
              <a:effectLst/>
            </p:spPr>
          </p:cxnSp>
        </p:grpSp>
        <p:sp>
          <p:nvSpPr>
            <p:cNvPr id="84" name="矩形 83"/>
            <p:cNvSpPr/>
            <p:nvPr/>
          </p:nvSpPr>
          <p:spPr>
            <a:xfrm>
              <a:off x="932236" y="1180080"/>
              <a:ext cx="4080962" cy="3843357"/>
            </a:xfrm>
            <a:prstGeom prst="rect">
              <a:avLst/>
            </a:prstGeom>
            <a:gradFill>
              <a:gsLst>
                <a:gs pos="0">
                  <a:schemeClr val="accent1">
                    <a:alpha val="0"/>
                  </a:schemeClr>
                </a:gs>
                <a:gs pos="100000">
                  <a:schemeClr val="accent1">
                    <a:alpha val="18000"/>
                  </a:schemeClr>
                </a:gs>
              </a:gsLst>
              <a:lin ang="5400000" scaled="0"/>
            </a:gradFill>
            <a:ln w="12700" cap="flat" cmpd="sng" algn="ctr">
              <a:noFill/>
              <a:prstDash val="solid"/>
              <a:miter lim="800000"/>
            </a:ln>
            <a:effectLst/>
          </p:spPr>
          <p:txBody>
            <a:bodyPr rtlCol="0" anchor="ctr"/>
            <a:lstStyle/>
            <a:p>
              <a:pPr marL="0" marR="0" lvl="0" indent="0" algn="ctr" defTabSz="822960" eaLnBrk="1" fontAlgn="auto" latinLnBrk="0" hangingPunct="1">
                <a:lnSpc>
                  <a:spcPct val="100000"/>
                </a:lnSpc>
                <a:spcBef>
                  <a:spcPts val="0"/>
                </a:spcBef>
                <a:spcAft>
                  <a:spcPts val="0"/>
                </a:spcAft>
                <a:buClrTx/>
                <a:buSzTx/>
                <a:buFontTx/>
                <a:buNone/>
                <a:defRPr/>
              </a:pPr>
              <a:endParaRPr kumimoji="0" lang="zh-CN" altLang="en-US" sz="1620" b="0" i="0" u="none" strike="noStrike" kern="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85" name="六边形 84"/>
            <p:cNvSpPr/>
            <p:nvPr/>
          </p:nvSpPr>
          <p:spPr>
            <a:xfrm>
              <a:off x="418431" y="4801233"/>
              <a:ext cx="5108567" cy="876687"/>
            </a:xfrm>
            <a:prstGeom prst="hexagon">
              <a:avLst>
                <a:gd name="adj" fmla="val 148386"/>
                <a:gd name="vf" fmla="val 115470"/>
              </a:avLst>
            </a:prstGeom>
            <a:gradFill flip="none" rotWithShape="1">
              <a:gsLst>
                <a:gs pos="81000">
                  <a:schemeClr val="accent1">
                    <a:alpha val="0"/>
                  </a:schemeClr>
                </a:gs>
                <a:gs pos="100000">
                  <a:schemeClr val="accent1">
                    <a:alpha val="47000"/>
                  </a:schemeClr>
                </a:gs>
              </a:gsLst>
              <a:path path="shape">
                <a:fillToRect l="50000" t="50000" r="50000" b="50000"/>
              </a:path>
              <a:tileRect/>
            </a:gradFill>
            <a:ln w="12700" cap="flat" cmpd="sng" algn="ctr">
              <a:noFill/>
              <a:prstDash val="solid"/>
              <a:miter lim="800000"/>
            </a:ln>
            <a:effectLst/>
          </p:spPr>
          <p:txBody>
            <a:bodyPr rtlCol="0" anchor="ctr"/>
            <a:lstStyle/>
            <a:p>
              <a:pPr algn="ctr" defTabSz="822960"/>
              <a:endParaRPr lang="zh-CN" altLang="en-US" sz="1620" kern="0">
                <a:solidFill>
                  <a:srgbClr val="FFFFFF"/>
                </a:solidFill>
                <a:latin typeface="Arial" panose="020B0604020202020204"/>
                <a:ea typeface="Microsoft YaHei" panose="020B0503020204020204" charset="-122"/>
              </a:endParaRPr>
            </a:p>
          </p:txBody>
        </p:sp>
        <p:sp>
          <p:nvSpPr>
            <p:cNvPr id="86" name="旁门左道出品"/>
            <p:cNvSpPr/>
            <p:nvPr/>
          </p:nvSpPr>
          <p:spPr>
            <a:xfrm>
              <a:off x="418431" y="4801233"/>
              <a:ext cx="5108567" cy="876687"/>
            </a:xfrm>
            <a:prstGeom prst="hexagon">
              <a:avLst>
                <a:gd name="adj" fmla="val 148386"/>
                <a:gd name="vf" fmla="val 115470"/>
              </a:avLst>
            </a:prstGeom>
            <a:gradFill flip="none" rotWithShape="1">
              <a:gsLst>
                <a:gs pos="81000">
                  <a:schemeClr val="accent1">
                    <a:alpha val="0"/>
                  </a:schemeClr>
                </a:gs>
                <a:gs pos="100000">
                  <a:schemeClr val="accent1">
                    <a:alpha val="47000"/>
                  </a:schemeClr>
                </a:gs>
              </a:gsLst>
              <a:path path="shape">
                <a:fillToRect l="50000" t="50000" r="50000" b="50000"/>
              </a:path>
              <a:tileRect/>
            </a:gradFill>
            <a:ln w="12700" cap="flat" cmpd="sng" algn="ctr">
              <a:noFill/>
              <a:prstDash val="solid"/>
              <a:miter lim="800000"/>
            </a:ln>
            <a:effectLst/>
          </p:spPr>
          <p:txBody>
            <a:bodyPr rtlCol="0" anchor="ctr"/>
            <a:lstStyle/>
            <a:p>
              <a:pPr algn="ctr" defTabSz="822960"/>
              <a:endParaRPr lang="zh-CN" altLang="en-US" sz="1620" kern="0">
                <a:solidFill>
                  <a:srgbClr val="FFFFFF"/>
                </a:solidFill>
                <a:latin typeface="Arial" panose="020B0604020202020204"/>
                <a:ea typeface="Microsoft YaHei" panose="020B0503020204020204" charset="-122"/>
              </a:endParaRPr>
            </a:p>
          </p:txBody>
        </p:sp>
        <p:sp>
          <p:nvSpPr>
            <p:cNvPr id="87" name="六边形 86"/>
            <p:cNvSpPr/>
            <p:nvPr/>
          </p:nvSpPr>
          <p:spPr>
            <a:xfrm>
              <a:off x="418431" y="4660523"/>
              <a:ext cx="5108567" cy="876687"/>
            </a:xfrm>
            <a:prstGeom prst="hexagon">
              <a:avLst>
                <a:gd name="adj" fmla="val 148386"/>
                <a:gd name="vf" fmla="val 115470"/>
              </a:avLst>
            </a:prstGeom>
            <a:gradFill flip="none" rotWithShape="1">
              <a:gsLst>
                <a:gs pos="81000">
                  <a:schemeClr val="accent1">
                    <a:alpha val="0"/>
                  </a:schemeClr>
                </a:gs>
                <a:gs pos="100000">
                  <a:schemeClr val="accent1">
                    <a:alpha val="47000"/>
                  </a:schemeClr>
                </a:gs>
              </a:gsLst>
              <a:path path="shape">
                <a:fillToRect l="50000" t="50000" r="50000" b="50000"/>
              </a:path>
              <a:tileRect/>
            </a:gradFill>
            <a:ln w="12700" cap="flat" cmpd="sng" algn="ctr">
              <a:noFill/>
              <a:prstDash val="solid"/>
              <a:miter lim="800000"/>
            </a:ln>
            <a:effectLst/>
          </p:spPr>
          <p:txBody>
            <a:bodyPr rtlCol="0" anchor="ctr"/>
            <a:lstStyle/>
            <a:p>
              <a:pPr marL="0" marR="0" lvl="0" indent="0" algn="ctr" defTabSz="822960" eaLnBrk="1" fontAlgn="auto" latinLnBrk="0" hangingPunct="1">
                <a:lnSpc>
                  <a:spcPct val="100000"/>
                </a:lnSpc>
                <a:spcBef>
                  <a:spcPts val="0"/>
                </a:spcBef>
                <a:spcAft>
                  <a:spcPts val="0"/>
                </a:spcAft>
                <a:buClrTx/>
                <a:buSzTx/>
                <a:buFontTx/>
                <a:buNone/>
                <a:defRPr/>
              </a:pPr>
              <a:endParaRPr kumimoji="0" lang="zh-CN" altLang="en-US" sz="1620" b="0" i="0" u="none" strike="noStrike" kern="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88" name="任意多边形: 形状 380"/>
            <p:cNvSpPr/>
            <p:nvPr/>
          </p:nvSpPr>
          <p:spPr>
            <a:xfrm>
              <a:off x="932233" y="4755810"/>
              <a:ext cx="4080960" cy="620153"/>
            </a:xfrm>
            <a:custGeom>
              <a:avLst/>
              <a:gdLst>
                <a:gd name="connsiteX0" fmla="*/ 683577 w 2973647"/>
                <a:gd name="connsiteY0" fmla="*/ 0 h 451882"/>
                <a:gd name="connsiteX1" fmla="*/ 2290070 w 2973647"/>
                <a:gd name="connsiteY1" fmla="*/ 0 h 451882"/>
                <a:gd name="connsiteX2" fmla="*/ 2973647 w 2973647"/>
                <a:gd name="connsiteY2" fmla="*/ 201930 h 451882"/>
                <a:gd name="connsiteX3" fmla="*/ 2966259 w 2973647"/>
                <a:gd name="connsiteY3" fmla="*/ 204113 h 451882"/>
                <a:gd name="connsiteX4" fmla="*/ 2973647 w 2973647"/>
                <a:gd name="connsiteY4" fmla="*/ 206295 h 451882"/>
                <a:gd name="connsiteX5" fmla="*/ 2966257 w 2973647"/>
                <a:gd name="connsiteY5" fmla="*/ 208478 h 451882"/>
                <a:gd name="connsiteX6" fmla="*/ 2973647 w 2973647"/>
                <a:gd name="connsiteY6" fmla="*/ 210661 h 451882"/>
                <a:gd name="connsiteX7" fmla="*/ 2966257 w 2973647"/>
                <a:gd name="connsiteY7" fmla="*/ 212844 h 451882"/>
                <a:gd name="connsiteX8" fmla="*/ 2973647 w 2973647"/>
                <a:gd name="connsiteY8" fmla="*/ 215027 h 451882"/>
                <a:gd name="connsiteX9" fmla="*/ 2966259 w 2973647"/>
                <a:gd name="connsiteY9" fmla="*/ 217210 h 451882"/>
                <a:gd name="connsiteX10" fmla="*/ 2973647 w 2973647"/>
                <a:gd name="connsiteY10" fmla="*/ 219392 h 451882"/>
                <a:gd name="connsiteX11" fmla="*/ 2966257 w 2973647"/>
                <a:gd name="connsiteY11" fmla="*/ 221575 h 451882"/>
                <a:gd name="connsiteX12" fmla="*/ 2973647 w 2973647"/>
                <a:gd name="connsiteY12" fmla="*/ 223758 h 451882"/>
                <a:gd name="connsiteX13" fmla="*/ 2966257 w 2973647"/>
                <a:gd name="connsiteY13" fmla="*/ 225941 h 451882"/>
                <a:gd name="connsiteX14" fmla="*/ 2973647 w 2973647"/>
                <a:gd name="connsiteY14" fmla="*/ 228124 h 451882"/>
                <a:gd name="connsiteX15" fmla="*/ 2966259 w 2973647"/>
                <a:gd name="connsiteY15" fmla="*/ 230307 h 451882"/>
                <a:gd name="connsiteX16" fmla="*/ 2973647 w 2973647"/>
                <a:gd name="connsiteY16" fmla="*/ 232489 h 451882"/>
                <a:gd name="connsiteX17" fmla="*/ 2966257 w 2973647"/>
                <a:gd name="connsiteY17" fmla="*/ 234672 h 451882"/>
                <a:gd name="connsiteX18" fmla="*/ 2973647 w 2973647"/>
                <a:gd name="connsiteY18" fmla="*/ 236855 h 451882"/>
                <a:gd name="connsiteX19" fmla="*/ 2966257 w 2973647"/>
                <a:gd name="connsiteY19" fmla="*/ 239038 h 451882"/>
                <a:gd name="connsiteX20" fmla="*/ 2973647 w 2973647"/>
                <a:gd name="connsiteY20" fmla="*/ 241221 h 451882"/>
                <a:gd name="connsiteX21" fmla="*/ 2966259 w 2973647"/>
                <a:gd name="connsiteY21" fmla="*/ 243404 h 451882"/>
                <a:gd name="connsiteX22" fmla="*/ 2973647 w 2973647"/>
                <a:gd name="connsiteY22" fmla="*/ 245586 h 451882"/>
                <a:gd name="connsiteX23" fmla="*/ 2966257 w 2973647"/>
                <a:gd name="connsiteY23" fmla="*/ 247769 h 451882"/>
                <a:gd name="connsiteX24" fmla="*/ 2973647 w 2973647"/>
                <a:gd name="connsiteY24" fmla="*/ 249952 h 451882"/>
                <a:gd name="connsiteX25" fmla="*/ 2290070 w 2973647"/>
                <a:gd name="connsiteY25" fmla="*/ 451882 h 451882"/>
                <a:gd name="connsiteX26" fmla="*/ 683577 w 2973647"/>
                <a:gd name="connsiteY26" fmla="*/ 451882 h 451882"/>
                <a:gd name="connsiteX27" fmla="*/ 0 w 2973647"/>
                <a:gd name="connsiteY27" fmla="*/ 249952 h 451882"/>
                <a:gd name="connsiteX28" fmla="*/ 7390 w 2973647"/>
                <a:gd name="connsiteY28" fmla="*/ 247769 h 451882"/>
                <a:gd name="connsiteX29" fmla="*/ 0 w 2973647"/>
                <a:gd name="connsiteY29" fmla="*/ 245586 h 451882"/>
                <a:gd name="connsiteX30" fmla="*/ 7389 w 2973647"/>
                <a:gd name="connsiteY30" fmla="*/ 243404 h 451882"/>
                <a:gd name="connsiteX31" fmla="*/ 0 w 2973647"/>
                <a:gd name="connsiteY31" fmla="*/ 241221 h 451882"/>
                <a:gd name="connsiteX32" fmla="*/ 7390 w 2973647"/>
                <a:gd name="connsiteY32" fmla="*/ 239038 h 451882"/>
                <a:gd name="connsiteX33" fmla="*/ 0 w 2973647"/>
                <a:gd name="connsiteY33" fmla="*/ 236855 h 451882"/>
                <a:gd name="connsiteX34" fmla="*/ 7390 w 2973647"/>
                <a:gd name="connsiteY34" fmla="*/ 234672 h 451882"/>
                <a:gd name="connsiteX35" fmla="*/ 0 w 2973647"/>
                <a:gd name="connsiteY35" fmla="*/ 232489 h 451882"/>
                <a:gd name="connsiteX36" fmla="*/ 7389 w 2973647"/>
                <a:gd name="connsiteY36" fmla="*/ 230307 h 451882"/>
                <a:gd name="connsiteX37" fmla="*/ 0 w 2973647"/>
                <a:gd name="connsiteY37" fmla="*/ 228124 h 451882"/>
                <a:gd name="connsiteX38" fmla="*/ 7390 w 2973647"/>
                <a:gd name="connsiteY38" fmla="*/ 225941 h 451882"/>
                <a:gd name="connsiteX39" fmla="*/ 0 w 2973647"/>
                <a:gd name="connsiteY39" fmla="*/ 223758 h 451882"/>
                <a:gd name="connsiteX40" fmla="*/ 7390 w 2973647"/>
                <a:gd name="connsiteY40" fmla="*/ 221575 h 451882"/>
                <a:gd name="connsiteX41" fmla="*/ 0 w 2973647"/>
                <a:gd name="connsiteY41" fmla="*/ 219392 h 451882"/>
                <a:gd name="connsiteX42" fmla="*/ 7389 w 2973647"/>
                <a:gd name="connsiteY42" fmla="*/ 217210 h 451882"/>
                <a:gd name="connsiteX43" fmla="*/ 0 w 2973647"/>
                <a:gd name="connsiteY43" fmla="*/ 215027 h 451882"/>
                <a:gd name="connsiteX44" fmla="*/ 7390 w 2973647"/>
                <a:gd name="connsiteY44" fmla="*/ 212844 h 451882"/>
                <a:gd name="connsiteX45" fmla="*/ 0 w 2973647"/>
                <a:gd name="connsiteY45" fmla="*/ 210661 h 451882"/>
                <a:gd name="connsiteX46" fmla="*/ 7390 w 2973647"/>
                <a:gd name="connsiteY46" fmla="*/ 208478 h 451882"/>
                <a:gd name="connsiteX47" fmla="*/ 0 w 2973647"/>
                <a:gd name="connsiteY47" fmla="*/ 206295 h 451882"/>
                <a:gd name="connsiteX48" fmla="*/ 7389 w 2973647"/>
                <a:gd name="connsiteY48" fmla="*/ 204113 h 451882"/>
                <a:gd name="connsiteX49" fmla="*/ 0 w 2973647"/>
                <a:gd name="connsiteY49" fmla="*/ 201930 h 451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973647" h="451882">
                  <a:moveTo>
                    <a:pt x="683577" y="0"/>
                  </a:moveTo>
                  <a:lnTo>
                    <a:pt x="2290070" y="0"/>
                  </a:lnTo>
                  <a:lnTo>
                    <a:pt x="2973647" y="201930"/>
                  </a:lnTo>
                  <a:lnTo>
                    <a:pt x="2966259" y="204113"/>
                  </a:lnTo>
                  <a:lnTo>
                    <a:pt x="2973647" y="206295"/>
                  </a:lnTo>
                  <a:lnTo>
                    <a:pt x="2966257" y="208478"/>
                  </a:lnTo>
                  <a:lnTo>
                    <a:pt x="2973647" y="210661"/>
                  </a:lnTo>
                  <a:lnTo>
                    <a:pt x="2966257" y="212844"/>
                  </a:lnTo>
                  <a:lnTo>
                    <a:pt x="2973647" y="215027"/>
                  </a:lnTo>
                  <a:lnTo>
                    <a:pt x="2966259" y="217210"/>
                  </a:lnTo>
                  <a:lnTo>
                    <a:pt x="2973647" y="219392"/>
                  </a:lnTo>
                  <a:lnTo>
                    <a:pt x="2966257" y="221575"/>
                  </a:lnTo>
                  <a:lnTo>
                    <a:pt x="2973647" y="223758"/>
                  </a:lnTo>
                  <a:lnTo>
                    <a:pt x="2966257" y="225941"/>
                  </a:lnTo>
                  <a:lnTo>
                    <a:pt x="2973647" y="228124"/>
                  </a:lnTo>
                  <a:lnTo>
                    <a:pt x="2966259" y="230307"/>
                  </a:lnTo>
                  <a:lnTo>
                    <a:pt x="2973647" y="232489"/>
                  </a:lnTo>
                  <a:lnTo>
                    <a:pt x="2966257" y="234672"/>
                  </a:lnTo>
                  <a:lnTo>
                    <a:pt x="2973647" y="236855"/>
                  </a:lnTo>
                  <a:lnTo>
                    <a:pt x="2966257" y="239038"/>
                  </a:lnTo>
                  <a:lnTo>
                    <a:pt x="2973647" y="241221"/>
                  </a:lnTo>
                  <a:lnTo>
                    <a:pt x="2966259" y="243404"/>
                  </a:lnTo>
                  <a:lnTo>
                    <a:pt x="2973647" y="245586"/>
                  </a:lnTo>
                  <a:lnTo>
                    <a:pt x="2966257" y="247769"/>
                  </a:lnTo>
                  <a:lnTo>
                    <a:pt x="2973647" y="249952"/>
                  </a:lnTo>
                  <a:lnTo>
                    <a:pt x="2290070" y="451882"/>
                  </a:lnTo>
                  <a:lnTo>
                    <a:pt x="683577" y="451882"/>
                  </a:lnTo>
                  <a:lnTo>
                    <a:pt x="0" y="249952"/>
                  </a:lnTo>
                  <a:lnTo>
                    <a:pt x="7390" y="247769"/>
                  </a:lnTo>
                  <a:lnTo>
                    <a:pt x="0" y="245586"/>
                  </a:lnTo>
                  <a:lnTo>
                    <a:pt x="7389" y="243404"/>
                  </a:lnTo>
                  <a:lnTo>
                    <a:pt x="0" y="241221"/>
                  </a:lnTo>
                  <a:lnTo>
                    <a:pt x="7390" y="239038"/>
                  </a:lnTo>
                  <a:lnTo>
                    <a:pt x="0" y="236855"/>
                  </a:lnTo>
                  <a:lnTo>
                    <a:pt x="7390" y="234672"/>
                  </a:lnTo>
                  <a:lnTo>
                    <a:pt x="0" y="232489"/>
                  </a:lnTo>
                  <a:lnTo>
                    <a:pt x="7389" y="230307"/>
                  </a:lnTo>
                  <a:lnTo>
                    <a:pt x="0" y="228124"/>
                  </a:lnTo>
                  <a:lnTo>
                    <a:pt x="7390" y="225941"/>
                  </a:lnTo>
                  <a:lnTo>
                    <a:pt x="0" y="223758"/>
                  </a:lnTo>
                  <a:lnTo>
                    <a:pt x="7390" y="221575"/>
                  </a:lnTo>
                  <a:lnTo>
                    <a:pt x="0" y="219392"/>
                  </a:lnTo>
                  <a:lnTo>
                    <a:pt x="7389" y="217210"/>
                  </a:lnTo>
                  <a:lnTo>
                    <a:pt x="0" y="215027"/>
                  </a:lnTo>
                  <a:lnTo>
                    <a:pt x="7390" y="212844"/>
                  </a:lnTo>
                  <a:lnTo>
                    <a:pt x="0" y="210661"/>
                  </a:lnTo>
                  <a:lnTo>
                    <a:pt x="7390" y="208478"/>
                  </a:lnTo>
                  <a:lnTo>
                    <a:pt x="0" y="206295"/>
                  </a:lnTo>
                  <a:lnTo>
                    <a:pt x="7389" y="204113"/>
                  </a:lnTo>
                  <a:lnTo>
                    <a:pt x="0" y="201930"/>
                  </a:lnTo>
                  <a:close/>
                </a:path>
              </a:pathLst>
            </a:custGeom>
            <a:gradFill flip="none" rotWithShape="1">
              <a:gsLst>
                <a:gs pos="100000">
                  <a:schemeClr val="accent1"/>
                </a:gs>
                <a:gs pos="14000">
                  <a:schemeClr val="accent1">
                    <a:lumMod val="60000"/>
                    <a:lumOff val="40000"/>
                  </a:schemeClr>
                </a:gs>
              </a:gsLst>
              <a:lin ang="0" scaled="1"/>
              <a:tileRect/>
            </a:gradFill>
            <a:ln w="12700" cap="flat" cmpd="sng" algn="ctr">
              <a:noFill/>
              <a:prstDash val="solid"/>
              <a:miter lim="800000"/>
            </a:ln>
            <a:effectLst/>
          </p:spPr>
          <p:txBody>
            <a:bodyPr wrap="square" rtlCol="0" anchor="ctr">
              <a:noAutofit/>
            </a:bodyPr>
            <a:lstStyle/>
            <a:p>
              <a:pPr marL="0" marR="0" lvl="0" indent="0" algn="ctr" defTabSz="822960" eaLnBrk="1" fontAlgn="auto" latinLnBrk="0" hangingPunct="1">
                <a:lnSpc>
                  <a:spcPct val="100000"/>
                </a:lnSpc>
                <a:spcBef>
                  <a:spcPts val="0"/>
                </a:spcBef>
                <a:spcAft>
                  <a:spcPts val="0"/>
                </a:spcAft>
                <a:buClrTx/>
                <a:buSzTx/>
                <a:buFontTx/>
                <a:buNone/>
                <a:defRPr/>
              </a:pPr>
              <a:endParaRPr kumimoji="0" lang="zh-CN" altLang="en-US" sz="1620" b="0" i="0" u="none" strike="noStrike" kern="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89" name="旁门左道出品"/>
            <p:cNvSpPr/>
            <p:nvPr/>
          </p:nvSpPr>
          <p:spPr>
            <a:xfrm>
              <a:off x="932233" y="4749817"/>
              <a:ext cx="4080960" cy="554247"/>
            </a:xfrm>
            <a:prstGeom prst="hexagon">
              <a:avLst>
                <a:gd name="adj" fmla="val 169261"/>
                <a:gd name="vf" fmla="val 115470"/>
              </a:avLst>
            </a:prstGeom>
            <a:solidFill>
              <a:schemeClr val="accent1"/>
            </a:solidFill>
            <a:ln w="3175" cap="flat" cmpd="sng" algn="ctr">
              <a:solidFill>
                <a:schemeClr val="accent1">
                  <a:lumMod val="60000"/>
                  <a:lumOff val="40000"/>
                </a:schemeClr>
              </a:solidFill>
              <a:prstDash val="solid"/>
              <a:miter lim="800000"/>
            </a:ln>
            <a:effectLst>
              <a:innerShdw blurRad="254000">
                <a:schemeClr val="accent1">
                  <a:lumMod val="60000"/>
                  <a:lumOff val="40000"/>
                  <a:alpha val="43000"/>
                </a:schemeClr>
              </a:innerShdw>
            </a:effectLst>
          </p:spPr>
          <p:txBody>
            <a:bodyPr rtlCol="0" anchor="ctr"/>
            <a:lstStyle/>
            <a:p>
              <a:pPr marL="0" marR="0" lvl="0" indent="0" algn="ctr" defTabSz="822960" eaLnBrk="1" fontAlgn="auto" latinLnBrk="0" hangingPunct="1">
                <a:lnSpc>
                  <a:spcPct val="100000"/>
                </a:lnSpc>
                <a:spcBef>
                  <a:spcPts val="0"/>
                </a:spcBef>
                <a:spcAft>
                  <a:spcPts val="0"/>
                </a:spcAft>
                <a:buClrTx/>
                <a:buSzTx/>
                <a:buFontTx/>
                <a:buNone/>
                <a:defRPr/>
              </a:pPr>
              <a:endParaRPr kumimoji="0" lang="zh-CN" altLang="en-US" sz="1620" b="0" i="0" u="none" strike="noStrike" kern="0" cap="none" spc="0" normalizeH="0" baseline="0" noProof="0">
                <a:ln>
                  <a:noFill/>
                </a:ln>
                <a:solidFill>
                  <a:srgbClr val="FFFFFF"/>
                </a:solidFill>
                <a:effectLst/>
                <a:uLnTx/>
                <a:uFillTx/>
                <a:latin typeface="Arial" panose="020B0604020202020204"/>
                <a:ea typeface="Microsoft YaHei" panose="020B0503020204020204" charset="-122"/>
              </a:endParaRPr>
            </a:p>
          </p:txBody>
        </p:sp>
        <p:cxnSp>
          <p:nvCxnSpPr>
            <p:cNvPr id="90" name="旁门左道出品"/>
            <p:cNvCxnSpPr>
              <a:stCxn id="87" idx="3"/>
              <a:endCxn id="87" idx="2"/>
            </p:cNvCxnSpPr>
            <p:nvPr/>
          </p:nvCxnSpPr>
          <p:spPr>
            <a:xfrm>
              <a:off x="418431" y="5098867"/>
              <a:ext cx="1553309" cy="438343"/>
            </a:xfrm>
            <a:prstGeom prst="line">
              <a:avLst/>
            </a:prstGeom>
            <a:noFill/>
            <a:ln w="15875" cap="flat" cmpd="sng" algn="ctr">
              <a:gradFill>
                <a:gsLst>
                  <a:gs pos="0">
                    <a:schemeClr val="accent1"/>
                  </a:gs>
                  <a:gs pos="74000">
                    <a:schemeClr val="accent1">
                      <a:alpha val="0"/>
                    </a:schemeClr>
                  </a:gs>
                </a:gsLst>
                <a:lin ang="5400000" scaled="1"/>
              </a:gradFill>
              <a:prstDash val="solid"/>
              <a:miter lim="800000"/>
            </a:ln>
            <a:effectLst/>
          </p:spPr>
        </p:cxnSp>
        <p:cxnSp>
          <p:nvCxnSpPr>
            <p:cNvPr id="91" name="直接连接符 90"/>
            <p:cNvCxnSpPr>
              <a:stCxn id="87" idx="2"/>
            </p:cNvCxnSpPr>
            <p:nvPr/>
          </p:nvCxnSpPr>
          <p:spPr>
            <a:xfrm>
              <a:off x="1971740" y="5537209"/>
              <a:ext cx="2246252" cy="0"/>
            </a:xfrm>
            <a:prstGeom prst="line">
              <a:avLst/>
            </a:prstGeom>
            <a:noFill/>
            <a:ln w="15875" cap="flat" cmpd="sng" algn="ctr">
              <a:gradFill flip="none" rotWithShape="1">
                <a:gsLst>
                  <a:gs pos="0">
                    <a:schemeClr val="accent1"/>
                  </a:gs>
                  <a:gs pos="74000">
                    <a:schemeClr val="accent1">
                      <a:alpha val="0"/>
                    </a:schemeClr>
                  </a:gs>
                </a:gsLst>
                <a:lin ang="0" scaled="1"/>
                <a:tileRect/>
              </a:gradFill>
              <a:prstDash val="solid"/>
              <a:miter lim="800000"/>
            </a:ln>
            <a:effectLst/>
          </p:spPr>
        </p:cxnSp>
        <p:cxnSp>
          <p:nvCxnSpPr>
            <p:cNvPr id="92" name="旁门左道出品"/>
            <p:cNvCxnSpPr>
              <a:stCxn id="87" idx="1"/>
              <a:endCxn id="87" idx="0"/>
            </p:cNvCxnSpPr>
            <p:nvPr/>
          </p:nvCxnSpPr>
          <p:spPr>
            <a:xfrm flipV="1">
              <a:off x="3973688" y="5098867"/>
              <a:ext cx="1553309" cy="438343"/>
            </a:xfrm>
            <a:prstGeom prst="line">
              <a:avLst/>
            </a:prstGeom>
            <a:noFill/>
            <a:ln w="15875" cap="flat" cmpd="sng" algn="ctr">
              <a:gradFill flip="none" rotWithShape="1">
                <a:gsLst>
                  <a:gs pos="0">
                    <a:schemeClr val="accent1"/>
                  </a:gs>
                  <a:gs pos="74000">
                    <a:schemeClr val="accent1">
                      <a:alpha val="0"/>
                    </a:schemeClr>
                  </a:gs>
                </a:gsLst>
                <a:lin ang="0" scaled="1"/>
                <a:tileRect/>
              </a:gradFill>
              <a:prstDash val="solid"/>
              <a:miter lim="800000"/>
            </a:ln>
            <a:effectLst/>
          </p:spPr>
        </p:cxnSp>
      </p:grpSp>
      <p:grpSp>
        <p:nvGrpSpPr>
          <p:cNvPr id="95" name="组合 94"/>
          <p:cNvGrpSpPr/>
          <p:nvPr/>
        </p:nvGrpSpPr>
        <p:grpSpPr>
          <a:xfrm>
            <a:off x="7872596" y="2742855"/>
            <a:ext cx="2831878" cy="3415269"/>
            <a:chOff x="418431" y="518160"/>
            <a:chExt cx="5108572" cy="5159760"/>
          </a:xfrm>
          <a:effectLst>
            <a:outerShdw blurRad="152400" dist="190500" dir="5400000" algn="t" rotWithShape="0">
              <a:srgbClr val="0C2350">
                <a:alpha val="40000"/>
              </a:srgbClr>
            </a:outerShdw>
          </a:effectLst>
        </p:grpSpPr>
        <p:sp>
          <p:nvSpPr>
            <p:cNvPr id="96" name="矩形 95"/>
            <p:cNvSpPr/>
            <p:nvPr/>
          </p:nvSpPr>
          <p:spPr>
            <a:xfrm>
              <a:off x="418431" y="518160"/>
              <a:ext cx="5108572" cy="4524521"/>
            </a:xfrm>
            <a:prstGeom prst="rect">
              <a:avLst/>
            </a:prstGeom>
            <a:gradFill>
              <a:gsLst>
                <a:gs pos="0">
                  <a:schemeClr val="accent1">
                    <a:alpha val="0"/>
                  </a:schemeClr>
                </a:gs>
                <a:gs pos="53000">
                  <a:schemeClr val="accent1">
                    <a:alpha val="14000"/>
                  </a:schemeClr>
                </a:gs>
              </a:gsLst>
              <a:lin ang="5400000" scaled="0"/>
            </a:gradFill>
            <a:ln w="12700" cap="flat" cmpd="sng" algn="ctr">
              <a:noFill/>
              <a:prstDash val="solid"/>
              <a:miter lim="800000"/>
            </a:ln>
            <a:effectLst/>
          </p:spPr>
          <p:txBody>
            <a:bodyPr rtlCol="0" anchor="ctr"/>
            <a:lstStyle/>
            <a:p>
              <a:pPr marL="0" marR="0" lvl="0" indent="0" algn="ctr" defTabSz="822960" eaLnBrk="1" fontAlgn="auto" latinLnBrk="0" hangingPunct="1">
                <a:lnSpc>
                  <a:spcPct val="100000"/>
                </a:lnSpc>
                <a:spcBef>
                  <a:spcPts val="0"/>
                </a:spcBef>
                <a:spcAft>
                  <a:spcPts val="0"/>
                </a:spcAft>
                <a:buClrTx/>
                <a:buSzTx/>
                <a:buFontTx/>
                <a:buNone/>
                <a:defRPr/>
              </a:pPr>
              <a:endParaRPr kumimoji="0" lang="zh-CN" altLang="en-US" sz="1620" b="0" i="0" u="none" strike="noStrike" kern="0" cap="none" spc="0" normalizeH="0" baseline="0" noProof="0">
                <a:ln>
                  <a:noFill/>
                </a:ln>
                <a:solidFill>
                  <a:srgbClr val="FFFFFF"/>
                </a:solidFill>
                <a:effectLst/>
                <a:uLnTx/>
                <a:uFillTx/>
                <a:latin typeface="Arial" panose="020B0604020202020204"/>
                <a:ea typeface="Microsoft YaHei" panose="020B0503020204020204" charset="-122"/>
              </a:endParaRPr>
            </a:p>
          </p:txBody>
        </p:sp>
        <p:grpSp>
          <p:nvGrpSpPr>
            <p:cNvPr id="97" name="组合 96"/>
            <p:cNvGrpSpPr/>
            <p:nvPr/>
          </p:nvGrpSpPr>
          <p:grpSpPr>
            <a:xfrm>
              <a:off x="418431" y="872067"/>
              <a:ext cx="5104212" cy="4226799"/>
              <a:chOff x="418431" y="2557162"/>
              <a:chExt cx="5104212" cy="2541704"/>
            </a:xfrm>
          </p:grpSpPr>
          <p:cxnSp>
            <p:nvCxnSpPr>
              <p:cNvPr id="107" name="旁门左道出品"/>
              <p:cNvCxnSpPr/>
              <p:nvPr/>
            </p:nvCxnSpPr>
            <p:spPr>
              <a:xfrm>
                <a:off x="418431" y="2557162"/>
                <a:ext cx="0" cy="2541704"/>
              </a:xfrm>
              <a:prstGeom prst="line">
                <a:avLst/>
              </a:prstGeom>
              <a:noFill/>
              <a:ln w="12700" cap="flat" cmpd="sng" algn="ctr">
                <a:gradFill>
                  <a:gsLst>
                    <a:gs pos="0">
                      <a:schemeClr val="accent1">
                        <a:alpha val="0"/>
                      </a:schemeClr>
                    </a:gs>
                    <a:gs pos="74000">
                      <a:schemeClr val="accent1"/>
                    </a:gs>
                  </a:gsLst>
                  <a:lin ang="5400000" scaled="1"/>
                </a:gradFill>
                <a:prstDash val="solid"/>
                <a:miter lim="800000"/>
              </a:ln>
              <a:effectLst/>
            </p:spPr>
          </p:cxnSp>
          <p:cxnSp>
            <p:nvCxnSpPr>
              <p:cNvPr id="108" name="旁门左道出品"/>
              <p:cNvCxnSpPr/>
              <p:nvPr/>
            </p:nvCxnSpPr>
            <p:spPr>
              <a:xfrm>
                <a:off x="5522643" y="2557162"/>
                <a:ext cx="0" cy="2541704"/>
              </a:xfrm>
              <a:prstGeom prst="line">
                <a:avLst/>
              </a:prstGeom>
              <a:noFill/>
              <a:ln w="12700" cap="flat" cmpd="sng" algn="ctr">
                <a:gradFill>
                  <a:gsLst>
                    <a:gs pos="0">
                      <a:schemeClr val="accent1">
                        <a:alpha val="0"/>
                      </a:schemeClr>
                    </a:gs>
                    <a:gs pos="74000">
                      <a:schemeClr val="accent1"/>
                    </a:gs>
                  </a:gsLst>
                  <a:lin ang="5400000" scaled="1"/>
                </a:gradFill>
                <a:prstDash val="solid"/>
                <a:miter lim="800000"/>
              </a:ln>
              <a:effectLst/>
            </p:spPr>
          </p:cxnSp>
        </p:grpSp>
        <p:sp>
          <p:nvSpPr>
            <p:cNvPr id="98" name="矩形 97"/>
            <p:cNvSpPr/>
            <p:nvPr/>
          </p:nvSpPr>
          <p:spPr>
            <a:xfrm>
              <a:off x="932236" y="1180080"/>
              <a:ext cx="4080962" cy="3843357"/>
            </a:xfrm>
            <a:prstGeom prst="rect">
              <a:avLst/>
            </a:prstGeom>
            <a:gradFill>
              <a:gsLst>
                <a:gs pos="0">
                  <a:schemeClr val="accent1">
                    <a:alpha val="0"/>
                  </a:schemeClr>
                </a:gs>
                <a:gs pos="100000">
                  <a:schemeClr val="accent1">
                    <a:alpha val="18000"/>
                  </a:schemeClr>
                </a:gs>
              </a:gsLst>
              <a:lin ang="5400000" scaled="0"/>
            </a:gradFill>
            <a:ln w="12700" cap="flat" cmpd="sng" algn="ctr">
              <a:noFill/>
              <a:prstDash val="solid"/>
              <a:miter lim="800000"/>
            </a:ln>
            <a:effectLst/>
          </p:spPr>
          <p:txBody>
            <a:bodyPr rtlCol="0" anchor="ctr"/>
            <a:lstStyle/>
            <a:p>
              <a:pPr marL="0" marR="0" lvl="0" indent="0" algn="ctr" defTabSz="822960" eaLnBrk="1" fontAlgn="auto" latinLnBrk="0" hangingPunct="1">
                <a:lnSpc>
                  <a:spcPct val="100000"/>
                </a:lnSpc>
                <a:spcBef>
                  <a:spcPts val="0"/>
                </a:spcBef>
                <a:spcAft>
                  <a:spcPts val="0"/>
                </a:spcAft>
                <a:buClrTx/>
                <a:buSzTx/>
                <a:buFontTx/>
                <a:buNone/>
                <a:defRPr/>
              </a:pPr>
              <a:endParaRPr kumimoji="0" lang="zh-CN" altLang="en-US" sz="1620" b="0" i="0" u="none" strike="noStrike" kern="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99" name="六边形 98"/>
            <p:cNvSpPr/>
            <p:nvPr/>
          </p:nvSpPr>
          <p:spPr>
            <a:xfrm>
              <a:off x="418431" y="4801233"/>
              <a:ext cx="5108567" cy="876687"/>
            </a:xfrm>
            <a:prstGeom prst="hexagon">
              <a:avLst>
                <a:gd name="adj" fmla="val 148386"/>
                <a:gd name="vf" fmla="val 115470"/>
              </a:avLst>
            </a:prstGeom>
            <a:gradFill flip="none" rotWithShape="1">
              <a:gsLst>
                <a:gs pos="81000">
                  <a:schemeClr val="accent1">
                    <a:alpha val="0"/>
                  </a:schemeClr>
                </a:gs>
                <a:gs pos="100000">
                  <a:schemeClr val="accent1">
                    <a:alpha val="47000"/>
                  </a:schemeClr>
                </a:gs>
              </a:gsLst>
              <a:path path="shape">
                <a:fillToRect l="50000" t="50000" r="50000" b="50000"/>
              </a:path>
              <a:tileRect/>
            </a:gradFill>
            <a:ln w="12700" cap="flat" cmpd="sng" algn="ctr">
              <a:noFill/>
              <a:prstDash val="solid"/>
              <a:miter lim="800000"/>
            </a:ln>
            <a:effectLst/>
          </p:spPr>
          <p:txBody>
            <a:bodyPr rtlCol="0" anchor="ctr"/>
            <a:lstStyle/>
            <a:p>
              <a:pPr algn="ctr" defTabSz="822960"/>
              <a:endParaRPr lang="zh-CN" altLang="en-US" sz="1620" kern="0">
                <a:solidFill>
                  <a:srgbClr val="FFFFFF"/>
                </a:solidFill>
                <a:latin typeface="Arial" panose="020B0604020202020204"/>
                <a:ea typeface="Microsoft YaHei" panose="020B0503020204020204" charset="-122"/>
              </a:endParaRPr>
            </a:p>
          </p:txBody>
        </p:sp>
        <p:sp>
          <p:nvSpPr>
            <p:cNvPr id="100" name="旁门左道出品"/>
            <p:cNvSpPr/>
            <p:nvPr/>
          </p:nvSpPr>
          <p:spPr>
            <a:xfrm>
              <a:off x="418431" y="4801233"/>
              <a:ext cx="5108567" cy="876687"/>
            </a:xfrm>
            <a:prstGeom prst="hexagon">
              <a:avLst>
                <a:gd name="adj" fmla="val 148386"/>
                <a:gd name="vf" fmla="val 115470"/>
              </a:avLst>
            </a:prstGeom>
            <a:gradFill flip="none" rotWithShape="1">
              <a:gsLst>
                <a:gs pos="81000">
                  <a:schemeClr val="accent1">
                    <a:alpha val="0"/>
                  </a:schemeClr>
                </a:gs>
                <a:gs pos="100000">
                  <a:schemeClr val="accent1">
                    <a:alpha val="47000"/>
                  </a:schemeClr>
                </a:gs>
              </a:gsLst>
              <a:path path="shape">
                <a:fillToRect l="50000" t="50000" r="50000" b="50000"/>
              </a:path>
              <a:tileRect/>
            </a:gradFill>
            <a:ln w="12700" cap="flat" cmpd="sng" algn="ctr">
              <a:noFill/>
              <a:prstDash val="solid"/>
              <a:miter lim="800000"/>
            </a:ln>
            <a:effectLst/>
          </p:spPr>
          <p:txBody>
            <a:bodyPr rtlCol="0" anchor="ctr"/>
            <a:lstStyle/>
            <a:p>
              <a:pPr algn="ctr" defTabSz="822960"/>
              <a:endParaRPr lang="zh-CN" altLang="en-US" sz="1620" kern="0">
                <a:solidFill>
                  <a:srgbClr val="FFFFFF"/>
                </a:solidFill>
                <a:latin typeface="Arial" panose="020B0604020202020204"/>
                <a:ea typeface="Microsoft YaHei" panose="020B0503020204020204" charset="-122"/>
              </a:endParaRPr>
            </a:p>
          </p:txBody>
        </p:sp>
        <p:sp>
          <p:nvSpPr>
            <p:cNvPr id="101" name="六边形 100"/>
            <p:cNvSpPr/>
            <p:nvPr/>
          </p:nvSpPr>
          <p:spPr>
            <a:xfrm>
              <a:off x="418431" y="4660523"/>
              <a:ext cx="5108567" cy="876687"/>
            </a:xfrm>
            <a:prstGeom prst="hexagon">
              <a:avLst>
                <a:gd name="adj" fmla="val 148386"/>
                <a:gd name="vf" fmla="val 115470"/>
              </a:avLst>
            </a:prstGeom>
            <a:gradFill flip="none" rotWithShape="1">
              <a:gsLst>
                <a:gs pos="81000">
                  <a:schemeClr val="accent1">
                    <a:alpha val="0"/>
                  </a:schemeClr>
                </a:gs>
                <a:gs pos="100000">
                  <a:schemeClr val="accent1">
                    <a:alpha val="47000"/>
                  </a:schemeClr>
                </a:gs>
              </a:gsLst>
              <a:path path="shape">
                <a:fillToRect l="50000" t="50000" r="50000" b="50000"/>
              </a:path>
              <a:tileRect/>
            </a:gradFill>
            <a:ln w="12700" cap="flat" cmpd="sng" algn="ctr">
              <a:noFill/>
              <a:prstDash val="solid"/>
              <a:miter lim="800000"/>
            </a:ln>
            <a:effectLst/>
          </p:spPr>
          <p:txBody>
            <a:bodyPr rtlCol="0" anchor="ctr"/>
            <a:lstStyle/>
            <a:p>
              <a:pPr marL="0" marR="0" lvl="0" indent="0" algn="ctr" defTabSz="822960" eaLnBrk="1" fontAlgn="auto" latinLnBrk="0" hangingPunct="1">
                <a:lnSpc>
                  <a:spcPct val="100000"/>
                </a:lnSpc>
                <a:spcBef>
                  <a:spcPts val="0"/>
                </a:spcBef>
                <a:spcAft>
                  <a:spcPts val="0"/>
                </a:spcAft>
                <a:buClrTx/>
                <a:buSzTx/>
                <a:buFontTx/>
                <a:buNone/>
                <a:defRPr/>
              </a:pPr>
              <a:endParaRPr kumimoji="0" lang="zh-CN" altLang="en-US" sz="1620" b="0" i="0" u="none" strike="noStrike" kern="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102" name="任意多边形: 形状 380"/>
            <p:cNvSpPr/>
            <p:nvPr/>
          </p:nvSpPr>
          <p:spPr>
            <a:xfrm>
              <a:off x="932233" y="4755810"/>
              <a:ext cx="4080960" cy="620153"/>
            </a:xfrm>
            <a:custGeom>
              <a:avLst/>
              <a:gdLst>
                <a:gd name="connsiteX0" fmla="*/ 683577 w 2973647"/>
                <a:gd name="connsiteY0" fmla="*/ 0 h 451882"/>
                <a:gd name="connsiteX1" fmla="*/ 2290070 w 2973647"/>
                <a:gd name="connsiteY1" fmla="*/ 0 h 451882"/>
                <a:gd name="connsiteX2" fmla="*/ 2973647 w 2973647"/>
                <a:gd name="connsiteY2" fmla="*/ 201930 h 451882"/>
                <a:gd name="connsiteX3" fmla="*/ 2966259 w 2973647"/>
                <a:gd name="connsiteY3" fmla="*/ 204113 h 451882"/>
                <a:gd name="connsiteX4" fmla="*/ 2973647 w 2973647"/>
                <a:gd name="connsiteY4" fmla="*/ 206295 h 451882"/>
                <a:gd name="connsiteX5" fmla="*/ 2966257 w 2973647"/>
                <a:gd name="connsiteY5" fmla="*/ 208478 h 451882"/>
                <a:gd name="connsiteX6" fmla="*/ 2973647 w 2973647"/>
                <a:gd name="connsiteY6" fmla="*/ 210661 h 451882"/>
                <a:gd name="connsiteX7" fmla="*/ 2966257 w 2973647"/>
                <a:gd name="connsiteY7" fmla="*/ 212844 h 451882"/>
                <a:gd name="connsiteX8" fmla="*/ 2973647 w 2973647"/>
                <a:gd name="connsiteY8" fmla="*/ 215027 h 451882"/>
                <a:gd name="connsiteX9" fmla="*/ 2966259 w 2973647"/>
                <a:gd name="connsiteY9" fmla="*/ 217210 h 451882"/>
                <a:gd name="connsiteX10" fmla="*/ 2973647 w 2973647"/>
                <a:gd name="connsiteY10" fmla="*/ 219392 h 451882"/>
                <a:gd name="connsiteX11" fmla="*/ 2966257 w 2973647"/>
                <a:gd name="connsiteY11" fmla="*/ 221575 h 451882"/>
                <a:gd name="connsiteX12" fmla="*/ 2973647 w 2973647"/>
                <a:gd name="connsiteY12" fmla="*/ 223758 h 451882"/>
                <a:gd name="connsiteX13" fmla="*/ 2966257 w 2973647"/>
                <a:gd name="connsiteY13" fmla="*/ 225941 h 451882"/>
                <a:gd name="connsiteX14" fmla="*/ 2973647 w 2973647"/>
                <a:gd name="connsiteY14" fmla="*/ 228124 h 451882"/>
                <a:gd name="connsiteX15" fmla="*/ 2966259 w 2973647"/>
                <a:gd name="connsiteY15" fmla="*/ 230307 h 451882"/>
                <a:gd name="connsiteX16" fmla="*/ 2973647 w 2973647"/>
                <a:gd name="connsiteY16" fmla="*/ 232489 h 451882"/>
                <a:gd name="connsiteX17" fmla="*/ 2966257 w 2973647"/>
                <a:gd name="connsiteY17" fmla="*/ 234672 h 451882"/>
                <a:gd name="connsiteX18" fmla="*/ 2973647 w 2973647"/>
                <a:gd name="connsiteY18" fmla="*/ 236855 h 451882"/>
                <a:gd name="connsiteX19" fmla="*/ 2966257 w 2973647"/>
                <a:gd name="connsiteY19" fmla="*/ 239038 h 451882"/>
                <a:gd name="connsiteX20" fmla="*/ 2973647 w 2973647"/>
                <a:gd name="connsiteY20" fmla="*/ 241221 h 451882"/>
                <a:gd name="connsiteX21" fmla="*/ 2966259 w 2973647"/>
                <a:gd name="connsiteY21" fmla="*/ 243404 h 451882"/>
                <a:gd name="connsiteX22" fmla="*/ 2973647 w 2973647"/>
                <a:gd name="connsiteY22" fmla="*/ 245586 h 451882"/>
                <a:gd name="connsiteX23" fmla="*/ 2966257 w 2973647"/>
                <a:gd name="connsiteY23" fmla="*/ 247769 h 451882"/>
                <a:gd name="connsiteX24" fmla="*/ 2973647 w 2973647"/>
                <a:gd name="connsiteY24" fmla="*/ 249952 h 451882"/>
                <a:gd name="connsiteX25" fmla="*/ 2290070 w 2973647"/>
                <a:gd name="connsiteY25" fmla="*/ 451882 h 451882"/>
                <a:gd name="connsiteX26" fmla="*/ 683577 w 2973647"/>
                <a:gd name="connsiteY26" fmla="*/ 451882 h 451882"/>
                <a:gd name="connsiteX27" fmla="*/ 0 w 2973647"/>
                <a:gd name="connsiteY27" fmla="*/ 249952 h 451882"/>
                <a:gd name="connsiteX28" fmla="*/ 7390 w 2973647"/>
                <a:gd name="connsiteY28" fmla="*/ 247769 h 451882"/>
                <a:gd name="connsiteX29" fmla="*/ 0 w 2973647"/>
                <a:gd name="connsiteY29" fmla="*/ 245586 h 451882"/>
                <a:gd name="connsiteX30" fmla="*/ 7389 w 2973647"/>
                <a:gd name="connsiteY30" fmla="*/ 243404 h 451882"/>
                <a:gd name="connsiteX31" fmla="*/ 0 w 2973647"/>
                <a:gd name="connsiteY31" fmla="*/ 241221 h 451882"/>
                <a:gd name="connsiteX32" fmla="*/ 7390 w 2973647"/>
                <a:gd name="connsiteY32" fmla="*/ 239038 h 451882"/>
                <a:gd name="connsiteX33" fmla="*/ 0 w 2973647"/>
                <a:gd name="connsiteY33" fmla="*/ 236855 h 451882"/>
                <a:gd name="connsiteX34" fmla="*/ 7390 w 2973647"/>
                <a:gd name="connsiteY34" fmla="*/ 234672 h 451882"/>
                <a:gd name="connsiteX35" fmla="*/ 0 w 2973647"/>
                <a:gd name="connsiteY35" fmla="*/ 232489 h 451882"/>
                <a:gd name="connsiteX36" fmla="*/ 7389 w 2973647"/>
                <a:gd name="connsiteY36" fmla="*/ 230307 h 451882"/>
                <a:gd name="connsiteX37" fmla="*/ 0 w 2973647"/>
                <a:gd name="connsiteY37" fmla="*/ 228124 h 451882"/>
                <a:gd name="connsiteX38" fmla="*/ 7390 w 2973647"/>
                <a:gd name="connsiteY38" fmla="*/ 225941 h 451882"/>
                <a:gd name="connsiteX39" fmla="*/ 0 w 2973647"/>
                <a:gd name="connsiteY39" fmla="*/ 223758 h 451882"/>
                <a:gd name="connsiteX40" fmla="*/ 7390 w 2973647"/>
                <a:gd name="connsiteY40" fmla="*/ 221575 h 451882"/>
                <a:gd name="connsiteX41" fmla="*/ 0 w 2973647"/>
                <a:gd name="connsiteY41" fmla="*/ 219392 h 451882"/>
                <a:gd name="connsiteX42" fmla="*/ 7389 w 2973647"/>
                <a:gd name="connsiteY42" fmla="*/ 217210 h 451882"/>
                <a:gd name="connsiteX43" fmla="*/ 0 w 2973647"/>
                <a:gd name="connsiteY43" fmla="*/ 215027 h 451882"/>
                <a:gd name="connsiteX44" fmla="*/ 7390 w 2973647"/>
                <a:gd name="connsiteY44" fmla="*/ 212844 h 451882"/>
                <a:gd name="connsiteX45" fmla="*/ 0 w 2973647"/>
                <a:gd name="connsiteY45" fmla="*/ 210661 h 451882"/>
                <a:gd name="connsiteX46" fmla="*/ 7390 w 2973647"/>
                <a:gd name="connsiteY46" fmla="*/ 208478 h 451882"/>
                <a:gd name="connsiteX47" fmla="*/ 0 w 2973647"/>
                <a:gd name="connsiteY47" fmla="*/ 206295 h 451882"/>
                <a:gd name="connsiteX48" fmla="*/ 7389 w 2973647"/>
                <a:gd name="connsiteY48" fmla="*/ 204113 h 451882"/>
                <a:gd name="connsiteX49" fmla="*/ 0 w 2973647"/>
                <a:gd name="connsiteY49" fmla="*/ 201930 h 451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973647" h="451882">
                  <a:moveTo>
                    <a:pt x="683577" y="0"/>
                  </a:moveTo>
                  <a:lnTo>
                    <a:pt x="2290070" y="0"/>
                  </a:lnTo>
                  <a:lnTo>
                    <a:pt x="2973647" y="201930"/>
                  </a:lnTo>
                  <a:lnTo>
                    <a:pt x="2966259" y="204113"/>
                  </a:lnTo>
                  <a:lnTo>
                    <a:pt x="2973647" y="206295"/>
                  </a:lnTo>
                  <a:lnTo>
                    <a:pt x="2966257" y="208478"/>
                  </a:lnTo>
                  <a:lnTo>
                    <a:pt x="2973647" y="210661"/>
                  </a:lnTo>
                  <a:lnTo>
                    <a:pt x="2966257" y="212844"/>
                  </a:lnTo>
                  <a:lnTo>
                    <a:pt x="2973647" y="215027"/>
                  </a:lnTo>
                  <a:lnTo>
                    <a:pt x="2966259" y="217210"/>
                  </a:lnTo>
                  <a:lnTo>
                    <a:pt x="2973647" y="219392"/>
                  </a:lnTo>
                  <a:lnTo>
                    <a:pt x="2966257" y="221575"/>
                  </a:lnTo>
                  <a:lnTo>
                    <a:pt x="2973647" y="223758"/>
                  </a:lnTo>
                  <a:lnTo>
                    <a:pt x="2966257" y="225941"/>
                  </a:lnTo>
                  <a:lnTo>
                    <a:pt x="2973647" y="228124"/>
                  </a:lnTo>
                  <a:lnTo>
                    <a:pt x="2966259" y="230307"/>
                  </a:lnTo>
                  <a:lnTo>
                    <a:pt x="2973647" y="232489"/>
                  </a:lnTo>
                  <a:lnTo>
                    <a:pt x="2966257" y="234672"/>
                  </a:lnTo>
                  <a:lnTo>
                    <a:pt x="2973647" y="236855"/>
                  </a:lnTo>
                  <a:lnTo>
                    <a:pt x="2966257" y="239038"/>
                  </a:lnTo>
                  <a:lnTo>
                    <a:pt x="2973647" y="241221"/>
                  </a:lnTo>
                  <a:lnTo>
                    <a:pt x="2966259" y="243404"/>
                  </a:lnTo>
                  <a:lnTo>
                    <a:pt x="2973647" y="245586"/>
                  </a:lnTo>
                  <a:lnTo>
                    <a:pt x="2966257" y="247769"/>
                  </a:lnTo>
                  <a:lnTo>
                    <a:pt x="2973647" y="249952"/>
                  </a:lnTo>
                  <a:lnTo>
                    <a:pt x="2290070" y="451882"/>
                  </a:lnTo>
                  <a:lnTo>
                    <a:pt x="683577" y="451882"/>
                  </a:lnTo>
                  <a:lnTo>
                    <a:pt x="0" y="249952"/>
                  </a:lnTo>
                  <a:lnTo>
                    <a:pt x="7390" y="247769"/>
                  </a:lnTo>
                  <a:lnTo>
                    <a:pt x="0" y="245586"/>
                  </a:lnTo>
                  <a:lnTo>
                    <a:pt x="7389" y="243404"/>
                  </a:lnTo>
                  <a:lnTo>
                    <a:pt x="0" y="241221"/>
                  </a:lnTo>
                  <a:lnTo>
                    <a:pt x="7390" y="239038"/>
                  </a:lnTo>
                  <a:lnTo>
                    <a:pt x="0" y="236855"/>
                  </a:lnTo>
                  <a:lnTo>
                    <a:pt x="7390" y="234672"/>
                  </a:lnTo>
                  <a:lnTo>
                    <a:pt x="0" y="232489"/>
                  </a:lnTo>
                  <a:lnTo>
                    <a:pt x="7389" y="230307"/>
                  </a:lnTo>
                  <a:lnTo>
                    <a:pt x="0" y="228124"/>
                  </a:lnTo>
                  <a:lnTo>
                    <a:pt x="7390" y="225941"/>
                  </a:lnTo>
                  <a:lnTo>
                    <a:pt x="0" y="223758"/>
                  </a:lnTo>
                  <a:lnTo>
                    <a:pt x="7390" y="221575"/>
                  </a:lnTo>
                  <a:lnTo>
                    <a:pt x="0" y="219392"/>
                  </a:lnTo>
                  <a:lnTo>
                    <a:pt x="7389" y="217210"/>
                  </a:lnTo>
                  <a:lnTo>
                    <a:pt x="0" y="215027"/>
                  </a:lnTo>
                  <a:lnTo>
                    <a:pt x="7390" y="212844"/>
                  </a:lnTo>
                  <a:lnTo>
                    <a:pt x="0" y="210661"/>
                  </a:lnTo>
                  <a:lnTo>
                    <a:pt x="7390" y="208478"/>
                  </a:lnTo>
                  <a:lnTo>
                    <a:pt x="0" y="206295"/>
                  </a:lnTo>
                  <a:lnTo>
                    <a:pt x="7389" y="204113"/>
                  </a:lnTo>
                  <a:lnTo>
                    <a:pt x="0" y="201930"/>
                  </a:lnTo>
                  <a:close/>
                </a:path>
              </a:pathLst>
            </a:custGeom>
            <a:gradFill flip="none" rotWithShape="1">
              <a:gsLst>
                <a:gs pos="100000">
                  <a:schemeClr val="accent1"/>
                </a:gs>
                <a:gs pos="14000">
                  <a:schemeClr val="accent1">
                    <a:lumMod val="60000"/>
                    <a:lumOff val="40000"/>
                  </a:schemeClr>
                </a:gs>
              </a:gsLst>
              <a:lin ang="0" scaled="1"/>
              <a:tileRect/>
            </a:gradFill>
            <a:ln w="12700" cap="flat" cmpd="sng" algn="ctr">
              <a:noFill/>
              <a:prstDash val="solid"/>
              <a:miter lim="800000"/>
            </a:ln>
            <a:effectLst/>
          </p:spPr>
          <p:txBody>
            <a:bodyPr wrap="square" rtlCol="0" anchor="ctr">
              <a:noAutofit/>
            </a:bodyPr>
            <a:lstStyle/>
            <a:p>
              <a:pPr marL="0" marR="0" lvl="0" indent="0" algn="ctr" defTabSz="822960" eaLnBrk="1" fontAlgn="auto" latinLnBrk="0" hangingPunct="1">
                <a:lnSpc>
                  <a:spcPct val="100000"/>
                </a:lnSpc>
                <a:spcBef>
                  <a:spcPts val="0"/>
                </a:spcBef>
                <a:spcAft>
                  <a:spcPts val="0"/>
                </a:spcAft>
                <a:buClrTx/>
                <a:buSzTx/>
                <a:buFontTx/>
                <a:buNone/>
                <a:defRPr/>
              </a:pPr>
              <a:endParaRPr kumimoji="0" lang="zh-CN" altLang="en-US" sz="1620" b="0" i="0" u="none" strike="noStrike" kern="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103" name="旁门左道出品"/>
            <p:cNvSpPr/>
            <p:nvPr/>
          </p:nvSpPr>
          <p:spPr>
            <a:xfrm>
              <a:off x="932233" y="4749817"/>
              <a:ext cx="4080960" cy="554247"/>
            </a:xfrm>
            <a:prstGeom prst="hexagon">
              <a:avLst>
                <a:gd name="adj" fmla="val 169261"/>
                <a:gd name="vf" fmla="val 115470"/>
              </a:avLst>
            </a:prstGeom>
            <a:solidFill>
              <a:schemeClr val="accent1"/>
            </a:solidFill>
            <a:ln w="3175" cap="flat" cmpd="sng" algn="ctr">
              <a:solidFill>
                <a:schemeClr val="accent1">
                  <a:lumMod val="60000"/>
                  <a:lumOff val="40000"/>
                </a:schemeClr>
              </a:solidFill>
              <a:prstDash val="solid"/>
              <a:miter lim="800000"/>
            </a:ln>
            <a:effectLst>
              <a:innerShdw blurRad="254000">
                <a:schemeClr val="accent1">
                  <a:lumMod val="60000"/>
                  <a:lumOff val="40000"/>
                  <a:alpha val="43000"/>
                </a:schemeClr>
              </a:innerShdw>
            </a:effectLst>
          </p:spPr>
          <p:txBody>
            <a:bodyPr rtlCol="0" anchor="ctr"/>
            <a:lstStyle/>
            <a:p>
              <a:pPr marL="0" marR="0" lvl="0" indent="0" algn="ctr" defTabSz="822960" eaLnBrk="1" fontAlgn="auto" latinLnBrk="0" hangingPunct="1">
                <a:lnSpc>
                  <a:spcPct val="100000"/>
                </a:lnSpc>
                <a:spcBef>
                  <a:spcPts val="0"/>
                </a:spcBef>
                <a:spcAft>
                  <a:spcPts val="0"/>
                </a:spcAft>
                <a:buClrTx/>
                <a:buSzTx/>
                <a:buFontTx/>
                <a:buNone/>
                <a:defRPr/>
              </a:pPr>
              <a:endParaRPr kumimoji="0" lang="zh-CN" altLang="en-US" sz="1620" b="0" i="0" u="none" strike="noStrike" kern="0" cap="none" spc="0" normalizeH="0" baseline="0" noProof="0">
                <a:ln>
                  <a:noFill/>
                </a:ln>
                <a:solidFill>
                  <a:srgbClr val="FFFFFF"/>
                </a:solidFill>
                <a:effectLst/>
                <a:uLnTx/>
                <a:uFillTx/>
                <a:latin typeface="Arial" panose="020B0604020202020204"/>
                <a:ea typeface="Microsoft YaHei" panose="020B0503020204020204" charset="-122"/>
              </a:endParaRPr>
            </a:p>
          </p:txBody>
        </p:sp>
        <p:cxnSp>
          <p:nvCxnSpPr>
            <p:cNvPr id="104" name="旁门左道出品"/>
            <p:cNvCxnSpPr>
              <a:stCxn id="101" idx="3"/>
              <a:endCxn id="101" idx="2"/>
            </p:cNvCxnSpPr>
            <p:nvPr/>
          </p:nvCxnSpPr>
          <p:spPr>
            <a:xfrm>
              <a:off x="418431" y="5098867"/>
              <a:ext cx="1553309" cy="438343"/>
            </a:xfrm>
            <a:prstGeom prst="line">
              <a:avLst/>
            </a:prstGeom>
            <a:noFill/>
            <a:ln w="15875" cap="flat" cmpd="sng" algn="ctr">
              <a:gradFill>
                <a:gsLst>
                  <a:gs pos="0">
                    <a:schemeClr val="accent1"/>
                  </a:gs>
                  <a:gs pos="74000">
                    <a:schemeClr val="accent1">
                      <a:alpha val="0"/>
                    </a:schemeClr>
                  </a:gs>
                </a:gsLst>
                <a:lin ang="5400000" scaled="1"/>
              </a:gradFill>
              <a:prstDash val="solid"/>
              <a:miter lim="800000"/>
            </a:ln>
            <a:effectLst/>
          </p:spPr>
        </p:cxnSp>
        <p:cxnSp>
          <p:nvCxnSpPr>
            <p:cNvPr id="105" name="直接连接符 104"/>
            <p:cNvCxnSpPr>
              <a:stCxn id="101" idx="2"/>
              <a:endCxn id="101" idx="1"/>
            </p:cNvCxnSpPr>
            <p:nvPr/>
          </p:nvCxnSpPr>
          <p:spPr>
            <a:xfrm>
              <a:off x="1971740" y="5537209"/>
              <a:ext cx="2001948" cy="0"/>
            </a:xfrm>
            <a:prstGeom prst="line">
              <a:avLst/>
            </a:prstGeom>
            <a:noFill/>
            <a:ln w="15875" cap="flat" cmpd="sng" algn="ctr">
              <a:gradFill flip="none" rotWithShape="1">
                <a:gsLst>
                  <a:gs pos="0">
                    <a:schemeClr val="accent1"/>
                  </a:gs>
                  <a:gs pos="74000">
                    <a:schemeClr val="accent1">
                      <a:alpha val="0"/>
                    </a:schemeClr>
                  </a:gs>
                </a:gsLst>
                <a:lin ang="0" scaled="1"/>
                <a:tileRect/>
              </a:gradFill>
              <a:prstDash val="solid"/>
              <a:miter lim="800000"/>
            </a:ln>
            <a:effectLst/>
          </p:spPr>
        </p:cxnSp>
        <p:cxnSp>
          <p:nvCxnSpPr>
            <p:cNvPr id="106" name="旁门左道出品"/>
            <p:cNvCxnSpPr>
              <a:stCxn id="101" idx="1"/>
              <a:endCxn id="101" idx="0"/>
            </p:cNvCxnSpPr>
            <p:nvPr/>
          </p:nvCxnSpPr>
          <p:spPr>
            <a:xfrm flipV="1">
              <a:off x="3973688" y="5098867"/>
              <a:ext cx="1553309" cy="438343"/>
            </a:xfrm>
            <a:prstGeom prst="line">
              <a:avLst/>
            </a:prstGeom>
            <a:noFill/>
            <a:ln w="15875" cap="flat" cmpd="sng" algn="ctr">
              <a:gradFill flip="none" rotWithShape="1">
                <a:gsLst>
                  <a:gs pos="0">
                    <a:schemeClr val="accent1"/>
                  </a:gs>
                  <a:gs pos="74000">
                    <a:schemeClr val="accent1">
                      <a:alpha val="0"/>
                    </a:schemeClr>
                  </a:gs>
                </a:gsLst>
                <a:lin ang="0" scaled="1"/>
                <a:tileRect/>
              </a:gradFill>
              <a:prstDash val="solid"/>
              <a:miter lim="800000"/>
            </a:ln>
            <a:effectLst/>
          </p:spPr>
        </p:cxnSp>
      </p:grpSp>
      <p:sp>
        <p:nvSpPr>
          <p:cNvPr id="136" name="文本框 135"/>
          <p:cNvSpPr txBox="1"/>
          <p:nvPr/>
        </p:nvSpPr>
        <p:spPr>
          <a:xfrm>
            <a:off x="5134115" y="943553"/>
            <a:ext cx="2011680" cy="1198880"/>
          </a:xfrm>
          <a:prstGeom prst="rect">
            <a:avLst/>
          </a:prstGeom>
          <a:noFill/>
        </p:spPr>
        <p:txBody>
          <a:bodyPr wrap="none" rtlCol="0">
            <a:spAutoFit/>
          </a:bodyPr>
          <a:lstStyle/>
          <a:p>
            <a:r>
              <a:rPr lang="zh-CN" altLang="en-US" sz="7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rPr>
              <a:t>目錄</a:t>
            </a:r>
            <a:endParaRPr lang="zh-CN" altLang="en-US" sz="7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endParaRPr>
          </a:p>
        </p:txBody>
      </p:sp>
      <p:sp>
        <p:nvSpPr>
          <p:cNvPr id="17" name="任意多边形: 形状 16"/>
          <p:cNvSpPr/>
          <p:nvPr/>
        </p:nvSpPr>
        <p:spPr>
          <a:xfrm>
            <a:off x="0" y="0"/>
            <a:ext cx="12192000" cy="688865"/>
          </a:xfrm>
          <a:custGeom>
            <a:avLst/>
            <a:gdLst>
              <a:gd name="connsiteX0" fmla="*/ 0 w 12192000"/>
              <a:gd name="connsiteY0" fmla="*/ 0 h 688865"/>
              <a:gd name="connsiteX1" fmla="*/ 12192000 w 12192000"/>
              <a:gd name="connsiteY1" fmla="*/ 0 h 688865"/>
              <a:gd name="connsiteX2" fmla="*/ 12192000 w 12192000"/>
              <a:gd name="connsiteY2" fmla="*/ 393381 h 688865"/>
              <a:gd name="connsiteX3" fmla="*/ 9010071 w 12192000"/>
              <a:gd name="connsiteY3" fmla="*/ 393381 h 688865"/>
              <a:gd name="connsiteX4" fmla="*/ 8823458 w 12192000"/>
              <a:gd name="connsiteY4" fmla="*/ 688865 h 688865"/>
              <a:gd name="connsiteX5" fmla="*/ 3837985 w 12192000"/>
              <a:gd name="connsiteY5" fmla="*/ 688865 h 688865"/>
              <a:gd name="connsiteX6" fmla="*/ 3651372 w 12192000"/>
              <a:gd name="connsiteY6" fmla="*/ 393381 h 688865"/>
              <a:gd name="connsiteX7" fmla="*/ 0 w 12192000"/>
              <a:gd name="connsiteY7" fmla="*/ 393381 h 688865"/>
              <a:gd name="connsiteX0-1" fmla="*/ 0 w 12192000"/>
              <a:gd name="connsiteY0-2" fmla="*/ 0 h 688865"/>
              <a:gd name="connsiteX1-3" fmla="*/ 12192000 w 12192000"/>
              <a:gd name="connsiteY1-4" fmla="*/ 0 h 688865"/>
              <a:gd name="connsiteX2-5" fmla="*/ 12192000 w 12192000"/>
              <a:gd name="connsiteY2-6" fmla="*/ 393381 h 688865"/>
              <a:gd name="connsiteX3-7" fmla="*/ 9010071 w 12192000"/>
              <a:gd name="connsiteY3-8" fmla="*/ 393381 h 688865"/>
              <a:gd name="connsiteX4-9" fmla="*/ 8396738 w 12192000"/>
              <a:gd name="connsiteY4-10" fmla="*/ 682769 h 688865"/>
              <a:gd name="connsiteX5-11" fmla="*/ 3837985 w 12192000"/>
              <a:gd name="connsiteY5-12" fmla="*/ 688865 h 688865"/>
              <a:gd name="connsiteX6-13" fmla="*/ 3651372 w 12192000"/>
              <a:gd name="connsiteY6-14" fmla="*/ 393381 h 688865"/>
              <a:gd name="connsiteX7-15" fmla="*/ 0 w 12192000"/>
              <a:gd name="connsiteY7-16" fmla="*/ 393381 h 688865"/>
              <a:gd name="connsiteX8" fmla="*/ 0 w 12192000"/>
              <a:gd name="connsiteY8" fmla="*/ 0 h 688865"/>
              <a:gd name="connsiteX0-17" fmla="*/ 0 w 12192000"/>
              <a:gd name="connsiteY0-18" fmla="*/ 0 h 688865"/>
              <a:gd name="connsiteX1-19" fmla="*/ 12192000 w 12192000"/>
              <a:gd name="connsiteY1-20" fmla="*/ 0 h 688865"/>
              <a:gd name="connsiteX2-21" fmla="*/ 12192000 w 12192000"/>
              <a:gd name="connsiteY2-22" fmla="*/ 393381 h 688865"/>
              <a:gd name="connsiteX3-23" fmla="*/ 8583351 w 12192000"/>
              <a:gd name="connsiteY3-24" fmla="*/ 417765 h 688865"/>
              <a:gd name="connsiteX4-25" fmla="*/ 8396738 w 12192000"/>
              <a:gd name="connsiteY4-26" fmla="*/ 682769 h 688865"/>
              <a:gd name="connsiteX5-27" fmla="*/ 3837985 w 12192000"/>
              <a:gd name="connsiteY5-28" fmla="*/ 688865 h 688865"/>
              <a:gd name="connsiteX6-29" fmla="*/ 3651372 w 12192000"/>
              <a:gd name="connsiteY6-30" fmla="*/ 393381 h 688865"/>
              <a:gd name="connsiteX7-31" fmla="*/ 0 w 12192000"/>
              <a:gd name="connsiteY7-32" fmla="*/ 393381 h 688865"/>
              <a:gd name="connsiteX8-33" fmla="*/ 0 w 12192000"/>
              <a:gd name="connsiteY8-34" fmla="*/ 0 h 68886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12192000" h="688865">
                <a:moveTo>
                  <a:pt x="0" y="0"/>
                </a:moveTo>
                <a:lnTo>
                  <a:pt x="12192000" y="0"/>
                </a:lnTo>
                <a:lnTo>
                  <a:pt x="12192000" y="393381"/>
                </a:lnTo>
                <a:lnTo>
                  <a:pt x="8583351" y="417765"/>
                </a:lnTo>
                <a:lnTo>
                  <a:pt x="8396738" y="682769"/>
                </a:lnTo>
                <a:lnTo>
                  <a:pt x="3837985" y="688865"/>
                </a:lnTo>
                <a:lnTo>
                  <a:pt x="3651372" y="393381"/>
                </a:lnTo>
                <a:lnTo>
                  <a:pt x="0" y="393381"/>
                </a:lnTo>
                <a:lnTo>
                  <a:pt x="0" y="0"/>
                </a:lnTo>
                <a:close/>
              </a:path>
            </a:pathLst>
          </a:custGeom>
          <a:gradFill>
            <a:gsLst>
              <a:gs pos="0">
                <a:srgbClr val="050E20"/>
              </a:gs>
              <a:gs pos="52000">
                <a:srgbClr val="0C2350"/>
              </a:gs>
              <a:gs pos="100000">
                <a:srgbClr val="050E20"/>
              </a:gs>
            </a:gsLst>
            <a:path path="circle">
              <a:fillToRect l="100000" t="100000"/>
            </a:path>
          </a:gradFill>
          <a:ln>
            <a:gradFill>
              <a:gsLst>
                <a:gs pos="0">
                  <a:schemeClr val="accent2">
                    <a:alpha val="0"/>
                  </a:schemeClr>
                </a:gs>
                <a:gs pos="100000">
                  <a:srgbClr val="0091E4">
                    <a:alpha val="0"/>
                  </a:srgbClr>
                </a:gs>
                <a:gs pos="69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pic>
        <p:nvPicPr>
          <p:cNvPr id="19" name="图片 18" descr="图片包含 电脑, 灯光, 键盘, 黑暗&#10;&#10;描述已自动生成"/>
          <p:cNvPicPr>
            <a:picLocks noChangeAspect="1"/>
          </p:cNvPicPr>
          <p:nvPr/>
        </p:nvPicPr>
        <p:blipFill>
          <a:blip r:embed="rId1"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653616" y="570367"/>
            <a:ext cx="5354212" cy="228931"/>
          </a:xfrm>
          <a:prstGeom prst="rect">
            <a:avLst/>
          </a:prstGeom>
        </p:spPr>
      </p:pic>
      <p:grpSp>
        <p:nvGrpSpPr>
          <p:cNvPr id="20" name="组合 19"/>
          <p:cNvGrpSpPr/>
          <p:nvPr/>
        </p:nvGrpSpPr>
        <p:grpSpPr>
          <a:xfrm>
            <a:off x="1894963" y="525485"/>
            <a:ext cx="1456246" cy="79120"/>
            <a:chOff x="1894963" y="525485"/>
            <a:chExt cx="1456246" cy="79120"/>
          </a:xfrm>
        </p:grpSpPr>
        <p:grpSp>
          <p:nvGrpSpPr>
            <p:cNvPr id="21" name="组合 20"/>
            <p:cNvGrpSpPr/>
            <p:nvPr/>
          </p:nvGrpSpPr>
          <p:grpSpPr>
            <a:xfrm flipH="1">
              <a:off x="2808908" y="525485"/>
              <a:ext cx="542301" cy="79120"/>
              <a:chOff x="9154049" y="477977"/>
              <a:chExt cx="542301" cy="79120"/>
            </a:xfrm>
          </p:grpSpPr>
          <p:sp>
            <p:nvSpPr>
              <p:cNvPr id="34" name="等腰三角形 33"/>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等腰三角形 34"/>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等腰三角形 35"/>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等腰三角形 36"/>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等腰三角形 37"/>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2" name="组合 21"/>
            <p:cNvGrpSpPr/>
            <p:nvPr/>
          </p:nvGrpSpPr>
          <p:grpSpPr>
            <a:xfrm flipH="1">
              <a:off x="2349313" y="525485"/>
              <a:ext cx="542301" cy="79120"/>
              <a:chOff x="9154049" y="477977"/>
              <a:chExt cx="542301" cy="79120"/>
            </a:xfrm>
          </p:grpSpPr>
          <p:sp>
            <p:nvSpPr>
              <p:cNvPr id="29" name="等腰三角形 28"/>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等腰三角形 30"/>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等腰三角形 31"/>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等腰三角形 32"/>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3" name="组合 22"/>
            <p:cNvGrpSpPr/>
            <p:nvPr/>
          </p:nvGrpSpPr>
          <p:grpSpPr>
            <a:xfrm flipH="1">
              <a:off x="1894963" y="525485"/>
              <a:ext cx="542301" cy="79120"/>
              <a:chOff x="9154049" y="477977"/>
              <a:chExt cx="542301" cy="79120"/>
            </a:xfrm>
          </p:grpSpPr>
          <p:sp>
            <p:nvSpPr>
              <p:cNvPr id="24" name="等腰三角形 23"/>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等腰三角形 24"/>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6" name="等腰三角形 25"/>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等腰三角形 26"/>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等腰三角形 27"/>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39" name="组合 38"/>
          <p:cNvGrpSpPr/>
          <p:nvPr/>
        </p:nvGrpSpPr>
        <p:grpSpPr>
          <a:xfrm flipH="1">
            <a:off x="8771009" y="525485"/>
            <a:ext cx="1456246" cy="79120"/>
            <a:chOff x="1894963" y="525485"/>
            <a:chExt cx="1456246" cy="79120"/>
          </a:xfrm>
        </p:grpSpPr>
        <p:grpSp>
          <p:nvGrpSpPr>
            <p:cNvPr id="42" name="组合 41"/>
            <p:cNvGrpSpPr/>
            <p:nvPr/>
          </p:nvGrpSpPr>
          <p:grpSpPr>
            <a:xfrm flipH="1">
              <a:off x="2808908" y="525485"/>
              <a:ext cx="542301" cy="79120"/>
              <a:chOff x="9154049" y="477977"/>
              <a:chExt cx="542301" cy="79120"/>
            </a:xfrm>
          </p:grpSpPr>
          <p:sp>
            <p:nvSpPr>
              <p:cNvPr id="55" name="等腰三角形 54"/>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等腰三角形 55"/>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等腰三角形 56"/>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等腰三角形 57"/>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等腰三角形 58"/>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3" name="组合 42"/>
            <p:cNvGrpSpPr/>
            <p:nvPr/>
          </p:nvGrpSpPr>
          <p:grpSpPr>
            <a:xfrm flipH="1">
              <a:off x="2349313" y="525485"/>
              <a:ext cx="542301" cy="79120"/>
              <a:chOff x="9154049" y="477977"/>
              <a:chExt cx="542301" cy="79120"/>
            </a:xfrm>
          </p:grpSpPr>
          <p:sp>
            <p:nvSpPr>
              <p:cNvPr id="50" name="等腰三角形 49"/>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等腰三角形 50"/>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等腰三角形 51"/>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等腰三角形 52"/>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等腰三角形 53"/>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4" name="组合 43"/>
            <p:cNvGrpSpPr/>
            <p:nvPr/>
          </p:nvGrpSpPr>
          <p:grpSpPr>
            <a:xfrm flipH="1">
              <a:off x="1894963" y="525485"/>
              <a:ext cx="542301" cy="79120"/>
              <a:chOff x="9154049" y="477977"/>
              <a:chExt cx="542301" cy="79120"/>
            </a:xfrm>
          </p:grpSpPr>
          <p:sp>
            <p:nvSpPr>
              <p:cNvPr id="45" name="等腰三角形 44"/>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等腰三角形 45"/>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等腰三角形 46"/>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等腰三角形 47"/>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等腰三角形 48"/>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40" name="文本框 139"/>
          <p:cNvSpPr txBox="1"/>
          <p:nvPr/>
        </p:nvSpPr>
        <p:spPr>
          <a:xfrm>
            <a:off x="4670106" y="2036161"/>
            <a:ext cx="2851787" cy="583565"/>
          </a:xfrm>
          <a:prstGeom prst="rect">
            <a:avLst/>
          </a:prstGeom>
          <a:noFill/>
        </p:spPr>
        <p:txBody>
          <a:bodyPr wrap="square" rtlCol="0">
            <a:spAutoFit/>
          </a:bodyPr>
          <a:lstStyle/>
          <a:p>
            <a:pPr algn="dist"/>
            <a:r>
              <a:rPr lang="en-US" altLang="zh-CN" sz="3200" dirty="0">
                <a:gradFill>
                  <a:gsLst>
                    <a:gs pos="0">
                      <a:srgbClr val="01FDE0"/>
                    </a:gs>
                    <a:gs pos="100000">
                      <a:schemeClr val="accent1"/>
                    </a:gs>
                  </a:gsLst>
                  <a:lin ang="5400000" scaled="1"/>
                </a:gradFill>
                <a:latin typeface="Algerian" panose="04020705040A02060702" pitchFamily="82" charset="0"/>
              </a:rPr>
              <a:t>CONTENTS</a:t>
            </a:r>
            <a:endParaRPr lang="zh-CN" altLang="en-US" sz="3200" dirty="0">
              <a:gradFill>
                <a:gsLst>
                  <a:gs pos="0">
                    <a:srgbClr val="01FDE0"/>
                  </a:gs>
                  <a:gs pos="100000">
                    <a:schemeClr val="accent1"/>
                  </a:gs>
                </a:gsLst>
                <a:lin ang="5400000" scaled="1"/>
              </a:gradFill>
              <a:latin typeface="Algerian" panose="04020705040A02060702" pitchFamily="82" charset="0"/>
            </a:endParaRPr>
          </a:p>
        </p:txBody>
      </p:sp>
      <p:sp>
        <p:nvSpPr>
          <p:cNvPr id="148" name="文本框 147"/>
          <p:cNvSpPr txBox="1"/>
          <p:nvPr/>
        </p:nvSpPr>
        <p:spPr>
          <a:xfrm>
            <a:off x="2362729" y="3097810"/>
            <a:ext cx="1029970" cy="1014730"/>
          </a:xfrm>
          <a:prstGeom prst="rect">
            <a:avLst/>
          </a:prstGeom>
          <a:noFill/>
        </p:spPr>
        <p:txBody>
          <a:bodyPr wrap="none" rtlCol="0">
            <a:spAutoFit/>
          </a:bodyPr>
          <a:lstStyle/>
          <a:p>
            <a:r>
              <a:rPr lang="en-US" altLang="zh-CN" sz="6000" dirty="0">
                <a:gradFill>
                  <a:gsLst>
                    <a:gs pos="0">
                      <a:srgbClr val="01FDE0"/>
                    </a:gs>
                    <a:gs pos="80000">
                      <a:schemeClr val="accent1"/>
                    </a:gs>
                  </a:gsLst>
                  <a:lin ang="5400000" scaled="0"/>
                </a:gradFill>
                <a:latin typeface="Facon" pitchFamily="2" charset="0"/>
              </a:rPr>
              <a:t>01</a:t>
            </a:r>
            <a:endParaRPr lang="zh-CN" altLang="en-US" sz="6000" dirty="0">
              <a:gradFill>
                <a:gsLst>
                  <a:gs pos="0">
                    <a:srgbClr val="01FDE0"/>
                  </a:gs>
                  <a:gs pos="80000">
                    <a:schemeClr val="accent1"/>
                  </a:gs>
                </a:gsLst>
                <a:lin ang="5400000" scaled="0"/>
              </a:gradFill>
              <a:latin typeface="Facon" pitchFamily="2" charset="0"/>
            </a:endParaRPr>
          </a:p>
        </p:txBody>
      </p:sp>
      <p:sp>
        <p:nvSpPr>
          <p:cNvPr id="149" name="文本框 148"/>
          <p:cNvSpPr txBox="1"/>
          <p:nvPr/>
        </p:nvSpPr>
        <p:spPr>
          <a:xfrm>
            <a:off x="5490285" y="3224254"/>
            <a:ext cx="1029970" cy="1014730"/>
          </a:xfrm>
          <a:prstGeom prst="rect">
            <a:avLst/>
          </a:prstGeom>
          <a:noFill/>
        </p:spPr>
        <p:txBody>
          <a:bodyPr wrap="none" rtlCol="0">
            <a:spAutoFit/>
          </a:bodyPr>
          <a:lstStyle/>
          <a:p>
            <a:r>
              <a:rPr lang="en-US" altLang="zh-CN" sz="6000" dirty="0">
                <a:gradFill>
                  <a:gsLst>
                    <a:gs pos="0">
                      <a:srgbClr val="01FDE0"/>
                    </a:gs>
                    <a:gs pos="80000">
                      <a:schemeClr val="accent1"/>
                    </a:gs>
                  </a:gsLst>
                  <a:lin ang="5400000" scaled="0"/>
                </a:gradFill>
                <a:latin typeface="Facon" pitchFamily="2" charset="0"/>
              </a:rPr>
              <a:t>02</a:t>
            </a:r>
            <a:endParaRPr lang="zh-CN" altLang="en-US" sz="6000" dirty="0">
              <a:gradFill>
                <a:gsLst>
                  <a:gs pos="0">
                    <a:srgbClr val="01FDE0"/>
                  </a:gs>
                  <a:gs pos="80000">
                    <a:schemeClr val="accent1"/>
                  </a:gs>
                </a:gsLst>
                <a:lin ang="5400000" scaled="0"/>
              </a:gradFill>
              <a:latin typeface="Facon" pitchFamily="2" charset="0"/>
            </a:endParaRPr>
          </a:p>
        </p:txBody>
      </p:sp>
      <p:sp>
        <p:nvSpPr>
          <p:cNvPr id="150" name="文本框 149"/>
          <p:cNvSpPr txBox="1"/>
          <p:nvPr/>
        </p:nvSpPr>
        <p:spPr>
          <a:xfrm>
            <a:off x="8703777" y="3224254"/>
            <a:ext cx="1029970" cy="1014730"/>
          </a:xfrm>
          <a:prstGeom prst="rect">
            <a:avLst/>
          </a:prstGeom>
          <a:noFill/>
        </p:spPr>
        <p:txBody>
          <a:bodyPr wrap="none" rtlCol="0">
            <a:spAutoFit/>
          </a:bodyPr>
          <a:lstStyle/>
          <a:p>
            <a:r>
              <a:rPr lang="en-US" altLang="zh-CN" sz="6000" dirty="0">
                <a:gradFill>
                  <a:gsLst>
                    <a:gs pos="0">
                      <a:srgbClr val="01FDE0"/>
                    </a:gs>
                    <a:gs pos="80000">
                      <a:schemeClr val="accent1"/>
                    </a:gs>
                  </a:gsLst>
                  <a:lin ang="5400000" scaled="0"/>
                </a:gradFill>
                <a:latin typeface="Facon" pitchFamily="2" charset="0"/>
              </a:rPr>
              <a:t>03</a:t>
            </a:r>
            <a:endParaRPr lang="zh-CN" altLang="en-US" sz="6000" dirty="0">
              <a:gradFill>
                <a:gsLst>
                  <a:gs pos="0">
                    <a:srgbClr val="01FDE0"/>
                  </a:gs>
                  <a:gs pos="80000">
                    <a:schemeClr val="accent1"/>
                  </a:gs>
                </a:gsLst>
                <a:lin ang="5400000" scaled="0"/>
              </a:gradFill>
              <a:latin typeface="Facon" pitchFamily="2" charset="0"/>
            </a:endParaRPr>
          </a:p>
        </p:txBody>
      </p:sp>
      <p:sp>
        <p:nvSpPr>
          <p:cNvPr id="144" name="文本框 143"/>
          <p:cNvSpPr txBox="1"/>
          <p:nvPr/>
        </p:nvSpPr>
        <p:spPr>
          <a:xfrm>
            <a:off x="2011588" y="4239917"/>
            <a:ext cx="1716405" cy="460375"/>
          </a:xfrm>
          <a:prstGeom prst="rect">
            <a:avLst/>
          </a:prstGeom>
          <a:noFill/>
        </p:spPr>
        <p:txBody>
          <a:bodyPr wrap="none" rtlCol="0">
            <a:spAutoFit/>
          </a:bodyPr>
          <a:lstStyle/>
          <a:p>
            <a:r>
              <a:rPr lang="en-US" altLang="zh-CN" sz="2400" dirty="0">
                <a:gradFill flip="none" rotWithShape="1">
                  <a:gsLst>
                    <a:gs pos="100000">
                      <a:schemeClr val="accent1"/>
                    </a:gs>
                    <a:gs pos="0">
                      <a:schemeClr val="accent2"/>
                    </a:gs>
                  </a:gsLst>
                  <a:lin ang="5400000" scaled="0"/>
                  <a:tileRect/>
                </a:gradFill>
                <a:latin typeface="+mj-ea"/>
                <a:ea typeface="+mj-ea"/>
              </a:rPr>
              <a:t>AI</a:t>
            </a:r>
            <a:r>
              <a:rPr lang="zh-CN" altLang="en-US" sz="2400" dirty="0">
                <a:gradFill flip="none" rotWithShape="1">
                  <a:gsLst>
                    <a:gs pos="100000">
                      <a:schemeClr val="accent1"/>
                    </a:gs>
                    <a:gs pos="0">
                      <a:schemeClr val="accent2"/>
                    </a:gs>
                  </a:gsLst>
                  <a:lin ang="5400000" scaled="0"/>
                  <a:tileRect/>
                </a:gradFill>
                <a:latin typeface="+mj-ea"/>
                <a:ea typeface="+mj-ea"/>
              </a:rPr>
              <a:t>科技簡介</a:t>
            </a:r>
            <a:endParaRPr lang="zh-CN" altLang="en-US" sz="2400" dirty="0">
              <a:gradFill flip="none" rotWithShape="1">
                <a:gsLst>
                  <a:gs pos="100000">
                    <a:schemeClr val="accent1"/>
                  </a:gs>
                  <a:gs pos="0">
                    <a:schemeClr val="accent2"/>
                  </a:gs>
                </a:gsLst>
                <a:lin ang="5400000" scaled="0"/>
                <a:tileRect/>
              </a:gradFill>
              <a:latin typeface="+mj-ea"/>
              <a:ea typeface="+mj-ea"/>
            </a:endParaRPr>
          </a:p>
        </p:txBody>
      </p:sp>
      <p:sp>
        <p:nvSpPr>
          <p:cNvPr id="147" name="文本框 146"/>
          <p:cNvSpPr txBox="1"/>
          <p:nvPr/>
        </p:nvSpPr>
        <p:spPr>
          <a:xfrm>
            <a:off x="8413206" y="4239917"/>
            <a:ext cx="2011680" cy="460375"/>
          </a:xfrm>
          <a:prstGeom prst="rect">
            <a:avLst/>
          </a:prstGeom>
          <a:noFill/>
        </p:spPr>
        <p:txBody>
          <a:bodyPr wrap="none" rtlCol="0">
            <a:spAutoFit/>
          </a:bodyPr>
          <a:lstStyle/>
          <a:p>
            <a:r>
              <a:rPr lang="zh-CN" altLang="en-US" sz="2400" dirty="0">
                <a:gradFill flip="none" rotWithShape="1">
                  <a:gsLst>
                    <a:gs pos="100000">
                      <a:schemeClr val="accent1"/>
                    </a:gs>
                    <a:gs pos="0">
                      <a:schemeClr val="accent2"/>
                    </a:gs>
                  </a:gsLst>
                  <a:lin ang="5400000" scaled="0"/>
                  <a:tileRect/>
                </a:gradFill>
                <a:latin typeface="+mj-ea"/>
                <a:ea typeface="+mj-ea"/>
              </a:rPr>
              <a:t>未來科技運用</a:t>
            </a:r>
            <a:endParaRPr lang="zh-CN" altLang="en-US" sz="2400" dirty="0">
              <a:gradFill flip="none" rotWithShape="1">
                <a:gsLst>
                  <a:gs pos="100000">
                    <a:schemeClr val="accent1"/>
                  </a:gs>
                  <a:gs pos="0">
                    <a:schemeClr val="accent2"/>
                  </a:gs>
                </a:gsLst>
                <a:lin ang="5400000" scaled="0"/>
                <a:tileRect/>
              </a:gradFill>
              <a:latin typeface="+mj-ea"/>
              <a:ea typeface="+mj-ea"/>
            </a:endParaRPr>
          </a:p>
        </p:txBody>
      </p:sp>
      <p:sp>
        <p:nvSpPr>
          <p:cNvPr id="151" name="文本框 150"/>
          <p:cNvSpPr txBox="1"/>
          <p:nvPr/>
        </p:nvSpPr>
        <p:spPr>
          <a:xfrm>
            <a:off x="2117386" y="4627971"/>
            <a:ext cx="2176145" cy="198755"/>
          </a:xfrm>
          <a:prstGeom prst="rect">
            <a:avLst/>
          </a:prstGeom>
          <a:noFill/>
        </p:spPr>
        <p:txBody>
          <a:bodyPr wrap="none" rtlCol="0">
            <a:spAutoFit/>
          </a:bodyPr>
          <a:lstStyle/>
          <a:p>
            <a:r>
              <a:rPr lang="en-US" altLang="zh-CN" sz="700" dirty="0">
                <a:gradFill>
                  <a:gsLst>
                    <a:gs pos="100000">
                      <a:schemeClr val="accent1"/>
                    </a:gs>
                    <a:gs pos="3000">
                      <a:schemeClr val="accent2"/>
                    </a:gs>
                  </a:gsLst>
                  <a:lin ang="5400000" scaled="0"/>
                </a:gradFill>
              </a:rPr>
              <a:t>INTRODUCTION TO AI TECHNOLOGY</a:t>
            </a:r>
            <a:endParaRPr lang="zh-CN" altLang="en-US" sz="700" dirty="0">
              <a:gradFill>
                <a:gsLst>
                  <a:gs pos="100000">
                    <a:schemeClr val="accent1"/>
                  </a:gs>
                  <a:gs pos="3000">
                    <a:schemeClr val="accent2"/>
                  </a:gs>
                </a:gsLst>
                <a:lin ang="5400000" scaled="0"/>
              </a:gradFill>
            </a:endParaRPr>
          </a:p>
        </p:txBody>
      </p:sp>
      <p:sp>
        <p:nvSpPr>
          <p:cNvPr id="153" name="文本框 152"/>
          <p:cNvSpPr txBox="1"/>
          <p:nvPr/>
        </p:nvSpPr>
        <p:spPr>
          <a:xfrm>
            <a:off x="8770675" y="4627971"/>
            <a:ext cx="1793240" cy="198755"/>
          </a:xfrm>
          <a:prstGeom prst="rect">
            <a:avLst/>
          </a:prstGeom>
          <a:noFill/>
        </p:spPr>
        <p:txBody>
          <a:bodyPr wrap="none" rtlCol="0">
            <a:spAutoFit/>
          </a:bodyPr>
          <a:lstStyle/>
          <a:p>
            <a:r>
              <a:rPr lang="en-US" altLang="zh-CN" sz="700" dirty="0">
                <a:gradFill flip="none" rotWithShape="1">
                  <a:gsLst>
                    <a:gs pos="100000">
                      <a:schemeClr val="accent1"/>
                    </a:gs>
                    <a:gs pos="3000">
                      <a:schemeClr val="accent2"/>
                    </a:gs>
                  </a:gsLst>
                  <a:lin ang="5400000" scaled="0"/>
                  <a:tileRect/>
                </a:gradFill>
              </a:rPr>
              <a:t>THE FUTURE OF TECHNOLOGY</a:t>
            </a:r>
            <a:endParaRPr lang="zh-CN" altLang="en-US" sz="500" dirty="0">
              <a:gradFill flip="none" rotWithShape="1">
                <a:gsLst>
                  <a:gs pos="100000">
                    <a:schemeClr val="accent1"/>
                  </a:gs>
                  <a:gs pos="3000">
                    <a:schemeClr val="accent2"/>
                  </a:gs>
                </a:gsLst>
                <a:lin ang="5400000" scaled="0"/>
                <a:tileRect/>
              </a:gradFill>
            </a:endParaRPr>
          </a:p>
        </p:txBody>
      </p:sp>
      <p:sp>
        <p:nvSpPr>
          <p:cNvPr id="145" name="文本框 144"/>
          <p:cNvSpPr txBox="1"/>
          <p:nvPr/>
        </p:nvSpPr>
        <p:spPr>
          <a:xfrm>
            <a:off x="5441708" y="4239917"/>
            <a:ext cx="184731" cy="369332"/>
          </a:xfrm>
          <a:prstGeom prst="rect">
            <a:avLst/>
          </a:prstGeom>
          <a:noFill/>
        </p:spPr>
        <p:txBody>
          <a:bodyPr wrap="none" rtlCol="0">
            <a:spAutoFit/>
          </a:bodyPr>
          <a:lstStyle/>
          <a:p>
            <a:endParaRPr lang="zh-CN" altLang="en-US" dirty="0">
              <a:gradFill flip="none" rotWithShape="1">
                <a:gsLst>
                  <a:gs pos="2000">
                    <a:schemeClr val="accent2">
                      <a:lumMod val="20000"/>
                      <a:lumOff val="80000"/>
                    </a:schemeClr>
                  </a:gs>
                  <a:gs pos="100000">
                    <a:schemeClr val="accent2">
                      <a:lumMod val="20000"/>
                      <a:lumOff val="80000"/>
                    </a:schemeClr>
                  </a:gs>
                </a:gsLst>
                <a:path path="circle">
                  <a:fillToRect l="100000" t="100000"/>
                </a:path>
                <a:tileRect r="-100000" b="-100000"/>
              </a:gradFill>
            </a:endParaRPr>
          </a:p>
        </p:txBody>
      </p:sp>
      <p:sp>
        <p:nvSpPr>
          <p:cNvPr id="146" name="文本框 145"/>
          <p:cNvSpPr txBox="1"/>
          <p:nvPr/>
        </p:nvSpPr>
        <p:spPr>
          <a:xfrm>
            <a:off x="5132915" y="4239917"/>
            <a:ext cx="2011680" cy="460375"/>
          </a:xfrm>
          <a:prstGeom prst="rect">
            <a:avLst/>
          </a:prstGeom>
          <a:noFill/>
        </p:spPr>
        <p:txBody>
          <a:bodyPr wrap="none" rtlCol="0">
            <a:spAutoFit/>
          </a:bodyPr>
          <a:lstStyle/>
          <a:p>
            <a:r>
              <a:rPr lang="zh-CN" altLang="en-US" sz="2400" dirty="0">
                <a:gradFill flip="none" rotWithShape="1">
                  <a:gsLst>
                    <a:gs pos="100000">
                      <a:schemeClr val="accent1"/>
                    </a:gs>
                    <a:gs pos="0">
                      <a:schemeClr val="accent2"/>
                    </a:gs>
                  </a:gsLst>
                  <a:lin ang="5400000" scaled="0"/>
                  <a:tileRect/>
                </a:gradFill>
                <a:latin typeface="+mj-ea"/>
                <a:ea typeface="+mj-ea"/>
              </a:rPr>
              <a:t>科技產品介紹</a:t>
            </a:r>
            <a:endParaRPr lang="zh-CN" altLang="en-US" sz="2400" dirty="0">
              <a:gradFill flip="none" rotWithShape="1">
                <a:gsLst>
                  <a:gs pos="100000">
                    <a:schemeClr val="accent1"/>
                  </a:gs>
                  <a:gs pos="0">
                    <a:schemeClr val="accent2"/>
                  </a:gs>
                </a:gsLst>
                <a:lin ang="5400000" scaled="0"/>
                <a:tileRect/>
              </a:gradFill>
              <a:latin typeface="+mj-ea"/>
              <a:ea typeface="+mj-ea"/>
            </a:endParaRPr>
          </a:p>
        </p:txBody>
      </p:sp>
      <p:sp>
        <p:nvSpPr>
          <p:cNvPr id="152" name="文本框 151"/>
          <p:cNvSpPr txBox="1"/>
          <p:nvPr/>
        </p:nvSpPr>
        <p:spPr>
          <a:xfrm>
            <a:off x="5278064" y="4627971"/>
            <a:ext cx="2479675" cy="198755"/>
          </a:xfrm>
          <a:prstGeom prst="rect">
            <a:avLst/>
          </a:prstGeom>
          <a:noFill/>
        </p:spPr>
        <p:txBody>
          <a:bodyPr wrap="none" rtlCol="0">
            <a:spAutoFit/>
          </a:bodyPr>
          <a:lstStyle/>
          <a:p>
            <a:r>
              <a:rPr lang="en-US" altLang="zh-CN" sz="700" dirty="0">
                <a:gradFill>
                  <a:gsLst>
                    <a:gs pos="100000">
                      <a:schemeClr val="accent1"/>
                    </a:gs>
                    <a:gs pos="0">
                      <a:schemeClr val="accent2"/>
                    </a:gs>
                  </a:gsLst>
                  <a:lin ang="5400000" scaled="0"/>
                </a:gradFill>
              </a:rPr>
              <a:t>INTRODUCTION TECHNOLOGY PRODUCTS</a:t>
            </a:r>
            <a:endParaRPr lang="zh-CN" altLang="en-US" sz="500" dirty="0">
              <a:gradFill>
                <a:gsLst>
                  <a:gs pos="100000">
                    <a:schemeClr val="accent1"/>
                  </a:gs>
                  <a:gs pos="0">
                    <a:schemeClr val="accent2"/>
                  </a:gs>
                </a:gsLst>
                <a:lin ang="5400000" scaled="0"/>
              </a:gra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9"/>
          <p:cNvPicPr>
            <a:picLocks noChangeAspect="1"/>
          </p:cNvPicPr>
          <p:nvPr/>
        </p:nvPicPr>
        <p:blipFill>
          <a:blip r:embed="rId1"/>
          <a:stretch>
            <a:fillRect/>
          </a:stretch>
        </p:blipFill>
        <p:spPr>
          <a:xfrm>
            <a:off x="0" y="0"/>
            <a:ext cx="12192002" cy="6858000"/>
          </a:xfrm>
          <a:prstGeom prst="rect">
            <a:avLst/>
          </a:prstGeom>
        </p:spPr>
      </p:pic>
      <p:sp>
        <p:nvSpPr>
          <p:cNvPr id="2" name="矩形 1"/>
          <p:cNvSpPr/>
          <p:nvPr/>
        </p:nvSpPr>
        <p:spPr>
          <a:xfrm>
            <a:off x="0" y="-53340"/>
            <a:ext cx="12192000" cy="6964680"/>
          </a:xfrm>
          <a:prstGeom prst="rect">
            <a:avLst/>
          </a:prstGeom>
          <a:gradFill flip="none" rotWithShape="1">
            <a:gsLst>
              <a:gs pos="100000">
                <a:srgbClr val="040B1C"/>
              </a:gs>
              <a:gs pos="0">
                <a:srgbClr val="0C224F">
                  <a:alpha val="74000"/>
                </a:srgbClr>
              </a:gs>
            </a:gsLst>
            <a:path path="circl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grpSp>
        <p:nvGrpSpPr>
          <p:cNvPr id="21" name="图形 1"/>
          <p:cNvGrpSpPr/>
          <p:nvPr/>
        </p:nvGrpSpPr>
        <p:grpSpPr>
          <a:xfrm>
            <a:off x="184960" y="4661112"/>
            <a:ext cx="11822080" cy="5018346"/>
            <a:chOff x="4043372" y="3370516"/>
            <a:chExt cx="4104717" cy="1742408"/>
          </a:xfrm>
          <a:gradFill>
            <a:gsLst>
              <a:gs pos="0">
                <a:srgbClr val="00B0F0"/>
              </a:gs>
              <a:gs pos="100000">
                <a:srgbClr val="00B050"/>
              </a:gs>
            </a:gsLst>
            <a:lin ang="5400000" scaled="1"/>
          </a:gradFill>
        </p:grpSpPr>
        <p:sp>
          <p:nvSpPr>
            <p:cNvPr id="22" name="任意多边形: 形状 21"/>
            <p:cNvSpPr/>
            <p:nvPr/>
          </p:nvSpPr>
          <p:spPr>
            <a:xfrm>
              <a:off x="5803733" y="3370635"/>
              <a:ext cx="325" cy="71"/>
            </a:xfrm>
            <a:custGeom>
              <a:avLst/>
              <a:gdLst>
                <a:gd name="connsiteX0" fmla="*/ 135 w 325"/>
                <a:gd name="connsiteY0" fmla="*/ 72 h 71"/>
                <a:gd name="connsiteX1" fmla="*/ 325 w 325"/>
                <a:gd name="connsiteY1" fmla="*/ 72 h 71"/>
                <a:gd name="connsiteX2" fmla="*/ 135 w 325"/>
                <a:gd name="connsiteY2" fmla="*/ 72 h 71"/>
                <a:gd name="connsiteX3" fmla="*/ 39 w 325"/>
                <a:gd name="connsiteY3" fmla="*/ 72 h 71"/>
                <a:gd name="connsiteX4" fmla="*/ 135 w 325"/>
                <a:gd name="connsiteY4" fmla="*/ 72 h 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 h="71">
                  <a:moveTo>
                    <a:pt x="135" y="72"/>
                  </a:moveTo>
                  <a:cubicBezTo>
                    <a:pt x="230" y="72"/>
                    <a:pt x="325" y="72"/>
                    <a:pt x="325" y="72"/>
                  </a:cubicBezTo>
                  <a:cubicBezTo>
                    <a:pt x="325" y="-24"/>
                    <a:pt x="230" y="-24"/>
                    <a:pt x="135" y="72"/>
                  </a:cubicBezTo>
                  <a:cubicBezTo>
                    <a:pt x="39" y="-24"/>
                    <a:pt x="39" y="-24"/>
                    <a:pt x="39" y="72"/>
                  </a:cubicBezTo>
                  <a:cubicBezTo>
                    <a:pt x="-56" y="72"/>
                    <a:pt x="39" y="72"/>
                    <a:pt x="135" y="72"/>
                  </a:cubicBezTo>
                  <a:close/>
                </a:path>
              </a:pathLst>
            </a:custGeom>
            <a:grpFill/>
            <a:ln w="9525" cap="flat">
              <a:noFill/>
              <a:prstDash val="solid"/>
              <a:miter/>
            </a:ln>
          </p:spPr>
          <p:txBody>
            <a:bodyPr rtlCol="0" anchor="ctr"/>
            <a:lstStyle/>
            <a:p>
              <a:endParaRPr lang="zh-CN" altLang="en-US"/>
            </a:p>
          </p:txBody>
        </p:sp>
        <p:sp>
          <p:nvSpPr>
            <p:cNvPr id="23" name="任意多边形: 形状 22"/>
            <p:cNvSpPr/>
            <p:nvPr/>
          </p:nvSpPr>
          <p:spPr>
            <a:xfrm>
              <a:off x="5859874" y="3370635"/>
              <a:ext cx="380" cy="71"/>
            </a:xfrm>
            <a:custGeom>
              <a:avLst/>
              <a:gdLst>
                <a:gd name="connsiteX0" fmla="*/ 190 w 380"/>
                <a:gd name="connsiteY0" fmla="*/ 72 h 71"/>
                <a:gd name="connsiteX1" fmla="*/ 381 w 380"/>
                <a:gd name="connsiteY1" fmla="*/ 72 h 71"/>
                <a:gd name="connsiteX2" fmla="*/ 190 w 380"/>
                <a:gd name="connsiteY2" fmla="*/ 72 h 71"/>
                <a:gd name="connsiteX3" fmla="*/ 0 w 380"/>
                <a:gd name="connsiteY3" fmla="*/ 72 h 71"/>
                <a:gd name="connsiteX4" fmla="*/ 190 w 380"/>
                <a:gd name="connsiteY4" fmla="*/ 72 h 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 h="71">
                  <a:moveTo>
                    <a:pt x="190" y="72"/>
                  </a:moveTo>
                  <a:cubicBezTo>
                    <a:pt x="286" y="72"/>
                    <a:pt x="381" y="72"/>
                    <a:pt x="381" y="72"/>
                  </a:cubicBezTo>
                  <a:cubicBezTo>
                    <a:pt x="381" y="-24"/>
                    <a:pt x="286" y="-24"/>
                    <a:pt x="190" y="72"/>
                  </a:cubicBezTo>
                  <a:cubicBezTo>
                    <a:pt x="95" y="-24"/>
                    <a:pt x="95" y="-24"/>
                    <a:pt x="0" y="72"/>
                  </a:cubicBezTo>
                  <a:cubicBezTo>
                    <a:pt x="0" y="72"/>
                    <a:pt x="95" y="72"/>
                    <a:pt x="190" y="72"/>
                  </a:cubicBezTo>
                  <a:close/>
                </a:path>
              </a:pathLst>
            </a:custGeom>
            <a:grpFill/>
            <a:ln w="9525" cap="flat">
              <a:noFill/>
              <a:prstDash val="solid"/>
              <a:miter/>
            </a:ln>
          </p:spPr>
          <p:txBody>
            <a:bodyPr rtlCol="0" anchor="ctr"/>
            <a:lstStyle/>
            <a:p>
              <a:endParaRPr lang="zh-CN" altLang="en-US"/>
            </a:p>
          </p:txBody>
        </p:sp>
        <p:sp>
          <p:nvSpPr>
            <p:cNvPr id="24" name="任意多边形: 形状 23"/>
            <p:cNvSpPr/>
            <p:nvPr/>
          </p:nvSpPr>
          <p:spPr>
            <a:xfrm>
              <a:off x="5915977" y="3370516"/>
              <a:ext cx="571" cy="190"/>
            </a:xfrm>
            <a:custGeom>
              <a:avLst/>
              <a:gdLst>
                <a:gd name="connsiteX0" fmla="*/ 286 w 571"/>
                <a:gd name="connsiteY0" fmla="*/ 191 h 190"/>
                <a:gd name="connsiteX1" fmla="*/ 571 w 571"/>
                <a:gd name="connsiteY1" fmla="*/ 95 h 190"/>
                <a:gd name="connsiteX2" fmla="*/ 286 w 571"/>
                <a:gd name="connsiteY2" fmla="*/ 0 h 190"/>
                <a:gd name="connsiteX3" fmla="*/ 0 w 571"/>
                <a:gd name="connsiteY3" fmla="*/ 95 h 190"/>
                <a:gd name="connsiteX4" fmla="*/ 286 w 571"/>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 h="190">
                  <a:moveTo>
                    <a:pt x="286" y="191"/>
                  </a:moveTo>
                  <a:cubicBezTo>
                    <a:pt x="476" y="191"/>
                    <a:pt x="571" y="191"/>
                    <a:pt x="571" y="95"/>
                  </a:cubicBezTo>
                  <a:cubicBezTo>
                    <a:pt x="571" y="95"/>
                    <a:pt x="476" y="0"/>
                    <a:pt x="286" y="0"/>
                  </a:cubicBezTo>
                  <a:cubicBezTo>
                    <a:pt x="95" y="0"/>
                    <a:pt x="0" y="0"/>
                    <a:pt x="0" y="95"/>
                  </a:cubicBezTo>
                  <a:cubicBezTo>
                    <a:pt x="0" y="191"/>
                    <a:pt x="95" y="191"/>
                    <a:pt x="286" y="191"/>
                  </a:cubicBezTo>
                  <a:close/>
                </a:path>
              </a:pathLst>
            </a:custGeom>
            <a:grpFill/>
            <a:ln w="9525" cap="flat">
              <a:noFill/>
              <a:prstDash val="solid"/>
              <a:miter/>
            </a:ln>
          </p:spPr>
          <p:txBody>
            <a:bodyPr rtlCol="0" anchor="ctr"/>
            <a:lstStyle/>
            <a:p>
              <a:endParaRPr lang="zh-CN" altLang="en-US"/>
            </a:p>
          </p:txBody>
        </p:sp>
        <p:sp>
          <p:nvSpPr>
            <p:cNvPr id="25" name="任意多边形: 形状 24"/>
            <p:cNvSpPr/>
            <p:nvPr/>
          </p:nvSpPr>
          <p:spPr>
            <a:xfrm>
              <a:off x="5972174" y="3370516"/>
              <a:ext cx="571" cy="190"/>
            </a:xfrm>
            <a:custGeom>
              <a:avLst/>
              <a:gdLst>
                <a:gd name="connsiteX0" fmla="*/ 286 w 571"/>
                <a:gd name="connsiteY0" fmla="*/ 191 h 190"/>
                <a:gd name="connsiteX1" fmla="*/ 571 w 571"/>
                <a:gd name="connsiteY1" fmla="*/ 95 h 190"/>
                <a:gd name="connsiteX2" fmla="*/ 286 w 571"/>
                <a:gd name="connsiteY2" fmla="*/ 0 h 190"/>
                <a:gd name="connsiteX3" fmla="*/ 0 w 571"/>
                <a:gd name="connsiteY3" fmla="*/ 95 h 190"/>
                <a:gd name="connsiteX4" fmla="*/ 286 w 571"/>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 h="190">
                  <a:moveTo>
                    <a:pt x="286" y="191"/>
                  </a:moveTo>
                  <a:cubicBezTo>
                    <a:pt x="476" y="191"/>
                    <a:pt x="571" y="191"/>
                    <a:pt x="571" y="95"/>
                  </a:cubicBezTo>
                  <a:cubicBezTo>
                    <a:pt x="571" y="95"/>
                    <a:pt x="476" y="0"/>
                    <a:pt x="286" y="0"/>
                  </a:cubicBezTo>
                  <a:cubicBezTo>
                    <a:pt x="95" y="0"/>
                    <a:pt x="0" y="0"/>
                    <a:pt x="0" y="95"/>
                  </a:cubicBezTo>
                  <a:cubicBezTo>
                    <a:pt x="0" y="191"/>
                    <a:pt x="95" y="191"/>
                    <a:pt x="286" y="191"/>
                  </a:cubicBezTo>
                  <a:close/>
                </a:path>
              </a:pathLst>
            </a:custGeom>
            <a:grpFill/>
            <a:ln w="9525" cap="flat">
              <a:noFill/>
              <a:prstDash val="solid"/>
              <a:miter/>
            </a:ln>
          </p:spPr>
          <p:txBody>
            <a:bodyPr rtlCol="0" anchor="ctr"/>
            <a:lstStyle/>
            <a:p>
              <a:endParaRPr lang="zh-CN" altLang="en-US"/>
            </a:p>
          </p:txBody>
        </p:sp>
        <p:sp>
          <p:nvSpPr>
            <p:cNvPr id="26" name="任意多边形: 形状 25"/>
            <p:cNvSpPr/>
            <p:nvPr/>
          </p:nvSpPr>
          <p:spPr>
            <a:xfrm>
              <a:off x="6028371" y="3370516"/>
              <a:ext cx="571" cy="190"/>
            </a:xfrm>
            <a:custGeom>
              <a:avLst/>
              <a:gdLst>
                <a:gd name="connsiteX0" fmla="*/ 286 w 571"/>
                <a:gd name="connsiteY0" fmla="*/ 191 h 190"/>
                <a:gd name="connsiteX1" fmla="*/ 572 w 571"/>
                <a:gd name="connsiteY1" fmla="*/ 95 h 190"/>
                <a:gd name="connsiteX2" fmla="*/ 286 w 571"/>
                <a:gd name="connsiteY2" fmla="*/ 0 h 190"/>
                <a:gd name="connsiteX3" fmla="*/ 0 w 571"/>
                <a:gd name="connsiteY3" fmla="*/ 95 h 190"/>
                <a:gd name="connsiteX4" fmla="*/ 286 w 571"/>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 h="190">
                  <a:moveTo>
                    <a:pt x="286" y="191"/>
                  </a:moveTo>
                  <a:cubicBezTo>
                    <a:pt x="476" y="191"/>
                    <a:pt x="572" y="191"/>
                    <a:pt x="572" y="95"/>
                  </a:cubicBezTo>
                  <a:cubicBezTo>
                    <a:pt x="572" y="95"/>
                    <a:pt x="381" y="0"/>
                    <a:pt x="286" y="0"/>
                  </a:cubicBezTo>
                  <a:cubicBezTo>
                    <a:pt x="95" y="0"/>
                    <a:pt x="0" y="0"/>
                    <a:pt x="0" y="95"/>
                  </a:cubicBezTo>
                  <a:cubicBezTo>
                    <a:pt x="0" y="191"/>
                    <a:pt x="95" y="191"/>
                    <a:pt x="286" y="191"/>
                  </a:cubicBezTo>
                  <a:close/>
                </a:path>
              </a:pathLst>
            </a:custGeom>
            <a:grpFill/>
            <a:ln w="9525" cap="flat">
              <a:noFill/>
              <a:prstDash val="solid"/>
              <a:miter/>
            </a:ln>
          </p:spPr>
          <p:txBody>
            <a:bodyPr rtlCol="0" anchor="ctr"/>
            <a:lstStyle/>
            <a:p>
              <a:endParaRPr lang="zh-CN" altLang="en-US"/>
            </a:p>
          </p:txBody>
        </p:sp>
        <p:sp>
          <p:nvSpPr>
            <p:cNvPr id="27" name="任意多边形: 形状 26"/>
            <p:cNvSpPr/>
            <p:nvPr/>
          </p:nvSpPr>
          <p:spPr>
            <a:xfrm>
              <a:off x="6084569" y="3370516"/>
              <a:ext cx="571" cy="190"/>
            </a:xfrm>
            <a:custGeom>
              <a:avLst/>
              <a:gdLst>
                <a:gd name="connsiteX0" fmla="*/ 286 w 571"/>
                <a:gd name="connsiteY0" fmla="*/ 191 h 190"/>
                <a:gd name="connsiteX1" fmla="*/ 571 w 571"/>
                <a:gd name="connsiteY1" fmla="*/ 95 h 190"/>
                <a:gd name="connsiteX2" fmla="*/ 286 w 571"/>
                <a:gd name="connsiteY2" fmla="*/ 0 h 190"/>
                <a:gd name="connsiteX3" fmla="*/ 0 w 571"/>
                <a:gd name="connsiteY3" fmla="*/ 95 h 190"/>
                <a:gd name="connsiteX4" fmla="*/ 286 w 571"/>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 h="190">
                  <a:moveTo>
                    <a:pt x="286" y="191"/>
                  </a:moveTo>
                  <a:cubicBezTo>
                    <a:pt x="476" y="191"/>
                    <a:pt x="571" y="191"/>
                    <a:pt x="571" y="95"/>
                  </a:cubicBezTo>
                  <a:cubicBezTo>
                    <a:pt x="571" y="95"/>
                    <a:pt x="381" y="0"/>
                    <a:pt x="286" y="0"/>
                  </a:cubicBezTo>
                  <a:cubicBezTo>
                    <a:pt x="95" y="0"/>
                    <a:pt x="0" y="0"/>
                    <a:pt x="0" y="95"/>
                  </a:cubicBezTo>
                  <a:cubicBezTo>
                    <a:pt x="0" y="191"/>
                    <a:pt x="95" y="191"/>
                    <a:pt x="286" y="191"/>
                  </a:cubicBezTo>
                  <a:close/>
                </a:path>
              </a:pathLst>
            </a:custGeom>
            <a:grpFill/>
            <a:ln w="9525" cap="flat">
              <a:noFill/>
              <a:prstDash val="solid"/>
              <a:miter/>
            </a:ln>
          </p:spPr>
          <p:txBody>
            <a:bodyPr rtlCol="0" anchor="ctr"/>
            <a:lstStyle/>
            <a:p>
              <a:endParaRPr lang="zh-CN" altLang="en-US"/>
            </a:p>
          </p:txBody>
        </p:sp>
        <p:sp>
          <p:nvSpPr>
            <p:cNvPr id="28" name="任意多边形: 形状 27"/>
            <p:cNvSpPr/>
            <p:nvPr/>
          </p:nvSpPr>
          <p:spPr>
            <a:xfrm>
              <a:off x="6140862" y="3370635"/>
              <a:ext cx="380" cy="71"/>
            </a:xfrm>
            <a:custGeom>
              <a:avLst/>
              <a:gdLst>
                <a:gd name="connsiteX0" fmla="*/ 190 w 380"/>
                <a:gd name="connsiteY0" fmla="*/ 72 h 71"/>
                <a:gd name="connsiteX1" fmla="*/ 381 w 380"/>
                <a:gd name="connsiteY1" fmla="*/ 72 h 71"/>
                <a:gd name="connsiteX2" fmla="*/ 190 w 380"/>
                <a:gd name="connsiteY2" fmla="*/ 72 h 71"/>
                <a:gd name="connsiteX3" fmla="*/ 0 w 380"/>
                <a:gd name="connsiteY3" fmla="*/ 72 h 71"/>
                <a:gd name="connsiteX4" fmla="*/ 190 w 380"/>
                <a:gd name="connsiteY4" fmla="*/ 72 h 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 h="71">
                  <a:moveTo>
                    <a:pt x="190" y="72"/>
                  </a:moveTo>
                  <a:cubicBezTo>
                    <a:pt x="286" y="72"/>
                    <a:pt x="381" y="72"/>
                    <a:pt x="381" y="72"/>
                  </a:cubicBezTo>
                  <a:cubicBezTo>
                    <a:pt x="286" y="-24"/>
                    <a:pt x="190" y="-24"/>
                    <a:pt x="190" y="72"/>
                  </a:cubicBezTo>
                  <a:cubicBezTo>
                    <a:pt x="95" y="-24"/>
                    <a:pt x="0" y="-24"/>
                    <a:pt x="0" y="72"/>
                  </a:cubicBezTo>
                  <a:cubicBezTo>
                    <a:pt x="0" y="72"/>
                    <a:pt x="95" y="72"/>
                    <a:pt x="190" y="72"/>
                  </a:cubicBezTo>
                  <a:close/>
                </a:path>
              </a:pathLst>
            </a:custGeom>
            <a:grpFill/>
            <a:ln w="9525" cap="flat">
              <a:noFill/>
              <a:prstDash val="solid"/>
              <a:miter/>
            </a:ln>
          </p:spPr>
          <p:txBody>
            <a:bodyPr rtlCol="0" anchor="ctr"/>
            <a:lstStyle/>
            <a:p>
              <a:endParaRPr lang="zh-CN" altLang="en-US"/>
            </a:p>
          </p:txBody>
        </p:sp>
        <p:sp>
          <p:nvSpPr>
            <p:cNvPr id="29" name="任意多边形: 形状 28"/>
            <p:cNvSpPr/>
            <p:nvPr/>
          </p:nvSpPr>
          <p:spPr>
            <a:xfrm>
              <a:off x="6197059" y="3370635"/>
              <a:ext cx="380" cy="71"/>
            </a:xfrm>
            <a:custGeom>
              <a:avLst/>
              <a:gdLst>
                <a:gd name="connsiteX0" fmla="*/ 191 w 380"/>
                <a:gd name="connsiteY0" fmla="*/ 72 h 71"/>
                <a:gd name="connsiteX1" fmla="*/ 381 w 380"/>
                <a:gd name="connsiteY1" fmla="*/ 72 h 71"/>
                <a:gd name="connsiteX2" fmla="*/ 191 w 380"/>
                <a:gd name="connsiteY2" fmla="*/ 72 h 71"/>
                <a:gd name="connsiteX3" fmla="*/ 0 w 380"/>
                <a:gd name="connsiteY3" fmla="*/ 72 h 71"/>
                <a:gd name="connsiteX4" fmla="*/ 191 w 380"/>
                <a:gd name="connsiteY4" fmla="*/ 72 h 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 h="71">
                  <a:moveTo>
                    <a:pt x="191" y="72"/>
                  </a:moveTo>
                  <a:cubicBezTo>
                    <a:pt x="286" y="72"/>
                    <a:pt x="381" y="72"/>
                    <a:pt x="381" y="72"/>
                  </a:cubicBezTo>
                  <a:cubicBezTo>
                    <a:pt x="286" y="-24"/>
                    <a:pt x="191" y="-24"/>
                    <a:pt x="191" y="72"/>
                  </a:cubicBezTo>
                  <a:cubicBezTo>
                    <a:pt x="95" y="-24"/>
                    <a:pt x="0" y="-24"/>
                    <a:pt x="0" y="72"/>
                  </a:cubicBezTo>
                  <a:cubicBezTo>
                    <a:pt x="0" y="72"/>
                    <a:pt x="95" y="72"/>
                    <a:pt x="191" y="72"/>
                  </a:cubicBezTo>
                  <a:close/>
                </a:path>
              </a:pathLst>
            </a:custGeom>
            <a:grpFill/>
            <a:ln w="9525" cap="flat">
              <a:noFill/>
              <a:prstDash val="solid"/>
              <a:miter/>
            </a:ln>
          </p:spPr>
          <p:txBody>
            <a:bodyPr rtlCol="0" anchor="ctr"/>
            <a:lstStyle/>
            <a:p>
              <a:endParaRPr lang="zh-CN" altLang="en-US"/>
            </a:p>
          </p:txBody>
        </p:sp>
        <p:sp>
          <p:nvSpPr>
            <p:cNvPr id="30" name="任意多边形: 形状 29"/>
            <p:cNvSpPr/>
            <p:nvPr/>
          </p:nvSpPr>
          <p:spPr>
            <a:xfrm>
              <a:off x="6253257" y="3370635"/>
              <a:ext cx="325" cy="71"/>
            </a:xfrm>
            <a:custGeom>
              <a:avLst/>
              <a:gdLst>
                <a:gd name="connsiteX0" fmla="*/ 191 w 325"/>
                <a:gd name="connsiteY0" fmla="*/ 72 h 71"/>
                <a:gd name="connsiteX1" fmla="*/ 286 w 325"/>
                <a:gd name="connsiteY1" fmla="*/ 72 h 71"/>
                <a:gd name="connsiteX2" fmla="*/ 191 w 325"/>
                <a:gd name="connsiteY2" fmla="*/ 72 h 71"/>
                <a:gd name="connsiteX3" fmla="*/ 0 w 325"/>
                <a:gd name="connsiteY3" fmla="*/ 72 h 71"/>
                <a:gd name="connsiteX4" fmla="*/ 191 w 325"/>
                <a:gd name="connsiteY4" fmla="*/ 72 h 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 h="71">
                  <a:moveTo>
                    <a:pt x="191" y="72"/>
                  </a:moveTo>
                  <a:cubicBezTo>
                    <a:pt x="286" y="72"/>
                    <a:pt x="381" y="72"/>
                    <a:pt x="286" y="72"/>
                  </a:cubicBezTo>
                  <a:cubicBezTo>
                    <a:pt x="286" y="-24"/>
                    <a:pt x="191" y="-24"/>
                    <a:pt x="191" y="72"/>
                  </a:cubicBezTo>
                  <a:cubicBezTo>
                    <a:pt x="95" y="-24"/>
                    <a:pt x="0" y="-24"/>
                    <a:pt x="0" y="72"/>
                  </a:cubicBezTo>
                  <a:cubicBezTo>
                    <a:pt x="0" y="72"/>
                    <a:pt x="95" y="72"/>
                    <a:pt x="191" y="72"/>
                  </a:cubicBezTo>
                  <a:close/>
                </a:path>
              </a:pathLst>
            </a:custGeom>
            <a:grpFill/>
            <a:ln w="9525" cap="flat">
              <a:noFill/>
              <a:prstDash val="solid"/>
              <a:miter/>
            </a:ln>
          </p:spPr>
          <p:txBody>
            <a:bodyPr rtlCol="0" anchor="ctr"/>
            <a:lstStyle/>
            <a:p>
              <a:endParaRPr lang="zh-CN" altLang="en-US"/>
            </a:p>
          </p:txBody>
        </p:sp>
        <p:sp>
          <p:nvSpPr>
            <p:cNvPr id="31" name="任意多边形: 形状 30"/>
            <p:cNvSpPr/>
            <p:nvPr/>
          </p:nvSpPr>
          <p:spPr>
            <a:xfrm>
              <a:off x="5711721" y="3382541"/>
              <a:ext cx="325" cy="71"/>
            </a:xfrm>
            <a:custGeom>
              <a:avLst/>
              <a:gdLst>
                <a:gd name="connsiteX0" fmla="*/ 135 w 325"/>
                <a:gd name="connsiteY0" fmla="*/ 72 h 71"/>
                <a:gd name="connsiteX1" fmla="*/ 325 w 325"/>
                <a:gd name="connsiteY1" fmla="*/ 72 h 71"/>
                <a:gd name="connsiteX2" fmla="*/ 135 w 325"/>
                <a:gd name="connsiteY2" fmla="*/ 72 h 71"/>
                <a:gd name="connsiteX3" fmla="*/ 39 w 325"/>
                <a:gd name="connsiteY3" fmla="*/ 72 h 71"/>
                <a:gd name="connsiteX4" fmla="*/ 135 w 325"/>
                <a:gd name="connsiteY4" fmla="*/ 72 h 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 h="71">
                  <a:moveTo>
                    <a:pt x="135" y="72"/>
                  </a:moveTo>
                  <a:cubicBezTo>
                    <a:pt x="230" y="72"/>
                    <a:pt x="325" y="72"/>
                    <a:pt x="325" y="72"/>
                  </a:cubicBezTo>
                  <a:cubicBezTo>
                    <a:pt x="325" y="72"/>
                    <a:pt x="230" y="-24"/>
                    <a:pt x="135" y="72"/>
                  </a:cubicBezTo>
                  <a:cubicBezTo>
                    <a:pt x="135" y="-24"/>
                    <a:pt x="39" y="-24"/>
                    <a:pt x="39" y="72"/>
                  </a:cubicBezTo>
                  <a:cubicBezTo>
                    <a:pt x="-56" y="72"/>
                    <a:pt x="39" y="72"/>
                    <a:pt x="135" y="72"/>
                  </a:cubicBezTo>
                  <a:close/>
                </a:path>
              </a:pathLst>
            </a:custGeom>
            <a:grpFill/>
            <a:ln w="9525" cap="flat">
              <a:noFill/>
              <a:prstDash val="solid"/>
              <a:miter/>
            </a:ln>
          </p:spPr>
          <p:txBody>
            <a:bodyPr rtlCol="0" anchor="ctr"/>
            <a:lstStyle/>
            <a:p>
              <a:endParaRPr lang="zh-CN" altLang="en-US"/>
            </a:p>
          </p:txBody>
        </p:sp>
        <p:sp>
          <p:nvSpPr>
            <p:cNvPr id="32" name="任意多边形: 形状 31"/>
            <p:cNvSpPr/>
            <p:nvPr/>
          </p:nvSpPr>
          <p:spPr>
            <a:xfrm>
              <a:off x="5769196" y="3382422"/>
              <a:ext cx="666" cy="190"/>
            </a:xfrm>
            <a:custGeom>
              <a:avLst/>
              <a:gdLst>
                <a:gd name="connsiteX0" fmla="*/ 286 w 666"/>
                <a:gd name="connsiteY0" fmla="*/ 191 h 190"/>
                <a:gd name="connsiteX1" fmla="*/ 667 w 666"/>
                <a:gd name="connsiteY1" fmla="*/ 95 h 190"/>
                <a:gd name="connsiteX2" fmla="*/ 381 w 666"/>
                <a:gd name="connsiteY2" fmla="*/ 0 h 190"/>
                <a:gd name="connsiteX3" fmla="*/ 0 w 666"/>
                <a:gd name="connsiteY3" fmla="*/ 95 h 190"/>
                <a:gd name="connsiteX4" fmla="*/ 286 w 666"/>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 h="190">
                  <a:moveTo>
                    <a:pt x="286" y="191"/>
                  </a:moveTo>
                  <a:cubicBezTo>
                    <a:pt x="476" y="191"/>
                    <a:pt x="571" y="191"/>
                    <a:pt x="667" y="95"/>
                  </a:cubicBezTo>
                  <a:cubicBezTo>
                    <a:pt x="667" y="95"/>
                    <a:pt x="571" y="0"/>
                    <a:pt x="381" y="0"/>
                  </a:cubicBezTo>
                  <a:cubicBezTo>
                    <a:pt x="191" y="0"/>
                    <a:pt x="0" y="0"/>
                    <a:pt x="0" y="95"/>
                  </a:cubicBezTo>
                  <a:cubicBezTo>
                    <a:pt x="0" y="191"/>
                    <a:pt x="95" y="191"/>
                    <a:pt x="286" y="191"/>
                  </a:cubicBezTo>
                  <a:close/>
                </a:path>
              </a:pathLst>
            </a:custGeom>
            <a:grpFill/>
            <a:ln w="9525" cap="flat">
              <a:noFill/>
              <a:prstDash val="solid"/>
              <a:miter/>
            </a:ln>
          </p:spPr>
          <p:txBody>
            <a:bodyPr rtlCol="0" anchor="ctr"/>
            <a:lstStyle/>
            <a:p>
              <a:endParaRPr lang="zh-CN" altLang="en-US"/>
            </a:p>
          </p:txBody>
        </p:sp>
        <p:sp>
          <p:nvSpPr>
            <p:cNvPr id="33" name="任意多边形: 形状 32"/>
            <p:cNvSpPr/>
            <p:nvPr/>
          </p:nvSpPr>
          <p:spPr>
            <a:xfrm>
              <a:off x="5826537" y="3382517"/>
              <a:ext cx="1238" cy="190"/>
            </a:xfrm>
            <a:custGeom>
              <a:avLst/>
              <a:gdLst>
                <a:gd name="connsiteX0" fmla="*/ 571 w 1238"/>
                <a:gd name="connsiteY0" fmla="*/ 191 h 190"/>
                <a:gd name="connsiteX1" fmla="*/ 1238 w 1238"/>
                <a:gd name="connsiteY1" fmla="*/ 95 h 190"/>
                <a:gd name="connsiteX2" fmla="*/ 667 w 1238"/>
                <a:gd name="connsiteY2" fmla="*/ 0 h 190"/>
                <a:gd name="connsiteX3" fmla="*/ 0 w 1238"/>
                <a:gd name="connsiteY3" fmla="*/ 95 h 190"/>
                <a:gd name="connsiteX4" fmla="*/ 571 w 1238"/>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 h="190">
                  <a:moveTo>
                    <a:pt x="571" y="191"/>
                  </a:moveTo>
                  <a:cubicBezTo>
                    <a:pt x="952" y="191"/>
                    <a:pt x="1238" y="95"/>
                    <a:pt x="1238" y="95"/>
                  </a:cubicBezTo>
                  <a:cubicBezTo>
                    <a:pt x="1238" y="0"/>
                    <a:pt x="1048" y="0"/>
                    <a:pt x="667" y="0"/>
                  </a:cubicBezTo>
                  <a:cubicBezTo>
                    <a:pt x="286" y="0"/>
                    <a:pt x="0" y="95"/>
                    <a:pt x="0" y="95"/>
                  </a:cubicBezTo>
                  <a:cubicBezTo>
                    <a:pt x="0" y="191"/>
                    <a:pt x="190" y="191"/>
                    <a:pt x="571" y="191"/>
                  </a:cubicBezTo>
                  <a:close/>
                </a:path>
              </a:pathLst>
            </a:custGeom>
            <a:grpFill/>
            <a:ln w="9525" cap="flat">
              <a:noFill/>
              <a:prstDash val="solid"/>
              <a:miter/>
            </a:ln>
          </p:spPr>
          <p:txBody>
            <a:bodyPr rtlCol="0" anchor="ctr"/>
            <a:lstStyle/>
            <a:p>
              <a:endParaRPr lang="zh-CN" altLang="en-US"/>
            </a:p>
          </p:txBody>
        </p:sp>
        <p:sp>
          <p:nvSpPr>
            <p:cNvPr id="34" name="任意多边形: 形状 33"/>
            <p:cNvSpPr/>
            <p:nvPr/>
          </p:nvSpPr>
          <p:spPr>
            <a:xfrm>
              <a:off x="5884240" y="3382517"/>
              <a:ext cx="1256" cy="190"/>
            </a:xfrm>
            <a:custGeom>
              <a:avLst/>
              <a:gdLst>
                <a:gd name="connsiteX0" fmla="*/ 590 w 1256"/>
                <a:gd name="connsiteY0" fmla="*/ 191 h 190"/>
                <a:gd name="connsiteX1" fmla="*/ 1257 w 1256"/>
                <a:gd name="connsiteY1" fmla="*/ 95 h 190"/>
                <a:gd name="connsiteX2" fmla="*/ 685 w 1256"/>
                <a:gd name="connsiteY2" fmla="*/ 0 h 190"/>
                <a:gd name="connsiteX3" fmla="*/ 18 w 1256"/>
                <a:gd name="connsiteY3" fmla="*/ 95 h 190"/>
                <a:gd name="connsiteX4" fmla="*/ 590 w 1256"/>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 h="190">
                  <a:moveTo>
                    <a:pt x="590" y="191"/>
                  </a:moveTo>
                  <a:cubicBezTo>
                    <a:pt x="971" y="191"/>
                    <a:pt x="1257" y="95"/>
                    <a:pt x="1257" y="95"/>
                  </a:cubicBezTo>
                  <a:cubicBezTo>
                    <a:pt x="1257" y="0"/>
                    <a:pt x="971" y="0"/>
                    <a:pt x="685" y="0"/>
                  </a:cubicBezTo>
                  <a:cubicBezTo>
                    <a:pt x="304" y="0"/>
                    <a:pt x="18" y="95"/>
                    <a:pt x="18" y="95"/>
                  </a:cubicBezTo>
                  <a:cubicBezTo>
                    <a:pt x="-77" y="191"/>
                    <a:pt x="209" y="191"/>
                    <a:pt x="590" y="191"/>
                  </a:cubicBezTo>
                  <a:close/>
                </a:path>
              </a:pathLst>
            </a:custGeom>
            <a:grpFill/>
            <a:ln w="9525" cap="flat">
              <a:noFill/>
              <a:prstDash val="solid"/>
              <a:miter/>
            </a:ln>
          </p:spPr>
          <p:txBody>
            <a:bodyPr rtlCol="0" anchor="ctr"/>
            <a:lstStyle/>
            <a:p>
              <a:endParaRPr lang="zh-CN" altLang="en-US"/>
            </a:p>
          </p:txBody>
        </p:sp>
        <p:sp>
          <p:nvSpPr>
            <p:cNvPr id="35" name="任意多边形: 形状 34"/>
            <p:cNvSpPr/>
            <p:nvPr/>
          </p:nvSpPr>
          <p:spPr>
            <a:xfrm>
              <a:off x="5941694" y="3382422"/>
              <a:ext cx="1619" cy="380"/>
            </a:xfrm>
            <a:custGeom>
              <a:avLst/>
              <a:gdLst>
                <a:gd name="connsiteX0" fmla="*/ 762 w 1619"/>
                <a:gd name="connsiteY0" fmla="*/ 381 h 380"/>
                <a:gd name="connsiteX1" fmla="*/ 1619 w 1619"/>
                <a:gd name="connsiteY1" fmla="*/ 191 h 380"/>
                <a:gd name="connsiteX2" fmla="*/ 857 w 1619"/>
                <a:gd name="connsiteY2" fmla="*/ 0 h 380"/>
                <a:gd name="connsiteX3" fmla="*/ 0 w 1619"/>
                <a:gd name="connsiteY3" fmla="*/ 191 h 380"/>
                <a:gd name="connsiteX4" fmla="*/ 762 w 1619"/>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 h="380">
                  <a:moveTo>
                    <a:pt x="762" y="381"/>
                  </a:moveTo>
                  <a:cubicBezTo>
                    <a:pt x="1238" y="381"/>
                    <a:pt x="1524" y="286"/>
                    <a:pt x="1619" y="191"/>
                  </a:cubicBezTo>
                  <a:cubicBezTo>
                    <a:pt x="1619" y="95"/>
                    <a:pt x="1333" y="0"/>
                    <a:pt x="857" y="0"/>
                  </a:cubicBezTo>
                  <a:cubicBezTo>
                    <a:pt x="381" y="0"/>
                    <a:pt x="0" y="95"/>
                    <a:pt x="0" y="191"/>
                  </a:cubicBezTo>
                  <a:cubicBezTo>
                    <a:pt x="0" y="286"/>
                    <a:pt x="381" y="381"/>
                    <a:pt x="762" y="381"/>
                  </a:cubicBezTo>
                  <a:close/>
                </a:path>
              </a:pathLst>
            </a:custGeom>
            <a:grpFill/>
            <a:ln w="9525" cap="flat">
              <a:noFill/>
              <a:prstDash val="solid"/>
              <a:miter/>
            </a:ln>
          </p:spPr>
          <p:txBody>
            <a:bodyPr rtlCol="0" anchor="ctr"/>
            <a:lstStyle/>
            <a:p>
              <a:endParaRPr lang="zh-CN" altLang="en-US"/>
            </a:p>
          </p:txBody>
        </p:sp>
        <p:sp>
          <p:nvSpPr>
            <p:cNvPr id="36" name="任意多边形: 形状 35"/>
            <p:cNvSpPr/>
            <p:nvPr/>
          </p:nvSpPr>
          <p:spPr>
            <a:xfrm>
              <a:off x="5999225" y="3382422"/>
              <a:ext cx="1904" cy="380"/>
            </a:xfrm>
            <a:custGeom>
              <a:avLst/>
              <a:gdLst>
                <a:gd name="connsiteX0" fmla="*/ 953 w 1904"/>
                <a:gd name="connsiteY0" fmla="*/ 381 h 380"/>
                <a:gd name="connsiteX1" fmla="*/ 1905 w 1904"/>
                <a:gd name="connsiteY1" fmla="*/ 191 h 380"/>
                <a:gd name="connsiteX2" fmla="*/ 953 w 1904"/>
                <a:gd name="connsiteY2" fmla="*/ 0 h 380"/>
                <a:gd name="connsiteX3" fmla="*/ 0 w 1904"/>
                <a:gd name="connsiteY3" fmla="*/ 191 h 380"/>
                <a:gd name="connsiteX4" fmla="*/ 953 w 1904"/>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 h="380">
                  <a:moveTo>
                    <a:pt x="953" y="381"/>
                  </a:moveTo>
                  <a:cubicBezTo>
                    <a:pt x="1524" y="381"/>
                    <a:pt x="1905" y="286"/>
                    <a:pt x="1905" y="191"/>
                  </a:cubicBezTo>
                  <a:cubicBezTo>
                    <a:pt x="1905" y="95"/>
                    <a:pt x="1524" y="0"/>
                    <a:pt x="953" y="0"/>
                  </a:cubicBezTo>
                  <a:cubicBezTo>
                    <a:pt x="381" y="0"/>
                    <a:pt x="0" y="95"/>
                    <a:pt x="0" y="191"/>
                  </a:cubicBezTo>
                  <a:cubicBezTo>
                    <a:pt x="0" y="286"/>
                    <a:pt x="381" y="381"/>
                    <a:pt x="953" y="381"/>
                  </a:cubicBezTo>
                  <a:close/>
                </a:path>
              </a:pathLst>
            </a:custGeom>
            <a:grpFill/>
            <a:ln w="9525" cap="flat">
              <a:noFill/>
              <a:prstDash val="solid"/>
              <a:miter/>
            </a:ln>
          </p:spPr>
          <p:txBody>
            <a:bodyPr rtlCol="0" anchor="ctr"/>
            <a:lstStyle/>
            <a:p>
              <a:endParaRPr lang="zh-CN" altLang="en-US"/>
            </a:p>
          </p:txBody>
        </p:sp>
        <p:sp>
          <p:nvSpPr>
            <p:cNvPr id="37" name="任意多边形: 形状 36"/>
            <p:cNvSpPr/>
            <p:nvPr/>
          </p:nvSpPr>
          <p:spPr>
            <a:xfrm>
              <a:off x="6056934" y="3382422"/>
              <a:ext cx="1917" cy="380"/>
            </a:xfrm>
            <a:custGeom>
              <a:avLst/>
              <a:gdLst>
                <a:gd name="connsiteX0" fmla="*/ 965 w 1917"/>
                <a:gd name="connsiteY0" fmla="*/ 381 h 380"/>
                <a:gd name="connsiteX1" fmla="*/ 1917 w 1917"/>
                <a:gd name="connsiteY1" fmla="*/ 191 h 380"/>
                <a:gd name="connsiteX2" fmla="*/ 965 w 1917"/>
                <a:gd name="connsiteY2" fmla="*/ 0 h 380"/>
                <a:gd name="connsiteX3" fmla="*/ 12 w 1917"/>
                <a:gd name="connsiteY3" fmla="*/ 191 h 380"/>
                <a:gd name="connsiteX4" fmla="*/ 965 w 1917"/>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7" h="380">
                  <a:moveTo>
                    <a:pt x="965" y="381"/>
                  </a:moveTo>
                  <a:cubicBezTo>
                    <a:pt x="1536" y="381"/>
                    <a:pt x="1917" y="286"/>
                    <a:pt x="1917" y="191"/>
                  </a:cubicBezTo>
                  <a:cubicBezTo>
                    <a:pt x="1917" y="95"/>
                    <a:pt x="1441" y="0"/>
                    <a:pt x="965" y="0"/>
                  </a:cubicBezTo>
                  <a:cubicBezTo>
                    <a:pt x="393" y="0"/>
                    <a:pt x="12" y="95"/>
                    <a:pt x="12" y="191"/>
                  </a:cubicBezTo>
                  <a:cubicBezTo>
                    <a:pt x="-83" y="286"/>
                    <a:pt x="393" y="381"/>
                    <a:pt x="965" y="381"/>
                  </a:cubicBezTo>
                  <a:close/>
                </a:path>
              </a:pathLst>
            </a:custGeom>
            <a:grpFill/>
            <a:ln w="9525" cap="flat">
              <a:noFill/>
              <a:prstDash val="solid"/>
              <a:miter/>
            </a:ln>
          </p:spPr>
          <p:txBody>
            <a:bodyPr rtlCol="0" anchor="ctr"/>
            <a:lstStyle/>
            <a:p>
              <a:endParaRPr lang="zh-CN" altLang="en-US"/>
            </a:p>
          </p:txBody>
        </p:sp>
        <p:sp>
          <p:nvSpPr>
            <p:cNvPr id="38" name="任意多边形: 形状 37"/>
            <p:cNvSpPr/>
            <p:nvPr/>
          </p:nvSpPr>
          <p:spPr>
            <a:xfrm>
              <a:off x="6114478" y="3382422"/>
              <a:ext cx="2000" cy="380"/>
            </a:xfrm>
            <a:custGeom>
              <a:avLst/>
              <a:gdLst>
                <a:gd name="connsiteX0" fmla="*/ 1048 w 2000"/>
                <a:gd name="connsiteY0" fmla="*/ 381 h 380"/>
                <a:gd name="connsiteX1" fmla="*/ 2000 w 2000"/>
                <a:gd name="connsiteY1" fmla="*/ 191 h 380"/>
                <a:gd name="connsiteX2" fmla="*/ 952 w 2000"/>
                <a:gd name="connsiteY2" fmla="*/ 0 h 380"/>
                <a:gd name="connsiteX3" fmla="*/ 0 w 2000"/>
                <a:gd name="connsiteY3" fmla="*/ 191 h 380"/>
                <a:gd name="connsiteX4" fmla="*/ 1048 w 2000"/>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 h="380">
                  <a:moveTo>
                    <a:pt x="1048" y="381"/>
                  </a:moveTo>
                  <a:cubicBezTo>
                    <a:pt x="1619" y="381"/>
                    <a:pt x="2000" y="286"/>
                    <a:pt x="2000" y="191"/>
                  </a:cubicBezTo>
                  <a:cubicBezTo>
                    <a:pt x="2000" y="95"/>
                    <a:pt x="1524" y="0"/>
                    <a:pt x="952" y="0"/>
                  </a:cubicBezTo>
                  <a:cubicBezTo>
                    <a:pt x="381" y="0"/>
                    <a:pt x="0" y="95"/>
                    <a:pt x="0" y="191"/>
                  </a:cubicBezTo>
                  <a:cubicBezTo>
                    <a:pt x="95" y="286"/>
                    <a:pt x="571" y="381"/>
                    <a:pt x="1048" y="381"/>
                  </a:cubicBezTo>
                  <a:close/>
                </a:path>
              </a:pathLst>
            </a:custGeom>
            <a:grpFill/>
            <a:ln w="9525" cap="flat">
              <a:noFill/>
              <a:prstDash val="solid"/>
              <a:miter/>
            </a:ln>
          </p:spPr>
          <p:txBody>
            <a:bodyPr rtlCol="0" anchor="ctr"/>
            <a:lstStyle/>
            <a:p>
              <a:endParaRPr lang="zh-CN" altLang="en-US"/>
            </a:p>
          </p:txBody>
        </p:sp>
        <p:sp>
          <p:nvSpPr>
            <p:cNvPr id="39" name="任意多边形: 形状 38"/>
            <p:cNvSpPr/>
            <p:nvPr/>
          </p:nvSpPr>
          <p:spPr>
            <a:xfrm>
              <a:off x="6172390" y="3382422"/>
              <a:ext cx="1619" cy="380"/>
            </a:xfrm>
            <a:custGeom>
              <a:avLst/>
              <a:gdLst>
                <a:gd name="connsiteX0" fmla="*/ 857 w 1619"/>
                <a:gd name="connsiteY0" fmla="*/ 381 h 380"/>
                <a:gd name="connsiteX1" fmla="*/ 1619 w 1619"/>
                <a:gd name="connsiteY1" fmla="*/ 191 h 380"/>
                <a:gd name="connsiteX2" fmla="*/ 762 w 1619"/>
                <a:gd name="connsiteY2" fmla="*/ 0 h 380"/>
                <a:gd name="connsiteX3" fmla="*/ 0 w 1619"/>
                <a:gd name="connsiteY3" fmla="*/ 191 h 380"/>
                <a:gd name="connsiteX4" fmla="*/ 857 w 1619"/>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 h="380">
                  <a:moveTo>
                    <a:pt x="857" y="381"/>
                  </a:moveTo>
                  <a:cubicBezTo>
                    <a:pt x="1333" y="381"/>
                    <a:pt x="1619" y="286"/>
                    <a:pt x="1619" y="191"/>
                  </a:cubicBezTo>
                  <a:cubicBezTo>
                    <a:pt x="1619" y="95"/>
                    <a:pt x="1238" y="0"/>
                    <a:pt x="762" y="0"/>
                  </a:cubicBezTo>
                  <a:cubicBezTo>
                    <a:pt x="286" y="0"/>
                    <a:pt x="0" y="95"/>
                    <a:pt x="0" y="191"/>
                  </a:cubicBezTo>
                  <a:cubicBezTo>
                    <a:pt x="0" y="286"/>
                    <a:pt x="381" y="381"/>
                    <a:pt x="857" y="381"/>
                  </a:cubicBezTo>
                  <a:close/>
                </a:path>
              </a:pathLst>
            </a:custGeom>
            <a:grpFill/>
            <a:ln w="9525" cap="flat">
              <a:noFill/>
              <a:prstDash val="solid"/>
              <a:miter/>
            </a:ln>
          </p:spPr>
          <p:txBody>
            <a:bodyPr rtlCol="0" anchor="ctr"/>
            <a:lstStyle/>
            <a:p>
              <a:endParaRPr lang="zh-CN" altLang="en-US"/>
            </a:p>
          </p:txBody>
        </p:sp>
        <p:sp>
          <p:nvSpPr>
            <p:cNvPr id="40" name="任意多边形: 形状 39"/>
            <p:cNvSpPr/>
            <p:nvPr/>
          </p:nvSpPr>
          <p:spPr>
            <a:xfrm>
              <a:off x="6230206" y="3382517"/>
              <a:ext cx="1238" cy="190"/>
            </a:xfrm>
            <a:custGeom>
              <a:avLst/>
              <a:gdLst>
                <a:gd name="connsiteX0" fmla="*/ 667 w 1238"/>
                <a:gd name="connsiteY0" fmla="*/ 191 h 190"/>
                <a:gd name="connsiteX1" fmla="*/ 1238 w 1238"/>
                <a:gd name="connsiteY1" fmla="*/ 95 h 190"/>
                <a:gd name="connsiteX2" fmla="*/ 571 w 1238"/>
                <a:gd name="connsiteY2" fmla="*/ 0 h 190"/>
                <a:gd name="connsiteX3" fmla="*/ 0 w 1238"/>
                <a:gd name="connsiteY3" fmla="*/ 95 h 190"/>
                <a:gd name="connsiteX4" fmla="*/ 667 w 1238"/>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 h="190">
                  <a:moveTo>
                    <a:pt x="667" y="191"/>
                  </a:moveTo>
                  <a:cubicBezTo>
                    <a:pt x="1048" y="191"/>
                    <a:pt x="1238" y="95"/>
                    <a:pt x="1238" y="95"/>
                  </a:cubicBezTo>
                  <a:cubicBezTo>
                    <a:pt x="1238" y="0"/>
                    <a:pt x="857" y="0"/>
                    <a:pt x="571" y="0"/>
                  </a:cubicBezTo>
                  <a:cubicBezTo>
                    <a:pt x="191" y="0"/>
                    <a:pt x="0" y="95"/>
                    <a:pt x="0" y="95"/>
                  </a:cubicBezTo>
                  <a:cubicBezTo>
                    <a:pt x="0" y="191"/>
                    <a:pt x="381" y="191"/>
                    <a:pt x="667" y="191"/>
                  </a:cubicBezTo>
                  <a:close/>
                </a:path>
              </a:pathLst>
            </a:custGeom>
            <a:grpFill/>
            <a:ln w="9525" cap="flat">
              <a:noFill/>
              <a:prstDash val="solid"/>
              <a:miter/>
            </a:ln>
          </p:spPr>
          <p:txBody>
            <a:bodyPr rtlCol="0" anchor="ctr"/>
            <a:lstStyle/>
            <a:p>
              <a:endParaRPr lang="zh-CN" altLang="en-US"/>
            </a:p>
          </p:txBody>
        </p:sp>
        <p:sp>
          <p:nvSpPr>
            <p:cNvPr id="41" name="任意多边形: 形状 40"/>
            <p:cNvSpPr/>
            <p:nvPr/>
          </p:nvSpPr>
          <p:spPr>
            <a:xfrm>
              <a:off x="6287998" y="3382517"/>
              <a:ext cx="1002" cy="190"/>
            </a:xfrm>
            <a:custGeom>
              <a:avLst/>
              <a:gdLst>
                <a:gd name="connsiteX0" fmla="*/ 596 w 1002"/>
                <a:gd name="connsiteY0" fmla="*/ 191 h 190"/>
                <a:gd name="connsiteX1" fmla="*/ 977 w 1002"/>
                <a:gd name="connsiteY1" fmla="*/ 95 h 190"/>
                <a:gd name="connsiteX2" fmla="*/ 406 w 1002"/>
                <a:gd name="connsiteY2" fmla="*/ 0 h 190"/>
                <a:gd name="connsiteX3" fmla="*/ 25 w 1002"/>
                <a:gd name="connsiteY3" fmla="*/ 95 h 190"/>
                <a:gd name="connsiteX4" fmla="*/ 596 w 1002"/>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 h="190">
                  <a:moveTo>
                    <a:pt x="596" y="191"/>
                  </a:moveTo>
                  <a:cubicBezTo>
                    <a:pt x="882" y="191"/>
                    <a:pt x="1073" y="191"/>
                    <a:pt x="977" y="95"/>
                  </a:cubicBezTo>
                  <a:cubicBezTo>
                    <a:pt x="977" y="0"/>
                    <a:pt x="691" y="0"/>
                    <a:pt x="406" y="0"/>
                  </a:cubicBezTo>
                  <a:cubicBezTo>
                    <a:pt x="120" y="0"/>
                    <a:pt x="-71" y="0"/>
                    <a:pt x="25" y="95"/>
                  </a:cubicBezTo>
                  <a:cubicBezTo>
                    <a:pt x="25" y="95"/>
                    <a:pt x="311" y="191"/>
                    <a:pt x="596" y="191"/>
                  </a:cubicBezTo>
                  <a:close/>
                </a:path>
              </a:pathLst>
            </a:custGeom>
            <a:grpFill/>
            <a:ln w="9525" cap="flat">
              <a:noFill/>
              <a:prstDash val="solid"/>
              <a:miter/>
            </a:ln>
          </p:spPr>
          <p:txBody>
            <a:bodyPr rtlCol="0" anchor="ctr"/>
            <a:lstStyle/>
            <a:p>
              <a:endParaRPr lang="zh-CN" altLang="en-US"/>
            </a:p>
          </p:txBody>
        </p:sp>
        <p:sp>
          <p:nvSpPr>
            <p:cNvPr id="42" name="任意多边形: 形状 41"/>
            <p:cNvSpPr/>
            <p:nvPr/>
          </p:nvSpPr>
          <p:spPr>
            <a:xfrm>
              <a:off x="6345840" y="3382422"/>
              <a:ext cx="666" cy="190"/>
            </a:xfrm>
            <a:custGeom>
              <a:avLst/>
              <a:gdLst>
                <a:gd name="connsiteX0" fmla="*/ 381 w 666"/>
                <a:gd name="connsiteY0" fmla="*/ 191 h 190"/>
                <a:gd name="connsiteX1" fmla="*/ 667 w 666"/>
                <a:gd name="connsiteY1" fmla="*/ 95 h 190"/>
                <a:gd name="connsiteX2" fmla="*/ 286 w 666"/>
                <a:gd name="connsiteY2" fmla="*/ 0 h 190"/>
                <a:gd name="connsiteX3" fmla="*/ 0 w 666"/>
                <a:gd name="connsiteY3" fmla="*/ 95 h 190"/>
                <a:gd name="connsiteX4" fmla="*/ 381 w 666"/>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 h="190">
                  <a:moveTo>
                    <a:pt x="381" y="191"/>
                  </a:moveTo>
                  <a:cubicBezTo>
                    <a:pt x="571" y="191"/>
                    <a:pt x="667" y="191"/>
                    <a:pt x="667" y="95"/>
                  </a:cubicBezTo>
                  <a:cubicBezTo>
                    <a:pt x="667" y="95"/>
                    <a:pt x="476" y="0"/>
                    <a:pt x="286" y="0"/>
                  </a:cubicBezTo>
                  <a:cubicBezTo>
                    <a:pt x="95" y="0"/>
                    <a:pt x="0" y="0"/>
                    <a:pt x="0" y="95"/>
                  </a:cubicBezTo>
                  <a:cubicBezTo>
                    <a:pt x="0" y="191"/>
                    <a:pt x="191" y="191"/>
                    <a:pt x="381" y="191"/>
                  </a:cubicBezTo>
                  <a:close/>
                </a:path>
              </a:pathLst>
            </a:custGeom>
            <a:grpFill/>
            <a:ln w="9525" cap="flat">
              <a:noFill/>
              <a:prstDash val="solid"/>
              <a:miter/>
            </a:ln>
          </p:spPr>
          <p:txBody>
            <a:bodyPr rtlCol="0" anchor="ctr"/>
            <a:lstStyle/>
            <a:p>
              <a:endParaRPr lang="zh-CN" altLang="en-US"/>
            </a:p>
          </p:txBody>
        </p:sp>
        <p:sp>
          <p:nvSpPr>
            <p:cNvPr id="43" name="任意多边形: 形状 42"/>
            <p:cNvSpPr/>
            <p:nvPr/>
          </p:nvSpPr>
          <p:spPr>
            <a:xfrm>
              <a:off x="6403657" y="3382541"/>
              <a:ext cx="325" cy="71"/>
            </a:xfrm>
            <a:custGeom>
              <a:avLst/>
              <a:gdLst>
                <a:gd name="connsiteX0" fmla="*/ 191 w 325"/>
                <a:gd name="connsiteY0" fmla="*/ 72 h 71"/>
                <a:gd name="connsiteX1" fmla="*/ 286 w 325"/>
                <a:gd name="connsiteY1" fmla="*/ 72 h 71"/>
                <a:gd name="connsiteX2" fmla="*/ 191 w 325"/>
                <a:gd name="connsiteY2" fmla="*/ 72 h 71"/>
                <a:gd name="connsiteX3" fmla="*/ 0 w 325"/>
                <a:gd name="connsiteY3" fmla="*/ 72 h 71"/>
                <a:gd name="connsiteX4" fmla="*/ 191 w 325"/>
                <a:gd name="connsiteY4" fmla="*/ 72 h 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 h="71">
                  <a:moveTo>
                    <a:pt x="191" y="72"/>
                  </a:moveTo>
                  <a:cubicBezTo>
                    <a:pt x="286" y="72"/>
                    <a:pt x="381" y="72"/>
                    <a:pt x="286" y="72"/>
                  </a:cubicBezTo>
                  <a:cubicBezTo>
                    <a:pt x="286" y="72"/>
                    <a:pt x="286" y="-24"/>
                    <a:pt x="191" y="72"/>
                  </a:cubicBezTo>
                  <a:cubicBezTo>
                    <a:pt x="0" y="-24"/>
                    <a:pt x="0" y="-24"/>
                    <a:pt x="0" y="72"/>
                  </a:cubicBezTo>
                  <a:cubicBezTo>
                    <a:pt x="0" y="72"/>
                    <a:pt x="95" y="72"/>
                    <a:pt x="191" y="72"/>
                  </a:cubicBezTo>
                  <a:close/>
                </a:path>
              </a:pathLst>
            </a:custGeom>
            <a:grpFill/>
            <a:ln w="9525" cap="flat">
              <a:noFill/>
              <a:prstDash val="solid"/>
              <a:miter/>
            </a:ln>
          </p:spPr>
          <p:txBody>
            <a:bodyPr rtlCol="0" anchor="ctr"/>
            <a:lstStyle/>
            <a:p>
              <a:endParaRPr lang="zh-CN" altLang="en-US"/>
            </a:p>
          </p:txBody>
        </p:sp>
        <p:sp>
          <p:nvSpPr>
            <p:cNvPr id="44" name="任意多边形: 形状 43"/>
            <p:cNvSpPr/>
            <p:nvPr/>
          </p:nvSpPr>
          <p:spPr>
            <a:xfrm>
              <a:off x="5555455" y="3395114"/>
              <a:ext cx="323" cy="71"/>
            </a:xfrm>
            <a:custGeom>
              <a:avLst/>
              <a:gdLst>
                <a:gd name="connsiteX0" fmla="*/ 95 w 323"/>
                <a:gd name="connsiteY0" fmla="*/ 71 h 71"/>
                <a:gd name="connsiteX1" fmla="*/ 286 w 323"/>
                <a:gd name="connsiteY1" fmla="*/ 71 h 71"/>
                <a:gd name="connsiteX2" fmla="*/ 95 w 323"/>
                <a:gd name="connsiteY2" fmla="*/ 71 h 71"/>
                <a:gd name="connsiteX3" fmla="*/ 0 w 323"/>
                <a:gd name="connsiteY3" fmla="*/ 71 h 71"/>
                <a:gd name="connsiteX4" fmla="*/ 95 w 323"/>
                <a:gd name="connsiteY4" fmla="*/ 71 h 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 h="71">
                  <a:moveTo>
                    <a:pt x="95" y="71"/>
                  </a:moveTo>
                  <a:cubicBezTo>
                    <a:pt x="191" y="71"/>
                    <a:pt x="286" y="71"/>
                    <a:pt x="286" y="71"/>
                  </a:cubicBezTo>
                  <a:cubicBezTo>
                    <a:pt x="381" y="71"/>
                    <a:pt x="286" y="71"/>
                    <a:pt x="95" y="71"/>
                  </a:cubicBezTo>
                  <a:cubicBezTo>
                    <a:pt x="95" y="-24"/>
                    <a:pt x="0" y="-24"/>
                    <a:pt x="0" y="71"/>
                  </a:cubicBezTo>
                  <a:cubicBezTo>
                    <a:pt x="0" y="71"/>
                    <a:pt x="95" y="71"/>
                    <a:pt x="95" y="71"/>
                  </a:cubicBezTo>
                  <a:close/>
                </a:path>
              </a:pathLst>
            </a:custGeom>
            <a:grpFill/>
            <a:ln w="9525" cap="flat">
              <a:noFill/>
              <a:prstDash val="solid"/>
              <a:miter/>
            </a:ln>
          </p:spPr>
          <p:txBody>
            <a:bodyPr rtlCol="0" anchor="ctr"/>
            <a:lstStyle/>
            <a:p>
              <a:endParaRPr lang="zh-CN" altLang="en-US"/>
            </a:p>
          </p:txBody>
        </p:sp>
        <p:sp>
          <p:nvSpPr>
            <p:cNvPr id="45" name="任意多边形: 形状 44"/>
            <p:cNvSpPr/>
            <p:nvPr/>
          </p:nvSpPr>
          <p:spPr>
            <a:xfrm>
              <a:off x="5614390" y="3395091"/>
              <a:ext cx="977" cy="190"/>
            </a:xfrm>
            <a:custGeom>
              <a:avLst/>
              <a:gdLst>
                <a:gd name="connsiteX0" fmla="*/ 406 w 977"/>
                <a:gd name="connsiteY0" fmla="*/ 191 h 190"/>
                <a:gd name="connsiteX1" fmla="*/ 977 w 977"/>
                <a:gd name="connsiteY1" fmla="*/ 95 h 190"/>
                <a:gd name="connsiteX2" fmla="*/ 596 w 977"/>
                <a:gd name="connsiteY2" fmla="*/ 0 h 190"/>
                <a:gd name="connsiteX3" fmla="*/ 25 w 977"/>
                <a:gd name="connsiteY3" fmla="*/ 95 h 190"/>
                <a:gd name="connsiteX4" fmla="*/ 406 w 977"/>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7" h="190">
                  <a:moveTo>
                    <a:pt x="406" y="191"/>
                  </a:moveTo>
                  <a:cubicBezTo>
                    <a:pt x="691" y="191"/>
                    <a:pt x="977" y="191"/>
                    <a:pt x="977" y="95"/>
                  </a:cubicBezTo>
                  <a:cubicBezTo>
                    <a:pt x="977" y="0"/>
                    <a:pt x="882" y="0"/>
                    <a:pt x="596" y="0"/>
                  </a:cubicBezTo>
                  <a:cubicBezTo>
                    <a:pt x="311" y="0"/>
                    <a:pt x="25" y="0"/>
                    <a:pt x="25" y="95"/>
                  </a:cubicBezTo>
                  <a:cubicBezTo>
                    <a:pt x="-71" y="191"/>
                    <a:pt x="120" y="191"/>
                    <a:pt x="406" y="191"/>
                  </a:cubicBezTo>
                  <a:close/>
                </a:path>
              </a:pathLst>
            </a:custGeom>
            <a:grpFill/>
            <a:ln w="9525" cap="flat">
              <a:noFill/>
              <a:prstDash val="solid"/>
              <a:miter/>
            </a:ln>
          </p:spPr>
          <p:txBody>
            <a:bodyPr rtlCol="0" anchor="ctr"/>
            <a:lstStyle/>
            <a:p>
              <a:endParaRPr lang="zh-CN" altLang="en-US"/>
            </a:p>
          </p:txBody>
        </p:sp>
        <p:sp>
          <p:nvSpPr>
            <p:cNvPr id="46" name="任意多边形: 形状 45"/>
            <p:cNvSpPr/>
            <p:nvPr/>
          </p:nvSpPr>
          <p:spPr>
            <a:xfrm>
              <a:off x="5673261" y="3394995"/>
              <a:ext cx="1655" cy="381"/>
            </a:xfrm>
            <a:custGeom>
              <a:avLst/>
              <a:gdLst>
                <a:gd name="connsiteX0" fmla="*/ 685 w 1655"/>
                <a:gd name="connsiteY0" fmla="*/ 381 h 381"/>
                <a:gd name="connsiteX1" fmla="*/ 1637 w 1655"/>
                <a:gd name="connsiteY1" fmla="*/ 191 h 381"/>
                <a:gd name="connsiteX2" fmla="*/ 971 w 1655"/>
                <a:gd name="connsiteY2" fmla="*/ 0 h 381"/>
                <a:gd name="connsiteX3" fmla="*/ 18 w 1655"/>
                <a:gd name="connsiteY3" fmla="*/ 191 h 381"/>
                <a:gd name="connsiteX4" fmla="*/ 685 w 1655"/>
                <a:gd name="connsiteY4" fmla="*/ 381 h 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 h="381">
                  <a:moveTo>
                    <a:pt x="685" y="381"/>
                  </a:moveTo>
                  <a:cubicBezTo>
                    <a:pt x="1161" y="381"/>
                    <a:pt x="1542" y="286"/>
                    <a:pt x="1637" y="191"/>
                  </a:cubicBezTo>
                  <a:cubicBezTo>
                    <a:pt x="1733" y="95"/>
                    <a:pt x="1447" y="0"/>
                    <a:pt x="971" y="0"/>
                  </a:cubicBezTo>
                  <a:cubicBezTo>
                    <a:pt x="495" y="0"/>
                    <a:pt x="114" y="95"/>
                    <a:pt x="18" y="191"/>
                  </a:cubicBezTo>
                  <a:cubicBezTo>
                    <a:pt x="-77" y="286"/>
                    <a:pt x="209" y="381"/>
                    <a:pt x="685" y="381"/>
                  </a:cubicBezTo>
                  <a:close/>
                </a:path>
              </a:pathLst>
            </a:custGeom>
            <a:grpFill/>
            <a:ln w="9525" cap="flat">
              <a:noFill/>
              <a:prstDash val="solid"/>
              <a:miter/>
            </a:ln>
          </p:spPr>
          <p:txBody>
            <a:bodyPr rtlCol="0" anchor="ctr"/>
            <a:lstStyle/>
            <a:p>
              <a:endParaRPr lang="zh-CN" altLang="en-US"/>
            </a:p>
          </p:txBody>
        </p:sp>
        <p:sp>
          <p:nvSpPr>
            <p:cNvPr id="47" name="任意多边形: 形状 46"/>
            <p:cNvSpPr/>
            <p:nvPr/>
          </p:nvSpPr>
          <p:spPr>
            <a:xfrm>
              <a:off x="5732320" y="3394995"/>
              <a:ext cx="2029" cy="381"/>
            </a:xfrm>
            <a:custGeom>
              <a:avLst/>
              <a:gdLst>
                <a:gd name="connsiteX0" fmla="*/ 872 w 2029"/>
                <a:gd name="connsiteY0" fmla="*/ 381 h 381"/>
                <a:gd name="connsiteX1" fmla="*/ 2015 w 2029"/>
                <a:gd name="connsiteY1" fmla="*/ 191 h 381"/>
                <a:gd name="connsiteX2" fmla="*/ 1158 w 2029"/>
                <a:gd name="connsiteY2" fmla="*/ 0 h 381"/>
                <a:gd name="connsiteX3" fmla="*/ 15 w 2029"/>
                <a:gd name="connsiteY3" fmla="*/ 191 h 381"/>
                <a:gd name="connsiteX4" fmla="*/ 872 w 2029"/>
                <a:gd name="connsiteY4" fmla="*/ 381 h 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9" h="381">
                  <a:moveTo>
                    <a:pt x="872" y="381"/>
                  </a:moveTo>
                  <a:cubicBezTo>
                    <a:pt x="1443" y="381"/>
                    <a:pt x="1920" y="286"/>
                    <a:pt x="2015" y="191"/>
                  </a:cubicBezTo>
                  <a:cubicBezTo>
                    <a:pt x="2110" y="95"/>
                    <a:pt x="1729" y="0"/>
                    <a:pt x="1158" y="0"/>
                  </a:cubicBezTo>
                  <a:cubicBezTo>
                    <a:pt x="586" y="0"/>
                    <a:pt x="110" y="95"/>
                    <a:pt x="15" y="191"/>
                  </a:cubicBezTo>
                  <a:cubicBezTo>
                    <a:pt x="-81" y="286"/>
                    <a:pt x="300" y="381"/>
                    <a:pt x="872" y="381"/>
                  </a:cubicBezTo>
                  <a:close/>
                </a:path>
              </a:pathLst>
            </a:custGeom>
            <a:grpFill/>
            <a:ln w="9525" cap="flat">
              <a:noFill/>
              <a:prstDash val="solid"/>
              <a:miter/>
            </a:ln>
          </p:spPr>
          <p:txBody>
            <a:bodyPr rtlCol="0" anchor="ctr"/>
            <a:lstStyle/>
            <a:p>
              <a:endParaRPr lang="zh-CN" altLang="en-US"/>
            </a:p>
          </p:txBody>
        </p:sp>
        <p:sp>
          <p:nvSpPr>
            <p:cNvPr id="48" name="任意多边形: 形状 47"/>
            <p:cNvSpPr/>
            <p:nvPr/>
          </p:nvSpPr>
          <p:spPr>
            <a:xfrm>
              <a:off x="5791189" y="3394900"/>
              <a:ext cx="2592" cy="571"/>
            </a:xfrm>
            <a:custGeom>
              <a:avLst/>
              <a:gdLst>
                <a:gd name="connsiteX0" fmla="*/ 1153 w 2592"/>
                <a:gd name="connsiteY0" fmla="*/ 571 h 571"/>
                <a:gd name="connsiteX1" fmla="*/ 2582 w 2592"/>
                <a:gd name="connsiteY1" fmla="*/ 286 h 571"/>
                <a:gd name="connsiteX2" fmla="*/ 1439 w 2592"/>
                <a:gd name="connsiteY2" fmla="*/ 0 h 571"/>
                <a:gd name="connsiteX3" fmla="*/ 10 w 2592"/>
                <a:gd name="connsiteY3" fmla="*/ 286 h 571"/>
                <a:gd name="connsiteX4" fmla="*/ 1153 w 2592"/>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2" h="571">
                  <a:moveTo>
                    <a:pt x="1153" y="571"/>
                  </a:moveTo>
                  <a:cubicBezTo>
                    <a:pt x="1915" y="571"/>
                    <a:pt x="2487" y="476"/>
                    <a:pt x="2582" y="286"/>
                  </a:cubicBezTo>
                  <a:cubicBezTo>
                    <a:pt x="2677" y="95"/>
                    <a:pt x="2106" y="0"/>
                    <a:pt x="1439" y="0"/>
                  </a:cubicBezTo>
                  <a:cubicBezTo>
                    <a:pt x="677" y="0"/>
                    <a:pt x="106" y="95"/>
                    <a:pt x="10" y="286"/>
                  </a:cubicBezTo>
                  <a:cubicBezTo>
                    <a:pt x="-85" y="476"/>
                    <a:pt x="487" y="571"/>
                    <a:pt x="1153" y="571"/>
                  </a:cubicBezTo>
                  <a:close/>
                </a:path>
              </a:pathLst>
            </a:custGeom>
            <a:grpFill/>
            <a:ln w="9525" cap="flat">
              <a:noFill/>
              <a:prstDash val="solid"/>
              <a:miter/>
            </a:ln>
          </p:spPr>
          <p:txBody>
            <a:bodyPr rtlCol="0" anchor="ctr"/>
            <a:lstStyle/>
            <a:p>
              <a:endParaRPr lang="zh-CN" altLang="en-US"/>
            </a:p>
          </p:txBody>
        </p:sp>
        <p:sp>
          <p:nvSpPr>
            <p:cNvPr id="49" name="任意多边形: 形状 48"/>
            <p:cNvSpPr/>
            <p:nvPr/>
          </p:nvSpPr>
          <p:spPr>
            <a:xfrm>
              <a:off x="5850245" y="3394900"/>
              <a:ext cx="2970" cy="571"/>
            </a:xfrm>
            <a:custGeom>
              <a:avLst/>
              <a:gdLst>
                <a:gd name="connsiteX0" fmla="*/ 1343 w 2970"/>
                <a:gd name="connsiteY0" fmla="*/ 571 h 571"/>
                <a:gd name="connsiteX1" fmla="*/ 2962 w 2970"/>
                <a:gd name="connsiteY1" fmla="*/ 286 h 571"/>
                <a:gd name="connsiteX2" fmla="*/ 1628 w 2970"/>
                <a:gd name="connsiteY2" fmla="*/ 0 h 571"/>
                <a:gd name="connsiteX3" fmla="*/ 9 w 2970"/>
                <a:gd name="connsiteY3" fmla="*/ 286 h 571"/>
                <a:gd name="connsiteX4" fmla="*/ 1343 w 2970"/>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0" h="571">
                  <a:moveTo>
                    <a:pt x="1343" y="571"/>
                  </a:moveTo>
                  <a:cubicBezTo>
                    <a:pt x="2200" y="571"/>
                    <a:pt x="2867" y="381"/>
                    <a:pt x="2962" y="286"/>
                  </a:cubicBezTo>
                  <a:cubicBezTo>
                    <a:pt x="3057" y="95"/>
                    <a:pt x="2390" y="0"/>
                    <a:pt x="1628" y="0"/>
                  </a:cubicBezTo>
                  <a:cubicBezTo>
                    <a:pt x="771" y="0"/>
                    <a:pt x="104" y="191"/>
                    <a:pt x="9" y="286"/>
                  </a:cubicBezTo>
                  <a:cubicBezTo>
                    <a:pt x="-86" y="476"/>
                    <a:pt x="581" y="571"/>
                    <a:pt x="1343" y="571"/>
                  </a:cubicBezTo>
                  <a:close/>
                </a:path>
              </a:pathLst>
            </a:custGeom>
            <a:grpFill/>
            <a:ln w="9525" cap="flat">
              <a:noFill/>
              <a:prstDash val="solid"/>
              <a:miter/>
            </a:ln>
          </p:spPr>
          <p:txBody>
            <a:bodyPr rtlCol="0" anchor="ctr"/>
            <a:lstStyle/>
            <a:p>
              <a:endParaRPr lang="zh-CN" altLang="en-US"/>
            </a:p>
          </p:txBody>
        </p:sp>
        <p:sp>
          <p:nvSpPr>
            <p:cNvPr id="50" name="任意多边形: 形状 49"/>
            <p:cNvSpPr/>
            <p:nvPr/>
          </p:nvSpPr>
          <p:spPr>
            <a:xfrm>
              <a:off x="5909301" y="3394805"/>
              <a:ext cx="3246" cy="762"/>
            </a:xfrm>
            <a:custGeom>
              <a:avLst/>
              <a:gdLst>
                <a:gd name="connsiteX0" fmla="*/ 1532 w 3246"/>
                <a:gd name="connsiteY0" fmla="*/ 762 h 762"/>
                <a:gd name="connsiteX1" fmla="*/ 3247 w 3246"/>
                <a:gd name="connsiteY1" fmla="*/ 381 h 762"/>
                <a:gd name="connsiteX2" fmla="*/ 1723 w 3246"/>
                <a:gd name="connsiteY2" fmla="*/ 0 h 762"/>
                <a:gd name="connsiteX3" fmla="*/ 8 w 3246"/>
                <a:gd name="connsiteY3" fmla="*/ 381 h 762"/>
                <a:gd name="connsiteX4" fmla="*/ 1532 w 3246"/>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46" h="762">
                  <a:moveTo>
                    <a:pt x="1532" y="762"/>
                  </a:moveTo>
                  <a:cubicBezTo>
                    <a:pt x="2485" y="762"/>
                    <a:pt x="3247" y="571"/>
                    <a:pt x="3247" y="381"/>
                  </a:cubicBezTo>
                  <a:cubicBezTo>
                    <a:pt x="3247" y="190"/>
                    <a:pt x="2580" y="0"/>
                    <a:pt x="1723" y="0"/>
                  </a:cubicBezTo>
                  <a:cubicBezTo>
                    <a:pt x="770" y="0"/>
                    <a:pt x="8" y="190"/>
                    <a:pt x="8" y="381"/>
                  </a:cubicBezTo>
                  <a:cubicBezTo>
                    <a:pt x="-87" y="571"/>
                    <a:pt x="675" y="762"/>
                    <a:pt x="1532" y="762"/>
                  </a:cubicBezTo>
                  <a:close/>
                </a:path>
              </a:pathLst>
            </a:custGeom>
            <a:grpFill/>
            <a:ln w="9525" cap="flat">
              <a:noFill/>
              <a:prstDash val="solid"/>
              <a:miter/>
            </a:ln>
          </p:spPr>
          <p:txBody>
            <a:bodyPr rtlCol="0" anchor="ctr"/>
            <a:lstStyle/>
            <a:p>
              <a:endParaRPr lang="zh-CN" altLang="en-US"/>
            </a:p>
          </p:txBody>
        </p:sp>
        <p:sp>
          <p:nvSpPr>
            <p:cNvPr id="51" name="任意多边形: 形状 50"/>
            <p:cNvSpPr/>
            <p:nvPr/>
          </p:nvSpPr>
          <p:spPr>
            <a:xfrm>
              <a:off x="5968364" y="3394805"/>
              <a:ext cx="3619" cy="762"/>
            </a:xfrm>
            <a:custGeom>
              <a:avLst/>
              <a:gdLst>
                <a:gd name="connsiteX0" fmla="*/ 1810 w 3619"/>
                <a:gd name="connsiteY0" fmla="*/ 762 h 762"/>
                <a:gd name="connsiteX1" fmla="*/ 3619 w 3619"/>
                <a:gd name="connsiteY1" fmla="*/ 381 h 762"/>
                <a:gd name="connsiteX2" fmla="*/ 1810 w 3619"/>
                <a:gd name="connsiteY2" fmla="*/ 0 h 762"/>
                <a:gd name="connsiteX3" fmla="*/ 0 w 3619"/>
                <a:gd name="connsiteY3" fmla="*/ 381 h 762"/>
                <a:gd name="connsiteX4" fmla="*/ 1810 w 3619"/>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9" h="762">
                  <a:moveTo>
                    <a:pt x="1810" y="762"/>
                  </a:moveTo>
                  <a:cubicBezTo>
                    <a:pt x="2762" y="762"/>
                    <a:pt x="3619" y="571"/>
                    <a:pt x="3619" y="381"/>
                  </a:cubicBezTo>
                  <a:cubicBezTo>
                    <a:pt x="3619" y="190"/>
                    <a:pt x="2857" y="0"/>
                    <a:pt x="1810" y="0"/>
                  </a:cubicBezTo>
                  <a:cubicBezTo>
                    <a:pt x="857" y="0"/>
                    <a:pt x="0" y="190"/>
                    <a:pt x="0" y="381"/>
                  </a:cubicBezTo>
                  <a:cubicBezTo>
                    <a:pt x="0" y="571"/>
                    <a:pt x="762" y="762"/>
                    <a:pt x="1810" y="762"/>
                  </a:cubicBezTo>
                  <a:close/>
                </a:path>
              </a:pathLst>
            </a:custGeom>
            <a:grpFill/>
            <a:ln w="9525" cap="flat">
              <a:noFill/>
              <a:prstDash val="solid"/>
              <a:miter/>
            </a:ln>
          </p:spPr>
          <p:txBody>
            <a:bodyPr rtlCol="0" anchor="ctr"/>
            <a:lstStyle/>
            <a:p>
              <a:endParaRPr lang="zh-CN" altLang="en-US"/>
            </a:p>
          </p:txBody>
        </p:sp>
        <p:sp>
          <p:nvSpPr>
            <p:cNvPr id="52" name="任意多边形: 形状 51"/>
            <p:cNvSpPr/>
            <p:nvPr/>
          </p:nvSpPr>
          <p:spPr>
            <a:xfrm>
              <a:off x="6027610" y="3394805"/>
              <a:ext cx="3619" cy="762"/>
            </a:xfrm>
            <a:custGeom>
              <a:avLst/>
              <a:gdLst>
                <a:gd name="connsiteX0" fmla="*/ 1810 w 3619"/>
                <a:gd name="connsiteY0" fmla="*/ 762 h 762"/>
                <a:gd name="connsiteX1" fmla="*/ 3619 w 3619"/>
                <a:gd name="connsiteY1" fmla="*/ 381 h 762"/>
                <a:gd name="connsiteX2" fmla="*/ 1810 w 3619"/>
                <a:gd name="connsiteY2" fmla="*/ 0 h 762"/>
                <a:gd name="connsiteX3" fmla="*/ 0 w 3619"/>
                <a:gd name="connsiteY3" fmla="*/ 381 h 762"/>
                <a:gd name="connsiteX4" fmla="*/ 1810 w 3619"/>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9" h="762">
                  <a:moveTo>
                    <a:pt x="1810" y="762"/>
                  </a:moveTo>
                  <a:cubicBezTo>
                    <a:pt x="2762" y="762"/>
                    <a:pt x="3619" y="571"/>
                    <a:pt x="3619" y="381"/>
                  </a:cubicBezTo>
                  <a:cubicBezTo>
                    <a:pt x="3619" y="190"/>
                    <a:pt x="2762" y="0"/>
                    <a:pt x="1810" y="0"/>
                  </a:cubicBezTo>
                  <a:cubicBezTo>
                    <a:pt x="857" y="0"/>
                    <a:pt x="0" y="190"/>
                    <a:pt x="0" y="381"/>
                  </a:cubicBezTo>
                  <a:cubicBezTo>
                    <a:pt x="0" y="571"/>
                    <a:pt x="762" y="762"/>
                    <a:pt x="1810" y="762"/>
                  </a:cubicBezTo>
                  <a:close/>
                </a:path>
              </a:pathLst>
            </a:custGeom>
            <a:grpFill/>
            <a:ln w="9525" cap="flat">
              <a:noFill/>
              <a:prstDash val="solid"/>
              <a:miter/>
            </a:ln>
          </p:spPr>
          <p:txBody>
            <a:bodyPr rtlCol="0" anchor="ctr"/>
            <a:lstStyle/>
            <a:p>
              <a:endParaRPr lang="zh-CN" altLang="en-US"/>
            </a:p>
          </p:txBody>
        </p:sp>
        <p:sp>
          <p:nvSpPr>
            <p:cNvPr id="53" name="任意多边形: 形状 52"/>
            <p:cNvSpPr/>
            <p:nvPr/>
          </p:nvSpPr>
          <p:spPr>
            <a:xfrm>
              <a:off x="6086752" y="3394805"/>
              <a:ext cx="3634" cy="762"/>
            </a:xfrm>
            <a:custGeom>
              <a:avLst/>
              <a:gdLst>
                <a:gd name="connsiteX0" fmla="*/ 1912 w 3634"/>
                <a:gd name="connsiteY0" fmla="*/ 762 h 762"/>
                <a:gd name="connsiteX1" fmla="*/ 3627 w 3634"/>
                <a:gd name="connsiteY1" fmla="*/ 381 h 762"/>
                <a:gd name="connsiteX2" fmla="*/ 1722 w 3634"/>
                <a:gd name="connsiteY2" fmla="*/ 0 h 762"/>
                <a:gd name="connsiteX3" fmla="*/ 7 w 3634"/>
                <a:gd name="connsiteY3" fmla="*/ 381 h 762"/>
                <a:gd name="connsiteX4" fmla="*/ 1912 w 3634"/>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4" h="762">
                  <a:moveTo>
                    <a:pt x="1912" y="762"/>
                  </a:moveTo>
                  <a:cubicBezTo>
                    <a:pt x="2865" y="762"/>
                    <a:pt x="3722" y="571"/>
                    <a:pt x="3627" y="381"/>
                  </a:cubicBezTo>
                  <a:cubicBezTo>
                    <a:pt x="3627" y="190"/>
                    <a:pt x="2770" y="0"/>
                    <a:pt x="1722" y="0"/>
                  </a:cubicBezTo>
                  <a:cubicBezTo>
                    <a:pt x="769" y="0"/>
                    <a:pt x="-88" y="190"/>
                    <a:pt x="7" y="381"/>
                  </a:cubicBezTo>
                  <a:cubicBezTo>
                    <a:pt x="102" y="571"/>
                    <a:pt x="960" y="762"/>
                    <a:pt x="1912" y="762"/>
                  </a:cubicBezTo>
                  <a:close/>
                </a:path>
              </a:pathLst>
            </a:custGeom>
            <a:grpFill/>
            <a:ln w="9525" cap="flat">
              <a:noFill/>
              <a:prstDash val="solid"/>
              <a:miter/>
            </a:ln>
          </p:spPr>
          <p:txBody>
            <a:bodyPr rtlCol="0" anchor="ctr"/>
            <a:lstStyle/>
            <a:p>
              <a:endParaRPr lang="zh-CN" altLang="en-US"/>
            </a:p>
          </p:txBody>
        </p:sp>
        <p:sp>
          <p:nvSpPr>
            <p:cNvPr id="54" name="任意多边形: 形状 53"/>
            <p:cNvSpPr/>
            <p:nvPr/>
          </p:nvSpPr>
          <p:spPr>
            <a:xfrm>
              <a:off x="6146187" y="3394805"/>
              <a:ext cx="3256" cy="762"/>
            </a:xfrm>
            <a:custGeom>
              <a:avLst/>
              <a:gdLst>
                <a:gd name="connsiteX0" fmla="*/ 1723 w 3256"/>
                <a:gd name="connsiteY0" fmla="*/ 762 h 762"/>
                <a:gd name="connsiteX1" fmla="*/ 3248 w 3256"/>
                <a:gd name="connsiteY1" fmla="*/ 381 h 762"/>
                <a:gd name="connsiteX2" fmla="*/ 1533 w 3256"/>
                <a:gd name="connsiteY2" fmla="*/ 0 h 762"/>
                <a:gd name="connsiteX3" fmla="*/ 9 w 3256"/>
                <a:gd name="connsiteY3" fmla="*/ 381 h 762"/>
                <a:gd name="connsiteX4" fmla="*/ 1723 w 3256"/>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6" h="762">
                  <a:moveTo>
                    <a:pt x="1723" y="762"/>
                  </a:moveTo>
                  <a:cubicBezTo>
                    <a:pt x="2676" y="762"/>
                    <a:pt x="3343" y="571"/>
                    <a:pt x="3248" y="381"/>
                  </a:cubicBezTo>
                  <a:cubicBezTo>
                    <a:pt x="3152" y="190"/>
                    <a:pt x="2390" y="0"/>
                    <a:pt x="1533" y="0"/>
                  </a:cubicBezTo>
                  <a:cubicBezTo>
                    <a:pt x="581" y="0"/>
                    <a:pt x="-86" y="190"/>
                    <a:pt x="9" y="381"/>
                  </a:cubicBezTo>
                  <a:cubicBezTo>
                    <a:pt x="9" y="571"/>
                    <a:pt x="866" y="762"/>
                    <a:pt x="1723" y="762"/>
                  </a:cubicBezTo>
                  <a:close/>
                </a:path>
              </a:pathLst>
            </a:custGeom>
            <a:grpFill/>
            <a:ln w="9525" cap="flat">
              <a:noFill/>
              <a:prstDash val="solid"/>
              <a:miter/>
            </a:ln>
          </p:spPr>
          <p:txBody>
            <a:bodyPr rtlCol="0" anchor="ctr"/>
            <a:lstStyle/>
            <a:p>
              <a:endParaRPr lang="zh-CN" altLang="en-US"/>
            </a:p>
          </p:txBody>
        </p:sp>
        <p:sp>
          <p:nvSpPr>
            <p:cNvPr id="55" name="任意多边形: 形状 54"/>
            <p:cNvSpPr/>
            <p:nvPr/>
          </p:nvSpPr>
          <p:spPr>
            <a:xfrm>
              <a:off x="6205526" y="3394900"/>
              <a:ext cx="2973" cy="571"/>
            </a:xfrm>
            <a:custGeom>
              <a:avLst/>
              <a:gdLst>
                <a:gd name="connsiteX0" fmla="*/ 1630 w 2973"/>
                <a:gd name="connsiteY0" fmla="*/ 571 h 571"/>
                <a:gd name="connsiteX1" fmla="*/ 2963 w 2973"/>
                <a:gd name="connsiteY1" fmla="*/ 286 h 571"/>
                <a:gd name="connsiteX2" fmla="*/ 1344 w 2973"/>
                <a:gd name="connsiteY2" fmla="*/ 0 h 571"/>
                <a:gd name="connsiteX3" fmla="*/ 10 w 2973"/>
                <a:gd name="connsiteY3" fmla="*/ 286 h 571"/>
                <a:gd name="connsiteX4" fmla="*/ 1630 w 2973"/>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 h="571">
                  <a:moveTo>
                    <a:pt x="1630" y="571"/>
                  </a:moveTo>
                  <a:cubicBezTo>
                    <a:pt x="2487" y="571"/>
                    <a:pt x="3058" y="381"/>
                    <a:pt x="2963" y="286"/>
                  </a:cubicBezTo>
                  <a:cubicBezTo>
                    <a:pt x="2868" y="95"/>
                    <a:pt x="2201" y="0"/>
                    <a:pt x="1344" y="0"/>
                  </a:cubicBezTo>
                  <a:cubicBezTo>
                    <a:pt x="487" y="0"/>
                    <a:pt x="-85" y="191"/>
                    <a:pt x="10" y="286"/>
                  </a:cubicBezTo>
                  <a:cubicBezTo>
                    <a:pt x="106" y="476"/>
                    <a:pt x="868" y="571"/>
                    <a:pt x="1630" y="571"/>
                  </a:cubicBezTo>
                  <a:close/>
                </a:path>
              </a:pathLst>
            </a:custGeom>
            <a:grpFill/>
            <a:ln w="9525" cap="flat">
              <a:noFill/>
              <a:prstDash val="solid"/>
              <a:miter/>
            </a:ln>
          </p:spPr>
          <p:txBody>
            <a:bodyPr rtlCol="0" anchor="ctr"/>
            <a:lstStyle/>
            <a:p>
              <a:endParaRPr lang="zh-CN" altLang="en-US"/>
            </a:p>
          </p:txBody>
        </p:sp>
        <p:sp>
          <p:nvSpPr>
            <p:cNvPr id="56" name="任意多边形: 形状 55"/>
            <p:cNvSpPr/>
            <p:nvPr/>
          </p:nvSpPr>
          <p:spPr>
            <a:xfrm>
              <a:off x="6264960" y="3394900"/>
              <a:ext cx="2595" cy="571"/>
            </a:xfrm>
            <a:custGeom>
              <a:avLst/>
              <a:gdLst>
                <a:gd name="connsiteX0" fmla="*/ 1441 w 2595"/>
                <a:gd name="connsiteY0" fmla="*/ 571 h 571"/>
                <a:gd name="connsiteX1" fmla="*/ 2584 w 2595"/>
                <a:gd name="connsiteY1" fmla="*/ 286 h 571"/>
                <a:gd name="connsiteX2" fmla="*/ 1155 w 2595"/>
                <a:gd name="connsiteY2" fmla="*/ 0 h 571"/>
                <a:gd name="connsiteX3" fmla="*/ 12 w 2595"/>
                <a:gd name="connsiteY3" fmla="*/ 286 h 571"/>
                <a:gd name="connsiteX4" fmla="*/ 1441 w 2595"/>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5" h="571">
                  <a:moveTo>
                    <a:pt x="1441" y="571"/>
                  </a:moveTo>
                  <a:cubicBezTo>
                    <a:pt x="2203" y="571"/>
                    <a:pt x="2679" y="476"/>
                    <a:pt x="2584" y="286"/>
                  </a:cubicBezTo>
                  <a:cubicBezTo>
                    <a:pt x="2489" y="95"/>
                    <a:pt x="1822" y="0"/>
                    <a:pt x="1155" y="0"/>
                  </a:cubicBezTo>
                  <a:cubicBezTo>
                    <a:pt x="393" y="0"/>
                    <a:pt x="-83" y="95"/>
                    <a:pt x="12" y="286"/>
                  </a:cubicBezTo>
                  <a:cubicBezTo>
                    <a:pt x="107" y="476"/>
                    <a:pt x="774" y="571"/>
                    <a:pt x="1441" y="571"/>
                  </a:cubicBezTo>
                  <a:close/>
                </a:path>
              </a:pathLst>
            </a:custGeom>
            <a:grpFill/>
            <a:ln w="9525" cap="flat">
              <a:noFill/>
              <a:prstDash val="solid"/>
              <a:miter/>
            </a:ln>
          </p:spPr>
          <p:txBody>
            <a:bodyPr rtlCol="0" anchor="ctr"/>
            <a:lstStyle/>
            <a:p>
              <a:endParaRPr lang="zh-CN" altLang="en-US"/>
            </a:p>
          </p:txBody>
        </p:sp>
        <p:sp>
          <p:nvSpPr>
            <p:cNvPr id="57" name="任意多边形: 形状 56"/>
            <p:cNvSpPr/>
            <p:nvPr/>
          </p:nvSpPr>
          <p:spPr>
            <a:xfrm>
              <a:off x="6324489" y="3394995"/>
              <a:ext cx="2029" cy="381"/>
            </a:xfrm>
            <a:custGeom>
              <a:avLst/>
              <a:gdLst>
                <a:gd name="connsiteX0" fmla="*/ 1158 w 2029"/>
                <a:gd name="connsiteY0" fmla="*/ 381 h 381"/>
                <a:gd name="connsiteX1" fmla="*/ 2015 w 2029"/>
                <a:gd name="connsiteY1" fmla="*/ 191 h 381"/>
                <a:gd name="connsiteX2" fmla="*/ 872 w 2029"/>
                <a:gd name="connsiteY2" fmla="*/ 0 h 381"/>
                <a:gd name="connsiteX3" fmla="*/ 15 w 2029"/>
                <a:gd name="connsiteY3" fmla="*/ 191 h 381"/>
                <a:gd name="connsiteX4" fmla="*/ 1158 w 2029"/>
                <a:gd name="connsiteY4" fmla="*/ 381 h 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9" h="381">
                  <a:moveTo>
                    <a:pt x="1158" y="381"/>
                  </a:moveTo>
                  <a:cubicBezTo>
                    <a:pt x="1729" y="381"/>
                    <a:pt x="2110" y="286"/>
                    <a:pt x="2015" y="191"/>
                  </a:cubicBezTo>
                  <a:cubicBezTo>
                    <a:pt x="1920" y="95"/>
                    <a:pt x="1443" y="0"/>
                    <a:pt x="872" y="0"/>
                  </a:cubicBezTo>
                  <a:cubicBezTo>
                    <a:pt x="300" y="0"/>
                    <a:pt x="-81" y="95"/>
                    <a:pt x="15" y="191"/>
                  </a:cubicBezTo>
                  <a:cubicBezTo>
                    <a:pt x="110" y="286"/>
                    <a:pt x="586" y="381"/>
                    <a:pt x="1158" y="381"/>
                  </a:cubicBezTo>
                  <a:close/>
                </a:path>
              </a:pathLst>
            </a:custGeom>
            <a:grpFill/>
            <a:ln w="9525" cap="flat">
              <a:noFill/>
              <a:prstDash val="solid"/>
              <a:miter/>
            </a:ln>
          </p:spPr>
          <p:txBody>
            <a:bodyPr rtlCol="0" anchor="ctr"/>
            <a:lstStyle/>
            <a:p>
              <a:endParaRPr lang="zh-CN" altLang="en-US"/>
            </a:p>
          </p:txBody>
        </p:sp>
        <p:sp>
          <p:nvSpPr>
            <p:cNvPr id="58" name="任意多边形: 形状 57"/>
            <p:cNvSpPr/>
            <p:nvPr/>
          </p:nvSpPr>
          <p:spPr>
            <a:xfrm>
              <a:off x="6384035" y="3394995"/>
              <a:ext cx="1333" cy="285"/>
            </a:xfrm>
            <a:custGeom>
              <a:avLst/>
              <a:gdLst>
                <a:gd name="connsiteX0" fmla="*/ 762 w 1333"/>
                <a:gd name="connsiteY0" fmla="*/ 286 h 285"/>
                <a:gd name="connsiteX1" fmla="*/ 1333 w 1333"/>
                <a:gd name="connsiteY1" fmla="*/ 95 h 285"/>
                <a:gd name="connsiteX2" fmla="*/ 571 w 1333"/>
                <a:gd name="connsiteY2" fmla="*/ 0 h 285"/>
                <a:gd name="connsiteX3" fmla="*/ 0 w 1333"/>
                <a:gd name="connsiteY3" fmla="*/ 95 h 285"/>
                <a:gd name="connsiteX4" fmla="*/ 762 w 1333"/>
                <a:gd name="connsiteY4" fmla="*/ 286 h 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 h="285">
                  <a:moveTo>
                    <a:pt x="762" y="286"/>
                  </a:moveTo>
                  <a:cubicBezTo>
                    <a:pt x="1143" y="286"/>
                    <a:pt x="1333" y="191"/>
                    <a:pt x="1333" y="95"/>
                  </a:cubicBezTo>
                  <a:cubicBezTo>
                    <a:pt x="1238" y="0"/>
                    <a:pt x="952" y="0"/>
                    <a:pt x="571" y="0"/>
                  </a:cubicBezTo>
                  <a:cubicBezTo>
                    <a:pt x="190" y="0"/>
                    <a:pt x="0" y="95"/>
                    <a:pt x="0" y="95"/>
                  </a:cubicBezTo>
                  <a:cubicBezTo>
                    <a:pt x="95" y="286"/>
                    <a:pt x="476" y="286"/>
                    <a:pt x="762" y="286"/>
                  </a:cubicBezTo>
                  <a:close/>
                </a:path>
              </a:pathLst>
            </a:custGeom>
            <a:grpFill/>
            <a:ln w="9525" cap="flat">
              <a:noFill/>
              <a:prstDash val="solid"/>
              <a:miter/>
            </a:ln>
          </p:spPr>
          <p:txBody>
            <a:bodyPr rtlCol="0" anchor="ctr"/>
            <a:lstStyle/>
            <a:p>
              <a:endParaRPr lang="zh-CN" altLang="en-US"/>
            </a:p>
          </p:txBody>
        </p:sp>
        <p:sp>
          <p:nvSpPr>
            <p:cNvPr id="59" name="任意多边形: 形状 58"/>
            <p:cNvSpPr/>
            <p:nvPr/>
          </p:nvSpPr>
          <p:spPr>
            <a:xfrm>
              <a:off x="6443446" y="3395091"/>
              <a:ext cx="1002" cy="190"/>
            </a:xfrm>
            <a:custGeom>
              <a:avLst/>
              <a:gdLst>
                <a:gd name="connsiteX0" fmla="*/ 596 w 1002"/>
                <a:gd name="connsiteY0" fmla="*/ 191 h 190"/>
                <a:gd name="connsiteX1" fmla="*/ 977 w 1002"/>
                <a:gd name="connsiteY1" fmla="*/ 95 h 190"/>
                <a:gd name="connsiteX2" fmla="*/ 406 w 1002"/>
                <a:gd name="connsiteY2" fmla="*/ 0 h 190"/>
                <a:gd name="connsiteX3" fmla="*/ 25 w 1002"/>
                <a:gd name="connsiteY3" fmla="*/ 95 h 190"/>
                <a:gd name="connsiteX4" fmla="*/ 596 w 1002"/>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 h="190">
                  <a:moveTo>
                    <a:pt x="596" y="191"/>
                  </a:moveTo>
                  <a:cubicBezTo>
                    <a:pt x="882" y="191"/>
                    <a:pt x="1073" y="191"/>
                    <a:pt x="977" y="95"/>
                  </a:cubicBezTo>
                  <a:cubicBezTo>
                    <a:pt x="882" y="0"/>
                    <a:pt x="692" y="0"/>
                    <a:pt x="406" y="0"/>
                  </a:cubicBezTo>
                  <a:cubicBezTo>
                    <a:pt x="120" y="0"/>
                    <a:pt x="-70" y="0"/>
                    <a:pt x="25" y="95"/>
                  </a:cubicBezTo>
                  <a:cubicBezTo>
                    <a:pt x="25" y="191"/>
                    <a:pt x="310" y="191"/>
                    <a:pt x="596" y="191"/>
                  </a:cubicBezTo>
                  <a:close/>
                </a:path>
              </a:pathLst>
            </a:custGeom>
            <a:grpFill/>
            <a:ln w="9525" cap="flat">
              <a:noFill/>
              <a:prstDash val="solid"/>
              <a:miter/>
            </a:ln>
          </p:spPr>
          <p:txBody>
            <a:bodyPr rtlCol="0" anchor="ctr"/>
            <a:lstStyle/>
            <a:p>
              <a:endParaRPr lang="zh-CN" altLang="en-US"/>
            </a:p>
          </p:txBody>
        </p:sp>
        <p:sp>
          <p:nvSpPr>
            <p:cNvPr id="60" name="任意多边形: 形状 59"/>
            <p:cNvSpPr/>
            <p:nvPr/>
          </p:nvSpPr>
          <p:spPr>
            <a:xfrm>
              <a:off x="6503002" y="3395114"/>
              <a:ext cx="325" cy="71"/>
            </a:xfrm>
            <a:custGeom>
              <a:avLst/>
              <a:gdLst>
                <a:gd name="connsiteX0" fmla="*/ 190 w 325"/>
                <a:gd name="connsiteY0" fmla="*/ 71 h 71"/>
                <a:gd name="connsiteX1" fmla="*/ 286 w 325"/>
                <a:gd name="connsiteY1" fmla="*/ 71 h 71"/>
                <a:gd name="connsiteX2" fmla="*/ 190 w 325"/>
                <a:gd name="connsiteY2" fmla="*/ 71 h 71"/>
                <a:gd name="connsiteX3" fmla="*/ 0 w 325"/>
                <a:gd name="connsiteY3" fmla="*/ 71 h 71"/>
                <a:gd name="connsiteX4" fmla="*/ 190 w 325"/>
                <a:gd name="connsiteY4" fmla="*/ 71 h 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 h="71">
                  <a:moveTo>
                    <a:pt x="190" y="71"/>
                  </a:moveTo>
                  <a:cubicBezTo>
                    <a:pt x="286" y="71"/>
                    <a:pt x="381" y="71"/>
                    <a:pt x="286" y="71"/>
                  </a:cubicBezTo>
                  <a:cubicBezTo>
                    <a:pt x="286" y="71"/>
                    <a:pt x="190" y="71"/>
                    <a:pt x="190" y="71"/>
                  </a:cubicBezTo>
                  <a:cubicBezTo>
                    <a:pt x="0" y="-24"/>
                    <a:pt x="0" y="-24"/>
                    <a:pt x="0" y="71"/>
                  </a:cubicBezTo>
                  <a:cubicBezTo>
                    <a:pt x="0" y="71"/>
                    <a:pt x="95" y="71"/>
                    <a:pt x="190" y="71"/>
                  </a:cubicBezTo>
                  <a:close/>
                </a:path>
              </a:pathLst>
            </a:custGeom>
            <a:grpFill/>
            <a:ln w="9525" cap="flat">
              <a:noFill/>
              <a:prstDash val="solid"/>
              <a:miter/>
            </a:ln>
          </p:spPr>
          <p:txBody>
            <a:bodyPr rtlCol="0" anchor="ctr"/>
            <a:lstStyle/>
            <a:p>
              <a:endParaRPr lang="zh-CN" altLang="en-US"/>
            </a:p>
          </p:txBody>
        </p:sp>
        <p:sp>
          <p:nvSpPr>
            <p:cNvPr id="61" name="任意多边形: 形状 60"/>
            <p:cNvSpPr/>
            <p:nvPr/>
          </p:nvSpPr>
          <p:spPr>
            <a:xfrm>
              <a:off x="5451442" y="3408449"/>
              <a:ext cx="323" cy="71"/>
            </a:xfrm>
            <a:custGeom>
              <a:avLst/>
              <a:gdLst>
                <a:gd name="connsiteX0" fmla="*/ 95 w 323"/>
                <a:gd name="connsiteY0" fmla="*/ 72 h 71"/>
                <a:gd name="connsiteX1" fmla="*/ 286 w 323"/>
                <a:gd name="connsiteY1" fmla="*/ 72 h 71"/>
                <a:gd name="connsiteX2" fmla="*/ 95 w 323"/>
                <a:gd name="connsiteY2" fmla="*/ 72 h 71"/>
                <a:gd name="connsiteX3" fmla="*/ 0 w 323"/>
                <a:gd name="connsiteY3" fmla="*/ 72 h 71"/>
                <a:gd name="connsiteX4" fmla="*/ 95 w 323"/>
                <a:gd name="connsiteY4" fmla="*/ 72 h 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 h="71">
                  <a:moveTo>
                    <a:pt x="95" y="72"/>
                  </a:moveTo>
                  <a:cubicBezTo>
                    <a:pt x="191" y="72"/>
                    <a:pt x="286" y="72"/>
                    <a:pt x="286" y="72"/>
                  </a:cubicBezTo>
                  <a:cubicBezTo>
                    <a:pt x="381" y="-24"/>
                    <a:pt x="286" y="-24"/>
                    <a:pt x="95" y="72"/>
                  </a:cubicBezTo>
                  <a:cubicBezTo>
                    <a:pt x="95" y="-24"/>
                    <a:pt x="0" y="-24"/>
                    <a:pt x="0" y="72"/>
                  </a:cubicBezTo>
                  <a:cubicBezTo>
                    <a:pt x="0" y="72"/>
                    <a:pt x="0" y="72"/>
                    <a:pt x="95" y="72"/>
                  </a:cubicBezTo>
                  <a:close/>
                </a:path>
              </a:pathLst>
            </a:custGeom>
            <a:grpFill/>
            <a:ln w="9525" cap="flat">
              <a:noFill/>
              <a:prstDash val="solid"/>
              <a:miter/>
            </a:ln>
          </p:spPr>
          <p:txBody>
            <a:bodyPr rtlCol="0" anchor="ctr"/>
            <a:lstStyle/>
            <a:p>
              <a:endParaRPr lang="zh-CN" altLang="en-US"/>
            </a:p>
          </p:txBody>
        </p:sp>
        <p:sp>
          <p:nvSpPr>
            <p:cNvPr id="62" name="任意多边形: 形状 61"/>
            <p:cNvSpPr/>
            <p:nvPr/>
          </p:nvSpPr>
          <p:spPr>
            <a:xfrm>
              <a:off x="5512116" y="3408330"/>
              <a:ext cx="666" cy="190"/>
            </a:xfrm>
            <a:custGeom>
              <a:avLst/>
              <a:gdLst>
                <a:gd name="connsiteX0" fmla="*/ 286 w 666"/>
                <a:gd name="connsiteY0" fmla="*/ 191 h 190"/>
                <a:gd name="connsiteX1" fmla="*/ 667 w 666"/>
                <a:gd name="connsiteY1" fmla="*/ 95 h 190"/>
                <a:gd name="connsiteX2" fmla="*/ 381 w 666"/>
                <a:gd name="connsiteY2" fmla="*/ 0 h 190"/>
                <a:gd name="connsiteX3" fmla="*/ 0 w 666"/>
                <a:gd name="connsiteY3" fmla="*/ 95 h 190"/>
                <a:gd name="connsiteX4" fmla="*/ 286 w 666"/>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 h="190">
                  <a:moveTo>
                    <a:pt x="286" y="191"/>
                  </a:moveTo>
                  <a:cubicBezTo>
                    <a:pt x="476" y="191"/>
                    <a:pt x="667" y="191"/>
                    <a:pt x="667" y="95"/>
                  </a:cubicBezTo>
                  <a:cubicBezTo>
                    <a:pt x="667" y="95"/>
                    <a:pt x="571" y="0"/>
                    <a:pt x="381" y="0"/>
                  </a:cubicBezTo>
                  <a:cubicBezTo>
                    <a:pt x="191" y="0"/>
                    <a:pt x="0" y="0"/>
                    <a:pt x="0" y="95"/>
                  </a:cubicBezTo>
                  <a:cubicBezTo>
                    <a:pt x="0" y="191"/>
                    <a:pt x="95" y="191"/>
                    <a:pt x="286" y="191"/>
                  </a:cubicBezTo>
                  <a:close/>
                </a:path>
              </a:pathLst>
            </a:custGeom>
            <a:grpFill/>
            <a:ln w="9525" cap="flat">
              <a:noFill/>
              <a:prstDash val="solid"/>
              <a:miter/>
            </a:ln>
          </p:spPr>
          <p:txBody>
            <a:bodyPr rtlCol="0" anchor="ctr"/>
            <a:lstStyle/>
            <a:p>
              <a:endParaRPr lang="zh-CN" altLang="en-US"/>
            </a:p>
          </p:txBody>
        </p:sp>
        <p:sp>
          <p:nvSpPr>
            <p:cNvPr id="63" name="任意多边形: 形状 62"/>
            <p:cNvSpPr/>
            <p:nvPr/>
          </p:nvSpPr>
          <p:spPr>
            <a:xfrm>
              <a:off x="5572505" y="3408235"/>
              <a:ext cx="1447" cy="380"/>
            </a:xfrm>
            <a:custGeom>
              <a:avLst/>
              <a:gdLst>
                <a:gd name="connsiteX0" fmla="*/ 667 w 1447"/>
                <a:gd name="connsiteY0" fmla="*/ 381 h 380"/>
                <a:gd name="connsiteX1" fmla="*/ 1429 w 1447"/>
                <a:gd name="connsiteY1" fmla="*/ 190 h 380"/>
                <a:gd name="connsiteX2" fmla="*/ 857 w 1447"/>
                <a:gd name="connsiteY2" fmla="*/ 0 h 380"/>
                <a:gd name="connsiteX3" fmla="*/ 0 w 1447"/>
                <a:gd name="connsiteY3" fmla="*/ 190 h 380"/>
                <a:gd name="connsiteX4" fmla="*/ 667 w 1447"/>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 h="380">
                  <a:moveTo>
                    <a:pt x="667" y="381"/>
                  </a:moveTo>
                  <a:cubicBezTo>
                    <a:pt x="1048" y="381"/>
                    <a:pt x="1429" y="286"/>
                    <a:pt x="1429" y="190"/>
                  </a:cubicBezTo>
                  <a:cubicBezTo>
                    <a:pt x="1524" y="95"/>
                    <a:pt x="1238" y="0"/>
                    <a:pt x="857" y="0"/>
                  </a:cubicBezTo>
                  <a:cubicBezTo>
                    <a:pt x="476" y="0"/>
                    <a:pt x="95" y="95"/>
                    <a:pt x="0" y="190"/>
                  </a:cubicBezTo>
                  <a:cubicBezTo>
                    <a:pt x="95" y="286"/>
                    <a:pt x="286" y="381"/>
                    <a:pt x="667" y="381"/>
                  </a:cubicBezTo>
                  <a:close/>
                </a:path>
              </a:pathLst>
            </a:custGeom>
            <a:grpFill/>
            <a:ln w="9525" cap="flat">
              <a:noFill/>
              <a:prstDash val="solid"/>
              <a:miter/>
            </a:ln>
          </p:spPr>
          <p:txBody>
            <a:bodyPr rtlCol="0" anchor="ctr"/>
            <a:lstStyle/>
            <a:p>
              <a:endParaRPr lang="zh-CN" altLang="en-US"/>
            </a:p>
          </p:txBody>
        </p:sp>
        <p:sp>
          <p:nvSpPr>
            <p:cNvPr id="64" name="任意多边形: 形状 63"/>
            <p:cNvSpPr/>
            <p:nvPr/>
          </p:nvSpPr>
          <p:spPr>
            <a:xfrm>
              <a:off x="5633042" y="3408140"/>
              <a:ext cx="2438" cy="571"/>
            </a:xfrm>
            <a:custGeom>
              <a:avLst/>
              <a:gdLst>
                <a:gd name="connsiteX0" fmla="*/ 995 w 2438"/>
                <a:gd name="connsiteY0" fmla="*/ 571 h 571"/>
                <a:gd name="connsiteX1" fmla="*/ 2424 w 2438"/>
                <a:gd name="connsiteY1" fmla="*/ 286 h 571"/>
                <a:gd name="connsiteX2" fmla="*/ 1471 w 2438"/>
                <a:gd name="connsiteY2" fmla="*/ 0 h 571"/>
                <a:gd name="connsiteX3" fmla="*/ 42 w 2438"/>
                <a:gd name="connsiteY3" fmla="*/ 286 h 571"/>
                <a:gd name="connsiteX4" fmla="*/ 995 w 2438"/>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 h="571">
                  <a:moveTo>
                    <a:pt x="995" y="571"/>
                  </a:moveTo>
                  <a:cubicBezTo>
                    <a:pt x="1662" y="571"/>
                    <a:pt x="2233" y="476"/>
                    <a:pt x="2424" y="286"/>
                  </a:cubicBezTo>
                  <a:cubicBezTo>
                    <a:pt x="2519" y="95"/>
                    <a:pt x="2138" y="0"/>
                    <a:pt x="1471" y="0"/>
                  </a:cubicBezTo>
                  <a:cubicBezTo>
                    <a:pt x="804" y="0"/>
                    <a:pt x="233" y="95"/>
                    <a:pt x="42" y="286"/>
                  </a:cubicBezTo>
                  <a:cubicBezTo>
                    <a:pt x="-148" y="476"/>
                    <a:pt x="328" y="571"/>
                    <a:pt x="995" y="571"/>
                  </a:cubicBezTo>
                  <a:close/>
                </a:path>
              </a:pathLst>
            </a:custGeom>
            <a:grpFill/>
            <a:ln w="9525" cap="flat">
              <a:noFill/>
              <a:prstDash val="solid"/>
              <a:miter/>
            </a:ln>
          </p:spPr>
          <p:txBody>
            <a:bodyPr rtlCol="0" anchor="ctr"/>
            <a:lstStyle/>
            <a:p>
              <a:endParaRPr lang="zh-CN" altLang="en-US"/>
            </a:p>
          </p:txBody>
        </p:sp>
        <p:sp>
          <p:nvSpPr>
            <p:cNvPr id="65" name="任意多边形: 形状 64"/>
            <p:cNvSpPr/>
            <p:nvPr/>
          </p:nvSpPr>
          <p:spPr>
            <a:xfrm>
              <a:off x="5693463" y="3408045"/>
              <a:ext cx="3067" cy="762"/>
            </a:xfrm>
            <a:custGeom>
              <a:avLst/>
              <a:gdLst>
                <a:gd name="connsiteX0" fmla="*/ 1343 w 3067"/>
                <a:gd name="connsiteY0" fmla="*/ 762 h 762"/>
                <a:gd name="connsiteX1" fmla="*/ 3057 w 3067"/>
                <a:gd name="connsiteY1" fmla="*/ 381 h 762"/>
                <a:gd name="connsiteX2" fmla="*/ 1724 w 3067"/>
                <a:gd name="connsiteY2" fmla="*/ 0 h 762"/>
                <a:gd name="connsiteX3" fmla="*/ 9 w 3067"/>
                <a:gd name="connsiteY3" fmla="*/ 381 h 762"/>
                <a:gd name="connsiteX4" fmla="*/ 1343 w 3067"/>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7" h="762">
                  <a:moveTo>
                    <a:pt x="1343" y="762"/>
                  </a:moveTo>
                  <a:cubicBezTo>
                    <a:pt x="2200" y="762"/>
                    <a:pt x="2962" y="571"/>
                    <a:pt x="3057" y="381"/>
                  </a:cubicBezTo>
                  <a:cubicBezTo>
                    <a:pt x="3152" y="191"/>
                    <a:pt x="2581" y="0"/>
                    <a:pt x="1724" y="0"/>
                  </a:cubicBezTo>
                  <a:cubicBezTo>
                    <a:pt x="866" y="0"/>
                    <a:pt x="104" y="191"/>
                    <a:pt x="9" y="381"/>
                  </a:cubicBezTo>
                  <a:cubicBezTo>
                    <a:pt x="-86" y="571"/>
                    <a:pt x="581" y="762"/>
                    <a:pt x="1343" y="762"/>
                  </a:cubicBezTo>
                  <a:close/>
                </a:path>
              </a:pathLst>
            </a:custGeom>
            <a:grpFill/>
            <a:ln w="9525" cap="flat">
              <a:noFill/>
              <a:prstDash val="solid"/>
              <a:miter/>
            </a:ln>
          </p:spPr>
          <p:txBody>
            <a:bodyPr rtlCol="0" anchor="ctr"/>
            <a:lstStyle/>
            <a:p>
              <a:endParaRPr lang="zh-CN" altLang="en-US"/>
            </a:p>
          </p:txBody>
        </p:sp>
        <p:sp>
          <p:nvSpPr>
            <p:cNvPr id="66" name="任意多边形: 形状 65"/>
            <p:cNvSpPr/>
            <p:nvPr/>
          </p:nvSpPr>
          <p:spPr>
            <a:xfrm>
              <a:off x="5753853" y="3407949"/>
              <a:ext cx="4111" cy="952"/>
            </a:xfrm>
            <a:custGeom>
              <a:avLst/>
              <a:gdLst>
                <a:gd name="connsiteX0" fmla="*/ 1818 w 4111"/>
                <a:gd name="connsiteY0" fmla="*/ 953 h 952"/>
                <a:gd name="connsiteX1" fmla="*/ 4104 w 4111"/>
                <a:gd name="connsiteY1" fmla="*/ 476 h 952"/>
                <a:gd name="connsiteX2" fmla="*/ 2294 w 4111"/>
                <a:gd name="connsiteY2" fmla="*/ 0 h 952"/>
                <a:gd name="connsiteX3" fmla="*/ 8 w 4111"/>
                <a:gd name="connsiteY3" fmla="*/ 476 h 952"/>
                <a:gd name="connsiteX4" fmla="*/ 1818 w 4111"/>
                <a:gd name="connsiteY4" fmla="*/ 953 h 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1" h="952">
                  <a:moveTo>
                    <a:pt x="1818" y="953"/>
                  </a:moveTo>
                  <a:cubicBezTo>
                    <a:pt x="2961" y="953"/>
                    <a:pt x="3913" y="762"/>
                    <a:pt x="4104" y="476"/>
                  </a:cubicBezTo>
                  <a:cubicBezTo>
                    <a:pt x="4199" y="191"/>
                    <a:pt x="3437" y="0"/>
                    <a:pt x="2294" y="0"/>
                  </a:cubicBezTo>
                  <a:cubicBezTo>
                    <a:pt x="1151" y="0"/>
                    <a:pt x="199" y="191"/>
                    <a:pt x="8" y="476"/>
                  </a:cubicBezTo>
                  <a:cubicBezTo>
                    <a:pt x="-87" y="762"/>
                    <a:pt x="675" y="953"/>
                    <a:pt x="1818" y="953"/>
                  </a:cubicBezTo>
                  <a:close/>
                </a:path>
              </a:pathLst>
            </a:custGeom>
            <a:grpFill/>
            <a:ln w="9525" cap="flat">
              <a:noFill/>
              <a:prstDash val="solid"/>
              <a:miter/>
            </a:ln>
          </p:spPr>
          <p:txBody>
            <a:bodyPr rtlCol="0" anchor="ctr"/>
            <a:lstStyle/>
            <a:p>
              <a:endParaRPr lang="zh-CN" altLang="en-US"/>
            </a:p>
          </p:txBody>
        </p:sp>
        <p:sp>
          <p:nvSpPr>
            <p:cNvPr id="67" name="任意多边形: 形状 66"/>
            <p:cNvSpPr/>
            <p:nvPr/>
          </p:nvSpPr>
          <p:spPr>
            <a:xfrm>
              <a:off x="5814345" y="3407854"/>
              <a:ext cx="4769" cy="1142"/>
            </a:xfrm>
            <a:custGeom>
              <a:avLst/>
              <a:gdLst>
                <a:gd name="connsiteX0" fmla="*/ 2191 w 4769"/>
                <a:gd name="connsiteY0" fmla="*/ 1143 h 1142"/>
                <a:gd name="connsiteX1" fmla="*/ 4763 w 4769"/>
                <a:gd name="connsiteY1" fmla="*/ 571 h 1142"/>
                <a:gd name="connsiteX2" fmla="*/ 2572 w 4769"/>
                <a:gd name="connsiteY2" fmla="*/ 0 h 1142"/>
                <a:gd name="connsiteX3" fmla="*/ 0 w 4769"/>
                <a:gd name="connsiteY3" fmla="*/ 571 h 1142"/>
                <a:gd name="connsiteX4" fmla="*/ 2191 w 4769"/>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9" h="1142">
                  <a:moveTo>
                    <a:pt x="2191" y="1143"/>
                  </a:moveTo>
                  <a:cubicBezTo>
                    <a:pt x="3524" y="1143"/>
                    <a:pt x="4667" y="857"/>
                    <a:pt x="4763" y="571"/>
                  </a:cubicBezTo>
                  <a:cubicBezTo>
                    <a:pt x="4858" y="286"/>
                    <a:pt x="3905" y="0"/>
                    <a:pt x="2572" y="0"/>
                  </a:cubicBezTo>
                  <a:cubicBezTo>
                    <a:pt x="1238" y="0"/>
                    <a:pt x="95" y="286"/>
                    <a:pt x="0" y="571"/>
                  </a:cubicBezTo>
                  <a:cubicBezTo>
                    <a:pt x="0" y="857"/>
                    <a:pt x="953" y="1143"/>
                    <a:pt x="2191" y="1143"/>
                  </a:cubicBezTo>
                  <a:close/>
                </a:path>
              </a:pathLst>
            </a:custGeom>
            <a:grpFill/>
            <a:ln w="9525" cap="flat">
              <a:noFill/>
              <a:prstDash val="solid"/>
              <a:miter/>
            </a:ln>
          </p:spPr>
          <p:txBody>
            <a:bodyPr rtlCol="0" anchor="ctr"/>
            <a:lstStyle/>
            <a:p>
              <a:endParaRPr lang="zh-CN" altLang="en-US"/>
            </a:p>
          </p:txBody>
        </p:sp>
        <p:sp>
          <p:nvSpPr>
            <p:cNvPr id="68" name="任意多边形: 形状 67"/>
            <p:cNvSpPr/>
            <p:nvPr/>
          </p:nvSpPr>
          <p:spPr>
            <a:xfrm>
              <a:off x="5875108" y="3407854"/>
              <a:ext cx="5060" cy="1142"/>
            </a:xfrm>
            <a:custGeom>
              <a:avLst/>
              <a:gdLst>
                <a:gd name="connsiteX0" fmla="*/ 2387 w 5060"/>
                <a:gd name="connsiteY0" fmla="*/ 1143 h 1142"/>
                <a:gd name="connsiteX1" fmla="*/ 5054 w 5060"/>
                <a:gd name="connsiteY1" fmla="*/ 571 h 1142"/>
                <a:gd name="connsiteX2" fmla="*/ 2673 w 5060"/>
                <a:gd name="connsiteY2" fmla="*/ 0 h 1142"/>
                <a:gd name="connsiteX3" fmla="*/ 6 w 5060"/>
                <a:gd name="connsiteY3" fmla="*/ 571 h 1142"/>
                <a:gd name="connsiteX4" fmla="*/ 2387 w 5060"/>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60" h="1142">
                  <a:moveTo>
                    <a:pt x="2387" y="1143"/>
                  </a:moveTo>
                  <a:cubicBezTo>
                    <a:pt x="3816" y="1143"/>
                    <a:pt x="4959" y="857"/>
                    <a:pt x="5054" y="571"/>
                  </a:cubicBezTo>
                  <a:cubicBezTo>
                    <a:pt x="5150" y="286"/>
                    <a:pt x="4102" y="0"/>
                    <a:pt x="2673" y="0"/>
                  </a:cubicBezTo>
                  <a:cubicBezTo>
                    <a:pt x="1244" y="0"/>
                    <a:pt x="101" y="286"/>
                    <a:pt x="6" y="571"/>
                  </a:cubicBezTo>
                  <a:cubicBezTo>
                    <a:pt x="-89" y="953"/>
                    <a:pt x="959" y="1143"/>
                    <a:pt x="2387" y="1143"/>
                  </a:cubicBezTo>
                  <a:close/>
                </a:path>
              </a:pathLst>
            </a:custGeom>
            <a:grpFill/>
            <a:ln w="9525" cap="flat">
              <a:noFill/>
              <a:prstDash val="solid"/>
              <a:miter/>
            </a:ln>
          </p:spPr>
          <p:txBody>
            <a:bodyPr rtlCol="0" anchor="ctr"/>
            <a:lstStyle/>
            <a:p>
              <a:endParaRPr lang="zh-CN" altLang="en-US"/>
            </a:p>
          </p:txBody>
        </p:sp>
        <p:sp>
          <p:nvSpPr>
            <p:cNvPr id="69" name="任意多边形: 形状 68"/>
            <p:cNvSpPr/>
            <p:nvPr/>
          </p:nvSpPr>
          <p:spPr>
            <a:xfrm>
              <a:off x="5935598" y="3407759"/>
              <a:ext cx="5719" cy="1333"/>
            </a:xfrm>
            <a:custGeom>
              <a:avLst/>
              <a:gdLst>
                <a:gd name="connsiteX0" fmla="*/ 2762 w 5719"/>
                <a:gd name="connsiteY0" fmla="*/ 1333 h 1333"/>
                <a:gd name="connsiteX1" fmla="*/ 5715 w 5719"/>
                <a:gd name="connsiteY1" fmla="*/ 667 h 1333"/>
                <a:gd name="connsiteX2" fmla="*/ 2953 w 5719"/>
                <a:gd name="connsiteY2" fmla="*/ 0 h 1333"/>
                <a:gd name="connsiteX3" fmla="*/ 0 w 5719"/>
                <a:gd name="connsiteY3" fmla="*/ 667 h 1333"/>
                <a:gd name="connsiteX4" fmla="*/ 2762 w 5719"/>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9" h="1333">
                  <a:moveTo>
                    <a:pt x="2762" y="1333"/>
                  </a:moveTo>
                  <a:cubicBezTo>
                    <a:pt x="4381" y="1333"/>
                    <a:pt x="5715" y="1048"/>
                    <a:pt x="5715" y="667"/>
                  </a:cubicBezTo>
                  <a:cubicBezTo>
                    <a:pt x="5810" y="286"/>
                    <a:pt x="4477" y="0"/>
                    <a:pt x="2953" y="0"/>
                  </a:cubicBezTo>
                  <a:cubicBezTo>
                    <a:pt x="1333" y="0"/>
                    <a:pt x="0" y="286"/>
                    <a:pt x="0" y="667"/>
                  </a:cubicBezTo>
                  <a:cubicBezTo>
                    <a:pt x="0" y="1048"/>
                    <a:pt x="1238" y="1333"/>
                    <a:pt x="2762" y="1333"/>
                  </a:cubicBezTo>
                  <a:close/>
                </a:path>
              </a:pathLst>
            </a:custGeom>
            <a:grpFill/>
            <a:ln w="9525" cap="flat">
              <a:noFill/>
              <a:prstDash val="solid"/>
              <a:miter/>
            </a:ln>
          </p:spPr>
          <p:txBody>
            <a:bodyPr rtlCol="0" anchor="ctr"/>
            <a:lstStyle/>
            <a:p>
              <a:endParaRPr lang="zh-CN" altLang="en-US"/>
            </a:p>
          </p:txBody>
        </p:sp>
        <p:sp>
          <p:nvSpPr>
            <p:cNvPr id="70" name="任意多边形: 形状 69"/>
            <p:cNvSpPr/>
            <p:nvPr/>
          </p:nvSpPr>
          <p:spPr>
            <a:xfrm>
              <a:off x="5996463" y="3407759"/>
              <a:ext cx="5714" cy="1333"/>
            </a:xfrm>
            <a:custGeom>
              <a:avLst/>
              <a:gdLst>
                <a:gd name="connsiteX0" fmla="*/ 2858 w 5714"/>
                <a:gd name="connsiteY0" fmla="*/ 1333 h 1333"/>
                <a:gd name="connsiteX1" fmla="*/ 5715 w 5714"/>
                <a:gd name="connsiteY1" fmla="*/ 667 h 1333"/>
                <a:gd name="connsiteX2" fmla="*/ 2858 w 5714"/>
                <a:gd name="connsiteY2" fmla="*/ 0 h 1333"/>
                <a:gd name="connsiteX3" fmla="*/ 0 w 5714"/>
                <a:gd name="connsiteY3" fmla="*/ 667 h 1333"/>
                <a:gd name="connsiteX4" fmla="*/ 2858 w 5714"/>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4" h="1333">
                  <a:moveTo>
                    <a:pt x="2858" y="1333"/>
                  </a:moveTo>
                  <a:cubicBezTo>
                    <a:pt x="4477" y="1333"/>
                    <a:pt x="5715" y="1048"/>
                    <a:pt x="5715" y="667"/>
                  </a:cubicBezTo>
                  <a:cubicBezTo>
                    <a:pt x="5715" y="286"/>
                    <a:pt x="4477" y="0"/>
                    <a:pt x="2858" y="0"/>
                  </a:cubicBezTo>
                  <a:cubicBezTo>
                    <a:pt x="1238" y="0"/>
                    <a:pt x="0" y="286"/>
                    <a:pt x="0" y="667"/>
                  </a:cubicBezTo>
                  <a:cubicBezTo>
                    <a:pt x="0" y="1048"/>
                    <a:pt x="1333" y="1333"/>
                    <a:pt x="2858" y="1333"/>
                  </a:cubicBezTo>
                  <a:close/>
                </a:path>
              </a:pathLst>
            </a:custGeom>
            <a:grpFill/>
            <a:ln w="9525" cap="flat">
              <a:noFill/>
              <a:prstDash val="solid"/>
              <a:miter/>
            </a:ln>
          </p:spPr>
          <p:txBody>
            <a:bodyPr rtlCol="0" anchor="ctr"/>
            <a:lstStyle/>
            <a:p>
              <a:endParaRPr lang="zh-CN" altLang="en-US"/>
            </a:p>
          </p:txBody>
        </p:sp>
        <p:sp>
          <p:nvSpPr>
            <p:cNvPr id="71" name="任意多边形: 形状 70"/>
            <p:cNvSpPr/>
            <p:nvPr/>
          </p:nvSpPr>
          <p:spPr>
            <a:xfrm>
              <a:off x="6057227" y="3407759"/>
              <a:ext cx="6010" cy="1333"/>
            </a:xfrm>
            <a:custGeom>
              <a:avLst/>
              <a:gdLst>
                <a:gd name="connsiteX0" fmla="*/ 3053 w 6010"/>
                <a:gd name="connsiteY0" fmla="*/ 1333 h 1333"/>
                <a:gd name="connsiteX1" fmla="*/ 6006 w 6010"/>
                <a:gd name="connsiteY1" fmla="*/ 667 h 1333"/>
                <a:gd name="connsiteX2" fmla="*/ 2958 w 6010"/>
                <a:gd name="connsiteY2" fmla="*/ 0 h 1333"/>
                <a:gd name="connsiteX3" fmla="*/ 5 w 6010"/>
                <a:gd name="connsiteY3" fmla="*/ 667 h 1333"/>
                <a:gd name="connsiteX4" fmla="*/ 3053 w 6010"/>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0" h="1333">
                  <a:moveTo>
                    <a:pt x="3053" y="1333"/>
                  </a:moveTo>
                  <a:cubicBezTo>
                    <a:pt x="4767" y="1333"/>
                    <a:pt x="6101" y="1048"/>
                    <a:pt x="6006" y="667"/>
                  </a:cubicBezTo>
                  <a:cubicBezTo>
                    <a:pt x="6006" y="286"/>
                    <a:pt x="4577" y="0"/>
                    <a:pt x="2958" y="0"/>
                  </a:cubicBezTo>
                  <a:cubicBezTo>
                    <a:pt x="1243" y="0"/>
                    <a:pt x="-90" y="286"/>
                    <a:pt x="5" y="667"/>
                  </a:cubicBezTo>
                  <a:cubicBezTo>
                    <a:pt x="5" y="1048"/>
                    <a:pt x="1338" y="1333"/>
                    <a:pt x="3053" y="1333"/>
                  </a:cubicBezTo>
                  <a:close/>
                </a:path>
              </a:pathLst>
            </a:custGeom>
            <a:grpFill/>
            <a:ln w="9525" cap="flat">
              <a:noFill/>
              <a:prstDash val="solid"/>
              <a:miter/>
            </a:ln>
          </p:spPr>
          <p:txBody>
            <a:bodyPr rtlCol="0" anchor="ctr"/>
            <a:lstStyle/>
            <a:p>
              <a:endParaRPr lang="zh-CN" altLang="en-US"/>
            </a:p>
          </p:txBody>
        </p:sp>
        <p:sp>
          <p:nvSpPr>
            <p:cNvPr id="72" name="任意多边形: 形状 71"/>
            <p:cNvSpPr/>
            <p:nvPr/>
          </p:nvSpPr>
          <p:spPr>
            <a:xfrm>
              <a:off x="6118192" y="3407759"/>
              <a:ext cx="5810" cy="1333"/>
            </a:xfrm>
            <a:custGeom>
              <a:avLst/>
              <a:gdLst>
                <a:gd name="connsiteX0" fmla="*/ 3048 w 5810"/>
                <a:gd name="connsiteY0" fmla="*/ 1333 h 1333"/>
                <a:gd name="connsiteX1" fmla="*/ 5810 w 5810"/>
                <a:gd name="connsiteY1" fmla="*/ 667 h 1333"/>
                <a:gd name="connsiteX2" fmla="*/ 2762 w 5810"/>
                <a:gd name="connsiteY2" fmla="*/ 0 h 1333"/>
                <a:gd name="connsiteX3" fmla="*/ 0 w 5810"/>
                <a:gd name="connsiteY3" fmla="*/ 667 h 1333"/>
                <a:gd name="connsiteX4" fmla="*/ 3048 w 5810"/>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 h="1333">
                  <a:moveTo>
                    <a:pt x="3048" y="1333"/>
                  </a:moveTo>
                  <a:cubicBezTo>
                    <a:pt x="4667" y="1333"/>
                    <a:pt x="5810" y="1048"/>
                    <a:pt x="5810" y="667"/>
                  </a:cubicBezTo>
                  <a:cubicBezTo>
                    <a:pt x="5715" y="286"/>
                    <a:pt x="4381" y="0"/>
                    <a:pt x="2762" y="0"/>
                  </a:cubicBezTo>
                  <a:cubicBezTo>
                    <a:pt x="1143" y="0"/>
                    <a:pt x="0" y="286"/>
                    <a:pt x="0" y="667"/>
                  </a:cubicBezTo>
                  <a:cubicBezTo>
                    <a:pt x="95" y="1048"/>
                    <a:pt x="1429" y="1333"/>
                    <a:pt x="3048" y="1333"/>
                  </a:cubicBezTo>
                  <a:close/>
                </a:path>
              </a:pathLst>
            </a:custGeom>
            <a:grpFill/>
            <a:ln w="9525" cap="flat">
              <a:noFill/>
              <a:prstDash val="solid"/>
              <a:miter/>
            </a:ln>
          </p:spPr>
          <p:txBody>
            <a:bodyPr rtlCol="0" anchor="ctr"/>
            <a:lstStyle/>
            <a:p>
              <a:endParaRPr lang="zh-CN" altLang="en-US"/>
            </a:p>
          </p:txBody>
        </p:sp>
        <p:sp>
          <p:nvSpPr>
            <p:cNvPr id="73" name="任意多边形: 形状 72"/>
            <p:cNvSpPr/>
            <p:nvPr/>
          </p:nvSpPr>
          <p:spPr>
            <a:xfrm>
              <a:off x="6179242" y="3407949"/>
              <a:ext cx="5441" cy="1143"/>
            </a:xfrm>
            <a:custGeom>
              <a:avLst/>
              <a:gdLst>
                <a:gd name="connsiteX0" fmla="*/ 2959 w 5441"/>
                <a:gd name="connsiteY0" fmla="*/ 1143 h 1143"/>
                <a:gd name="connsiteX1" fmla="*/ 5435 w 5441"/>
                <a:gd name="connsiteY1" fmla="*/ 572 h 1143"/>
                <a:gd name="connsiteX2" fmla="*/ 2482 w 5441"/>
                <a:gd name="connsiteY2" fmla="*/ 0 h 1143"/>
                <a:gd name="connsiteX3" fmla="*/ 6 w 5441"/>
                <a:gd name="connsiteY3" fmla="*/ 572 h 1143"/>
                <a:gd name="connsiteX4" fmla="*/ 2959 w 5441"/>
                <a:gd name="connsiteY4" fmla="*/ 1143 h 1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1" h="1143">
                  <a:moveTo>
                    <a:pt x="2959" y="1143"/>
                  </a:moveTo>
                  <a:cubicBezTo>
                    <a:pt x="4483" y="1143"/>
                    <a:pt x="5531" y="857"/>
                    <a:pt x="5435" y="572"/>
                  </a:cubicBezTo>
                  <a:cubicBezTo>
                    <a:pt x="5340" y="191"/>
                    <a:pt x="4006" y="0"/>
                    <a:pt x="2482" y="0"/>
                  </a:cubicBezTo>
                  <a:cubicBezTo>
                    <a:pt x="958" y="0"/>
                    <a:pt x="-89" y="286"/>
                    <a:pt x="6" y="572"/>
                  </a:cubicBezTo>
                  <a:cubicBezTo>
                    <a:pt x="101" y="857"/>
                    <a:pt x="1435" y="1143"/>
                    <a:pt x="2959" y="1143"/>
                  </a:cubicBezTo>
                  <a:close/>
                </a:path>
              </a:pathLst>
            </a:custGeom>
            <a:grpFill/>
            <a:ln w="9525" cap="flat">
              <a:noFill/>
              <a:prstDash val="solid"/>
              <a:miter/>
            </a:ln>
          </p:spPr>
          <p:txBody>
            <a:bodyPr rtlCol="0" anchor="ctr"/>
            <a:lstStyle/>
            <a:p>
              <a:endParaRPr lang="zh-CN" altLang="en-US"/>
            </a:p>
          </p:txBody>
        </p:sp>
        <p:sp>
          <p:nvSpPr>
            <p:cNvPr id="74" name="任意多边形: 形状 73"/>
            <p:cNvSpPr/>
            <p:nvPr/>
          </p:nvSpPr>
          <p:spPr>
            <a:xfrm>
              <a:off x="6240296" y="3407854"/>
              <a:ext cx="5061" cy="1142"/>
            </a:xfrm>
            <a:custGeom>
              <a:avLst/>
              <a:gdLst>
                <a:gd name="connsiteX0" fmla="*/ 2769 w 5061"/>
                <a:gd name="connsiteY0" fmla="*/ 1143 h 1142"/>
                <a:gd name="connsiteX1" fmla="*/ 5055 w 5061"/>
                <a:gd name="connsiteY1" fmla="*/ 571 h 1142"/>
                <a:gd name="connsiteX2" fmla="*/ 2293 w 5061"/>
                <a:gd name="connsiteY2" fmla="*/ 0 h 1142"/>
                <a:gd name="connsiteX3" fmla="*/ 7 w 5061"/>
                <a:gd name="connsiteY3" fmla="*/ 571 h 1142"/>
                <a:gd name="connsiteX4" fmla="*/ 2769 w 5061"/>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61" h="1142">
                  <a:moveTo>
                    <a:pt x="2769" y="1143"/>
                  </a:moveTo>
                  <a:cubicBezTo>
                    <a:pt x="4198" y="1143"/>
                    <a:pt x="5150" y="857"/>
                    <a:pt x="5055" y="571"/>
                  </a:cubicBezTo>
                  <a:cubicBezTo>
                    <a:pt x="4864" y="286"/>
                    <a:pt x="3626" y="0"/>
                    <a:pt x="2293" y="0"/>
                  </a:cubicBezTo>
                  <a:cubicBezTo>
                    <a:pt x="864" y="0"/>
                    <a:pt x="-89" y="286"/>
                    <a:pt x="7" y="571"/>
                  </a:cubicBezTo>
                  <a:cubicBezTo>
                    <a:pt x="102" y="953"/>
                    <a:pt x="1340" y="1143"/>
                    <a:pt x="2769" y="1143"/>
                  </a:cubicBezTo>
                  <a:close/>
                </a:path>
              </a:pathLst>
            </a:custGeom>
            <a:grpFill/>
            <a:ln w="9525" cap="flat">
              <a:noFill/>
              <a:prstDash val="solid"/>
              <a:miter/>
            </a:ln>
          </p:spPr>
          <p:txBody>
            <a:bodyPr rtlCol="0" anchor="ctr"/>
            <a:lstStyle/>
            <a:p>
              <a:endParaRPr lang="zh-CN" altLang="en-US"/>
            </a:p>
          </p:txBody>
        </p:sp>
        <p:sp>
          <p:nvSpPr>
            <p:cNvPr id="75" name="任意多边形: 形状 74"/>
            <p:cNvSpPr/>
            <p:nvPr/>
          </p:nvSpPr>
          <p:spPr>
            <a:xfrm>
              <a:off x="6301427" y="3408045"/>
              <a:ext cx="4434" cy="952"/>
            </a:xfrm>
            <a:custGeom>
              <a:avLst/>
              <a:gdLst>
                <a:gd name="connsiteX0" fmla="*/ 2503 w 4434"/>
                <a:gd name="connsiteY0" fmla="*/ 952 h 952"/>
                <a:gd name="connsiteX1" fmla="*/ 4408 w 4434"/>
                <a:gd name="connsiteY1" fmla="*/ 476 h 952"/>
                <a:gd name="connsiteX2" fmla="*/ 1931 w 4434"/>
                <a:gd name="connsiteY2" fmla="*/ 0 h 952"/>
                <a:gd name="connsiteX3" fmla="*/ 27 w 4434"/>
                <a:gd name="connsiteY3" fmla="*/ 476 h 952"/>
                <a:gd name="connsiteX4" fmla="*/ 2503 w 4434"/>
                <a:gd name="connsiteY4" fmla="*/ 952 h 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4" h="952">
                  <a:moveTo>
                    <a:pt x="2503" y="952"/>
                  </a:moveTo>
                  <a:cubicBezTo>
                    <a:pt x="3741" y="952"/>
                    <a:pt x="4598" y="762"/>
                    <a:pt x="4408" y="476"/>
                  </a:cubicBezTo>
                  <a:cubicBezTo>
                    <a:pt x="4217" y="191"/>
                    <a:pt x="3170" y="0"/>
                    <a:pt x="1931" y="0"/>
                  </a:cubicBezTo>
                  <a:cubicBezTo>
                    <a:pt x="693" y="0"/>
                    <a:pt x="-164" y="191"/>
                    <a:pt x="27" y="476"/>
                  </a:cubicBezTo>
                  <a:cubicBezTo>
                    <a:pt x="217" y="667"/>
                    <a:pt x="1360" y="952"/>
                    <a:pt x="2503" y="952"/>
                  </a:cubicBezTo>
                  <a:close/>
                </a:path>
              </a:pathLst>
            </a:custGeom>
            <a:grpFill/>
            <a:ln w="9525" cap="flat">
              <a:noFill/>
              <a:prstDash val="solid"/>
              <a:miter/>
            </a:ln>
          </p:spPr>
          <p:txBody>
            <a:bodyPr rtlCol="0" anchor="ctr"/>
            <a:lstStyle/>
            <a:p>
              <a:endParaRPr lang="zh-CN" altLang="en-US"/>
            </a:p>
          </p:txBody>
        </p:sp>
        <p:sp>
          <p:nvSpPr>
            <p:cNvPr id="76" name="任意多边形: 形状 75"/>
            <p:cNvSpPr/>
            <p:nvPr/>
          </p:nvSpPr>
          <p:spPr>
            <a:xfrm>
              <a:off x="6362571" y="3408140"/>
              <a:ext cx="3779" cy="762"/>
            </a:xfrm>
            <a:custGeom>
              <a:avLst/>
              <a:gdLst>
                <a:gd name="connsiteX0" fmla="*/ 2223 w 3779"/>
                <a:gd name="connsiteY0" fmla="*/ 762 h 762"/>
                <a:gd name="connsiteX1" fmla="*/ 3747 w 3779"/>
                <a:gd name="connsiteY1" fmla="*/ 381 h 762"/>
                <a:gd name="connsiteX2" fmla="*/ 1556 w 3779"/>
                <a:gd name="connsiteY2" fmla="*/ 0 h 762"/>
                <a:gd name="connsiteX3" fmla="*/ 32 w 3779"/>
                <a:gd name="connsiteY3" fmla="*/ 381 h 762"/>
                <a:gd name="connsiteX4" fmla="*/ 2223 w 3779"/>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9" h="762">
                  <a:moveTo>
                    <a:pt x="2223" y="762"/>
                  </a:moveTo>
                  <a:cubicBezTo>
                    <a:pt x="3271" y="762"/>
                    <a:pt x="3938" y="571"/>
                    <a:pt x="3747" y="381"/>
                  </a:cubicBezTo>
                  <a:cubicBezTo>
                    <a:pt x="3557" y="191"/>
                    <a:pt x="2604" y="0"/>
                    <a:pt x="1556" y="0"/>
                  </a:cubicBezTo>
                  <a:cubicBezTo>
                    <a:pt x="509" y="0"/>
                    <a:pt x="-158" y="191"/>
                    <a:pt x="32" y="381"/>
                  </a:cubicBezTo>
                  <a:cubicBezTo>
                    <a:pt x="223" y="571"/>
                    <a:pt x="1271" y="762"/>
                    <a:pt x="2223" y="762"/>
                  </a:cubicBezTo>
                  <a:close/>
                </a:path>
              </a:pathLst>
            </a:custGeom>
            <a:grpFill/>
            <a:ln w="9525" cap="flat">
              <a:noFill/>
              <a:prstDash val="solid"/>
              <a:miter/>
            </a:ln>
          </p:spPr>
          <p:txBody>
            <a:bodyPr rtlCol="0" anchor="ctr"/>
            <a:lstStyle/>
            <a:p>
              <a:endParaRPr lang="zh-CN" altLang="en-US"/>
            </a:p>
          </p:txBody>
        </p:sp>
        <p:sp>
          <p:nvSpPr>
            <p:cNvPr id="77" name="任意多边形: 形状 76"/>
            <p:cNvSpPr/>
            <p:nvPr/>
          </p:nvSpPr>
          <p:spPr>
            <a:xfrm>
              <a:off x="6423813" y="3408045"/>
              <a:ext cx="3121" cy="762"/>
            </a:xfrm>
            <a:custGeom>
              <a:avLst/>
              <a:gdLst>
                <a:gd name="connsiteX0" fmla="*/ 1846 w 3121"/>
                <a:gd name="connsiteY0" fmla="*/ 762 h 762"/>
                <a:gd name="connsiteX1" fmla="*/ 3085 w 3121"/>
                <a:gd name="connsiteY1" fmla="*/ 381 h 762"/>
                <a:gd name="connsiteX2" fmla="*/ 1275 w 3121"/>
                <a:gd name="connsiteY2" fmla="*/ 0 h 762"/>
                <a:gd name="connsiteX3" fmla="*/ 37 w 3121"/>
                <a:gd name="connsiteY3" fmla="*/ 381 h 762"/>
                <a:gd name="connsiteX4" fmla="*/ 1846 w 3121"/>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1" h="762">
                  <a:moveTo>
                    <a:pt x="1846" y="762"/>
                  </a:moveTo>
                  <a:cubicBezTo>
                    <a:pt x="2704" y="762"/>
                    <a:pt x="3275" y="571"/>
                    <a:pt x="3085" y="381"/>
                  </a:cubicBezTo>
                  <a:cubicBezTo>
                    <a:pt x="2894" y="191"/>
                    <a:pt x="2132" y="0"/>
                    <a:pt x="1275" y="0"/>
                  </a:cubicBezTo>
                  <a:cubicBezTo>
                    <a:pt x="418" y="0"/>
                    <a:pt x="-154" y="191"/>
                    <a:pt x="37" y="381"/>
                  </a:cubicBezTo>
                  <a:cubicBezTo>
                    <a:pt x="227" y="571"/>
                    <a:pt x="989" y="762"/>
                    <a:pt x="1846" y="762"/>
                  </a:cubicBezTo>
                  <a:close/>
                </a:path>
              </a:pathLst>
            </a:custGeom>
            <a:grpFill/>
            <a:ln w="9525" cap="flat">
              <a:noFill/>
              <a:prstDash val="solid"/>
              <a:miter/>
            </a:ln>
          </p:spPr>
          <p:txBody>
            <a:bodyPr rtlCol="0" anchor="ctr"/>
            <a:lstStyle/>
            <a:p>
              <a:endParaRPr lang="zh-CN" altLang="en-US"/>
            </a:p>
          </p:txBody>
        </p:sp>
        <p:sp>
          <p:nvSpPr>
            <p:cNvPr id="78" name="任意多边形: 形状 77"/>
            <p:cNvSpPr/>
            <p:nvPr/>
          </p:nvSpPr>
          <p:spPr>
            <a:xfrm>
              <a:off x="6485141" y="3408330"/>
              <a:ext cx="2099" cy="380"/>
            </a:xfrm>
            <a:custGeom>
              <a:avLst/>
              <a:gdLst>
                <a:gd name="connsiteX0" fmla="*/ 1288 w 2099"/>
                <a:gd name="connsiteY0" fmla="*/ 381 h 380"/>
                <a:gd name="connsiteX1" fmla="*/ 2050 w 2099"/>
                <a:gd name="connsiteY1" fmla="*/ 191 h 380"/>
                <a:gd name="connsiteX2" fmla="*/ 812 w 2099"/>
                <a:gd name="connsiteY2" fmla="*/ 0 h 380"/>
                <a:gd name="connsiteX3" fmla="*/ 50 w 2099"/>
                <a:gd name="connsiteY3" fmla="*/ 191 h 380"/>
                <a:gd name="connsiteX4" fmla="*/ 1288 w 2099"/>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9" h="380">
                  <a:moveTo>
                    <a:pt x="1288" y="381"/>
                  </a:moveTo>
                  <a:cubicBezTo>
                    <a:pt x="1859" y="381"/>
                    <a:pt x="2240" y="286"/>
                    <a:pt x="2050" y="191"/>
                  </a:cubicBezTo>
                  <a:cubicBezTo>
                    <a:pt x="1955" y="95"/>
                    <a:pt x="1383" y="0"/>
                    <a:pt x="812" y="0"/>
                  </a:cubicBezTo>
                  <a:cubicBezTo>
                    <a:pt x="240" y="0"/>
                    <a:pt x="-141" y="95"/>
                    <a:pt x="50" y="191"/>
                  </a:cubicBezTo>
                  <a:cubicBezTo>
                    <a:pt x="240" y="286"/>
                    <a:pt x="812" y="381"/>
                    <a:pt x="1288" y="381"/>
                  </a:cubicBezTo>
                  <a:close/>
                </a:path>
              </a:pathLst>
            </a:custGeom>
            <a:grpFill/>
            <a:ln w="9525" cap="flat">
              <a:noFill/>
              <a:prstDash val="solid"/>
              <a:miter/>
            </a:ln>
          </p:spPr>
          <p:txBody>
            <a:bodyPr rtlCol="0" anchor="ctr"/>
            <a:lstStyle/>
            <a:p>
              <a:endParaRPr lang="zh-CN" altLang="en-US"/>
            </a:p>
          </p:txBody>
        </p:sp>
        <p:sp>
          <p:nvSpPr>
            <p:cNvPr id="79" name="任意多边形: 形状 78"/>
            <p:cNvSpPr/>
            <p:nvPr/>
          </p:nvSpPr>
          <p:spPr>
            <a:xfrm>
              <a:off x="6546412" y="3408235"/>
              <a:ext cx="1381" cy="380"/>
            </a:xfrm>
            <a:custGeom>
              <a:avLst/>
              <a:gdLst>
                <a:gd name="connsiteX0" fmla="*/ 882 w 1381"/>
                <a:gd name="connsiteY0" fmla="*/ 381 h 380"/>
                <a:gd name="connsiteX1" fmla="*/ 1358 w 1381"/>
                <a:gd name="connsiteY1" fmla="*/ 190 h 380"/>
                <a:gd name="connsiteX2" fmla="*/ 500 w 1381"/>
                <a:gd name="connsiteY2" fmla="*/ 0 h 380"/>
                <a:gd name="connsiteX3" fmla="*/ 24 w 1381"/>
                <a:gd name="connsiteY3" fmla="*/ 190 h 380"/>
                <a:gd name="connsiteX4" fmla="*/ 882 w 1381"/>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1" h="380">
                  <a:moveTo>
                    <a:pt x="882" y="381"/>
                  </a:moveTo>
                  <a:cubicBezTo>
                    <a:pt x="1263" y="381"/>
                    <a:pt x="1453" y="286"/>
                    <a:pt x="1358" y="190"/>
                  </a:cubicBezTo>
                  <a:cubicBezTo>
                    <a:pt x="1263" y="95"/>
                    <a:pt x="882" y="0"/>
                    <a:pt x="500" y="0"/>
                  </a:cubicBezTo>
                  <a:cubicBezTo>
                    <a:pt x="119" y="0"/>
                    <a:pt x="-71" y="95"/>
                    <a:pt x="24" y="190"/>
                  </a:cubicBezTo>
                  <a:cubicBezTo>
                    <a:pt x="119" y="286"/>
                    <a:pt x="500" y="381"/>
                    <a:pt x="882" y="381"/>
                  </a:cubicBezTo>
                  <a:close/>
                </a:path>
              </a:pathLst>
            </a:custGeom>
            <a:grpFill/>
            <a:ln w="9525" cap="flat">
              <a:noFill/>
              <a:prstDash val="solid"/>
              <a:miter/>
            </a:ln>
          </p:spPr>
          <p:txBody>
            <a:bodyPr rtlCol="0" anchor="ctr"/>
            <a:lstStyle/>
            <a:p>
              <a:endParaRPr lang="zh-CN" altLang="en-US"/>
            </a:p>
          </p:txBody>
        </p:sp>
        <p:sp>
          <p:nvSpPr>
            <p:cNvPr id="80" name="任意多边形: 形状 79"/>
            <p:cNvSpPr/>
            <p:nvPr/>
          </p:nvSpPr>
          <p:spPr>
            <a:xfrm>
              <a:off x="6607682" y="3408330"/>
              <a:ext cx="666" cy="190"/>
            </a:xfrm>
            <a:custGeom>
              <a:avLst/>
              <a:gdLst>
                <a:gd name="connsiteX0" fmla="*/ 381 w 666"/>
                <a:gd name="connsiteY0" fmla="*/ 191 h 190"/>
                <a:gd name="connsiteX1" fmla="*/ 667 w 666"/>
                <a:gd name="connsiteY1" fmla="*/ 95 h 190"/>
                <a:gd name="connsiteX2" fmla="*/ 286 w 666"/>
                <a:gd name="connsiteY2" fmla="*/ 0 h 190"/>
                <a:gd name="connsiteX3" fmla="*/ 0 w 666"/>
                <a:gd name="connsiteY3" fmla="*/ 95 h 190"/>
                <a:gd name="connsiteX4" fmla="*/ 381 w 666"/>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 h="190">
                  <a:moveTo>
                    <a:pt x="381" y="191"/>
                  </a:moveTo>
                  <a:cubicBezTo>
                    <a:pt x="571" y="191"/>
                    <a:pt x="667" y="191"/>
                    <a:pt x="667" y="95"/>
                  </a:cubicBezTo>
                  <a:cubicBezTo>
                    <a:pt x="667" y="95"/>
                    <a:pt x="381" y="0"/>
                    <a:pt x="286" y="0"/>
                  </a:cubicBezTo>
                  <a:cubicBezTo>
                    <a:pt x="95" y="0"/>
                    <a:pt x="0" y="0"/>
                    <a:pt x="0" y="95"/>
                  </a:cubicBezTo>
                  <a:cubicBezTo>
                    <a:pt x="0" y="191"/>
                    <a:pt x="190" y="191"/>
                    <a:pt x="381" y="191"/>
                  </a:cubicBezTo>
                  <a:close/>
                </a:path>
              </a:pathLst>
            </a:custGeom>
            <a:grpFill/>
            <a:ln w="9525" cap="flat">
              <a:noFill/>
              <a:prstDash val="solid"/>
              <a:miter/>
            </a:ln>
          </p:spPr>
          <p:txBody>
            <a:bodyPr rtlCol="0" anchor="ctr"/>
            <a:lstStyle/>
            <a:p>
              <a:endParaRPr lang="zh-CN" altLang="en-US"/>
            </a:p>
          </p:txBody>
        </p:sp>
        <p:sp>
          <p:nvSpPr>
            <p:cNvPr id="81" name="任意多边形: 形状 80"/>
            <p:cNvSpPr/>
            <p:nvPr/>
          </p:nvSpPr>
          <p:spPr>
            <a:xfrm>
              <a:off x="5341524" y="3422523"/>
              <a:ext cx="285" cy="9525"/>
            </a:xfrm>
            <a:custGeom>
              <a:avLst/>
              <a:gdLst>
                <a:gd name="connsiteX0" fmla="*/ 95 w 285"/>
                <a:gd name="connsiteY0" fmla="*/ 0 h 9525"/>
                <a:gd name="connsiteX1" fmla="*/ 286 w 285"/>
                <a:gd name="connsiteY1" fmla="*/ 0 h 9525"/>
                <a:gd name="connsiteX2" fmla="*/ 191 w 285"/>
                <a:gd name="connsiteY2" fmla="*/ 0 h 9525"/>
                <a:gd name="connsiteX3" fmla="*/ 0 w 285"/>
                <a:gd name="connsiteY3" fmla="*/ 0 h 9525"/>
                <a:gd name="connsiteX4" fmla="*/ 95 w 285"/>
                <a:gd name="connsiteY4" fmla="*/ 0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 h="9525">
                  <a:moveTo>
                    <a:pt x="95" y="0"/>
                  </a:moveTo>
                  <a:cubicBezTo>
                    <a:pt x="191" y="0"/>
                    <a:pt x="286" y="0"/>
                    <a:pt x="286" y="0"/>
                  </a:cubicBezTo>
                  <a:cubicBezTo>
                    <a:pt x="286" y="0"/>
                    <a:pt x="286" y="0"/>
                    <a:pt x="191" y="0"/>
                  </a:cubicBezTo>
                  <a:cubicBezTo>
                    <a:pt x="95" y="0"/>
                    <a:pt x="0" y="0"/>
                    <a:pt x="0" y="0"/>
                  </a:cubicBezTo>
                  <a:cubicBezTo>
                    <a:pt x="0" y="0"/>
                    <a:pt x="0" y="0"/>
                    <a:pt x="95" y="0"/>
                  </a:cubicBezTo>
                  <a:close/>
                </a:path>
              </a:pathLst>
            </a:custGeom>
            <a:grpFill/>
            <a:ln w="9525" cap="flat">
              <a:noFill/>
              <a:prstDash val="solid"/>
              <a:miter/>
            </a:ln>
          </p:spPr>
          <p:txBody>
            <a:bodyPr rtlCol="0" anchor="ctr"/>
            <a:lstStyle/>
            <a:p>
              <a:endParaRPr lang="zh-CN" altLang="en-US"/>
            </a:p>
          </p:txBody>
        </p:sp>
        <p:sp>
          <p:nvSpPr>
            <p:cNvPr id="82" name="任意多边形: 形状 81"/>
            <p:cNvSpPr/>
            <p:nvPr/>
          </p:nvSpPr>
          <p:spPr>
            <a:xfrm>
              <a:off x="5403722" y="3422427"/>
              <a:ext cx="1072" cy="190"/>
            </a:xfrm>
            <a:custGeom>
              <a:avLst/>
              <a:gdLst>
                <a:gd name="connsiteX0" fmla="*/ 381 w 1072"/>
                <a:gd name="connsiteY0" fmla="*/ 191 h 190"/>
                <a:gd name="connsiteX1" fmla="*/ 1048 w 1072"/>
                <a:gd name="connsiteY1" fmla="*/ 95 h 190"/>
                <a:gd name="connsiteX2" fmla="*/ 667 w 1072"/>
                <a:gd name="connsiteY2" fmla="*/ 0 h 190"/>
                <a:gd name="connsiteX3" fmla="*/ 0 w 1072"/>
                <a:gd name="connsiteY3" fmla="*/ 95 h 190"/>
                <a:gd name="connsiteX4" fmla="*/ 381 w 1072"/>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2" h="190">
                  <a:moveTo>
                    <a:pt x="381" y="191"/>
                  </a:moveTo>
                  <a:cubicBezTo>
                    <a:pt x="667" y="191"/>
                    <a:pt x="952" y="95"/>
                    <a:pt x="1048" y="95"/>
                  </a:cubicBezTo>
                  <a:cubicBezTo>
                    <a:pt x="1143" y="0"/>
                    <a:pt x="952" y="0"/>
                    <a:pt x="667" y="0"/>
                  </a:cubicBezTo>
                  <a:cubicBezTo>
                    <a:pt x="381" y="0"/>
                    <a:pt x="95" y="95"/>
                    <a:pt x="0" y="95"/>
                  </a:cubicBezTo>
                  <a:cubicBezTo>
                    <a:pt x="0" y="191"/>
                    <a:pt x="95" y="191"/>
                    <a:pt x="381" y="191"/>
                  </a:cubicBezTo>
                  <a:close/>
                </a:path>
              </a:pathLst>
            </a:custGeom>
            <a:grpFill/>
            <a:ln w="9525" cap="flat">
              <a:noFill/>
              <a:prstDash val="solid"/>
              <a:miter/>
            </a:ln>
          </p:spPr>
          <p:txBody>
            <a:bodyPr rtlCol="0" anchor="ctr"/>
            <a:lstStyle/>
            <a:p>
              <a:endParaRPr lang="zh-CN" altLang="en-US"/>
            </a:p>
          </p:txBody>
        </p:sp>
        <p:sp>
          <p:nvSpPr>
            <p:cNvPr id="83" name="任意多边形: 形状 82"/>
            <p:cNvSpPr/>
            <p:nvPr/>
          </p:nvSpPr>
          <p:spPr>
            <a:xfrm>
              <a:off x="5465807" y="3422237"/>
              <a:ext cx="2163" cy="476"/>
            </a:xfrm>
            <a:custGeom>
              <a:avLst/>
              <a:gdLst>
                <a:gd name="connsiteX0" fmla="*/ 780 w 2163"/>
                <a:gd name="connsiteY0" fmla="*/ 476 h 476"/>
                <a:gd name="connsiteX1" fmla="*/ 2114 w 2163"/>
                <a:gd name="connsiteY1" fmla="*/ 191 h 476"/>
                <a:gd name="connsiteX2" fmla="*/ 1352 w 2163"/>
                <a:gd name="connsiteY2" fmla="*/ 0 h 476"/>
                <a:gd name="connsiteX3" fmla="*/ 18 w 2163"/>
                <a:gd name="connsiteY3" fmla="*/ 191 h 476"/>
                <a:gd name="connsiteX4" fmla="*/ 780 w 2163"/>
                <a:gd name="connsiteY4" fmla="*/ 476 h 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3" h="476">
                  <a:moveTo>
                    <a:pt x="780" y="476"/>
                  </a:moveTo>
                  <a:cubicBezTo>
                    <a:pt x="1352" y="476"/>
                    <a:pt x="1923" y="381"/>
                    <a:pt x="2114" y="191"/>
                  </a:cubicBezTo>
                  <a:cubicBezTo>
                    <a:pt x="2304" y="95"/>
                    <a:pt x="1923" y="0"/>
                    <a:pt x="1352" y="0"/>
                  </a:cubicBezTo>
                  <a:cubicBezTo>
                    <a:pt x="780" y="0"/>
                    <a:pt x="209" y="95"/>
                    <a:pt x="18" y="191"/>
                  </a:cubicBezTo>
                  <a:cubicBezTo>
                    <a:pt x="-77" y="381"/>
                    <a:pt x="209" y="476"/>
                    <a:pt x="780" y="476"/>
                  </a:cubicBezTo>
                  <a:close/>
                </a:path>
              </a:pathLst>
            </a:custGeom>
            <a:grpFill/>
            <a:ln w="9525" cap="flat">
              <a:noFill/>
              <a:prstDash val="solid"/>
              <a:miter/>
            </a:ln>
          </p:spPr>
          <p:txBody>
            <a:bodyPr rtlCol="0" anchor="ctr"/>
            <a:lstStyle/>
            <a:p>
              <a:endParaRPr lang="zh-CN" altLang="en-US"/>
            </a:p>
          </p:txBody>
        </p:sp>
        <p:sp>
          <p:nvSpPr>
            <p:cNvPr id="84" name="任意多边形: 形状 83"/>
            <p:cNvSpPr/>
            <p:nvPr/>
          </p:nvSpPr>
          <p:spPr>
            <a:xfrm>
              <a:off x="5528077" y="3422237"/>
              <a:ext cx="2846" cy="571"/>
            </a:xfrm>
            <a:custGeom>
              <a:avLst/>
              <a:gdLst>
                <a:gd name="connsiteX0" fmla="*/ 1090 w 2846"/>
                <a:gd name="connsiteY0" fmla="*/ 572 h 571"/>
                <a:gd name="connsiteX1" fmla="*/ 2804 w 2846"/>
                <a:gd name="connsiteY1" fmla="*/ 286 h 571"/>
                <a:gd name="connsiteX2" fmla="*/ 1756 w 2846"/>
                <a:gd name="connsiteY2" fmla="*/ 0 h 571"/>
                <a:gd name="connsiteX3" fmla="*/ 42 w 2846"/>
                <a:gd name="connsiteY3" fmla="*/ 286 h 571"/>
                <a:gd name="connsiteX4" fmla="*/ 1090 w 2846"/>
                <a:gd name="connsiteY4" fmla="*/ 572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6" h="571">
                  <a:moveTo>
                    <a:pt x="1090" y="572"/>
                  </a:moveTo>
                  <a:cubicBezTo>
                    <a:pt x="1852" y="572"/>
                    <a:pt x="2614" y="381"/>
                    <a:pt x="2804" y="286"/>
                  </a:cubicBezTo>
                  <a:cubicBezTo>
                    <a:pt x="2995" y="95"/>
                    <a:pt x="2518" y="0"/>
                    <a:pt x="1756" y="0"/>
                  </a:cubicBezTo>
                  <a:cubicBezTo>
                    <a:pt x="994" y="0"/>
                    <a:pt x="232" y="95"/>
                    <a:pt x="42" y="286"/>
                  </a:cubicBezTo>
                  <a:cubicBezTo>
                    <a:pt x="-149" y="476"/>
                    <a:pt x="328" y="572"/>
                    <a:pt x="1090" y="572"/>
                  </a:cubicBezTo>
                  <a:close/>
                </a:path>
              </a:pathLst>
            </a:custGeom>
            <a:grpFill/>
            <a:ln w="9525" cap="flat">
              <a:noFill/>
              <a:prstDash val="solid"/>
              <a:miter/>
            </a:ln>
          </p:spPr>
          <p:txBody>
            <a:bodyPr rtlCol="0" anchor="ctr"/>
            <a:lstStyle/>
            <a:p>
              <a:endParaRPr lang="zh-CN" altLang="en-US"/>
            </a:p>
          </p:txBody>
        </p:sp>
        <p:sp>
          <p:nvSpPr>
            <p:cNvPr id="85" name="任意多边形: 形状 84"/>
            <p:cNvSpPr/>
            <p:nvPr/>
          </p:nvSpPr>
          <p:spPr>
            <a:xfrm>
              <a:off x="5589907" y="3422046"/>
              <a:ext cx="4249" cy="952"/>
            </a:xfrm>
            <a:custGeom>
              <a:avLst/>
              <a:gdLst>
                <a:gd name="connsiteX0" fmla="*/ 1744 w 4249"/>
                <a:gd name="connsiteY0" fmla="*/ 952 h 952"/>
                <a:gd name="connsiteX1" fmla="*/ 4220 w 4249"/>
                <a:gd name="connsiteY1" fmla="*/ 476 h 952"/>
                <a:gd name="connsiteX2" fmla="*/ 2506 w 4249"/>
                <a:gd name="connsiteY2" fmla="*/ 0 h 952"/>
                <a:gd name="connsiteX3" fmla="*/ 29 w 4249"/>
                <a:gd name="connsiteY3" fmla="*/ 476 h 952"/>
                <a:gd name="connsiteX4" fmla="*/ 1744 w 4249"/>
                <a:gd name="connsiteY4" fmla="*/ 952 h 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9" h="952">
                  <a:moveTo>
                    <a:pt x="1744" y="952"/>
                  </a:moveTo>
                  <a:cubicBezTo>
                    <a:pt x="2887" y="952"/>
                    <a:pt x="4030" y="762"/>
                    <a:pt x="4220" y="476"/>
                  </a:cubicBezTo>
                  <a:cubicBezTo>
                    <a:pt x="4411" y="190"/>
                    <a:pt x="3649" y="0"/>
                    <a:pt x="2506" y="0"/>
                  </a:cubicBezTo>
                  <a:cubicBezTo>
                    <a:pt x="1363" y="0"/>
                    <a:pt x="220" y="190"/>
                    <a:pt x="29" y="476"/>
                  </a:cubicBezTo>
                  <a:cubicBezTo>
                    <a:pt x="-161" y="762"/>
                    <a:pt x="601" y="952"/>
                    <a:pt x="1744" y="952"/>
                  </a:cubicBezTo>
                  <a:close/>
                </a:path>
              </a:pathLst>
            </a:custGeom>
            <a:grpFill/>
            <a:ln w="9525" cap="flat">
              <a:noFill/>
              <a:prstDash val="solid"/>
              <a:miter/>
            </a:ln>
          </p:spPr>
          <p:txBody>
            <a:bodyPr rtlCol="0" anchor="ctr"/>
            <a:lstStyle/>
            <a:p>
              <a:endParaRPr lang="zh-CN" altLang="en-US"/>
            </a:p>
          </p:txBody>
        </p:sp>
        <p:sp>
          <p:nvSpPr>
            <p:cNvPr id="86" name="任意多边形: 形状 85"/>
            <p:cNvSpPr/>
            <p:nvPr/>
          </p:nvSpPr>
          <p:spPr>
            <a:xfrm>
              <a:off x="5652015" y="3421951"/>
              <a:ext cx="5287" cy="1143"/>
            </a:xfrm>
            <a:custGeom>
              <a:avLst/>
              <a:gdLst>
                <a:gd name="connsiteX0" fmla="*/ 2215 w 5287"/>
                <a:gd name="connsiteY0" fmla="*/ 1143 h 1143"/>
                <a:gd name="connsiteX1" fmla="*/ 5263 w 5287"/>
                <a:gd name="connsiteY1" fmla="*/ 572 h 1143"/>
                <a:gd name="connsiteX2" fmla="*/ 3072 w 5287"/>
                <a:gd name="connsiteY2" fmla="*/ 0 h 1143"/>
                <a:gd name="connsiteX3" fmla="*/ 24 w 5287"/>
                <a:gd name="connsiteY3" fmla="*/ 572 h 1143"/>
                <a:gd name="connsiteX4" fmla="*/ 2215 w 5287"/>
                <a:gd name="connsiteY4" fmla="*/ 1143 h 1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7" h="1143">
                  <a:moveTo>
                    <a:pt x="2215" y="1143"/>
                  </a:moveTo>
                  <a:cubicBezTo>
                    <a:pt x="3644" y="1143"/>
                    <a:pt x="4977" y="857"/>
                    <a:pt x="5263" y="572"/>
                  </a:cubicBezTo>
                  <a:cubicBezTo>
                    <a:pt x="5454" y="286"/>
                    <a:pt x="4501" y="0"/>
                    <a:pt x="3072" y="0"/>
                  </a:cubicBezTo>
                  <a:cubicBezTo>
                    <a:pt x="1643" y="0"/>
                    <a:pt x="310" y="286"/>
                    <a:pt x="24" y="572"/>
                  </a:cubicBezTo>
                  <a:cubicBezTo>
                    <a:pt x="-166" y="857"/>
                    <a:pt x="786" y="1143"/>
                    <a:pt x="2215" y="1143"/>
                  </a:cubicBezTo>
                  <a:close/>
                </a:path>
              </a:pathLst>
            </a:custGeom>
            <a:grpFill/>
            <a:ln w="9525" cap="flat">
              <a:noFill/>
              <a:prstDash val="solid"/>
              <a:miter/>
            </a:ln>
          </p:spPr>
          <p:txBody>
            <a:bodyPr rtlCol="0" anchor="ctr"/>
            <a:lstStyle/>
            <a:p>
              <a:endParaRPr lang="zh-CN" altLang="en-US"/>
            </a:p>
          </p:txBody>
        </p:sp>
        <p:sp>
          <p:nvSpPr>
            <p:cNvPr id="87" name="任意多边形: 形状 86"/>
            <p:cNvSpPr/>
            <p:nvPr/>
          </p:nvSpPr>
          <p:spPr>
            <a:xfrm>
              <a:off x="5714101" y="3421665"/>
              <a:ext cx="6252" cy="1524"/>
            </a:xfrm>
            <a:custGeom>
              <a:avLst/>
              <a:gdLst>
                <a:gd name="connsiteX0" fmla="*/ 2708 w 6252"/>
                <a:gd name="connsiteY0" fmla="*/ 1524 h 1524"/>
                <a:gd name="connsiteX1" fmla="*/ 6232 w 6252"/>
                <a:gd name="connsiteY1" fmla="*/ 762 h 1524"/>
                <a:gd name="connsiteX2" fmla="*/ 3565 w 6252"/>
                <a:gd name="connsiteY2" fmla="*/ 0 h 1524"/>
                <a:gd name="connsiteX3" fmla="*/ 41 w 6252"/>
                <a:gd name="connsiteY3" fmla="*/ 762 h 1524"/>
                <a:gd name="connsiteX4" fmla="*/ 2708 w 6252"/>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52" h="1524">
                  <a:moveTo>
                    <a:pt x="2708" y="1524"/>
                  </a:moveTo>
                  <a:cubicBezTo>
                    <a:pt x="4423" y="1524"/>
                    <a:pt x="6042" y="1238"/>
                    <a:pt x="6232" y="762"/>
                  </a:cubicBezTo>
                  <a:cubicBezTo>
                    <a:pt x="6423" y="381"/>
                    <a:pt x="5280" y="0"/>
                    <a:pt x="3565" y="0"/>
                  </a:cubicBezTo>
                  <a:cubicBezTo>
                    <a:pt x="1851" y="0"/>
                    <a:pt x="231" y="286"/>
                    <a:pt x="41" y="762"/>
                  </a:cubicBezTo>
                  <a:cubicBezTo>
                    <a:pt x="-245" y="1238"/>
                    <a:pt x="994" y="1524"/>
                    <a:pt x="2708" y="1524"/>
                  </a:cubicBezTo>
                  <a:close/>
                </a:path>
              </a:pathLst>
            </a:custGeom>
            <a:grpFill/>
            <a:ln w="9525" cap="flat">
              <a:noFill/>
              <a:prstDash val="solid"/>
              <a:miter/>
            </a:ln>
          </p:spPr>
          <p:txBody>
            <a:bodyPr rtlCol="0" anchor="ctr"/>
            <a:lstStyle/>
            <a:p>
              <a:endParaRPr lang="zh-CN" altLang="en-US"/>
            </a:p>
          </p:txBody>
        </p:sp>
        <p:sp>
          <p:nvSpPr>
            <p:cNvPr id="88" name="任意多边形: 形状 87"/>
            <p:cNvSpPr/>
            <p:nvPr/>
          </p:nvSpPr>
          <p:spPr>
            <a:xfrm>
              <a:off x="5776323" y="3421761"/>
              <a:ext cx="6988" cy="1523"/>
            </a:xfrm>
            <a:custGeom>
              <a:avLst/>
              <a:gdLst>
                <a:gd name="connsiteX0" fmla="*/ 3160 w 6988"/>
                <a:gd name="connsiteY0" fmla="*/ 1524 h 1523"/>
                <a:gd name="connsiteX1" fmla="*/ 6970 w 6988"/>
                <a:gd name="connsiteY1" fmla="*/ 762 h 1523"/>
                <a:gd name="connsiteX2" fmla="*/ 3827 w 6988"/>
                <a:gd name="connsiteY2" fmla="*/ 0 h 1523"/>
                <a:gd name="connsiteX3" fmla="*/ 17 w 6988"/>
                <a:gd name="connsiteY3" fmla="*/ 762 h 1523"/>
                <a:gd name="connsiteX4" fmla="*/ 3160 w 6988"/>
                <a:gd name="connsiteY4" fmla="*/ 1524 h 1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8" h="1523">
                  <a:moveTo>
                    <a:pt x="3160" y="1524"/>
                  </a:moveTo>
                  <a:cubicBezTo>
                    <a:pt x="5065" y="1524"/>
                    <a:pt x="6780" y="1143"/>
                    <a:pt x="6970" y="762"/>
                  </a:cubicBezTo>
                  <a:cubicBezTo>
                    <a:pt x="7161" y="286"/>
                    <a:pt x="5827" y="0"/>
                    <a:pt x="3827" y="0"/>
                  </a:cubicBezTo>
                  <a:cubicBezTo>
                    <a:pt x="1922" y="0"/>
                    <a:pt x="208" y="381"/>
                    <a:pt x="17" y="762"/>
                  </a:cubicBezTo>
                  <a:cubicBezTo>
                    <a:pt x="-173" y="1143"/>
                    <a:pt x="1255" y="1524"/>
                    <a:pt x="3160" y="1524"/>
                  </a:cubicBezTo>
                  <a:close/>
                </a:path>
              </a:pathLst>
            </a:custGeom>
            <a:grpFill/>
            <a:ln w="9525" cap="flat">
              <a:noFill/>
              <a:prstDash val="solid"/>
              <a:miter/>
            </a:ln>
          </p:spPr>
          <p:txBody>
            <a:bodyPr rtlCol="0" anchor="ctr"/>
            <a:lstStyle/>
            <a:p>
              <a:endParaRPr lang="zh-CN" altLang="en-US"/>
            </a:p>
          </p:txBody>
        </p:sp>
        <p:sp>
          <p:nvSpPr>
            <p:cNvPr id="89" name="任意多边形: 形状 88"/>
            <p:cNvSpPr/>
            <p:nvPr/>
          </p:nvSpPr>
          <p:spPr>
            <a:xfrm>
              <a:off x="5838618" y="3421665"/>
              <a:ext cx="7650" cy="1714"/>
            </a:xfrm>
            <a:custGeom>
              <a:avLst/>
              <a:gdLst>
                <a:gd name="connsiteX0" fmla="*/ 3540 w 7650"/>
                <a:gd name="connsiteY0" fmla="*/ 1715 h 1714"/>
                <a:gd name="connsiteX1" fmla="*/ 7635 w 7650"/>
                <a:gd name="connsiteY1" fmla="*/ 857 h 1714"/>
                <a:gd name="connsiteX2" fmla="*/ 4111 w 7650"/>
                <a:gd name="connsiteY2" fmla="*/ 0 h 1714"/>
                <a:gd name="connsiteX3" fmla="*/ 15 w 7650"/>
                <a:gd name="connsiteY3" fmla="*/ 857 h 1714"/>
                <a:gd name="connsiteX4" fmla="*/ 3540 w 7650"/>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0" h="1714">
                  <a:moveTo>
                    <a:pt x="3540" y="1715"/>
                  </a:moveTo>
                  <a:cubicBezTo>
                    <a:pt x="5635" y="1715"/>
                    <a:pt x="7540" y="1333"/>
                    <a:pt x="7635" y="857"/>
                  </a:cubicBezTo>
                  <a:cubicBezTo>
                    <a:pt x="7826" y="381"/>
                    <a:pt x="6207" y="0"/>
                    <a:pt x="4111" y="0"/>
                  </a:cubicBezTo>
                  <a:cubicBezTo>
                    <a:pt x="2016" y="0"/>
                    <a:pt x="206" y="381"/>
                    <a:pt x="15" y="857"/>
                  </a:cubicBezTo>
                  <a:cubicBezTo>
                    <a:pt x="-175" y="1333"/>
                    <a:pt x="1444" y="1715"/>
                    <a:pt x="3540" y="1715"/>
                  </a:cubicBezTo>
                  <a:close/>
                </a:path>
              </a:pathLst>
            </a:custGeom>
            <a:grpFill/>
            <a:ln w="9525" cap="flat">
              <a:noFill/>
              <a:prstDash val="solid"/>
              <a:miter/>
            </a:ln>
          </p:spPr>
          <p:txBody>
            <a:bodyPr rtlCol="0" anchor="ctr"/>
            <a:lstStyle/>
            <a:p>
              <a:endParaRPr lang="zh-CN" altLang="en-US"/>
            </a:p>
          </p:txBody>
        </p:sp>
        <p:sp>
          <p:nvSpPr>
            <p:cNvPr id="90" name="任意多边形: 形状 89"/>
            <p:cNvSpPr/>
            <p:nvPr/>
          </p:nvSpPr>
          <p:spPr>
            <a:xfrm>
              <a:off x="5900828" y="3421570"/>
              <a:ext cx="8389" cy="1904"/>
            </a:xfrm>
            <a:custGeom>
              <a:avLst/>
              <a:gdLst>
                <a:gd name="connsiteX0" fmla="*/ 4004 w 8389"/>
                <a:gd name="connsiteY0" fmla="*/ 1905 h 1904"/>
                <a:gd name="connsiteX1" fmla="*/ 8386 w 8389"/>
                <a:gd name="connsiteY1" fmla="*/ 953 h 1904"/>
                <a:gd name="connsiteX2" fmla="*/ 4385 w 8389"/>
                <a:gd name="connsiteY2" fmla="*/ 0 h 1904"/>
                <a:gd name="connsiteX3" fmla="*/ 4 w 8389"/>
                <a:gd name="connsiteY3" fmla="*/ 953 h 1904"/>
                <a:gd name="connsiteX4" fmla="*/ 4004 w 8389"/>
                <a:gd name="connsiteY4" fmla="*/ 1905 h 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89" h="1904">
                  <a:moveTo>
                    <a:pt x="4004" y="1905"/>
                  </a:moveTo>
                  <a:cubicBezTo>
                    <a:pt x="6290" y="1905"/>
                    <a:pt x="8290" y="1429"/>
                    <a:pt x="8386" y="953"/>
                  </a:cubicBezTo>
                  <a:cubicBezTo>
                    <a:pt x="8481" y="381"/>
                    <a:pt x="6766" y="0"/>
                    <a:pt x="4385" y="0"/>
                  </a:cubicBezTo>
                  <a:cubicBezTo>
                    <a:pt x="2099" y="0"/>
                    <a:pt x="99" y="381"/>
                    <a:pt x="4" y="953"/>
                  </a:cubicBezTo>
                  <a:cubicBezTo>
                    <a:pt x="-92" y="1429"/>
                    <a:pt x="1718" y="1905"/>
                    <a:pt x="4004" y="1905"/>
                  </a:cubicBezTo>
                  <a:close/>
                </a:path>
              </a:pathLst>
            </a:custGeom>
            <a:grpFill/>
            <a:ln w="9525" cap="flat">
              <a:noFill/>
              <a:prstDash val="solid"/>
              <a:miter/>
            </a:ln>
          </p:spPr>
          <p:txBody>
            <a:bodyPr rtlCol="0" anchor="ctr"/>
            <a:lstStyle/>
            <a:p>
              <a:endParaRPr lang="zh-CN" altLang="en-US"/>
            </a:p>
          </p:txBody>
        </p:sp>
        <p:sp>
          <p:nvSpPr>
            <p:cNvPr id="91" name="任意多边形: 形状 90"/>
            <p:cNvSpPr/>
            <p:nvPr/>
          </p:nvSpPr>
          <p:spPr>
            <a:xfrm>
              <a:off x="5963312" y="3421475"/>
              <a:ext cx="8671" cy="2000"/>
            </a:xfrm>
            <a:custGeom>
              <a:avLst/>
              <a:gdLst>
                <a:gd name="connsiteX0" fmla="*/ 4194 w 8671"/>
                <a:gd name="connsiteY0" fmla="*/ 2000 h 2000"/>
                <a:gd name="connsiteX1" fmla="*/ 8671 w 8671"/>
                <a:gd name="connsiteY1" fmla="*/ 952 h 2000"/>
                <a:gd name="connsiteX2" fmla="*/ 4385 w 8671"/>
                <a:gd name="connsiteY2" fmla="*/ 0 h 2000"/>
                <a:gd name="connsiteX3" fmla="*/ 3 w 8671"/>
                <a:gd name="connsiteY3" fmla="*/ 952 h 2000"/>
                <a:gd name="connsiteX4" fmla="*/ 4194 w 8671"/>
                <a:gd name="connsiteY4" fmla="*/ 2000 h 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1" h="2000">
                  <a:moveTo>
                    <a:pt x="4194" y="2000"/>
                  </a:moveTo>
                  <a:cubicBezTo>
                    <a:pt x="6576" y="2000"/>
                    <a:pt x="8576" y="1524"/>
                    <a:pt x="8671" y="952"/>
                  </a:cubicBezTo>
                  <a:cubicBezTo>
                    <a:pt x="8671" y="381"/>
                    <a:pt x="6861" y="0"/>
                    <a:pt x="4385" y="0"/>
                  </a:cubicBezTo>
                  <a:cubicBezTo>
                    <a:pt x="2004" y="0"/>
                    <a:pt x="3" y="476"/>
                    <a:pt x="3" y="952"/>
                  </a:cubicBezTo>
                  <a:cubicBezTo>
                    <a:pt x="-92" y="1619"/>
                    <a:pt x="1813" y="2000"/>
                    <a:pt x="4194" y="2000"/>
                  </a:cubicBezTo>
                  <a:close/>
                </a:path>
              </a:pathLst>
            </a:custGeom>
            <a:grpFill/>
            <a:ln w="9525" cap="flat">
              <a:noFill/>
              <a:prstDash val="solid"/>
              <a:miter/>
            </a:ln>
          </p:spPr>
          <p:txBody>
            <a:bodyPr rtlCol="0" anchor="ctr"/>
            <a:lstStyle/>
            <a:p>
              <a:endParaRPr lang="zh-CN" altLang="en-US"/>
            </a:p>
          </p:txBody>
        </p:sp>
        <p:sp>
          <p:nvSpPr>
            <p:cNvPr id="92" name="任意多边形: 形状 91"/>
            <p:cNvSpPr/>
            <p:nvPr/>
          </p:nvSpPr>
          <p:spPr>
            <a:xfrm>
              <a:off x="6025895" y="3421475"/>
              <a:ext cx="8667" cy="2000"/>
            </a:xfrm>
            <a:custGeom>
              <a:avLst/>
              <a:gdLst>
                <a:gd name="connsiteX0" fmla="*/ 4382 w 8667"/>
                <a:gd name="connsiteY0" fmla="*/ 2000 h 2000"/>
                <a:gd name="connsiteX1" fmla="*/ 8668 w 8667"/>
                <a:gd name="connsiteY1" fmla="*/ 952 h 2000"/>
                <a:gd name="connsiteX2" fmla="*/ 4286 w 8667"/>
                <a:gd name="connsiteY2" fmla="*/ 0 h 2000"/>
                <a:gd name="connsiteX3" fmla="*/ 0 w 8667"/>
                <a:gd name="connsiteY3" fmla="*/ 952 h 2000"/>
                <a:gd name="connsiteX4" fmla="*/ 4382 w 8667"/>
                <a:gd name="connsiteY4" fmla="*/ 2000 h 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 h="2000">
                  <a:moveTo>
                    <a:pt x="4382" y="2000"/>
                  </a:moveTo>
                  <a:cubicBezTo>
                    <a:pt x="6763" y="2000"/>
                    <a:pt x="8668" y="1524"/>
                    <a:pt x="8668" y="952"/>
                  </a:cubicBezTo>
                  <a:cubicBezTo>
                    <a:pt x="8668" y="381"/>
                    <a:pt x="6667" y="0"/>
                    <a:pt x="4286" y="0"/>
                  </a:cubicBezTo>
                  <a:cubicBezTo>
                    <a:pt x="1905" y="0"/>
                    <a:pt x="0" y="476"/>
                    <a:pt x="0" y="952"/>
                  </a:cubicBezTo>
                  <a:cubicBezTo>
                    <a:pt x="0" y="1619"/>
                    <a:pt x="2000" y="2000"/>
                    <a:pt x="4382" y="2000"/>
                  </a:cubicBezTo>
                  <a:close/>
                </a:path>
              </a:pathLst>
            </a:custGeom>
            <a:grpFill/>
            <a:ln w="9525" cap="flat">
              <a:noFill/>
              <a:prstDash val="solid"/>
              <a:miter/>
            </a:ln>
          </p:spPr>
          <p:txBody>
            <a:bodyPr rtlCol="0" anchor="ctr"/>
            <a:lstStyle/>
            <a:p>
              <a:endParaRPr lang="zh-CN" altLang="en-US"/>
            </a:p>
          </p:txBody>
        </p:sp>
        <p:sp>
          <p:nvSpPr>
            <p:cNvPr id="93" name="任意多边形: 形状 92"/>
            <p:cNvSpPr/>
            <p:nvPr/>
          </p:nvSpPr>
          <p:spPr>
            <a:xfrm>
              <a:off x="6088471" y="3421475"/>
              <a:ext cx="8674" cy="2000"/>
            </a:xfrm>
            <a:custGeom>
              <a:avLst/>
              <a:gdLst>
                <a:gd name="connsiteX0" fmla="*/ 4480 w 8674"/>
                <a:gd name="connsiteY0" fmla="*/ 2000 h 2000"/>
                <a:gd name="connsiteX1" fmla="*/ 8671 w 8674"/>
                <a:gd name="connsiteY1" fmla="*/ 952 h 2000"/>
                <a:gd name="connsiteX2" fmla="*/ 4194 w 8674"/>
                <a:gd name="connsiteY2" fmla="*/ 0 h 2000"/>
                <a:gd name="connsiteX3" fmla="*/ 3 w 8674"/>
                <a:gd name="connsiteY3" fmla="*/ 952 h 2000"/>
                <a:gd name="connsiteX4" fmla="*/ 4480 w 8674"/>
                <a:gd name="connsiteY4" fmla="*/ 2000 h 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 h="2000">
                  <a:moveTo>
                    <a:pt x="4480" y="2000"/>
                  </a:moveTo>
                  <a:cubicBezTo>
                    <a:pt x="6861" y="2000"/>
                    <a:pt x="8766" y="1524"/>
                    <a:pt x="8671" y="952"/>
                  </a:cubicBezTo>
                  <a:cubicBezTo>
                    <a:pt x="8576" y="381"/>
                    <a:pt x="6576" y="0"/>
                    <a:pt x="4194" y="0"/>
                  </a:cubicBezTo>
                  <a:cubicBezTo>
                    <a:pt x="1813" y="0"/>
                    <a:pt x="-92" y="476"/>
                    <a:pt x="3" y="952"/>
                  </a:cubicBezTo>
                  <a:cubicBezTo>
                    <a:pt x="99" y="1619"/>
                    <a:pt x="2099" y="2000"/>
                    <a:pt x="4480" y="2000"/>
                  </a:cubicBezTo>
                  <a:close/>
                </a:path>
              </a:pathLst>
            </a:custGeom>
            <a:grpFill/>
            <a:ln w="9525" cap="flat">
              <a:noFill/>
              <a:prstDash val="solid"/>
              <a:miter/>
            </a:ln>
          </p:spPr>
          <p:txBody>
            <a:bodyPr rtlCol="0" anchor="ctr"/>
            <a:lstStyle/>
            <a:p>
              <a:endParaRPr lang="zh-CN" altLang="en-US"/>
            </a:p>
          </p:txBody>
        </p:sp>
        <p:sp>
          <p:nvSpPr>
            <p:cNvPr id="94" name="任意多边形: 形状 93"/>
            <p:cNvSpPr/>
            <p:nvPr/>
          </p:nvSpPr>
          <p:spPr>
            <a:xfrm>
              <a:off x="6151240" y="3421570"/>
              <a:ext cx="8389" cy="1904"/>
            </a:xfrm>
            <a:custGeom>
              <a:avLst/>
              <a:gdLst>
                <a:gd name="connsiteX0" fmla="*/ 4481 w 8389"/>
                <a:gd name="connsiteY0" fmla="*/ 1905 h 1904"/>
                <a:gd name="connsiteX1" fmla="*/ 8386 w 8389"/>
                <a:gd name="connsiteY1" fmla="*/ 953 h 1904"/>
                <a:gd name="connsiteX2" fmla="*/ 3909 w 8389"/>
                <a:gd name="connsiteY2" fmla="*/ 0 h 1904"/>
                <a:gd name="connsiteX3" fmla="*/ 4 w 8389"/>
                <a:gd name="connsiteY3" fmla="*/ 953 h 1904"/>
                <a:gd name="connsiteX4" fmla="*/ 4481 w 8389"/>
                <a:gd name="connsiteY4" fmla="*/ 1905 h 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89" h="1904">
                  <a:moveTo>
                    <a:pt x="4481" y="1905"/>
                  </a:moveTo>
                  <a:cubicBezTo>
                    <a:pt x="6766" y="1905"/>
                    <a:pt x="8481" y="1429"/>
                    <a:pt x="8386" y="953"/>
                  </a:cubicBezTo>
                  <a:cubicBezTo>
                    <a:pt x="8195" y="381"/>
                    <a:pt x="6290" y="0"/>
                    <a:pt x="3909" y="0"/>
                  </a:cubicBezTo>
                  <a:cubicBezTo>
                    <a:pt x="1623" y="0"/>
                    <a:pt x="-92" y="381"/>
                    <a:pt x="4" y="953"/>
                  </a:cubicBezTo>
                  <a:cubicBezTo>
                    <a:pt x="194" y="1429"/>
                    <a:pt x="2099" y="1905"/>
                    <a:pt x="4481" y="1905"/>
                  </a:cubicBezTo>
                  <a:close/>
                </a:path>
              </a:pathLst>
            </a:custGeom>
            <a:grpFill/>
            <a:ln w="9525" cap="flat">
              <a:noFill/>
              <a:prstDash val="solid"/>
              <a:miter/>
            </a:ln>
          </p:spPr>
          <p:txBody>
            <a:bodyPr rtlCol="0" anchor="ctr"/>
            <a:lstStyle/>
            <a:p>
              <a:endParaRPr lang="zh-CN" altLang="en-US"/>
            </a:p>
          </p:txBody>
        </p:sp>
        <p:sp>
          <p:nvSpPr>
            <p:cNvPr id="95" name="任意多边形: 形状 94"/>
            <p:cNvSpPr/>
            <p:nvPr/>
          </p:nvSpPr>
          <p:spPr>
            <a:xfrm>
              <a:off x="6214188" y="3421665"/>
              <a:ext cx="7652" cy="1714"/>
            </a:xfrm>
            <a:custGeom>
              <a:avLst/>
              <a:gdLst>
                <a:gd name="connsiteX0" fmla="*/ 4207 w 7652"/>
                <a:gd name="connsiteY0" fmla="*/ 1715 h 1714"/>
                <a:gd name="connsiteX1" fmla="*/ 7636 w 7652"/>
                <a:gd name="connsiteY1" fmla="*/ 857 h 1714"/>
                <a:gd name="connsiteX2" fmla="*/ 3445 w 7652"/>
                <a:gd name="connsiteY2" fmla="*/ 0 h 1714"/>
                <a:gd name="connsiteX3" fmla="*/ 16 w 7652"/>
                <a:gd name="connsiteY3" fmla="*/ 857 h 1714"/>
                <a:gd name="connsiteX4" fmla="*/ 4207 w 7652"/>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2" h="1714">
                  <a:moveTo>
                    <a:pt x="4207" y="1715"/>
                  </a:moveTo>
                  <a:cubicBezTo>
                    <a:pt x="6303" y="1715"/>
                    <a:pt x="7827" y="1333"/>
                    <a:pt x="7636" y="857"/>
                  </a:cubicBezTo>
                  <a:cubicBezTo>
                    <a:pt x="7446" y="381"/>
                    <a:pt x="5541" y="0"/>
                    <a:pt x="3445" y="0"/>
                  </a:cubicBezTo>
                  <a:cubicBezTo>
                    <a:pt x="1350" y="0"/>
                    <a:pt x="-174" y="381"/>
                    <a:pt x="16" y="857"/>
                  </a:cubicBezTo>
                  <a:cubicBezTo>
                    <a:pt x="206" y="1333"/>
                    <a:pt x="2016" y="1715"/>
                    <a:pt x="4207" y="1715"/>
                  </a:cubicBezTo>
                  <a:close/>
                </a:path>
              </a:pathLst>
            </a:custGeom>
            <a:grpFill/>
            <a:ln w="9525" cap="flat">
              <a:noFill/>
              <a:prstDash val="solid"/>
              <a:miter/>
            </a:ln>
          </p:spPr>
          <p:txBody>
            <a:bodyPr rtlCol="0" anchor="ctr"/>
            <a:lstStyle/>
            <a:p>
              <a:endParaRPr lang="zh-CN" altLang="en-US"/>
            </a:p>
          </p:txBody>
        </p:sp>
        <p:sp>
          <p:nvSpPr>
            <p:cNvPr id="96" name="任意多边形: 形状 95"/>
            <p:cNvSpPr/>
            <p:nvPr/>
          </p:nvSpPr>
          <p:spPr>
            <a:xfrm>
              <a:off x="6277146" y="3421761"/>
              <a:ext cx="6989" cy="1523"/>
            </a:xfrm>
            <a:custGeom>
              <a:avLst/>
              <a:gdLst>
                <a:gd name="connsiteX0" fmla="*/ 3923 w 6989"/>
                <a:gd name="connsiteY0" fmla="*/ 1524 h 1523"/>
                <a:gd name="connsiteX1" fmla="*/ 6971 w 6989"/>
                <a:gd name="connsiteY1" fmla="*/ 762 h 1523"/>
                <a:gd name="connsiteX2" fmla="*/ 3066 w 6989"/>
                <a:gd name="connsiteY2" fmla="*/ 0 h 1523"/>
                <a:gd name="connsiteX3" fmla="*/ 18 w 6989"/>
                <a:gd name="connsiteY3" fmla="*/ 762 h 1523"/>
                <a:gd name="connsiteX4" fmla="*/ 3923 w 6989"/>
                <a:gd name="connsiteY4" fmla="*/ 1524 h 1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9" h="1523">
                  <a:moveTo>
                    <a:pt x="3923" y="1524"/>
                  </a:moveTo>
                  <a:cubicBezTo>
                    <a:pt x="5828" y="1524"/>
                    <a:pt x="7162" y="1143"/>
                    <a:pt x="6971" y="762"/>
                  </a:cubicBezTo>
                  <a:cubicBezTo>
                    <a:pt x="6781" y="286"/>
                    <a:pt x="4971" y="0"/>
                    <a:pt x="3066" y="0"/>
                  </a:cubicBezTo>
                  <a:cubicBezTo>
                    <a:pt x="1161" y="0"/>
                    <a:pt x="-172" y="381"/>
                    <a:pt x="18" y="762"/>
                  </a:cubicBezTo>
                  <a:cubicBezTo>
                    <a:pt x="209" y="1143"/>
                    <a:pt x="1923" y="1524"/>
                    <a:pt x="3923" y="1524"/>
                  </a:cubicBezTo>
                  <a:close/>
                </a:path>
              </a:pathLst>
            </a:custGeom>
            <a:grpFill/>
            <a:ln w="9525" cap="flat">
              <a:noFill/>
              <a:prstDash val="solid"/>
              <a:miter/>
            </a:ln>
          </p:spPr>
          <p:txBody>
            <a:bodyPr rtlCol="0" anchor="ctr"/>
            <a:lstStyle/>
            <a:p>
              <a:endParaRPr lang="zh-CN" altLang="en-US"/>
            </a:p>
          </p:txBody>
        </p:sp>
        <p:sp>
          <p:nvSpPr>
            <p:cNvPr id="97" name="任意多边形: 形状 96"/>
            <p:cNvSpPr/>
            <p:nvPr/>
          </p:nvSpPr>
          <p:spPr>
            <a:xfrm>
              <a:off x="6340176" y="3421856"/>
              <a:ext cx="5993" cy="1333"/>
            </a:xfrm>
            <a:custGeom>
              <a:avLst/>
              <a:gdLst>
                <a:gd name="connsiteX0" fmla="*/ 3473 w 5993"/>
                <a:gd name="connsiteY0" fmla="*/ 1333 h 1333"/>
                <a:gd name="connsiteX1" fmla="*/ 5949 w 5993"/>
                <a:gd name="connsiteY1" fmla="*/ 667 h 1333"/>
                <a:gd name="connsiteX2" fmla="*/ 2520 w 5993"/>
                <a:gd name="connsiteY2" fmla="*/ 0 h 1333"/>
                <a:gd name="connsiteX3" fmla="*/ 44 w 5993"/>
                <a:gd name="connsiteY3" fmla="*/ 667 h 1333"/>
                <a:gd name="connsiteX4" fmla="*/ 3473 w 5993"/>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 h="1333">
                  <a:moveTo>
                    <a:pt x="3473" y="1333"/>
                  </a:moveTo>
                  <a:cubicBezTo>
                    <a:pt x="5092" y="1333"/>
                    <a:pt x="6235" y="1048"/>
                    <a:pt x="5949" y="667"/>
                  </a:cubicBezTo>
                  <a:cubicBezTo>
                    <a:pt x="5664" y="286"/>
                    <a:pt x="4140" y="0"/>
                    <a:pt x="2520" y="0"/>
                  </a:cubicBezTo>
                  <a:cubicBezTo>
                    <a:pt x="901" y="0"/>
                    <a:pt x="-242" y="286"/>
                    <a:pt x="44" y="667"/>
                  </a:cubicBezTo>
                  <a:cubicBezTo>
                    <a:pt x="330" y="1048"/>
                    <a:pt x="1854" y="1333"/>
                    <a:pt x="3473" y="1333"/>
                  </a:cubicBezTo>
                  <a:close/>
                </a:path>
              </a:pathLst>
            </a:custGeom>
            <a:grpFill/>
            <a:ln w="9525" cap="flat">
              <a:noFill/>
              <a:prstDash val="solid"/>
              <a:miter/>
            </a:ln>
          </p:spPr>
          <p:txBody>
            <a:bodyPr rtlCol="0" anchor="ctr"/>
            <a:lstStyle/>
            <a:p>
              <a:endParaRPr lang="zh-CN" altLang="en-US"/>
            </a:p>
          </p:txBody>
        </p:sp>
        <p:sp>
          <p:nvSpPr>
            <p:cNvPr id="98" name="任意多边形: 形状 97"/>
            <p:cNvSpPr/>
            <p:nvPr/>
          </p:nvSpPr>
          <p:spPr>
            <a:xfrm>
              <a:off x="6403320" y="3421951"/>
              <a:ext cx="4959" cy="1143"/>
            </a:xfrm>
            <a:custGeom>
              <a:avLst/>
              <a:gdLst>
                <a:gd name="connsiteX0" fmla="*/ 2908 w 4959"/>
                <a:gd name="connsiteY0" fmla="*/ 1143 h 1143"/>
                <a:gd name="connsiteX1" fmla="*/ 4909 w 4959"/>
                <a:gd name="connsiteY1" fmla="*/ 572 h 1143"/>
                <a:gd name="connsiteX2" fmla="*/ 2051 w 4959"/>
                <a:gd name="connsiteY2" fmla="*/ 0 h 1143"/>
                <a:gd name="connsiteX3" fmla="*/ 51 w 4959"/>
                <a:gd name="connsiteY3" fmla="*/ 572 h 1143"/>
                <a:gd name="connsiteX4" fmla="*/ 2908 w 4959"/>
                <a:gd name="connsiteY4" fmla="*/ 1143 h 1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9" h="1143">
                  <a:moveTo>
                    <a:pt x="2908" y="1143"/>
                  </a:moveTo>
                  <a:cubicBezTo>
                    <a:pt x="4242" y="1143"/>
                    <a:pt x="5194" y="857"/>
                    <a:pt x="4909" y="572"/>
                  </a:cubicBezTo>
                  <a:cubicBezTo>
                    <a:pt x="4623" y="286"/>
                    <a:pt x="3385" y="0"/>
                    <a:pt x="2051" y="0"/>
                  </a:cubicBezTo>
                  <a:cubicBezTo>
                    <a:pt x="718" y="0"/>
                    <a:pt x="-235" y="286"/>
                    <a:pt x="51" y="572"/>
                  </a:cubicBezTo>
                  <a:cubicBezTo>
                    <a:pt x="241" y="857"/>
                    <a:pt x="1575" y="1143"/>
                    <a:pt x="2908" y="1143"/>
                  </a:cubicBezTo>
                  <a:close/>
                </a:path>
              </a:pathLst>
            </a:custGeom>
            <a:grpFill/>
            <a:ln w="9525" cap="flat">
              <a:noFill/>
              <a:prstDash val="solid"/>
              <a:miter/>
            </a:ln>
          </p:spPr>
          <p:txBody>
            <a:bodyPr rtlCol="0" anchor="ctr"/>
            <a:lstStyle/>
            <a:p>
              <a:endParaRPr lang="zh-CN" altLang="en-US"/>
            </a:p>
          </p:txBody>
        </p:sp>
        <p:sp>
          <p:nvSpPr>
            <p:cNvPr id="99" name="任意多边形: 形状 98"/>
            <p:cNvSpPr/>
            <p:nvPr/>
          </p:nvSpPr>
          <p:spPr>
            <a:xfrm>
              <a:off x="6466489" y="3421951"/>
              <a:ext cx="3874" cy="952"/>
            </a:xfrm>
            <a:custGeom>
              <a:avLst/>
              <a:gdLst>
                <a:gd name="connsiteX0" fmla="*/ 2318 w 3874"/>
                <a:gd name="connsiteY0" fmla="*/ 953 h 952"/>
                <a:gd name="connsiteX1" fmla="*/ 3842 w 3874"/>
                <a:gd name="connsiteY1" fmla="*/ 476 h 952"/>
                <a:gd name="connsiteX2" fmla="*/ 1556 w 3874"/>
                <a:gd name="connsiteY2" fmla="*/ 0 h 952"/>
                <a:gd name="connsiteX3" fmla="*/ 32 w 3874"/>
                <a:gd name="connsiteY3" fmla="*/ 476 h 952"/>
                <a:gd name="connsiteX4" fmla="*/ 2318 w 3874"/>
                <a:gd name="connsiteY4" fmla="*/ 953 h 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4" h="952">
                  <a:moveTo>
                    <a:pt x="2318" y="953"/>
                  </a:moveTo>
                  <a:cubicBezTo>
                    <a:pt x="3366" y="953"/>
                    <a:pt x="4033" y="762"/>
                    <a:pt x="3842" y="476"/>
                  </a:cubicBezTo>
                  <a:cubicBezTo>
                    <a:pt x="3652" y="191"/>
                    <a:pt x="2604" y="0"/>
                    <a:pt x="1556" y="0"/>
                  </a:cubicBezTo>
                  <a:cubicBezTo>
                    <a:pt x="509" y="0"/>
                    <a:pt x="-158" y="191"/>
                    <a:pt x="32" y="476"/>
                  </a:cubicBezTo>
                  <a:cubicBezTo>
                    <a:pt x="223" y="762"/>
                    <a:pt x="1271" y="953"/>
                    <a:pt x="2318" y="953"/>
                  </a:cubicBezTo>
                  <a:close/>
                </a:path>
              </a:pathLst>
            </a:custGeom>
            <a:grpFill/>
            <a:ln w="9525" cap="flat">
              <a:noFill/>
              <a:prstDash val="solid"/>
              <a:miter/>
            </a:ln>
          </p:spPr>
          <p:txBody>
            <a:bodyPr rtlCol="0" anchor="ctr"/>
            <a:lstStyle/>
            <a:p>
              <a:endParaRPr lang="zh-CN" altLang="en-US"/>
            </a:p>
          </p:txBody>
        </p:sp>
        <p:sp>
          <p:nvSpPr>
            <p:cNvPr id="100" name="任意多边形: 形状 99"/>
            <p:cNvSpPr/>
            <p:nvPr/>
          </p:nvSpPr>
          <p:spPr>
            <a:xfrm>
              <a:off x="6529535" y="3422237"/>
              <a:ext cx="2846" cy="571"/>
            </a:xfrm>
            <a:custGeom>
              <a:avLst/>
              <a:gdLst>
                <a:gd name="connsiteX0" fmla="*/ 1757 w 2846"/>
                <a:gd name="connsiteY0" fmla="*/ 572 h 571"/>
                <a:gd name="connsiteX1" fmla="*/ 2804 w 2846"/>
                <a:gd name="connsiteY1" fmla="*/ 286 h 571"/>
                <a:gd name="connsiteX2" fmla="*/ 1090 w 2846"/>
                <a:gd name="connsiteY2" fmla="*/ 0 h 571"/>
                <a:gd name="connsiteX3" fmla="*/ 42 w 2846"/>
                <a:gd name="connsiteY3" fmla="*/ 286 h 571"/>
                <a:gd name="connsiteX4" fmla="*/ 1757 w 2846"/>
                <a:gd name="connsiteY4" fmla="*/ 572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6" h="571">
                  <a:moveTo>
                    <a:pt x="1757" y="572"/>
                  </a:moveTo>
                  <a:cubicBezTo>
                    <a:pt x="2519" y="572"/>
                    <a:pt x="2995" y="381"/>
                    <a:pt x="2804" y="286"/>
                  </a:cubicBezTo>
                  <a:cubicBezTo>
                    <a:pt x="2614" y="95"/>
                    <a:pt x="1852" y="0"/>
                    <a:pt x="1090" y="0"/>
                  </a:cubicBezTo>
                  <a:cubicBezTo>
                    <a:pt x="328" y="0"/>
                    <a:pt x="-148" y="95"/>
                    <a:pt x="42" y="286"/>
                  </a:cubicBezTo>
                  <a:cubicBezTo>
                    <a:pt x="233" y="476"/>
                    <a:pt x="995" y="572"/>
                    <a:pt x="1757" y="572"/>
                  </a:cubicBezTo>
                  <a:close/>
                </a:path>
              </a:pathLst>
            </a:custGeom>
            <a:grpFill/>
            <a:ln w="9525" cap="flat">
              <a:noFill/>
              <a:prstDash val="solid"/>
              <a:miter/>
            </a:ln>
          </p:spPr>
          <p:txBody>
            <a:bodyPr rtlCol="0" anchor="ctr"/>
            <a:lstStyle/>
            <a:p>
              <a:endParaRPr lang="zh-CN" altLang="en-US"/>
            </a:p>
          </p:txBody>
        </p:sp>
        <p:sp>
          <p:nvSpPr>
            <p:cNvPr id="101" name="任意多边形: 形状 100"/>
            <p:cNvSpPr/>
            <p:nvPr/>
          </p:nvSpPr>
          <p:spPr>
            <a:xfrm>
              <a:off x="6592609" y="3422332"/>
              <a:ext cx="1851" cy="380"/>
            </a:xfrm>
            <a:custGeom>
              <a:avLst/>
              <a:gdLst>
                <a:gd name="connsiteX0" fmla="*/ 1166 w 1851"/>
                <a:gd name="connsiteY0" fmla="*/ 381 h 380"/>
                <a:gd name="connsiteX1" fmla="*/ 1833 w 1851"/>
                <a:gd name="connsiteY1" fmla="*/ 191 h 380"/>
                <a:gd name="connsiteX2" fmla="*/ 690 w 1851"/>
                <a:gd name="connsiteY2" fmla="*/ 0 h 380"/>
                <a:gd name="connsiteX3" fmla="*/ 23 w 1851"/>
                <a:gd name="connsiteY3" fmla="*/ 191 h 380"/>
                <a:gd name="connsiteX4" fmla="*/ 1166 w 1851"/>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1" h="380">
                  <a:moveTo>
                    <a:pt x="1166" y="381"/>
                  </a:moveTo>
                  <a:cubicBezTo>
                    <a:pt x="1643" y="381"/>
                    <a:pt x="1928" y="286"/>
                    <a:pt x="1833" y="191"/>
                  </a:cubicBezTo>
                  <a:cubicBezTo>
                    <a:pt x="1738" y="95"/>
                    <a:pt x="1261" y="0"/>
                    <a:pt x="690" y="0"/>
                  </a:cubicBezTo>
                  <a:cubicBezTo>
                    <a:pt x="118" y="0"/>
                    <a:pt x="-72" y="95"/>
                    <a:pt x="23" y="191"/>
                  </a:cubicBezTo>
                  <a:cubicBezTo>
                    <a:pt x="214" y="286"/>
                    <a:pt x="690" y="381"/>
                    <a:pt x="1166" y="381"/>
                  </a:cubicBezTo>
                  <a:close/>
                </a:path>
              </a:pathLst>
            </a:custGeom>
            <a:grpFill/>
            <a:ln w="9525" cap="flat">
              <a:noFill/>
              <a:prstDash val="solid"/>
              <a:miter/>
            </a:ln>
          </p:spPr>
          <p:txBody>
            <a:bodyPr rtlCol="0" anchor="ctr"/>
            <a:lstStyle/>
            <a:p>
              <a:endParaRPr lang="zh-CN" altLang="en-US"/>
            </a:p>
          </p:txBody>
        </p:sp>
        <p:sp>
          <p:nvSpPr>
            <p:cNvPr id="102" name="任意多边形: 形状 101"/>
            <p:cNvSpPr/>
            <p:nvPr/>
          </p:nvSpPr>
          <p:spPr>
            <a:xfrm>
              <a:off x="6655783" y="3422427"/>
              <a:ext cx="762" cy="190"/>
            </a:xfrm>
            <a:custGeom>
              <a:avLst/>
              <a:gdLst>
                <a:gd name="connsiteX0" fmla="*/ 476 w 762"/>
                <a:gd name="connsiteY0" fmla="*/ 191 h 190"/>
                <a:gd name="connsiteX1" fmla="*/ 762 w 762"/>
                <a:gd name="connsiteY1" fmla="*/ 95 h 190"/>
                <a:gd name="connsiteX2" fmla="*/ 286 w 762"/>
                <a:gd name="connsiteY2" fmla="*/ 0 h 190"/>
                <a:gd name="connsiteX3" fmla="*/ 0 w 762"/>
                <a:gd name="connsiteY3" fmla="*/ 95 h 190"/>
                <a:gd name="connsiteX4" fmla="*/ 476 w 762"/>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 h="190">
                  <a:moveTo>
                    <a:pt x="476" y="191"/>
                  </a:moveTo>
                  <a:cubicBezTo>
                    <a:pt x="667" y="191"/>
                    <a:pt x="762" y="191"/>
                    <a:pt x="762" y="95"/>
                  </a:cubicBezTo>
                  <a:cubicBezTo>
                    <a:pt x="667" y="95"/>
                    <a:pt x="476" y="0"/>
                    <a:pt x="286" y="0"/>
                  </a:cubicBezTo>
                  <a:cubicBezTo>
                    <a:pt x="95" y="0"/>
                    <a:pt x="0" y="0"/>
                    <a:pt x="0" y="95"/>
                  </a:cubicBezTo>
                  <a:cubicBezTo>
                    <a:pt x="95" y="95"/>
                    <a:pt x="286" y="191"/>
                    <a:pt x="476" y="191"/>
                  </a:cubicBezTo>
                  <a:close/>
                </a:path>
              </a:pathLst>
            </a:custGeom>
            <a:grpFill/>
            <a:ln w="9525" cap="flat">
              <a:noFill/>
              <a:prstDash val="solid"/>
              <a:miter/>
            </a:ln>
          </p:spPr>
          <p:txBody>
            <a:bodyPr rtlCol="0" anchor="ctr"/>
            <a:lstStyle/>
            <a:p>
              <a:endParaRPr lang="zh-CN" altLang="en-US"/>
            </a:p>
          </p:txBody>
        </p:sp>
        <p:sp>
          <p:nvSpPr>
            <p:cNvPr id="103" name="任意多边形: 形状 102"/>
            <p:cNvSpPr/>
            <p:nvPr/>
          </p:nvSpPr>
          <p:spPr>
            <a:xfrm>
              <a:off x="6718609" y="3422523"/>
              <a:ext cx="364" cy="9525"/>
            </a:xfrm>
            <a:custGeom>
              <a:avLst/>
              <a:gdLst>
                <a:gd name="connsiteX0" fmla="*/ 230 w 364"/>
                <a:gd name="connsiteY0" fmla="*/ 0 h 9525"/>
                <a:gd name="connsiteX1" fmla="*/ 325 w 364"/>
                <a:gd name="connsiteY1" fmla="*/ 0 h 9525"/>
                <a:gd name="connsiteX2" fmla="*/ 135 w 364"/>
                <a:gd name="connsiteY2" fmla="*/ 0 h 9525"/>
                <a:gd name="connsiteX3" fmla="*/ 39 w 364"/>
                <a:gd name="connsiteY3" fmla="*/ 0 h 9525"/>
                <a:gd name="connsiteX4" fmla="*/ 230 w 364"/>
                <a:gd name="connsiteY4" fmla="*/ 0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 h="9525">
                  <a:moveTo>
                    <a:pt x="230" y="0"/>
                  </a:moveTo>
                  <a:cubicBezTo>
                    <a:pt x="325" y="0"/>
                    <a:pt x="421" y="0"/>
                    <a:pt x="325" y="0"/>
                  </a:cubicBezTo>
                  <a:cubicBezTo>
                    <a:pt x="325" y="0"/>
                    <a:pt x="230" y="0"/>
                    <a:pt x="135" y="0"/>
                  </a:cubicBezTo>
                  <a:cubicBezTo>
                    <a:pt x="39" y="0"/>
                    <a:pt x="-56" y="0"/>
                    <a:pt x="39" y="0"/>
                  </a:cubicBezTo>
                  <a:cubicBezTo>
                    <a:pt x="39" y="0"/>
                    <a:pt x="135" y="0"/>
                    <a:pt x="230" y="0"/>
                  </a:cubicBezTo>
                  <a:close/>
                </a:path>
              </a:pathLst>
            </a:custGeom>
            <a:grpFill/>
            <a:ln w="9525" cap="flat">
              <a:noFill/>
              <a:prstDash val="solid"/>
              <a:miter/>
            </a:ln>
          </p:spPr>
          <p:txBody>
            <a:bodyPr rtlCol="0" anchor="ctr"/>
            <a:lstStyle/>
            <a:p>
              <a:endParaRPr lang="zh-CN" altLang="en-US"/>
            </a:p>
          </p:txBody>
        </p:sp>
        <p:sp>
          <p:nvSpPr>
            <p:cNvPr id="104" name="任意多边形: 形状 103"/>
            <p:cNvSpPr/>
            <p:nvPr/>
          </p:nvSpPr>
          <p:spPr>
            <a:xfrm>
              <a:off x="5289573" y="3437382"/>
              <a:ext cx="325" cy="9525"/>
            </a:xfrm>
            <a:custGeom>
              <a:avLst/>
              <a:gdLst>
                <a:gd name="connsiteX0" fmla="*/ 135 w 325"/>
                <a:gd name="connsiteY0" fmla="*/ 0 h 9525"/>
                <a:gd name="connsiteX1" fmla="*/ 325 w 325"/>
                <a:gd name="connsiteY1" fmla="*/ 0 h 9525"/>
                <a:gd name="connsiteX2" fmla="*/ 230 w 325"/>
                <a:gd name="connsiteY2" fmla="*/ 0 h 9525"/>
                <a:gd name="connsiteX3" fmla="*/ 39 w 325"/>
                <a:gd name="connsiteY3" fmla="*/ 0 h 9525"/>
                <a:gd name="connsiteX4" fmla="*/ 135 w 325"/>
                <a:gd name="connsiteY4" fmla="*/ 0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 h="9525">
                  <a:moveTo>
                    <a:pt x="135" y="0"/>
                  </a:moveTo>
                  <a:cubicBezTo>
                    <a:pt x="230" y="0"/>
                    <a:pt x="325" y="0"/>
                    <a:pt x="325" y="0"/>
                  </a:cubicBezTo>
                  <a:cubicBezTo>
                    <a:pt x="325" y="0"/>
                    <a:pt x="325" y="0"/>
                    <a:pt x="230" y="0"/>
                  </a:cubicBezTo>
                  <a:cubicBezTo>
                    <a:pt x="135" y="0"/>
                    <a:pt x="39" y="0"/>
                    <a:pt x="39" y="0"/>
                  </a:cubicBezTo>
                  <a:cubicBezTo>
                    <a:pt x="-56" y="0"/>
                    <a:pt x="39" y="0"/>
                    <a:pt x="135" y="0"/>
                  </a:cubicBezTo>
                  <a:close/>
                </a:path>
              </a:pathLst>
            </a:custGeom>
            <a:grpFill/>
            <a:ln w="9525" cap="flat">
              <a:noFill/>
              <a:prstDash val="solid"/>
              <a:miter/>
            </a:ln>
          </p:spPr>
          <p:txBody>
            <a:bodyPr rtlCol="0" anchor="ctr"/>
            <a:lstStyle/>
            <a:p>
              <a:endParaRPr lang="zh-CN" altLang="en-US"/>
            </a:p>
          </p:txBody>
        </p:sp>
        <p:sp>
          <p:nvSpPr>
            <p:cNvPr id="105" name="任意多边形: 形状 104"/>
            <p:cNvSpPr/>
            <p:nvPr/>
          </p:nvSpPr>
          <p:spPr>
            <a:xfrm>
              <a:off x="5353596" y="3437286"/>
              <a:ext cx="1097" cy="190"/>
            </a:xfrm>
            <a:custGeom>
              <a:avLst/>
              <a:gdLst>
                <a:gd name="connsiteX0" fmla="*/ 406 w 1097"/>
                <a:gd name="connsiteY0" fmla="*/ 191 h 190"/>
                <a:gd name="connsiteX1" fmla="*/ 1073 w 1097"/>
                <a:gd name="connsiteY1" fmla="*/ 95 h 190"/>
                <a:gd name="connsiteX2" fmla="*/ 692 w 1097"/>
                <a:gd name="connsiteY2" fmla="*/ 0 h 190"/>
                <a:gd name="connsiteX3" fmla="*/ 25 w 1097"/>
                <a:gd name="connsiteY3" fmla="*/ 95 h 190"/>
                <a:gd name="connsiteX4" fmla="*/ 406 w 1097"/>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7" h="190">
                  <a:moveTo>
                    <a:pt x="406" y="191"/>
                  </a:moveTo>
                  <a:cubicBezTo>
                    <a:pt x="692" y="191"/>
                    <a:pt x="977" y="95"/>
                    <a:pt x="1073" y="95"/>
                  </a:cubicBezTo>
                  <a:cubicBezTo>
                    <a:pt x="1168" y="0"/>
                    <a:pt x="977" y="0"/>
                    <a:pt x="692" y="0"/>
                  </a:cubicBezTo>
                  <a:cubicBezTo>
                    <a:pt x="406" y="0"/>
                    <a:pt x="120" y="95"/>
                    <a:pt x="25" y="95"/>
                  </a:cubicBezTo>
                  <a:cubicBezTo>
                    <a:pt x="-70" y="191"/>
                    <a:pt x="120" y="191"/>
                    <a:pt x="406" y="191"/>
                  </a:cubicBezTo>
                  <a:close/>
                </a:path>
              </a:pathLst>
            </a:custGeom>
            <a:grpFill/>
            <a:ln w="9525" cap="flat">
              <a:noFill/>
              <a:prstDash val="solid"/>
              <a:miter/>
            </a:ln>
          </p:spPr>
          <p:txBody>
            <a:bodyPr rtlCol="0" anchor="ctr"/>
            <a:lstStyle/>
            <a:p>
              <a:endParaRPr lang="zh-CN" altLang="en-US"/>
            </a:p>
          </p:txBody>
        </p:sp>
        <p:sp>
          <p:nvSpPr>
            <p:cNvPr id="106" name="任意多边形: 形状 105"/>
            <p:cNvSpPr/>
            <p:nvPr/>
          </p:nvSpPr>
          <p:spPr>
            <a:xfrm>
              <a:off x="5417484" y="3437096"/>
              <a:ext cx="2194" cy="571"/>
            </a:xfrm>
            <a:custGeom>
              <a:avLst/>
              <a:gdLst>
                <a:gd name="connsiteX0" fmla="*/ 812 w 2194"/>
                <a:gd name="connsiteY0" fmla="*/ 571 h 571"/>
                <a:gd name="connsiteX1" fmla="*/ 2145 w 2194"/>
                <a:gd name="connsiteY1" fmla="*/ 286 h 571"/>
                <a:gd name="connsiteX2" fmla="*/ 1383 w 2194"/>
                <a:gd name="connsiteY2" fmla="*/ 0 h 571"/>
                <a:gd name="connsiteX3" fmla="*/ 50 w 2194"/>
                <a:gd name="connsiteY3" fmla="*/ 286 h 571"/>
                <a:gd name="connsiteX4" fmla="*/ 812 w 2194"/>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4" h="571">
                  <a:moveTo>
                    <a:pt x="812" y="571"/>
                  </a:moveTo>
                  <a:cubicBezTo>
                    <a:pt x="1383" y="571"/>
                    <a:pt x="2050" y="476"/>
                    <a:pt x="2145" y="286"/>
                  </a:cubicBezTo>
                  <a:cubicBezTo>
                    <a:pt x="2335" y="190"/>
                    <a:pt x="1955" y="0"/>
                    <a:pt x="1383" y="0"/>
                  </a:cubicBezTo>
                  <a:cubicBezTo>
                    <a:pt x="812" y="0"/>
                    <a:pt x="145" y="95"/>
                    <a:pt x="50" y="286"/>
                  </a:cubicBezTo>
                  <a:cubicBezTo>
                    <a:pt x="-141" y="381"/>
                    <a:pt x="240" y="571"/>
                    <a:pt x="812" y="571"/>
                  </a:cubicBezTo>
                  <a:close/>
                </a:path>
              </a:pathLst>
            </a:custGeom>
            <a:grpFill/>
            <a:ln w="9525" cap="flat">
              <a:noFill/>
              <a:prstDash val="solid"/>
              <a:miter/>
            </a:ln>
          </p:spPr>
          <p:txBody>
            <a:bodyPr rtlCol="0" anchor="ctr"/>
            <a:lstStyle/>
            <a:p>
              <a:endParaRPr lang="zh-CN" altLang="en-US"/>
            </a:p>
          </p:txBody>
        </p:sp>
        <p:sp>
          <p:nvSpPr>
            <p:cNvPr id="107" name="任意多边形: 形状 106"/>
            <p:cNvSpPr/>
            <p:nvPr/>
          </p:nvSpPr>
          <p:spPr>
            <a:xfrm>
              <a:off x="5481189" y="3437000"/>
              <a:ext cx="3627" cy="762"/>
            </a:xfrm>
            <a:custGeom>
              <a:avLst/>
              <a:gdLst>
                <a:gd name="connsiteX0" fmla="*/ 1400 w 3627"/>
                <a:gd name="connsiteY0" fmla="*/ 762 h 762"/>
                <a:gd name="connsiteX1" fmla="*/ 3591 w 3627"/>
                <a:gd name="connsiteY1" fmla="*/ 381 h 762"/>
                <a:gd name="connsiteX2" fmla="*/ 2258 w 3627"/>
                <a:gd name="connsiteY2" fmla="*/ 0 h 762"/>
                <a:gd name="connsiteX3" fmla="*/ 67 w 3627"/>
                <a:gd name="connsiteY3" fmla="*/ 381 h 762"/>
                <a:gd name="connsiteX4" fmla="*/ 1400 w 3627"/>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7" h="762">
                  <a:moveTo>
                    <a:pt x="1400" y="762"/>
                  </a:moveTo>
                  <a:cubicBezTo>
                    <a:pt x="2353" y="762"/>
                    <a:pt x="3400" y="571"/>
                    <a:pt x="3591" y="381"/>
                  </a:cubicBezTo>
                  <a:cubicBezTo>
                    <a:pt x="3782" y="191"/>
                    <a:pt x="3210" y="0"/>
                    <a:pt x="2258" y="0"/>
                  </a:cubicBezTo>
                  <a:cubicBezTo>
                    <a:pt x="1305" y="0"/>
                    <a:pt x="257" y="191"/>
                    <a:pt x="67" y="381"/>
                  </a:cubicBezTo>
                  <a:cubicBezTo>
                    <a:pt x="-219" y="571"/>
                    <a:pt x="448" y="762"/>
                    <a:pt x="1400" y="762"/>
                  </a:cubicBezTo>
                  <a:close/>
                </a:path>
              </a:pathLst>
            </a:custGeom>
            <a:grpFill/>
            <a:ln w="9525" cap="flat">
              <a:noFill/>
              <a:prstDash val="solid"/>
              <a:miter/>
            </a:ln>
          </p:spPr>
          <p:txBody>
            <a:bodyPr rtlCol="0" anchor="ctr"/>
            <a:lstStyle/>
            <a:p>
              <a:endParaRPr lang="zh-CN" altLang="en-US"/>
            </a:p>
          </p:txBody>
        </p:sp>
        <p:sp>
          <p:nvSpPr>
            <p:cNvPr id="108" name="任意多边形: 形状 107"/>
            <p:cNvSpPr/>
            <p:nvPr/>
          </p:nvSpPr>
          <p:spPr>
            <a:xfrm>
              <a:off x="5545109" y="3436810"/>
              <a:ext cx="4782" cy="1142"/>
            </a:xfrm>
            <a:custGeom>
              <a:avLst/>
              <a:gdLst>
                <a:gd name="connsiteX0" fmla="*/ 1869 w 4782"/>
                <a:gd name="connsiteY0" fmla="*/ 1143 h 1142"/>
                <a:gd name="connsiteX1" fmla="*/ 4727 w 4782"/>
                <a:gd name="connsiteY1" fmla="*/ 571 h 1142"/>
                <a:gd name="connsiteX2" fmla="*/ 2917 w 4782"/>
                <a:gd name="connsiteY2" fmla="*/ 0 h 1142"/>
                <a:gd name="connsiteX3" fmla="*/ 60 w 4782"/>
                <a:gd name="connsiteY3" fmla="*/ 571 h 1142"/>
                <a:gd name="connsiteX4" fmla="*/ 1869 w 4782"/>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2" h="1142">
                  <a:moveTo>
                    <a:pt x="1869" y="1143"/>
                  </a:moveTo>
                  <a:cubicBezTo>
                    <a:pt x="3203" y="1143"/>
                    <a:pt x="4441" y="857"/>
                    <a:pt x="4727" y="571"/>
                  </a:cubicBezTo>
                  <a:cubicBezTo>
                    <a:pt x="5013" y="286"/>
                    <a:pt x="4156" y="0"/>
                    <a:pt x="2917" y="0"/>
                  </a:cubicBezTo>
                  <a:cubicBezTo>
                    <a:pt x="1679" y="0"/>
                    <a:pt x="345" y="286"/>
                    <a:pt x="60" y="571"/>
                  </a:cubicBezTo>
                  <a:cubicBezTo>
                    <a:pt x="-226" y="857"/>
                    <a:pt x="536" y="1143"/>
                    <a:pt x="1869" y="1143"/>
                  </a:cubicBezTo>
                  <a:close/>
                </a:path>
              </a:pathLst>
            </a:custGeom>
            <a:grpFill/>
            <a:ln w="9525" cap="flat">
              <a:noFill/>
              <a:prstDash val="solid"/>
              <a:miter/>
            </a:ln>
          </p:spPr>
          <p:txBody>
            <a:bodyPr rtlCol="0" anchor="ctr"/>
            <a:lstStyle/>
            <a:p>
              <a:endParaRPr lang="zh-CN" altLang="en-US"/>
            </a:p>
          </p:txBody>
        </p:sp>
        <p:sp>
          <p:nvSpPr>
            <p:cNvPr id="109" name="任意多边形: 形状 108"/>
            <p:cNvSpPr/>
            <p:nvPr/>
          </p:nvSpPr>
          <p:spPr>
            <a:xfrm>
              <a:off x="5608817" y="3436524"/>
              <a:ext cx="6216" cy="1524"/>
            </a:xfrm>
            <a:custGeom>
              <a:avLst/>
              <a:gdLst>
                <a:gd name="connsiteX0" fmla="*/ 2550 w 6216"/>
                <a:gd name="connsiteY0" fmla="*/ 1524 h 1524"/>
                <a:gd name="connsiteX1" fmla="*/ 6169 w 6216"/>
                <a:gd name="connsiteY1" fmla="*/ 762 h 1524"/>
                <a:gd name="connsiteX2" fmla="*/ 3693 w 6216"/>
                <a:gd name="connsiteY2" fmla="*/ 0 h 1524"/>
                <a:gd name="connsiteX3" fmla="*/ 73 w 6216"/>
                <a:gd name="connsiteY3" fmla="*/ 762 h 1524"/>
                <a:gd name="connsiteX4" fmla="*/ 2550 w 6216"/>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6" h="1524">
                  <a:moveTo>
                    <a:pt x="2550" y="1524"/>
                  </a:moveTo>
                  <a:cubicBezTo>
                    <a:pt x="4264" y="1524"/>
                    <a:pt x="5788" y="1238"/>
                    <a:pt x="6169" y="762"/>
                  </a:cubicBezTo>
                  <a:cubicBezTo>
                    <a:pt x="6455" y="381"/>
                    <a:pt x="5407" y="0"/>
                    <a:pt x="3693" y="0"/>
                  </a:cubicBezTo>
                  <a:cubicBezTo>
                    <a:pt x="1978" y="0"/>
                    <a:pt x="454" y="286"/>
                    <a:pt x="73" y="762"/>
                  </a:cubicBezTo>
                  <a:cubicBezTo>
                    <a:pt x="-308" y="1238"/>
                    <a:pt x="835" y="1524"/>
                    <a:pt x="2550" y="1524"/>
                  </a:cubicBezTo>
                  <a:close/>
                </a:path>
              </a:pathLst>
            </a:custGeom>
            <a:grpFill/>
            <a:ln w="9525" cap="flat">
              <a:noFill/>
              <a:prstDash val="solid"/>
              <a:miter/>
            </a:ln>
          </p:spPr>
          <p:txBody>
            <a:bodyPr rtlCol="0" anchor="ctr"/>
            <a:lstStyle/>
            <a:p>
              <a:endParaRPr lang="zh-CN" altLang="en-US"/>
            </a:p>
          </p:txBody>
        </p:sp>
        <p:sp>
          <p:nvSpPr>
            <p:cNvPr id="110" name="任意多边形: 形状 109"/>
            <p:cNvSpPr/>
            <p:nvPr/>
          </p:nvSpPr>
          <p:spPr>
            <a:xfrm>
              <a:off x="5672551" y="3436524"/>
              <a:ext cx="7622" cy="1714"/>
            </a:xfrm>
            <a:custGeom>
              <a:avLst/>
              <a:gdLst>
                <a:gd name="connsiteX0" fmla="*/ 3205 w 7622"/>
                <a:gd name="connsiteY0" fmla="*/ 1715 h 1714"/>
                <a:gd name="connsiteX1" fmla="*/ 7586 w 7622"/>
                <a:gd name="connsiteY1" fmla="*/ 857 h 1714"/>
                <a:gd name="connsiteX2" fmla="*/ 4443 w 7622"/>
                <a:gd name="connsiteY2" fmla="*/ 0 h 1714"/>
                <a:gd name="connsiteX3" fmla="*/ 62 w 7622"/>
                <a:gd name="connsiteY3" fmla="*/ 857 h 1714"/>
                <a:gd name="connsiteX4" fmla="*/ 3205 w 7622"/>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2" h="1714">
                  <a:moveTo>
                    <a:pt x="3205" y="1715"/>
                  </a:moveTo>
                  <a:cubicBezTo>
                    <a:pt x="5300" y="1715"/>
                    <a:pt x="7205" y="1333"/>
                    <a:pt x="7586" y="857"/>
                  </a:cubicBezTo>
                  <a:cubicBezTo>
                    <a:pt x="7872" y="381"/>
                    <a:pt x="6443" y="0"/>
                    <a:pt x="4443" y="0"/>
                  </a:cubicBezTo>
                  <a:cubicBezTo>
                    <a:pt x="2347" y="0"/>
                    <a:pt x="443" y="381"/>
                    <a:pt x="62" y="857"/>
                  </a:cubicBezTo>
                  <a:cubicBezTo>
                    <a:pt x="-319" y="1333"/>
                    <a:pt x="1109" y="1715"/>
                    <a:pt x="3205" y="1715"/>
                  </a:cubicBezTo>
                  <a:close/>
                </a:path>
              </a:pathLst>
            </a:custGeom>
            <a:grpFill/>
            <a:ln w="9525" cap="flat">
              <a:noFill/>
              <a:prstDash val="solid"/>
              <a:miter/>
            </a:ln>
          </p:spPr>
          <p:txBody>
            <a:bodyPr rtlCol="0" anchor="ctr"/>
            <a:lstStyle/>
            <a:p>
              <a:endParaRPr lang="zh-CN" altLang="en-US"/>
            </a:p>
          </p:txBody>
        </p:sp>
        <p:sp>
          <p:nvSpPr>
            <p:cNvPr id="111" name="任意多边形: 形状 110"/>
            <p:cNvSpPr/>
            <p:nvPr/>
          </p:nvSpPr>
          <p:spPr>
            <a:xfrm>
              <a:off x="5736209" y="3436334"/>
              <a:ext cx="9015" cy="2095"/>
            </a:xfrm>
            <a:custGeom>
              <a:avLst/>
              <a:gdLst>
                <a:gd name="connsiteX0" fmla="*/ 3936 w 9015"/>
                <a:gd name="connsiteY0" fmla="*/ 2096 h 2095"/>
                <a:gd name="connsiteX1" fmla="*/ 8985 w 9015"/>
                <a:gd name="connsiteY1" fmla="*/ 1048 h 2095"/>
                <a:gd name="connsiteX2" fmla="*/ 5079 w 9015"/>
                <a:gd name="connsiteY2" fmla="*/ 0 h 2095"/>
                <a:gd name="connsiteX3" fmla="*/ 31 w 9015"/>
                <a:gd name="connsiteY3" fmla="*/ 1048 h 2095"/>
                <a:gd name="connsiteX4" fmla="*/ 3936 w 9015"/>
                <a:gd name="connsiteY4" fmla="*/ 2096 h 2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5" h="2095">
                  <a:moveTo>
                    <a:pt x="3936" y="2096"/>
                  </a:moveTo>
                  <a:cubicBezTo>
                    <a:pt x="6413" y="2096"/>
                    <a:pt x="8699" y="1619"/>
                    <a:pt x="8985" y="1048"/>
                  </a:cubicBezTo>
                  <a:cubicBezTo>
                    <a:pt x="9270" y="476"/>
                    <a:pt x="7556" y="0"/>
                    <a:pt x="5079" y="0"/>
                  </a:cubicBezTo>
                  <a:cubicBezTo>
                    <a:pt x="2603" y="0"/>
                    <a:pt x="412" y="476"/>
                    <a:pt x="31" y="1048"/>
                  </a:cubicBezTo>
                  <a:cubicBezTo>
                    <a:pt x="-255" y="1619"/>
                    <a:pt x="1460" y="2096"/>
                    <a:pt x="3936" y="2096"/>
                  </a:cubicBezTo>
                  <a:close/>
                </a:path>
              </a:pathLst>
            </a:custGeom>
            <a:grpFill/>
            <a:ln w="9525" cap="flat">
              <a:noFill/>
              <a:prstDash val="solid"/>
              <a:miter/>
            </a:ln>
          </p:spPr>
          <p:txBody>
            <a:bodyPr rtlCol="0" anchor="ctr"/>
            <a:lstStyle/>
            <a:p>
              <a:endParaRPr lang="zh-CN" altLang="en-US"/>
            </a:p>
          </p:txBody>
        </p:sp>
        <p:sp>
          <p:nvSpPr>
            <p:cNvPr id="112" name="任意多边形: 形状 111"/>
            <p:cNvSpPr/>
            <p:nvPr/>
          </p:nvSpPr>
          <p:spPr>
            <a:xfrm>
              <a:off x="5800126" y="3436143"/>
              <a:ext cx="10148" cy="2381"/>
            </a:xfrm>
            <a:custGeom>
              <a:avLst/>
              <a:gdLst>
                <a:gd name="connsiteX0" fmla="*/ 4598 w 10148"/>
                <a:gd name="connsiteY0" fmla="*/ 2381 h 2381"/>
                <a:gd name="connsiteX1" fmla="*/ 10123 w 10148"/>
                <a:gd name="connsiteY1" fmla="*/ 1143 h 2381"/>
                <a:gd name="connsiteX2" fmla="*/ 5551 w 10148"/>
                <a:gd name="connsiteY2" fmla="*/ 0 h 2381"/>
                <a:gd name="connsiteX3" fmla="*/ 26 w 10148"/>
                <a:gd name="connsiteY3" fmla="*/ 1143 h 2381"/>
                <a:gd name="connsiteX4" fmla="*/ 4598 w 10148"/>
                <a:gd name="connsiteY4" fmla="*/ 2381 h 2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48" h="2381">
                  <a:moveTo>
                    <a:pt x="4598" y="2381"/>
                  </a:moveTo>
                  <a:cubicBezTo>
                    <a:pt x="7360" y="2381"/>
                    <a:pt x="9837" y="1810"/>
                    <a:pt x="10123" y="1143"/>
                  </a:cubicBezTo>
                  <a:cubicBezTo>
                    <a:pt x="10408" y="476"/>
                    <a:pt x="8313" y="0"/>
                    <a:pt x="5551" y="0"/>
                  </a:cubicBezTo>
                  <a:cubicBezTo>
                    <a:pt x="2788" y="0"/>
                    <a:pt x="312" y="571"/>
                    <a:pt x="26" y="1143"/>
                  </a:cubicBezTo>
                  <a:cubicBezTo>
                    <a:pt x="-260" y="1905"/>
                    <a:pt x="1836" y="2381"/>
                    <a:pt x="4598" y="2381"/>
                  </a:cubicBezTo>
                  <a:close/>
                </a:path>
              </a:pathLst>
            </a:custGeom>
            <a:grpFill/>
            <a:ln w="9525" cap="flat">
              <a:noFill/>
              <a:prstDash val="solid"/>
              <a:miter/>
            </a:ln>
          </p:spPr>
          <p:txBody>
            <a:bodyPr rtlCol="0" anchor="ctr"/>
            <a:lstStyle/>
            <a:p>
              <a:endParaRPr lang="zh-CN" altLang="en-US"/>
            </a:p>
          </p:txBody>
        </p:sp>
        <p:sp>
          <p:nvSpPr>
            <p:cNvPr id="113" name="任意多边形: 形状 112"/>
            <p:cNvSpPr/>
            <p:nvPr/>
          </p:nvSpPr>
          <p:spPr>
            <a:xfrm>
              <a:off x="5864054" y="3436048"/>
              <a:ext cx="11071" cy="2666"/>
            </a:xfrm>
            <a:custGeom>
              <a:avLst/>
              <a:gdLst>
                <a:gd name="connsiteX0" fmla="*/ 5155 w 11071"/>
                <a:gd name="connsiteY0" fmla="*/ 2667 h 2666"/>
                <a:gd name="connsiteX1" fmla="*/ 11060 w 11071"/>
                <a:gd name="connsiteY1" fmla="*/ 1333 h 2666"/>
                <a:gd name="connsiteX2" fmla="*/ 5917 w 11071"/>
                <a:gd name="connsiteY2" fmla="*/ 0 h 2666"/>
                <a:gd name="connsiteX3" fmla="*/ 11 w 11071"/>
                <a:gd name="connsiteY3" fmla="*/ 1333 h 2666"/>
                <a:gd name="connsiteX4" fmla="*/ 5155 w 11071"/>
                <a:gd name="connsiteY4" fmla="*/ 2667 h 2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71" h="2666">
                  <a:moveTo>
                    <a:pt x="5155" y="2667"/>
                  </a:moveTo>
                  <a:cubicBezTo>
                    <a:pt x="8203" y="2667"/>
                    <a:pt x="10870" y="2096"/>
                    <a:pt x="11060" y="1333"/>
                  </a:cubicBezTo>
                  <a:cubicBezTo>
                    <a:pt x="11251" y="571"/>
                    <a:pt x="8965" y="0"/>
                    <a:pt x="5917" y="0"/>
                  </a:cubicBezTo>
                  <a:cubicBezTo>
                    <a:pt x="2869" y="0"/>
                    <a:pt x="202" y="571"/>
                    <a:pt x="11" y="1333"/>
                  </a:cubicBezTo>
                  <a:cubicBezTo>
                    <a:pt x="-179" y="2096"/>
                    <a:pt x="2107" y="2667"/>
                    <a:pt x="5155" y="2667"/>
                  </a:cubicBezTo>
                  <a:close/>
                </a:path>
              </a:pathLst>
            </a:custGeom>
            <a:grpFill/>
            <a:ln w="9525" cap="flat">
              <a:noFill/>
              <a:prstDash val="solid"/>
              <a:miter/>
            </a:ln>
          </p:spPr>
          <p:txBody>
            <a:bodyPr rtlCol="0" anchor="ctr"/>
            <a:lstStyle/>
            <a:p>
              <a:endParaRPr lang="zh-CN" altLang="en-US"/>
            </a:p>
          </p:txBody>
        </p:sp>
        <p:sp>
          <p:nvSpPr>
            <p:cNvPr id="114" name="任意多边形: 形状 113"/>
            <p:cNvSpPr/>
            <p:nvPr/>
          </p:nvSpPr>
          <p:spPr>
            <a:xfrm>
              <a:off x="5928261" y="3436048"/>
              <a:ext cx="11435" cy="2666"/>
            </a:xfrm>
            <a:custGeom>
              <a:avLst/>
              <a:gdLst>
                <a:gd name="connsiteX0" fmla="*/ 5527 w 11435"/>
                <a:gd name="connsiteY0" fmla="*/ 2667 h 2666"/>
                <a:gd name="connsiteX1" fmla="*/ 11433 w 11435"/>
                <a:gd name="connsiteY1" fmla="*/ 1333 h 2666"/>
                <a:gd name="connsiteX2" fmla="*/ 5908 w 11435"/>
                <a:gd name="connsiteY2" fmla="*/ 0 h 2666"/>
                <a:gd name="connsiteX3" fmla="*/ 3 w 11435"/>
                <a:gd name="connsiteY3" fmla="*/ 1333 h 2666"/>
                <a:gd name="connsiteX4" fmla="*/ 5527 w 11435"/>
                <a:gd name="connsiteY4" fmla="*/ 2667 h 2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5" h="2666">
                  <a:moveTo>
                    <a:pt x="5527" y="2667"/>
                  </a:moveTo>
                  <a:cubicBezTo>
                    <a:pt x="8670" y="2667"/>
                    <a:pt x="11337" y="2096"/>
                    <a:pt x="11433" y="1333"/>
                  </a:cubicBezTo>
                  <a:cubicBezTo>
                    <a:pt x="11528" y="571"/>
                    <a:pt x="9051" y="0"/>
                    <a:pt x="5908" y="0"/>
                  </a:cubicBezTo>
                  <a:cubicBezTo>
                    <a:pt x="2765" y="0"/>
                    <a:pt x="98" y="571"/>
                    <a:pt x="3" y="1333"/>
                  </a:cubicBezTo>
                  <a:cubicBezTo>
                    <a:pt x="-93" y="2096"/>
                    <a:pt x="2384" y="2667"/>
                    <a:pt x="5527" y="2667"/>
                  </a:cubicBezTo>
                  <a:close/>
                </a:path>
              </a:pathLst>
            </a:custGeom>
            <a:grpFill/>
            <a:ln w="9525" cap="flat">
              <a:noFill/>
              <a:prstDash val="solid"/>
              <a:miter/>
            </a:ln>
          </p:spPr>
          <p:txBody>
            <a:bodyPr rtlCol="0" anchor="ctr"/>
            <a:lstStyle/>
            <a:p>
              <a:endParaRPr lang="zh-CN" altLang="en-US"/>
            </a:p>
          </p:txBody>
        </p:sp>
        <p:sp>
          <p:nvSpPr>
            <p:cNvPr id="115" name="任意多边形: 形状 114"/>
            <p:cNvSpPr/>
            <p:nvPr/>
          </p:nvSpPr>
          <p:spPr>
            <a:xfrm>
              <a:off x="5992367" y="3435953"/>
              <a:ext cx="12096" cy="2857"/>
            </a:xfrm>
            <a:custGeom>
              <a:avLst/>
              <a:gdLst>
                <a:gd name="connsiteX0" fmla="*/ 6001 w 12096"/>
                <a:gd name="connsiteY0" fmla="*/ 2858 h 2857"/>
                <a:gd name="connsiteX1" fmla="*/ 12097 w 12096"/>
                <a:gd name="connsiteY1" fmla="*/ 1429 h 2857"/>
                <a:gd name="connsiteX2" fmla="*/ 6096 w 12096"/>
                <a:gd name="connsiteY2" fmla="*/ 0 h 2857"/>
                <a:gd name="connsiteX3" fmla="*/ 0 w 12096"/>
                <a:gd name="connsiteY3" fmla="*/ 1429 h 2857"/>
                <a:gd name="connsiteX4" fmla="*/ 6001 w 12096"/>
                <a:gd name="connsiteY4" fmla="*/ 2858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6" h="2857">
                  <a:moveTo>
                    <a:pt x="6001" y="2858"/>
                  </a:moveTo>
                  <a:cubicBezTo>
                    <a:pt x="9335" y="2858"/>
                    <a:pt x="12097" y="2191"/>
                    <a:pt x="12097" y="1429"/>
                  </a:cubicBezTo>
                  <a:cubicBezTo>
                    <a:pt x="12097" y="667"/>
                    <a:pt x="9430" y="0"/>
                    <a:pt x="6096" y="0"/>
                  </a:cubicBezTo>
                  <a:cubicBezTo>
                    <a:pt x="2762" y="0"/>
                    <a:pt x="0" y="667"/>
                    <a:pt x="0" y="1429"/>
                  </a:cubicBezTo>
                  <a:cubicBezTo>
                    <a:pt x="0" y="2191"/>
                    <a:pt x="2667" y="2858"/>
                    <a:pt x="6001" y="2858"/>
                  </a:cubicBezTo>
                  <a:close/>
                </a:path>
              </a:pathLst>
            </a:custGeom>
            <a:grpFill/>
            <a:ln w="9525" cap="flat">
              <a:noFill/>
              <a:prstDash val="solid"/>
              <a:miter/>
            </a:ln>
          </p:spPr>
          <p:txBody>
            <a:bodyPr rtlCol="0" anchor="ctr"/>
            <a:lstStyle/>
            <a:p>
              <a:endParaRPr lang="zh-CN" altLang="en-US"/>
            </a:p>
          </p:txBody>
        </p:sp>
        <p:sp>
          <p:nvSpPr>
            <p:cNvPr id="116" name="任意多边形: 形状 115"/>
            <p:cNvSpPr/>
            <p:nvPr/>
          </p:nvSpPr>
          <p:spPr>
            <a:xfrm>
              <a:off x="6056849" y="3435953"/>
              <a:ext cx="12101" cy="2857"/>
            </a:xfrm>
            <a:custGeom>
              <a:avLst/>
              <a:gdLst>
                <a:gd name="connsiteX0" fmla="*/ 6194 w 12101"/>
                <a:gd name="connsiteY0" fmla="*/ 2858 h 2857"/>
                <a:gd name="connsiteX1" fmla="*/ 12099 w 12101"/>
                <a:gd name="connsiteY1" fmla="*/ 1429 h 2857"/>
                <a:gd name="connsiteX2" fmla="*/ 5908 w 12101"/>
                <a:gd name="connsiteY2" fmla="*/ 0 h 2857"/>
                <a:gd name="connsiteX3" fmla="*/ 2 w 12101"/>
                <a:gd name="connsiteY3" fmla="*/ 1429 h 2857"/>
                <a:gd name="connsiteX4" fmla="*/ 6194 w 12101"/>
                <a:gd name="connsiteY4" fmla="*/ 2858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01" h="2857">
                  <a:moveTo>
                    <a:pt x="6194" y="2858"/>
                  </a:moveTo>
                  <a:cubicBezTo>
                    <a:pt x="9527" y="2858"/>
                    <a:pt x="12194" y="2191"/>
                    <a:pt x="12099" y="1429"/>
                  </a:cubicBezTo>
                  <a:cubicBezTo>
                    <a:pt x="12004" y="667"/>
                    <a:pt x="9242" y="0"/>
                    <a:pt x="5908" y="0"/>
                  </a:cubicBezTo>
                  <a:cubicBezTo>
                    <a:pt x="2574" y="0"/>
                    <a:pt x="-93" y="667"/>
                    <a:pt x="2" y="1429"/>
                  </a:cubicBezTo>
                  <a:cubicBezTo>
                    <a:pt x="2" y="2191"/>
                    <a:pt x="2765" y="2858"/>
                    <a:pt x="6194" y="2858"/>
                  </a:cubicBezTo>
                  <a:close/>
                </a:path>
              </a:pathLst>
            </a:custGeom>
            <a:grpFill/>
            <a:ln w="9525" cap="flat">
              <a:noFill/>
              <a:prstDash val="solid"/>
              <a:miter/>
            </a:ln>
          </p:spPr>
          <p:txBody>
            <a:bodyPr rtlCol="0" anchor="ctr"/>
            <a:lstStyle/>
            <a:p>
              <a:endParaRPr lang="zh-CN" altLang="en-US"/>
            </a:p>
          </p:txBody>
        </p:sp>
        <p:sp>
          <p:nvSpPr>
            <p:cNvPr id="117" name="任意多边形: 形状 116"/>
            <p:cNvSpPr/>
            <p:nvPr/>
          </p:nvSpPr>
          <p:spPr>
            <a:xfrm>
              <a:off x="6121428" y="3435953"/>
              <a:ext cx="11823" cy="2857"/>
            </a:xfrm>
            <a:custGeom>
              <a:avLst/>
              <a:gdLst>
                <a:gd name="connsiteX0" fmla="*/ 6194 w 11823"/>
                <a:gd name="connsiteY0" fmla="*/ 2858 h 2857"/>
                <a:gd name="connsiteX1" fmla="*/ 11814 w 11823"/>
                <a:gd name="connsiteY1" fmla="*/ 1429 h 2857"/>
                <a:gd name="connsiteX2" fmla="*/ 5622 w 11823"/>
                <a:gd name="connsiteY2" fmla="*/ 0 h 2857"/>
                <a:gd name="connsiteX3" fmla="*/ 3 w 11823"/>
                <a:gd name="connsiteY3" fmla="*/ 1429 h 2857"/>
                <a:gd name="connsiteX4" fmla="*/ 6194 w 11823"/>
                <a:gd name="connsiteY4" fmla="*/ 2858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23" h="2857">
                  <a:moveTo>
                    <a:pt x="6194" y="2858"/>
                  </a:moveTo>
                  <a:cubicBezTo>
                    <a:pt x="9432" y="2858"/>
                    <a:pt x="12004" y="2191"/>
                    <a:pt x="11814" y="1429"/>
                  </a:cubicBezTo>
                  <a:cubicBezTo>
                    <a:pt x="11623" y="667"/>
                    <a:pt x="8861" y="0"/>
                    <a:pt x="5622" y="0"/>
                  </a:cubicBezTo>
                  <a:cubicBezTo>
                    <a:pt x="2384" y="0"/>
                    <a:pt x="-93" y="667"/>
                    <a:pt x="3" y="1429"/>
                  </a:cubicBezTo>
                  <a:cubicBezTo>
                    <a:pt x="193" y="2191"/>
                    <a:pt x="2955" y="2858"/>
                    <a:pt x="6194" y="2858"/>
                  </a:cubicBezTo>
                  <a:close/>
                </a:path>
              </a:pathLst>
            </a:custGeom>
            <a:grpFill/>
            <a:ln w="9525" cap="flat">
              <a:noFill/>
              <a:prstDash val="solid"/>
              <a:miter/>
            </a:ln>
          </p:spPr>
          <p:txBody>
            <a:bodyPr rtlCol="0" anchor="ctr"/>
            <a:lstStyle/>
            <a:p>
              <a:endParaRPr lang="zh-CN" altLang="en-US"/>
            </a:p>
          </p:txBody>
        </p:sp>
        <p:sp>
          <p:nvSpPr>
            <p:cNvPr id="118" name="任意多边形: 形状 117"/>
            <p:cNvSpPr/>
            <p:nvPr/>
          </p:nvSpPr>
          <p:spPr>
            <a:xfrm>
              <a:off x="6185987" y="3436048"/>
              <a:ext cx="11476" cy="2666"/>
            </a:xfrm>
            <a:custGeom>
              <a:avLst/>
              <a:gdLst>
                <a:gd name="connsiteX0" fmla="*/ 6215 w 11476"/>
                <a:gd name="connsiteY0" fmla="*/ 2667 h 2666"/>
                <a:gd name="connsiteX1" fmla="*/ 11453 w 11476"/>
                <a:gd name="connsiteY1" fmla="*/ 1333 h 2666"/>
                <a:gd name="connsiteX2" fmla="*/ 5262 w 11476"/>
                <a:gd name="connsiteY2" fmla="*/ 0 h 2666"/>
                <a:gd name="connsiteX3" fmla="*/ 23 w 11476"/>
                <a:gd name="connsiteY3" fmla="*/ 1333 h 2666"/>
                <a:gd name="connsiteX4" fmla="*/ 6215 w 11476"/>
                <a:gd name="connsiteY4" fmla="*/ 2667 h 2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6" h="2666">
                  <a:moveTo>
                    <a:pt x="6215" y="2667"/>
                  </a:moveTo>
                  <a:cubicBezTo>
                    <a:pt x="9358" y="2667"/>
                    <a:pt x="11739" y="2096"/>
                    <a:pt x="11453" y="1333"/>
                  </a:cubicBezTo>
                  <a:cubicBezTo>
                    <a:pt x="11167" y="571"/>
                    <a:pt x="8405" y="0"/>
                    <a:pt x="5262" y="0"/>
                  </a:cubicBezTo>
                  <a:cubicBezTo>
                    <a:pt x="2119" y="0"/>
                    <a:pt x="-262" y="571"/>
                    <a:pt x="23" y="1333"/>
                  </a:cubicBezTo>
                  <a:cubicBezTo>
                    <a:pt x="309" y="2096"/>
                    <a:pt x="3071" y="2667"/>
                    <a:pt x="6215" y="2667"/>
                  </a:cubicBezTo>
                  <a:close/>
                </a:path>
              </a:pathLst>
            </a:custGeom>
            <a:grpFill/>
            <a:ln w="9525" cap="flat">
              <a:noFill/>
              <a:prstDash val="solid"/>
              <a:miter/>
            </a:ln>
          </p:spPr>
          <p:txBody>
            <a:bodyPr rtlCol="0" anchor="ctr"/>
            <a:lstStyle/>
            <a:p>
              <a:endParaRPr lang="zh-CN" altLang="en-US"/>
            </a:p>
          </p:txBody>
        </p:sp>
        <p:sp>
          <p:nvSpPr>
            <p:cNvPr id="119" name="任意多边形: 形状 118"/>
            <p:cNvSpPr/>
            <p:nvPr/>
          </p:nvSpPr>
          <p:spPr>
            <a:xfrm>
              <a:off x="6250849" y="3436143"/>
              <a:ext cx="10737" cy="2476"/>
            </a:xfrm>
            <a:custGeom>
              <a:avLst/>
              <a:gdLst>
                <a:gd name="connsiteX0" fmla="*/ 5932 w 10737"/>
                <a:gd name="connsiteY0" fmla="*/ 2476 h 2476"/>
                <a:gd name="connsiteX1" fmla="*/ 10694 w 10737"/>
                <a:gd name="connsiteY1" fmla="*/ 1238 h 2476"/>
                <a:gd name="connsiteX2" fmla="*/ 4789 w 10737"/>
                <a:gd name="connsiteY2" fmla="*/ 0 h 2476"/>
                <a:gd name="connsiteX3" fmla="*/ 26 w 10737"/>
                <a:gd name="connsiteY3" fmla="*/ 1238 h 2476"/>
                <a:gd name="connsiteX4" fmla="*/ 5932 w 10737"/>
                <a:gd name="connsiteY4" fmla="*/ 2476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7" h="2476">
                  <a:moveTo>
                    <a:pt x="5932" y="2476"/>
                  </a:moveTo>
                  <a:cubicBezTo>
                    <a:pt x="8884" y="2476"/>
                    <a:pt x="11075" y="1905"/>
                    <a:pt x="10694" y="1238"/>
                  </a:cubicBezTo>
                  <a:cubicBezTo>
                    <a:pt x="10408" y="571"/>
                    <a:pt x="7741" y="0"/>
                    <a:pt x="4789" y="0"/>
                  </a:cubicBezTo>
                  <a:cubicBezTo>
                    <a:pt x="1836" y="0"/>
                    <a:pt x="-260" y="571"/>
                    <a:pt x="26" y="1238"/>
                  </a:cubicBezTo>
                  <a:cubicBezTo>
                    <a:pt x="312" y="1905"/>
                    <a:pt x="2979" y="2476"/>
                    <a:pt x="5932" y="2476"/>
                  </a:cubicBezTo>
                  <a:close/>
                </a:path>
              </a:pathLst>
            </a:custGeom>
            <a:grpFill/>
            <a:ln w="9525" cap="flat">
              <a:noFill/>
              <a:prstDash val="solid"/>
              <a:miter/>
            </a:ln>
          </p:spPr>
          <p:txBody>
            <a:bodyPr rtlCol="0" anchor="ctr"/>
            <a:lstStyle/>
            <a:p>
              <a:endParaRPr lang="zh-CN" altLang="en-US"/>
            </a:p>
          </p:txBody>
        </p:sp>
        <p:sp>
          <p:nvSpPr>
            <p:cNvPr id="120" name="任意多边形: 形状 119"/>
            <p:cNvSpPr/>
            <p:nvPr/>
          </p:nvSpPr>
          <p:spPr>
            <a:xfrm>
              <a:off x="6315711" y="3436238"/>
              <a:ext cx="9793" cy="2286"/>
            </a:xfrm>
            <a:custGeom>
              <a:avLst/>
              <a:gdLst>
                <a:gd name="connsiteX0" fmla="*/ 5554 w 9793"/>
                <a:gd name="connsiteY0" fmla="*/ 2286 h 2286"/>
                <a:gd name="connsiteX1" fmla="*/ 9745 w 9793"/>
                <a:gd name="connsiteY1" fmla="*/ 1143 h 2286"/>
                <a:gd name="connsiteX2" fmla="*/ 4221 w 9793"/>
                <a:gd name="connsiteY2" fmla="*/ 0 h 2286"/>
                <a:gd name="connsiteX3" fmla="*/ 30 w 9793"/>
                <a:gd name="connsiteY3" fmla="*/ 1143 h 2286"/>
                <a:gd name="connsiteX4" fmla="*/ 5554 w 9793"/>
                <a:gd name="connsiteY4" fmla="*/ 2286 h 2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3" h="2286">
                  <a:moveTo>
                    <a:pt x="5554" y="2286"/>
                  </a:moveTo>
                  <a:cubicBezTo>
                    <a:pt x="8221" y="2286"/>
                    <a:pt x="10126" y="1810"/>
                    <a:pt x="9745" y="1143"/>
                  </a:cubicBezTo>
                  <a:cubicBezTo>
                    <a:pt x="9364" y="476"/>
                    <a:pt x="6888" y="0"/>
                    <a:pt x="4221" y="0"/>
                  </a:cubicBezTo>
                  <a:cubicBezTo>
                    <a:pt x="1554" y="0"/>
                    <a:pt x="-256" y="476"/>
                    <a:pt x="30" y="1143"/>
                  </a:cubicBezTo>
                  <a:cubicBezTo>
                    <a:pt x="411" y="1715"/>
                    <a:pt x="2887" y="2286"/>
                    <a:pt x="5554" y="2286"/>
                  </a:cubicBezTo>
                  <a:close/>
                </a:path>
              </a:pathLst>
            </a:custGeom>
            <a:grpFill/>
            <a:ln w="9525" cap="flat">
              <a:noFill/>
              <a:prstDash val="solid"/>
              <a:miter/>
            </a:ln>
          </p:spPr>
          <p:txBody>
            <a:bodyPr rtlCol="0" anchor="ctr"/>
            <a:lstStyle/>
            <a:p>
              <a:endParaRPr lang="zh-CN" altLang="en-US"/>
            </a:p>
          </p:txBody>
        </p:sp>
        <p:sp>
          <p:nvSpPr>
            <p:cNvPr id="121" name="任意多边形: 形状 120"/>
            <p:cNvSpPr/>
            <p:nvPr/>
          </p:nvSpPr>
          <p:spPr>
            <a:xfrm>
              <a:off x="6380550" y="3436334"/>
              <a:ext cx="8806" cy="2095"/>
            </a:xfrm>
            <a:custGeom>
              <a:avLst/>
              <a:gdLst>
                <a:gd name="connsiteX0" fmla="*/ 5199 w 8806"/>
                <a:gd name="connsiteY0" fmla="*/ 2096 h 2095"/>
                <a:gd name="connsiteX1" fmla="*/ 8723 w 8806"/>
                <a:gd name="connsiteY1" fmla="*/ 1048 h 2095"/>
                <a:gd name="connsiteX2" fmla="*/ 3675 w 8806"/>
                <a:gd name="connsiteY2" fmla="*/ 0 h 2095"/>
                <a:gd name="connsiteX3" fmla="*/ 56 w 8806"/>
                <a:gd name="connsiteY3" fmla="*/ 1048 h 2095"/>
                <a:gd name="connsiteX4" fmla="*/ 5199 w 8806"/>
                <a:gd name="connsiteY4" fmla="*/ 2096 h 2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6" h="2095">
                  <a:moveTo>
                    <a:pt x="5199" y="2096"/>
                  </a:moveTo>
                  <a:cubicBezTo>
                    <a:pt x="7580" y="2096"/>
                    <a:pt x="9199" y="1619"/>
                    <a:pt x="8723" y="1048"/>
                  </a:cubicBezTo>
                  <a:cubicBezTo>
                    <a:pt x="8342" y="476"/>
                    <a:pt x="6056" y="0"/>
                    <a:pt x="3675" y="0"/>
                  </a:cubicBezTo>
                  <a:cubicBezTo>
                    <a:pt x="1294" y="0"/>
                    <a:pt x="-326" y="476"/>
                    <a:pt x="56" y="1048"/>
                  </a:cubicBezTo>
                  <a:cubicBezTo>
                    <a:pt x="627" y="1619"/>
                    <a:pt x="2818" y="2096"/>
                    <a:pt x="5199" y="2096"/>
                  </a:cubicBezTo>
                  <a:close/>
                </a:path>
              </a:pathLst>
            </a:custGeom>
            <a:grpFill/>
            <a:ln w="9525" cap="flat">
              <a:noFill/>
              <a:prstDash val="solid"/>
              <a:miter/>
            </a:ln>
          </p:spPr>
          <p:txBody>
            <a:bodyPr rtlCol="0" anchor="ctr"/>
            <a:lstStyle/>
            <a:p>
              <a:endParaRPr lang="zh-CN" altLang="en-US"/>
            </a:p>
          </p:txBody>
        </p:sp>
        <p:sp>
          <p:nvSpPr>
            <p:cNvPr id="122" name="任意多边形: 形状 121"/>
            <p:cNvSpPr/>
            <p:nvPr/>
          </p:nvSpPr>
          <p:spPr>
            <a:xfrm>
              <a:off x="6445784" y="3436524"/>
              <a:ext cx="7281" cy="1714"/>
            </a:xfrm>
            <a:custGeom>
              <a:avLst/>
              <a:gdLst>
                <a:gd name="connsiteX0" fmla="*/ 4355 w 7281"/>
                <a:gd name="connsiteY0" fmla="*/ 1715 h 1714"/>
                <a:gd name="connsiteX1" fmla="*/ 7212 w 7281"/>
                <a:gd name="connsiteY1" fmla="*/ 857 h 1714"/>
                <a:gd name="connsiteX2" fmla="*/ 2926 w 7281"/>
                <a:gd name="connsiteY2" fmla="*/ 0 h 1714"/>
                <a:gd name="connsiteX3" fmla="*/ 69 w 7281"/>
                <a:gd name="connsiteY3" fmla="*/ 857 h 1714"/>
                <a:gd name="connsiteX4" fmla="*/ 4355 w 7281"/>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1" h="1714">
                  <a:moveTo>
                    <a:pt x="4355" y="1715"/>
                  </a:moveTo>
                  <a:cubicBezTo>
                    <a:pt x="6355" y="1715"/>
                    <a:pt x="7594" y="1333"/>
                    <a:pt x="7212" y="857"/>
                  </a:cubicBezTo>
                  <a:cubicBezTo>
                    <a:pt x="6831" y="381"/>
                    <a:pt x="4927" y="0"/>
                    <a:pt x="2926" y="0"/>
                  </a:cubicBezTo>
                  <a:cubicBezTo>
                    <a:pt x="926" y="0"/>
                    <a:pt x="-312" y="381"/>
                    <a:pt x="69" y="857"/>
                  </a:cubicBezTo>
                  <a:cubicBezTo>
                    <a:pt x="545" y="1333"/>
                    <a:pt x="2450" y="1715"/>
                    <a:pt x="4355" y="1715"/>
                  </a:cubicBezTo>
                  <a:close/>
                </a:path>
              </a:pathLst>
            </a:custGeom>
            <a:grpFill/>
            <a:ln w="9525" cap="flat">
              <a:noFill/>
              <a:prstDash val="solid"/>
              <a:miter/>
            </a:ln>
          </p:spPr>
          <p:txBody>
            <a:bodyPr rtlCol="0" anchor="ctr"/>
            <a:lstStyle/>
            <a:p>
              <a:endParaRPr lang="zh-CN" altLang="en-US"/>
            </a:p>
          </p:txBody>
        </p:sp>
        <p:sp>
          <p:nvSpPr>
            <p:cNvPr id="123" name="任意多边形: 形状 122"/>
            <p:cNvSpPr/>
            <p:nvPr/>
          </p:nvSpPr>
          <p:spPr>
            <a:xfrm>
              <a:off x="6510920" y="3436715"/>
              <a:ext cx="5882" cy="1333"/>
            </a:xfrm>
            <a:custGeom>
              <a:avLst/>
              <a:gdLst>
                <a:gd name="connsiteX0" fmla="*/ 3608 w 5882"/>
                <a:gd name="connsiteY0" fmla="*/ 1333 h 1333"/>
                <a:gd name="connsiteX1" fmla="*/ 5799 w 5882"/>
                <a:gd name="connsiteY1" fmla="*/ 667 h 1333"/>
                <a:gd name="connsiteX2" fmla="*/ 2274 w 5882"/>
                <a:gd name="connsiteY2" fmla="*/ 0 h 1333"/>
                <a:gd name="connsiteX3" fmla="*/ 84 w 5882"/>
                <a:gd name="connsiteY3" fmla="*/ 667 h 1333"/>
                <a:gd name="connsiteX4" fmla="*/ 3608 w 5882"/>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82" h="1333">
                  <a:moveTo>
                    <a:pt x="3608" y="1333"/>
                  </a:moveTo>
                  <a:cubicBezTo>
                    <a:pt x="5227" y="1333"/>
                    <a:pt x="6180" y="1048"/>
                    <a:pt x="5799" y="667"/>
                  </a:cubicBezTo>
                  <a:cubicBezTo>
                    <a:pt x="5418" y="286"/>
                    <a:pt x="3894" y="0"/>
                    <a:pt x="2274" y="0"/>
                  </a:cubicBezTo>
                  <a:cubicBezTo>
                    <a:pt x="655" y="0"/>
                    <a:pt x="-297" y="286"/>
                    <a:pt x="84" y="667"/>
                  </a:cubicBezTo>
                  <a:cubicBezTo>
                    <a:pt x="465" y="1048"/>
                    <a:pt x="2084" y="1333"/>
                    <a:pt x="3608" y="1333"/>
                  </a:cubicBezTo>
                  <a:close/>
                </a:path>
              </a:pathLst>
            </a:custGeom>
            <a:grpFill/>
            <a:ln w="9525" cap="flat">
              <a:noFill/>
              <a:prstDash val="solid"/>
              <a:miter/>
            </a:ln>
          </p:spPr>
          <p:txBody>
            <a:bodyPr rtlCol="0" anchor="ctr"/>
            <a:lstStyle/>
            <a:p>
              <a:endParaRPr lang="zh-CN" altLang="en-US"/>
            </a:p>
          </p:txBody>
        </p:sp>
        <p:sp>
          <p:nvSpPr>
            <p:cNvPr id="124" name="任意多边形: 形状 123"/>
            <p:cNvSpPr/>
            <p:nvPr/>
          </p:nvSpPr>
          <p:spPr>
            <a:xfrm>
              <a:off x="6575873" y="3436810"/>
              <a:ext cx="4856" cy="1142"/>
            </a:xfrm>
            <a:custGeom>
              <a:avLst/>
              <a:gdLst>
                <a:gd name="connsiteX0" fmla="*/ 3044 w 4856"/>
                <a:gd name="connsiteY0" fmla="*/ 1143 h 1142"/>
                <a:gd name="connsiteX1" fmla="*/ 4759 w 4856"/>
                <a:gd name="connsiteY1" fmla="*/ 571 h 1142"/>
                <a:gd name="connsiteX2" fmla="*/ 1806 w 4856"/>
                <a:gd name="connsiteY2" fmla="*/ 0 h 1142"/>
                <a:gd name="connsiteX3" fmla="*/ 91 w 4856"/>
                <a:gd name="connsiteY3" fmla="*/ 571 h 1142"/>
                <a:gd name="connsiteX4" fmla="*/ 3044 w 4856"/>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6" h="1142">
                  <a:moveTo>
                    <a:pt x="3044" y="1143"/>
                  </a:moveTo>
                  <a:cubicBezTo>
                    <a:pt x="4377" y="1143"/>
                    <a:pt x="5140" y="857"/>
                    <a:pt x="4759" y="571"/>
                  </a:cubicBezTo>
                  <a:cubicBezTo>
                    <a:pt x="4377" y="286"/>
                    <a:pt x="3139" y="0"/>
                    <a:pt x="1806" y="0"/>
                  </a:cubicBezTo>
                  <a:cubicBezTo>
                    <a:pt x="567" y="0"/>
                    <a:pt x="-290" y="286"/>
                    <a:pt x="91" y="571"/>
                  </a:cubicBezTo>
                  <a:cubicBezTo>
                    <a:pt x="472" y="857"/>
                    <a:pt x="1806" y="1143"/>
                    <a:pt x="3044" y="1143"/>
                  </a:cubicBezTo>
                  <a:close/>
                </a:path>
              </a:pathLst>
            </a:custGeom>
            <a:grpFill/>
            <a:ln w="9525" cap="flat">
              <a:noFill/>
              <a:prstDash val="solid"/>
              <a:miter/>
            </a:ln>
          </p:spPr>
          <p:txBody>
            <a:bodyPr rtlCol="0" anchor="ctr"/>
            <a:lstStyle/>
            <a:p>
              <a:endParaRPr lang="zh-CN" altLang="en-US"/>
            </a:p>
          </p:txBody>
        </p:sp>
        <p:sp>
          <p:nvSpPr>
            <p:cNvPr id="125" name="任意多边形: 形状 124"/>
            <p:cNvSpPr/>
            <p:nvPr/>
          </p:nvSpPr>
          <p:spPr>
            <a:xfrm>
              <a:off x="6641041" y="3437000"/>
              <a:ext cx="3387" cy="762"/>
            </a:xfrm>
            <a:custGeom>
              <a:avLst/>
              <a:gdLst>
                <a:gd name="connsiteX0" fmla="*/ 2170 w 3387"/>
                <a:gd name="connsiteY0" fmla="*/ 762 h 762"/>
                <a:gd name="connsiteX1" fmla="*/ 3313 w 3387"/>
                <a:gd name="connsiteY1" fmla="*/ 381 h 762"/>
                <a:gd name="connsiteX2" fmla="*/ 1217 w 3387"/>
                <a:gd name="connsiteY2" fmla="*/ 0 h 762"/>
                <a:gd name="connsiteX3" fmla="*/ 74 w 3387"/>
                <a:gd name="connsiteY3" fmla="*/ 381 h 762"/>
                <a:gd name="connsiteX4" fmla="*/ 2170 w 3387"/>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7" h="762">
                  <a:moveTo>
                    <a:pt x="2170" y="762"/>
                  </a:moveTo>
                  <a:cubicBezTo>
                    <a:pt x="3027" y="762"/>
                    <a:pt x="3599" y="571"/>
                    <a:pt x="3313" y="381"/>
                  </a:cubicBezTo>
                  <a:cubicBezTo>
                    <a:pt x="3027" y="191"/>
                    <a:pt x="2170" y="0"/>
                    <a:pt x="1217" y="0"/>
                  </a:cubicBezTo>
                  <a:cubicBezTo>
                    <a:pt x="360" y="0"/>
                    <a:pt x="-211" y="191"/>
                    <a:pt x="74" y="381"/>
                  </a:cubicBezTo>
                  <a:cubicBezTo>
                    <a:pt x="360" y="571"/>
                    <a:pt x="1312" y="762"/>
                    <a:pt x="2170" y="762"/>
                  </a:cubicBezTo>
                  <a:close/>
                </a:path>
              </a:pathLst>
            </a:custGeom>
            <a:grpFill/>
            <a:ln w="9525" cap="flat">
              <a:noFill/>
              <a:prstDash val="solid"/>
              <a:miter/>
            </a:ln>
          </p:spPr>
          <p:txBody>
            <a:bodyPr rtlCol="0" anchor="ctr"/>
            <a:lstStyle/>
            <a:p>
              <a:endParaRPr lang="zh-CN" altLang="en-US"/>
            </a:p>
          </p:txBody>
        </p:sp>
        <p:sp>
          <p:nvSpPr>
            <p:cNvPr id="126" name="任意多边形: 形状 125"/>
            <p:cNvSpPr/>
            <p:nvPr/>
          </p:nvSpPr>
          <p:spPr>
            <a:xfrm>
              <a:off x="6706301" y="3437191"/>
              <a:ext cx="1833" cy="380"/>
            </a:xfrm>
            <a:custGeom>
              <a:avLst/>
              <a:gdLst>
                <a:gd name="connsiteX0" fmla="*/ 1203 w 1833"/>
                <a:gd name="connsiteY0" fmla="*/ 381 h 380"/>
                <a:gd name="connsiteX1" fmla="*/ 1774 w 1833"/>
                <a:gd name="connsiteY1" fmla="*/ 191 h 380"/>
                <a:gd name="connsiteX2" fmla="*/ 631 w 1833"/>
                <a:gd name="connsiteY2" fmla="*/ 0 h 380"/>
                <a:gd name="connsiteX3" fmla="*/ 60 w 1833"/>
                <a:gd name="connsiteY3" fmla="*/ 191 h 380"/>
                <a:gd name="connsiteX4" fmla="*/ 1203 w 1833"/>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 h="380">
                  <a:moveTo>
                    <a:pt x="1203" y="381"/>
                  </a:moveTo>
                  <a:cubicBezTo>
                    <a:pt x="1679" y="381"/>
                    <a:pt x="1965" y="286"/>
                    <a:pt x="1774" y="191"/>
                  </a:cubicBezTo>
                  <a:cubicBezTo>
                    <a:pt x="1584" y="95"/>
                    <a:pt x="1108" y="0"/>
                    <a:pt x="631" y="0"/>
                  </a:cubicBezTo>
                  <a:cubicBezTo>
                    <a:pt x="155" y="0"/>
                    <a:pt x="-131" y="95"/>
                    <a:pt x="60" y="191"/>
                  </a:cubicBezTo>
                  <a:cubicBezTo>
                    <a:pt x="155" y="286"/>
                    <a:pt x="726" y="381"/>
                    <a:pt x="1203" y="381"/>
                  </a:cubicBezTo>
                  <a:close/>
                </a:path>
              </a:pathLst>
            </a:custGeom>
            <a:grpFill/>
            <a:ln w="9525" cap="flat">
              <a:noFill/>
              <a:prstDash val="solid"/>
              <a:miter/>
            </a:ln>
          </p:spPr>
          <p:txBody>
            <a:bodyPr rtlCol="0" anchor="ctr"/>
            <a:lstStyle/>
            <a:p>
              <a:endParaRPr lang="zh-CN" altLang="en-US"/>
            </a:p>
          </p:txBody>
        </p:sp>
        <p:sp>
          <p:nvSpPr>
            <p:cNvPr id="127" name="任意多边形: 形状 126"/>
            <p:cNvSpPr/>
            <p:nvPr/>
          </p:nvSpPr>
          <p:spPr>
            <a:xfrm>
              <a:off x="6771011" y="3437286"/>
              <a:ext cx="1192" cy="190"/>
            </a:xfrm>
            <a:custGeom>
              <a:avLst/>
              <a:gdLst>
                <a:gd name="connsiteX0" fmla="*/ 787 w 1192"/>
                <a:gd name="connsiteY0" fmla="*/ 191 h 190"/>
                <a:gd name="connsiteX1" fmla="*/ 1168 w 1192"/>
                <a:gd name="connsiteY1" fmla="*/ 95 h 190"/>
                <a:gd name="connsiteX2" fmla="*/ 406 w 1192"/>
                <a:gd name="connsiteY2" fmla="*/ 0 h 190"/>
                <a:gd name="connsiteX3" fmla="*/ 25 w 1192"/>
                <a:gd name="connsiteY3" fmla="*/ 95 h 190"/>
                <a:gd name="connsiteX4" fmla="*/ 787 w 1192"/>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2" h="190">
                  <a:moveTo>
                    <a:pt x="787" y="191"/>
                  </a:moveTo>
                  <a:cubicBezTo>
                    <a:pt x="1073" y="191"/>
                    <a:pt x="1263" y="95"/>
                    <a:pt x="1168" y="95"/>
                  </a:cubicBezTo>
                  <a:cubicBezTo>
                    <a:pt x="1073" y="0"/>
                    <a:pt x="787" y="0"/>
                    <a:pt x="406" y="0"/>
                  </a:cubicBezTo>
                  <a:cubicBezTo>
                    <a:pt x="120" y="0"/>
                    <a:pt x="-71" y="95"/>
                    <a:pt x="25" y="95"/>
                  </a:cubicBezTo>
                  <a:cubicBezTo>
                    <a:pt x="215" y="191"/>
                    <a:pt x="501" y="191"/>
                    <a:pt x="787" y="191"/>
                  </a:cubicBezTo>
                  <a:close/>
                </a:path>
              </a:pathLst>
            </a:custGeom>
            <a:grpFill/>
            <a:ln w="9525" cap="flat">
              <a:noFill/>
              <a:prstDash val="solid"/>
              <a:miter/>
            </a:ln>
          </p:spPr>
          <p:txBody>
            <a:bodyPr rtlCol="0" anchor="ctr"/>
            <a:lstStyle/>
            <a:p>
              <a:endParaRPr lang="zh-CN" altLang="en-US"/>
            </a:p>
          </p:txBody>
        </p:sp>
        <p:sp>
          <p:nvSpPr>
            <p:cNvPr id="128" name="任意多边形: 形状 127"/>
            <p:cNvSpPr/>
            <p:nvPr/>
          </p:nvSpPr>
          <p:spPr>
            <a:xfrm>
              <a:off x="6835766" y="3437382"/>
              <a:ext cx="459" cy="9525"/>
            </a:xfrm>
            <a:custGeom>
              <a:avLst/>
              <a:gdLst>
                <a:gd name="connsiteX0" fmla="*/ 325 w 459"/>
                <a:gd name="connsiteY0" fmla="*/ 0 h 9525"/>
                <a:gd name="connsiteX1" fmla="*/ 420 w 459"/>
                <a:gd name="connsiteY1" fmla="*/ 0 h 9525"/>
                <a:gd name="connsiteX2" fmla="*/ 135 w 459"/>
                <a:gd name="connsiteY2" fmla="*/ 0 h 9525"/>
                <a:gd name="connsiteX3" fmla="*/ 39 w 459"/>
                <a:gd name="connsiteY3" fmla="*/ 0 h 9525"/>
                <a:gd name="connsiteX4" fmla="*/ 325 w 459"/>
                <a:gd name="connsiteY4" fmla="*/ 0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 h="9525">
                  <a:moveTo>
                    <a:pt x="325" y="0"/>
                  </a:moveTo>
                  <a:cubicBezTo>
                    <a:pt x="420" y="0"/>
                    <a:pt x="516" y="0"/>
                    <a:pt x="420" y="0"/>
                  </a:cubicBezTo>
                  <a:cubicBezTo>
                    <a:pt x="420" y="0"/>
                    <a:pt x="230" y="0"/>
                    <a:pt x="135" y="0"/>
                  </a:cubicBezTo>
                  <a:cubicBezTo>
                    <a:pt x="39" y="0"/>
                    <a:pt x="-56" y="0"/>
                    <a:pt x="39" y="0"/>
                  </a:cubicBezTo>
                  <a:cubicBezTo>
                    <a:pt x="135" y="0"/>
                    <a:pt x="230" y="0"/>
                    <a:pt x="325" y="0"/>
                  </a:cubicBezTo>
                  <a:close/>
                </a:path>
              </a:pathLst>
            </a:custGeom>
            <a:grpFill/>
            <a:ln w="9525" cap="flat">
              <a:noFill/>
              <a:prstDash val="solid"/>
              <a:miter/>
            </a:ln>
          </p:spPr>
          <p:txBody>
            <a:bodyPr rtlCol="0" anchor="ctr"/>
            <a:lstStyle/>
            <a:p>
              <a:endParaRPr lang="zh-CN" altLang="en-US"/>
            </a:p>
          </p:txBody>
        </p:sp>
        <p:sp>
          <p:nvSpPr>
            <p:cNvPr id="129" name="任意多边形: 形状 128"/>
            <p:cNvSpPr/>
            <p:nvPr/>
          </p:nvSpPr>
          <p:spPr>
            <a:xfrm>
              <a:off x="5168074" y="3453098"/>
              <a:ext cx="381" cy="95"/>
            </a:xfrm>
            <a:custGeom>
              <a:avLst/>
              <a:gdLst>
                <a:gd name="connsiteX0" fmla="*/ 95 w 381"/>
                <a:gd name="connsiteY0" fmla="*/ 95 h 95"/>
                <a:gd name="connsiteX1" fmla="*/ 381 w 381"/>
                <a:gd name="connsiteY1" fmla="*/ 0 h 95"/>
                <a:gd name="connsiteX2" fmla="*/ 286 w 381"/>
                <a:gd name="connsiteY2" fmla="*/ 0 h 95"/>
                <a:gd name="connsiteX3" fmla="*/ 0 w 381"/>
                <a:gd name="connsiteY3" fmla="*/ 0 h 95"/>
                <a:gd name="connsiteX4" fmla="*/ 95 w 381"/>
                <a:gd name="connsiteY4" fmla="*/ 95 h 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 h="95">
                  <a:moveTo>
                    <a:pt x="95" y="95"/>
                  </a:moveTo>
                  <a:cubicBezTo>
                    <a:pt x="190" y="95"/>
                    <a:pt x="286" y="95"/>
                    <a:pt x="381" y="0"/>
                  </a:cubicBezTo>
                  <a:cubicBezTo>
                    <a:pt x="381" y="0"/>
                    <a:pt x="381" y="0"/>
                    <a:pt x="286" y="0"/>
                  </a:cubicBezTo>
                  <a:cubicBezTo>
                    <a:pt x="190" y="0"/>
                    <a:pt x="95" y="0"/>
                    <a:pt x="0" y="0"/>
                  </a:cubicBezTo>
                  <a:cubicBezTo>
                    <a:pt x="0" y="95"/>
                    <a:pt x="0" y="95"/>
                    <a:pt x="95" y="95"/>
                  </a:cubicBezTo>
                  <a:close/>
                </a:path>
              </a:pathLst>
            </a:custGeom>
            <a:grpFill/>
            <a:ln w="9525" cap="flat">
              <a:noFill/>
              <a:prstDash val="solid"/>
              <a:miter/>
            </a:ln>
          </p:spPr>
          <p:txBody>
            <a:bodyPr rtlCol="0" anchor="ctr"/>
            <a:lstStyle/>
            <a:p>
              <a:endParaRPr lang="zh-CN" altLang="en-US"/>
            </a:p>
          </p:txBody>
        </p:sp>
        <p:sp>
          <p:nvSpPr>
            <p:cNvPr id="130" name="任意多边形: 形状 129"/>
            <p:cNvSpPr/>
            <p:nvPr/>
          </p:nvSpPr>
          <p:spPr>
            <a:xfrm>
              <a:off x="5234057" y="3453003"/>
              <a:ext cx="1192" cy="285"/>
            </a:xfrm>
            <a:custGeom>
              <a:avLst/>
              <a:gdLst>
                <a:gd name="connsiteX0" fmla="*/ 406 w 1192"/>
                <a:gd name="connsiteY0" fmla="*/ 286 h 285"/>
                <a:gd name="connsiteX1" fmla="*/ 1168 w 1192"/>
                <a:gd name="connsiteY1" fmla="*/ 95 h 285"/>
                <a:gd name="connsiteX2" fmla="*/ 787 w 1192"/>
                <a:gd name="connsiteY2" fmla="*/ 0 h 285"/>
                <a:gd name="connsiteX3" fmla="*/ 25 w 1192"/>
                <a:gd name="connsiteY3" fmla="*/ 95 h 285"/>
                <a:gd name="connsiteX4" fmla="*/ 406 w 1192"/>
                <a:gd name="connsiteY4" fmla="*/ 286 h 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2" h="285">
                  <a:moveTo>
                    <a:pt x="406" y="286"/>
                  </a:moveTo>
                  <a:cubicBezTo>
                    <a:pt x="692" y="286"/>
                    <a:pt x="1073" y="190"/>
                    <a:pt x="1168" y="95"/>
                  </a:cubicBezTo>
                  <a:cubicBezTo>
                    <a:pt x="1263" y="0"/>
                    <a:pt x="1073" y="0"/>
                    <a:pt x="787" y="0"/>
                  </a:cubicBezTo>
                  <a:cubicBezTo>
                    <a:pt x="501" y="0"/>
                    <a:pt x="120" y="95"/>
                    <a:pt x="25" y="95"/>
                  </a:cubicBezTo>
                  <a:cubicBezTo>
                    <a:pt x="-70" y="190"/>
                    <a:pt x="120" y="286"/>
                    <a:pt x="406" y="286"/>
                  </a:cubicBezTo>
                  <a:close/>
                </a:path>
              </a:pathLst>
            </a:custGeom>
            <a:grpFill/>
            <a:ln w="9525" cap="flat">
              <a:noFill/>
              <a:prstDash val="solid"/>
              <a:miter/>
            </a:ln>
          </p:spPr>
          <p:txBody>
            <a:bodyPr rtlCol="0" anchor="ctr"/>
            <a:lstStyle/>
            <a:p>
              <a:endParaRPr lang="zh-CN" altLang="en-US"/>
            </a:p>
          </p:txBody>
        </p:sp>
        <p:sp>
          <p:nvSpPr>
            <p:cNvPr id="131" name="任意多边形: 形状 130"/>
            <p:cNvSpPr/>
            <p:nvPr/>
          </p:nvSpPr>
          <p:spPr>
            <a:xfrm>
              <a:off x="5299850" y="3452812"/>
              <a:ext cx="2289" cy="571"/>
            </a:xfrm>
            <a:custGeom>
              <a:avLst/>
              <a:gdLst>
                <a:gd name="connsiteX0" fmla="*/ 812 w 2289"/>
                <a:gd name="connsiteY0" fmla="*/ 571 h 571"/>
                <a:gd name="connsiteX1" fmla="*/ 2240 w 2289"/>
                <a:gd name="connsiteY1" fmla="*/ 286 h 571"/>
                <a:gd name="connsiteX2" fmla="*/ 1478 w 2289"/>
                <a:gd name="connsiteY2" fmla="*/ 0 h 571"/>
                <a:gd name="connsiteX3" fmla="*/ 50 w 2289"/>
                <a:gd name="connsiteY3" fmla="*/ 286 h 571"/>
                <a:gd name="connsiteX4" fmla="*/ 812 w 2289"/>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9" h="571">
                  <a:moveTo>
                    <a:pt x="812" y="571"/>
                  </a:moveTo>
                  <a:cubicBezTo>
                    <a:pt x="1383" y="571"/>
                    <a:pt x="2050" y="476"/>
                    <a:pt x="2240" y="286"/>
                  </a:cubicBezTo>
                  <a:cubicBezTo>
                    <a:pt x="2431" y="191"/>
                    <a:pt x="2050" y="0"/>
                    <a:pt x="1478" y="0"/>
                  </a:cubicBezTo>
                  <a:cubicBezTo>
                    <a:pt x="907" y="0"/>
                    <a:pt x="240" y="95"/>
                    <a:pt x="50" y="286"/>
                  </a:cubicBezTo>
                  <a:cubicBezTo>
                    <a:pt x="-141" y="476"/>
                    <a:pt x="240" y="571"/>
                    <a:pt x="812" y="571"/>
                  </a:cubicBezTo>
                  <a:close/>
                </a:path>
              </a:pathLst>
            </a:custGeom>
            <a:grpFill/>
            <a:ln w="9525" cap="flat">
              <a:noFill/>
              <a:prstDash val="solid"/>
              <a:miter/>
            </a:ln>
          </p:spPr>
          <p:txBody>
            <a:bodyPr rtlCol="0" anchor="ctr"/>
            <a:lstStyle/>
            <a:p>
              <a:endParaRPr lang="zh-CN" altLang="en-US"/>
            </a:p>
          </p:txBody>
        </p:sp>
        <p:sp>
          <p:nvSpPr>
            <p:cNvPr id="132" name="任意多边形: 形状 131"/>
            <p:cNvSpPr/>
            <p:nvPr/>
          </p:nvSpPr>
          <p:spPr>
            <a:xfrm>
              <a:off x="5365453" y="3452621"/>
              <a:ext cx="3861" cy="952"/>
            </a:xfrm>
            <a:custGeom>
              <a:avLst/>
              <a:gdLst>
                <a:gd name="connsiteX0" fmla="*/ 1407 w 3861"/>
                <a:gd name="connsiteY0" fmla="*/ 953 h 952"/>
                <a:gd name="connsiteX1" fmla="*/ 3788 w 3861"/>
                <a:gd name="connsiteY1" fmla="*/ 476 h 952"/>
                <a:gd name="connsiteX2" fmla="*/ 2455 w 3861"/>
                <a:gd name="connsiteY2" fmla="*/ 0 h 952"/>
                <a:gd name="connsiteX3" fmla="*/ 73 w 3861"/>
                <a:gd name="connsiteY3" fmla="*/ 476 h 952"/>
                <a:gd name="connsiteX4" fmla="*/ 1407 w 3861"/>
                <a:gd name="connsiteY4" fmla="*/ 953 h 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1" h="952">
                  <a:moveTo>
                    <a:pt x="1407" y="953"/>
                  </a:moveTo>
                  <a:cubicBezTo>
                    <a:pt x="2455" y="953"/>
                    <a:pt x="3502" y="762"/>
                    <a:pt x="3788" y="476"/>
                  </a:cubicBezTo>
                  <a:cubicBezTo>
                    <a:pt x="4074" y="191"/>
                    <a:pt x="3502" y="0"/>
                    <a:pt x="2455" y="0"/>
                  </a:cubicBezTo>
                  <a:cubicBezTo>
                    <a:pt x="1407" y="0"/>
                    <a:pt x="359" y="191"/>
                    <a:pt x="73" y="476"/>
                  </a:cubicBezTo>
                  <a:cubicBezTo>
                    <a:pt x="-212" y="762"/>
                    <a:pt x="359" y="953"/>
                    <a:pt x="1407" y="953"/>
                  </a:cubicBezTo>
                  <a:close/>
                </a:path>
              </a:pathLst>
            </a:custGeom>
            <a:grpFill/>
            <a:ln w="9525" cap="flat">
              <a:noFill/>
              <a:prstDash val="solid"/>
              <a:miter/>
            </a:ln>
          </p:spPr>
          <p:txBody>
            <a:bodyPr rtlCol="0" anchor="ctr"/>
            <a:lstStyle/>
            <a:p>
              <a:endParaRPr lang="zh-CN" altLang="en-US"/>
            </a:p>
          </p:txBody>
        </p:sp>
        <p:sp>
          <p:nvSpPr>
            <p:cNvPr id="133" name="任意多边形: 形状 132"/>
            <p:cNvSpPr/>
            <p:nvPr/>
          </p:nvSpPr>
          <p:spPr>
            <a:xfrm>
              <a:off x="5431063" y="3452431"/>
              <a:ext cx="5324" cy="1333"/>
            </a:xfrm>
            <a:custGeom>
              <a:avLst/>
              <a:gdLst>
                <a:gd name="connsiteX0" fmla="*/ 1995 w 5324"/>
                <a:gd name="connsiteY0" fmla="*/ 1333 h 1333"/>
                <a:gd name="connsiteX1" fmla="*/ 5234 w 5324"/>
                <a:gd name="connsiteY1" fmla="*/ 667 h 1333"/>
                <a:gd name="connsiteX2" fmla="*/ 3329 w 5324"/>
                <a:gd name="connsiteY2" fmla="*/ 0 h 1333"/>
                <a:gd name="connsiteX3" fmla="*/ 90 w 5324"/>
                <a:gd name="connsiteY3" fmla="*/ 667 h 1333"/>
                <a:gd name="connsiteX4" fmla="*/ 1995 w 5324"/>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4" h="1333">
                  <a:moveTo>
                    <a:pt x="1995" y="1333"/>
                  </a:moveTo>
                  <a:cubicBezTo>
                    <a:pt x="3424" y="1333"/>
                    <a:pt x="4853" y="1048"/>
                    <a:pt x="5234" y="667"/>
                  </a:cubicBezTo>
                  <a:cubicBezTo>
                    <a:pt x="5615" y="286"/>
                    <a:pt x="4758" y="0"/>
                    <a:pt x="3329" y="0"/>
                  </a:cubicBezTo>
                  <a:cubicBezTo>
                    <a:pt x="1900" y="0"/>
                    <a:pt x="472" y="286"/>
                    <a:pt x="90" y="667"/>
                  </a:cubicBezTo>
                  <a:cubicBezTo>
                    <a:pt x="-290" y="1048"/>
                    <a:pt x="567" y="1333"/>
                    <a:pt x="1995" y="1333"/>
                  </a:cubicBezTo>
                  <a:close/>
                </a:path>
              </a:pathLst>
            </a:custGeom>
            <a:grpFill/>
            <a:ln w="9525" cap="flat">
              <a:noFill/>
              <a:prstDash val="solid"/>
              <a:miter/>
            </a:ln>
          </p:spPr>
          <p:txBody>
            <a:bodyPr rtlCol="0" anchor="ctr"/>
            <a:lstStyle/>
            <a:p>
              <a:endParaRPr lang="zh-CN" altLang="en-US"/>
            </a:p>
          </p:txBody>
        </p:sp>
        <p:sp>
          <p:nvSpPr>
            <p:cNvPr id="134" name="任意多边形: 形状 133"/>
            <p:cNvSpPr/>
            <p:nvPr/>
          </p:nvSpPr>
          <p:spPr>
            <a:xfrm>
              <a:off x="5496578" y="3452241"/>
              <a:ext cx="7163" cy="1714"/>
            </a:xfrm>
            <a:custGeom>
              <a:avLst/>
              <a:gdLst>
                <a:gd name="connsiteX0" fmla="*/ 2775 w 7163"/>
                <a:gd name="connsiteY0" fmla="*/ 1714 h 1714"/>
                <a:gd name="connsiteX1" fmla="*/ 7061 w 7163"/>
                <a:gd name="connsiteY1" fmla="*/ 857 h 1714"/>
                <a:gd name="connsiteX2" fmla="*/ 4394 w 7163"/>
                <a:gd name="connsiteY2" fmla="*/ 0 h 1714"/>
                <a:gd name="connsiteX3" fmla="*/ 108 w 7163"/>
                <a:gd name="connsiteY3" fmla="*/ 857 h 1714"/>
                <a:gd name="connsiteX4" fmla="*/ 2775 w 7163"/>
                <a:gd name="connsiteY4" fmla="*/ 1714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3" h="1714">
                  <a:moveTo>
                    <a:pt x="2775" y="1714"/>
                  </a:moveTo>
                  <a:cubicBezTo>
                    <a:pt x="4680" y="1714"/>
                    <a:pt x="6680" y="1333"/>
                    <a:pt x="7061" y="857"/>
                  </a:cubicBezTo>
                  <a:cubicBezTo>
                    <a:pt x="7537" y="381"/>
                    <a:pt x="6299" y="0"/>
                    <a:pt x="4394" y="0"/>
                  </a:cubicBezTo>
                  <a:cubicBezTo>
                    <a:pt x="2489" y="0"/>
                    <a:pt x="489" y="381"/>
                    <a:pt x="108" y="857"/>
                  </a:cubicBezTo>
                  <a:cubicBezTo>
                    <a:pt x="-369" y="1333"/>
                    <a:pt x="774" y="1714"/>
                    <a:pt x="2775" y="1714"/>
                  </a:cubicBezTo>
                  <a:close/>
                </a:path>
              </a:pathLst>
            </a:custGeom>
            <a:grpFill/>
            <a:ln w="9525" cap="flat">
              <a:noFill/>
              <a:prstDash val="solid"/>
              <a:miter/>
            </a:ln>
          </p:spPr>
          <p:txBody>
            <a:bodyPr rtlCol="0" anchor="ctr"/>
            <a:lstStyle/>
            <a:p>
              <a:endParaRPr lang="zh-CN" altLang="en-US"/>
            </a:p>
          </p:txBody>
        </p:sp>
        <p:sp>
          <p:nvSpPr>
            <p:cNvPr id="135" name="任意多边形: 形状 134"/>
            <p:cNvSpPr/>
            <p:nvPr/>
          </p:nvSpPr>
          <p:spPr>
            <a:xfrm>
              <a:off x="5562226" y="3452050"/>
              <a:ext cx="8651" cy="2095"/>
            </a:xfrm>
            <a:custGeom>
              <a:avLst/>
              <a:gdLst>
                <a:gd name="connsiteX0" fmla="*/ 3421 w 8651"/>
                <a:gd name="connsiteY0" fmla="*/ 2096 h 2095"/>
                <a:gd name="connsiteX1" fmla="*/ 8565 w 8651"/>
                <a:gd name="connsiteY1" fmla="*/ 1048 h 2095"/>
                <a:gd name="connsiteX2" fmla="*/ 5231 w 8651"/>
                <a:gd name="connsiteY2" fmla="*/ 0 h 2095"/>
                <a:gd name="connsiteX3" fmla="*/ 87 w 8651"/>
                <a:gd name="connsiteY3" fmla="*/ 1048 h 2095"/>
                <a:gd name="connsiteX4" fmla="*/ 3421 w 8651"/>
                <a:gd name="connsiteY4" fmla="*/ 2096 h 2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1" h="2095">
                  <a:moveTo>
                    <a:pt x="3421" y="2096"/>
                  </a:moveTo>
                  <a:cubicBezTo>
                    <a:pt x="5802" y="2096"/>
                    <a:pt x="8088" y="1619"/>
                    <a:pt x="8565" y="1048"/>
                  </a:cubicBezTo>
                  <a:cubicBezTo>
                    <a:pt x="9041" y="476"/>
                    <a:pt x="7517" y="0"/>
                    <a:pt x="5231" y="0"/>
                  </a:cubicBezTo>
                  <a:cubicBezTo>
                    <a:pt x="2849" y="0"/>
                    <a:pt x="659" y="476"/>
                    <a:pt x="87" y="1048"/>
                  </a:cubicBezTo>
                  <a:cubicBezTo>
                    <a:pt x="-389" y="1619"/>
                    <a:pt x="1135" y="2096"/>
                    <a:pt x="3421" y="2096"/>
                  </a:cubicBezTo>
                  <a:close/>
                </a:path>
              </a:pathLst>
            </a:custGeom>
            <a:grpFill/>
            <a:ln w="9525" cap="flat">
              <a:noFill/>
              <a:prstDash val="solid"/>
              <a:miter/>
            </a:ln>
          </p:spPr>
          <p:txBody>
            <a:bodyPr rtlCol="0" anchor="ctr"/>
            <a:lstStyle/>
            <a:p>
              <a:endParaRPr lang="zh-CN" altLang="en-US"/>
            </a:p>
          </p:txBody>
        </p:sp>
        <p:sp>
          <p:nvSpPr>
            <p:cNvPr id="136" name="任意多边形: 形状 135"/>
            <p:cNvSpPr/>
            <p:nvPr/>
          </p:nvSpPr>
          <p:spPr>
            <a:xfrm>
              <a:off x="5627744" y="3451955"/>
              <a:ext cx="10461" cy="2476"/>
            </a:xfrm>
            <a:custGeom>
              <a:avLst/>
              <a:gdLst>
                <a:gd name="connsiteX0" fmla="*/ 4292 w 10461"/>
                <a:gd name="connsiteY0" fmla="*/ 2476 h 2476"/>
                <a:gd name="connsiteX1" fmla="*/ 10388 w 10461"/>
                <a:gd name="connsiteY1" fmla="*/ 1238 h 2476"/>
                <a:gd name="connsiteX2" fmla="*/ 6102 w 10461"/>
                <a:gd name="connsiteY2" fmla="*/ 0 h 2476"/>
                <a:gd name="connsiteX3" fmla="*/ 101 w 10461"/>
                <a:gd name="connsiteY3" fmla="*/ 1238 h 2476"/>
                <a:gd name="connsiteX4" fmla="*/ 4292 w 10461"/>
                <a:gd name="connsiteY4" fmla="*/ 2476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1" h="2476">
                  <a:moveTo>
                    <a:pt x="4292" y="2476"/>
                  </a:moveTo>
                  <a:cubicBezTo>
                    <a:pt x="7150" y="2476"/>
                    <a:pt x="9817" y="1905"/>
                    <a:pt x="10388" y="1238"/>
                  </a:cubicBezTo>
                  <a:cubicBezTo>
                    <a:pt x="10865" y="571"/>
                    <a:pt x="8960" y="0"/>
                    <a:pt x="6102" y="0"/>
                  </a:cubicBezTo>
                  <a:cubicBezTo>
                    <a:pt x="3245" y="0"/>
                    <a:pt x="578" y="571"/>
                    <a:pt x="101" y="1238"/>
                  </a:cubicBezTo>
                  <a:cubicBezTo>
                    <a:pt x="-470" y="1905"/>
                    <a:pt x="1435" y="2476"/>
                    <a:pt x="4292" y="2476"/>
                  </a:cubicBezTo>
                  <a:close/>
                </a:path>
              </a:pathLst>
            </a:custGeom>
            <a:grpFill/>
            <a:ln w="9525" cap="flat">
              <a:noFill/>
              <a:prstDash val="solid"/>
              <a:miter/>
            </a:ln>
          </p:spPr>
          <p:txBody>
            <a:bodyPr rtlCol="0" anchor="ctr"/>
            <a:lstStyle/>
            <a:p>
              <a:endParaRPr lang="zh-CN" altLang="en-US"/>
            </a:p>
          </p:txBody>
        </p:sp>
        <p:sp>
          <p:nvSpPr>
            <p:cNvPr id="137" name="任意多边形: 形状 136"/>
            <p:cNvSpPr/>
            <p:nvPr/>
          </p:nvSpPr>
          <p:spPr>
            <a:xfrm>
              <a:off x="5693314" y="3451669"/>
              <a:ext cx="11936" cy="2857"/>
            </a:xfrm>
            <a:custGeom>
              <a:avLst/>
              <a:gdLst>
                <a:gd name="connsiteX0" fmla="*/ 5111 w 11936"/>
                <a:gd name="connsiteY0" fmla="*/ 2857 h 2857"/>
                <a:gd name="connsiteX1" fmla="*/ 11874 w 11936"/>
                <a:gd name="connsiteY1" fmla="*/ 1429 h 2857"/>
                <a:gd name="connsiteX2" fmla="*/ 6826 w 11936"/>
                <a:gd name="connsiteY2" fmla="*/ 0 h 2857"/>
                <a:gd name="connsiteX3" fmla="*/ 63 w 11936"/>
                <a:gd name="connsiteY3" fmla="*/ 1429 h 2857"/>
                <a:gd name="connsiteX4" fmla="*/ 5111 w 11936"/>
                <a:gd name="connsiteY4" fmla="*/ 2857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6" h="2857">
                  <a:moveTo>
                    <a:pt x="5111" y="2857"/>
                  </a:moveTo>
                  <a:cubicBezTo>
                    <a:pt x="8350" y="2857"/>
                    <a:pt x="11398" y="2191"/>
                    <a:pt x="11874" y="1429"/>
                  </a:cubicBezTo>
                  <a:cubicBezTo>
                    <a:pt x="12350" y="667"/>
                    <a:pt x="10064" y="0"/>
                    <a:pt x="6826" y="0"/>
                  </a:cubicBezTo>
                  <a:cubicBezTo>
                    <a:pt x="3587" y="0"/>
                    <a:pt x="539" y="667"/>
                    <a:pt x="63" y="1429"/>
                  </a:cubicBezTo>
                  <a:cubicBezTo>
                    <a:pt x="-413" y="2286"/>
                    <a:pt x="1873" y="2857"/>
                    <a:pt x="5111" y="2857"/>
                  </a:cubicBezTo>
                  <a:close/>
                </a:path>
              </a:pathLst>
            </a:custGeom>
            <a:grpFill/>
            <a:ln w="9525" cap="flat">
              <a:noFill/>
              <a:prstDash val="solid"/>
              <a:miter/>
            </a:ln>
          </p:spPr>
          <p:txBody>
            <a:bodyPr rtlCol="0" anchor="ctr"/>
            <a:lstStyle/>
            <a:p>
              <a:endParaRPr lang="zh-CN" altLang="en-US"/>
            </a:p>
          </p:txBody>
        </p:sp>
        <p:sp>
          <p:nvSpPr>
            <p:cNvPr id="138" name="任意多边形: 形状 137"/>
            <p:cNvSpPr/>
            <p:nvPr/>
          </p:nvSpPr>
          <p:spPr>
            <a:xfrm>
              <a:off x="5758967" y="3451479"/>
              <a:ext cx="13314" cy="3238"/>
            </a:xfrm>
            <a:custGeom>
              <a:avLst/>
              <a:gdLst>
                <a:gd name="connsiteX0" fmla="*/ 5943 w 13314"/>
                <a:gd name="connsiteY0" fmla="*/ 3238 h 3238"/>
                <a:gd name="connsiteX1" fmla="*/ 13277 w 13314"/>
                <a:gd name="connsiteY1" fmla="*/ 1619 h 3238"/>
                <a:gd name="connsiteX2" fmla="*/ 7372 w 13314"/>
                <a:gd name="connsiteY2" fmla="*/ 0 h 3238"/>
                <a:gd name="connsiteX3" fmla="*/ 37 w 13314"/>
                <a:gd name="connsiteY3" fmla="*/ 1619 h 3238"/>
                <a:gd name="connsiteX4" fmla="*/ 5943 w 13314"/>
                <a:gd name="connsiteY4" fmla="*/ 3238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14" h="3238">
                  <a:moveTo>
                    <a:pt x="5943" y="3238"/>
                  </a:moveTo>
                  <a:cubicBezTo>
                    <a:pt x="9658" y="3238"/>
                    <a:pt x="12896" y="2476"/>
                    <a:pt x="13277" y="1619"/>
                  </a:cubicBezTo>
                  <a:cubicBezTo>
                    <a:pt x="13658" y="762"/>
                    <a:pt x="11086" y="0"/>
                    <a:pt x="7372" y="0"/>
                  </a:cubicBezTo>
                  <a:cubicBezTo>
                    <a:pt x="3752" y="0"/>
                    <a:pt x="418" y="762"/>
                    <a:pt x="37" y="1619"/>
                  </a:cubicBezTo>
                  <a:cubicBezTo>
                    <a:pt x="-344" y="2572"/>
                    <a:pt x="2228" y="3238"/>
                    <a:pt x="5943" y="3238"/>
                  </a:cubicBezTo>
                  <a:close/>
                </a:path>
              </a:pathLst>
            </a:custGeom>
            <a:grpFill/>
            <a:ln w="9525" cap="flat">
              <a:noFill/>
              <a:prstDash val="solid"/>
              <a:miter/>
            </a:ln>
          </p:spPr>
          <p:txBody>
            <a:bodyPr rtlCol="0" anchor="ctr"/>
            <a:lstStyle/>
            <a:p>
              <a:endParaRPr lang="zh-CN" altLang="en-US"/>
            </a:p>
          </p:txBody>
        </p:sp>
        <p:sp>
          <p:nvSpPr>
            <p:cNvPr id="139" name="任意多边形: 形状 138"/>
            <p:cNvSpPr/>
            <p:nvPr/>
          </p:nvSpPr>
          <p:spPr>
            <a:xfrm>
              <a:off x="5824803" y="3451383"/>
              <a:ext cx="14420" cy="3524"/>
            </a:xfrm>
            <a:custGeom>
              <a:avLst/>
              <a:gdLst>
                <a:gd name="connsiteX0" fmla="*/ 6591 w 14420"/>
                <a:gd name="connsiteY0" fmla="*/ 3524 h 3524"/>
                <a:gd name="connsiteX1" fmla="*/ 14402 w 14420"/>
                <a:gd name="connsiteY1" fmla="*/ 1714 h 3524"/>
                <a:gd name="connsiteX2" fmla="*/ 7830 w 14420"/>
                <a:gd name="connsiteY2" fmla="*/ 0 h 3524"/>
                <a:gd name="connsiteX3" fmla="*/ 19 w 14420"/>
                <a:gd name="connsiteY3" fmla="*/ 1714 h 3524"/>
                <a:gd name="connsiteX4" fmla="*/ 6591 w 14420"/>
                <a:gd name="connsiteY4" fmla="*/ 3524 h 3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20" h="3524">
                  <a:moveTo>
                    <a:pt x="6591" y="3524"/>
                  </a:moveTo>
                  <a:cubicBezTo>
                    <a:pt x="10592" y="3524"/>
                    <a:pt x="14021" y="2762"/>
                    <a:pt x="14402" y="1714"/>
                  </a:cubicBezTo>
                  <a:cubicBezTo>
                    <a:pt x="14688" y="762"/>
                    <a:pt x="11735" y="0"/>
                    <a:pt x="7830" y="0"/>
                  </a:cubicBezTo>
                  <a:cubicBezTo>
                    <a:pt x="3924" y="0"/>
                    <a:pt x="400" y="762"/>
                    <a:pt x="19" y="1714"/>
                  </a:cubicBezTo>
                  <a:cubicBezTo>
                    <a:pt x="-267" y="2667"/>
                    <a:pt x="2686" y="3524"/>
                    <a:pt x="6591" y="3524"/>
                  </a:cubicBezTo>
                  <a:close/>
                </a:path>
              </a:pathLst>
            </a:custGeom>
            <a:grpFill/>
            <a:ln w="9525" cap="flat">
              <a:noFill/>
              <a:prstDash val="solid"/>
              <a:miter/>
            </a:ln>
          </p:spPr>
          <p:txBody>
            <a:bodyPr rtlCol="0" anchor="ctr"/>
            <a:lstStyle/>
            <a:p>
              <a:endParaRPr lang="zh-CN" altLang="en-US"/>
            </a:p>
          </p:txBody>
        </p:sp>
        <p:sp>
          <p:nvSpPr>
            <p:cNvPr id="140" name="任意多边形: 形状 139"/>
            <p:cNvSpPr/>
            <p:nvPr/>
          </p:nvSpPr>
          <p:spPr>
            <a:xfrm>
              <a:off x="5890718" y="3451193"/>
              <a:ext cx="15456" cy="3809"/>
            </a:xfrm>
            <a:custGeom>
              <a:avLst/>
              <a:gdLst>
                <a:gd name="connsiteX0" fmla="*/ 7257 w 15456"/>
                <a:gd name="connsiteY0" fmla="*/ 3810 h 3809"/>
                <a:gd name="connsiteX1" fmla="*/ 15448 w 15456"/>
                <a:gd name="connsiteY1" fmla="*/ 1905 h 3809"/>
                <a:gd name="connsiteX2" fmla="*/ 8114 w 15456"/>
                <a:gd name="connsiteY2" fmla="*/ 0 h 3809"/>
                <a:gd name="connsiteX3" fmla="*/ 18 w 15456"/>
                <a:gd name="connsiteY3" fmla="*/ 1905 h 3809"/>
                <a:gd name="connsiteX4" fmla="*/ 7257 w 15456"/>
                <a:gd name="connsiteY4" fmla="*/ 3810 h 3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56" h="3809">
                  <a:moveTo>
                    <a:pt x="7257" y="3810"/>
                  </a:moveTo>
                  <a:cubicBezTo>
                    <a:pt x="11543" y="3810"/>
                    <a:pt x="15162" y="2953"/>
                    <a:pt x="15448" y="1905"/>
                  </a:cubicBezTo>
                  <a:cubicBezTo>
                    <a:pt x="15639" y="857"/>
                    <a:pt x="12400" y="0"/>
                    <a:pt x="8114" y="0"/>
                  </a:cubicBezTo>
                  <a:cubicBezTo>
                    <a:pt x="3828" y="0"/>
                    <a:pt x="208" y="857"/>
                    <a:pt x="18" y="1905"/>
                  </a:cubicBezTo>
                  <a:cubicBezTo>
                    <a:pt x="-268" y="2953"/>
                    <a:pt x="2970" y="3810"/>
                    <a:pt x="7257" y="3810"/>
                  </a:cubicBezTo>
                  <a:close/>
                </a:path>
              </a:pathLst>
            </a:custGeom>
            <a:grpFill/>
            <a:ln w="9525" cap="flat">
              <a:noFill/>
              <a:prstDash val="solid"/>
              <a:miter/>
            </a:ln>
          </p:spPr>
          <p:txBody>
            <a:bodyPr rtlCol="0" anchor="ctr"/>
            <a:lstStyle/>
            <a:p>
              <a:endParaRPr lang="zh-CN" altLang="en-US"/>
            </a:p>
          </p:txBody>
        </p:sp>
        <p:sp>
          <p:nvSpPr>
            <p:cNvPr id="141" name="任意多边形: 形状 140"/>
            <p:cNvSpPr/>
            <p:nvPr/>
          </p:nvSpPr>
          <p:spPr>
            <a:xfrm>
              <a:off x="5956837" y="3451193"/>
              <a:ext cx="15815" cy="3905"/>
            </a:xfrm>
            <a:custGeom>
              <a:avLst/>
              <a:gdLst>
                <a:gd name="connsiteX0" fmla="*/ 7717 w 15815"/>
                <a:gd name="connsiteY0" fmla="*/ 3905 h 3905"/>
                <a:gd name="connsiteX1" fmla="*/ 15813 w 15815"/>
                <a:gd name="connsiteY1" fmla="*/ 1905 h 3905"/>
                <a:gd name="connsiteX2" fmla="*/ 8098 w 15815"/>
                <a:gd name="connsiteY2" fmla="*/ 0 h 3905"/>
                <a:gd name="connsiteX3" fmla="*/ 2 w 15815"/>
                <a:gd name="connsiteY3" fmla="*/ 1905 h 3905"/>
                <a:gd name="connsiteX4" fmla="*/ 7717 w 15815"/>
                <a:gd name="connsiteY4" fmla="*/ 3905 h 3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5" h="3905">
                  <a:moveTo>
                    <a:pt x="7717" y="3905"/>
                  </a:moveTo>
                  <a:cubicBezTo>
                    <a:pt x="12099" y="3905"/>
                    <a:pt x="15718" y="3048"/>
                    <a:pt x="15813" y="1905"/>
                  </a:cubicBezTo>
                  <a:cubicBezTo>
                    <a:pt x="15909" y="857"/>
                    <a:pt x="12480" y="0"/>
                    <a:pt x="8098" y="0"/>
                  </a:cubicBezTo>
                  <a:cubicBezTo>
                    <a:pt x="3717" y="0"/>
                    <a:pt x="97" y="857"/>
                    <a:pt x="2" y="1905"/>
                  </a:cubicBezTo>
                  <a:cubicBezTo>
                    <a:pt x="-93" y="3048"/>
                    <a:pt x="3431" y="3905"/>
                    <a:pt x="7717" y="3905"/>
                  </a:cubicBezTo>
                  <a:close/>
                </a:path>
              </a:pathLst>
            </a:custGeom>
            <a:grpFill/>
            <a:ln w="9525" cap="flat">
              <a:noFill/>
              <a:prstDash val="solid"/>
              <a:miter/>
            </a:ln>
          </p:spPr>
          <p:txBody>
            <a:bodyPr rtlCol="0" anchor="ctr"/>
            <a:lstStyle/>
            <a:p>
              <a:endParaRPr lang="zh-CN" altLang="en-US"/>
            </a:p>
          </p:txBody>
        </p:sp>
        <p:sp>
          <p:nvSpPr>
            <p:cNvPr id="142" name="任意多边形: 形状 141"/>
            <p:cNvSpPr/>
            <p:nvPr/>
          </p:nvSpPr>
          <p:spPr>
            <a:xfrm>
              <a:off x="6023036" y="3451098"/>
              <a:ext cx="16196" cy="4000"/>
            </a:xfrm>
            <a:custGeom>
              <a:avLst/>
              <a:gdLst>
                <a:gd name="connsiteX0" fmla="*/ 8193 w 16196"/>
                <a:gd name="connsiteY0" fmla="*/ 4000 h 4000"/>
                <a:gd name="connsiteX1" fmla="*/ 16194 w 16196"/>
                <a:gd name="connsiteY1" fmla="*/ 2000 h 4000"/>
                <a:gd name="connsiteX2" fmla="*/ 8003 w 16196"/>
                <a:gd name="connsiteY2" fmla="*/ 0 h 4000"/>
                <a:gd name="connsiteX3" fmla="*/ 2 w 16196"/>
                <a:gd name="connsiteY3" fmla="*/ 2000 h 4000"/>
                <a:gd name="connsiteX4" fmla="*/ 8193 w 16196"/>
                <a:gd name="connsiteY4" fmla="*/ 4000 h 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6" h="4000">
                  <a:moveTo>
                    <a:pt x="8193" y="4000"/>
                  </a:moveTo>
                  <a:cubicBezTo>
                    <a:pt x="12670" y="4000"/>
                    <a:pt x="16290" y="3143"/>
                    <a:pt x="16194" y="2000"/>
                  </a:cubicBezTo>
                  <a:cubicBezTo>
                    <a:pt x="16194" y="952"/>
                    <a:pt x="12480" y="0"/>
                    <a:pt x="8003" y="0"/>
                  </a:cubicBezTo>
                  <a:cubicBezTo>
                    <a:pt x="3526" y="0"/>
                    <a:pt x="-93" y="857"/>
                    <a:pt x="2" y="2000"/>
                  </a:cubicBezTo>
                  <a:cubicBezTo>
                    <a:pt x="2" y="3143"/>
                    <a:pt x="3717" y="4000"/>
                    <a:pt x="8193" y="4000"/>
                  </a:cubicBezTo>
                  <a:close/>
                </a:path>
              </a:pathLst>
            </a:custGeom>
            <a:grpFill/>
            <a:ln w="9525" cap="flat">
              <a:noFill/>
              <a:prstDash val="solid"/>
              <a:miter/>
            </a:ln>
          </p:spPr>
          <p:txBody>
            <a:bodyPr rtlCol="0" anchor="ctr"/>
            <a:lstStyle/>
            <a:p>
              <a:endParaRPr lang="zh-CN" altLang="en-US"/>
            </a:p>
          </p:txBody>
        </p:sp>
        <p:sp>
          <p:nvSpPr>
            <p:cNvPr id="143" name="任意多边形: 形状 142"/>
            <p:cNvSpPr/>
            <p:nvPr/>
          </p:nvSpPr>
          <p:spPr>
            <a:xfrm>
              <a:off x="6089610" y="3451193"/>
              <a:ext cx="15826" cy="3905"/>
            </a:xfrm>
            <a:custGeom>
              <a:avLst/>
              <a:gdLst>
                <a:gd name="connsiteX0" fmla="*/ 8199 w 15826"/>
                <a:gd name="connsiteY0" fmla="*/ 3905 h 3905"/>
                <a:gd name="connsiteX1" fmla="*/ 15819 w 15826"/>
                <a:gd name="connsiteY1" fmla="*/ 1905 h 3905"/>
                <a:gd name="connsiteX2" fmla="*/ 7628 w 15826"/>
                <a:gd name="connsiteY2" fmla="*/ 0 h 3905"/>
                <a:gd name="connsiteX3" fmla="*/ 8 w 15826"/>
                <a:gd name="connsiteY3" fmla="*/ 1905 h 3905"/>
                <a:gd name="connsiteX4" fmla="*/ 8199 w 15826"/>
                <a:gd name="connsiteY4" fmla="*/ 3905 h 3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6" h="3905">
                  <a:moveTo>
                    <a:pt x="8199" y="3905"/>
                  </a:moveTo>
                  <a:cubicBezTo>
                    <a:pt x="12580" y="3905"/>
                    <a:pt x="16010" y="3048"/>
                    <a:pt x="15819" y="1905"/>
                  </a:cubicBezTo>
                  <a:cubicBezTo>
                    <a:pt x="15629" y="857"/>
                    <a:pt x="12009" y="0"/>
                    <a:pt x="7628" y="0"/>
                  </a:cubicBezTo>
                  <a:cubicBezTo>
                    <a:pt x="3246" y="0"/>
                    <a:pt x="-183" y="857"/>
                    <a:pt x="8" y="1905"/>
                  </a:cubicBezTo>
                  <a:cubicBezTo>
                    <a:pt x="198" y="3048"/>
                    <a:pt x="3818" y="3905"/>
                    <a:pt x="8199" y="3905"/>
                  </a:cubicBezTo>
                  <a:close/>
                </a:path>
              </a:pathLst>
            </a:custGeom>
            <a:grpFill/>
            <a:ln w="9525" cap="flat">
              <a:noFill/>
              <a:prstDash val="solid"/>
              <a:miter/>
            </a:ln>
          </p:spPr>
          <p:txBody>
            <a:bodyPr rtlCol="0" anchor="ctr"/>
            <a:lstStyle/>
            <a:p>
              <a:endParaRPr lang="zh-CN" altLang="en-US"/>
            </a:p>
          </p:txBody>
        </p:sp>
        <p:sp>
          <p:nvSpPr>
            <p:cNvPr id="144" name="任意多边形: 形状 143"/>
            <p:cNvSpPr/>
            <p:nvPr/>
          </p:nvSpPr>
          <p:spPr>
            <a:xfrm>
              <a:off x="6156274" y="3451288"/>
              <a:ext cx="15180" cy="3714"/>
            </a:xfrm>
            <a:custGeom>
              <a:avLst/>
              <a:gdLst>
                <a:gd name="connsiteX0" fmla="*/ 8114 w 15180"/>
                <a:gd name="connsiteY0" fmla="*/ 3715 h 3714"/>
                <a:gd name="connsiteX1" fmla="*/ 15163 w 15180"/>
                <a:gd name="connsiteY1" fmla="*/ 1810 h 3714"/>
                <a:gd name="connsiteX2" fmla="*/ 7067 w 15180"/>
                <a:gd name="connsiteY2" fmla="*/ 0 h 3714"/>
                <a:gd name="connsiteX3" fmla="*/ 18 w 15180"/>
                <a:gd name="connsiteY3" fmla="*/ 1810 h 3714"/>
                <a:gd name="connsiteX4" fmla="*/ 8114 w 15180"/>
                <a:gd name="connsiteY4" fmla="*/ 3715 h 3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80" h="3714">
                  <a:moveTo>
                    <a:pt x="8114" y="3715"/>
                  </a:moveTo>
                  <a:cubicBezTo>
                    <a:pt x="12305" y="3715"/>
                    <a:pt x="15448" y="2858"/>
                    <a:pt x="15163" y="1810"/>
                  </a:cubicBezTo>
                  <a:cubicBezTo>
                    <a:pt x="14877" y="762"/>
                    <a:pt x="11257" y="0"/>
                    <a:pt x="7067" y="0"/>
                  </a:cubicBezTo>
                  <a:cubicBezTo>
                    <a:pt x="2876" y="0"/>
                    <a:pt x="-268" y="857"/>
                    <a:pt x="18" y="1810"/>
                  </a:cubicBezTo>
                  <a:cubicBezTo>
                    <a:pt x="399" y="2858"/>
                    <a:pt x="4019" y="3715"/>
                    <a:pt x="8114" y="3715"/>
                  </a:cubicBezTo>
                  <a:close/>
                </a:path>
              </a:pathLst>
            </a:custGeom>
            <a:grpFill/>
            <a:ln w="9525" cap="flat">
              <a:noFill/>
              <a:prstDash val="solid"/>
              <a:miter/>
            </a:ln>
          </p:spPr>
          <p:txBody>
            <a:bodyPr rtlCol="0" anchor="ctr"/>
            <a:lstStyle/>
            <a:p>
              <a:endParaRPr lang="zh-CN" altLang="en-US"/>
            </a:p>
          </p:txBody>
        </p:sp>
        <p:sp>
          <p:nvSpPr>
            <p:cNvPr id="145" name="任意多边形: 形状 144"/>
            <p:cNvSpPr/>
            <p:nvPr/>
          </p:nvSpPr>
          <p:spPr>
            <a:xfrm>
              <a:off x="6223029" y="3451383"/>
              <a:ext cx="14449" cy="3524"/>
            </a:xfrm>
            <a:custGeom>
              <a:avLst/>
              <a:gdLst>
                <a:gd name="connsiteX0" fmla="*/ 7939 w 14449"/>
                <a:gd name="connsiteY0" fmla="*/ 3524 h 3524"/>
                <a:gd name="connsiteX1" fmla="*/ 14416 w 14449"/>
                <a:gd name="connsiteY1" fmla="*/ 1714 h 3524"/>
                <a:gd name="connsiteX2" fmla="*/ 6510 w 14449"/>
                <a:gd name="connsiteY2" fmla="*/ 0 h 3524"/>
                <a:gd name="connsiteX3" fmla="*/ 33 w 14449"/>
                <a:gd name="connsiteY3" fmla="*/ 1714 h 3524"/>
                <a:gd name="connsiteX4" fmla="*/ 7939 w 14449"/>
                <a:gd name="connsiteY4" fmla="*/ 3524 h 3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49" h="3524">
                  <a:moveTo>
                    <a:pt x="7939" y="3524"/>
                  </a:moveTo>
                  <a:cubicBezTo>
                    <a:pt x="11939" y="3524"/>
                    <a:pt x="14797" y="2762"/>
                    <a:pt x="14416" y="1714"/>
                  </a:cubicBezTo>
                  <a:cubicBezTo>
                    <a:pt x="14035" y="762"/>
                    <a:pt x="10511" y="0"/>
                    <a:pt x="6510" y="0"/>
                  </a:cubicBezTo>
                  <a:cubicBezTo>
                    <a:pt x="2605" y="0"/>
                    <a:pt x="-348" y="762"/>
                    <a:pt x="33" y="1714"/>
                  </a:cubicBezTo>
                  <a:cubicBezTo>
                    <a:pt x="414" y="2667"/>
                    <a:pt x="4034" y="3524"/>
                    <a:pt x="7939" y="3524"/>
                  </a:cubicBezTo>
                  <a:close/>
                </a:path>
              </a:pathLst>
            </a:custGeom>
            <a:grpFill/>
            <a:ln w="9525" cap="flat">
              <a:noFill/>
              <a:prstDash val="solid"/>
              <a:miter/>
            </a:ln>
          </p:spPr>
          <p:txBody>
            <a:bodyPr rtlCol="0" anchor="ctr"/>
            <a:lstStyle/>
            <a:p>
              <a:endParaRPr lang="zh-CN" altLang="en-US"/>
            </a:p>
          </p:txBody>
        </p:sp>
        <p:sp>
          <p:nvSpPr>
            <p:cNvPr id="146" name="任意多边形: 形状 145"/>
            <p:cNvSpPr/>
            <p:nvPr/>
          </p:nvSpPr>
          <p:spPr>
            <a:xfrm>
              <a:off x="6289985" y="3451479"/>
              <a:ext cx="13430" cy="3238"/>
            </a:xfrm>
            <a:custGeom>
              <a:avLst/>
              <a:gdLst>
                <a:gd name="connsiteX0" fmla="*/ 7563 w 13430"/>
                <a:gd name="connsiteY0" fmla="*/ 3238 h 3238"/>
                <a:gd name="connsiteX1" fmla="*/ 13374 w 13430"/>
                <a:gd name="connsiteY1" fmla="*/ 1619 h 3238"/>
                <a:gd name="connsiteX2" fmla="*/ 5849 w 13430"/>
                <a:gd name="connsiteY2" fmla="*/ 0 h 3238"/>
                <a:gd name="connsiteX3" fmla="*/ 39 w 13430"/>
                <a:gd name="connsiteY3" fmla="*/ 1619 h 3238"/>
                <a:gd name="connsiteX4" fmla="*/ 7563 w 13430"/>
                <a:gd name="connsiteY4" fmla="*/ 3238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0" h="3238">
                  <a:moveTo>
                    <a:pt x="7563" y="3238"/>
                  </a:moveTo>
                  <a:cubicBezTo>
                    <a:pt x="11278" y="3238"/>
                    <a:pt x="13850" y="2476"/>
                    <a:pt x="13374" y="1619"/>
                  </a:cubicBezTo>
                  <a:cubicBezTo>
                    <a:pt x="12897" y="762"/>
                    <a:pt x="9564" y="0"/>
                    <a:pt x="5849" y="0"/>
                  </a:cubicBezTo>
                  <a:cubicBezTo>
                    <a:pt x="2134" y="0"/>
                    <a:pt x="-342" y="762"/>
                    <a:pt x="39" y="1619"/>
                  </a:cubicBezTo>
                  <a:cubicBezTo>
                    <a:pt x="515" y="2572"/>
                    <a:pt x="3849" y="3238"/>
                    <a:pt x="7563" y="3238"/>
                  </a:cubicBezTo>
                  <a:close/>
                </a:path>
              </a:pathLst>
            </a:custGeom>
            <a:grpFill/>
            <a:ln w="9525" cap="flat">
              <a:noFill/>
              <a:prstDash val="solid"/>
              <a:miter/>
            </a:ln>
          </p:spPr>
          <p:txBody>
            <a:bodyPr rtlCol="0" anchor="ctr"/>
            <a:lstStyle/>
            <a:p>
              <a:endParaRPr lang="zh-CN" altLang="en-US"/>
            </a:p>
          </p:txBody>
        </p:sp>
        <p:sp>
          <p:nvSpPr>
            <p:cNvPr id="147" name="任意多边形: 形状 146"/>
            <p:cNvSpPr/>
            <p:nvPr/>
          </p:nvSpPr>
          <p:spPr>
            <a:xfrm>
              <a:off x="6357274" y="3451669"/>
              <a:ext cx="11516" cy="2857"/>
            </a:xfrm>
            <a:custGeom>
              <a:avLst/>
              <a:gdLst>
                <a:gd name="connsiteX0" fmla="*/ 6663 w 11516"/>
                <a:gd name="connsiteY0" fmla="*/ 2857 h 2857"/>
                <a:gd name="connsiteX1" fmla="*/ 11426 w 11516"/>
                <a:gd name="connsiteY1" fmla="*/ 1429 h 2857"/>
                <a:gd name="connsiteX2" fmla="*/ 4853 w 11516"/>
                <a:gd name="connsiteY2" fmla="*/ 0 h 2857"/>
                <a:gd name="connsiteX3" fmla="*/ 91 w 11516"/>
                <a:gd name="connsiteY3" fmla="*/ 1429 h 2857"/>
                <a:gd name="connsiteX4" fmla="*/ 6663 w 11516"/>
                <a:gd name="connsiteY4" fmla="*/ 2857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16" h="2857">
                  <a:moveTo>
                    <a:pt x="6663" y="2857"/>
                  </a:moveTo>
                  <a:cubicBezTo>
                    <a:pt x="9806" y="2857"/>
                    <a:pt x="11997" y="2191"/>
                    <a:pt x="11426" y="1429"/>
                  </a:cubicBezTo>
                  <a:cubicBezTo>
                    <a:pt x="10949" y="667"/>
                    <a:pt x="7997" y="0"/>
                    <a:pt x="4853" y="0"/>
                  </a:cubicBezTo>
                  <a:cubicBezTo>
                    <a:pt x="1710" y="0"/>
                    <a:pt x="-481" y="667"/>
                    <a:pt x="91" y="1429"/>
                  </a:cubicBezTo>
                  <a:cubicBezTo>
                    <a:pt x="567" y="2191"/>
                    <a:pt x="3520" y="2857"/>
                    <a:pt x="6663" y="2857"/>
                  </a:cubicBezTo>
                  <a:close/>
                </a:path>
              </a:pathLst>
            </a:custGeom>
            <a:grpFill/>
            <a:ln w="9525" cap="flat">
              <a:noFill/>
              <a:prstDash val="solid"/>
              <a:miter/>
            </a:ln>
          </p:spPr>
          <p:txBody>
            <a:bodyPr rtlCol="0" anchor="ctr"/>
            <a:lstStyle/>
            <a:p>
              <a:endParaRPr lang="zh-CN" altLang="en-US"/>
            </a:p>
          </p:txBody>
        </p:sp>
        <p:sp>
          <p:nvSpPr>
            <p:cNvPr id="148" name="任意多边形: 形状 147"/>
            <p:cNvSpPr/>
            <p:nvPr/>
          </p:nvSpPr>
          <p:spPr>
            <a:xfrm>
              <a:off x="6424315" y="3451859"/>
              <a:ext cx="10117" cy="2476"/>
            </a:xfrm>
            <a:custGeom>
              <a:avLst/>
              <a:gdLst>
                <a:gd name="connsiteX0" fmla="*/ 6011 w 10117"/>
                <a:gd name="connsiteY0" fmla="*/ 2477 h 2476"/>
                <a:gd name="connsiteX1" fmla="*/ 10012 w 10117"/>
                <a:gd name="connsiteY1" fmla="*/ 1238 h 2476"/>
                <a:gd name="connsiteX2" fmla="*/ 4106 w 10117"/>
                <a:gd name="connsiteY2" fmla="*/ 0 h 2476"/>
                <a:gd name="connsiteX3" fmla="*/ 105 w 10117"/>
                <a:gd name="connsiteY3" fmla="*/ 1238 h 2476"/>
                <a:gd name="connsiteX4" fmla="*/ 6011 w 10117"/>
                <a:gd name="connsiteY4" fmla="*/ 2477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7" h="2476">
                  <a:moveTo>
                    <a:pt x="6011" y="2477"/>
                  </a:moveTo>
                  <a:cubicBezTo>
                    <a:pt x="8773" y="2477"/>
                    <a:pt x="10583" y="1905"/>
                    <a:pt x="10012" y="1238"/>
                  </a:cubicBezTo>
                  <a:cubicBezTo>
                    <a:pt x="9440" y="572"/>
                    <a:pt x="6868" y="0"/>
                    <a:pt x="4106" y="0"/>
                  </a:cubicBezTo>
                  <a:cubicBezTo>
                    <a:pt x="1344" y="0"/>
                    <a:pt x="-466" y="572"/>
                    <a:pt x="105" y="1238"/>
                  </a:cubicBezTo>
                  <a:cubicBezTo>
                    <a:pt x="677" y="1905"/>
                    <a:pt x="3249" y="2477"/>
                    <a:pt x="6011" y="2477"/>
                  </a:cubicBezTo>
                  <a:close/>
                </a:path>
              </a:pathLst>
            </a:custGeom>
            <a:grpFill/>
            <a:ln w="9525" cap="flat">
              <a:noFill/>
              <a:prstDash val="solid"/>
              <a:miter/>
            </a:ln>
          </p:spPr>
          <p:txBody>
            <a:bodyPr rtlCol="0" anchor="ctr"/>
            <a:lstStyle/>
            <a:p>
              <a:endParaRPr lang="zh-CN" altLang="en-US"/>
            </a:p>
          </p:txBody>
        </p:sp>
        <p:sp>
          <p:nvSpPr>
            <p:cNvPr id="149" name="任意多边形: 形状 148"/>
            <p:cNvSpPr/>
            <p:nvPr/>
          </p:nvSpPr>
          <p:spPr>
            <a:xfrm>
              <a:off x="6491671" y="3452241"/>
              <a:ext cx="8284" cy="1904"/>
            </a:xfrm>
            <a:custGeom>
              <a:avLst/>
              <a:gdLst>
                <a:gd name="connsiteX0" fmla="*/ 5045 w 8284"/>
                <a:gd name="connsiteY0" fmla="*/ 1905 h 1904"/>
                <a:gd name="connsiteX1" fmla="*/ 8188 w 8284"/>
                <a:gd name="connsiteY1" fmla="*/ 952 h 1904"/>
                <a:gd name="connsiteX2" fmla="*/ 3235 w 8284"/>
                <a:gd name="connsiteY2" fmla="*/ 0 h 1904"/>
                <a:gd name="connsiteX3" fmla="*/ 92 w 8284"/>
                <a:gd name="connsiteY3" fmla="*/ 952 h 1904"/>
                <a:gd name="connsiteX4" fmla="*/ 5045 w 8284"/>
                <a:gd name="connsiteY4" fmla="*/ 1905 h 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4" h="1904">
                  <a:moveTo>
                    <a:pt x="5045" y="1905"/>
                  </a:moveTo>
                  <a:cubicBezTo>
                    <a:pt x="7331" y="1905"/>
                    <a:pt x="8664" y="1429"/>
                    <a:pt x="8188" y="952"/>
                  </a:cubicBezTo>
                  <a:cubicBezTo>
                    <a:pt x="7712" y="381"/>
                    <a:pt x="5521" y="0"/>
                    <a:pt x="3235" y="0"/>
                  </a:cubicBezTo>
                  <a:cubicBezTo>
                    <a:pt x="1044" y="0"/>
                    <a:pt x="-385" y="476"/>
                    <a:pt x="92" y="952"/>
                  </a:cubicBezTo>
                  <a:cubicBezTo>
                    <a:pt x="568" y="1429"/>
                    <a:pt x="2759" y="1905"/>
                    <a:pt x="5045" y="1905"/>
                  </a:cubicBezTo>
                  <a:close/>
                </a:path>
              </a:pathLst>
            </a:custGeom>
            <a:grpFill/>
            <a:ln w="9525" cap="flat">
              <a:noFill/>
              <a:prstDash val="solid"/>
              <a:miter/>
            </a:ln>
          </p:spPr>
          <p:txBody>
            <a:bodyPr rtlCol="0" anchor="ctr"/>
            <a:lstStyle/>
            <a:p>
              <a:endParaRPr lang="zh-CN" altLang="en-US"/>
            </a:p>
          </p:txBody>
        </p:sp>
        <p:sp>
          <p:nvSpPr>
            <p:cNvPr id="150" name="任意多边形: 形状 149"/>
            <p:cNvSpPr/>
            <p:nvPr/>
          </p:nvSpPr>
          <p:spPr>
            <a:xfrm>
              <a:off x="6558806" y="3452336"/>
              <a:ext cx="6788" cy="1619"/>
            </a:xfrm>
            <a:custGeom>
              <a:avLst/>
              <a:gdLst>
                <a:gd name="connsiteX0" fmla="*/ 4204 w 6788"/>
                <a:gd name="connsiteY0" fmla="*/ 1619 h 1619"/>
                <a:gd name="connsiteX1" fmla="*/ 6681 w 6788"/>
                <a:gd name="connsiteY1" fmla="*/ 762 h 1619"/>
                <a:gd name="connsiteX2" fmla="*/ 2585 w 6788"/>
                <a:gd name="connsiteY2" fmla="*/ 0 h 1619"/>
                <a:gd name="connsiteX3" fmla="*/ 108 w 6788"/>
                <a:gd name="connsiteY3" fmla="*/ 762 h 1619"/>
                <a:gd name="connsiteX4" fmla="*/ 4204 w 6788"/>
                <a:gd name="connsiteY4" fmla="*/ 1619 h 1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8" h="1619">
                  <a:moveTo>
                    <a:pt x="4204" y="1619"/>
                  </a:moveTo>
                  <a:cubicBezTo>
                    <a:pt x="6014" y="1619"/>
                    <a:pt x="7157" y="1238"/>
                    <a:pt x="6681" y="762"/>
                  </a:cubicBezTo>
                  <a:cubicBezTo>
                    <a:pt x="6204" y="286"/>
                    <a:pt x="4394" y="0"/>
                    <a:pt x="2585" y="0"/>
                  </a:cubicBezTo>
                  <a:cubicBezTo>
                    <a:pt x="775" y="0"/>
                    <a:pt x="-368" y="381"/>
                    <a:pt x="108" y="762"/>
                  </a:cubicBezTo>
                  <a:cubicBezTo>
                    <a:pt x="489" y="1238"/>
                    <a:pt x="2394" y="1619"/>
                    <a:pt x="4204" y="1619"/>
                  </a:cubicBezTo>
                  <a:close/>
                </a:path>
              </a:pathLst>
            </a:custGeom>
            <a:grpFill/>
            <a:ln w="9525" cap="flat">
              <a:noFill/>
              <a:prstDash val="solid"/>
              <a:miter/>
            </a:ln>
          </p:spPr>
          <p:txBody>
            <a:bodyPr rtlCol="0" anchor="ctr"/>
            <a:lstStyle/>
            <a:p>
              <a:endParaRPr lang="zh-CN" altLang="en-US"/>
            </a:p>
          </p:txBody>
        </p:sp>
        <p:sp>
          <p:nvSpPr>
            <p:cNvPr id="151" name="任意多边形: 形状 150"/>
            <p:cNvSpPr/>
            <p:nvPr/>
          </p:nvSpPr>
          <p:spPr>
            <a:xfrm>
              <a:off x="6626062" y="3452526"/>
              <a:ext cx="4958" cy="1142"/>
            </a:xfrm>
            <a:custGeom>
              <a:avLst/>
              <a:gdLst>
                <a:gd name="connsiteX0" fmla="*/ 3146 w 4958"/>
                <a:gd name="connsiteY0" fmla="*/ 1143 h 1142"/>
                <a:gd name="connsiteX1" fmla="*/ 4861 w 4958"/>
                <a:gd name="connsiteY1" fmla="*/ 571 h 1142"/>
                <a:gd name="connsiteX2" fmla="*/ 1813 w 4958"/>
                <a:gd name="connsiteY2" fmla="*/ 0 h 1142"/>
                <a:gd name="connsiteX3" fmla="*/ 98 w 4958"/>
                <a:gd name="connsiteY3" fmla="*/ 571 h 1142"/>
                <a:gd name="connsiteX4" fmla="*/ 3146 w 4958"/>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8" h="1142">
                  <a:moveTo>
                    <a:pt x="3146" y="1143"/>
                  </a:moveTo>
                  <a:cubicBezTo>
                    <a:pt x="4480" y="1143"/>
                    <a:pt x="5242" y="857"/>
                    <a:pt x="4861" y="571"/>
                  </a:cubicBezTo>
                  <a:cubicBezTo>
                    <a:pt x="4480" y="286"/>
                    <a:pt x="3146" y="0"/>
                    <a:pt x="1813" y="0"/>
                  </a:cubicBezTo>
                  <a:cubicBezTo>
                    <a:pt x="479" y="0"/>
                    <a:pt x="-283" y="286"/>
                    <a:pt x="98" y="571"/>
                  </a:cubicBezTo>
                  <a:cubicBezTo>
                    <a:pt x="479" y="953"/>
                    <a:pt x="1813" y="1143"/>
                    <a:pt x="3146" y="1143"/>
                  </a:cubicBezTo>
                  <a:close/>
                </a:path>
              </a:pathLst>
            </a:custGeom>
            <a:grpFill/>
            <a:ln w="9525" cap="flat">
              <a:noFill/>
              <a:prstDash val="solid"/>
              <a:miter/>
            </a:ln>
          </p:spPr>
          <p:txBody>
            <a:bodyPr rtlCol="0" anchor="ctr"/>
            <a:lstStyle/>
            <a:p>
              <a:endParaRPr lang="zh-CN" altLang="en-US"/>
            </a:p>
          </p:txBody>
        </p:sp>
        <p:sp>
          <p:nvSpPr>
            <p:cNvPr id="152" name="任意多边形: 形状 151"/>
            <p:cNvSpPr/>
            <p:nvPr/>
          </p:nvSpPr>
          <p:spPr>
            <a:xfrm>
              <a:off x="6693134" y="3452812"/>
              <a:ext cx="3498" cy="762"/>
            </a:xfrm>
            <a:custGeom>
              <a:avLst/>
              <a:gdLst>
                <a:gd name="connsiteX0" fmla="*/ 2273 w 3498"/>
                <a:gd name="connsiteY0" fmla="*/ 762 h 762"/>
                <a:gd name="connsiteX1" fmla="*/ 3416 w 3498"/>
                <a:gd name="connsiteY1" fmla="*/ 381 h 762"/>
                <a:gd name="connsiteX2" fmla="*/ 1225 w 3498"/>
                <a:gd name="connsiteY2" fmla="*/ 0 h 762"/>
                <a:gd name="connsiteX3" fmla="*/ 82 w 3498"/>
                <a:gd name="connsiteY3" fmla="*/ 381 h 762"/>
                <a:gd name="connsiteX4" fmla="*/ 2273 w 3498"/>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8" h="762">
                  <a:moveTo>
                    <a:pt x="2273" y="762"/>
                  </a:moveTo>
                  <a:cubicBezTo>
                    <a:pt x="3225" y="762"/>
                    <a:pt x="3702" y="571"/>
                    <a:pt x="3416" y="381"/>
                  </a:cubicBezTo>
                  <a:cubicBezTo>
                    <a:pt x="3130" y="191"/>
                    <a:pt x="2178" y="0"/>
                    <a:pt x="1225" y="0"/>
                  </a:cubicBezTo>
                  <a:cubicBezTo>
                    <a:pt x="273" y="0"/>
                    <a:pt x="-203" y="191"/>
                    <a:pt x="82" y="381"/>
                  </a:cubicBezTo>
                  <a:cubicBezTo>
                    <a:pt x="463" y="571"/>
                    <a:pt x="1416" y="762"/>
                    <a:pt x="2273" y="762"/>
                  </a:cubicBezTo>
                  <a:close/>
                </a:path>
              </a:pathLst>
            </a:custGeom>
            <a:grpFill/>
            <a:ln w="9525" cap="flat">
              <a:noFill/>
              <a:prstDash val="solid"/>
              <a:miter/>
            </a:ln>
          </p:spPr>
          <p:txBody>
            <a:bodyPr rtlCol="0" anchor="ctr"/>
            <a:lstStyle/>
            <a:p>
              <a:endParaRPr lang="zh-CN" altLang="en-US"/>
            </a:p>
          </p:txBody>
        </p:sp>
        <p:sp>
          <p:nvSpPr>
            <p:cNvPr id="153" name="任意多边形: 形状 152"/>
            <p:cNvSpPr/>
            <p:nvPr/>
          </p:nvSpPr>
          <p:spPr>
            <a:xfrm>
              <a:off x="6760308" y="3453003"/>
              <a:ext cx="1929" cy="380"/>
            </a:xfrm>
            <a:custGeom>
              <a:avLst/>
              <a:gdLst>
                <a:gd name="connsiteX0" fmla="*/ 1298 w 1929"/>
                <a:gd name="connsiteY0" fmla="*/ 381 h 380"/>
                <a:gd name="connsiteX1" fmla="*/ 1869 w 1929"/>
                <a:gd name="connsiteY1" fmla="*/ 190 h 380"/>
                <a:gd name="connsiteX2" fmla="*/ 631 w 1929"/>
                <a:gd name="connsiteY2" fmla="*/ 0 h 380"/>
                <a:gd name="connsiteX3" fmla="*/ 60 w 1929"/>
                <a:gd name="connsiteY3" fmla="*/ 190 h 380"/>
                <a:gd name="connsiteX4" fmla="*/ 1298 w 1929"/>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9" h="380">
                  <a:moveTo>
                    <a:pt x="1298" y="381"/>
                  </a:moveTo>
                  <a:cubicBezTo>
                    <a:pt x="1774" y="381"/>
                    <a:pt x="2060" y="286"/>
                    <a:pt x="1869" y="190"/>
                  </a:cubicBezTo>
                  <a:cubicBezTo>
                    <a:pt x="1679" y="95"/>
                    <a:pt x="1107" y="0"/>
                    <a:pt x="631" y="0"/>
                  </a:cubicBezTo>
                  <a:cubicBezTo>
                    <a:pt x="155" y="0"/>
                    <a:pt x="-131" y="95"/>
                    <a:pt x="60" y="190"/>
                  </a:cubicBezTo>
                  <a:cubicBezTo>
                    <a:pt x="250" y="286"/>
                    <a:pt x="821" y="381"/>
                    <a:pt x="1298" y="381"/>
                  </a:cubicBezTo>
                  <a:close/>
                </a:path>
              </a:pathLst>
            </a:custGeom>
            <a:grpFill/>
            <a:ln w="9525" cap="flat">
              <a:noFill/>
              <a:prstDash val="solid"/>
              <a:miter/>
            </a:ln>
          </p:spPr>
          <p:txBody>
            <a:bodyPr rtlCol="0" anchor="ctr"/>
            <a:lstStyle/>
            <a:p>
              <a:endParaRPr lang="zh-CN" altLang="en-US"/>
            </a:p>
          </p:txBody>
        </p:sp>
        <p:sp>
          <p:nvSpPr>
            <p:cNvPr id="154" name="任意多边形: 形状 153"/>
            <p:cNvSpPr/>
            <p:nvPr/>
          </p:nvSpPr>
          <p:spPr>
            <a:xfrm>
              <a:off x="6827291" y="3453003"/>
              <a:ext cx="741" cy="190"/>
            </a:xfrm>
            <a:custGeom>
              <a:avLst/>
              <a:gdLst>
                <a:gd name="connsiteX0" fmla="*/ 514 w 741"/>
                <a:gd name="connsiteY0" fmla="*/ 190 h 190"/>
                <a:gd name="connsiteX1" fmla="*/ 704 w 741"/>
                <a:gd name="connsiteY1" fmla="*/ 95 h 190"/>
                <a:gd name="connsiteX2" fmla="*/ 228 w 741"/>
                <a:gd name="connsiteY2" fmla="*/ 0 h 190"/>
                <a:gd name="connsiteX3" fmla="*/ 37 w 741"/>
                <a:gd name="connsiteY3" fmla="*/ 95 h 190"/>
                <a:gd name="connsiteX4" fmla="*/ 514 w 741"/>
                <a:gd name="connsiteY4" fmla="*/ 190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 h="190">
                  <a:moveTo>
                    <a:pt x="514" y="190"/>
                  </a:moveTo>
                  <a:cubicBezTo>
                    <a:pt x="704" y="190"/>
                    <a:pt x="799" y="190"/>
                    <a:pt x="704" y="95"/>
                  </a:cubicBezTo>
                  <a:cubicBezTo>
                    <a:pt x="609" y="95"/>
                    <a:pt x="418" y="0"/>
                    <a:pt x="228" y="0"/>
                  </a:cubicBezTo>
                  <a:cubicBezTo>
                    <a:pt x="37" y="0"/>
                    <a:pt x="-58" y="0"/>
                    <a:pt x="37" y="95"/>
                  </a:cubicBezTo>
                  <a:cubicBezTo>
                    <a:pt x="133" y="190"/>
                    <a:pt x="323" y="190"/>
                    <a:pt x="514" y="190"/>
                  </a:cubicBezTo>
                  <a:close/>
                </a:path>
              </a:pathLst>
            </a:custGeom>
            <a:grpFill/>
            <a:ln w="9525" cap="flat">
              <a:noFill/>
              <a:prstDash val="solid"/>
              <a:miter/>
            </a:ln>
          </p:spPr>
          <p:txBody>
            <a:bodyPr rtlCol="0" anchor="ctr"/>
            <a:lstStyle/>
            <a:p>
              <a:endParaRPr lang="zh-CN" altLang="en-US"/>
            </a:p>
          </p:txBody>
        </p:sp>
        <p:sp>
          <p:nvSpPr>
            <p:cNvPr id="155" name="任意多边形: 形状 154"/>
            <p:cNvSpPr/>
            <p:nvPr/>
          </p:nvSpPr>
          <p:spPr>
            <a:xfrm>
              <a:off x="5175693" y="3469766"/>
              <a:ext cx="799" cy="190"/>
            </a:xfrm>
            <a:custGeom>
              <a:avLst/>
              <a:gdLst>
                <a:gd name="connsiteX0" fmla="*/ 286 w 799"/>
                <a:gd name="connsiteY0" fmla="*/ 191 h 190"/>
                <a:gd name="connsiteX1" fmla="*/ 762 w 799"/>
                <a:gd name="connsiteY1" fmla="*/ 95 h 190"/>
                <a:gd name="connsiteX2" fmla="*/ 572 w 799"/>
                <a:gd name="connsiteY2" fmla="*/ 0 h 190"/>
                <a:gd name="connsiteX3" fmla="*/ 0 w 799"/>
                <a:gd name="connsiteY3" fmla="*/ 95 h 190"/>
                <a:gd name="connsiteX4" fmla="*/ 286 w 799"/>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9" h="190">
                  <a:moveTo>
                    <a:pt x="286" y="191"/>
                  </a:moveTo>
                  <a:cubicBezTo>
                    <a:pt x="476" y="191"/>
                    <a:pt x="762" y="191"/>
                    <a:pt x="762" y="95"/>
                  </a:cubicBezTo>
                  <a:cubicBezTo>
                    <a:pt x="857" y="0"/>
                    <a:pt x="762" y="0"/>
                    <a:pt x="572" y="0"/>
                  </a:cubicBezTo>
                  <a:cubicBezTo>
                    <a:pt x="381" y="0"/>
                    <a:pt x="95" y="0"/>
                    <a:pt x="0" y="95"/>
                  </a:cubicBezTo>
                  <a:cubicBezTo>
                    <a:pt x="0" y="191"/>
                    <a:pt x="95" y="191"/>
                    <a:pt x="286" y="191"/>
                  </a:cubicBezTo>
                  <a:close/>
                </a:path>
              </a:pathLst>
            </a:custGeom>
            <a:grpFill/>
            <a:ln w="9525" cap="flat">
              <a:noFill/>
              <a:prstDash val="solid"/>
              <a:miter/>
            </a:ln>
          </p:spPr>
          <p:txBody>
            <a:bodyPr rtlCol="0" anchor="ctr"/>
            <a:lstStyle/>
            <a:p>
              <a:endParaRPr lang="zh-CN" altLang="en-US"/>
            </a:p>
          </p:txBody>
        </p:sp>
        <p:sp>
          <p:nvSpPr>
            <p:cNvPr id="156" name="任意多边形: 形状 155"/>
            <p:cNvSpPr/>
            <p:nvPr/>
          </p:nvSpPr>
          <p:spPr>
            <a:xfrm>
              <a:off x="5243590" y="3469671"/>
              <a:ext cx="1981" cy="476"/>
            </a:xfrm>
            <a:custGeom>
              <a:avLst/>
              <a:gdLst>
                <a:gd name="connsiteX0" fmla="*/ 684 w 1981"/>
                <a:gd name="connsiteY0" fmla="*/ 476 h 476"/>
                <a:gd name="connsiteX1" fmla="*/ 1922 w 1981"/>
                <a:gd name="connsiteY1" fmla="*/ 286 h 476"/>
                <a:gd name="connsiteX2" fmla="*/ 1350 w 1981"/>
                <a:gd name="connsiteY2" fmla="*/ 0 h 476"/>
                <a:gd name="connsiteX3" fmla="*/ 112 w 1981"/>
                <a:gd name="connsiteY3" fmla="*/ 286 h 476"/>
                <a:gd name="connsiteX4" fmla="*/ 684 w 1981"/>
                <a:gd name="connsiteY4" fmla="*/ 476 h 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1" h="476">
                  <a:moveTo>
                    <a:pt x="684" y="476"/>
                  </a:moveTo>
                  <a:cubicBezTo>
                    <a:pt x="1160" y="476"/>
                    <a:pt x="1731" y="381"/>
                    <a:pt x="1922" y="286"/>
                  </a:cubicBezTo>
                  <a:cubicBezTo>
                    <a:pt x="2112" y="190"/>
                    <a:pt x="1827" y="0"/>
                    <a:pt x="1350" y="0"/>
                  </a:cubicBezTo>
                  <a:cubicBezTo>
                    <a:pt x="874" y="0"/>
                    <a:pt x="207" y="95"/>
                    <a:pt x="112" y="286"/>
                  </a:cubicBezTo>
                  <a:cubicBezTo>
                    <a:pt x="-174" y="286"/>
                    <a:pt x="112" y="476"/>
                    <a:pt x="684" y="476"/>
                  </a:cubicBezTo>
                  <a:close/>
                </a:path>
              </a:pathLst>
            </a:custGeom>
            <a:grpFill/>
            <a:ln w="9525" cap="flat">
              <a:noFill/>
              <a:prstDash val="solid"/>
              <a:miter/>
            </a:ln>
          </p:spPr>
          <p:txBody>
            <a:bodyPr rtlCol="0" anchor="ctr"/>
            <a:lstStyle/>
            <a:p>
              <a:endParaRPr lang="zh-CN" altLang="en-US"/>
            </a:p>
          </p:txBody>
        </p:sp>
        <p:sp>
          <p:nvSpPr>
            <p:cNvPr id="157" name="任意多边形: 形状 156"/>
            <p:cNvSpPr/>
            <p:nvPr/>
          </p:nvSpPr>
          <p:spPr>
            <a:xfrm>
              <a:off x="5311247" y="3469481"/>
              <a:ext cx="3593" cy="857"/>
            </a:xfrm>
            <a:custGeom>
              <a:avLst/>
              <a:gdLst>
                <a:gd name="connsiteX0" fmla="*/ 1225 w 3593"/>
                <a:gd name="connsiteY0" fmla="*/ 857 h 857"/>
                <a:gd name="connsiteX1" fmla="*/ 3511 w 3593"/>
                <a:gd name="connsiteY1" fmla="*/ 476 h 857"/>
                <a:gd name="connsiteX2" fmla="*/ 2368 w 3593"/>
                <a:gd name="connsiteY2" fmla="*/ 0 h 857"/>
                <a:gd name="connsiteX3" fmla="*/ 82 w 3593"/>
                <a:gd name="connsiteY3" fmla="*/ 476 h 857"/>
                <a:gd name="connsiteX4" fmla="*/ 1225 w 3593"/>
                <a:gd name="connsiteY4" fmla="*/ 857 h 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3" h="857">
                  <a:moveTo>
                    <a:pt x="1225" y="857"/>
                  </a:moveTo>
                  <a:cubicBezTo>
                    <a:pt x="2178" y="857"/>
                    <a:pt x="3226" y="667"/>
                    <a:pt x="3511" y="476"/>
                  </a:cubicBezTo>
                  <a:cubicBezTo>
                    <a:pt x="3797" y="191"/>
                    <a:pt x="3321" y="0"/>
                    <a:pt x="2368" y="0"/>
                  </a:cubicBezTo>
                  <a:cubicBezTo>
                    <a:pt x="1416" y="0"/>
                    <a:pt x="368" y="191"/>
                    <a:pt x="82" y="476"/>
                  </a:cubicBezTo>
                  <a:cubicBezTo>
                    <a:pt x="-203" y="667"/>
                    <a:pt x="273" y="857"/>
                    <a:pt x="1225" y="857"/>
                  </a:cubicBezTo>
                  <a:close/>
                </a:path>
              </a:pathLst>
            </a:custGeom>
            <a:grpFill/>
            <a:ln w="9525" cap="flat">
              <a:noFill/>
              <a:prstDash val="solid"/>
              <a:miter/>
            </a:ln>
          </p:spPr>
          <p:txBody>
            <a:bodyPr rtlCol="0" anchor="ctr"/>
            <a:lstStyle/>
            <a:p>
              <a:endParaRPr lang="zh-CN" altLang="en-US"/>
            </a:p>
          </p:txBody>
        </p:sp>
        <p:sp>
          <p:nvSpPr>
            <p:cNvPr id="158" name="任意多边形: 形状 157"/>
            <p:cNvSpPr/>
            <p:nvPr/>
          </p:nvSpPr>
          <p:spPr>
            <a:xfrm>
              <a:off x="5378676" y="3469195"/>
              <a:ext cx="5515" cy="1333"/>
            </a:xfrm>
            <a:custGeom>
              <a:avLst/>
              <a:gdLst>
                <a:gd name="connsiteX0" fmla="*/ 1995 w 5515"/>
                <a:gd name="connsiteY0" fmla="*/ 1333 h 1333"/>
                <a:gd name="connsiteX1" fmla="*/ 5424 w 5515"/>
                <a:gd name="connsiteY1" fmla="*/ 667 h 1333"/>
                <a:gd name="connsiteX2" fmla="*/ 3519 w 5515"/>
                <a:gd name="connsiteY2" fmla="*/ 0 h 1333"/>
                <a:gd name="connsiteX3" fmla="*/ 90 w 5515"/>
                <a:gd name="connsiteY3" fmla="*/ 667 h 1333"/>
                <a:gd name="connsiteX4" fmla="*/ 1995 w 5515"/>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5" h="1333">
                  <a:moveTo>
                    <a:pt x="1995" y="1333"/>
                  </a:moveTo>
                  <a:cubicBezTo>
                    <a:pt x="3424" y="1333"/>
                    <a:pt x="5044" y="1048"/>
                    <a:pt x="5424" y="667"/>
                  </a:cubicBezTo>
                  <a:cubicBezTo>
                    <a:pt x="5806" y="286"/>
                    <a:pt x="4948" y="0"/>
                    <a:pt x="3519" y="0"/>
                  </a:cubicBezTo>
                  <a:cubicBezTo>
                    <a:pt x="2091" y="0"/>
                    <a:pt x="567" y="286"/>
                    <a:pt x="90" y="667"/>
                  </a:cubicBezTo>
                  <a:cubicBezTo>
                    <a:pt x="-290" y="1048"/>
                    <a:pt x="567" y="1333"/>
                    <a:pt x="1995" y="1333"/>
                  </a:cubicBezTo>
                  <a:close/>
                </a:path>
              </a:pathLst>
            </a:custGeom>
            <a:grpFill/>
            <a:ln w="9525" cap="flat">
              <a:noFill/>
              <a:prstDash val="solid"/>
              <a:miter/>
            </a:ln>
          </p:spPr>
          <p:txBody>
            <a:bodyPr rtlCol="0" anchor="ctr"/>
            <a:lstStyle/>
            <a:p>
              <a:endParaRPr lang="zh-CN" altLang="en-US"/>
            </a:p>
          </p:txBody>
        </p:sp>
        <p:sp>
          <p:nvSpPr>
            <p:cNvPr id="159" name="任意多边形: 形状 158"/>
            <p:cNvSpPr/>
            <p:nvPr/>
          </p:nvSpPr>
          <p:spPr>
            <a:xfrm>
              <a:off x="5446191" y="3468909"/>
              <a:ext cx="7454" cy="1904"/>
            </a:xfrm>
            <a:custGeom>
              <a:avLst/>
              <a:gdLst>
                <a:gd name="connsiteX0" fmla="*/ 2775 w 7454"/>
                <a:gd name="connsiteY0" fmla="*/ 1905 h 1904"/>
                <a:gd name="connsiteX1" fmla="*/ 7347 w 7454"/>
                <a:gd name="connsiteY1" fmla="*/ 952 h 1904"/>
                <a:gd name="connsiteX2" fmla="*/ 4680 w 7454"/>
                <a:gd name="connsiteY2" fmla="*/ 0 h 1904"/>
                <a:gd name="connsiteX3" fmla="*/ 108 w 7454"/>
                <a:gd name="connsiteY3" fmla="*/ 952 h 1904"/>
                <a:gd name="connsiteX4" fmla="*/ 2775 w 7454"/>
                <a:gd name="connsiteY4" fmla="*/ 1905 h 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 h="1904">
                  <a:moveTo>
                    <a:pt x="2775" y="1905"/>
                  </a:moveTo>
                  <a:cubicBezTo>
                    <a:pt x="4775" y="1905"/>
                    <a:pt x="6775" y="1524"/>
                    <a:pt x="7347" y="952"/>
                  </a:cubicBezTo>
                  <a:cubicBezTo>
                    <a:pt x="7823" y="476"/>
                    <a:pt x="6680" y="0"/>
                    <a:pt x="4680" y="0"/>
                  </a:cubicBezTo>
                  <a:cubicBezTo>
                    <a:pt x="2679" y="0"/>
                    <a:pt x="679" y="381"/>
                    <a:pt x="108" y="952"/>
                  </a:cubicBezTo>
                  <a:cubicBezTo>
                    <a:pt x="-369" y="1429"/>
                    <a:pt x="774" y="1905"/>
                    <a:pt x="2775" y="1905"/>
                  </a:cubicBezTo>
                  <a:close/>
                </a:path>
              </a:pathLst>
            </a:custGeom>
            <a:grpFill/>
            <a:ln w="9525" cap="flat">
              <a:noFill/>
              <a:prstDash val="solid"/>
              <a:miter/>
            </a:ln>
          </p:spPr>
          <p:txBody>
            <a:bodyPr rtlCol="0" anchor="ctr"/>
            <a:lstStyle/>
            <a:p>
              <a:endParaRPr lang="zh-CN" altLang="en-US"/>
            </a:p>
          </p:txBody>
        </p:sp>
        <p:sp>
          <p:nvSpPr>
            <p:cNvPr id="160" name="任意多边形: 形状 159"/>
            <p:cNvSpPr/>
            <p:nvPr/>
          </p:nvSpPr>
          <p:spPr>
            <a:xfrm>
              <a:off x="5513431" y="3468624"/>
              <a:ext cx="9754" cy="2476"/>
            </a:xfrm>
            <a:custGeom>
              <a:avLst/>
              <a:gdLst>
                <a:gd name="connsiteX0" fmla="*/ 3829 w 9754"/>
                <a:gd name="connsiteY0" fmla="*/ 2476 h 2476"/>
                <a:gd name="connsiteX1" fmla="*/ 9640 w 9754"/>
                <a:gd name="connsiteY1" fmla="*/ 1238 h 2476"/>
                <a:gd name="connsiteX2" fmla="*/ 5925 w 9754"/>
                <a:gd name="connsiteY2" fmla="*/ 0 h 2476"/>
                <a:gd name="connsiteX3" fmla="*/ 115 w 9754"/>
                <a:gd name="connsiteY3" fmla="*/ 1238 h 2476"/>
                <a:gd name="connsiteX4" fmla="*/ 3829 w 9754"/>
                <a:gd name="connsiteY4" fmla="*/ 2476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4" h="2476">
                  <a:moveTo>
                    <a:pt x="3829" y="2476"/>
                  </a:moveTo>
                  <a:cubicBezTo>
                    <a:pt x="6496" y="2476"/>
                    <a:pt x="9068" y="1905"/>
                    <a:pt x="9640" y="1238"/>
                  </a:cubicBezTo>
                  <a:cubicBezTo>
                    <a:pt x="10211" y="571"/>
                    <a:pt x="8592" y="0"/>
                    <a:pt x="5925" y="0"/>
                  </a:cubicBezTo>
                  <a:cubicBezTo>
                    <a:pt x="3353" y="0"/>
                    <a:pt x="686" y="571"/>
                    <a:pt x="115" y="1238"/>
                  </a:cubicBezTo>
                  <a:cubicBezTo>
                    <a:pt x="-457" y="1905"/>
                    <a:pt x="1162" y="2476"/>
                    <a:pt x="3829" y="2476"/>
                  </a:cubicBezTo>
                  <a:close/>
                </a:path>
              </a:pathLst>
            </a:custGeom>
            <a:grpFill/>
            <a:ln w="9525" cap="flat">
              <a:noFill/>
              <a:prstDash val="solid"/>
              <a:miter/>
            </a:ln>
          </p:spPr>
          <p:txBody>
            <a:bodyPr rtlCol="0" anchor="ctr"/>
            <a:lstStyle/>
            <a:p>
              <a:endParaRPr lang="zh-CN" altLang="en-US"/>
            </a:p>
          </p:txBody>
        </p:sp>
        <p:sp>
          <p:nvSpPr>
            <p:cNvPr id="161" name="任意多边形: 形状 160"/>
            <p:cNvSpPr/>
            <p:nvPr/>
          </p:nvSpPr>
          <p:spPr>
            <a:xfrm>
              <a:off x="5580980" y="3468433"/>
              <a:ext cx="11529" cy="2857"/>
            </a:xfrm>
            <a:custGeom>
              <a:avLst/>
              <a:gdLst>
                <a:gd name="connsiteX0" fmla="*/ 4669 w 11529"/>
                <a:gd name="connsiteY0" fmla="*/ 2858 h 2857"/>
                <a:gd name="connsiteX1" fmla="*/ 11432 w 11529"/>
                <a:gd name="connsiteY1" fmla="*/ 1429 h 2857"/>
                <a:gd name="connsiteX2" fmla="*/ 6860 w 11529"/>
                <a:gd name="connsiteY2" fmla="*/ 0 h 2857"/>
                <a:gd name="connsiteX3" fmla="*/ 97 w 11529"/>
                <a:gd name="connsiteY3" fmla="*/ 1429 h 2857"/>
                <a:gd name="connsiteX4" fmla="*/ 4669 w 11529"/>
                <a:gd name="connsiteY4" fmla="*/ 2858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9" h="2857">
                  <a:moveTo>
                    <a:pt x="4669" y="2858"/>
                  </a:moveTo>
                  <a:cubicBezTo>
                    <a:pt x="7813" y="2858"/>
                    <a:pt x="10861" y="2191"/>
                    <a:pt x="11432" y="1429"/>
                  </a:cubicBezTo>
                  <a:cubicBezTo>
                    <a:pt x="12004" y="667"/>
                    <a:pt x="10003" y="0"/>
                    <a:pt x="6860" y="0"/>
                  </a:cubicBezTo>
                  <a:cubicBezTo>
                    <a:pt x="3717" y="0"/>
                    <a:pt x="669" y="667"/>
                    <a:pt x="97" y="1429"/>
                  </a:cubicBezTo>
                  <a:cubicBezTo>
                    <a:pt x="-474" y="2191"/>
                    <a:pt x="1526" y="2858"/>
                    <a:pt x="4669" y="2858"/>
                  </a:cubicBezTo>
                  <a:close/>
                </a:path>
              </a:pathLst>
            </a:custGeom>
            <a:grpFill/>
            <a:ln w="9525" cap="flat">
              <a:noFill/>
              <a:prstDash val="solid"/>
              <a:miter/>
            </a:ln>
          </p:spPr>
          <p:txBody>
            <a:bodyPr rtlCol="0" anchor="ctr"/>
            <a:lstStyle/>
            <a:p>
              <a:endParaRPr lang="zh-CN" altLang="en-US"/>
            </a:p>
          </p:txBody>
        </p:sp>
        <p:sp>
          <p:nvSpPr>
            <p:cNvPr id="162" name="任意多边形: 形状 161"/>
            <p:cNvSpPr/>
            <p:nvPr/>
          </p:nvSpPr>
          <p:spPr>
            <a:xfrm>
              <a:off x="5648314" y="3468147"/>
              <a:ext cx="13805" cy="3429"/>
            </a:xfrm>
            <a:custGeom>
              <a:avLst/>
              <a:gdLst>
                <a:gd name="connsiteX0" fmla="*/ 5820 w 13805"/>
                <a:gd name="connsiteY0" fmla="*/ 3429 h 3429"/>
                <a:gd name="connsiteX1" fmla="*/ 13726 w 13805"/>
                <a:gd name="connsiteY1" fmla="*/ 1714 h 3429"/>
                <a:gd name="connsiteX2" fmla="*/ 8011 w 13805"/>
                <a:gd name="connsiteY2" fmla="*/ 0 h 3429"/>
                <a:gd name="connsiteX3" fmla="*/ 105 w 13805"/>
                <a:gd name="connsiteY3" fmla="*/ 1714 h 3429"/>
                <a:gd name="connsiteX4" fmla="*/ 5820 w 13805"/>
                <a:gd name="connsiteY4" fmla="*/ 3429 h 3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05" h="3429">
                  <a:moveTo>
                    <a:pt x="5820" y="3429"/>
                  </a:moveTo>
                  <a:cubicBezTo>
                    <a:pt x="9630" y="3429"/>
                    <a:pt x="13155" y="2667"/>
                    <a:pt x="13726" y="1714"/>
                  </a:cubicBezTo>
                  <a:cubicBezTo>
                    <a:pt x="14298" y="762"/>
                    <a:pt x="11726" y="0"/>
                    <a:pt x="8011" y="0"/>
                  </a:cubicBezTo>
                  <a:cubicBezTo>
                    <a:pt x="4296" y="0"/>
                    <a:pt x="677" y="762"/>
                    <a:pt x="105" y="1714"/>
                  </a:cubicBezTo>
                  <a:cubicBezTo>
                    <a:pt x="-561" y="2667"/>
                    <a:pt x="2010" y="3429"/>
                    <a:pt x="5820" y="3429"/>
                  </a:cubicBezTo>
                  <a:close/>
                </a:path>
              </a:pathLst>
            </a:custGeom>
            <a:grpFill/>
            <a:ln w="9525" cap="flat">
              <a:noFill/>
              <a:prstDash val="solid"/>
              <a:miter/>
            </a:ln>
          </p:spPr>
          <p:txBody>
            <a:bodyPr rtlCol="0" anchor="ctr"/>
            <a:lstStyle/>
            <a:p>
              <a:endParaRPr lang="zh-CN" altLang="en-US"/>
            </a:p>
          </p:txBody>
        </p:sp>
        <p:sp>
          <p:nvSpPr>
            <p:cNvPr id="163" name="任意多边形: 形状 162"/>
            <p:cNvSpPr/>
            <p:nvPr/>
          </p:nvSpPr>
          <p:spPr>
            <a:xfrm>
              <a:off x="5715860" y="3467862"/>
              <a:ext cx="15686" cy="4000"/>
            </a:xfrm>
            <a:custGeom>
              <a:avLst/>
              <a:gdLst>
                <a:gd name="connsiteX0" fmla="*/ 6759 w 15686"/>
                <a:gd name="connsiteY0" fmla="*/ 4000 h 4000"/>
                <a:gd name="connsiteX1" fmla="*/ 15617 w 15686"/>
                <a:gd name="connsiteY1" fmla="*/ 2000 h 4000"/>
                <a:gd name="connsiteX2" fmla="*/ 8855 w 15686"/>
                <a:gd name="connsiteY2" fmla="*/ 0 h 4000"/>
                <a:gd name="connsiteX3" fmla="*/ 92 w 15686"/>
                <a:gd name="connsiteY3" fmla="*/ 2000 h 4000"/>
                <a:gd name="connsiteX4" fmla="*/ 6759 w 15686"/>
                <a:gd name="connsiteY4" fmla="*/ 4000 h 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86" h="4000">
                  <a:moveTo>
                    <a:pt x="6759" y="4000"/>
                  </a:moveTo>
                  <a:cubicBezTo>
                    <a:pt x="11045" y="4000"/>
                    <a:pt x="15046" y="3143"/>
                    <a:pt x="15617" y="2000"/>
                  </a:cubicBezTo>
                  <a:cubicBezTo>
                    <a:pt x="16189" y="952"/>
                    <a:pt x="13141" y="0"/>
                    <a:pt x="8855" y="0"/>
                  </a:cubicBezTo>
                  <a:cubicBezTo>
                    <a:pt x="4568" y="0"/>
                    <a:pt x="663" y="857"/>
                    <a:pt x="92" y="2000"/>
                  </a:cubicBezTo>
                  <a:cubicBezTo>
                    <a:pt x="-575" y="3143"/>
                    <a:pt x="2473" y="4000"/>
                    <a:pt x="6759" y="4000"/>
                  </a:cubicBezTo>
                  <a:close/>
                </a:path>
              </a:pathLst>
            </a:custGeom>
            <a:grpFill/>
            <a:ln w="9525" cap="flat">
              <a:noFill/>
              <a:prstDash val="solid"/>
              <a:miter/>
            </a:ln>
          </p:spPr>
          <p:txBody>
            <a:bodyPr rtlCol="0" anchor="ctr"/>
            <a:lstStyle/>
            <a:p>
              <a:endParaRPr lang="zh-CN" altLang="en-US"/>
            </a:p>
          </p:txBody>
        </p:sp>
        <p:sp>
          <p:nvSpPr>
            <p:cNvPr id="164" name="任意多边形: 形状 163"/>
            <p:cNvSpPr/>
            <p:nvPr/>
          </p:nvSpPr>
          <p:spPr>
            <a:xfrm>
              <a:off x="5783535" y="3467671"/>
              <a:ext cx="17233" cy="4381"/>
            </a:xfrm>
            <a:custGeom>
              <a:avLst/>
              <a:gdLst>
                <a:gd name="connsiteX0" fmla="*/ 7759 w 17233"/>
                <a:gd name="connsiteY0" fmla="*/ 4382 h 4381"/>
                <a:gd name="connsiteX1" fmla="*/ 17189 w 17233"/>
                <a:gd name="connsiteY1" fmla="*/ 2191 h 4381"/>
                <a:gd name="connsiteX2" fmla="*/ 9474 w 17233"/>
                <a:gd name="connsiteY2" fmla="*/ 0 h 4381"/>
                <a:gd name="connsiteX3" fmla="*/ 44 w 17233"/>
                <a:gd name="connsiteY3" fmla="*/ 2191 h 4381"/>
                <a:gd name="connsiteX4" fmla="*/ 7759 w 17233"/>
                <a:gd name="connsiteY4" fmla="*/ 4382 h 4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33" h="4381">
                  <a:moveTo>
                    <a:pt x="7759" y="4382"/>
                  </a:moveTo>
                  <a:cubicBezTo>
                    <a:pt x="12522" y="4382"/>
                    <a:pt x="16713" y="3429"/>
                    <a:pt x="17189" y="2191"/>
                  </a:cubicBezTo>
                  <a:cubicBezTo>
                    <a:pt x="17665" y="1048"/>
                    <a:pt x="14236" y="0"/>
                    <a:pt x="9474" y="0"/>
                  </a:cubicBezTo>
                  <a:cubicBezTo>
                    <a:pt x="4807" y="0"/>
                    <a:pt x="520" y="953"/>
                    <a:pt x="44" y="2191"/>
                  </a:cubicBezTo>
                  <a:cubicBezTo>
                    <a:pt x="-432" y="3429"/>
                    <a:pt x="2997" y="4382"/>
                    <a:pt x="7759" y="4382"/>
                  </a:cubicBezTo>
                  <a:close/>
                </a:path>
              </a:pathLst>
            </a:custGeom>
            <a:grpFill/>
            <a:ln w="9525" cap="flat">
              <a:noFill/>
              <a:prstDash val="solid"/>
              <a:miter/>
            </a:ln>
          </p:spPr>
          <p:txBody>
            <a:bodyPr rtlCol="0" anchor="ctr"/>
            <a:lstStyle/>
            <a:p>
              <a:endParaRPr lang="zh-CN" altLang="en-US"/>
            </a:p>
          </p:txBody>
        </p:sp>
        <p:sp>
          <p:nvSpPr>
            <p:cNvPr id="165" name="任意多边形: 形状 164"/>
            <p:cNvSpPr/>
            <p:nvPr/>
          </p:nvSpPr>
          <p:spPr>
            <a:xfrm>
              <a:off x="5851275" y="3467480"/>
              <a:ext cx="18625" cy="4762"/>
            </a:xfrm>
            <a:custGeom>
              <a:avLst/>
              <a:gdLst>
                <a:gd name="connsiteX0" fmla="*/ 8599 w 18625"/>
                <a:gd name="connsiteY0" fmla="*/ 4763 h 4762"/>
                <a:gd name="connsiteX1" fmla="*/ 18600 w 18625"/>
                <a:gd name="connsiteY1" fmla="*/ 2381 h 4762"/>
                <a:gd name="connsiteX2" fmla="*/ 9932 w 18625"/>
                <a:gd name="connsiteY2" fmla="*/ 0 h 4762"/>
                <a:gd name="connsiteX3" fmla="*/ 26 w 18625"/>
                <a:gd name="connsiteY3" fmla="*/ 2381 h 4762"/>
                <a:gd name="connsiteX4" fmla="*/ 8599 w 18625"/>
                <a:gd name="connsiteY4" fmla="*/ 4763 h 4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25" h="4762">
                  <a:moveTo>
                    <a:pt x="8599" y="4763"/>
                  </a:moveTo>
                  <a:cubicBezTo>
                    <a:pt x="13742" y="4763"/>
                    <a:pt x="18219" y="3715"/>
                    <a:pt x="18600" y="2381"/>
                  </a:cubicBezTo>
                  <a:cubicBezTo>
                    <a:pt x="18981" y="1048"/>
                    <a:pt x="15076" y="0"/>
                    <a:pt x="9932" y="0"/>
                  </a:cubicBezTo>
                  <a:cubicBezTo>
                    <a:pt x="4789" y="0"/>
                    <a:pt x="407" y="1048"/>
                    <a:pt x="26" y="2381"/>
                  </a:cubicBezTo>
                  <a:cubicBezTo>
                    <a:pt x="-355" y="3715"/>
                    <a:pt x="3455" y="4763"/>
                    <a:pt x="8599" y="4763"/>
                  </a:cubicBezTo>
                  <a:close/>
                </a:path>
              </a:pathLst>
            </a:custGeom>
            <a:grpFill/>
            <a:ln w="9525" cap="flat">
              <a:noFill/>
              <a:prstDash val="solid"/>
              <a:miter/>
            </a:ln>
          </p:spPr>
          <p:txBody>
            <a:bodyPr rtlCol="0" anchor="ctr"/>
            <a:lstStyle/>
            <a:p>
              <a:endParaRPr lang="zh-CN" altLang="en-US"/>
            </a:p>
          </p:txBody>
        </p:sp>
        <p:sp>
          <p:nvSpPr>
            <p:cNvPr id="166" name="任意多边形: 形状 165"/>
            <p:cNvSpPr/>
            <p:nvPr/>
          </p:nvSpPr>
          <p:spPr>
            <a:xfrm>
              <a:off x="5919113" y="3467385"/>
              <a:ext cx="19824" cy="4953"/>
            </a:xfrm>
            <a:custGeom>
              <a:avLst/>
              <a:gdLst>
                <a:gd name="connsiteX0" fmla="*/ 9531 w 19824"/>
                <a:gd name="connsiteY0" fmla="*/ 4953 h 4953"/>
                <a:gd name="connsiteX1" fmla="*/ 19818 w 19824"/>
                <a:gd name="connsiteY1" fmla="*/ 2476 h 4953"/>
                <a:gd name="connsiteX2" fmla="*/ 10293 w 19824"/>
                <a:gd name="connsiteY2" fmla="*/ 0 h 4953"/>
                <a:gd name="connsiteX3" fmla="*/ 6 w 19824"/>
                <a:gd name="connsiteY3" fmla="*/ 2476 h 4953"/>
                <a:gd name="connsiteX4" fmla="*/ 9531 w 19824"/>
                <a:gd name="connsiteY4" fmla="*/ 4953 h 4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24" h="4953">
                  <a:moveTo>
                    <a:pt x="9531" y="4953"/>
                  </a:moveTo>
                  <a:cubicBezTo>
                    <a:pt x="15056" y="4953"/>
                    <a:pt x="19628" y="3810"/>
                    <a:pt x="19818" y="2476"/>
                  </a:cubicBezTo>
                  <a:cubicBezTo>
                    <a:pt x="20009" y="1143"/>
                    <a:pt x="15723" y="0"/>
                    <a:pt x="10293" y="0"/>
                  </a:cubicBezTo>
                  <a:cubicBezTo>
                    <a:pt x="4864" y="0"/>
                    <a:pt x="292" y="1143"/>
                    <a:pt x="6" y="2476"/>
                  </a:cubicBezTo>
                  <a:cubicBezTo>
                    <a:pt x="-184" y="3905"/>
                    <a:pt x="4007" y="4953"/>
                    <a:pt x="9531" y="4953"/>
                  </a:cubicBezTo>
                  <a:close/>
                </a:path>
              </a:pathLst>
            </a:custGeom>
            <a:grpFill/>
            <a:ln w="9525" cap="flat">
              <a:noFill/>
              <a:prstDash val="solid"/>
              <a:miter/>
            </a:ln>
          </p:spPr>
          <p:txBody>
            <a:bodyPr rtlCol="0" anchor="ctr"/>
            <a:lstStyle/>
            <a:p>
              <a:endParaRPr lang="zh-CN" altLang="en-US"/>
            </a:p>
          </p:txBody>
        </p:sp>
        <p:sp>
          <p:nvSpPr>
            <p:cNvPr id="167" name="任意多边形: 形状 166"/>
            <p:cNvSpPr/>
            <p:nvPr/>
          </p:nvSpPr>
          <p:spPr>
            <a:xfrm>
              <a:off x="5987033" y="3467290"/>
              <a:ext cx="20574" cy="5143"/>
            </a:xfrm>
            <a:custGeom>
              <a:avLst/>
              <a:gdLst>
                <a:gd name="connsiteX0" fmla="*/ 10287 w 20574"/>
                <a:gd name="connsiteY0" fmla="*/ 5143 h 5143"/>
                <a:gd name="connsiteX1" fmla="*/ 20574 w 20574"/>
                <a:gd name="connsiteY1" fmla="*/ 2572 h 5143"/>
                <a:gd name="connsiteX2" fmla="*/ 10382 w 20574"/>
                <a:gd name="connsiteY2" fmla="*/ 0 h 5143"/>
                <a:gd name="connsiteX3" fmla="*/ 0 w 20574"/>
                <a:gd name="connsiteY3" fmla="*/ 2572 h 5143"/>
                <a:gd name="connsiteX4" fmla="*/ 10287 w 20574"/>
                <a:gd name="connsiteY4" fmla="*/ 5143 h 5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 h="5143">
                  <a:moveTo>
                    <a:pt x="10287" y="5143"/>
                  </a:moveTo>
                  <a:cubicBezTo>
                    <a:pt x="16002" y="5143"/>
                    <a:pt x="20574" y="4000"/>
                    <a:pt x="20574" y="2572"/>
                  </a:cubicBezTo>
                  <a:cubicBezTo>
                    <a:pt x="20574" y="1143"/>
                    <a:pt x="16002" y="0"/>
                    <a:pt x="10382" y="0"/>
                  </a:cubicBezTo>
                  <a:cubicBezTo>
                    <a:pt x="4763" y="0"/>
                    <a:pt x="95" y="1143"/>
                    <a:pt x="0" y="2572"/>
                  </a:cubicBezTo>
                  <a:cubicBezTo>
                    <a:pt x="95" y="4000"/>
                    <a:pt x="4667" y="5143"/>
                    <a:pt x="10287" y="5143"/>
                  </a:cubicBezTo>
                  <a:close/>
                </a:path>
              </a:pathLst>
            </a:custGeom>
            <a:grpFill/>
            <a:ln w="9525" cap="flat">
              <a:noFill/>
              <a:prstDash val="solid"/>
              <a:miter/>
            </a:ln>
          </p:spPr>
          <p:txBody>
            <a:bodyPr rtlCol="0" anchor="ctr"/>
            <a:lstStyle/>
            <a:p>
              <a:endParaRPr lang="zh-CN" altLang="en-US"/>
            </a:p>
          </p:txBody>
        </p:sp>
        <p:sp>
          <p:nvSpPr>
            <p:cNvPr id="168" name="任意多边形: 形状 167"/>
            <p:cNvSpPr/>
            <p:nvPr/>
          </p:nvSpPr>
          <p:spPr>
            <a:xfrm>
              <a:off x="6055611" y="3467290"/>
              <a:ext cx="20486" cy="5143"/>
            </a:xfrm>
            <a:custGeom>
              <a:avLst/>
              <a:gdLst>
                <a:gd name="connsiteX0" fmla="*/ 10479 w 20486"/>
                <a:gd name="connsiteY0" fmla="*/ 5143 h 5143"/>
                <a:gd name="connsiteX1" fmla="*/ 20480 w 20486"/>
                <a:gd name="connsiteY1" fmla="*/ 2572 h 5143"/>
                <a:gd name="connsiteX2" fmla="*/ 10003 w 20486"/>
                <a:gd name="connsiteY2" fmla="*/ 0 h 5143"/>
                <a:gd name="connsiteX3" fmla="*/ 1 w 20486"/>
                <a:gd name="connsiteY3" fmla="*/ 2572 h 5143"/>
                <a:gd name="connsiteX4" fmla="*/ 10479 w 20486"/>
                <a:gd name="connsiteY4" fmla="*/ 5143 h 5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86" h="5143">
                  <a:moveTo>
                    <a:pt x="10479" y="5143"/>
                  </a:moveTo>
                  <a:cubicBezTo>
                    <a:pt x="16194" y="5143"/>
                    <a:pt x="20671" y="4000"/>
                    <a:pt x="20480" y="2572"/>
                  </a:cubicBezTo>
                  <a:cubicBezTo>
                    <a:pt x="20290" y="1143"/>
                    <a:pt x="15622" y="0"/>
                    <a:pt x="10003" y="0"/>
                  </a:cubicBezTo>
                  <a:cubicBezTo>
                    <a:pt x="4383" y="0"/>
                    <a:pt x="-94" y="1143"/>
                    <a:pt x="1" y="2572"/>
                  </a:cubicBezTo>
                  <a:cubicBezTo>
                    <a:pt x="97" y="4000"/>
                    <a:pt x="4859" y="5143"/>
                    <a:pt x="10479" y="5143"/>
                  </a:cubicBezTo>
                  <a:close/>
                </a:path>
              </a:pathLst>
            </a:custGeom>
            <a:grpFill/>
            <a:ln w="9525" cap="flat">
              <a:noFill/>
              <a:prstDash val="solid"/>
              <a:miter/>
            </a:ln>
          </p:spPr>
          <p:txBody>
            <a:bodyPr rtlCol="0" anchor="ctr"/>
            <a:lstStyle/>
            <a:p>
              <a:endParaRPr lang="zh-CN" altLang="en-US"/>
            </a:p>
          </p:txBody>
        </p:sp>
        <p:sp>
          <p:nvSpPr>
            <p:cNvPr id="169" name="任意多边形: 形状 168"/>
            <p:cNvSpPr/>
            <p:nvPr/>
          </p:nvSpPr>
          <p:spPr>
            <a:xfrm>
              <a:off x="6124085" y="3467290"/>
              <a:ext cx="20505" cy="5143"/>
            </a:xfrm>
            <a:custGeom>
              <a:avLst/>
              <a:gdLst>
                <a:gd name="connsiteX0" fmla="*/ 10777 w 20505"/>
                <a:gd name="connsiteY0" fmla="*/ 5143 h 5143"/>
                <a:gd name="connsiteX1" fmla="*/ 20492 w 20505"/>
                <a:gd name="connsiteY1" fmla="*/ 2572 h 5143"/>
                <a:gd name="connsiteX2" fmla="*/ 9729 w 20505"/>
                <a:gd name="connsiteY2" fmla="*/ 0 h 5143"/>
                <a:gd name="connsiteX3" fmla="*/ 13 w 20505"/>
                <a:gd name="connsiteY3" fmla="*/ 2572 h 5143"/>
                <a:gd name="connsiteX4" fmla="*/ 10777 w 20505"/>
                <a:gd name="connsiteY4" fmla="*/ 5143 h 5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05" h="5143">
                  <a:moveTo>
                    <a:pt x="10777" y="5143"/>
                  </a:moveTo>
                  <a:cubicBezTo>
                    <a:pt x="16491" y="5143"/>
                    <a:pt x="20778" y="4000"/>
                    <a:pt x="20492" y="2572"/>
                  </a:cubicBezTo>
                  <a:cubicBezTo>
                    <a:pt x="20206" y="1143"/>
                    <a:pt x="15348" y="0"/>
                    <a:pt x="9729" y="0"/>
                  </a:cubicBezTo>
                  <a:cubicBezTo>
                    <a:pt x="4109" y="0"/>
                    <a:pt x="-273" y="1143"/>
                    <a:pt x="13" y="2572"/>
                  </a:cubicBezTo>
                  <a:cubicBezTo>
                    <a:pt x="299" y="4000"/>
                    <a:pt x="5157" y="5143"/>
                    <a:pt x="10777" y="5143"/>
                  </a:cubicBezTo>
                  <a:close/>
                </a:path>
              </a:pathLst>
            </a:custGeom>
            <a:grpFill/>
            <a:ln w="9525" cap="flat">
              <a:noFill/>
              <a:prstDash val="solid"/>
              <a:miter/>
            </a:ln>
          </p:spPr>
          <p:txBody>
            <a:bodyPr rtlCol="0" anchor="ctr"/>
            <a:lstStyle/>
            <a:p>
              <a:endParaRPr lang="zh-CN" altLang="en-US"/>
            </a:p>
          </p:txBody>
        </p:sp>
        <p:sp>
          <p:nvSpPr>
            <p:cNvPr id="170" name="任意多边形: 形状 169"/>
            <p:cNvSpPr/>
            <p:nvPr/>
          </p:nvSpPr>
          <p:spPr>
            <a:xfrm>
              <a:off x="6192843" y="3467385"/>
              <a:ext cx="19875" cy="4953"/>
            </a:xfrm>
            <a:custGeom>
              <a:avLst/>
              <a:gdLst>
                <a:gd name="connsiteX0" fmla="*/ 10788 w 19875"/>
                <a:gd name="connsiteY0" fmla="*/ 4953 h 4953"/>
                <a:gd name="connsiteX1" fmla="*/ 19837 w 19875"/>
                <a:gd name="connsiteY1" fmla="*/ 2476 h 4953"/>
                <a:gd name="connsiteX2" fmla="*/ 9074 w 19875"/>
                <a:gd name="connsiteY2" fmla="*/ 0 h 4953"/>
                <a:gd name="connsiteX3" fmla="*/ 25 w 19875"/>
                <a:gd name="connsiteY3" fmla="*/ 2476 h 4953"/>
                <a:gd name="connsiteX4" fmla="*/ 10788 w 19875"/>
                <a:gd name="connsiteY4" fmla="*/ 4953 h 4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75" h="4953">
                  <a:moveTo>
                    <a:pt x="10788" y="4953"/>
                  </a:moveTo>
                  <a:cubicBezTo>
                    <a:pt x="16313" y="4953"/>
                    <a:pt x="20313" y="3810"/>
                    <a:pt x="19837" y="2476"/>
                  </a:cubicBezTo>
                  <a:cubicBezTo>
                    <a:pt x="19361" y="1143"/>
                    <a:pt x="14503" y="0"/>
                    <a:pt x="9074" y="0"/>
                  </a:cubicBezTo>
                  <a:cubicBezTo>
                    <a:pt x="3645" y="0"/>
                    <a:pt x="-356" y="1143"/>
                    <a:pt x="25" y="2476"/>
                  </a:cubicBezTo>
                  <a:cubicBezTo>
                    <a:pt x="501" y="3905"/>
                    <a:pt x="5359" y="4953"/>
                    <a:pt x="10788" y="4953"/>
                  </a:cubicBezTo>
                  <a:close/>
                </a:path>
              </a:pathLst>
            </a:custGeom>
            <a:grpFill/>
            <a:ln w="9525" cap="flat">
              <a:noFill/>
              <a:prstDash val="solid"/>
              <a:miter/>
            </a:ln>
          </p:spPr>
          <p:txBody>
            <a:bodyPr rtlCol="0" anchor="ctr"/>
            <a:lstStyle/>
            <a:p>
              <a:endParaRPr lang="zh-CN" altLang="en-US"/>
            </a:p>
          </p:txBody>
        </p:sp>
        <p:sp>
          <p:nvSpPr>
            <p:cNvPr id="171" name="任意多边形: 形状 170"/>
            <p:cNvSpPr/>
            <p:nvPr/>
          </p:nvSpPr>
          <p:spPr>
            <a:xfrm>
              <a:off x="6261865" y="3467480"/>
              <a:ext cx="18710" cy="4762"/>
            </a:xfrm>
            <a:custGeom>
              <a:avLst/>
              <a:gdLst>
                <a:gd name="connsiteX0" fmla="*/ 10442 w 18710"/>
                <a:gd name="connsiteY0" fmla="*/ 4763 h 4762"/>
                <a:gd name="connsiteX1" fmla="*/ 18633 w 18710"/>
                <a:gd name="connsiteY1" fmla="*/ 2381 h 4762"/>
                <a:gd name="connsiteX2" fmla="*/ 8251 w 18710"/>
                <a:gd name="connsiteY2" fmla="*/ 0 h 4762"/>
                <a:gd name="connsiteX3" fmla="*/ 59 w 18710"/>
                <a:gd name="connsiteY3" fmla="*/ 2381 h 4762"/>
                <a:gd name="connsiteX4" fmla="*/ 10442 w 18710"/>
                <a:gd name="connsiteY4" fmla="*/ 4763 h 4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10" h="4762">
                  <a:moveTo>
                    <a:pt x="10442" y="4763"/>
                  </a:moveTo>
                  <a:cubicBezTo>
                    <a:pt x="15585" y="4763"/>
                    <a:pt x="19300" y="3715"/>
                    <a:pt x="18633" y="2381"/>
                  </a:cubicBezTo>
                  <a:cubicBezTo>
                    <a:pt x="18062" y="1048"/>
                    <a:pt x="13394" y="0"/>
                    <a:pt x="8251" y="0"/>
                  </a:cubicBezTo>
                  <a:cubicBezTo>
                    <a:pt x="3107" y="0"/>
                    <a:pt x="-512" y="1048"/>
                    <a:pt x="59" y="2381"/>
                  </a:cubicBezTo>
                  <a:cubicBezTo>
                    <a:pt x="631" y="3715"/>
                    <a:pt x="5298" y="4763"/>
                    <a:pt x="10442" y="4763"/>
                  </a:cubicBezTo>
                  <a:close/>
                </a:path>
              </a:pathLst>
            </a:custGeom>
            <a:grpFill/>
            <a:ln w="9525" cap="flat">
              <a:noFill/>
              <a:prstDash val="solid"/>
              <a:miter/>
            </a:ln>
          </p:spPr>
          <p:txBody>
            <a:bodyPr rtlCol="0" anchor="ctr"/>
            <a:lstStyle/>
            <a:p>
              <a:endParaRPr lang="zh-CN" altLang="en-US"/>
            </a:p>
          </p:txBody>
        </p:sp>
        <p:sp>
          <p:nvSpPr>
            <p:cNvPr id="172" name="任意多边形: 形状 171"/>
            <p:cNvSpPr/>
            <p:nvPr/>
          </p:nvSpPr>
          <p:spPr>
            <a:xfrm>
              <a:off x="6331179" y="3467766"/>
              <a:ext cx="16940" cy="4190"/>
            </a:xfrm>
            <a:custGeom>
              <a:avLst/>
              <a:gdLst>
                <a:gd name="connsiteX0" fmla="*/ 9707 w 16940"/>
                <a:gd name="connsiteY0" fmla="*/ 4191 h 4190"/>
                <a:gd name="connsiteX1" fmla="*/ 16851 w 16940"/>
                <a:gd name="connsiteY1" fmla="*/ 2095 h 4190"/>
                <a:gd name="connsiteX2" fmla="*/ 7231 w 16940"/>
                <a:gd name="connsiteY2" fmla="*/ 0 h 4190"/>
                <a:gd name="connsiteX3" fmla="*/ 87 w 16940"/>
                <a:gd name="connsiteY3" fmla="*/ 2095 h 4190"/>
                <a:gd name="connsiteX4" fmla="*/ 9707 w 16940"/>
                <a:gd name="connsiteY4" fmla="*/ 4191 h 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40" h="4190">
                  <a:moveTo>
                    <a:pt x="9707" y="4191"/>
                  </a:moveTo>
                  <a:cubicBezTo>
                    <a:pt x="14375" y="4191"/>
                    <a:pt x="17518" y="3238"/>
                    <a:pt x="16851" y="2095"/>
                  </a:cubicBezTo>
                  <a:cubicBezTo>
                    <a:pt x="16184" y="952"/>
                    <a:pt x="11898" y="0"/>
                    <a:pt x="7231" y="0"/>
                  </a:cubicBezTo>
                  <a:cubicBezTo>
                    <a:pt x="2659" y="0"/>
                    <a:pt x="-580" y="952"/>
                    <a:pt x="87" y="2095"/>
                  </a:cubicBezTo>
                  <a:cubicBezTo>
                    <a:pt x="849" y="3238"/>
                    <a:pt x="5135" y="4191"/>
                    <a:pt x="9707" y="4191"/>
                  </a:cubicBezTo>
                  <a:close/>
                </a:path>
              </a:pathLst>
            </a:custGeom>
            <a:grpFill/>
            <a:ln w="9525" cap="flat">
              <a:noFill/>
              <a:prstDash val="solid"/>
              <a:miter/>
            </a:ln>
          </p:spPr>
          <p:txBody>
            <a:bodyPr rtlCol="0" anchor="ctr"/>
            <a:lstStyle/>
            <a:p>
              <a:endParaRPr lang="zh-CN" altLang="en-US"/>
            </a:p>
          </p:txBody>
        </p:sp>
        <p:sp>
          <p:nvSpPr>
            <p:cNvPr id="173" name="任意多边形: 形状 172"/>
            <p:cNvSpPr/>
            <p:nvPr/>
          </p:nvSpPr>
          <p:spPr>
            <a:xfrm>
              <a:off x="6400387" y="3467957"/>
              <a:ext cx="15397" cy="3810"/>
            </a:xfrm>
            <a:custGeom>
              <a:avLst/>
              <a:gdLst>
                <a:gd name="connsiteX0" fmla="*/ 9080 w 15397"/>
                <a:gd name="connsiteY0" fmla="*/ 3810 h 3810"/>
                <a:gd name="connsiteX1" fmla="*/ 15271 w 15397"/>
                <a:gd name="connsiteY1" fmla="*/ 1905 h 3810"/>
                <a:gd name="connsiteX2" fmla="*/ 6318 w 15397"/>
                <a:gd name="connsiteY2" fmla="*/ 0 h 3810"/>
                <a:gd name="connsiteX3" fmla="*/ 126 w 15397"/>
                <a:gd name="connsiteY3" fmla="*/ 1905 h 3810"/>
                <a:gd name="connsiteX4" fmla="*/ 9080 w 15397"/>
                <a:gd name="connsiteY4" fmla="*/ 3810 h 3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7" h="3810">
                  <a:moveTo>
                    <a:pt x="9080" y="3810"/>
                  </a:moveTo>
                  <a:cubicBezTo>
                    <a:pt x="13271" y="3810"/>
                    <a:pt x="16033" y="2953"/>
                    <a:pt x="15271" y="1905"/>
                  </a:cubicBezTo>
                  <a:cubicBezTo>
                    <a:pt x="14509" y="857"/>
                    <a:pt x="10509" y="0"/>
                    <a:pt x="6318" y="0"/>
                  </a:cubicBezTo>
                  <a:cubicBezTo>
                    <a:pt x="2127" y="0"/>
                    <a:pt x="-636" y="857"/>
                    <a:pt x="126" y="1905"/>
                  </a:cubicBezTo>
                  <a:cubicBezTo>
                    <a:pt x="888" y="2953"/>
                    <a:pt x="4889" y="3810"/>
                    <a:pt x="9080" y="3810"/>
                  </a:cubicBezTo>
                  <a:close/>
                </a:path>
              </a:pathLst>
            </a:custGeom>
            <a:grpFill/>
            <a:ln w="9525" cap="flat">
              <a:noFill/>
              <a:prstDash val="solid"/>
              <a:miter/>
            </a:ln>
          </p:spPr>
          <p:txBody>
            <a:bodyPr rtlCol="0" anchor="ctr"/>
            <a:lstStyle/>
            <a:p>
              <a:endParaRPr lang="zh-CN" altLang="en-US"/>
            </a:p>
          </p:txBody>
        </p:sp>
        <p:sp>
          <p:nvSpPr>
            <p:cNvPr id="174" name="任意多边形: 形状 173"/>
            <p:cNvSpPr/>
            <p:nvPr/>
          </p:nvSpPr>
          <p:spPr>
            <a:xfrm>
              <a:off x="6469930" y="3468242"/>
              <a:ext cx="13220" cy="3238"/>
            </a:xfrm>
            <a:custGeom>
              <a:avLst/>
              <a:gdLst>
                <a:gd name="connsiteX0" fmla="*/ 8021 w 13220"/>
                <a:gd name="connsiteY0" fmla="*/ 3239 h 3238"/>
                <a:gd name="connsiteX1" fmla="*/ 13070 w 13220"/>
                <a:gd name="connsiteY1" fmla="*/ 1619 h 3238"/>
                <a:gd name="connsiteX2" fmla="*/ 5259 w 13220"/>
                <a:gd name="connsiteY2" fmla="*/ 0 h 3238"/>
                <a:gd name="connsiteX3" fmla="*/ 116 w 13220"/>
                <a:gd name="connsiteY3" fmla="*/ 1619 h 3238"/>
                <a:gd name="connsiteX4" fmla="*/ 8021 w 13220"/>
                <a:gd name="connsiteY4" fmla="*/ 3239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20" h="3238">
                  <a:moveTo>
                    <a:pt x="8021" y="3239"/>
                  </a:moveTo>
                  <a:cubicBezTo>
                    <a:pt x="11641" y="3239"/>
                    <a:pt x="13831" y="2477"/>
                    <a:pt x="13070" y="1619"/>
                  </a:cubicBezTo>
                  <a:cubicBezTo>
                    <a:pt x="12307" y="762"/>
                    <a:pt x="8783" y="0"/>
                    <a:pt x="5259" y="0"/>
                  </a:cubicBezTo>
                  <a:cubicBezTo>
                    <a:pt x="1735" y="0"/>
                    <a:pt x="-551" y="762"/>
                    <a:pt x="116" y="1619"/>
                  </a:cubicBezTo>
                  <a:cubicBezTo>
                    <a:pt x="878" y="2572"/>
                    <a:pt x="4402" y="3239"/>
                    <a:pt x="8021" y="3239"/>
                  </a:cubicBezTo>
                  <a:close/>
                </a:path>
              </a:pathLst>
            </a:custGeom>
            <a:grpFill/>
            <a:ln w="9525" cap="flat">
              <a:noFill/>
              <a:prstDash val="solid"/>
              <a:miter/>
            </a:ln>
          </p:spPr>
          <p:txBody>
            <a:bodyPr rtlCol="0" anchor="ctr"/>
            <a:lstStyle/>
            <a:p>
              <a:endParaRPr lang="zh-CN" altLang="en-US"/>
            </a:p>
          </p:txBody>
        </p:sp>
        <p:sp>
          <p:nvSpPr>
            <p:cNvPr id="175" name="任意多边形: 形状 174"/>
            <p:cNvSpPr/>
            <p:nvPr/>
          </p:nvSpPr>
          <p:spPr>
            <a:xfrm>
              <a:off x="6539345" y="3468433"/>
              <a:ext cx="11354" cy="2857"/>
            </a:xfrm>
            <a:custGeom>
              <a:avLst/>
              <a:gdLst>
                <a:gd name="connsiteX0" fmla="*/ 6996 w 11354"/>
                <a:gd name="connsiteY0" fmla="*/ 2858 h 2857"/>
                <a:gd name="connsiteX1" fmla="*/ 11187 w 11354"/>
                <a:gd name="connsiteY1" fmla="*/ 1429 h 2857"/>
                <a:gd name="connsiteX2" fmla="*/ 4329 w 11354"/>
                <a:gd name="connsiteY2" fmla="*/ 0 h 2857"/>
                <a:gd name="connsiteX3" fmla="*/ 138 w 11354"/>
                <a:gd name="connsiteY3" fmla="*/ 1429 h 2857"/>
                <a:gd name="connsiteX4" fmla="*/ 6996 w 11354"/>
                <a:gd name="connsiteY4" fmla="*/ 2858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4" h="2857">
                  <a:moveTo>
                    <a:pt x="6996" y="2858"/>
                  </a:moveTo>
                  <a:cubicBezTo>
                    <a:pt x="10044" y="2858"/>
                    <a:pt x="11949" y="2191"/>
                    <a:pt x="11187" y="1429"/>
                  </a:cubicBezTo>
                  <a:cubicBezTo>
                    <a:pt x="10425" y="667"/>
                    <a:pt x="7377" y="0"/>
                    <a:pt x="4329" y="0"/>
                  </a:cubicBezTo>
                  <a:cubicBezTo>
                    <a:pt x="1281" y="0"/>
                    <a:pt x="-529" y="667"/>
                    <a:pt x="138" y="1429"/>
                  </a:cubicBezTo>
                  <a:cubicBezTo>
                    <a:pt x="900" y="2191"/>
                    <a:pt x="3948" y="2858"/>
                    <a:pt x="6996" y="2858"/>
                  </a:cubicBezTo>
                  <a:close/>
                </a:path>
              </a:pathLst>
            </a:custGeom>
            <a:grpFill/>
            <a:ln w="9525" cap="flat">
              <a:noFill/>
              <a:prstDash val="solid"/>
              <a:miter/>
            </a:ln>
          </p:spPr>
          <p:txBody>
            <a:bodyPr rtlCol="0" anchor="ctr"/>
            <a:lstStyle/>
            <a:p>
              <a:endParaRPr lang="zh-CN" altLang="en-US"/>
            </a:p>
          </p:txBody>
        </p:sp>
        <p:sp>
          <p:nvSpPr>
            <p:cNvPr id="176" name="任意多边形: 形状 175"/>
            <p:cNvSpPr/>
            <p:nvPr/>
          </p:nvSpPr>
          <p:spPr>
            <a:xfrm>
              <a:off x="6608947" y="3468719"/>
              <a:ext cx="8995" cy="2286"/>
            </a:xfrm>
            <a:custGeom>
              <a:avLst/>
              <a:gdLst>
                <a:gd name="connsiteX0" fmla="*/ 5689 w 8995"/>
                <a:gd name="connsiteY0" fmla="*/ 2286 h 2286"/>
                <a:gd name="connsiteX1" fmla="*/ 8832 w 8995"/>
                <a:gd name="connsiteY1" fmla="*/ 1143 h 2286"/>
                <a:gd name="connsiteX2" fmla="*/ 3307 w 8995"/>
                <a:gd name="connsiteY2" fmla="*/ 0 h 2286"/>
                <a:gd name="connsiteX3" fmla="*/ 164 w 8995"/>
                <a:gd name="connsiteY3" fmla="*/ 1143 h 2286"/>
                <a:gd name="connsiteX4" fmla="*/ 5689 w 8995"/>
                <a:gd name="connsiteY4" fmla="*/ 2286 h 2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5" h="2286">
                  <a:moveTo>
                    <a:pt x="5689" y="2286"/>
                  </a:moveTo>
                  <a:cubicBezTo>
                    <a:pt x="8070" y="2286"/>
                    <a:pt x="9499" y="1810"/>
                    <a:pt x="8832" y="1143"/>
                  </a:cubicBezTo>
                  <a:cubicBezTo>
                    <a:pt x="8165" y="571"/>
                    <a:pt x="5689" y="0"/>
                    <a:pt x="3307" y="0"/>
                  </a:cubicBezTo>
                  <a:cubicBezTo>
                    <a:pt x="926" y="0"/>
                    <a:pt x="-503" y="476"/>
                    <a:pt x="164" y="1143"/>
                  </a:cubicBezTo>
                  <a:cubicBezTo>
                    <a:pt x="736" y="1715"/>
                    <a:pt x="3307" y="2286"/>
                    <a:pt x="5689" y="2286"/>
                  </a:cubicBezTo>
                  <a:close/>
                </a:path>
              </a:pathLst>
            </a:custGeom>
            <a:grpFill/>
            <a:ln w="9525" cap="flat">
              <a:noFill/>
              <a:prstDash val="solid"/>
              <a:miter/>
            </a:ln>
          </p:spPr>
          <p:txBody>
            <a:bodyPr rtlCol="0" anchor="ctr"/>
            <a:lstStyle/>
            <a:p>
              <a:endParaRPr lang="zh-CN" altLang="en-US"/>
            </a:p>
          </p:txBody>
        </p:sp>
        <p:sp>
          <p:nvSpPr>
            <p:cNvPr id="177" name="任意多边形: 形状 176"/>
            <p:cNvSpPr/>
            <p:nvPr/>
          </p:nvSpPr>
          <p:spPr>
            <a:xfrm>
              <a:off x="6678297" y="3469004"/>
              <a:ext cx="7169" cy="1714"/>
            </a:xfrm>
            <a:custGeom>
              <a:avLst/>
              <a:gdLst>
                <a:gd name="connsiteX0" fmla="*/ 4632 w 7169"/>
                <a:gd name="connsiteY0" fmla="*/ 1715 h 1714"/>
                <a:gd name="connsiteX1" fmla="*/ 7014 w 7169"/>
                <a:gd name="connsiteY1" fmla="*/ 857 h 1714"/>
                <a:gd name="connsiteX2" fmla="*/ 2537 w 7169"/>
                <a:gd name="connsiteY2" fmla="*/ 0 h 1714"/>
                <a:gd name="connsiteX3" fmla="*/ 156 w 7169"/>
                <a:gd name="connsiteY3" fmla="*/ 857 h 1714"/>
                <a:gd name="connsiteX4" fmla="*/ 4632 w 7169"/>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9" h="1714">
                  <a:moveTo>
                    <a:pt x="4632" y="1715"/>
                  </a:moveTo>
                  <a:cubicBezTo>
                    <a:pt x="6538" y="1715"/>
                    <a:pt x="7585" y="1333"/>
                    <a:pt x="7014" y="857"/>
                  </a:cubicBezTo>
                  <a:cubicBezTo>
                    <a:pt x="6442" y="381"/>
                    <a:pt x="4442" y="0"/>
                    <a:pt x="2537" y="0"/>
                  </a:cubicBezTo>
                  <a:cubicBezTo>
                    <a:pt x="632" y="0"/>
                    <a:pt x="-416" y="381"/>
                    <a:pt x="156" y="857"/>
                  </a:cubicBezTo>
                  <a:cubicBezTo>
                    <a:pt x="727" y="1333"/>
                    <a:pt x="2728" y="1715"/>
                    <a:pt x="4632" y="1715"/>
                  </a:cubicBezTo>
                  <a:close/>
                </a:path>
              </a:pathLst>
            </a:custGeom>
            <a:grpFill/>
            <a:ln w="9525" cap="flat">
              <a:noFill/>
              <a:prstDash val="solid"/>
              <a:miter/>
            </a:ln>
          </p:spPr>
          <p:txBody>
            <a:bodyPr rtlCol="0" anchor="ctr"/>
            <a:lstStyle/>
            <a:p>
              <a:endParaRPr lang="zh-CN" altLang="en-US"/>
            </a:p>
          </p:txBody>
        </p:sp>
        <p:sp>
          <p:nvSpPr>
            <p:cNvPr id="178" name="任意多边形: 形状 177"/>
            <p:cNvSpPr/>
            <p:nvPr/>
          </p:nvSpPr>
          <p:spPr>
            <a:xfrm>
              <a:off x="6747652" y="3469195"/>
              <a:ext cx="5238" cy="1333"/>
            </a:xfrm>
            <a:custGeom>
              <a:avLst/>
              <a:gdLst>
                <a:gd name="connsiteX0" fmla="*/ 3476 w 5238"/>
                <a:gd name="connsiteY0" fmla="*/ 1333 h 1333"/>
                <a:gd name="connsiteX1" fmla="*/ 5096 w 5238"/>
                <a:gd name="connsiteY1" fmla="*/ 667 h 1333"/>
                <a:gd name="connsiteX2" fmla="*/ 1762 w 5238"/>
                <a:gd name="connsiteY2" fmla="*/ 0 h 1333"/>
                <a:gd name="connsiteX3" fmla="*/ 142 w 5238"/>
                <a:gd name="connsiteY3" fmla="*/ 667 h 1333"/>
                <a:gd name="connsiteX4" fmla="*/ 3476 w 5238"/>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38" h="1333">
                  <a:moveTo>
                    <a:pt x="3476" y="1333"/>
                  </a:moveTo>
                  <a:cubicBezTo>
                    <a:pt x="4810" y="1333"/>
                    <a:pt x="5572" y="1048"/>
                    <a:pt x="5096" y="667"/>
                  </a:cubicBezTo>
                  <a:cubicBezTo>
                    <a:pt x="4619" y="286"/>
                    <a:pt x="3191" y="0"/>
                    <a:pt x="1762" y="0"/>
                  </a:cubicBezTo>
                  <a:cubicBezTo>
                    <a:pt x="428" y="0"/>
                    <a:pt x="-334" y="286"/>
                    <a:pt x="142" y="667"/>
                  </a:cubicBezTo>
                  <a:cubicBezTo>
                    <a:pt x="714" y="1048"/>
                    <a:pt x="2143" y="1333"/>
                    <a:pt x="3476" y="1333"/>
                  </a:cubicBezTo>
                  <a:close/>
                </a:path>
              </a:pathLst>
            </a:custGeom>
            <a:grpFill/>
            <a:ln w="9525" cap="flat">
              <a:noFill/>
              <a:prstDash val="solid"/>
              <a:miter/>
            </a:ln>
          </p:spPr>
          <p:txBody>
            <a:bodyPr rtlCol="0" anchor="ctr"/>
            <a:lstStyle/>
            <a:p>
              <a:endParaRPr lang="zh-CN" altLang="en-US"/>
            </a:p>
          </p:txBody>
        </p:sp>
        <p:sp>
          <p:nvSpPr>
            <p:cNvPr id="179" name="任意多边形: 形状 178"/>
            <p:cNvSpPr/>
            <p:nvPr/>
          </p:nvSpPr>
          <p:spPr>
            <a:xfrm>
              <a:off x="6817138" y="3469481"/>
              <a:ext cx="3235" cy="762"/>
            </a:xfrm>
            <a:custGeom>
              <a:avLst/>
              <a:gdLst>
                <a:gd name="connsiteX0" fmla="*/ 2189 w 3235"/>
                <a:gd name="connsiteY0" fmla="*/ 762 h 762"/>
                <a:gd name="connsiteX1" fmla="*/ 3142 w 3235"/>
                <a:gd name="connsiteY1" fmla="*/ 381 h 762"/>
                <a:gd name="connsiteX2" fmla="*/ 1046 w 3235"/>
                <a:gd name="connsiteY2" fmla="*/ 0 h 762"/>
                <a:gd name="connsiteX3" fmla="*/ 94 w 3235"/>
                <a:gd name="connsiteY3" fmla="*/ 381 h 762"/>
                <a:gd name="connsiteX4" fmla="*/ 2189 w 3235"/>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5" h="762">
                  <a:moveTo>
                    <a:pt x="2189" y="762"/>
                  </a:moveTo>
                  <a:cubicBezTo>
                    <a:pt x="3047" y="762"/>
                    <a:pt x="3428" y="571"/>
                    <a:pt x="3142" y="381"/>
                  </a:cubicBezTo>
                  <a:cubicBezTo>
                    <a:pt x="2856" y="191"/>
                    <a:pt x="1904" y="0"/>
                    <a:pt x="1046" y="0"/>
                  </a:cubicBezTo>
                  <a:cubicBezTo>
                    <a:pt x="189" y="0"/>
                    <a:pt x="-192" y="191"/>
                    <a:pt x="94" y="381"/>
                  </a:cubicBezTo>
                  <a:cubicBezTo>
                    <a:pt x="380" y="571"/>
                    <a:pt x="1332" y="762"/>
                    <a:pt x="2189" y="762"/>
                  </a:cubicBezTo>
                  <a:close/>
                </a:path>
              </a:pathLst>
            </a:custGeom>
            <a:grpFill/>
            <a:ln w="9525" cap="flat">
              <a:noFill/>
              <a:prstDash val="solid"/>
              <a:miter/>
            </a:ln>
          </p:spPr>
          <p:txBody>
            <a:bodyPr rtlCol="0" anchor="ctr"/>
            <a:lstStyle/>
            <a:p>
              <a:endParaRPr lang="zh-CN" altLang="en-US"/>
            </a:p>
          </p:txBody>
        </p:sp>
        <p:sp>
          <p:nvSpPr>
            <p:cNvPr id="180" name="任意多边形: 形状 179"/>
            <p:cNvSpPr/>
            <p:nvPr/>
          </p:nvSpPr>
          <p:spPr>
            <a:xfrm>
              <a:off x="6886418" y="3469671"/>
              <a:ext cx="1645" cy="380"/>
            </a:xfrm>
            <a:custGeom>
              <a:avLst/>
              <a:gdLst>
                <a:gd name="connsiteX0" fmla="*/ 1108 w 1645"/>
                <a:gd name="connsiteY0" fmla="*/ 381 h 380"/>
                <a:gd name="connsiteX1" fmla="*/ 1585 w 1645"/>
                <a:gd name="connsiteY1" fmla="*/ 190 h 380"/>
                <a:gd name="connsiteX2" fmla="*/ 537 w 1645"/>
                <a:gd name="connsiteY2" fmla="*/ 0 h 380"/>
                <a:gd name="connsiteX3" fmla="*/ 61 w 1645"/>
                <a:gd name="connsiteY3" fmla="*/ 190 h 380"/>
                <a:gd name="connsiteX4" fmla="*/ 1108 w 1645"/>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 h="380">
                  <a:moveTo>
                    <a:pt x="1108" y="381"/>
                  </a:moveTo>
                  <a:cubicBezTo>
                    <a:pt x="1490" y="381"/>
                    <a:pt x="1775" y="286"/>
                    <a:pt x="1585" y="190"/>
                  </a:cubicBezTo>
                  <a:cubicBezTo>
                    <a:pt x="1394" y="95"/>
                    <a:pt x="918" y="0"/>
                    <a:pt x="537" y="0"/>
                  </a:cubicBezTo>
                  <a:cubicBezTo>
                    <a:pt x="156" y="0"/>
                    <a:pt x="-130" y="95"/>
                    <a:pt x="61" y="190"/>
                  </a:cubicBezTo>
                  <a:cubicBezTo>
                    <a:pt x="251" y="286"/>
                    <a:pt x="727" y="381"/>
                    <a:pt x="1108" y="381"/>
                  </a:cubicBezTo>
                  <a:close/>
                </a:path>
              </a:pathLst>
            </a:custGeom>
            <a:grpFill/>
            <a:ln w="9525" cap="flat">
              <a:noFill/>
              <a:prstDash val="solid"/>
              <a:miter/>
            </a:ln>
          </p:spPr>
          <p:txBody>
            <a:bodyPr rtlCol="0" anchor="ctr"/>
            <a:lstStyle/>
            <a:p>
              <a:endParaRPr lang="zh-CN" altLang="en-US"/>
            </a:p>
          </p:txBody>
        </p:sp>
        <p:sp>
          <p:nvSpPr>
            <p:cNvPr id="181" name="任意多边形: 形状 180"/>
            <p:cNvSpPr/>
            <p:nvPr/>
          </p:nvSpPr>
          <p:spPr>
            <a:xfrm>
              <a:off x="6955400" y="3469957"/>
              <a:ext cx="459" cy="9525"/>
            </a:xfrm>
            <a:custGeom>
              <a:avLst/>
              <a:gdLst>
                <a:gd name="connsiteX0" fmla="*/ 325 w 459"/>
                <a:gd name="connsiteY0" fmla="*/ 0 h 9525"/>
                <a:gd name="connsiteX1" fmla="*/ 420 w 459"/>
                <a:gd name="connsiteY1" fmla="*/ 0 h 9525"/>
                <a:gd name="connsiteX2" fmla="*/ 135 w 459"/>
                <a:gd name="connsiteY2" fmla="*/ 0 h 9525"/>
                <a:gd name="connsiteX3" fmla="*/ 39 w 459"/>
                <a:gd name="connsiteY3" fmla="*/ 0 h 9525"/>
                <a:gd name="connsiteX4" fmla="*/ 325 w 459"/>
                <a:gd name="connsiteY4" fmla="*/ 0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 h="9525">
                  <a:moveTo>
                    <a:pt x="325" y="0"/>
                  </a:moveTo>
                  <a:cubicBezTo>
                    <a:pt x="420" y="0"/>
                    <a:pt x="516" y="0"/>
                    <a:pt x="420" y="0"/>
                  </a:cubicBezTo>
                  <a:cubicBezTo>
                    <a:pt x="420" y="0"/>
                    <a:pt x="230" y="0"/>
                    <a:pt x="135" y="0"/>
                  </a:cubicBezTo>
                  <a:cubicBezTo>
                    <a:pt x="39" y="0"/>
                    <a:pt x="-56" y="0"/>
                    <a:pt x="39" y="0"/>
                  </a:cubicBezTo>
                  <a:cubicBezTo>
                    <a:pt x="135" y="0"/>
                    <a:pt x="230" y="0"/>
                    <a:pt x="325" y="0"/>
                  </a:cubicBezTo>
                  <a:close/>
                </a:path>
              </a:pathLst>
            </a:custGeom>
            <a:grpFill/>
            <a:ln w="9525" cap="flat">
              <a:noFill/>
              <a:prstDash val="solid"/>
              <a:miter/>
            </a:ln>
          </p:spPr>
          <p:txBody>
            <a:bodyPr rtlCol="0" anchor="ctr"/>
            <a:lstStyle/>
            <a:p>
              <a:endParaRPr lang="zh-CN" altLang="en-US"/>
            </a:p>
          </p:txBody>
        </p:sp>
        <p:sp>
          <p:nvSpPr>
            <p:cNvPr id="182" name="任意多边形: 形状 181"/>
            <p:cNvSpPr/>
            <p:nvPr/>
          </p:nvSpPr>
          <p:spPr>
            <a:xfrm>
              <a:off x="5042971" y="3487674"/>
              <a:ext cx="459" cy="95"/>
            </a:xfrm>
            <a:custGeom>
              <a:avLst/>
              <a:gdLst>
                <a:gd name="connsiteX0" fmla="*/ 135 w 459"/>
                <a:gd name="connsiteY0" fmla="*/ 95 h 95"/>
                <a:gd name="connsiteX1" fmla="*/ 420 w 459"/>
                <a:gd name="connsiteY1" fmla="*/ 0 h 95"/>
                <a:gd name="connsiteX2" fmla="*/ 325 w 459"/>
                <a:gd name="connsiteY2" fmla="*/ 0 h 95"/>
                <a:gd name="connsiteX3" fmla="*/ 39 w 459"/>
                <a:gd name="connsiteY3" fmla="*/ 0 h 95"/>
                <a:gd name="connsiteX4" fmla="*/ 135 w 459"/>
                <a:gd name="connsiteY4" fmla="*/ 95 h 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 h="95">
                  <a:moveTo>
                    <a:pt x="135" y="95"/>
                  </a:moveTo>
                  <a:cubicBezTo>
                    <a:pt x="230" y="95"/>
                    <a:pt x="325" y="95"/>
                    <a:pt x="420" y="0"/>
                  </a:cubicBezTo>
                  <a:cubicBezTo>
                    <a:pt x="516" y="0"/>
                    <a:pt x="420" y="0"/>
                    <a:pt x="325" y="0"/>
                  </a:cubicBezTo>
                  <a:cubicBezTo>
                    <a:pt x="230" y="0"/>
                    <a:pt x="135" y="0"/>
                    <a:pt x="39" y="0"/>
                  </a:cubicBezTo>
                  <a:cubicBezTo>
                    <a:pt x="-56" y="0"/>
                    <a:pt x="39" y="95"/>
                    <a:pt x="135" y="95"/>
                  </a:cubicBezTo>
                  <a:close/>
                </a:path>
              </a:pathLst>
            </a:custGeom>
            <a:grpFill/>
            <a:ln w="9525" cap="flat">
              <a:noFill/>
              <a:prstDash val="solid"/>
              <a:miter/>
            </a:ln>
          </p:spPr>
          <p:txBody>
            <a:bodyPr rtlCol="0" anchor="ctr"/>
            <a:lstStyle/>
            <a:p>
              <a:endParaRPr lang="zh-CN" altLang="en-US"/>
            </a:p>
          </p:txBody>
        </p:sp>
        <p:sp>
          <p:nvSpPr>
            <p:cNvPr id="183" name="任意多边形: 形状 182"/>
            <p:cNvSpPr/>
            <p:nvPr/>
          </p:nvSpPr>
          <p:spPr>
            <a:xfrm>
              <a:off x="5112995" y="3487483"/>
              <a:ext cx="1716" cy="380"/>
            </a:xfrm>
            <a:custGeom>
              <a:avLst/>
              <a:gdLst>
                <a:gd name="connsiteX0" fmla="*/ 500 w 1716"/>
                <a:gd name="connsiteY0" fmla="*/ 381 h 380"/>
                <a:gd name="connsiteX1" fmla="*/ 1644 w 1716"/>
                <a:gd name="connsiteY1" fmla="*/ 191 h 380"/>
                <a:gd name="connsiteX2" fmla="*/ 1167 w 1716"/>
                <a:gd name="connsiteY2" fmla="*/ 0 h 380"/>
                <a:gd name="connsiteX3" fmla="*/ 24 w 1716"/>
                <a:gd name="connsiteY3" fmla="*/ 191 h 380"/>
                <a:gd name="connsiteX4" fmla="*/ 500 w 1716"/>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6" h="380">
                  <a:moveTo>
                    <a:pt x="500" y="381"/>
                  </a:moveTo>
                  <a:cubicBezTo>
                    <a:pt x="881" y="381"/>
                    <a:pt x="1453" y="286"/>
                    <a:pt x="1644" y="191"/>
                  </a:cubicBezTo>
                  <a:cubicBezTo>
                    <a:pt x="1834" y="95"/>
                    <a:pt x="1644" y="0"/>
                    <a:pt x="1167" y="0"/>
                  </a:cubicBezTo>
                  <a:cubicBezTo>
                    <a:pt x="691" y="0"/>
                    <a:pt x="215" y="95"/>
                    <a:pt x="24" y="191"/>
                  </a:cubicBezTo>
                  <a:cubicBezTo>
                    <a:pt x="-71" y="286"/>
                    <a:pt x="119" y="381"/>
                    <a:pt x="500" y="381"/>
                  </a:cubicBezTo>
                  <a:close/>
                </a:path>
              </a:pathLst>
            </a:custGeom>
            <a:grpFill/>
            <a:ln w="9525" cap="flat">
              <a:noFill/>
              <a:prstDash val="solid"/>
              <a:miter/>
            </a:ln>
          </p:spPr>
          <p:txBody>
            <a:bodyPr rtlCol="0" anchor="ctr"/>
            <a:lstStyle/>
            <a:p>
              <a:endParaRPr lang="zh-CN" altLang="en-US"/>
            </a:p>
          </p:txBody>
        </p:sp>
        <p:sp>
          <p:nvSpPr>
            <p:cNvPr id="184" name="任意多边形: 形状 183"/>
            <p:cNvSpPr/>
            <p:nvPr/>
          </p:nvSpPr>
          <p:spPr>
            <a:xfrm>
              <a:off x="5182800" y="3487292"/>
              <a:ext cx="3369" cy="762"/>
            </a:xfrm>
            <a:custGeom>
              <a:avLst/>
              <a:gdLst>
                <a:gd name="connsiteX0" fmla="*/ 1085 w 3369"/>
                <a:gd name="connsiteY0" fmla="*/ 762 h 762"/>
                <a:gd name="connsiteX1" fmla="*/ 3276 w 3369"/>
                <a:gd name="connsiteY1" fmla="*/ 381 h 762"/>
                <a:gd name="connsiteX2" fmla="*/ 2324 w 3369"/>
                <a:gd name="connsiteY2" fmla="*/ 0 h 762"/>
                <a:gd name="connsiteX3" fmla="*/ 133 w 3369"/>
                <a:gd name="connsiteY3" fmla="*/ 381 h 762"/>
                <a:gd name="connsiteX4" fmla="*/ 1085 w 3369"/>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9" h="762">
                  <a:moveTo>
                    <a:pt x="1085" y="762"/>
                  </a:moveTo>
                  <a:cubicBezTo>
                    <a:pt x="1943" y="762"/>
                    <a:pt x="2895" y="571"/>
                    <a:pt x="3276" y="381"/>
                  </a:cubicBezTo>
                  <a:cubicBezTo>
                    <a:pt x="3562" y="191"/>
                    <a:pt x="3181" y="0"/>
                    <a:pt x="2324" y="0"/>
                  </a:cubicBezTo>
                  <a:cubicBezTo>
                    <a:pt x="1466" y="0"/>
                    <a:pt x="514" y="191"/>
                    <a:pt x="133" y="381"/>
                  </a:cubicBezTo>
                  <a:cubicBezTo>
                    <a:pt x="-248" y="667"/>
                    <a:pt x="228" y="762"/>
                    <a:pt x="1085" y="762"/>
                  </a:cubicBezTo>
                  <a:close/>
                </a:path>
              </a:pathLst>
            </a:custGeom>
            <a:grpFill/>
            <a:ln w="9525" cap="flat">
              <a:noFill/>
              <a:prstDash val="solid"/>
              <a:miter/>
            </a:ln>
          </p:spPr>
          <p:txBody>
            <a:bodyPr rtlCol="0" anchor="ctr"/>
            <a:lstStyle/>
            <a:p>
              <a:endParaRPr lang="zh-CN" altLang="en-US"/>
            </a:p>
          </p:txBody>
        </p:sp>
        <p:sp>
          <p:nvSpPr>
            <p:cNvPr id="185" name="任意多边形: 形状 184"/>
            <p:cNvSpPr/>
            <p:nvPr/>
          </p:nvSpPr>
          <p:spPr>
            <a:xfrm>
              <a:off x="5252465" y="3487007"/>
              <a:ext cx="5381" cy="1333"/>
            </a:xfrm>
            <a:custGeom>
              <a:avLst/>
              <a:gdLst>
                <a:gd name="connsiteX0" fmla="*/ 1810 w 5381"/>
                <a:gd name="connsiteY0" fmla="*/ 1333 h 1333"/>
                <a:gd name="connsiteX1" fmla="*/ 5239 w 5381"/>
                <a:gd name="connsiteY1" fmla="*/ 667 h 1333"/>
                <a:gd name="connsiteX2" fmla="*/ 3620 w 5381"/>
                <a:gd name="connsiteY2" fmla="*/ 0 h 1333"/>
                <a:gd name="connsiteX3" fmla="*/ 191 w 5381"/>
                <a:gd name="connsiteY3" fmla="*/ 667 h 1333"/>
                <a:gd name="connsiteX4" fmla="*/ 1810 w 5381"/>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1" h="1333">
                  <a:moveTo>
                    <a:pt x="1810" y="1333"/>
                  </a:moveTo>
                  <a:cubicBezTo>
                    <a:pt x="3239" y="1333"/>
                    <a:pt x="4763" y="1048"/>
                    <a:pt x="5239" y="667"/>
                  </a:cubicBezTo>
                  <a:cubicBezTo>
                    <a:pt x="5715" y="286"/>
                    <a:pt x="4953" y="0"/>
                    <a:pt x="3620" y="0"/>
                  </a:cubicBezTo>
                  <a:cubicBezTo>
                    <a:pt x="2191" y="0"/>
                    <a:pt x="667" y="286"/>
                    <a:pt x="191" y="667"/>
                  </a:cubicBezTo>
                  <a:cubicBezTo>
                    <a:pt x="-381" y="1048"/>
                    <a:pt x="381" y="1333"/>
                    <a:pt x="1810" y="1333"/>
                  </a:cubicBezTo>
                  <a:close/>
                </a:path>
              </a:pathLst>
            </a:custGeom>
            <a:grpFill/>
            <a:ln w="9525" cap="flat">
              <a:noFill/>
              <a:prstDash val="solid"/>
              <a:miter/>
            </a:ln>
          </p:spPr>
          <p:txBody>
            <a:bodyPr rtlCol="0" anchor="ctr"/>
            <a:lstStyle/>
            <a:p>
              <a:endParaRPr lang="zh-CN" altLang="en-US"/>
            </a:p>
          </p:txBody>
        </p:sp>
        <p:sp>
          <p:nvSpPr>
            <p:cNvPr id="186" name="任意多边形: 形状 185"/>
            <p:cNvSpPr/>
            <p:nvPr/>
          </p:nvSpPr>
          <p:spPr>
            <a:xfrm>
              <a:off x="5322092" y="3486721"/>
              <a:ext cx="7395" cy="1904"/>
            </a:xfrm>
            <a:custGeom>
              <a:avLst/>
              <a:gdLst>
                <a:gd name="connsiteX0" fmla="*/ 2573 w 7395"/>
                <a:gd name="connsiteY0" fmla="*/ 1905 h 1904"/>
                <a:gd name="connsiteX1" fmla="*/ 7240 w 7395"/>
                <a:gd name="connsiteY1" fmla="*/ 953 h 1904"/>
                <a:gd name="connsiteX2" fmla="*/ 4859 w 7395"/>
                <a:gd name="connsiteY2" fmla="*/ 0 h 1904"/>
                <a:gd name="connsiteX3" fmla="*/ 191 w 7395"/>
                <a:gd name="connsiteY3" fmla="*/ 953 h 1904"/>
                <a:gd name="connsiteX4" fmla="*/ 2573 w 7395"/>
                <a:gd name="connsiteY4" fmla="*/ 1905 h 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5" h="1904">
                  <a:moveTo>
                    <a:pt x="2573" y="1905"/>
                  </a:moveTo>
                  <a:cubicBezTo>
                    <a:pt x="4478" y="1905"/>
                    <a:pt x="6573" y="1524"/>
                    <a:pt x="7240" y="953"/>
                  </a:cubicBezTo>
                  <a:cubicBezTo>
                    <a:pt x="7811" y="476"/>
                    <a:pt x="6764" y="0"/>
                    <a:pt x="4859" y="0"/>
                  </a:cubicBezTo>
                  <a:cubicBezTo>
                    <a:pt x="2954" y="0"/>
                    <a:pt x="858" y="381"/>
                    <a:pt x="191" y="953"/>
                  </a:cubicBezTo>
                  <a:cubicBezTo>
                    <a:pt x="-475" y="1429"/>
                    <a:pt x="668" y="1905"/>
                    <a:pt x="2573" y="1905"/>
                  </a:cubicBezTo>
                  <a:close/>
                </a:path>
              </a:pathLst>
            </a:custGeom>
            <a:grpFill/>
            <a:ln w="9525" cap="flat">
              <a:noFill/>
              <a:prstDash val="solid"/>
              <a:miter/>
            </a:ln>
          </p:spPr>
          <p:txBody>
            <a:bodyPr rtlCol="0" anchor="ctr"/>
            <a:lstStyle/>
            <a:p>
              <a:endParaRPr lang="zh-CN" altLang="en-US"/>
            </a:p>
          </p:txBody>
        </p:sp>
        <p:sp>
          <p:nvSpPr>
            <p:cNvPr id="187" name="任意多边形: 形状 186"/>
            <p:cNvSpPr/>
            <p:nvPr/>
          </p:nvSpPr>
          <p:spPr>
            <a:xfrm>
              <a:off x="5391524" y="3486435"/>
              <a:ext cx="9727" cy="2476"/>
            </a:xfrm>
            <a:custGeom>
              <a:avLst/>
              <a:gdLst>
                <a:gd name="connsiteX0" fmla="*/ 3530 w 9727"/>
                <a:gd name="connsiteY0" fmla="*/ 2476 h 2476"/>
                <a:gd name="connsiteX1" fmla="*/ 9531 w 9727"/>
                <a:gd name="connsiteY1" fmla="*/ 1238 h 2476"/>
                <a:gd name="connsiteX2" fmla="*/ 6197 w 9727"/>
                <a:gd name="connsiteY2" fmla="*/ 0 h 2476"/>
                <a:gd name="connsiteX3" fmla="*/ 197 w 9727"/>
                <a:gd name="connsiteY3" fmla="*/ 1238 h 2476"/>
                <a:gd name="connsiteX4" fmla="*/ 3530 w 9727"/>
                <a:gd name="connsiteY4" fmla="*/ 2476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7" h="2476">
                  <a:moveTo>
                    <a:pt x="3530" y="2476"/>
                  </a:moveTo>
                  <a:cubicBezTo>
                    <a:pt x="6102" y="2476"/>
                    <a:pt x="8864" y="1905"/>
                    <a:pt x="9531" y="1238"/>
                  </a:cubicBezTo>
                  <a:cubicBezTo>
                    <a:pt x="10293" y="571"/>
                    <a:pt x="8769" y="0"/>
                    <a:pt x="6197" y="0"/>
                  </a:cubicBezTo>
                  <a:cubicBezTo>
                    <a:pt x="3626" y="0"/>
                    <a:pt x="863" y="571"/>
                    <a:pt x="197" y="1238"/>
                  </a:cubicBezTo>
                  <a:cubicBezTo>
                    <a:pt x="-565" y="1905"/>
                    <a:pt x="959" y="2476"/>
                    <a:pt x="3530" y="2476"/>
                  </a:cubicBezTo>
                  <a:close/>
                </a:path>
              </a:pathLst>
            </a:custGeom>
            <a:grpFill/>
            <a:ln w="9525" cap="flat">
              <a:noFill/>
              <a:prstDash val="solid"/>
              <a:miter/>
            </a:ln>
          </p:spPr>
          <p:txBody>
            <a:bodyPr rtlCol="0" anchor="ctr"/>
            <a:lstStyle/>
            <a:p>
              <a:endParaRPr lang="zh-CN" altLang="en-US"/>
            </a:p>
          </p:txBody>
        </p:sp>
        <p:sp>
          <p:nvSpPr>
            <p:cNvPr id="188" name="任意多边形: 形状 187"/>
            <p:cNvSpPr/>
            <p:nvPr/>
          </p:nvSpPr>
          <p:spPr>
            <a:xfrm>
              <a:off x="5460775" y="3486054"/>
              <a:ext cx="12576" cy="3238"/>
            </a:xfrm>
            <a:custGeom>
              <a:avLst/>
              <a:gdLst>
                <a:gd name="connsiteX0" fmla="*/ 4764 w 12576"/>
                <a:gd name="connsiteY0" fmla="*/ 3238 h 3238"/>
                <a:gd name="connsiteX1" fmla="*/ 12384 w 12576"/>
                <a:gd name="connsiteY1" fmla="*/ 1619 h 3238"/>
                <a:gd name="connsiteX2" fmla="*/ 7812 w 12576"/>
                <a:gd name="connsiteY2" fmla="*/ 0 h 3238"/>
                <a:gd name="connsiteX3" fmla="*/ 192 w 12576"/>
                <a:gd name="connsiteY3" fmla="*/ 1619 h 3238"/>
                <a:gd name="connsiteX4" fmla="*/ 4764 w 12576"/>
                <a:gd name="connsiteY4" fmla="*/ 3238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76" h="3238">
                  <a:moveTo>
                    <a:pt x="4764" y="3238"/>
                  </a:moveTo>
                  <a:cubicBezTo>
                    <a:pt x="8098" y="3238"/>
                    <a:pt x="11527" y="2572"/>
                    <a:pt x="12384" y="1619"/>
                  </a:cubicBezTo>
                  <a:cubicBezTo>
                    <a:pt x="13241" y="762"/>
                    <a:pt x="11146" y="0"/>
                    <a:pt x="7812" y="0"/>
                  </a:cubicBezTo>
                  <a:cubicBezTo>
                    <a:pt x="4478" y="0"/>
                    <a:pt x="1049" y="667"/>
                    <a:pt x="192" y="1619"/>
                  </a:cubicBezTo>
                  <a:cubicBezTo>
                    <a:pt x="-665" y="2476"/>
                    <a:pt x="1431" y="3238"/>
                    <a:pt x="4764" y="3238"/>
                  </a:cubicBezTo>
                  <a:close/>
                </a:path>
              </a:pathLst>
            </a:custGeom>
            <a:grpFill/>
            <a:ln w="9525" cap="flat">
              <a:noFill/>
              <a:prstDash val="solid"/>
              <a:miter/>
            </a:ln>
          </p:spPr>
          <p:txBody>
            <a:bodyPr rtlCol="0" anchor="ctr"/>
            <a:lstStyle/>
            <a:p>
              <a:endParaRPr lang="zh-CN" altLang="en-US"/>
            </a:p>
          </p:txBody>
        </p:sp>
        <p:sp>
          <p:nvSpPr>
            <p:cNvPr id="189" name="任意多边形: 形状 188"/>
            <p:cNvSpPr/>
            <p:nvPr/>
          </p:nvSpPr>
          <p:spPr>
            <a:xfrm>
              <a:off x="5530240" y="3485769"/>
              <a:ext cx="14903" cy="3809"/>
            </a:xfrm>
            <a:custGeom>
              <a:avLst/>
              <a:gdLst>
                <a:gd name="connsiteX0" fmla="*/ 5880 w 14903"/>
                <a:gd name="connsiteY0" fmla="*/ 3810 h 3809"/>
                <a:gd name="connsiteX1" fmla="*/ 14738 w 14903"/>
                <a:gd name="connsiteY1" fmla="*/ 1905 h 3809"/>
                <a:gd name="connsiteX2" fmla="*/ 9023 w 14903"/>
                <a:gd name="connsiteY2" fmla="*/ 0 h 3809"/>
                <a:gd name="connsiteX3" fmla="*/ 165 w 14903"/>
                <a:gd name="connsiteY3" fmla="*/ 1905 h 3809"/>
                <a:gd name="connsiteX4" fmla="*/ 5880 w 14903"/>
                <a:gd name="connsiteY4" fmla="*/ 3810 h 3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3" h="3809">
                  <a:moveTo>
                    <a:pt x="5880" y="3810"/>
                  </a:moveTo>
                  <a:cubicBezTo>
                    <a:pt x="9880" y="3810"/>
                    <a:pt x="13881" y="2953"/>
                    <a:pt x="14738" y="1905"/>
                  </a:cubicBezTo>
                  <a:cubicBezTo>
                    <a:pt x="15595" y="857"/>
                    <a:pt x="13024" y="0"/>
                    <a:pt x="9023" y="0"/>
                  </a:cubicBezTo>
                  <a:cubicBezTo>
                    <a:pt x="5023" y="0"/>
                    <a:pt x="1117" y="857"/>
                    <a:pt x="165" y="1905"/>
                  </a:cubicBezTo>
                  <a:cubicBezTo>
                    <a:pt x="-692" y="2953"/>
                    <a:pt x="1879" y="3810"/>
                    <a:pt x="5880" y="3810"/>
                  </a:cubicBezTo>
                  <a:close/>
                </a:path>
              </a:pathLst>
            </a:custGeom>
            <a:grpFill/>
            <a:ln w="9525" cap="flat">
              <a:noFill/>
              <a:prstDash val="solid"/>
              <a:miter/>
            </a:ln>
          </p:spPr>
          <p:txBody>
            <a:bodyPr rtlCol="0" anchor="ctr"/>
            <a:lstStyle/>
            <a:p>
              <a:endParaRPr lang="zh-CN" altLang="en-US"/>
            </a:p>
          </p:txBody>
        </p:sp>
        <p:sp>
          <p:nvSpPr>
            <p:cNvPr id="190" name="任意多边形: 形状 189"/>
            <p:cNvSpPr/>
            <p:nvPr/>
          </p:nvSpPr>
          <p:spPr>
            <a:xfrm>
              <a:off x="5599793" y="3485483"/>
              <a:ext cx="17147" cy="4381"/>
            </a:xfrm>
            <a:custGeom>
              <a:avLst/>
              <a:gdLst>
                <a:gd name="connsiteX0" fmla="*/ 7002 w 17147"/>
                <a:gd name="connsiteY0" fmla="*/ 4382 h 4381"/>
                <a:gd name="connsiteX1" fmla="*/ 17004 w 17147"/>
                <a:gd name="connsiteY1" fmla="*/ 2191 h 4381"/>
                <a:gd name="connsiteX2" fmla="*/ 10146 w 17147"/>
                <a:gd name="connsiteY2" fmla="*/ 0 h 4381"/>
                <a:gd name="connsiteX3" fmla="*/ 144 w 17147"/>
                <a:gd name="connsiteY3" fmla="*/ 2191 h 4381"/>
                <a:gd name="connsiteX4" fmla="*/ 7002 w 17147"/>
                <a:gd name="connsiteY4" fmla="*/ 4382 h 4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7" h="4381">
                  <a:moveTo>
                    <a:pt x="7002" y="4382"/>
                  </a:moveTo>
                  <a:cubicBezTo>
                    <a:pt x="11670" y="4382"/>
                    <a:pt x="16146" y="3429"/>
                    <a:pt x="17004" y="2191"/>
                  </a:cubicBezTo>
                  <a:cubicBezTo>
                    <a:pt x="17861" y="953"/>
                    <a:pt x="14813" y="0"/>
                    <a:pt x="10146" y="0"/>
                  </a:cubicBezTo>
                  <a:cubicBezTo>
                    <a:pt x="5478" y="0"/>
                    <a:pt x="1002" y="953"/>
                    <a:pt x="144" y="2191"/>
                  </a:cubicBezTo>
                  <a:cubicBezTo>
                    <a:pt x="-713" y="3429"/>
                    <a:pt x="2335" y="4382"/>
                    <a:pt x="7002" y="4382"/>
                  </a:cubicBezTo>
                  <a:close/>
                </a:path>
              </a:pathLst>
            </a:custGeom>
            <a:grpFill/>
            <a:ln w="9525" cap="flat">
              <a:noFill/>
              <a:prstDash val="solid"/>
              <a:miter/>
            </a:ln>
          </p:spPr>
          <p:txBody>
            <a:bodyPr rtlCol="0" anchor="ctr"/>
            <a:lstStyle/>
            <a:p>
              <a:endParaRPr lang="zh-CN" altLang="en-US"/>
            </a:p>
          </p:txBody>
        </p:sp>
        <p:sp>
          <p:nvSpPr>
            <p:cNvPr id="191" name="任意多边形: 形状 190"/>
            <p:cNvSpPr/>
            <p:nvPr/>
          </p:nvSpPr>
          <p:spPr>
            <a:xfrm>
              <a:off x="5669130" y="3485102"/>
              <a:ext cx="19774" cy="5143"/>
            </a:xfrm>
            <a:custGeom>
              <a:avLst/>
              <a:gdLst>
                <a:gd name="connsiteX0" fmla="*/ 8341 w 19774"/>
                <a:gd name="connsiteY0" fmla="*/ 5143 h 5143"/>
                <a:gd name="connsiteX1" fmla="*/ 19675 w 19774"/>
                <a:gd name="connsiteY1" fmla="*/ 2572 h 5143"/>
                <a:gd name="connsiteX2" fmla="*/ 11389 w 19774"/>
                <a:gd name="connsiteY2" fmla="*/ 0 h 5143"/>
                <a:gd name="connsiteX3" fmla="*/ 149 w 19774"/>
                <a:gd name="connsiteY3" fmla="*/ 2572 h 5143"/>
                <a:gd name="connsiteX4" fmla="*/ 8341 w 19774"/>
                <a:gd name="connsiteY4" fmla="*/ 5143 h 5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74" h="5143">
                  <a:moveTo>
                    <a:pt x="8341" y="5143"/>
                  </a:moveTo>
                  <a:cubicBezTo>
                    <a:pt x="13770" y="5143"/>
                    <a:pt x="18818" y="4000"/>
                    <a:pt x="19675" y="2572"/>
                  </a:cubicBezTo>
                  <a:cubicBezTo>
                    <a:pt x="20437" y="1143"/>
                    <a:pt x="16723" y="0"/>
                    <a:pt x="11389" y="0"/>
                  </a:cubicBezTo>
                  <a:cubicBezTo>
                    <a:pt x="5959" y="0"/>
                    <a:pt x="911" y="1143"/>
                    <a:pt x="149" y="2572"/>
                  </a:cubicBezTo>
                  <a:cubicBezTo>
                    <a:pt x="-803" y="4000"/>
                    <a:pt x="2911" y="5143"/>
                    <a:pt x="8341" y="5143"/>
                  </a:cubicBezTo>
                  <a:close/>
                </a:path>
              </a:pathLst>
            </a:custGeom>
            <a:grpFill/>
            <a:ln w="9525" cap="flat">
              <a:noFill/>
              <a:prstDash val="solid"/>
              <a:miter/>
            </a:ln>
          </p:spPr>
          <p:txBody>
            <a:bodyPr rtlCol="0" anchor="ctr"/>
            <a:lstStyle/>
            <a:p>
              <a:endParaRPr lang="zh-CN" altLang="en-US"/>
            </a:p>
          </p:txBody>
        </p:sp>
        <p:sp>
          <p:nvSpPr>
            <p:cNvPr id="192" name="任意多边形: 形状 191"/>
            <p:cNvSpPr/>
            <p:nvPr/>
          </p:nvSpPr>
          <p:spPr>
            <a:xfrm>
              <a:off x="5738742" y="3484911"/>
              <a:ext cx="21761" cy="5619"/>
            </a:xfrm>
            <a:custGeom>
              <a:avLst/>
              <a:gdLst>
                <a:gd name="connsiteX0" fmla="*/ 9595 w 21761"/>
                <a:gd name="connsiteY0" fmla="*/ 5620 h 5619"/>
                <a:gd name="connsiteX1" fmla="*/ 21691 w 21761"/>
                <a:gd name="connsiteY1" fmla="*/ 2762 h 5619"/>
                <a:gd name="connsiteX2" fmla="*/ 12166 w 21761"/>
                <a:gd name="connsiteY2" fmla="*/ 0 h 5619"/>
                <a:gd name="connsiteX3" fmla="*/ 70 w 21761"/>
                <a:gd name="connsiteY3" fmla="*/ 2762 h 5619"/>
                <a:gd name="connsiteX4" fmla="*/ 9595 w 21761"/>
                <a:gd name="connsiteY4" fmla="*/ 5620 h 5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61" h="5619">
                  <a:moveTo>
                    <a:pt x="9595" y="5620"/>
                  </a:moveTo>
                  <a:cubicBezTo>
                    <a:pt x="15595" y="5620"/>
                    <a:pt x="21025" y="4382"/>
                    <a:pt x="21691" y="2762"/>
                  </a:cubicBezTo>
                  <a:cubicBezTo>
                    <a:pt x="22358" y="1238"/>
                    <a:pt x="18167" y="0"/>
                    <a:pt x="12166" y="0"/>
                  </a:cubicBezTo>
                  <a:cubicBezTo>
                    <a:pt x="6166" y="0"/>
                    <a:pt x="832" y="1238"/>
                    <a:pt x="70" y="2762"/>
                  </a:cubicBezTo>
                  <a:cubicBezTo>
                    <a:pt x="-597" y="4382"/>
                    <a:pt x="3594" y="5620"/>
                    <a:pt x="9595" y="5620"/>
                  </a:cubicBezTo>
                  <a:close/>
                </a:path>
              </a:pathLst>
            </a:custGeom>
            <a:grpFill/>
            <a:ln w="9525" cap="flat">
              <a:noFill/>
              <a:prstDash val="solid"/>
              <a:miter/>
            </a:ln>
          </p:spPr>
          <p:txBody>
            <a:bodyPr rtlCol="0" anchor="ctr"/>
            <a:lstStyle/>
            <a:p>
              <a:endParaRPr lang="zh-CN" altLang="en-US"/>
            </a:p>
          </p:txBody>
        </p:sp>
        <p:sp>
          <p:nvSpPr>
            <p:cNvPr id="193" name="任意多边形: 形状 192"/>
            <p:cNvSpPr/>
            <p:nvPr/>
          </p:nvSpPr>
          <p:spPr>
            <a:xfrm>
              <a:off x="5808394" y="3484721"/>
              <a:ext cx="23618" cy="6095"/>
            </a:xfrm>
            <a:custGeom>
              <a:avLst/>
              <a:gdLst>
                <a:gd name="connsiteX0" fmla="*/ 10809 w 23618"/>
                <a:gd name="connsiteY0" fmla="*/ 6096 h 6095"/>
                <a:gd name="connsiteX1" fmla="*/ 23572 w 23618"/>
                <a:gd name="connsiteY1" fmla="*/ 3048 h 6095"/>
                <a:gd name="connsiteX2" fmla="*/ 12809 w 23618"/>
                <a:gd name="connsiteY2" fmla="*/ 0 h 6095"/>
                <a:gd name="connsiteX3" fmla="*/ 46 w 23618"/>
                <a:gd name="connsiteY3" fmla="*/ 3048 h 6095"/>
                <a:gd name="connsiteX4" fmla="*/ 10809 w 23618"/>
                <a:gd name="connsiteY4" fmla="*/ 6096 h 6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8" h="6095">
                  <a:moveTo>
                    <a:pt x="10809" y="6096"/>
                  </a:moveTo>
                  <a:cubicBezTo>
                    <a:pt x="17381" y="6096"/>
                    <a:pt x="23096" y="4667"/>
                    <a:pt x="23572" y="3048"/>
                  </a:cubicBezTo>
                  <a:cubicBezTo>
                    <a:pt x="24144" y="1333"/>
                    <a:pt x="19286" y="0"/>
                    <a:pt x="12809" y="0"/>
                  </a:cubicBezTo>
                  <a:cubicBezTo>
                    <a:pt x="6332" y="0"/>
                    <a:pt x="617" y="1333"/>
                    <a:pt x="46" y="3048"/>
                  </a:cubicBezTo>
                  <a:cubicBezTo>
                    <a:pt x="-526" y="4667"/>
                    <a:pt x="4332" y="6096"/>
                    <a:pt x="10809" y="6096"/>
                  </a:cubicBezTo>
                  <a:close/>
                </a:path>
              </a:pathLst>
            </a:custGeom>
            <a:grpFill/>
            <a:ln w="9525" cap="flat">
              <a:noFill/>
              <a:prstDash val="solid"/>
              <a:miter/>
            </a:ln>
          </p:spPr>
          <p:txBody>
            <a:bodyPr rtlCol="0" anchor="ctr"/>
            <a:lstStyle/>
            <a:p>
              <a:endParaRPr lang="zh-CN" altLang="en-US"/>
            </a:p>
          </p:txBody>
        </p:sp>
        <p:sp>
          <p:nvSpPr>
            <p:cNvPr id="194" name="任意多边形: 形状 193"/>
            <p:cNvSpPr/>
            <p:nvPr/>
          </p:nvSpPr>
          <p:spPr>
            <a:xfrm>
              <a:off x="5878608" y="3484530"/>
              <a:ext cx="24719" cy="6381"/>
            </a:xfrm>
            <a:custGeom>
              <a:avLst/>
              <a:gdLst>
                <a:gd name="connsiteX0" fmla="*/ 11651 w 24719"/>
                <a:gd name="connsiteY0" fmla="*/ 6382 h 6381"/>
                <a:gd name="connsiteX1" fmla="*/ 24700 w 24719"/>
                <a:gd name="connsiteY1" fmla="*/ 3143 h 6381"/>
                <a:gd name="connsiteX2" fmla="*/ 13079 w 24719"/>
                <a:gd name="connsiteY2" fmla="*/ 0 h 6381"/>
                <a:gd name="connsiteX3" fmla="*/ 30 w 24719"/>
                <a:gd name="connsiteY3" fmla="*/ 3143 h 6381"/>
                <a:gd name="connsiteX4" fmla="*/ 11651 w 24719"/>
                <a:gd name="connsiteY4" fmla="*/ 6382 h 6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19" h="6381">
                  <a:moveTo>
                    <a:pt x="11651" y="6382"/>
                  </a:moveTo>
                  <a:cubicBezTo>
                    <a:pt x="18509" y="6382"/>
                    <a:pt x="24319" y="4953"/>
                    <a:pt x="24700" y="3143"/>
                  </a:cubicBezTo>
                  <a:cubicBezTo>
                    <a:pt x="25081" y="1333"/>
                    <a:pt x="19842" y="0"/>
                    <a:pt x="13079" y="0"/>
                  </a:cubicBezTo>
                  <a:cubicBezTo>
                    <a:pt x="6317" y="0"/>
                    <a:pt x="506" y="1429"/>
                    <a:pt x="30" y="3143"/>
                  </a:cubicBezTo>
                  <a:cubicBezTo>
                    <a:pt x="-446" y="4953"/>
                    <a:pt x="4793" y="6382"/>
                    <a:pt x="11651" y="6382"/>
                  </a:cubicBezTo>
                  <a:close/>
                </a:path>
              </a:pathLst>
            </a:custGeom>
            <a:grpFill/>
            <a:ln w="9525" cap="flat">
              <a:noFill/>
              <a:prstDash val="solid"/>
              <a:miter/>
            </a:ln>
          </p:spPr>
          <p:txBody>
            <a:bodyPr rtlCol="0" anchor="ctr"/>
            <a:lstStyle/>
            <a:p>
              <a:endParaRPr lang="zh-CN" altLang="en-US"/>
            </a:p>
          </p:txBody>
        </p:sp>
        <p:sp>
          <p:nvSpPr>
            <p:cNvPr id="195" name="任意多边形: 形状 194"/>
            <p:cNvSpPr/>
            <p:nvPr/>
          </p:nvSpPr>
          <p:spPr>
            <a:xfrm>
              <a:off x="5948741" y="3484340"/>
              <a:ext cx="25529" cy="6667"/>
            </a:xfrm>
            <a:custGeom>
              <a:avLst/>
              <a:gdLst>
                <a:gd name="connsiteX0" fmla="*/ 12479 w 25529"/>
                <a:gd name="connsiteY0" fmla="*/ 6667 h 6667"/>
                <a:gd name="connsiteX1" fmla="*/ 25528 w 25529"/>
                <a:gd name="connsiteY1" fmla="*/ 3334 h 6667"/>
                <a:gd name="connsiteX2" fmla="*/ 13051 w 25529"/>
                <a:gd name="connsiteY2" fmla="*/ 0 h 6667"/>
                <a:gd name="connsiteX3" fmla="*/ 1 w 25529"/>
                <a:gd name="connsiteY3" fmla="*/ 3334 h 6667"/>
                <a:gd name="connsiteX4" fmla="*/ 12479 w 25529"/>
                <a:gd name="connsiteY4" fmla="*/ 6667 h 6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9" h="6667">
                  <a:moveTo>
                    <a:pt x="12479" y="6667"/>
                  </a:moveTo>
                  <a:cubicBezTo>
                    <a:pt x="19527" y="6667"/>
                    <a:pt x="25338" y="5144"/>
                    <a:pt x="25528" y="3334"/>
                  </a:cubicBezTo>
                  <a:cubicBezTo>
                    <a:pt x="25623" y="1524"/>
                    <a:pt x="20099" y="0"/>
                    <a:pt x="13051" y="0"/>
                  </a:cubicBezTo>
                  <a:cubicBezTo>
                    <a:pt x="6097" y="0"/>
                    <a:pt x="192" y="1429"/>
                    <a:pt x="1" y="3334"/>
                  </a:cubicBezTo>
                  <a:cubicBezTo>
                    <a:pt x="-94" y="5144"/>
                    <a:pt x="5431" y="6667"/>
                    <a:pt x="12479" y="6667"/>
                  </a:cubicBezTo>
                  <a:close/>
                </a:path>
              </a:pathLst>
            </a:custGeom>
            <a:grpFill/>
            <a:ln w="9525" cap="flat">
              <a:noFill/>
              <a:prstDash val="solid"/>
              <a:miter/>
            </a:ln>
          </p:spPr>
          <p:txBody>
            <a:bodyPr rtlCol="0" anchor="ctr"/>
            <a:lstStyle/>
            <a:p>
              <a:endParaRPr lang="zh-CN" altLang="en-US"/>
            </a:p>
          </p:txBody>
        </p:sp>
        <p:sp>
          <p:nvSpPr>
            <p:cNvPr id="196" name="任意多边形: 形状 195"/>
            <p:cNvSpPr/>
            <p:nvPr/>
          </p:nvSpPr>
          <p:spPr>
            <a:xfrm>
              <a:off x="6019228" y="3484340"/>
              <a:ext cx="25909" cy="6762"/>
            </a:xfrm>
            <a:custGeom>
              <a:avLst/>
              <a:gdLst>
                <a:gd name="connsiteX0" fmla="*/ 13049 w 25909"/>
                <a:gd name="connsiteY0" fmla="*/ 6763 h 6762"/>
                <a:gd name="connsiteX1" fmla="*/ 25908 w 25909"/>
                <a:gd name="connsiteY1" fmla="*/ 3334 h 6762"/>
                <a:gd name="connsiteX2" fmla="*/ 12859 w 25909"/>
                <a:gd name="connsiteY2" fmla="*/ 0 h 6762"/>
                <a:gd name="connsiteX3" fmla="*/ 0 w 25909"/>
                <a:gd name="connsiteY3" fmla="*/ 3334 h 6762"/>
                <a:gd name="connsiteX4" fmla="*/ 13049 w 25909"/>
                <a:gd name="connsiteY4" fmla="*/ 6763 h 6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09" h="6762">
                  <a:moveTo>
                    <a:pt x="13049" y="6763"/>
                  </a:moveTo>
                  <a:cubicBezTo>
                    <a:pt x="20193" y="6763"/>
                    <a:pt x="26003" y="5239"/>
                    <a:pt x="25908" y="3334"/>
                  </a:cubicBezTo>
                  <a:cubicBezTo>
                    <a:pt x="25813" y="1524"/>
                    <a:pt x="20002" y="0"/>
                    <a:pt x="12859" y="0"/>
                  </a:cubicBezTo>
                  <a:cubicBezTo>
                    <a:pt x="5715" y="0"/>
                    <a:pt x="0" y="1524"/>
                    <a:pt x="0" y="3334"/>
                  </a:cubicBezTo>
                  <a:cubicBezTo>
                    <a:pt x="95" y="5239"/>
                    <a:pt x="5905" y="6763"/>
                    <a:pt x="13049" y="6763"/>
                  </a:cubicBezTo>
                  <a:close/>
                </a:path>
              </a:pathLst>
            </a:custGeom>
            <a:grpFill/>
            <a:ln w="9525" cap="flat">
              <a:noFill/>
              <a:prstDash val="solid"/>
              <a:miter/>
            </a:ln>
          </p:spPr>
          <p:txBody>
            <a:bodyPr rtlCol="0" anchor="ctr"/>
            <a:lstStyle/>
            <a:p>
              <a:endParaRPr lang="zh-CN" altLang="en-US"/>
            </a:p>
          </p:txBody>
        </p:sp>
        <p:sp>
          <p:nvSpPr>
            <p:cNvPr id="197" name="任意多边形: 形状 196"/>
            <p:cNvSpPr/>
            <p:nvPr/>
          </p:nvSpPr>
          <p:spPr>
            <a:xfrm>
              <a:off x="6090083" y="3484340"/>
              <a:ext cx="25460" cy="6667"/>
            </a:xfrm>
            <a:custGeom>
              <a:avLst/>
              <a:gdLst>
                <a:gd name="connsiteX0" fmla="*/ 13250 w 25460"/>
                <a:gd name="connsiteY0" fmla="*/ 6667 h 6667"/>
                <a:gd name="connsiteX1" fmla="*/ 25442 w 25460"/>
                <a:gd name="connsiteY1" fmla="*/ 3334 h 6667"/>
                <a:gd name="connsiteX2" fmla="*/ 12203 w 25460"/>
                <a:gd name="connsiteY2" fmla="*/ 0 h 6667"/>
                <a:gd name="connsiteX3" fmla="*/ 11 w 25460"/>
                <a:gd name="connsiteY3" fmla="*/ 3334 h 6667"/>
                <a:gd name="connsiteX4" fmla="*/ 13250 w 25460"/>
                <a:gd name="connsiteY4" fmla="*/ 6667 h 6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60" h="6667">
                  <a:moveTo>
                    <a:pt x="13250" y="6667"/>
                  </a:moveTo>
                  <a:cubicBezTo>
                    <a:pt x="20299" y="6667"/>
                    <a:pt x="25823" y="5144"/>
                    <a:pt x="25442" y="3334"/>
                  </a:cubicBezTo>
                  <a:cubicBezTo>
                    <a:pt x="25157" y="1524"/>
                    <a:pt x="19156" y="0"/>
                    <a:pt x="12203" y="0"/>
                  </a:cubicBezTo>
                  <a:cubicBezTo>
                    <a:pt x="5249" y="0"/>
                    <a:pt x="-275" y="1429"/>
                    <a:pt x="11" y="3334"/>
                  </a:cubicBezTo>
                  <a:cubicBezTo>
                    <a:pt x="296" y="5144"/>
                    <a:pt x="6202" y="6667"/>
                    <a:pt x="13250" y="6667"/>
                  </a:cubicBezTo>
                  <a:close/>
                </a:path>
              </a:pathLst>
            </a:custGeom>
            <a:grpFill/>
            <a:ln w="9525" cap="flat">
              <a:noFill/>
              <a:prstDash val="solid"/>
              <a:miter/>
            </a:ln>
          </p:spPr>
          <p:txBody>
            <a:bodyPr rtlCol="0" anchor="ctr"/>
            <a:lstStyle/>
            <a:p>
              <a:endParaRPr lang="zh-CN" altLang="en-US"/>
            </a:p>
          </p:txBody>
        </p:sp>
        <p:sp>
          <p:nvSpPr>
            <p:cNvPr id="198" name="任意多边形: 形状 197"/>
            <p:cNvSpPr/>
            <p:nvPr/>
          </p:nvSpPr>
          <p:spPr>
            <a:xfrm>
              <a:off x="6161119" y="3484530"/>
              <a:ext cx="24743" cy="6381"/>
            </a:xfrm>
            <a:custGeom>
              <a:avLst/>
              <a:gdLst>
                <a:gd name="connsiteX0" fmla="*/ 13270 w 24743"/>
                <a:gd name="connsiteY0" fmla="*/ 6382 h 6381"/>
                <a:gd name="connsiteX1" fmla="*/ 24700 w 24743"/>
                <a:gd name="connsiteY1" fmla="*/ 3143 h 6381"/>
                <a:gd name="connsiteX2" fmla="*/ 11461 w 24743"/>
                <a:gd name="connsiteY2" fmla="*/ 0 h 6381"/>
                <a:gd name="connsiteX3" fmla="*/ 31 w 24743"/>
                <a:gd name="connsiteY3" fmla="*/ 3143 h 6381"/>
                <a:gd name="connsiteX4" fmla="*/ 13270 w 24743"/>
                <a:gd name="connsiteY4" fmla="*/ 6382 h 6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43" h="6381">
                  <a:moveTo>
                    <a:pt x="13270" y="6382"/>
                  </a:moveTo>
                  <a:cubicBezTo>
                    <a:pt x="20128" y="6382"/>
                    <a:pt x="25272" y="4953"/>
                    <a:pt x="24700" y="3143"/>
                  </a:cubicBezTo>
                  <a:cubicBezTo>
                    <a:pt x="24129" y="1333"/>
                    <a:pt x="18223" y="0"/>
                    <a:pt x="11461" y="0"/>
                  </a:cubicBezTo>
                  <a:cubicBezTo>
                    <a:pt x="4698" y="0"/>
                    <a:pt x="-446" y="1429"/>
                    <a:pt x="31" y="3143"/>
                  </a:cubicBezTo>
                  <a:cubicBezTo>
                    <a:pt x="507" y="4953"/>
                    <a:pt x="6412" y="6382"/>
                    <a:pt x="13270" y="6382"/>
                  </a:cubicBezTo>
                  <a:close/>
                </a:path>
              </a:pathLst>
            </a:custGeom>
            <a:grpFill/>
            <a:ln w="9525" cap="flat">
              <a:noFill/>
              <a:prstDash val="solid"/>
              <a:miter/>
            </a:ln>
          </p:spPr>
          <p:txBody>
            <a:bodyPr rtlCol="0" anchor="ctr"/>
            <a:lstStyle/>
            <a:p>
              <a:endParaRPr lang="zh-CN" altLang="en-US"/>
            </a:p>
          </p:txBody>
        </p:sp>
        <p:sp>
          <p:nvSpPr>
            <p:cNvPr id="199" name="任意多边形: 形状 198"/>
            <p:cNvSpPr/>
            <p:nvPr/>
          </p:nvSpPr>
          <p:spPr>
            <a:xfrm>
              <a:off x="6232539" y="3484721"/>
              <a:ext cx="23257" cy="6000"/>
            </a:xfrm>
            <a:custGeom>
              <a:avLst/>
              <a:gdLst>
                <a:gd name="connsiteX0" fmla="*/ 12812 w 23257"/>
                <a:gd name="connsiteY0" fmla="*/ 6001 h 6000"/>
                <a:gd name="connsiteX1" fmla="*/ 23194 w 23257"/>
                <a:gd name="connsiteY1" fmla="*/ 2953 h 6000"/>
                <a:gd name="connsiteX2" fmla="*/ 10430 w 23257"/>
                <a:gd name="connsiteY2" fmla="*/ 0 h 6000"/>
                <a:gd name="connsiteX3" fmla="*/ 48 w 23257"/>
                <a:gd name="connsiteY3" fmla="*/ 2953 h 6000"/>
                <a:gd name="connsiteX4" fmla="*/ 12812 w 23257"/>
                <a:gd name="connsiteY4" fmla="*/ 6001 h 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57" h="6000">
                  <a:moveTo>
                    <a:pt x="12812" y="6001"/>
                  </a:moveTo>
                  <a:cubicBezTo>
                    <a:pt x="19194" y="6001"/>
                    <a:pt x="23861" y="4667"/>
                    <a:pt x="23194" y="2953"/>
                  </a:cubicBezTo>
                  <a:cubicBezTo>
                    <a:pt x="22527" y="1333"/>
                    <a:pt x="16812" y="0"/>
                    <a:pt x="10430" y="0"/>
                  </a:cubicBezTo>
                  <a:cubicBezTo>
                    <a:pt x="4049" y="0"/>
                    <a:pt x="-523" y="1333"/>
                    <a:pt x="48" y="2953"/>
                  </a:cubicBezTo>
                  <a:cubicBezTo>
                    <a:pt x="715" y="4667"/>
                    <a:pt x="6430" y="6001"/>
                    <a:pt x="12812" y="6001"/>
                  </a:cubicBezTo>
                  <a:close/>
                </a:path>
              </a:pathLst>
            </a:custGeom>
            <a:grpFill/>
            <a:ln w="9525" cap="flat">
              <a:noFill/>
              <a:prstDash val="solid"/>
              <a:miter/>
            </a:ln>
          </p:spPr>
          <p:txBody>
            <a:bodyPr rtlCol="0" anchor="ctr"/>
            <a:lstStyle/>
            <a:p>
              <a:endParaRPr lang="zh-CN" altLang="en-US"/>
            </a:p>
          </p:txBody>
        </p:sp>
        <p:sp>
          <p:nvSpPr>
            <p:cNvPr id="200" name="任意多边形: 形状 199"/>
            <p:cNvSpPr/>
            <p:nvPr/>
          </p:nvSpPr>
          <p:spPr>
            <a:xfrm>
              <a:off x="6304124" y="3484911"/>
              <a:ext cx="21350" cy="5524"/>
            </a:xfrm>
            <a:custGeom>
              <a:avLst/>
              <a:gdLst>
                <a:gd name="connsiteX0" fmla="*/ 12093 w 21350"/>
                <a:gd name="connsiteY0" fmla="*/ 5525 h 5524"/>
                <a:gd name="connsiteX1" fmla="*/ 21237 w 21350"/>
                <a:gd name="connsiteY1" fmla="*/ 2762 h 5524"/>
                <a:gd name="connsiteX2" fmla="*/ 9235 w 21350"/>
                <a:gd name="connsiteY2" fmla="*/ 0 h 5524"/>
                <a:gd name="connsiteX3" fmla="*/ 91 w 21350"/>
                <a:gd name="connsiteY3" fmla="*/ 2762 h 5524"/>
                <a:gd name="connsiteX4" fmla="*/ 12093 w 21350"/>
                <a:gd name="connsiteY4" fmla="*/ 5525 h 5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0" h="5524">
                  <a:moveTo>
                    <a:pt x="12093" y="5525"/>
                  </a:moveTo>
                  <a:cubicBezTo>
                    <a:pt x="17998" y="5525"/>
                    <a:pt x="22094" y="4286"/>
                    <a:pt x="21237" y="2762"/>
                  </a:cubicBezTo>
                  <a:cubicBezTo>
                    <a:pt x="20380" y="1238"/>
                    <a:pt x="15045" y="0"/>
                    <a:pt x="9235" y="0"/>
                  </a:cubicBezTo>
                  <a:cubicBezTo>
                    <a:pt x="3425" y="0"/>
                    <a:pt x="-671" y="1238"/>
                    <a:pt x="91" y="2762"/>
                  </a:cubicBezTo>
                  <a:cubicBezTo>
                    <a:pt x="853" y="4286"/>
                    <a:pt x="6282" y="5525"/>
                    <a:pt x="12093" y="5525"/>
                  </a:cubicBezTo>
                  <a:close/>
                </a:path>
              </a:pathLst>
            </a:custGeom>
            <a:grpFill/>
            <a:ln w="9525" cap="flat">
              <a:noFill/>
              <a:prstDash val="solid"/>
              <a:miter/>
            </a:ln>
          </p:spPr>
          <p:txBody>
            <a:bodyPr rtlCol="0" anchor="ctr"/>
            <a:lstStyle/>
            <a:p>
              <a:endParaRPr lang="zh-CN" altLang="en-US"/>
            </a:p>
          </p:txBody>
        </p:sp>
        <p:sp>
          <p:nvSpPr>
            <p:cNvPr id="201" name="任意多边形: 形状 200"/>
            <p:cNvSpPr/>
            <p:nvPr/>
          </p:nvSpPr>
          <p:spPr>
            <a:xfrm>
              <a:off x="6375905" y="3485197"/>
              <a:ext cx="19048" cy="4953"/>
            </a:xfrm>
            <a:custGeom>
              <a:avLst/>
              <a:gdLst>
                <a:gd name="connsiteX0" fmla="*/ 11082 w 19048"/>
                <a:gd name="connsiteY0" fmla="*/ 4953 h 4953"/>
                <a:gd name="connsiteX1" fmla="*/ 18893 w 19048"/>
                <a:gd name="connsiteY1" fmla="*/ 2477 h 4953"/>
                <a:gd name="connsiteX2" fmla="*/ 7939 w 19048"/>
                <a:gd name="connsiteY2" fmla="*/ 0 h 4953"/>
                <a:gd name="connsiteX3" fmla="*/ 128 w 19048"/>
                <a:gd name="connsiteY3" fmla="*/ 2477 h 4953"/>
                <a:gd name="connsiteX4" fmla="*/ 11082 w 19048"/>
                <a:gd name="connsiteY4" fmla="*/ 4953 h 4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8" h="4953">
                  <a:moveTo>
                    <a:pt x="11082" y="4953"/>
                  </a:moveTo>
                  <a:cubicBezTo>
                    <a:pt x="16321" y="4953"/>
                    <a:pt x="19845" y="3810"/>
                    <a:pt x="18893" y="2477"/>
                  </a:cubicBezTo>
                  <a:cubicBezTo>
                    <a:pt x="18036" y="1143"/>
                    <a:pt x="13083" y="0"/>
                    <a:pt x="7939" y="0"/>
                  </a:cubicBezTo>
                  <a:cubicBezTo>
                    <a:pt x="2795" y="0"/>
                    <a:pt x="-729" y="1143"/>
                    <a:pt x="128" y="2477"/>
                  </a:cubicBezTo>
                  <a:cubicBezTo>
                    <a:pt x="986" y="3810"/>
                    <a:pt x="5939" y="4953"/>
                    <a:pt x="11082" y="4953"/>
                  </a:cubicBezTo>
                  <a:close/>
                </a:path>
              </a:pathLst>
            </a:custGeom>
            <a:grpFill/>
            <a:ln w="9525" cap="flat">
              <a:noFill/>
              <a:prstDash val="solid"/>
              <a:miter/>
            </a:ln>
          </p:spPr>
          <p:txBody>
            <a:bodyPr rtlCol="0" anchor="ctr"/>
            <a:lstStyle/>
            <a:p>
              <a:endParaRPr lang="zh-CN" altLang="en-US"/>
            </a:p>
          </p:txBody>
        </p:sp>
        <p:sp>
          <p:nvSpPr>
            <p:cNvPr id="202" name="任意多边形: 形状 201"/>
            <p:cNvSpPr/>
            <p:nvPr/>
          </p:nvSpPr>
          <p:spPr>
            <a:xfrm>
              <a:off x="6447674" y="3485578"/>
              <a:ext cx="16835" cy="4286"/>
            </a:xfrm>
            <a:custGeom>
              <a:avLst/>
              <a:gdLst>
                <a:gd name="connsiteX0" fmla="*/ 10085 w 16835"/>
                <a:gd name="connsiteY0" fmla="*/ 4286 h 4286"/>
                <a:gd name="connsiteX1" fmla="*/ 16657 w 16835"/>
                <a:gd name="connsiteY1" fmla="*/ 2096 h 4286"/>
                <a:gd name="connsiteX2" fmla="*/ 6751 w 16835"/>
                <a:gd name="connsiteY2" fmla="*/ 0 h 4286"/>
                <a:gd name="connsiteX3" fmla="*/ 179 w 16835"/>
                <a:gd name="connsiteY3" fmla="*/ 2096 h 4286"/>
                <a:gd name="connsiteX4" fmla="*/ 10085 w 16835"/>
                <a:gd name="connsiteY4" fmla="*/ 4286 h 4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35" h="4286">
                  <a:moveTo>
                    <a:pt x="10085" y="4286"/>
                  </a:moveTo>
                  <a:cubicBezTo>
                    <a:pt x="14657" y="4286"/>
                    <a:pt x="17609" y="3334"/>
                    <a:pt x="16657" y="2096"/>
                  </a:cubicBezTo>
                  <a:cubicBezTo>
                    <a:pt x="15704" y="952"/>
                    <a:pt x="11323" y="0"/>
                    <a:pt x="6751" y="0"/>
                  </a:cubicBezTo>
                  <a:cubicBezTo>
                    <a:pt x="2179" y="0"/>
                    <a:pt x="-774" y="952"/>
                    <a:pt x="179" y="2096"/>
                  </a:cubicBezTo>
                  <a:cubicBezTo>
                    <a:pt x="1036" y="3334"/>
                    <a:pt x="5513" y="4286"/>
                    <a:pt x="10085" y="4286"/>
                  </a:cubicBezTo>
                  <a:close/>
                </a:path>
              </a:pathLst>
            </a:custGeom>
            <a:grpFill/>
            <a:ln w="9525" cap="flat">
              <a:noFill/>
              <a:prstDash val="solid"/>
              <a:miter/>
            </a:ln>
          </p:spPr>
          <p:txBody>
            <a:bodyPr rtlCol="0" anchor="ctr"/>
            <a:lstStyle/>
            <a:p>
              <a:endParaRPr lang="zh-CN" altLang="en-US"/>
            </a:p>
          </p:txBody>
        </p:sp>
        <p:sp>
          <p:nvSpPr>
            <p:cNvPr id="203" name="任意多边形: 形状 202"/>
            <p:cNvSpPr/>
            <p:nvPr/>
          </p:nvSpPr>
          <p:spPr>
            <a:xfrm>
              <a:off x="6519497" y="3485864"/>
              <a:ext cx="14445" cy="3619"/>
            </a:xfrm>
            <a:custGeom>
              <a:avLst/>
              <a:gdLst>
                <a:gd name="connsiteX0" fmla="*/ 8842 w 14445"/>
                <a:gd name="connsiteY0" fmla="*/ 3620 h 3619"/>
                <a:gd name="connsiteX1" fmla="*/ 14271 w 14445"/>
                <a:gd name="connsiteY1" fmla="*/ 1810 h 3619"/>
                <a:gd name="connsiteX2" fmla="*/ 5603 w 14445"/>
                <a:gd name="connsiteY2" fmla="*/ 0 h 3619"/>
                <a:gd name="connsiteX3" fmla="*/ 174 w 14445"/>
                <a:gd name="connsiteY3" fmla="*/ 1810 h 3619"/>
                <a:gd name="connsiteX4" fmla="*/ 8842 w 14445"/>
                <a:gd name="connsiteY4" fmla="*/ 3620 h 3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45" h="3619">
                  <a:moveTo>
                    <a:pt x="8842" y="3620"/>
                  </a:moveTo>
                  <a:cubicBezTo>
                    <a:pt x="12747" y="3620"/>
                    <a:pt x="15128" y="2762"/>
                    <a:pt x="14271" y="1810"/>
                  </a:cubicBezTo>
                  <a:cubicBezTo>
                    <a:pt x="13319" y="762"/>
                    <a:pt x="9509" y="0"/>
                    <a:pt x="5603" y="0"/>
                  </a:cubicBezTo>
                  <a:cubicBezTo>
                    <a:pt x="1698" y="0"/>
                    <a:pt x="-683" y="857"/>
                    <a:pt x="174" y="1810"/>
                  </a:cubicBezTo>
                  <a:cubicBezTo>
                    <a:pt x="1032" y="2858"/>
                    <a:pt x="4937" y="3620"/>
                    <a:pt x="8842" y="3620"/>
                  </a:cubicBezTo>
                  <a:close/>
                </a:path>
              </a:pathLst>
            </a:custGeom>
            <a:grpFill/>
            <a:ln w="9525" cap="flat">
              <a:noFill/>
              <a:prstDash val="solid"/>
              <a:miter/>
            </a:ln>
          </p:spPr>
          <p:txBody>
            <a:bodyPr rtlCol="0" anchor="ctr"/>
            <a:lstStyle/>
            <a:p>
              <a:endParaRPr lang="zh-CN" altLang="en-US"/>
            </a:p>
          </p:txBody>
        </p:sp>
        <p:sp>
          <p:nvSpPr>
            <p:cNvPr id="204" name="任意多边形: 形状 203"/>
            <p:cNvSpPr/>
            <p:nvPr/>
          </p:nvSpPr>
          <p:spPr>
            <a:xfrm>
              <a:off x="6591602" y="3486245"/>
              <a:ext cx="11713" cy="2952"/>
            </a:xfrm>
            <a:custGeom>
              <a:avLst/>
              <a:gdLst>
                <a:gd name="connsiteX0" fmla="*/ 7317 w 11713"/>
                <a:gd name="connsiteY0" fmla="*/ 2953 h 2952"/>
                <a:gd name="connsiteX1" fmla="*/ 11508 w 11713"/>
                <a:gd name="connsiteY1" fmla="*/ 1429 h 2952"/>
                <a:gd name="connsiteX2" fmla="*/ 4365 w 11713"/>
                <a:gd name="connsiteY2" fmla="*/ 0 h 2952"/>
                <a:gd name="connsiteX3" fmla="*/ 174 w 11713"/>
                <a:gd name="connsiteY3" fmla="*/ 1429 h 2952"/>
                <a:gd name="connsiteX4" fmla="*/ 7317 w 11713"/>
                <a:gd name="connsiteY4" fmla="*/ 2953 h 2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3" h="2952">
                  <a:moveTo>
                    <a:pt x="7317" y="2953"/>
                  </a:moveTo>
                  <a:cubicBezTo>
                    <a:pt x="10461" y="2953"/>
                    <a:pt x="12366" y="2286"/>
                    <a:pt x="11508" y="1429"/>
                  </a:cubicBezTo>
                  <a:cubicBezTo>
                    <a:pt x="10651" y="667"/>
                    <a:pt x="7413" y="0"/>
                    <a:pt x="4365" y="0"/>
                  </a:cubicBezTo>
                  <a:cubicBezTo>
                    <a:pt x="1221" y="0"/>
                    <a:pt x="-588" y="667"/>
                    <a:pt x="174" y="1429"/>
                  </a:cubicBezTo>
                  <a:cubicBezTo>
                    <a:pt x="936" y="2286"/>
                    <a:pt x="4174" y="2953"/>
                    <a:pt x="7317" y="2953"/>
                  </a:cubicBezTo>
                  <a:close/>
                </a:path>
              </a:pathLst>
            </a:custGeom>
            <a:grpFill/>
            <a:ln w="9525" cap="flat">
              <a:noFill/>
              <a:prstDash val="solid"/>
              <a:miter/>
            </a:ln>
          </p:spPr>
          <p:txBody>
            <a:bodyPr rtlCol="0" anchor="ctr"/>
            <a:lstStyle/>
            <a:p>
              <a:endParaRPr lang="zh-CN" altLang="en-US"/>
            </a:p>
          </p:txBody>
        </p:sp>
        <p:sp>
          <p:nvSpPr>
            <p:cNvPr id="205" name="任意多边形: 形状 204"/>
            <p:cNvSpPr/>
            <p:nvPr/>
          </p:nvSpPr>
          <p:spPr>
            <a:xfrm>
              <a:off x="6663389" y="3486626"/>
              <a:ext cx="9363" cy="2285"/>
            </a:xfrm>
            <a:custGeom>
              <a:avLst/>
              <a:gdLst>
                <a:gd name="connsiteX0" fmla="*/ 6016 w 9363"/>
                <a:gd name="connsiteY0" fmla="*/ 2286 h 2285"/>
                <a:gd name="connsiteX1" fmla="*/ 9159 w 9363"/>
                <a:gd name="connsiteY1" fmla="*/ 1143 h 2285"/>
                <a:gd name="connsiteX2" fmla="*/ 3349 w 9363"/>
                <a:gd name="connsiteY2" fmla="*/ 0 h 2285"/>
                <a:gd name="connsiteX3" fmla="*/ 205 w 9363"/>
                <a:gd name="connsiteY3" fmla="*/ 1143 h 2285"/>
                <a:gd name="connsiteX4" fmla="*/ 6016 w 9363"/>
                <a:gd name="connsiteY4" fmla="*/ 2286 h 2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3" h="2285">
                  <a:moveTo>
                    <a:pt x="6016" y="2286"/>
                  </a:moveTo>
                  <a:cubicBezTo>
                    <a:pt x="8492" y="2286"/>
                    <a:pt x="9921" y="1810"/>
                    <a:pt x="9159" y="1143"/>
                  </a:cubicBezTo>
                  <a:cubicBezTo>
                    <a:pt x="8397" y="476"/>
                    <a:pt x="5825" y="0"/>
                    <a:pt x="3349" y="0"/>
                  </a:cubicBezTo>
                  <a:cubicBezTo>
                    <a:pt x="872" y="0"/>
                    <a:pt x="-557" y="476"/>
                    <a:pt x="205" y="1143"/>
                  </a:cubicBezTo>
                  <a:cubicBezTo>
                    <a:pt x="872" y="1714"/>
                    <a:pt x="3444" y="2286"/>
                    <a:pt x="6016" y="2286"/>
                  </a:cubicBezTo>
                  <a:close/>
                </a:path>
              </a:pathLst>
            </a:custGeom>
            <a:grpFill/>
            <a:ln w="9525" cap="flat">
              <a:noFill/>
              <a:prstDash val="solid"/>
              <a:miter/>
            </a:ln>
          </p:spPr>
          <p:txBody>
            <a:bodyPr rtlCol="0" anchor="ctr"/>
            <a:lstStyle/>
            <a:p>
              <a:endParaRPr lang="zh-CN" altLang="en-US"/>
            </a:p>
          </p:txBody>
        </p:sp>
        <p:sp>
          <p:nvSpPr>
            <p:cNvPr id="206" name="任意多边形: 形状 205"/>
            <p:cNvSpPr/>
            <p:nvPr/>
          </p:nvSpPr>
          <p:spPr>
            <a:xfrm>
              <a:off x="6735210" y="3486816"/>
              <a:ext cx="6976" cy="1714"/>
            </a:xfrm>
            <a:custGeom>
              <a:avLst/>
              <a:gdLst>
                <a:gd name="connsiteX0" fmla="*/ 4584 w 6976"/>
                <a:gd name="connsiteY0" fmla="*/ 1714 h 1714"/>
                <a:gd name="connsiteX1" fmla="*/ 6774 w 6976"/>
                <a:gd name="connsiteY1" fmla="*/ 857 h 1714"/>
                <a:gd name="connsiteX2" fmla="*/ 2393 w 6976"/>
                <a:gd name="connsiteY2" fmla="*/ 0 h 1714"/>
                <a:gd name="connsiteX3" fmla="*/ 202 w 6976"/>
                <a:gd name="connsiteY3" fmla="*/ 857 h 1714"/>
                <a:gd name="connsiteX4" fmla="*/ 4584 w 6976"/>
                <a:gd name="connsiteY4" fmla="*/ 1714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6" h="1714">
                  <a:moveTo>
                    <a:pt x="4584" y="1714"/>
                  </a:moveTo>
                  <a:cubicBezTo>
                    <a:pt x="6393" y="1714"/>
                    <a:pt x="7441" y="1333"/>
                    <a:pt x="6774" y="857"/>
                  </a:cubicBezTo>
                  <a:cubicBezTo>
                    <a:pt x="6203" y="381"/>
                    <a:pt x="4202" y="0"/>
                    <a:pt x="2393" y="0"/>
                  </a:cubicBezTo>
                  <a:cubicBezTo>
                    <a:pt x="583" y="0"/>
                    <a:pt x="-465" y="381"/>
                    <a:pt x="202" y="857"/>
                  </a:cubicBezTo>
                  <a:cubicBezTo>
                    <a:pt x="678" y="1333"/>
                    <a:pt x="2679" y="1714"/>
                    <a:pt x="4584" y="1714"/>
                  </a:cubicBezTo>
                  <a:close/>
                </a:path>
              </a:pathLst>
            </a:custGeom>
            <a:grpFill/>
            <a:ln w="9525" cap="flat">
              <a:noFill/>
              <a:prstDash val="solid"/>
              <a:miter/>
            </a:ln>
          </p:spPr>
          <p:txBody>
            <a:bodyPr rtlCol="0" anchor="ctr"/>
            <a:lstStyle/>
            <a:p>
              <a:endParaRPr lang="zh-CN" altLang="en-US"/>
            </a:p>
          </p:txBody>
        </p:sp>
        <p:sp>
          <p:nvSpPr>
            <p:cNvPr id="207" name="任意多边形: 形状 206"/>
            <p:cNvSpPr/>
            <p:nvPr/>
          </p:nvSpPr>
          <p:spPr>
            <a:xfrm>
              <a:off x="6806792" y="3487102"/>
              <a:ext cx="5069" cy="1238"/>
            </a:xfrm>
            <a:custGeom>
              <a:avLst/>
              <a:gdLst>
                <a:gd name="connsiteX0" fmla="*/ 3392 w 5069"/>
                <a:gd name="connsiteY0" fmla="*/ 1238 h 1238"/>
                <a:gd name="connsiteX1" fmla="*/ 4916 w 5069"/>
                <a:gd name="connsiteY1" fmla="*/ 571 h 1238"/>
                <a:gd name="connsiteX2" fmla="*/ 1677 w 5069"/>
                <a:gd name="connsiteY2" fmla="*/ 0 h 1238"/>
                <a:gd name="connsiteX3" fmla="*/ 154 w 5069"/>
                <a:gd name="connsiteY3" fmla="*/ 571 h 1238"/>
                <a:gd name="connsiteX4" fmla="*/ 3392 w 5069"/>
                <a:gd name="connsiteY4" fmla="*/ 1238 h 1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69" h="1238">
                  <a:moveTo>
                    <a:pt x="3392" y="1238"/>
                  </a:moveTo>
                  <a:cubicBezTo>
                    <a:pt x="4725" y="1238"/>
                    <a:pt x="5392" y="952"/>
                    <a:pt x="4916" y="571"/>
                  </a:cubicBezTo>
                  <a:cubicBezTo>
                    <a:pt x="4440" y="190"/>
                    <a:pt x="3011" y="0"/>
                    <a:pt x="1677" y="0"/>
                  </a:cubicBezTo>
                  <a:cubicBezTo>
                    <a:pt x="344" y="0"/>
                    <a:pt x="-323" y="286"/>
                    <a:pt x="154" y="571"/>
                  </a:cubicBezTo>
                  <a:cubicBezTo>
                    <a:pt x="630" y="952"/>
                    <a:pt x="2058" y="1238"/>
                    <a:pt x="3392" y="1238"/>
                  </a:cubicBezTo>
                  <a:close/>
                </a:path>
              </a:pathLst>
            </a:custGeom>
            <a:grpFill/>
            <a:ln w="9525" cap="flat">
              <a:noFill/>
              <a:prstDash val="solid"/>
              <a:miter/>
            </a:ln>
          </p:spPr>
          <p:txBody>
            <a:bodyPr rtlCol="0" anchor="ctr"/>
            <a:lstStyle/>
            <a:p>
              <a:endParaRPr lang="zh-CN" altLang="en-US"/>
            </a:p>
          </p:txBody>
        </p:sp>
        <p:sp>
          <p:nvSpPr>
            <p:cNvPr id="208" name="任意多边形: 形状 207"/>
            <p:cNvSpPr/>
            <p:nvPr/>
          </p:nvSpPr>
          <p:spPr>
            <a:xfrm>
              <a:off x="6878478" y="3487292"/>
              <a:ext cx="2952" cy="762"/>
            </a:xfrm>
            <a:custGeom>
              <a:avLst/>
              <a:gdLst>
                <a:gd name="connsiteX0" fmla="*/ 2000 w 2952"/>
                <a:gd name="connsiteY0" fmla="*/ 762 h 762"/>
                <a:gd name="connsiteX1" fmla="*/ 2857 w 2952"/>
                <a:gd name="connsiteY1" fmla="*/ 381 h 762"/>
                <a:gd name="connsiteX2" fmla="*/ 952 w 2952"/>
                <a:gd name="connsiteY2" fmla="*/ 0 h 762"/>
                <a:gd name="connsiteX3" fmla="*/ 95 w 2952"/>
                <a:gd name="connsiteY3" fmla="*/ 381 h 762"/>
                <a:gd name="connsiteX4" fmla="*/ 2000 w 2952"/>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 h="762">
                  <a:moveTo>
                    <a:pt x="2000" y="762"/>
                  </a:moveTo>
                  <a:cubicBezTo>
                    <a:pt x="2762" y="762"/>
                    <a:pt x="3143" y="571"/>
                    <a:pt x="2857" y="381"/>
                  </a:cubicBezTo>
                  <a:cubicBezTo>
                    <a:pt x="2571" y="191"/>
                    <a:pt x="1714" y="0"/>
                    <a:pt x="952" y="0"/>
                  </a:cubicBezTo>
                  <a:cubicBezTo>
                    <a:pt x="190" y="0"/>
                    <a:pt x="-191" y="191"/>
                    <a:pt x="95" y="381"/>
                  </a:cubicBezTo>
                  <a:cubicBezTo>
                    <a:pt x="381" y="571"/>
                    <a:pt x="1238" y="762"/>
                    <a:pt x="2000" y="762"/>
                  </a:cubicBezTo>
                  <a:close/>
                </a:path>
              </a:pathLst>
            </a:custGeom>
            <a:grpFill/>
            <a:ln w="9525" cap="flat">
              <a:noFill/>
              <a:prstDash val="solid"/>
              <a:miter/>
            </a:ln>
          </p:spPr>
          <p:txBody>
            <a:bodyPr rtlCol="0" anchor="ctr"/>
            <a:lstStyle/>
            <a:p>
              <a:endParaRPr lang="zh-CN" altLang="en-US"/>
            </a:p>
          </p:txBody>
        </p:sp>
        <p:sp>
          <p:nvSpPr>
            <p:cNvPr id="209" name="任意多边形: 形状 208"/>
            <p:cNvSpPr/>
            <p:nvPr/>
          </p:nvSpPr>
          <p:spPr>
            <a:xfrm>
              <a:off x="6949986" y="3487483"/>
              <a:ext cx="1287" cy="380"/>
            </a:xfrm>
            <a:custGeom>
              <a:avLst/>
              <a:gdLst>
                <a:gd name="connsiteX0" fmla="*/ 882 w 1287"/>
                <a:gd name="connsiteY0" fmla="*/ 381 h 380"/>
                <a:gd name="connsiteX1" fmla="*/ 1263 w 1287"/>
                <a:gd name="connsiteY1" fmla="*/ 191 h 380"/>
                <a:gd name="connsiteX2" fmla="*/ 406 w 1287"/>
                <a:gd name="connsiteY2" fmla="*/ 0 h 380"/>
                <a:gd name="connsiteX3" fmla="*/ 25 w 1287"/>
                <a:gd name="connsiteY3" fmla="*/ 191 h 380"/>
                <a:gd name="connsiteX4" fmla="*/ 882 w 1287"/>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7" h="380">
                  <a:moveTo>
                    <a:pt x="882" y="381"/>
                  </a:moveTo>
                  <a:cubicBezTo>
                    <a:pt x="1168" y="381"/>
                    <a:pt x="1358" y="286"/>
                    <a:pt x="1263" y="191"/>
                  </a:cubicBezTo>
                  <a:cubicBezTo>
                    <a:pt x="1168" y="95"/>
                    <a:pt x="787" y="0"/>
                    <a:pt x="406" y="0"/>
                  </a:cubicBezTo>
                  <a:cubicBezTo>
                    <a:pt x="120" y="0"/>
                    <a:pt x="-71" y="95"/>
                    <a:pt x="25" y="191"/>
                  </a:cubicBezTo>
                  <a:cubicBezTo>
                    <a:pt x="120" y="286"/>
                    <a:pt x="501" y="381"/>
                    <a:pt x="882" y="381"/>
                  </a:cubicBezTo>
                  <a:close/>
                </a:path>
              </a:pathLst>
            </a:custGeom>
            <a:grpFill/>
            <a:ln w="9525" cap="flat">
              <a:noFill/>
              <a:prstDash val="solid"/>
              <a:miter/>
            </a:ln>
          </p:spPr>
          <p:txBody>
            <a:bodyPr rtlCol="0" anchor="ctr"/>
            <a:lstStyle/>
            <a:p>
              <a:endParaRPr lang="zh-CN" altLang="en-US"/>
            </a:p>
          </p:txBody>
        </p:sp>
        <p:sp>
          <p:nvSpPr>
            <p:cNvPr id="210" name="任意多边形: 形状 209"/>
            <p:cNvSpPr/>
            <p:nvPr/>
          </p:nvSpPr>
          <p:spPr>
            <a:xfrm>
              <a:off x="7021027" y="3487674"/>
              <a:ext cx="460" cy="95"/>
            </a:xfrm>
            <a:custGeom>
              <a:avLst/>
              <a:gdLst>
                <a:gd name="connsiteX0" fmla="*/ 325 w 460"/>
                <a:gd name="connsiteY0" fmla="*/ 95 h 95"/>
                <a:gd name="connsiteX1" fmla="*/ 421 w 460"/>
                <a:gd name="connsiteY1" fmla="*/ 0 h 95"/>
                <a:gd name="connsiteX2" fmla="*/ 135 w 460"/>
                <a:gd name="connsiteY2" fmla="*/ 0 h 95"/>
                <a:gd name="connsiteX3" fmla="*/ 39 w 460"/>
                <a:gd name="connsiteY3" fmla="*/ 0 h 95"/>
                <a:gd name="connsiteX4" fmla="*/ 325 w 460"/>
                <a:gd name="connsiteY4" fmla="*/ 95 h 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 h="95">
                  <a:moveTo>
                    <a:pt x="325" y="95"/>
                  </a:moveTo>
                  <a:cubicBezTo>
                    <a:pt x="421" y="95"/>
                    <a:pt x="516" y="95"/>
                    <a:pt x="421" y="0"/>
                  </a:cubicBezTo>
                  <a:cubicBezTo>
                    <a:pt x="325" y="0"/>
                    <a:pt x="230" y="0"/>
                    <a:pt x="135" y="0"/>
                  </a:cubicBezTo>
                  <a:cubicBezTo>
                    <a:pt x="39" y="0"/>
                    <a:pt x="-56" y="0"/>
                    <a:pt x="39" y="0"/>
                  </a:cubicBezTo>
                  <a:cubicBezTo>
                    <a:pt x="39" y="0"/>
                    <a:pt x="230" y="95"/>
                    <a:pt x="325" y="95"/>
                  </a:cubicBezTo>
                  <a:close/>
                </a:path>
              </a:pathLst>
            </a:custGeom>
            <a:grpFill/>
            <a:ln w="9525" cap="flat">
              <a:noFill/>
              <a:prstDash val="solid"/>
              <a:miter/>
            </a:ln>
          </p:spPr>
          <p:txBody>
            <a:bodyPr rtlCol="0" anchor="ctr"/>
            <a:lstStyle/>
            <a:p>
              <a:endParaRPr lang="zh-CN" altLang="en-US"/>
            </a:p>
          </p:txBody>
        </p:sp>
        <p:sp>
          <p:nvSpPr>
            <p:cNvPr id="211" name="任意多边形: 形状 210"/>
            <p:cNvSpPr/>
            <p:nvPr/>
          </p:nvSpPr>
          <p:spPr>
            <a:xfrm>
              <a:off x="5046973" y="3506628"/>
              <a:ext cx="836" cy="190"/>
            </a:xfrm>
            <a:custGeom>
              <a:avLst/>
              <a:gdLst>
                <a:gd name="connsiteX0" fmla="*/ 228 w 836"/>
                <a:gd name="connsiteY0" fmla="*/ 191 h 190"/>
                <a:gd name="connsiteX1" fmla="*/ 799 w 836"/>
                <a:gd name="connsiteY1" fmla="*/ 95 h 190"/>
                <a:gd name="connsiteX2" fmla="*/ 609 w 836"/>
                <a:gd name="connsiteY2" fmla="*/ 0 h 190"/>
                <a:gd name="connsiteX3" fmla="*/ 37 w 836"/>
                <a:gd name="connsiteY3" fmla="*/ 95 h 190"/>
                <a:gd name="connsiteX4" fmla="*/ 228 w 836"/>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 h="190">
                  <a:moveTo>
                    <a:pt x="228" y="191"/>
                  </a:moveTo>
                  <a:cubicBezTo>
                    <a:pt x="418" y="191"/>
                    <a:pt x="704" y="95"/>
                    <a:pt x="799" y="95"/>
                  </a:cubicBezTo>
                  <a:cubicBezTo>
                    <a:pt x="895" y="0"/>
                    <a:pt x="799" y="0"/>
                    <a:pt x="609" y="0"/>
                  </a:cubicBezTo>
                  <a:cubicBezTo>
                    <a:pt x="418" y="0"/>
                    <a:pt x="133" y="95"/>
                    <a:pt x="37" y="95"/>
                  </a:cubicBezTo>
                  <a:cubicBezTo>
                    <a:pt x="-58" y="95"/>
                    <a:pt x="37" y="191"/>
                    <a:pt x="228" y="191"/>
                  </a:cubicBezTo>
                  <a:close/>
                </a:path>
              </a:pathLst>
            </a:custGeom>
            <a:grpFill/>
            <a:ln w="9525" cap="flat">
              <a:noFill/>
              <a:prstDash val="solid"/>
              <a:miter/>
            </a:ln>
          </p:spPr>
          <p:txBody>
            <a:bodyPr rtlCol="0" anchor="ctr"/>
            <a:lstStyle/>
            <a:p>
              <a:endParaRPr lang="zh-CN" altLang="en-US"/>
            </a:p>
          </p:txBody>
        </p:sp>
        <p:sp>
          <p:nvSpPr>
            <p:cNvPr id="212" name="任意多边形: 形状 211"/>
            <p:cNvSpPr/>
            <p:nvPr/>
          </p:nvSpPr>
          <p:spPr>
            <a:xfrm>
              <a:off x="5119057" y="3506438"/>
              <a:ext cx="2630" cy="571"/>
            </a:xfrm>
            <a:custGeom>
              <a:avLst/>
              <a:gdLst>
                <a:gd name="connsiteX0" fmla="*/ 820 w 2630"/>
                <a:gd name="connsiteY0" fmla="*/ 571 h 571"/>
                <a:gd name="connsiteX1" fmla="*/ 2534 w 2630"/>
                <a:gd name="connsiteY1" fmla="*/ 286 h 571"/>
                <a:gd name="connsiteX2" fmla="*/ 1772 w 2630"/>
                <a:gd name="connsiteY2" fmla="*/ 0 h 571"/>
                <a:gd name="connsiteX3" fmla="*/ 58 w 2630"/>
                <a:gd name="connsiteY3" fmla="*/ 286 h 571"/>
                <a:gd name="connsiteX4" fmla="*/ 820 w 2630"/>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0" h="571">
                  <a:moveTo>
                    <a:pt x="820" y="571"/>
                  </a:moveTo>
                  <a:cubicBezTo>
                    <a:pt x="1487" y="571"/>
                    <a:pt x="2249" y="381"/>
                    <a:pt x="2534" y="286"/>
                  </a:cubicBezTo>
                  <a:cubicBezTo>
                    <a:pt x="2820" y="95"/>
                    <a:pt x="2439" y="0"/>
                    <a:pt x="1772" y="0"/>
                  </a:cubicBezTo>
                  <a:cubicBezTo>
                    <a:pt x="1106" y="0"/>
                    <a:pt x="344" y="95"/>
                    <a:pt x="58" y="286"/>
                  </a:cubicBezTo>
                  <a:cubicBezTo>
                    <a:pt x="-133" y="476"/>
                    <a:pt x="153" y="571"/>
                    <a:pt x="820" y="571"/>
                  </a:cubicBezTo>
                  <a:close/>
                </a:path>
              </a:pathLst>
            </a:custGeom>
            <a:grpFill/>
            <a:ln w="9525" cap="flat">
              <a:noFill/>
              <a:prstDash val="solid"/>
              <a:miter/>
            </a:ln>
          </p:spPr>
          <p:txBody>
            <a:bodyPr rtlCol="0" anchor="ctr"/>
            <a:lstStyle/>
            <a:p>
              <a:endParaRPr lang="zh-CN" altLang="en-US"/>
            </a:p>
          </p:txBody>
        </p:sp>
        <p:sp>
          <p:nvSpPr>
            <p:cNvPr id="213" name="任意多边形: 形状 212"/>
            <p:cNvSpPr/>
            <p:nvPr/>
          </p:nvSpPr>
          <p:spPr>
            <a:xfrm>
              <a:off x="5191007" y="3506152"/>
              <a:ext cx="4747" cy="1142"/>
            </a:xfrm>
            <a:custGeom>
              <a:avLst/>
              <a:gdLst>
                <a:gd name="connsiteX0" fmla="*/ 1545 w 4747"/>
                <a:gd name="connsiteY0" fmla="*/ 1143 h 1142"/>
                <a:gd name="connsiteX1" fmla="*/ 4593 w 4747"/>
                <a:gd name="connsiteY1" fmla="*/ 571 h 1142"/>
                <a:gd name="connsiteX2" fmla="*/ 3165 w 4747"/>
                <a:gd name="connsiteY2" fmla="*/ 0 h 1142"/>
                <a:gd name="connsiteX3" fmla="*/ 117 w 4747"/>
                <a:gd name="connsiteY3" fmla="*/ 571 h 1142"/>
                <a:gd name="connsiteX4" fmla="*/ 1545 w 4747"/>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7" h="1142">
                  <a:moveTo>
                    <a:pt x="1545" y="1143"/>
                  </a:moveTo>
                  <a:cubicBezTo>
                    <a:pt x="2784" y="1143"/>
                    <a:pt x="4117" y="857"/>
                    <a:pt x="4593" y="571"/>
                  </a:cubicBezTo>
                  <a:cubicBezTo>
                    <a:pt x="5070" y="286"/>
                    <a:pt x="4403" y="0"/>
                    <a:pt x="3165" y="0"/>
                  </a:cubicBezTo>
                  <a:cubicBezTo>
                    <a:pt x="1926" y="0"/>
                    <a:pt x="593" y="286"/>
                    <a:pt x="117" y="571"/>
                  </a:cubicBezTo>
                  <a:cubicBezTo>
                    <a:pt x="-264" y="857"/>
                    <a:pt x="307" y="1143"/>
                    <a:pt x="1545" y="1143"/>
                  </a:cubicBezTo>
                  <a:close/>
                </a:path>
              </a:pathLst>
            </a:custGeom>
            <a:grpFill/>
            <a:ln w="9525" cap="flat">
              <a:noFill/>
              <a:prstDash val="solid"/>
              <a:miter/>
            </a:ln>
          </p:spPr>
          <p:txBody>
            <a:bodyPr rtlCol="0" anchor="ctr"/>
            <a:lstStyle/>
            <a:p>
              <a:endParaRPr lang="zh-CN" altLang="en-US"/>
            </a:p>
          </p:txBody>
        </p:sp>
        <p:sp>
          <p:nvSpPr>
            <p:cNvPr id="214" name="任意多边形: 形状 213"/>
            <p:cNvSpPr/>
            <p:nvPr/>
          </p:nvSpPr>
          <p:spPr>
            <a:xfrm>
              <a:off x="5263015" y="3505866"/>
              <a:ext cx="6856" cy="1714"/>
            </a:xfrm>
            <a:custGeom>
              <a:avLst/>
              <a:gdLst>
                <a:gd name="connsiteX0" fmla="*/ 2308 w 6856"/>
                <a:gd name="connsiteY0" fmla="*/ 1714 h 1714"/>
                <a:gd name="connsiteX1" fmla="*/ 6690 w 6856"/>
                <a:gd name="connsiteY1" fmla="*/ 857 h 1714"/>
                <a:gd name="connsiteX2" fmla="*/ 4595 w 6856"/>
                <a:gd name="connsiteY2" fmla="*/ 0 h 1714"/>
                <a:gd name="connsiteX3" fmla="*/ 213 w 6856"/>
                <a:gd name="connsiteY3" fmla="*/ 857 h 1714"/>
                <a:gd name="connsiteX4" fmla="*/ 2308 w 6856"/>
                <a:gd name="connsiteY4" fmla="*/ 1714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6" h="1714">
                  <a:moveTo>
                    <a:pt x="2308" y="1714"/>
                  </a:moveTo>
                  <a:cubicBezTo>
                    <a:pt x="4118" y="1714"/>
                    <a:pt x="6023" y="1333"/>
                    <a:pt x="6690" y="857"/>
                  </a:cubicBezTo>
                  <a:cubicBezTo>
                    <a:pt x="7262" y="381"/>
                    <a:pt x="6309" y="0"/>
                    <a:pt x="4595" y="0"/>
                  </a:cubicBezTo>
                  <a:cubicBezTo>
                    <a:pt x="2880" y="0"/>
                    <a:pt x="880" y="381"/>
                    <a:pt x="213" y="857"/>
                  </a:cubicBezTo>
                  <a:cubicBezTo>
                    <a:pt x="-454" y="1333"/>
                    <a:pt x="499" y="1714"/>
                    <a:pt x="2308" y="1714"/>
                  </a:cubicBezTo>
                  <a:close/>
                </a:path>
              </a:pathLst>
            </a:custGeom>
            <a:grpFill/>
            <a:ln w="9525" cap="flat">
              <a:noFill/>
              <a:prstDash val="solid"/>
              <a:miter/>
            </a:ln>
          </p:spPr>
          <p:txBody>
            <a:bodyPr rtlCol="0" anchor="ctr"/>
            <a:lstStyle/>
            <a:p>
              <a:endParaRPr lang="zh-CN" altLang="en-US"/>
            </a:p>
          </p:txBody>
        </p:sp>
        <p:sp>
          <p:nvSpPr>
            <p:cNvPr id="215" name="任意多边形: 形状 214"/>
            <p:cNvSpPr/>
            <p:nvPr/>
          </p:nvSpPr>
          <p:spPr>
            <a:xfrm>
              <a:off x="5334461" y="3505485"/>
              <a:ext cx="9743" cy="2476"/>
            </a:xfrm>
            <a:custGeom>
              <a:avLst/>
              <a:gdLst>
                <a:gd name="connsiteX0" fmla="*/ 3443 w 9743"/>
                <a:gd name="connsiteY0" fmla="*/ 2476 h 2476"/>
                <a:gd name="connsiteX1" fmla="*/ 9539 w 9743"/>
                <a:gd name="connsiteY1" fmla="*/ 1238 h 2476"/>
                <a:gd name="connsiteX2" fmla="*/ 6301 w 9743"/>
                <a:gd name="connsiteY2" fmla="*/ 0 h 2476"/>
                <a:gd name="connsiteX3" fmla="*/ 205 w 9743"/>
                <a:gd name="connsiteY3" fmla="*/ 1238 h 2476"/>
                <a:gd name="connsiteX4" fmla="*/ 3443 w 9743"/>
                <a:gd name="connsiteY4" fmla="*/ 2476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43" h="2476">
                  <a:moveTo>
                    <a:pt x="3443" y="2476"/>
                  </a:moveTo>
                  <a:cubicBezTo>
                    <a:pt x="6015" y="2476"/>
                    <a:pt x="8777" y="1905"/>
                    <a:pt x="9539" y="1238"/>
                  </a:cubicBezTo>
                  <a:cubicBezTo>
                    <a:pt x="10301" y="571"/>
                    <a:pt x="8872" y="0"/>
                    <a:pt x="6301" y="0"/>
                  </a:cubicBezTo>
                  <a:cubicBezTo>
                    <a:pt x="3729" y="0"/>
                    <a:pt x="967" y="571"/>
                    <a:pt x="205" y="1238"/>
                  </a:cubicBezTo>
                  <a:cubicBezTo>
                    <a:pt x="-557" y="1905"/>
                    <a:pt x="871" y="2476"/>
                    <a:pt x="3443" y="2476"/>
                  </a:cubicBezTo>
                  <a:close/>
                </a:path>
              </a:pathLst>
            </a:custGeom>
            <a:grpFill/>
            <a:ln w="9525" cap="flat">
              <a:noFill/>
              <a:prstDash val="solid"/>
              <a:miter/>
            </a:ln>
          </p:spPr>
          <p:txBody>
            <a:bodyPr rtlCol="0" anchor="ctr"/>
            <a:lstStyle/>
            <a:p>
              <a:endParaRPr lang="zh-CN" altLang="en-US"/>
            </a:p>
          </p:txBody>
        </p:sp>
        <p:sp>
          <p:nvSpPr>
            <p:cNvPr id="216" name="任意多边形: 形状 215"/>
            <p:cNvSpPr/>
            <p:nvPr/>
          </p:nvSpPr>
          <p:spPr>
            <a:xfrm>
              <a:off x="5406334" y="3505009"/>
              <a:ext cx="12199" cy="3238"/>
            </a:xfrm>
            <a:custGeom>
              <a:avLst/>
              <a:gdLst>
                <a:gd name="connsiteX0" fmla="*/ 4437 w 12199"/>
                <a:gd name="connsiteY0" fmla="*/ 3239 h 3238"/>
                <a:gd name="connsiteX1" fmla="*/ 11962 w 12199"/>
                <a:gd name="connsiteY1" fmla="*/ 1619 h 3238"/>
                <a:gd name="connsiteX2" fmla="*/ 7675 w 12199"/>
                <a:gd name="connsiteY2" fmla="*/ 0 h 3238"/>
                <a:gd name="connsiteX3" fmla="*/ 246 w 12199"/>
                <a:gd name="connsiteY3" fmla="*/ 1619 h 3238"/>
                <a:gd name="connsiteX4" fmla="*/ 4437 w 12199"/>
                <a:gd name="connsiteY4" fmla="*/ 3239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9" h="3238">
                  <a:moveTo>
                    <a:pt x="4437" y="3239"/>
                  </a:moveTo>
                  <a:cubicBezTo>
                    <a:pt x="7675" y="3239"/>
                    <a:pt x="11009" y="2572"/>
                    <a:pt x="11962" y="1619"/>
                  </a:cubicBezTo>
                  <a:cubicBezTo>
                    <a:pt x="12914" y="667"/>
                    <a:pt x="10914" y="0"/>
                    <a:pt x="7675" y="0"/>
                  </a:cubicBezTo>
                  <a:cubicBezTo>
                    <a:pt x="4437" y="0"/>
                    <a:pt x="1103" y="667"/>
                    <a:pt x="246" y="1619"/>
                  </a:cubicBezTo>
                  <a:cubicBezTo>
                    <a:pt x="-707" y="2572"/>
                    <a:pt x="1198" y="3239"/>
                    <a:pt x="4437" y="3239"/>
                  </a:cubicBezTo>
                  <a:close/>
                </a:path>
              </a:pathLst>
            </a:custGeom>
            <a:grpFill/>
            <a:ln w="9525" cap="flat">
              <a:noFill/>
              <a:prstDash val="solid"/>
              <a:miter/>
            </a:ln>
          </p:spPr>
          <p:txBody>
            <a:bodyPr rtlCol="0" anchor="ctr"/>
            <a:lstStyle/>
            <a:p>
              <a:endParaRPr lang="zh-CN" altLang="en-US"/>
            </a:p>
          </p:txBody>
        </p:sp>
        <p:sp>
          <p:nvSpPr>
            <p:cNvPr id="217" name="任意多边形: 形状 216"/>
            <p:cNvSpPr/>
            <p:nvPr/>
          </p:nvSpPr>
          <p:spPr>
            <a:xfrm>
              <a:off x="5477687" y="3504723"/>
              <a:ext cx="15386" cy="4000"/>
            </a:xfrm>
            <a:custGeom>
              <a:avLst/>
              <a:gdLst>
                <a:gd name="connsiteX0" fmla="*/ 5854 w 15386"/>
                <a:gd name="connsiteY0" fmla="*/ 4000 h 4000"/>
                <a:gd name="connsiteX1" fmla="*/ 15188 w 15386"/>
                <a:gd name="connsiteY1" fmla="*/ 2000 h 4000"/>
                <a:gd name="connsiteX2" fmla="*/ 9474 w 15386"/>
                <a:gd name="connsiteY2" fmla="*/ 0 h 4000"/>
                <a:gd name="connsiteX3" fmla="*/ 234 w 15386"/>
                <a:gd name="connsiteY3" fmla="*/ 2000 h 4000"/>
                <a:gd name="connsiteX4" fmla="*/ 5854 w 15386"/>
                <a:gd name="connsiteY4" fmla="*/ 4000 h 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86" h="4000">
                  <a:moveTo>
                    <a:pt x="5854" y="4000"/>
                  </a:moveTo>
                  <a:cubicBezTo>
                    <a:pt x="10045" y="4000"/>
                    <a:pt x="14141" y="3048"/>
                    <a:pt x="15188" y="2000"/>
                  </a:cubicBezTo>
                  <a:cubicBezTo>
                    <a:pt x="16141" y="857"/>
                    <a:pt x="13569" y="0"/>
                    <a:pt x="9474" y="0"/>
                  </a:cubicBezTo>
                  <a:cubicBezTo>
                    <a:pt x="5378" y="0"/>
                    <a:pt x="1187" y="857"/>
                    <a:pt x="234" y="2000"/>
                  </a:cubicBezTo>
                  <a:cubicBezTo>
                    <a:pt x="-813" y="3048"/>
                    <a:pt x="1758" y="4000"/>
                    <a:pt x="5854" y="4000"/>
                  </a:cubicBezTo>
                  <a:close/>
                </a:path>
              </a:pathLst>
            </a:custGeom>
            <a:grpFill/>
            <a:ln w="9525" cap="flat">
              <a:noFill/>
              <a:prstDash val="solid"/>
              <a:miter/>
            </a:ln>
          </p:spPr>
          <p:txBody>
            <a:bodyPr rtlCol="0" anchor="ctr"/>
            <a:lstStyle/>
            <a:p>
              <a:endParaRPr lang="zh-CN" altLang="en-US"/>
            </a:p>
          </p:txBody>
        </p:sp>
        <p:sp>
          <p:nvSpPr>
            <p:cNvPr id="218" name="任意多边形: 形状 217"/>
            <p:cNvSpPr/>
            <p:nvPr/>
          </p:nvSpPr>
          <p:spPr>
            <a:xfrm>
              <a:off x="5549253" y="3504342"/>
              <a:ext cx="18210" cy="4762"/>
            </a:xfrm>
            <a:custGeom>
              <a:avLst/>
              <a:gdLst>
                <a:gd name="connsiteX0" fmla="*/ 7250 w 18210"/>
                <a:gd name="connsiteY0" fmla="*/ 4763 h 4762"/>
                <a:gd name="connsiteX1" fmla="*/ 18013 w 18210"/>
                <a:gd name="connsiteY1" fmla="*/ 2381 h 4762"/>
                <a:gd name="connsiteX2" fmla="*/ 10965 w 18210"/>
                <a:gd name="connsiteY2" fmla="*/ 0 h 4762"/>
                <a:gd name="connsiteX3" fmla="*/ 201 w 18210"/>
                <a:gd name="connsiteY3" fmla="*/ 2381 h 4762"/>
                <a:gd name="connsiteX4" fmla="*/ 7250 w 18210"/>
                <a:gd name="connsiteY4" fmla="*/ 4763 h 4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10" h="4762">
                  <a:moveTo>
                    <a:pt x="7250" y="4763"/>
                  </a:moveTo>
                  <a:cubicBezTo>
                    <a:pt x="12203" y="4763"/>
                    <a:pt x="16965" y="3715"/>
                    <a:pt x="18013" y="2381"/>
                  </a:cubicBezTo>
                  <a:cubicBezTo>
                    <a:pt x="19061" y="1048"/>
                    <a:pt x="15822" y="0"/>
                    <a:pt x="10965" y="0"/>
                  </a:cubicBezTo>
                  <a:cubicBezTo>
                    <a:pt x="6107" y="0"/>
                    <a:pt x="1249" y="1048"/>
                    <a:pt x="201" y="2381"/>
                  </a:cubicBezTo>
                  <a:cubicBezTo>
                    <a:pt x="-846" y="3715"/>
                    <a:pt x="2297" y="4763"/>
                    <a:pt x="7250" y="4763"/>
                  </a:cubicBezTo>
                  <a:close/>
                </a:path>
              </a:pathLst>
            </a:custGeom>
            <a:grpFill/>
            <a:ln w="9525" cap="flat">
              <a:noFill/>
              <a:prstDash val="solid"/>
              <a:miter/>
            </a:ln>
          </p:spPr>
          <p:txBody>
            <a:bodyPr rtlCol="0" anchor="ctr"/>
            <a:lstStyle/>
            <a:p>
              <a:endParaRPr lang="zh-CN" altLang="en-US"/>
            </a:p>
          </p:txBody>
        </p:sp>
        <p:sp>
          <p:nvSpPr>
            <p:cNvPr id="219" name="任意多边形: 形状 218"/>
            <p:cNvSpPr/>
            <p:nvPr/>
          </p:nvSpPr>
          <p:spPr>
            <a:xfrm>
              <a:off x="5620841" y="3503961"/>
              <a:ext cx="20960" cy="5524"/>
            </a:xfrm>
            <a:custGeom>
              <a:avLst/>
              <a:gdLst>
                <a:gd name="connsiteX0" fmla="*/ 8718 w 20960"/>
                <a:gd name="connsiteY0" fmla="*/ 5525 h 5524"/>
                <a:gd name="connsiteX1" fmla="*/ 20815 w 20960"/>
                <a:gd name="connsiteY1" fmla="*/ 2762 h 5524"/>
                <a:gd name="connsiteX2" fmla="*/ 12243 w 20960"/>
                <a:gd name="connsiteY2" fmla="*/ 0 h 5524"/>
                <a:gd name="connsiteX3" fmla="*/ 146 w 20960"/>
                <a:gd name="connsiteY3" fmla="*/ 2762 h 5524"/>
                <a:gd name="connsiteX4" fmla="*/ 8718 w 20960"/>
                <a:gd name="connsiteY4" fmla="*/ 5525 h 5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60" h="5524">
                  <a:moveTo>
                    <a:pt x="8718" y="5525"/>
                  </a:moveTo>
                  <a:cubicBezTo>
                    <a:pt x="14433" y="5525"/>
                    <a:pt x="19863" y="4286"/>
                    <a:pt x="20815" y="2762"/>
                  </a:cubicBezTo>
                  <a:cubicBezTo>
                    <a:pt x="21768" y="1238"/>
                    <a:pt x="17958" y="0"/>
                    <a:pt x="12243" y="0"/>
                  </a:cubicBezTo>
                  <a:cubicBezTo>
                    <a:pt x="6528" y="0"/>
                    <a:pt x="1098" y="1238"/>
                    <a:pt x="146" y="2762"/>
                  </a:cubicBezTo>
                  <a:cubicBezTo>
                    <a:pt x="-807" y="4286"/>
                    <a:pt x="3003" y="5525"/>
                    <a:pt x="8718" y="5525"/>
                  </a:cubicBezTo>
                  <a:close/>
                </a:path>
              </a:pathLst>
            </a:custGeom>
            <a:grpFill/>
            <a:ln w="9525" cap="flat">
              <a:noFill/>
              <a:prstDash val="solid"/>
              <a:miter/>
            </a:ln>
          </p:spPr>
          <p:txBody>
            <a:bodyPr rtlCol="0" anchor="ctr"/>
            <a:lstStyle/>
            <a:p>
              <a:endParaRPr lang="zh-CN" altLang="en-US"/>
            </a:p>
          </p:txBody>
        </p:sp>
        <p:sp>
          <p:nvSpPr>
            <p:cNvPr id="220" name="任意多边形: 形状 219"/>
            <p:cNvSpPr/>
            <p:nvPr/>
          </p:nvSpPr>
          <p:spPr>
            <a:xfrm>
              <a:off x="5692488" y="3503580"/>
              <a:ext cx="23759" cy="6286"/>
            </a:xfrm>
            <a:custGeom>
              <a:avLst/>
              <a:gdLst>
                <a:gd name="connsiteX0" fmla="*/ 10224 w 23759"/>
                <a:gd name="connsiteY0" fmla="*/ 6287 h 6286"/>
                <a:gd name="connsiteX1" fmla="*/ 23654 w 23759"/>
                <a:gd name="connsiteY1" fmla="*/ 3143 h 6286"/>
                <a:gd name="connsiteX2" fmla="*/ 13558 w 23759"/>
                <a:gd name="connsiteY2" fmla="*/ 0 h 6286"/>
                <a:gd name="connsiteX3" fmla="*/ 128 w 23759"/>
                <a:gd name="connsiteY3" fmla="*/ 3143 h 6286"/>
                <a:gd name="connsiteX4" fmla="*/ 10224 w 23759"/>
                <a:gd name="connsiteY4" fmla="*/ 6287 h 6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59" h="6286">
                  <a:moveTo>
                    <a:pt x="10224" y="6287"/>
                  </a:moveTo>
                  <a:cubicBezTo>
                    <a:pt x="16701" y="6287"/>
                    <a:pt x="22702" y="4858"/>
                    <a:pt x="23654" y="3143"/>
                  </a:cubicBezTo>
                  <a:cubicBezTo>
                    <a:pt x="24512" y="1429"/>
                    <a:pt x="20035" y="0"/>
                    <a:pt x="13558" y="0"/>
                  </a:cubicBezTo>
                  <a:cubicBezTo>
                    <a:pt x="7081" y="0"/>
                    <a:pt x="1080" y="1429"/>
                    <a:pt x="128" y="3143"/>
                  </a:cubicBezTo>
                  <a:cubicBezTo>
                    <a:pt x="-825" y="4858"/>
                    <a:pt x="3652" y="6287"/>
                    <a:pt x="10224" y="6287"/>
                  </a:cubicBezTo>
                  <a:close/>
                </a:path>
              </a:pathLst>
            </a:custGeom>
            <a:grpFill/>
            <a:ln w="9525" cap="flat">
              <a:noFill/>
              <a:prstDash val="solid"/>
              <a:miter/>
            </a:ln>
          </p:spPr>
          <p:txBody>
            <a:bodyPr rtlCol="0" anchor="ctr"/>
            <a:lstStyle/>
            <a:p>
              <a:endParaRPr lang="zh-CN" altLang="en-US"/>
            </a:p>
          </p:txBody>
        </p:sp>
        <p:sp>
          <p:nvSpPr>
            <p:cNvPr id="221" name="任意多边形: 形状 220"/>
            <p:cNvSpPr/>
            <p:nvPr/>
          </p:nvSpPr>
          <p:spPr>
            <a:xfrm>
              <a:off x="5764074" y="3503199"/>
              <a:ext cx="26436" cy="7048"/>
            </a:xfrm>
            <a:custGeom>
              <a:avLst/>
              <a:gdLst>
                <a:gd name="connsiteX0" fmla="*/ 11789 w 26436"/>
                <a:gd name="connsiteY0" fmla="*/ 7049 h 7048"/>
                <a:gd name="connsiteX1" fmla="*/ 26363 w 26436"/>
                <a:gd name="connsiteY1" fmla="*/ 3524 h 7048"/>
                <a:gd name="connsiteX2" fmla="*/ 14647 w 26436"/>
                <a:gd name="connsiteY2" fmla="*/ 0 h 7048"/>
                <a:gd name="connsiteX3" fmla="*/ 74 w 26436"/>
                <a:gd name="connsiteY3" fmla="*/ 3524 h 7048"/>
                <a:gd name="connsiteX4" fmla="*/ 11789 w 26436"/>
                <a:gd name="connsiteY4" fmla="*/ 7049 h 7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6" h="7048">
                  <a:moveTo>
                    <a:pt x="11789" y="7049"/>
                  </a:moveTo>
                  <a:cubicBezTo>
                    <a:pt x="19124" y="7049"/>
                    <a:pt x="25601" y="5429"/>
                    <a:pt x="26363" y="3524"/>
                  </a:cubicBezTo>
                  <a:cubicBezTo>
                    <a:pt x="27125" y="1524"/>
                    <a:pt x="21886" y="0"/>
                    <a:pt x="14647" y="0"/>
                  </a:cubicBezTo>
                  <a:cubicBezTo>
                    <a:pt x="7408" y="0"/>
                    <a:pt x="931" y="1619"/>
                    <a:pt x="74" y="3524"/>
                  </a:cubicBezTo>
                  <a:cubicBezTo>
                    <a:pt x="-688" y="5429"/>
                    <a:pt x="4550" y="7049"/>
                    <a:pt x="11789" y="7049"/>
                  </a:cubicBezTo>
                  <a:close/>
                </a:path>
              </a:pathLst>
            </a:custGeom>
            <a:grpFill/>
            <a:ln w="9525" cap="flat">
              <a:noFill/>
              <a:prstDash val="solid"/>
              <a:miter/>
            </a:ln>
          </p:spPr>
          <p:txBody>
            <a:bodyPr rtlCol="0" anchor="ctr"/>
            <a:lstStyle/>
            <a:p>
              <a:endParaRPr lang="zh-CN" altLang="en-US"/>
            </a:p>
          </p:txBody>
        </p:sp>
        <p:sp>
          <p:nvSpPr>
            <p:cNvPr id="222" name="任意多边形: 形状 221"/>
            <p:cNvSpPr/>
            <p:nvPr/>
          </p:nvSpPr>
          <p:spPr>
            <a:xfrm>
              <a:off x="5835833" y="3502913"/>
              <a:ext cx="28841" cy="7715"/>
            </a:xfrm>
            <a:custGeom>
              <a:avLst/>
              <a:gdLst>
                <a:gd name="connsiteX0" fmla="*/ 13373 w 28841"/>
                <a:gd name="connsiteY0" fmla="*/ 7715 h 7715"/>
                <a:gd name="connsiteX1" fmla="*/ 28804 w 28841"/>
                <a:gd name="connsiteY1" fmla="*/ 3810 h 7715"/>
                <a:gd name="connsiteX2" fmla="*/ 15469 w 28841"/>
                <a:gd name="connsiteY2" fmla="*/ 0 h 7715"/>
                <a:gd name="connsiteX3" fmla="*/ 38 w 28841"/>
                <a:gd name="connsiteY3" fmla="*/ 3810 h 7715"/>
                <a:gd name="connsiteX4" fmla="*/ 13373 w 28841"/>
                <a:gd name="connsiteY4" fmla="*/ 7715 h 7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41" h="7715">
                  <a:moveTo>
                    <a:pt x="13373" y="7715"/>
                  </a:moveTo>
                  <a:cubicBezTo>
                    <a:pt x="21374" y="7715"/>
                    <a:pt x="28327" y="6001"/>
                    <a:pt x="28804" y="3810"/>
                  </a:cubicBezTo>
                  <a:cubicBezTo>
                    <a:pt x="29375" y="1715"/>
                    <a:pt x="23374" y="0"/>
                    <a:pt x="15469" y="0"/>
                  </a:cubicBezTo>
                  <a:cubicBezTo>
                    <a:pt x="7563" y="0"/>
                    <a:pt x="705" y="1715"/>
                    <a:pt x="38" y="3810"/>
                  </a:cubicBezTo>
                  <a:cubicBezTo>
                    <a:pt x="-533" y="5906"/>
                    <a:pt x="5372" y="7715"/>
                    <a:pt x="13373" y="7715"/>
                  </a:cubicBezTo>
                  <a:close/>
                </a:path>
              </a:pathLst>
            </a:custGeom>
            <a:grpFill/>
            <a:ln w="9525" cap="flat">
              <a:noFill/>
              <a:prstDash val="solid"/>
              <a:miter/>
            </a:ln>
          </p:spPr>
          <p:txBody>
            <a:bodyPr rtlCol="0" anchor="ctr"/>
            <a:lstStyle/>
            <a:p>
              <a:endParaRPr lang="zh-CN" altLang="en-US"/>
            </a:p>
          </p:txBody>
        </p:sp>
        <p:sp>
          <p:nvSpPr>
            <p:cNvPr id="223" name="任意多边形: 形状 222"/>
            <p:cNvSpPr/>
            <p:nvPr/>
          </p:nvSpPr>
          <p:spPr>
            <a:xfrm>
              <a:off x="5908055" y="3502628"/>
              <a:ext cx="30409" cy="8191"/>
            </a:xfrm>
            <a:custGeom>
              <a:avLst/>
              <a:gdLst>
                <a:gd name="connsiteX0" fmla="*/ 14589 w 30409"/>
                <a:gd name="connsiteY0" fmla="*/ 8192 h 8191"/>
                <a:gd name="connsiteX1" fmla="*/ 30401 w 30409"/>
                <a:gd name="connsiteY1" fmla="*/ 4096 h 8191"/>
                <a:gd name="connsiteX2" fmla="*/ 15827 w 30409"/>
                <a:gd name="connsiteY2" fmla="*/ 0 h 8191"/>
                <a:gd name="connsiteX3" fmla="*/ 16 w 30409"/>
                <a:gd name="connsiteY3" fmla="*/ 4096 h 8191"/>
                <a:gd name="connsiteX4" fmla="*/ 14589 w 30409"/>
                <a:gd name="connsiteY4" fmla="*/ 8192 h 8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09" h="8191">
                  <a:moveTo>
                    <a:pt x="14589" y="8192"/>
                  </a:moveTo>
                  <a:cubicBezTo>
                    <a:pt x="23066" y="8192"/>
                    <a:pt x="30115" y="6382"/>
                    <a:pt x="30401" y="4096"/>
                  </a:cubicBezTo>
                  <a:cubicBezTo>
                    <a:pt x="30686" y="1810"/>
                    <a:pt x="24209" y="0"/>
                    <a:pt x="15827" y="0"/>
                  </a:cubicBezTo>
                  <a:cubicBezTo>
                    <a:pt x="7540" y="0"/>
                    <a:pt x="397" y="1810"/>
                    <a:pt x="16" y="4096"/>
                  </a:cubicBezTo>
                  <a:cubicBezTo>
                    <a:pt x="-365" y="6287"/>
                    <a:pt x="6207" y="8192"/>
                    <a:pt x="14589" y="8192"/>
                  </a:cubicBezTo>
                  <a:close/>
                </a:path>
              </a:pathLst>
            </a:custGeom>
            <a:grpFill/>
            <a:ln w="9525" cap="flat">
              <a:noFill/>
              <a:prstDash val="solid"/>
              <a:miter/>
            </a:ln>
          </p:spPr>
          <p:txBody>
            <a:bodyPr rtlCol="0" anchor="ctr"/>
            <a:lstStyle/>
            <a:p>
              <a:endParaRPr lang="zh-CN" altLang="en-US"/>
            </a:p>
          </p:txBody>
        </p:sp>
        <p:sp>
          <p:nvSpPr>
            <p:cNvPr id="224" name="任意多边形: 形状 223"/>
            <p:cNvSpPr/>
            <p:nvPr/>
          </p:nvSpPr>
          <p:spPr>
            <a:xfrm>
              <a:off x="5980552" y="3502533"/>
              <a:ext cx="31531" cy="8477"/>
            </a:xfrm>
            <a:custGeom>
              <a:avLst/>
              <a:gdLst>
                <a:gd name="connsiteX0" fmla="*/ 15625 w 31531"/>
                <a:gd name="connsiteY0" fmla="*/ 8477 h 8477"/>
                <a:gd name="connsiteX1" fmla="*/ 31532 w 31531"/>
                <a:gd name="connsiteY1" fmla="*/ 4191 h 8477"/>
                <a:gd name="connsiteX2" fmla="*/ 15911 w 31531"/>
                <a:gd name="connsiteY2" fmla="*/ 0 h 8477"/>
                <a:gd name="connsiteX3" fmla="*/ 4 w 31531"/>
                <a:gd name="connsiteY3" fmla="*/ 4191 h 8477"/>
                <a:gd name="connsiteX4" fmla="*/ 15625 w 31531"/>
                <a:gd name="connsiteY4" fmla="*/ 8477 h 8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31" h="8477">
                  <a:moveTo>
                    <a:pt x="15625" y="8477"/>
                  </a:moveTo>
                  <a:cubicBezTo>
                    <a:pt x="24388" y="8477"/>
                    <a:pt x="31532" y="6572"/>
                    <a:pt x="31532" y="4191"/>
                  </a:cubicBezTo>
                  <a:cubicBezTo>
                    <a:pt x="31532" y="1810"/>
                    <a:pt x="24578" y="0"/>
                    <a:pt x="15911" y="0"/>
                  </a:cubicBezTo>
                  <a:cubicBezTo>
                    <a:pt x="7243" y="0"/>
                    <a:pt x="99" y="1905"/>
                    <a:pt x="4" y="4191"/>
                  </a:cubicBezTo>
                  <a:cubicBezTo>
                    <a:pt x="-187" y="6477"/>
                    <a:pt x="6862" y="8477"/>
                    <a:pt x="15625" y="8477"/>
                  </a:cubicBezTo>
                  <a:close/>
                </a:path>
              </a:pathLst>
            </a:custGeom>
            <a:grpFill/>
            <a:ln w="9525" cap="flat">
              <a:noFill/>
              <a:prstDash val="solid"/>
              <a:miter/>
            </a:ln>
          </p:spPr>
          <p:txBody>
            <a:bodyPr rtlCol="0" anchor="ctr"/>
            <a:lstStyle/>
            <a:p>
              <a:endParaRPr lang="zh-CN" altLang="en-US"/>
            </a:p>
          </p:txBody>
        </p:sp>
        <p:sp>
          <p:nvSpPr>
            <p:cNvPr id="225" name="任意多边形: 形状 224"/>
            <p:cNvSpPr/>
            <p:nvPr/>
          </p:nvSpPr>
          <p:spPr>
            <a:xfrm>
              <a:off x="6053516" y="3502533"/>
              <a:ext cx="31627" cy="8477"/>
            </a:xfrm>
            <a:custGeom>
              <a:avLst/>
              <a:gdLst>
                <a:gd name="connsiteX0" fmla="*/ 16194 w 31627"/>
                <a:gd name="connsiteY0" fmla="*/ 8477 h 8477"/>
                <a:gd name="connsiteX1" fmla="*/ 31624 w 31627"/>
                <a:gd name="connsiteY1" fmla="*/ 4191 h 8477"/>
                <a:gd name="connsiteX2" fmla="*/ 15432 w 31627"/>
                <a:gd name="connsiteY2" fmla="*/ 0 h 8477"/>
                <a:gd name="connsiteX3" fmla="*/ 1 w 31627"/>
                <a:gd name="connsiteY3" fmla="*/ 4191 h 8477"/>
                <a:gd name="connsiteX4" fmla="*/ 16194 w 31627"/>
                <a:gd name="connsiteY4" fmla="*/ 8477 h 8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27" h="8477">
                  <a:moveTo>
                    <a:pt x="16194" y="8477"/>
                  </a:moveTo>
                  <a:cubicBezTo>
                    <a:pt x="24957" y="8477"/>
                    <a:pt x="31815" y="6572"/>
                    <a:pt x="31624" y="4191"/>
                  </a:cubicBezTo>
                  <a:cubicBezTo>
                    <a:pt x="31338" y="1810"/>
                    <a:pt x="24099" y="0"/>
                    <a:pt x="15432" y="0"/>
                  </a:cubicBezTo>
                  <a:cubicBezTo>
                    <a:pt x="6764" y="0"/>
                    <a:pt x="-94" y="1905"/>
                    <a:pt x="1" y="4191"/>
                  </a:cubicBezTo>
                  <a:cubicBezTo>
                    <a:pt x="96" y="6477"/>
                    <a:pt x="7431" y="8477"/>
                    <a:pt x="16194" y="8477"/>
                  </a:cubicBezTo>
                  <a:close/>
                </a:path>
              </a:pathLst>
            </a:custGeom>
            <a:grpFill/>
            <a:ln w="9525" cap="flat">
              <a:noFill/>
              <a:prstDash val="solid"/>
              <a:miter/>
            </a:ln>
          </p:spPr>
          <p:txBody>
            <a:bodyPr rtlCol="0" anchor="ctr"/>
            <a:lstStyle/>
            <a:p>
              <a:endParaRPr lang="zh-CN" altLang="en-US"/>
            </a:p>
          </p:txBody>
        </p:sp>
        <p:sp>
          <p:nvSpPr>
            <p:cNvPr id="226" name="任意多边形: 形状 225"/>
            <p:cNvSpPr/>
            <p:nvPr/>
          </p:nvSpPr>
          <p:spPr>
            <a:xfrm>
              <a:off x="6126645" y="3502533"/>
              <a:ext cx="31205" cy="8382"/>
            </a:xfrm>
            <a:custGeom>
              <a:avLst/>
              <a:gdLst>
                <a:gd name="connsiteX0" fmla="*/ 16503 w 31205"/>
                <a:gd name="connsiteY0" fmla="*/ 8382 h 8382"/>
                <a:gd name="connsiteX1" fmla="*/ 31171 w 31205"/>
                <a:gd name="connsiteY1" fmla="*/ 4191 h 8382"/>
                <a:gd name="connsiteX2" fmla="*/ 14693 w 31205"/>
                <a:gd name="connsiteY2" fmla="*/ 0 h 8382"/>
                <a:gd name="connsiteX3" fmla="*/ 24 w 31205"/>
                <a:gd name="connsiteY3" fmla="*/ 4191 h 8382"/>
                <a:gd name="connsiteX4" fmla="*/ 16503 w 31205"/>
                <a:gd name="connsiteY4" fmla="*/ 8382 h 8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05" h="8382">
                  <a:moveTo>
                    <a:pt x="16503" y="8382"/>
                  </a:moveTo>
                  <a:cubicBezTo>
                    <a:pt x="25170" y="8382"/>
                    <a:pt x="31743" y="6477"/>
                    <a:pt x="31171" y="4191"/>
                  </a:cubicBezTo>
                  <a:cubicBezTo>
                    <a:pt x="30600" y="1905"/>
                    <a:pt x="23265" y="0"/>
                    <a:pt x="14693" y="0"/>
                  </a:cubicBezTo>
                  <a:cubicBezTo>
                    <a:pt x="6120" y="0"/>
                    <a:pt x="-452" y="1905"/>
                    <a:pt x="24" y="4191"/>
                  </a:cubicBezTo>
                  <a:cubicBezTo>
                    <a:pt x="501" y="6477"/>
                    <a:pt x="7835" y="8382"/>
                    <a:pt x="16503" y="8382"/>
                  </a:cubicBezTo>
                  <a:close/>
                </a:path>
              </a:pathLst>
            </a:custGeom>
            <a:grpFill/>
            <a:ln w="9525" cap="flat">
              <a:noFill/>
              <a:prstDash val="solid"/>
              <a:miter/>
            </a:ln>
          </p:spPr>
          <p:txBody>
            <a:bodyPr rtlCol="0" anchor="ctr"/>
            <a:lstStyle/>
            <a:p>
              <a:endParaRPr lang="zh-CN" altLang="en-US"/>
            </a:p>
          </p:txBody>
        </p:sp>
        <p:sp>
          <p:nvSpPr>
            <p:cNvPr id="227" name="任意多边形: 形状 226"/>
            <p:cNvSpPr/>
            <p:nvPr/>
          </p:nvSpPr>
          <p:spPr>
            <a:xfrm>
              <a:off x="6200343" y="3502628"/>
              <a:ext cx="30022" cy="8096"/>
            </a:xfrm>
            <a:custGeom>
              <a:avLst/>
              <a:gdLst>
                <a:gd name="connsiteX0" fmla="*/ 16338 w 30022"/>
                <a:gd name="connsiteY0" fmla="*/ 8096 h 8096"/>
                <a:gd name="connsiteX1" fmla="*/ 29958 w 30022"/>
                <a:gd name="connsiteY1" fmla="*/ 4000 h 8096"/>
                <a:gd name="connsiteX2" fmla="*/ 13671 w 30022"/>
                <a:gd name="connsiteY2" fmla="*/ 0 h 8096"/>
                <a:gd name="connsiteX3" fmla="*/ 50 w 30022"/>
                <a:gd name="connsiteY3" fmla="*/ 4000 h 8096"/>
                <a:gd name="connsiteX4" fmla="*/ 16338 w 30022"/>
                <a:gd name="connsiteY4" fmla="*/ 8096 h 8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2" h="8096">
                  <a:moveTo>
                    <a:pt x="16338" y="8096"/>
                  </a:moveTo>
                  <a:cubicBezTo>
                    <a:pt x="24624" y="8096"/>
                    <a:pt x="30720" y="6287"/>
                    <a:pt x="29958" y="4000"/>
                  </a:cubicBezTo>
                  <a:cubicBezTo>
                    <a:pt x="29196" y="1810"/>
                    <a:pt x="21862" y="0"/>
                    <a:pt x="13671" y="0"/>
                  </a:cubicBezTo>
                  <a:cubicBezTo>
                    <a:pt x="5479" y="0"/>
                    <a:pt x="-617" y="1810"/>
                    <a:pt x="50" y="4000"/>
                  </a:cubicBezTo>
                  <a:cubicBezTo>
                    <a:pt x="621" y="6287"/>
                    <a:pt x="7956" y="8096"/>
                    <a:pt x="16338" y="8096"/>
                  </a:cubicBezTo>
                  <a:close/>
                </a:path>
              </a:pathLst>
            </a:custGeom>
            <a:grpFill/>
            <a:ln w="9525" cap="flat">
              <a:noFill/>
              <a:prstDash val="solid"/>
              <a:miter/>
            </a:ln>
          </p:spPr>
          <p:txBody>
            <a:bodyPr rtlCol="0" anchor="ctr"/>
            <a:lstStyle/>
            <a:p>
              <a:endParaRPr lang="zh-CN" altLang="en-US"/>
            </a:p>
          </p:txBody>
        </p:sp>
        <p:sp>
          <p:nvSpPr>
            <p:cNvPr id="228" name="任意多边形: 形状 227"/>
            <p:cNvSpPr/>
            <p:nvPr/>
          </p:nvSpPr>
          <p:spPr>
            <a:xfrm>
              <a:off x="6274010" y="3502913"/>
              <a:ext cx="28523" cy="7620"/>
            </a:xfrm>
            <a:custGeom>
              <a:avLst/>
              <a:gdLst>
                <a:gd name="connsiteX0" fmla="*/ 16014 w 28523"/>
                <a:gd name="connsiteY0" fmla="*/ 7620 h 7620"/>
                <a:gd name="connsiteX1" fmla="*/ 28396 w 28523"/>
                <a:gd name="connsiteY1" fmla="*/ 3810 h 7620"/>
                <a:gd name="connsiteX2" fmla="*/ 12489 w 28523"/>
                <a:gd name="connsiteY2" fmla="*/ 0 h 7620"/>
                <a:gd name="connsiteX3" fmla="*/ 107 w 28523"/>
                <a:gd name="connsiteY3" fmla="*/ 3810 h 7620"/>
                <a:gd name="connsiteX4" fmla="*/ 16014 w 28523"/>
                <a:gd name="connsiteY4" fmla="*/ 7620 h 7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23" h="7620">
                  <a:moveTo>
                    <a:pt x="16014" y="7620"/>
                  </a:moveTo>
                  <a:cubicBezTo>
                    <a:pt x="23919" y="7620"/>
                    <a:pt x="29444" y="5906"/>
                    <a:pt x="28396" y="3810"/>
                  </a:cubicBezTo>
                  <a:cubicBezTo>
                    <a:pt x="27348" y="1715"/>
                    <a:pt x="20300" y="0"/>
                    <a:pt x="12489" y="0"/>
                  </a:cubicBezTo>
                  <a:cubicBezTo>
                    <a:pt x="4679" y="0"/>
                    <a:pt x="-846" y="1715"/>
                    <a:pt x="107" y="3810"/>
                  </a:cubicBezTo>
                  <a:cubicBezTo>
                    <a:pt x="964" y="5906"/>
                    <a:pt x="8108" y="7620"/>
                    <a:pt x="16014" y="7620"/>
                  </a:cubicBezTo>
                  <a:close/>
                </a:path>
              </a:pathLst>
            </a:custGeom>
            <a:grpFill/>
            <a:ln w="9525" cap="flat">
              <a:noFill/>
              <a:prstDash val="solid"/>
              <a:miter/>
            </a:ln>
          </p:spPr>
          <p:txBody>
            <a:bodyPr rtlCol="0" anchor="ctr"/>
            <a:lstStyle/>
            <a:p>
              <a:endParaRPr lang="zh-CN" altLang="en-US"/>
            </a:p>
          </p:txBody>
        </p:sp>
        <p:sp>
          <p:nvSpPr>
            <p:cNvPr id="229" name="任意多边形: 形状 228"/>
            <p:cNvSpPr/>
            <p:nvPr/>
          </p:nvSpPr>
          <p:spPr>
            <a:xfrm>
              <a:off x="6348079" y="3503295"/>
              <a:ext cx="26242" cy="6953"/>
            </a:xfrm>
            <a:custGeom>
              <a:avLst/>
              <a:gdLst>
                <a:gd name="connsiteX0" fmla="*/ 15192 w 26242"/>
                <a:gd name="connsiteY0" fmla="*/ 6953 h 6953"/>
                <a:gd name="connsiteX1" fmla="*/ 26050 w 26242"/>
                <a:gd name="connsiteY1" fmla="*/ 3429 h 6953"/>
                <a:gd name="connsiteX2" fmla="*/ 11096 w 26242"/>
                <a:gd name="connsiteY2" fmla="*/ 0 h 6953"/>
                <a:gd name="connsiteX3" fmla="*/ 142 w 26242"/>
                <a:gd name="connsiteY3" fmla="*/ 3429 h 6953"/>
                <a:gd name="connsiteX4" fmla="*/ 15192 w 26242"/>
                <a:gd name="connsiteY4" fmla="*/ 6953 h 6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42" h="6953">
                  <a:moveTo>
                    <a:pt x="15192" y="6953"/>
                  </a:moveTo>
                  <a:cubicBezTo>
                    <a:pt x="22431" y="6953"/>
                    <a:pt x="27288" y="5334"/>
                    <a:pt x="26050" y="3429"/>
                  </a:cubicBezTo>
                  <a:cubicBezTo>
                    <a:pt x="24907" y="1524"/>
                    <a:pt x="18144" y="0"/>
                    <a:pt x="11096" y="0"/>
                  </a:cubicBezTo>
                  <a:cubicBezTo>
                    <a:pt x="3952" y="0"/>
                    <a:pt x="-906" y="1524"/>
                    <a:pt x="142" y="3429"/>
                  </a:cubicBezTo>
                  <a:cubicBezTo>
                    <a:pt x="1285" y="5334"/>
                    <a:pt x="8048" y="6953"/>
                    <a:pt x="15192" y="6953"/>
                  </a:cubicBezTo>
                  <a:close/>
                </a:path>
              </a:pathLst>
            </a:custGeom>
            <a:grpFill/>
            <a:ln w="9525" cap="flat">
              <a:noFill/>
              <a:prstDash val="solid"/>
              <a:miter/>
            </a:ln>
          </p:spPr>
          <p:txBody>
            <a:bodyPr rtlCol="0" anchor="ctr"/>
            <a:lstStyle/>
            <a:p>
              <a:endParaRPr lang="zh-CN" altLang="en-US"/>
            </a:p>
          </p:txBody>
        </p:sp>
        <p:sp>
          <p:nvSpPr>
            <p:cNvPr id="230" name="任意多边形: 形状 229"/>
            <p:cNvSpPr/>
            <p:nvPr/>
          </p:nvSpPr>
          <p:spPr>
            <a:xfrm>
              <a:off x="6422493" y="3503580"/>
              <a:ext cx="23480" cy="6191"/>
            </a:xfrm>
            <a:custGeom>
              <a:avLst/>
              <a:gdLst>
                <a:gd name="connsiteX0" fmla="*/ 13929 w 23480"/>
                <a:gd name="connsiteY0" fmla="*/ 6191 h 6191"/>
                <a:gd name="connsiteX1" fmla="*/ 23264 w 23480"/>
                <a:gd name="connsiteY1" fmla="*/ 3048 h 6191"/>
                <a:gd name="connsiteX2" fmla="*/ 9548 w 23480"/>
                <a:gd name="connsiteY2" fmla="*/ 0 h 6191"/>
                <a:gd name="connsiteX3" fmla="*/ 213 w 23480"/>
                <a:gd name="connsiteY3" fmla="*/ 3048 h 6191"/>
                <a:gd name="connsiteX4" fmla="*/ 13929 w 23480"/>
                <a:gd name="connsiteY4" fmla="*/ 6191 h 6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80" h="6191">
                  <a:moveTo>
                    <a:pt x="13929" y="6191"/>
                  </a:moveTo>
                  <a:cubicBezTo>
                    <a:pt x="20311" y="6191"/>
                    <a:pt x="24502" y="4763"/>
                    <a:pt x="23264" y="3048"/>
                  </a:cubicBezTo>
                  <a:cubicBezTo>
                    <a:pt x="22026" y="1333"/>
                    <a:pt x="15834" y="0"/>
                    <a:pt x="9548" y="0"/>
                  </a:cubicBezTo>
                  <a:cubicBezTo>
                    <a:pt x="3261" y="0"/>
                    <a:pt x="-1025" y="1333"/>
                    <a:pt x="213" y="3048"/>
                  </a:cubicBezTo>
                  <a:cubicBezTo>
                    <a:pt x="1356" y="4858"/>
                    <a:pt x="7548" y="6191"/>
                    <a:pt x="13929" y="6191"/>
                  </a:cubicBezTo>
                  <a:close/>
                </a:path>
              </a:pathLst>
            </a:custGeom>
            <a:grpFill/>
            <a:ln w="9525" cap="flat">
              <a:noFill/>
              <a:prstDash val="solid"/>
              <a:miter/>
            </a:ln>
          </p:spPr>
          <p:txBody>
            <a:bodyPr rtlCol="0" anchor="ctr"/>
            <a:lstStyle/>
            <a:p>
              <a:endParaRPr lang="zh-CN" altLang="en-US"/>
            </a:p>
          </p:txBody>
        </p:sp>
        <p:sp>
          <p:nvSpPr>
            <p:cNvPr id="231" name="任意多边形: 形状 230"/>
            <p:cNvSpPr/>
            <p:nvPr/>
          </p:nvSpPr>
          <p:spPr>
            <a:xfrm>
              <a:off x="6496786" y="3503866"/>
              <a:ext cx="20785" cy="5524"/>
            </a:xfrm>
            <a:custGeom>
              <a:avLst/>
              <a:gdLst>
                <a:gd name="connsiteX0" fmla="*/ 12693 w 20785"/>
                <a:gd name="connsiteY0" fmla="*/ 5525 h 5524"/>
                <a:gd name="connsiteX1" fmla="*/ 20503 w 20785"/>
                <a:gd name="connsiteY1" fmla="*/ 2762 h 5524"/>
                <a:gd name="connsiteX2" fmla="*/ 8121 w 20785"/>
                <a:gd name="connsiteY2" fmla="*/ 0 h 5524"/>
                <a:gd name="connsiteX3" fmla="*/ 215 w 20785"/>
                <a:gd name="connsiteY3" fmla="*/ 2762 h 5524"/>
                <a:gd name="connsiteX4" fmla="*/ 12693 w 20785"/>
                <a:gd name="connsiteY4" fmla="*/ 5525 h 5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85" h="5524">
                  <a:moveTo>
                    <a:pt x="12693" y="5525"/>
                  </a:moveTo>
                  <a:cubicBezTo>
                    <a:pt x="18313" y="5525"/>
                    <a:pt x="21837" y="4286"/>
                    <a:pt x="20503" y="2762"/>
                  </a:cubicBezTo>
                  <a:cubicBezTo>
                    <a:pt x="19265" y="1238"/>
                    <a:pt x="13645" y="0"/>
                    <a:pt x="8121" y="0"/>
                  </a:cubicBezTo>
                  <a:cubicBezTo>
                    <a:pt x="2596" y="0"/>
                    <a:pt x="-928" y="1238"/>
                    <a:pt x="215" y="2762"/>
                  </a:cubicBezTo>
                  <a:cubicBezTo>
                    <a:pt x="1548" y="4382"/>
                    <a:pt x="7168" y="5525"/>
                    <a:pt x="12693" y="5525"/>
                  </a:cubicBezTo>
                  <a:close/>
                </a:path>
              </a:pathLst>
            </a:custGeom>
            <a:grpFill/>
            <a:ln w="9525" cap="flat">
              <a:noFill/>
              <a:prstDash val="solid"/>
              <a:miter/>
            </a:ln>
          </p:spPr>
          <p:txBody>
            <a:bodyPr rtlCol="0" anchor="ctr"/>
            <a:lstStyle/>
            <a:p>
              <a:endParaRPr lang="zh-CN" altLang="en-US"/>
            </a:p>
          </p:txBody>
        </p:sp>
        <p:sp>
          <p:nvSpPr>
            <p:cNvPr id="232" name="任意多边形: 形状 231"/>
            <p:cNvSpPr/>
            <p:nvPr/>
          </p:nvSpPr>
          <p:spPr>
            <a:xfrm>
              <a:off x="6571205" y="3504247"/>
              <a:ext cx="18001" cy="4762"/>
            </a:xfrm>
            <a:custGeom>
              <a:avLst/>
              <a:gdLst>
                <a:gd name="connsiteX0" fmla="*/ 11236 w 18001"/>
                <a:gd name="connsiteY0" fmla="*/ 4763 h 4762"/>
                <a:gd name="connsiteX1" fmla="*/ 17713 w 18001"/>
                <a:gd name="connsiteY1" fmla="*/ 2381 h 4762"/>
                <a:gd name="connsiteX2" fmla="*/ 6760 w 18001"/>
                <a:gd name="connsiteY2" fmla="*/ 0 h 4762"/>
                <a:gd name="connsiteX3" fmla="*/ 283 w 18001"/>
                <a:gd name="connsiteY3" fmla="*/ 2381 h 4762"/>
                <a:gd name="connsiteX4" fmla="*/ 11236 w 18001"/>
                <a:gd name="connsiteY4" fmla="*/ 4763 h 4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1" h="4762">
                  <a:moveTo>
                    <a:pt x="11236" y="4763"/>
                  </a:moveTo>
                  <a:cubicBezTo>
                    <a:pt x="16094" y="4763"/>
                    <a:pt x="18952" y="3715"/>
                    <a:pt x="17713" y="2381"/>
                  </a:cubicBezTo>
                  <a:cubicBezTo>
                    <a:pt x="16475" y="1048"/>
                    <a:pt x="11617" y="0"/>
                    <a:pt x="6760" y="0"/>
                  </a:cubicBezTo>
                  <a:cubicBezTo>
                    <a:pt x="1997" y="0"/>
                    <a:pt x="-956" y="1048"/>
                    <a:pt x="283" y="2381"/>
                  </a:cubicBezTo>
                  <a:cubicBezTo>
                    <a:pt x="1521" y="3715"/>
                    <a:pt x="6474" y="4763"/>
                    <a:pt x="11236" y="4763"/>
                  </a:cubicBezTo>
                  <a:close/>
                </a:path>
              </a:pathLst>
            </a:custGeom>
            <a:grpFill/>
            <a:ln w="9525" cap="flat">
              <a:noFill/>
              <a:prstDash val="solid"/>
              <a:miter/>
            </a:ln>
          </p:spPr>
          <p:txBody>
            <a:bodyPr rtlCol="0" anchor="ctr"/>
            <a:lstStyle/>
            <a:p>
              <a:endParaRPr lang="zh-CN" altLang="en-US"/>
            </a:p>
          </p:txBody>
        </p:sp>
        <p:sp>
          <p:nvSpPr>
            <p:cNvPr id="233" name="任意多边形: 形状 232"/>
            <p:cNvSpPr/>
            <p:nvPr/>
          </p:nvSpPr>
          <p:spPr>
            <a:xfrm>
              <a:off x="6645868" y="3504819"/>
              <a:ext cx="14781" cy="3809"/>
            </a:xfrm>
            <a:custGeom>
              <a:avLst/>
              <a:gdLst>
                <a:gd name="connsiteX0" fmla="*/ 9439 w 14781"/>
                <a:gd name="connsiteY0" fmla="*/ 3810 h 3809"/>
                <a:gd name="connsiteX1" fmla="*/ 14487 w 14781"/>
                <a:gd name="connsiteY1" fmla="*/ 1905 h 3809"/>
                <a:gd name="connsiteX2" fmla="*/ 5343 w 14781"/>
                <a:gd name="connsiteY2" fmla="*/ 0 h 3809"/>
                <a:gd name="connsiteX3" fmla="*/ 295 w 14781"/>
                <a:gd name="connsiteY3" fmla="*/ 1905 h 3809"/>
                <a:gd name="connsiteX4" fmla="*/ 9439 w 14781"/>
                <a:gd name="connsiteY4" fmla="*/ 3810 h 3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81" h="3809">
                  <a:moveTo>
                    <a:pt x="9439" y="3810"/>
                  </a:moveTo>
                  <a:cubicBezTo>
                    <a:pt x="13344" y="3810"/>
                    <a:pt x="15630" y="2953"/>
                    <a:pt x="14487" y="1905"/>
                  </a:cubicBezTo>
                  <a:cubicBezTo>
                    <a:pt x="13344" y="857"/>
                    <a:pt x="9248" y="0"/>
                    <a:pt x="5343" y="0"/>
                  </a:cubicBezTo>
                  <a:cubicBezTo>
                    <a:pt x="1438" y="0"/>
                    <a:pt x="-848" y="857"/>
                    <a:pt x="295" y="1905"/>
                  </a:cubicBezTo>
                  <a:cubicBezTo>
                    <a:pt x="1438" y="2953"/>
                    <a:pt x="5533" y="3810"/>
                    <a:pt x="9439" y="3810"/>
                  </a:cubicBezTo>
                  <a:close/>
                </a:path>
              </a:pathLst>
            </a:custGeom>
            <a:grpFill/>
            <a:ln w="9525" cap="flat">
              <a:noFill/>
              <a:prstDash val="solid"/>
              <a:miter/>
            </a:ln>
          </p:spPr>
          <p:txBody>
            <a:bodyPr rtlCol="0" anchor="ctr"/>
            <a:lstStyle/>
            <a:p>
              <a:endParaRPr lang="zh-CN" altLang="en-US"/>
            </a:p>
          </p:txBody>
        </p:sp>
        <p:sp>
          <p:nvSpPr>
            <p:cNvPr id="234" name="任意多边形: 形状 233"/>
            <p:cNvSpPr/>
            <p:nvPr/>
          </p:nvSpPr>
          <p:spPr>
            <a:xfrm>
              <a:off x="6720245" y="3505200"/>
              <a:ext cx="11950" cy="3048"/>
            </a:xfrm>
            <a:custGeom>
              <a:avLst/>
              <a:gdLst>
                <a:gd name="connsiteX0" fmla="*/ 7832 w 11950"/>
                <a:gd name="connsiteY0" fmla="*/ 3048 h 3048"/>
                <a:gd name="connsiteX1" fmla="*/ 11643 w 11950"/>
                <a:gd name="connsiteY1" fmla="*/ 1524 h 3048"/>
                <a:gd name="connsiteX2" fmla="*/ 4118 w 11950"/>
                <a:gd name="connsiteY2" fmla="*/ 0 h 3048"/>
                <a:gd name="connsiteX3" fmla="*/ 308 w 11950"/>
                <a:gd name="connsiteY3" fmla="*/ 1524 h 3048"/>
                <a:gd name="connsiteX4" fmla="*/ 7832 w 11950"/>
                <a:gd name="connsiteY4" fmla="*/ 3048 h 3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50" h="3048">
                  <a:moveTo>
                    <a:pt x="7832" y="3048"/>
                  </a:moveTo>
                  <a:cubicBezTo>
                    <a:pt x="10976" y="3048"/>
                    <a:pt x="12690" y="2381"/>
                    <a:pt x="11643" y="1524"/>
                  </a:cubicBezTo>
                  <a:cubicBezTo>
                    <a:pt x="10595" y="667"/>
                    <a:pt x="7261" y="0"/>
                    <a:pt x="4118" y="0"/>
                  </a:cubicBezTo>
                  <a:cubicBezTo>
                    <a:pt x="975" y="0"/>
                    <a:pt x="-740" y="667"/>
                    <a:pt x="308" y="1524"/>
                  </a:cubicBezTo>
                  <a:cubicBezTo>
                    <a:pt x="1260" y="2381"/>
                    <a:pt x="4689" y="3048"/>
                    <a:pt x="7832" y="3048"/>
                  </a:cubicBezTo>
                  <a:close/>
                </a:path>
              </a:pathLst>
            </a:custGeom>
            <a:grpFill/>
            <a:ln w="9525" cap="flat">
              <a:noFill/>
              <a:prstDash val="solid"/>
              <a:miter/>
            </a:ln>
          </p:spPr>
          <p:txBody>
            <a:bodyPr rtlCol="0" anchor="ctr"/>
            <a:lstStyle/>
            <a:p>
              <a:endParaRPr lang="zh-CN" altLang="en-US"/>
            </a:p>
          </p:txBody>
        </p:sp>
        <p:sp>
          <p:nvSpPr>
            <p:cNvPr id="235" name="任意多边形: 形状 234"/>
            <p:cNvSpPr/>
            <p:nvPr/>
          </p:nvSpPr>
          <p:spPr>
            <a:xfrm>
              <a:off x="6794672" y="3505580"/>
              <a:ext cx="9115" cy="2286"/>
            </a:xfrm>
            <a:custGeom>
              <a:avLst/>
              <a:gdLst>
                <a:gd name="connsiteX0" fmla="*/ 6082 w 9115"/>
                <a:gd name="connsiteY0" fmla="*/ 2286 h 2286"/>
                <a:gd name="connsiteX1" fmla="*/ 8844 w 9115"/>
                <a:gd name="connsiteY1" fmla="*/ 1143 h 2286"/>
                <a:gd name="connsiteX2" fmla="*/ 3034 w 9115"/>
                <a:gd name="connsiteY2" fmla="*/ 0 h 2286"/>
                <a:gd name="connsiteX3" fmla="*/ 272 w 9115"/>
                <a:gd name="connsiteY3" fmla="*/ 1143 h 2286"/>
                <a:gd name="connsiteX4" fmla="*/ 6082 w 9115"/>
                <a:gd name="connsiteY4" fmla="*/ 2286 h 2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5" h="2286">
                  <a:moveTo>
                    <a:pt x="6082" y="2286"/>
                  </a:moveTo>
                  <a:cubicBezTo>
                    <a:pt x="8463" y="2286"/>
                    <a:pt x="9701" y="1810"/>
                    <a:pt x="8844" y="1143"/>
                  </a:cubicBezTo>
                  <a:cubicBezTo>
                    <a:pt x="7987" y="476"/>
                    <a:pt x="5415" y="0"/>
                    <a:pt x="3034" y="0"/>
                  </a:cubicBezTo>
                  <a:cubicBezTo>
                    <a:pt x="653" y="0"/>
                    <a:pt x="-585" y="476"/>
                    <a:pt x="272" y="1143"/>
                  </a:cubicBezTo>
                  <a:cubicBezTo>
                    <a:pt x="1129" y="1715"/>
                    <a:pt x="3701" y="2286"/>
                    <a:pt x="6082" y="2286"/>
                  </a:cubicBezTo>
                  <a:close/>
                </a:path>
              </a:pathLst>
            </a:custGeom>
            <a:grpFill/>
            <a:ln w="9525" cap="flat">
              <a:noFill/>
              <a:prstDash val="solid"/>
              <a:miter/>
            </a:ln>
          </p:spPr>
          <p:txBody>
            <a:bodyPr rtlCol="0" anchor="ctr"/>
            <a:lstStyle/>
            <a:p>
              <a:endParaRPr lang="zh-CN" altLang="en-US"/>
            </a:p>
          </p:txBody>
        </p:sp>
        <p:sp>
          <p:nvSpPr>
            <p:cNvPr id="236" name="任意多边形: 形状 235"/>
            <p:cNvSpPr/>
            <p:nvPr/>
          </p:nvSpPr>
          <p:spPr>
            <a:xfrm>
              <a:off x="6868999" y="3505771"/>
              <a:ext cx="6480" cy="1714"/>
            </a:xfrm>
            <a:custGeom>
              <a:avLst/>
              <a:gdLst>
                <a:gd name="connsiteX0" fmla="*/ 4431 w 6480"/>
                <a:gd name="connsiteY0" fmla="*/ 1715 h 1714"/>
                <a:gd name="connsiteX1" fmla="*/ 6241 w 6480"/>
                <a:gd name="connsiteY1" fmla="*/ 857 h 1714"/>
                <a:gd name="connsiteX2" fmla="*/ 2050 w 6480"/>
                <a:gd name="connsiteY2" fmla="*/ 0 h 1714"/>
                <a:gd name="connsiteX3" fmla="*/ 240 w 6480"/>
                <a:gd name="connsiteY3" fmla="*/ 857 h 1714"/>
                <a:gd name="connsiteX4" fmla="*/ 4431 w 6480"/>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0" h="1714">
                  <a:moveTo>
                    <a:pt x="4431" y="1715"/>
                  </a:moveTo>
                  <a:cubicBezTo>
                    <a:pt x="6145" y="1715"/>
                    <a:pt x="6907" y="1333"/>
                    <a:pt x="6241" y="857"/>
                  </a:cubicBezTo>
                  <a:cubicBezTo>
                    <a:pt x="5574" y="381"/>
                    <a:pt x="3669" y="0"/>
                    <a:pt x="2050" y="0"/>
                  </a:cubicBezTo>
                  <a:cubicBezTo>
                    <a:pt x="335" y="0"/>
                    <a:pt x="-427" y="381"/>
                    <a:pt x="240" y="857"/>
                  </a:cubicBezTo>
                  <a:cubicBezTo>
                    <a:pt x="811" y="1333"/>
                    <a:pt x="2716" y="1715"/>
                    <a:pt x="4431" y="1715"/>
                  </a:cubicBezTo>
                  <a:close/>
                </a:path>
              </a:pathLst>
            </a:custGeom>
            <a:grpFill/>
            <a:ln w="9525" cap="flat">
              <a:noFill/>
              <a:prstDash val="solid"/>
              <a:miter/>
            </a:ln>
          </p:spPr>
          <p:txBody>
            <a:bodyPr rtlCol="0" anchor="ctr"/>
            <a:lstStyle/>
            <a:p>
              <a:endParaRPr lang="zh-CN" altLang="en-US"/>
            </a:p>
          </p:txBody>
        </p:sp>
        <p:sp>
          <p:nvSpPr>
            <p:cNvPr id="237" name="任意多边形: 形状 236"/>
            <p:cNvSpPr/>
            <p:nvPr/>
          </p:nvSpPr>
          <p:spPr>
            <a:xfrm>
              <a:off x="6942969" y="3506057"/>
              <a:ext cx="4367" cy="1143"/>
            </a:xfrm>
            <a:custGeom>
              <a:avLst/>
              <a:gdLst>
                <a:gd name="connsiteX0" fmla="*/ 3041 w 4367"/>
                <a:gd name="connsiteY0" fmla="*/ 1143 h 1143"/>
                <a:gd name="connsiteX1" fmla="*/ 4184 w 4367"/>
                <a:gd name="connsiteY1" fmla="*/ 571 h 1143"/>
                <a:gd name="connsiteX2" fmla="*/ 1326 w 4367"/>
                <a:gd name="connsiteY2" fmla="*/ 0 h 1143"/>
                <a:gd name="connsiteX3" fmla="*/ 183 w 4367"/>
                <a:gd name="connsiteY3" fmla="*/ 571 h 1143"/>
                <a:gd name="connsiteX4" fmla="*/ 3041 w 4367"/>
                <a:gd name="connsiteY4" fmla="*/ 1143 h 1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7" h="1143">
                  <a:moveTo>
                    <a:pt x="3041" y="1143"/>
                  </a:moveTo>
                  <a:cubicBezTo>
                    <a:pt x="4184" y="1143"/>
                    <a:pt x="4660" y="857"/>
                    <a:pt x="4184" y="571"/>
                  </a:cubicBezTo>
                  <a:cubicBezTo>
                    <a:pt x="3707" y="286"/>
                    <a:pt x="2374" y="0"/>
                    <a:pt x="1326" y="0"/>
                  </a:cubicBezTo>
                  <a:cubicBezTo>
                    <a:pt x="183" y="0"/>
                    <a:pt x="-293" y="286"/>
                    <a:pt x="183" y="571"/>
                  </a:cubicBezTo>
                  <a:cubicBezTo>
                    <a:pt x="659" y="953"/>
                    <a:pt x="1993" y="1143"/>
                    <a:pt x="3041" y="1143"/>
                  </a:cubicBezTo>
                  <a:close/>
                </a:path>
              </a:pathLst>
            </a:custGeom>
            <a:grpFill/>
            <a:ln w="9525" cap="flat">
              <a:noFill/>
              <a:prstDash val="solid"/>
              <a:miter/>
            </a:ln>
          </p:spPr>
          <p:txBody>
            <a:bodyPr rtlCol="0" anchor="ctr"/>
            <a:lstStyle/>
            <a:p>
              <a:endParaRPr lang="zh-CN" altLang="en-US"/>
            </a:p>
          </p:txBody>
        </p:sp>
        <p:sp>
          <p:nvSpPr>
            <p:cNvPr id="238" name="任意多边形: 形状 237"/>
            <p:cNvSpPr/>
            <p:nvPr/>
          </p:nvSpPr>
          <p:spPr>
            <a:xfrm>
              <a:off x="7017090" y="3506438"/>
              <a:ext cx="2238" cy="571"/>
            </a:xfrm>
            <a:custGeom>
              <a:avLst/>
              <a:gdLst>
                <a:gd name="connsiteX0" fmla="*/ 1595 w 2238"/>
                <a:gd name="connsiteY0" fmla="*/ 571 h 571"/>
                <a:gd name="connsiteX1" fmla="*/ 2167 w 2238"/>
                <a:gd name="connsiteY1" fmla="*/ 286 h 571"/>
                <a:gd name="connsiteX2" fmla="*/ 643 w 2238"/>
                <a:gd name="connsiteY2" fmla="*/ 0 h 571"/>
                <a:gd name="connsiteX3" fmla="*/ 71 w 2238"/>
                <a:gd name="connsiteY3" fmla="*/ 286 h 571"/>
                <a:gd name="connsiteX4" fmla="*/ 1595 w 2238"/>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 h="571">
                  <a:moveTo>
                    <a:pt x="1595" y="571"/>
                  </a:moveTo>
                  <a:cubicBezTo>
                    <a:pt x="2167" y="571"/>
                    <a:pt x="2358" y="476"/>
                    <a:pt x="2167" y="286"/>
                  </a:cubicBezTo>
                  <a:cubicBezTo>
                    <a:pt x="1881" y="95"/>
                    <a:pt x="1214" y="0"/>
                    <a:pt x="643" y="0"/>
                  </a:cubicBezTo>
                  <a:cubicBezTo>
                    <a:pt x="71" y="0"/>
                    <a:pt x="-119" y="95"/>
                    <a:pt x="71" y="286"/>
                  </a:cubicBezTo>
                  <a:cubicBezTo>
                    <a:pt x="357" y="381"/>
                    <a:pt x="1024" y="571"/>
                    <a:pt x="1595" y="571"/>
                  </a:cubicBezTo>
                  <a:close/>
                </a:path>
              </a:pathLst>
            </a:custGeom>
            <a:grpFill/>
            <a:ln w="9525" cap="flat">
              <a:noFill/>
              <a:prstDash val="solid"/>
              <a:miter/>
            </a:ln>
          </p:spPr>
          <p:txBody>
            <a:bodyPr rtlCol="0" anchor="ctr"/>
            <a:lstStyle/>
            <a:p>
              <a:endParaRPr lang="zh-CN" altLang="en-US"/>
            </a:p>
          </p:txBody>
        </p:sp>
        <p:sp>
          <p:nvSpPr>
            <p:cNvPr id="239" name="任意多边形: 形状 238"/>
            <p:cNvSpPr/>
            <p:nvPr/>
          </p:nvSpPr>
          <p:spPr>
            <a:xfrm>
              <a:off x="7090753" y="3506628"/>
              <a:ext cx="836" cy="190"/>
            </a:xfrm>
            <a:custGeom>
              <a:avLst/>
              <a:gdLst>
                <a:gd name="connsiteX0" fmla="*/ 609 w 836"/>
                <a:gd name="connsiteY0" fmla="*/ 191 h 190"/>
                <a:gd name="connsiteX1" fmla="*/ 799 w 836"/>
                <a:gd name="connsiteY1" fmla="*/ 95 h 190"/>
                <a:gd name="connsiteX2" fmla="*/ 228 w 836"/>
                <a:gd name="connsiteY2" fmla="*/ 0 h 190"/>
                <a:gd name="connsiteX3" fmla="*/ 37 w 836"/>
                <a:gd name="connsiteY3" fmla="*/ 95 h 190"/>
                <a:gd name="connsiteX4" fmla="*/ 609 w 836"/>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 h="190">
                  <a:moveTo>
                    <a:pt x="609" y="191"/>
                  </a:moveTo>
                  <a:cubicBezTo>
                    <a:pt x="799" y="191"/>
                    <a:pt x="895" y="95"/>
                    <a:pt x="799" y="95"/>
                  </a:cubicBezTo>
                  <a:cubicBezTo>
                    <a:pt x="704" y="0"/>
                    <a:pt x="418" y="0"/>
                    <a:pt x="228" y="0"/>
                  </a:cubicBezTo>
                  <a:cubicBezTo>
                    <a:pt x="37" y="0"/>
                    <a:pt x="-58" y="95"/>
                    <a:pt x="37" y="95"/>
                  </a:cubicBezTo>
                  <a:cubicBezTo>
                    <a:pt x="133" y="95"/>
                    <a:pt x="418" y="191"/>
                    <a:pt x="609" y="191"/>
                  </a:cubicBezTo>
                  <a:close/>
                </a:path>
              </a:pathLst>
            </a:custGeom>
            <a:grpFill/>
            <a:ln w="9525" cap="flat">
              <a:noFill/>
              <a:prstDash val="solid"/>
              <a:miter/>
            </a:ln>
          </p:spPr>
          <p:txBody>
            <a:bodyPr rtlCol="0" anchor="ctr"/>
            <a:lstStyle/>
            <a:p>
              <a:endParaRPr lang="zh-CN" altLang="en-US"/>
            </a:p>
          </p:txBody>
        </p:sp>
        <p:sp>
          <p:nvSpPr>
            <p:cNvPr id="240" name="任意多边形: 形状 239"/>
            <p:cNvSpPr/>
            <p:nvPr/>
          </p:nvSpPr>
          <p:spPr>
            <a:xfrm>
              <a:off x="4900731" y="3526916"/>
              <a:ext cx="396" cy="190"/>
            </a:xfrm>
            <a:custGeom>
              <a:avLst/>
              <a:gdLst>
                <a:gd name="connsiteX0" fmla="*/ 71 w 396"/>
                <a:gd name="connsiteY0" fmla="*/ 191 h 190"/>
                <a:gd name="connsiteX1" fmla="*/ 357 w 396"/>
                <a:gd name="connsiteY1" fmla="*/ 95 h 190"/>
                <a:gd name="connsiteX2" fmla="*/ 262 w 396"/>
                <a:gd name="connsiteY2" fmla="*/ 0 h 190"/>
                <a:gd name="connsiteX3" fmla="*/ 71 w 396"/>
                <a:gd name="connsiteY3" fmla="*/ 191 h 190"/>
                <a:gd name="connsiteX4" fmla="*/ 71 w 396"/>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 h="190">
                  <a:moveTo>
                    <a:pt x="71" y="191"/>
                  </a:moveTo>
                  <a:cubicBezTo>
                    <a:pt x="167" y="191"/>
                    <a:pt x="357" y="191"/>
                    <a:pt x="357" y="95"/>
                  </a:cubicBezTo>
                  <a:cubicBezTo>
                    <a:pt x="452" y="95"/>
                    <a:pt x="357" y="0"/>
                    <a:pt x="262" y="0"/>
                  </a:cubicBezTo>
                  <a:cubicBezTo>
                    <a:pt x="167" y="0"/>
                    <a:pt x="71" y="95"/>
                    <a:pt x="71" y="191"/>
                  </a:cubicBezTo>
                  <a:cubicBezTo>
                    <a:pt x="-24" y="95"/>
                    <a:pt x="-24" y="191"/>
                    <a:pt x="71" y="191"/>
                  </a:cubicBezTo>
                  <a:close/>
                </a:path>
              </a:pathLst>
            </a:custGeom>
            <a:grpFill/>
            <a:ln w="9525" cap="flat">
              <a:noFill/>
              <a:prstDash val="solid"/>
              <a:miter/>
            </a:ln>
          </p:spPr>
          <p:txBody>
            <a:bodyPr rtlCol="0" anchor="ctr"/>
            <a:lstStyle/>
            <a:p>
              <a:endParaRPr lang="zh-CN" altLang="en-US"/>
            </a:p>
          </p:txBody>
        </p:sp>
        <p:sp>
          <p:nvSpPr>
            <p:cNvPr id="241" name="任意多边形: 形状 240"/>
            <p:cNvSpPr/>
            <p:nvPr/>
          </p:nvSpPr>
          <p:spPr>
            <a:xfrm>
              <a:off x="4975500" y="3526821"/>
              <a:ext cx="1860" cy="380"/>
            </a:xfrm>
            <a:custGeom>
              <a:avLst/>
              <a:gdLst>
                <a:gd name="connsiteX0" fmla="*/ 549 w 1860"/>
                <a:gd name="connsiteY0" fmla="*/ 381 h 380"/>
                <a:gd name="connsiteX1" fmla="*/ 1788 w 1860"/>
                <a:gd name="connsiteY1" fmla="*/ 190 h 380"/>
                <a:gd name="connsiteX2" fmla="*/ 1311 w 1860"/>
                <a:gd name="connsiteY2" fmla="*/ 0 h 380"/>
                <a:gd name="connsiteX3" fmla="*/ 73 w 1860"/>
                <a:gd name="connsiteY3" fmla="*/ 190 h 380"/>
                <a:gd name="connsiteX4" fmla="*/ 549 w 1860"/>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0" h="380">
                  <a:moveTo>
                    <a:pt x="549" y="381"/>
                  </a:moveTo>
                  <a:cubicBezTo>
                    <a:pt x="1026" y="381"/>
                    <a:pt x="1597" y="286"/>
                    <a:pt x="1788" y="190"/>
                  </a:cubicBezTo>
                  <a:cubicBezTo>
                    <a:pt x="1978" y="95"/>
                    <a:pt x="1788" y="0"/>
                    <a:pt x="1311" y="0"/>
                  </a:cubicBezTo>
                  <a:cubicBezTo>
                    <a:pt x="835" y="0"/>
                    <a:pt x="263" y="95"/>
                    <a:pt x="73" y="190"/>
                  </a:cubicBezTo>
                  <a:cubicBezTo>
                    <a:pt x="-118" y="286"/>
                    <a:pt x="73" y="381"/>
                    <a:pt x="549" y="381"/>
                  </a:cubicBezTo>
                  <a:close/>
                </a:path>
              </a:pathLst>
            </a:custGeom>
            <a:grpFill/>
            <a:ln w="9525" cap="flat">
              <a:noFill/>
              <a:prstDash val="solid"/>
              <a:miter/>
            </a:ln>
          </p:spPr>
          <p:txBody>
            <a:bodyPr rtlCol="0" anchor="ctr"/>
            <a:lstStyle/>
            <a:p>
              <a:endParaRPr lang="zh-CN" altLang="en-US"/>
            </a:p>
          </p:txBody>
        </p:sp>
        <p:sp>
          <p:nvSpPr>
            <p:cNvPr id="242" name="任意多边形: 形状 241"/>
            <p:cNvSpPr/>
            <p:nvPr/>
          </p:nvSpPr>
          <p:spPr>
            <a:xfrm>
              <a:off x="5050103" y="3526536"/>
              <a:ext cx="3625" cy="952"/>
            </a:xfrm>
            <a:custGeom>
              <a:avLst/>
              <a:gdLst>
                <a:gd name="connsiteX0" fmla="*/ 1098 w 3625"/>
                <a:gd name="connsiteY0" fmla="*/ 952 h 952"/>
                <a:gd name="connsiteX1" fmla="*/ 3480 w 3625"/>
                <a:gd name="connsiteY1" fmla="*/ 476 h 952"/>
                <a:gd name="connsiteX2" fmla="*/ 2527 w 3625"/>
                <a:gd name="connsiteY2" fmla="*/ 0 h 952"/>
                <a:gd name="connsiteX3" fmla="*/ 146 w 3625"/>
                <a:gd name="connsiteY3" fmla="*/ 476 h 952"/>
                <a:gd name="connsiteX4" fmla="*/ 1098 w 3625"/>
                <a:gd name="connsiteY4" fmla="*/ 952 h 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5" h="952">
                  <a:moveTo>
                    <a:pt x="1098" y="952"/>
                  </a:moveTo>
                  <a:cubicBezTo>
                    <a:pt x="2051" y="952"/>
                    <a:pt x="3099" y="762"/>
                    <a:pt x="3480" y="476"/>
                  </a:cubicBezTo>
                  <a:cubicBezTo>
                    <a:pt x="3861" y="190"/>
                    <a:pt x="3480" y="0"/>
                    <a:pt x="2527" y="0"/>
                  </a:cubicBezTo>
                  <a:cubicBezTo>
                    <a:pt x="1575" y="0"/>
                    <a:pt x="527" y="190"/>
                    <a:pt x="146" y="476"/>
                  </a:cubicBezTo>
                  <a:cubicBezTo>
                    <a:pt x="-235" y="762"/>
                    <a:pt x="146" y="952"/>
                    <a:pt x="1098" y="952"/>
                  </a:cubicBezTo>
                  <a:close/>
                </a:path>
              </a:pathLst>
            </a:custGeom>
            <a:grpFill/>
            <a:ln w="9525" cap="flat">
              <a:noFill/>
              <a:prstDash val="solid"/>
              <a:miter/>
            </a:ln>
          </p:spPr>
          <p:txBody>
            <a:bodyPr rtlCol="0" anchor="ctr"/>
            <a:lstStyle/>
            <a:p>
              <a:endParaRPr lang="zh-CN" altLang="en-US"/>
            </a:p>
          </p:txBody>
        </p:sp>
        <p:sp>
          <p:nvSpPr>
            <p:cNvPr id="243" name="任意多边形: 形状 242"/>
            <p:cNvSpPr/>
            <p:nvPr/>
          </p:nvSpPr>
          <p:spPr>
            <a:xfrm>
              <a:off x="5124303" y="3526154"/>
              <a:ext cx="6292" cy="1714"/>
            </a:xfrm>
            <a:custGeom>
              <a:avLst/>
              <a:gdLst>
                <a:gd name="connsiteX0" fmla="*/ 1956 w 6292"/>
                <a:gd name="connsiteY0" fmla="*/ 1715 h 1714"/>
                <a:gd name="connsiteX1" fmla="*/ 6051 w 6292"/>
                <a:gd name="connsiteY1" fmla="*/ 857 h 1714"/>
                <a:gd name="connsiteX2" fmla="*/ 4337 w 6292"/>
                <a:gd name="connsiteY2" fmla="*/ 0 h 1714"/>
                <a:gd name="connsiteX3" fmla="*/ 241 w 6292"/>
                <a:gd name="connsiteY3" fmla="*/ 857 h 1714"/>
                <a:gd name="connsiteX4" fmla="*/ 1956 w 6292"/>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2" h="1714">
                  <a:moveTo>
                    <a:pt x="1956" y="1715"/>
                  </a:moveTo>
                  <a:cubicBezTo>
                    <a:pt x="3575" y="1715"/>
                    <a:pt x="5385" y="1333"/>
                    <a:pt x="6051" y="857"/>
                  </a:cubicBezTo>
                  <a:cubicBezTo>
                    <a:pt x="6718" y="381"/>
                    <a:pt x="5956" y="0"/>
                    <a:pt x="4337" y="0"/>
                  </a:cubicBezTo>
                  <a:cubicBezTo>
                    <a:pt x="2718" y="0"/>
                    <a:pt x="908" y="381"/>
                    <a:pt x="241" y="857"/>
                  </a:cubicBezTo>
                  <a:cubicBezTo>
                    <a:pt x="-426" y="1333"/>
                    <a:pt x="336" y="1715"/>
                    <a:pt x="1956" y="1715"/>
                  </a:cubicBezTo>
                  <a:close/>
                </a:path>
              </a:pathLst>
            </a:custGeom>
            <a:grpFill/>
            <a:ln w="9525" cap="flat">
              <a:noFill/>
              <a:prstDash val="solid"/>
              <a:miter/>
            </a:ln>
          </p:spPr>
          <p:txBody>
            <a:bodyPr rtlCol="0" anchor="ctr"/>
            <a:lstStyle/>
            <a:p>
              <a:endParaRPr lang="zh-CN" altLang="en-US"/>
            </a:p>
          </p:txBody>
        </p:sp>
        <p:sp>
          <p:nvSpPr>
            <p:cNvPr id="244" name="任意多边形: 形状 243"/>
            <p:cNvSpPr/>
            <p:nvPr/>
          </p:nvSpPr>
          <p:spPr>
            <a:xfrm>
              <a:off x="5198460" y="3525869"/>
              <a:ext cx="8938" cy="2286"/>
            </a:xfrm>
            <a:custGeom>
              <a:avLst/>
              <a:gdLst>
                <a:gd name="connsiteX0" fmla="*/ 2951 w 8938"/>
                <a:gd name="connsiteY0" fmla="*/ 2286 h 2286"/>
                <a:gd name="connsiteX1" fmla="*/ 8666 w 8938"/>
                <a:gd name="connsiteY1" fmla="*/ 1143 h 2286"/>
                <a:gd name="connsiteX2" fmla="*/ 5999 w 8938"/>
                <a:gd name="connsiteY2" fmla="*/ 0 h 2286"/>
                <a:gd name="connsiteX3" fmla="*/ 284 w 8938"/>
                <a:gd name="connsiteY3" fmla="*/ 1143 h 2286"/>
                <a:gd name="connsiteX4" fmla="*/ 2951 w 8938"/>
                <a:gd name="connsiteY4" fmla="*/ 2286 h 2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8" h="2286">
                  <a:moveTo>
                    <a:pt x="2951" y="2286"/>
                  </a:moveTo>
                  <a:cubicBezTo>
                    <a:pt x="5237" y="2286"/>
                    <a:pt x="7808" y="1810"/>
                    <a:pt x="8666" y="1143"/>
                  </a:cubicBezTo>
                  <a:cubicBezTo>
                    <a:pt x="9523" y="476"/>
                    <a:pt x="8285" y="0"/>
                    <a:pt x="5999" y="0"/>
                  </a:cubicBezTo>
                  <a:cubicBezTo>
                    <a:pt x="3713" y="0"/>
                    <a:pt x="1141" y="476"/>
                    <a:pt x="284" y="1143"/>
                  </a:cubicBezTo>
                  <a:cubicBezTo>
                    <a:pt x="-574" y="1810"/>
                    <a:pt x="569" y="2286"/>
                    <a:pt x="2951" y="2286"/>
                  </a:cubicBezTo>
                  <a:close/>
                </a:path>
              </a:pathLst>
            </a:custGeom>
            <a:grpFill/>
            <a:ln w="9525" cap="flat">
              <a:noFill/>
              <a:prstDash val="solid"/>
              <a:miter/>
            </a:ln>
          </p:spPr>
          <p:txBody>
            <a:bodyPr rtlCol="0" anchor="ctr"/>
            <a:lstStyle/>
            <a:p>
              <a:endParaRPr lang="zh-CN" altLang="en-US"/>
            </a:p>
          </p:txBody>
        </p:sp>
        <p:sp>
          <p:nvSpPr>
            <p:cNvPr id="245" name="任意多边形: 形状 244"/>
            <p:cNvSpPr/>
            <p:nvPr/>
          </p:nvSpPr>
          <p:spPr>
            <a:xfrm>
              <a:off x="5272445" y="3525488"/>
              <a:ext cx="11950" cy="3143"/>
            </a:xfrm>
            <a:custGeom>
              <a:avLst/>
              <a:gdLst>
                <a:gd name="connsiteX0" fmla="*/ 4118 w 11950"/>
                <a:gd name="connsiteY0" fmla="*/ 3143 h 3143"/>
                <a:gd name="connsiteX1" fmla="*/ 11642 w 11950"/>
                <a:gd name="connsiteY1" fmla="*/ 1524 h 3143"/>
                <a:gd name="connsiteX2" fmla="*/ 7833 w 11950"/>
                <a:gd name="connsiteY2" fmla="*/ 0 h 3143"/>
                <a:gd name="connsiteX3" fmla="*/ 308 w 11950"/>
                <a:gd name="connsiteY3" fmla="*/ 1524 h 3143"/>
                <a:gd name="connsiteX4" fmla="*/ 4118 w 11950"/>
                <a:gd name="connsiteY4" fmla="*/ 3143 h 3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50" h="3143">
                  <a:moveTo>
                    <a:pt x="4118" y="3143"/>
                  </a:moveTo>
                  <a:cubicBezTo>
                    <a:pt x="7261" y="3143"/>
                    <a:pt x="10595" y="2476"/>
                    <a:pt x="11642" y="1524"/>
                  </a:cubicBezTo>
                  <a:cubicBezTo>
                    <a:pt x="12690" y="667"/>
                    <a:pt x="10976" y="0"/>
                    <a:pt x="7833" y="0"/>
                  </a:cubicBezTo>
                  <a:cubicBezTo>
                    <a:pt x="4689" y="0"/>
                    <a:pt x="1355" y="667"/>
                    <a:pt x="308" y="1524"/>
                  </a:cubicBezTo>
                  <a:cubicBezTo>
                    <a:pt x="-740" y="2381"/>
                    <a:pt x="975" y="3143"/>
                    <a:pt x="4118" y="3143"/>
                  </a:cubicBezTo>
                  <a:close/>
                </a:path>
              </a:pathLst>
            </a:custGeom>
            <a:grpFill/>
            <a:ln w="9525" cap="flat">
              <a:noFill/>
              <a:prstDash val="solid"/>
              <a:miter/>
            </a:ln>
          </p:spPr>
          <p:txBody>
            <a:bodyPr rtlCol="0" anchor="ctr"/>
            <a:lstStyle/>
            <a:p>
              <a:endParaRPr lang="zh-CN" altLang="en-US"/>
            </a:p>
          </p:txBody>
        </p:sp>
        <p:sp>
          <p:nvSpPr>
            <p:cNvPr id="246" name="任意多边形: 形状 245"/>
            <p:cNvSpPr/>
            <p:nvPr/>
          </p:nvSpPr>
          <p:spPr>
            <a:xfrm>
              <a:off x="5346236" y="3525012"/>
              <a:ext cx="15333" cy="4000"/>
            </a:xfrm>
            <a:custGeom>
              <a:avLst/>
              <a:gdLst>
                <a:gd name="connsiteX0" fmla="*/ 5480 w 15333"/>
                <a:gd name="connsiteY0" fmla="*/ 4000 h 4000"/>
                <a:gd name="connsiteX1" fmla="*/ 15005 w 15333"/>
                <a:gd name="connsiteY1" fmla="*/ 2000 h 4000"/>
                <a:gd name="connsiteX2" fmla="*/ 9861 w 15333"/>
                <a:gd name="connsiteY2" fmla="*/ 0 h 4000"/>
                <a:gd name="connsiteX3" fmla="*/ 336 w 15333"/>
                <a:gd name="connsiteY3" fmla="*/ 2000 h 4000"/>
                <a:gd name="connsiteX4" fmla="*/ 5480 w 15333"/>
                <a:gd name="connsiteY4" fmla="*/ 4000 h 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33" h="4000">
                  <a:moveTo>
                    <a:pt x="5480" y="4000"/>
                  </a:moveTo>
                  <a:cubicBezTo>
                    <a:pt x="9575" y="4000"/>
                    <a:pt x="13766" y="3048"/>
                    <a:pt x="15005" y="2000"/>
                  </a:cubicBezTo>
                  <a:cubicBezTo>
                    <a:pt x="16243" y="857"/>
                    <a:pt x="13862" y="0"/>
                    <a:pt x="9861" y="0"/>
                  </a:cubicBezTo>
                  <a:cubicBezTo>
                    <a:pt x="5861" y="0"/>
                    <a:pt x="1574" y="857"/>
                    <a:pt x="336" y="2000"/>
                  </a:cubicBezTo>
                  <a:cubicBezTo>
                    <a:pt x="-902" y="3143"/>
                    <a:pt x="1384" y="4000"/>
                    <a:pt x="5480" y="4000"/>
                  </a:cubicBezTo>
                  <a:close/>
                </a:path>
              </a:pathLst>
            </a:custGeom>
            <a:grpFill/>
            <a:ln w="9525" cap="flat">
              <a:noFill/>
              <a:prstDash val="solid"/>
              <a:miter/>
            </a:ln>
          </p:spPr>
          <p:txBody>
            <a:bodyPr rtlCol="0" anchor="ctr"/>
            <a:lstStyle/>
            <a:p>
              <a:endParaRPr lang="zh-CN" altLang="en-US"/>
            </a:p>
          </p:txBody>
        </p:sp>
        <p:sp>
          <p:nvSpPr>
            <p:cNvPr id="247" name="任意多边形: 形状 246"/>
            <p:cNvSpPr/>
            <p:nvPr/>
          </p:nvSpPr>
          <p:spPr>
            <a:xfrm>
              <a:off x="5420126" y="3524535"/>
              <a:ext cx="18682" cy="4953"/>
            </a:xfrm>
            <a:custGeom>
              <a:avLst/>
              <a:gdLst>
                <a:gd name="connsiteX0" fmla="*/ 6932 w 18682"/>
                <a:gd name="connsiteY0" fmla="*/ 4953 h 4953"/>
                <a:gd name="connsiteX1" fmla="*/ 18362 w 18682"/>
                <a:gd name="connsiteY1" fmla="*/ 2476 h 4953"/>
                <a:gd name="connsiteX2" fmla="*/ 11790 w 18682"/>
                <a:gd name="connsiteY2" fmla="*/ 0 h 4953"/>
                <a:gd name="connsiteX3" fmla="*/ 360 w 18682"/>
                <a:gd name="connsiteY3" fmla="*/ 2476 h 4953"/>
                <a:gd name="connsiteX4" fmla="*/ 6932 w 18682"/>
                <a:gd name="connsiteY4" fmla="*/ 4953 h 4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82" h="4953">
                  <a:moveTo>
                    <a:pt x="6932" y="4953"/>
                  </a:moveTo>
                  <a:cubicBezTo>
                    <a:pt x="11885" y="4953"/>
                    <a:pt x="17029" y="3810"/>
                    <a:pt x="18362" y="2476"/>
                  </a:cubicBezTo>
                  <a:cubicBezTo>
                    <a:pt x="19696" y="1048"/>
                    <a:pt x="16743" y="0"/>
                    <a:pt x="11790" y="0"/>
                  </a:cubicBezTo>
                  <a:cubicBezTo>
                    <a:pt x="6837" y="0"/>
                    <a:pt x="1694" y="1143"/>
                    <a:pt x="360" y="2476"/>
                  </a:cubicBezTo>
                  <a:cubicBezTo>
                    <a:pt x="-1069" y="3810"/>
                    <a:pt x="1884" y="4953"/>
                    <a:pt x="6932" y="4953"/>
                  </a:cubicBezTo>
                  <a:close/>
                </a:path>
              </a:pathLst>
            </a:custGeom>
            <a:grpFill/>
            <a:ln w="9525" cap="flat">
              <a:noFill/>
              <a:prstDash val="solid"/>
              <a:miter/>
            </a:ln>
          </p:spPr>
          <p:txBody>
            <a:bodyPr rtlCol="0" anchor="ctr"/>
            <a:lstStyle/>
            <a:p>
              <a:endParaRPr lang="zh-CN" altLang="en-US"/>
            </a:p>
          </p:txBody>
        </p:sp>
        <p:sp>
          <p:nvSpPr>
            <p:cNvPr id="248" name="任意多边形: 形状 247"/>
            <p:cNvSpPr/>
            <p:nvPr/>
          </p:nvSpPr>
          <p:spPr>
            <a:xfrm>
              <a:off x="5493933" y="3524059"/>
              <a:ext cx="21883" cy="5905"/>
            </a:xfrm>
            <a:custGeom>
              <a:avLst/>
              <a:gdLst>
                <a:gd name="connsiteX0" fmla="*/ 8468 w 21883"/>
                <a:gd name="connsiteY0" fmla="*/ 5906 h 5905"/>
                <a:gd name="connsiteX1" fmla="*/ 21612 w 21883"/>
                <a:gd name="connsiteY1" fmla="*/ 2953 h 5905"/>
                <a:gd name="connsiteX2" fmla="*/ 13421 w 21883"/>
                <a:gd name="connsiteY2" fmla="*/ 0 h 5905"/>
                <a:gd name="connsiteX3" fmla="*/ 276 w 21883"/>
                <a:gd name="connsiteY3" fmla="*/ 2953 h 5905"/>
                <a:gd name="connsiteX4" fmla="*/ 8468 w 21883"/>
                <a:gd name="connsiteY4" fmla="*/ 5906 h 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83" h="5905">
                  <a:moveTo>
                    <a:pt x="8468" y="5906"/>
                  </a:moveTo>
                  <a:cubicBezTo>
                    <a:pt x="14373" y="5906"/>
                    <a:pt x="20279" y="4572"/>
                    <a:pt x="21612" y="2953"/>
                  </a:cubicBezTo>
                  <a:cubicBezTo>
                    <a:pt x="22946" y="1333"/>
                    <a:pt x="19231" y="0"/>
                    <a:pt x="13421" y="0"/>
                  </a:cubicBezTo>
                  <a:cubicBezTo>
                    <a:pt x="7515" y="0"/>
                    <a:pt x="1705" y="1333"/>
                    <a:pt x="276" y="2953"/>
                  </a:cubicBezTo>
                  <a:cubicBezTo>
                    <a:pt x="-1057" y="4572"/>
                    <a:pt x="2562" y="5906"/>
                    <a:pt x="8468" y="5906"/>
                  </a:cubicBezTo>
                  <a:close/>
                </a:path>
              </a:pathLst>
            </a:custGeom>
            <a:grpFill/>
            <a:ln w="9525" cap="flat">
              <a:noFill/>
              <a:prstDash val="solid"/>
              <a:miter/>
            </a:ln>
          </p:spPr>
          <p:txBody>
            <a:bodyPr rtlCol="0" anchor="ctr"/>
            <a:lstStyle/>
            <a:p>
              <a:endParaRPr lang="zh-CN" altLang="en-US"/>
            </a:p>
          </p:txBody>
        </p:sp>
        <p:sp>
          <p:nvSpPr>
            <p:cNvPr id="249" name="任意多边形: 形状 248"/>
            <p:cNvSpPr/>
            <p:nvPr/>
          </p:nvSpPr>
          <p:spPr>
            <a:xfrm>
              <a:off x="5567576" y="3523583"/>
              <a:ext cx="25638" cy="6953"/>
            </a:xfrm>
            <a:custGeom>
              <a:avLst/>
              <a:gdLst>
                <a:gd name="connsiteX0" fmla="*/ 10358 w 25638"/>
                <a:gd name="connsiteY0" fmla="*/ 6953 h 6953"/>
                <a:gd name="connsiteX1" fmla="*/ 25408 w 25638"/>
                <a:gd name="connsiteY1" fmla="*/ 3429 h 6953"/>
                <a:gd name="connsiteX2" fmla="*/ 15311 w 25638"/>
                <a:gd name="connsiteY2" fmla="*/ 0 h 6953"/>
                <a:gd name="connsiteX3" fmla="*/ 262 w 25638"/>
                <a:gd name="connsiteY3" fmla="*/ 3429 h 6953"/>
                <a:gd name="connsiteX4" fmla="*/ 10358 w 25638"/>
                <a:gd name="connsiteY4" fmla="*/ 6953 h 6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38" h="6953">
                  <a:moveTo>
                    <a:pt x="10358" y="6953"/>
                  </a:moveTo>
                  <a:cubicBezTo>
                    <a:pt x="17311" y="6953"/>
                    <a:pt x="24074" y="5334"/>
                    <a:pt x="25408" y="3429"/>
                  </a:cubicBezTo>
                  <a:cubicBezTo>
                    <a:pt x="26741" y="1524"/>
                    <a:pt x="22169" y="0"/>
                    <a:pt x="15311" y="0"/>
                  </a:cubicBezTo>
                  <a:cubicBezTo>
                    <a:pt x="8453" y="0"/>
                    <a:pt x="1690" y="1524"/>
                    <a:pt x="262" y="3429"/>
                  </a:cubicBezTo>
                  <a:cubicBezTo>
                    <a:pt x="-1167" y="5334"/>
                    <a:pt x="3405" y="6953"/>
                    <a:pt x="10358" y="6953"/>
                  </a:cubicBezTo>
                  <a:close/>
                </a:path>
              </a:pathLst>
            </a:custGeom>
            <a:grpFill/>
            <a:ln w="9525" cap="flat">
              <a:noFill/>
              <a:prstDash val="solid"/>
              <a:miter/>
            </a:ln>
          </p:spPr>
          <p:txBody>
            <a:bodyPr rtlCol="0" anchor="ctr"/>
            <a:lstStyle/>
            <a:p>
              <a:endParaRPr lang="zh-CN" altLang="en-US"/>
            </a:p>
          </p:txBody>
        </p:sp>
        <p:sp>
          <p:nvSpPr>
            <p:cNvPr id="250" name="任意多边形: 形状 249"/>
            <p:cNvSpPr/>
            <p:nvPr/>
          </p:nvSpPr>
          <p:spPr>
            <a:xfrm>
              <a:off x="5641452" y="3523107"/>
              <a:ext cx="28862" cy="7905"/>
            </a:xfrm>
            <a:custGeom>
              <a:avLst/>
              <a:gdLst>
                <a:gd name="connsiteX0" fmla="*/ 12111 w 28862"/>
                <a:gd name="connsiteY0" fmla="*/ 7906 h 7905"/>
                <a:gd name="connsiteX1" fmla="*/ 28684 w 28862"/>
                <a:gd name="connsiteY1" fmla="*/ 3905 h 7905"/>
                <a:gd name="connsiteX2" fmla="*/ 16778 w 28862"/>
                <a:gd name="connsiteY2" fmla="*/ 0 h 7905"/>
                <a:gd name="connsiteX3" fmla="*/ 204 w 28862"/>
                <a:gd name="connsiteY3" fmla="*/ 3905 h 7905"/>
                <a:gd name="connsiteX4" fmla="*/ 12111 w 28862"/>
                <a:gd name="connsiteY4" fmla="*/ 7906 h 7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62" h="7905">
                  <a:moveTo>
                    <a:pt x="12111" y="7906"/>
                  </a:moveTo>
                  <a:cubicBezTo>
                    <a:pt x="20016" y="7906"/>
                    <a:pt x="27446" y="6096"/>
                    <a:pt x="28684" y="3905"/>
                  </a:cubicBezTo>
                  <a:cubicBezTo>
                    <a:pt x="29922" y="1714"/>
                    <a:pt x="24588" y="0"/>
                    <a:pt x="16778" y="0"/>
                  </a:cubicBezTo>
                  <a:cubicBezTo>
                    <a:pt x="8967" y="0"/>
                    <a:pt x="1538" y="1714"/>
                    <a:pt x="204" y="3905"/>
                  </a:cubicBezTo>
                  <a:cubicBezTo>
                    <a:pt x="-1129" y="6096"/>
                    <a:pt x="4205" y="7906"/>
                    <a:pt x="12111" y="7906"/>
                  </a:cubicBezTo>
                  <a:close/>
                </a:path>
              </a:pathLst>
            </a:custGeom>
            <a:grpFill/>
            <a:ln w="9525" cap="flat">
              <a:noFill/>
              <a:prstDash val="solid"/>
              <a:miter/>
            </a:ln>
          </p:spPr>
          <p:txBody>
            <a:bodyPr rtlCol="0" anchor="ctr"/>
            <a:lstStyle/>
            <a:p>
              <a:endParaRPr lang="zh-CN" altLang="en-US"/>
            </a:p>
          </p:txBody>
        </p:sp>
        <p:sp>
          <p:nvSpPr>
            <p:cNvPr id="251" name="任意多边形: 形状 250"/>
            <p:cNvSpPr/>
            <p:nvPr/>
          </p:nvSpPr>
          <p:spPr>
            <a:xfrm>
              <a:off x="5715528" y="3522630"/>
              <a:ext cx="31687" cy="8762"/>
            </a:xfrm>
            <a:custGeom>
              <a:avLst/>
              <a:gdLst>
                <a:gd name="connsiteX0" fmla="*/ 13854 w 31687"/>
                <a:gd name="connsiteY0" fmla="*/ 8763 h 8762"/>
                <a:gd name="connsiteX1" fmla="*/ 31570 w 31687"/>
                <a:gd name="connsiteY1" fmla="*/ 4381 h 8762"/>
                <a:gd name="connsiteX2" fmla="*/ 17854 w 31687"/>
                <a:gd name="connsiteY2" fmla="*/ 0 h 8762"/>
                <a:gd name="connsiteX3" fmla="*/ 138 w 31687"/>
                <a:gd name="connsiteY3" fmla="*/ 4381 h 8762"/>
                <a:gd name="connsiteX4" fmla="*/ 13854 w 31687"/>
                <a:gd name="connsiteY4" fmla="*/ 8763 h 8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87" h="8762">
                  <a:moveTo>
                    <a:pt x="13854" y="8763"/>
                  </a:moveTo>
                  <a:cubicBezTo>
                    <a:pt x="22617" y="8763"/>
                    <a:pt x="30522" y="6763"/>
                    <a:pt x="31570" y="4381"/>
                  </a:cubicBezTo>
                  <a:cubicBezTo>
                    <a:pt x="32618" y="2000"/>
                    <a:pt x="26522" y="0"/>
                    <a:pt x="17854" y="0"/>
                  </a:cubicBezTo>
                  <a:cubicBezTo>
                    <a:pt x="9282" y="0"/>
                    <a:pt x="1281" y="1905"/>
                    <a:pt x="138" y="4381"/>
                  </a:cubicBezTo>
                  <a:cubicBezTo>
                    <a:pt x="-1005" y="6763"/>
                    <a:pt x="5091" y="8763"/>
                    <a:pt x="13854" y="8763"/>
                  </a:cubicBezTo>
                  <a:close/>
                </a:path>
              </a:pathLst>
            </a:custGeom>
            <a:grpFill/>
            <a:ln w="9525" cap="flat">
              <a:noFill/>
              <a:prstDash val="solid"/>
              <a:miter/>
            </a:ln>
          </p:spPr>
          <p:txBody>
            <a:bodyPr rtlCol="0" anchor="ctr"/>
            <a:lstStyle/>
            <a:p>
              <a:endParaRPr lang="zh-CN" altLang="en-US"/>
            </a:p>
          </p:txBody>
        </p:sp>
        <p:sp>
          <p:nvSpPr>
            <p:cNvPr id="252" name="任意多边形: 形状 251"/>
            <p:cNvSpPr/>
            <p:nvPr/>
          </p:nvSpPr>
          <p:spPr>
            <a:xfrm>
              <a:off x="5789683" y="3522154"/>
              <a:ext cx="34447" cy="9620"/>
            </a:xfrm>
            <a:custGeom>
              <a:avLst/>
              <a:gdLst>
                <a:gd name="connsiteX0" fmla="*/ 15613 w 34447"/>
                <a:gd name="connsiteY0" fmla="*/ 9620 h 9620"/>
                <a:gd name="connsiteX1" fmla="*/ 34377 w 34447"/>
                <a:gd name="connsiteY1" fmla="*/ 4763 h 9620"/>
                <a:gd name="connsiteX2" fmla="*/ 18852 w 34447"/>
                <a:gd name="connsiteY2" fmla="*/ 0 h 9620"/>
                <a:gd name="connsiteX3" fmla="*/ 87 w 34447"/>
                <a:gd name="connsiteY3" fmla="*/ 4763 h 9620"/>
                <a:gd name="connsiteX4" fmla="*/ 15613 w 34447"/>
                <a:gd name="connsiteY4" fmla="*/ 9620 h 9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7" h="9620">
                  <a:moveTo>
                    <a:pt x="15613" y="9620"/>
                  </a:moveTo>
                  <a:cubicBezTo>
                    <a:pt x="25138" y="9620"/>
                    <a:pt x="33615" y="7429"/>
                    <a:pt x="34377" y="4763"/>
                  </a:cubicBezTo>
                  <a:cubicBezTo>
                    <a:pt x="35234" y="2096"/>
                    <a:pt x="28186" y="0"/>
                    <a:pt x="18852" y="0"/>
                  </a:cubicBezTo>
                  <a:cubicBezTo>
                    <a:pt x="9422" y="0"/>
                    <a:pt x="1040" y="2096"/>
                    <a:pt x="87" y="4763"/>
                  </a:cubicBezTo>
                  <a:cubicBezTo>
                    <a:pt x="-865" y="7525"/>
                    <a:pt x="6088" y="9620"/>
                    <a:pt x="15613" y="9620"/>
                  </a:cubicBezTo>
                  <a:close/>
                </a:path>
              </a:pathLst>
            </a:custGeom>
            <a:grpFill/>
            <a:ln w="9525" cap="flat">
              <a:noFill/>
              <a:prstDash val="solid"/>
              <a:miter/>
            </a:ln>
          </p:spPr>
          <p:txBody>
            <a:bodyPr rtlCol="0" anchor="ctr"/>
            <a:lstStyle/>
            <a:p>
              <a:endParaRPr lang="zh-CN" altLang="en-US"/>
            </a:p>
          </p:txBody>
        </p:sp>
        <p:sp>
          <p:nvSpPr>
            <p:cNvPr id="253" name="任意多边形: 形状 252"/>
            <p:cNvSpPr/>
            <p:nvPr/>
          </p:nvSpPr>
          <p:spPr>
            <a:xfrm>
              <a:off x="5864120" y="3521963"/>
              <a:ext cx="36542" cy="10191"/>
            </a:xfrm>
            <a:custGeom>
              <a:avLst/>
              <a:gdLst>
                <a:gd name="connsiteX0" fmla="*/ 17185 w 36542"/>
                <a:gd name="connsiteY0" fmla="*/ 10192 h 10191"/>
                <a:gd name="connsiteX1" fmla="*/ 36521 w 36542"/>
                <a:gd name="connsiteY1" fmla="*/ 5048 h 10191"/>
                <a:gd name="connsiteX2" fmla="*/ 19376 w 36542"/>
                <a:gd name="connsiteY2" fmla="*/ 0 h 10191"/>
                <a:gd name="connsiteX3" fmla="*/ 40 w 36542"/>
                <a:gd name="connsiteY3" fmla="*/ 5048 h 10191"/>
                <a:gd name="connsiteX4" fmla="*/ 17185 w 36542"/>
                <a:gd name="connsiteY4" fmla="*/ 10192 h 10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42" h="10191">
                  <a:moveTo>
                    <a:pt x="17185" y="10192"/>
                  </a:moveTo>
                  <a:cubicBezTo>
                    <a:pt x="27282" y="10192"/>
                    <a:pt x="35949" y="7906"/>
                    <a:pt x="36521" y="5048"/>
                  </a:cubicBezTo>
                  <a:cubicBezTo>
                    <a:pt x="36997" y="2286"/>
                    <a:pt x="29377" y="0"/>
                    <a:pt x="19376" y="0"/>
                  </a:cubicBezTo>
                  <a:cubicBezTo>
                    <a:pt x="9375" y="0"/>
                    <a:pt x="802" y="2286"/>
                    <a:pt x="40" y="5048"/>
                  </a:cubicBezTo>
                  <a:cubicBezTo>
                    <a:pt x="-627" y="7811"/>
                    <a:pt x="7089" y="10192"/>
                    <a:pt x="17185" y="10192"/>
                  </a:cubicBezTo>
                  <a:close/>
                </a:path>
              </a:pathLst>
            </a:custGeom>
            <a:grpFill/>
            <a:ln w="9525" cap="flat">
              <a:noFill/>
              <a:prstDash val="solid"/>
              <a:miter/>
            </a:ln>
          </p:spPr>
          <p:txBody>
            <a:bodyPr rtlCol="0" anchor="ctr"/>
            <a:lstStyle/>
            <a:p>
              <a:endParaRPr lang="zh-CN" altLang="en-US"/>
            </a:p>
          </p:txBody>
        </p:sp>
        <p:sp>
          <p:nvSpPr>
            <p:cNvPr id="254" name="任意多边形: 形状 253"/>
            <p:cNvSpPr/>
            <p:nvPr/>
          </p:nvSpPr>
          <p:spPr>
            <a:xfrm>
              <a:off x="5938824" y="3521773"/>
              <a:ext cx="38115" cy="10572"/>
            </a:xfrm>
            <a:custGeom>
              <a:avLst/>
              <a:gdLst>
                <a:gd name="connsiteX0" fmla="*/ 18586 w 38115"/>
                <a:gd name="connsiteY0" fmla="*/ 10573 h 10572"/>
                <a:gd name="connsiteX1" fmla="*/ 38112 w 38115"/>
                <a:gd name="connsiteY1" fmla="*/ 5239 h 10572"/>
                <a:gd name="connsiteX2" fmla="*/ 19539 w 38115"/>
                <a:gd name="connsiteY2" fmla="*/ 0 h 10572"/>
                <a:gd name="connsiteX3" fmla="*/ 12 w 38115"/>
                <a:gd name="connsiteY3" fmla="*/ 5239 h 10572"/>
                <a:gd name="connsiteX4" fmla="*/ 18586 w 38115"/>
                <a:gd name="connsiteY4" fmla="*/ 10573 h 10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15" h="10572">
                  <a:moveTo>
                    <a:pt x="18586" y="10573"/>
                  </a:moveTo>
                  <a:cubicBezTo>
                    <a:pt x="29159" y="10573"/>
                    <a:pt x="37922" y="8192"/>
                    <a:pt x="38112" y="5239"/>
                  </a:cubicBezTo>
                  <a:cubicBezTo>
                    <a:pt x="38303" y="2286"/>
                    <a:pt x="30016" y="0"/>
                    <a:pt x="19539" y="0"/>
                  </a:cubicBezTo>
                  <a:cubicBezTo>
                    <a:pt x="9157" y="0"/>
                    <a:pt x="393" y="2381"/>
                    <a:pt x="12" y="5239"/>
                  </a:cubicBezTo>
                  <a:cubicBezTo>
                    <a:pt x="-368" y="8192"/>
                    <a:pt x="8013" y="10573"/>
                    <a:pt x="18586" y="10573"/>
                  </a:cubicBezTo>
                  <a:close/>
                </a:path>
              </a:pathLst>
            </a:custGeom>
            <a:grpFill/>
            <a:ln w="9525" cap="flat">
              <a:noFill/>
              <a:prstDash val="solid"/>
              <a:miter/>
            </a:ln>
          </p:spPr>
          <p:txBody>
            <a:bodyPr rtlCol="0" anchor="ctr"/>
            <a:lstStyle/>
            <a:p>
              <a:endParaRPr lang="zh-CN" altLang="en-US"/>
            </a:p>
          </p:txBody>
        </p:sp>
        <p:sp>
          <p:nvSpPr>
            <p:cNvPr id="255" name="任意多边形: 形状 254"/>
            <p:cNvSpPr/>
            <p:nvPr/>
          </p:nvSpPr>
          <p:spPr>
            <a:xfrm>
              <a:off x="6014179" y="3521678"/>
              <a:ext cx="38484" cy="10763"/>
            </a:xfrm>
            <a:custGeom>
              <a:avLst/>
              <a:gdLst>
                <a:gd name="connsiteX0" fmla="*/ 19431 w 38484"/>
                <a:gd name="connsiteY0" fmla="*/ 10763 h 10763"/>
                <a:gd name="connsiteX1" fmla="*/ 38481 w 38484"/>
                <a:gd name="connsiteY1" fmla="*/ 5334 h 10763"/>
                <a:gd name="connsiteX2" fmla="*/ 19050 w 38484"/>
                <a:gd name="connsiteY2" fmla="*/ 0 h 10763"/>
                <a:gd name="connsiteX3" fmla="*/ 0 w 38484"/>
                <a:gd name="connsiteY3" fmla="*/ 5334 h 10763"/>
                <a:gd name="connsiteX4" fmla="*/ 19431 w 38484"/>
                <a:gd name="connsiteY4" fmla="*/ 10763 h 10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84" h="10763">
                  <a:moveTo>
                    <a:pt x="19431" y="10763"/>
                  </a:moveTo>
                  <a:cubicBezTo>
                    <a:pt x="30194" y="10763"/>
                    <a:pt x="38671" y="8382"/>
                    <a:pt x="38481" y="5334"/>
                  </a:cubicBezTo>
                  <a:cubicBezTo>
                    <a:pt x="38290" y="2381"/>
                    <a:pt x="29623" y="0"/>
                    <a:pt x="19050" y="0"/>
                  </a:cubicBezTo>
                  <a:cubicBezTo>
                    <a:pt x="8477" y="0"/>
                    <a:pt x="0" y="2381"/>
                    <a:pt x="0" y="5334"/>
                  </a:cubicBezTo>
                  <a:cubicBezTo>
                    <a:pt x="0" y="8287"/>
                    <a:pt x="8668" y="10763"/>
                    <a:pt x="19431" y="10763"/>
                  </a:cubicBezTo>
                  <a:close/>
                </a:path>
              </a:pathLst>
            </a:custGeom>
            <a:grpFill/>
            <a:ln w="9525" cap="flat">
              <a:noFill/>
              <a:prstDash val="solid"/>
              <a:miter/>
            </a:ln>
          </p:spPr>
          <p:txBody>
            <a:bodyPr rtlCol="0" anchor="ctr"/>
            <a:lstStyle/>
            <a:p>
              <a:endParaRPr lang="zh-CN" altLang="en-US"/>
            </a:p>
          </p:txBody>
        </p:sp>
        <p:sp>
          <p:nvSpPr>
            <p:cNvPr id="256" name="任意多边形: 形状 255"/>
            <p:cNvSpPr/>
            <p:nvPr/>
          </p:nvSpPr>
          <p:spPr>
            <a:xfrm>
              <a:off x="6090081" y="3521678"/>
              <a:ext cx="37665" cy="10572"/>
            </a:xfrm>
            <a:custGeom>
              <a:avLst/>
              <a:gdLst>
                <a:gd name="connsiteX0" fmla="*/ 19634 w 37665"/>
                <a:gd name="connsiteY0" fmla="*/ 10573 h 10572"/>
                <a:gd name="connsiteX1" fmla="*/ 37637 w 37665"/>
                <a:gd name="connsiteY1" fmla="*/ 5239 h 10572"/>
                <a:gd name="connsiteX2" fmla="*/ 18015 w 37665"/>
                <a:gd name="connsiteY2" fmla="*/ 0 h 10572"/>
                <a:gd name="connsiteX3" fmla="*/ 13 w 37665"/>
                <a:gd name="connsiteY3" fmla="*/ 5239 h 10572"/>
                <a:gd name="connsiteX4" fmla="*/ 19634 w 37665"/>
                <a:gd name="connsiteY4" fmla="*/ 10573 h 10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65" h="10572">
                  <a:moveTo>
                    <a:pt x="19634" y="10573"/>
                  </a:moveTo>
                  <a:cubicBezTo>
                    <a:pt x="30112" y="10573"/>
                    <a:pt x="38208" y="8192"/>
                    <a:pt x="37637" y="5239"/>
                  </a:cubicBezTo>
                  <a:cubicBezTo>
                    <a:pt x="37065" y="2381"/>
                    <a:pt x="28302" y="0"/>
                    <a:pt x="18015" y="0"/>
                  </a:cubicBezTo>
                  <a:cubicBezTo>
                    <a:pt x="7728" y="0"/>
                    <a:pt x="-368" y="2286"/>
                    <a:pt x="13" y="5239"/>
                  </a:cubicBezTo>
                  <a:cubicBezTo>
                    <a:pt x="394" y="8192"/>
                    <a:pt x="9157" y="10573"/>
                    <a:pt x="19634" y="10573"/>
                  </a:cubicBezTo>
                  <a:close/>
                </a:path>
              </a:pathLst>
            </a:custGeom>
            <a:grpFill/>
            <a:ln w="9525" cap="flat">
              <a:noFill/>
              <a:prstDash val="solid"/>
              <a:miter/>
            </a:ln>
          </p:spPr>
          <p:txBody>
            <a:bodyPr rtlCol="0" anchor="ctr"/>
            <a:lstStyle/>
            <a:p>
              <a:endParaRPr lang="zh-CN" altLang="en-US"/>
            </a:p>
          </p:txBody>
        </p:sp>
        <p:sp>
          <p:nvSpPr>
            <p:cNvPr id="257" name="任意多边形: 形状 256"/>
            <p:cNvSpPr/>
            <p:nvPr/>
          </p:nvSpPr>
          <p:spPr>
            <a:xfrm>
              <a:off x="6166252" y="3522059"/>
              <a:ext cx="36208" cy="10001"/>
            </a:xfrm>
            <a:custGeom>
              <a:avLst/>
              <a:gdLst>
                <a:gd name="connsiteX0" fmla="*/ 19568 w 36208"/>
                <a:gd name="connsiteY0" fmla="*/ 10001 h 10001"/>
                <a:gd name="connsiteX1" fmla="*/ 36141 w 36208"/>
                <a:gd name="connsiteY1" fmla="*/ 4953 h 10001"/>
                <a:gd name="connsiteX2" fmla="*/ 16710 w 36208"/>
                <a:gd name="connsiteY2" fmla="*/ 0 h 10001"/>
                <a:gd name="connsiteX3" fmla="*/ 42 w 36208"/>
                <a:gd name="connsiteY3" fmla="*/ 4953 h 10001"/>
                <a:gd name="connsiteX4" fmla="*/ 19568 w 36208"/>
                <a:gd name="connsiteY4" fmla="*/ 10001 h 10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08" h="10001">
                  <a:moveTo>
                    <a:pt x="19568" y="10001"/>
                  </a:moveTo>
                  <a:cubicBezTo>
                    <a:pt x="29569" y="10001"/>
                    <a:pt x="36998" y="7715"/>
                    <a:pt x="36141" y="4953"/>
                  </a:cubicBezTo>
                  <a:cubicBezTo>
                    <a:pt x="35284" y="2191"/>
                    <a:pt x="26616" y="0"/>
                    <a:pt x="16710" y="0"/>
                  </a:cubicBezTo>
                  <a:cubicBezTo>
                    <a:pt x="6804" y="0"/>
                    <a:pt x="-625" y="2191"/>
                    <a:pt x="42" y="4953"/>
                  </a:cubicBezTo>
                  <a:cubicBezTo>
                    <a:pt x="804" y="7715"/>
                    <a:pt x="9567" y="10001"/>
                    <a:pt x="19568" y="10001"/>
                  </a:cubicBezTo>
                  <a:close/>
                </a:path>
              </a:pathLst>
            </a:custGeom>
            <a:grpFill/>
            <a:ln w="9525" cap="flat">
              <a:noFill/>
              <a:prstDash val="solid"/>
              <a:miter/>
            </a:ln>
          </p:spPr>
          <p:txBody>
            <a:bodyPr rtlCol="0" anchor="ctr"/>
            <a:lstStyle/>
            <a:p>
              <a:endParaRPr lang="zh-CN" altLang="en-US"/>
            </a:p>
          </p:txBody>
        </p:sp>
        <p:sp>
          <p:nvSpPr>
            <p:cNvPr id="258" name="任意多边形: 形状 257"/>
            <p:cNvSpPr/>
            <p:nvPr/>
          </p:nvSpPr>
          <p:spPr>
            <a:xfrm>
              <a:off x="6242863" y="3522345"/>
              <a:ext cx="34142" cy="9429"/>
            </a:xfrm>
            <a:custGeom>
              <a:avLst/>
              <a:gdLst>
                <a:gd name="connsiteX0" fmla="*/ 18967 w 34142"/>
                <a:gd name="connsiteY0" fmla="*/ 9430 h 9429"/>
                <a:gd name="connsiteX1" fmla="*/ 34016 w 34142"/>
                <a:gd name="connsiteY1" fmla="*/ 4667 h 9429"/>
                <a:gd name="connsiteX2" fmla="*/ 15157 w 34142"/>
                <a:gd name="connsiteY2" fmla="*/ 0 h 9429"/>
                <a:gd name="connsiteX3" fmla="*/ 107 w 34142"/>
                <a:gd name="connsiteY3" fmla="*/ 4667 h 9429"/>
                <a:gd name="connsiteX4" fmla="*/ 18967 w 34142"/>
                <a:gd name="connsiteY4" fmla="*/ 9430 h 9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42" h="9429">
                  <a:moveTo>
                    <a:pt x="18967" y="9430"/>
                  </a:moveTo>
                  <a:cubicBezTo>
                    <a:pt x="28396" y="9430"/>
                    <a:pt x="35159" y="7334"/>
                    <a:pt x="34016" y="4667"/>
                  </a:cubicBezTo>
                  <a:cubicBezTo>
                    <a:pt x="32873" y="2096"/>
                    <a:pt x="24491" y="0"/>
                    <a:pt x="15157" y="0"/>
                  </a:cubicBezTo>
                  <a:cubicBezTo>
                    <a:pt x="5822" y="0"/>
                    <a:pt x="-941" y="2096"/>
                    <a:pt x="107" y="4667"/>
                  </a:cubicBezTo>
                  <a:cubicBezTo>
                    <a:pt x="1060" y="7239"/>
                    <a:pt x="9537" y="9430"/>
                    <a:pt x="18967" y="9430"/>
                  </a:cubicBezTo>
                  <a:close/>
                </a:path>
              </a:pathLst>
            </a:custGeom>
            <a:grpFill/>
            <a:ln w="9525" cap="flat">
              <a:noFill/>
              <a:prstDash val="solid"/>
              <a:miter/>
            </a:ln>
          </p:spPr>
          <p:txBody>
            <a:bodyPr rtlCol="0" anchor="ctr"/>
            <a:lstStyle/>
            <a:p>
              <a:endParaRPr lang="zh-CN" altLang="en-US"/>
            </a:p>
          </p:txBody>
        </p:sp>
        <p:sp>
          <p:nvSpPr>
            <p:cNvPr id="259" name="任意多边形: 形状 258"/>
            <p:cNvSpPr/>
            <p:nvPr/>
          </p:nvSpPr>
          <p:spPr>
            <a:xfrm>
              <a:off x="6319770" y="3522725"/>
              <a:ext cx="31282" cy="8667"/>
            </a:xfrm>
            <a:custGeom>
              <a:avLst/>
              <a:gdLst>
                <a:gd name="connsiteX0" fmla="*/ 17878 w 31282"/>
                <a:gd name="connsiteY0" fmla="*/ 8668 h 8667"/>
                <a:gd name="connsiteX1" fmla="*/ 31118 w 31282"/>
                <a:gd name="connsiteY1" fmla="*/ 4286 h 8667"/>
                <a:gd name="connsiteX2" fmla="*/ 13402 w 31282"/>
                <a:gd name="connsiteY2" fmla="*/ 0 h 8667"/>
                <a:gd name="connsiteX3" fmla="*/ 162 w 31282"/>
                <a:gd name="connsiteY3" fmla="*/ 4286 h 8667"/>
                <a:gd name="connsiteX4" fmla="*/ 17878 w 31282"/>
                <a:gd name="connsiteY4" fmla="*/ 8668 h 8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82" h="8667">
                  <a:moveTo>
                    <a:pt x="17878" y="8668"/>
                  </a:moveTo>
                  <a:cubicBezTo>
                    <a:pt x="26451" y="8668"/>
                    <a:pt x="32356" y="6667"/>
                    <a:pt x="31118" y="4286"/>
                  </a:cubicBezTo>
                  <a:cubicBezTo>
                    <a:pt x="29785" y="1905"/>
                    <a:pt x="21879" y="0"/>
                    <a:pt x="13402" y="0"/>
                  </a:cubicBezTo>
                  <a:cubicBezTo>
                    <a:pt x="4924" y="0"/>
                    <a:pt x="-1076" y="1905"/>
                    <a:pt x="162" y="4286"/>
                  </a:cubicBezTo>
                  <a:cubicBezTo>
                    <a:pt x="1305" y="6667"/>
                    <a:pt x="9306" y="8668"/>
                    <a:pt x="17878" y="8668"/>
                  </a:cubicBezTo>
                  <a:close/>
                </a:path>
              </a:pathLst>
            </a:custGeom>
            <a:grpFill/>
            <a:ln w="9525" cap="flat">
              <a:noFill/>
              <a:prstDash val="solid"/>
              <a:miter/>
            </a:ln>
          </p:spPr>
          <p:txBody>
            <a:bodyPr rtlCol="0" anchor="ctr"/>
            <a:lstStyle/>
            <a:p>
              <a:endParaRPr lang="zh-CN" altLang="en-US"/>
            </a:p>
          </p:txBody>
        </p:sp>
        <p:sp>
          <p:nvSpPr>
            <p:cNvPr id="260" name="任意多边形: 形状 259"/>
            <p:cNvSpPr/>
            <p:nvPr/>
          </p:nvSpPr>
          <p:spPr>
            <a:xfrm>
              <a:off x="6396966" y="3523202"/>
              <a:ext cx="28077" cy="7715"/>
            </a:xfrm>
            <a:custGeom>
              <a:avLst/>
              <a:gdLst>
                <a:gd name="connsiteX0" fmla="*/ 16501 w 28077"/>
                <a:gd name="connsiteY0" fmla="*/ 7715 h 7715"/>
                <a:gd name="connsiteX1" fmla="*/ 27836 w 28077"/>
                <a:gd name="connsiteY1" fmla="*/ 3810 h 7715"/>
                <a:gd name="connsiteX2" fmla="*/ 11548 w 28077"/>
                <a:gd name="connsiteY2" fmla="*/ 0 h 7715"/>
                <a:gd name="connsiteX3" fmla="*/ 214 w 28077"/>
                <a:gd name="connsiteY3" fmla="*/ 3810 h 7715"/>
                <a:gd name="connsiteX4" fmla="*/ 16501 w 28077"/>
                <a:gd name="connsiteY4" fmla="*/ 7715 h 7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77" h="7715">
                  <a:moveTo>
                    <a:pt x="16501" y="7715"/>
                  </a:moveTo>
                  <a:cubicBezTo>
                    <a:pt x="24217" y="7715"/>
                    <a:pt x="29265" y="6001"/>
                    <a:pt x="27836" y="3810"/>
                  </a:cubicBezTo>
                  <a:cubicBezTo>
                    <a:pt x="26407" y="1715"/>
                    <a:pt x="19168" y="0"/>
                    <a:pt x="11548" y="0"/>
                  </a:cubicBezTo>
                  <a:cubicBezTo>
                    <a:pt x="3928" y="0"/>
                    <a:pt x="-1120" y="1715"/>
                    <a:pt x="214" y="3810"/>
                  </a:cubicBezTo>
                  <a:cubicBezTo>
                    <a:pt x="1452" y="5905"/>
                    <a:pt x="8786" y="7715"/>
                    <a:pt x="16501" y="7715"/>
                  </a:cubicBezTo>
                  <a:close/>
                </a:path>
              </a:pathLst>
            </a:custGeom>
            <a:grpFill/>
            <a:ln w="9525" cap="flat">
              <a:noFill/>
              <a:prstDash val="solid"/>
              <a:miter/>
            </a:ln>
          </p:spPr>
          <p:txBody>
            <a:bodyPr rtlCol="0" anchor="ctr"/>
            <a:lstStyle/>
            <a:p>
              <a:endParaRPr lang="zh-CN" altLang="en-US"/>
            </a:p>
          </p:txBody>
        </p:sp>
        <p:sp>
          <p:nvSpPr>
            <p:cNvPr id="261" name="任意多边形: 形状 260"/>
            <p:cNvSpPr/>
            <p:nvPr/>
          </p:nvSpPr>
          <p:spPr>
            <a:xfrm>
              <a:off x="6473962" y="3523678"/>
              <a:ext cx="24842" cy="6762"/>
            </a:xfrm>
            <a:custGeom>
              <a:avLst/>
              <a:gdLst>
                <a:gd name="connsiteX0" fmla="*/ 15039 w 24842"/>
                <a:gd name="connsiteY0" fmla="*/ 6763 h 6762"/>
                <a:gd name="connsiteX1" fmla="*/ 24564 w 24842"/>
                <a:gd name="connsiteY1" fmla="*/ 3334 h 6762"/>
                <a:gd name="connsiteX2" fmla="*/ 9800 w 24842"/>
                <a:gd name="connsiteY2" fmla="*/ 0 h 6762"/>
                <a:gd name="connsiteX3" fmla="*/ 275 w 24842"/>
                <a:gd name="connsiteY3" fmla="*/ 3334 h 6762"/>
                <a:gd name="connsiteX4" fmla="*/ 15039 w 24842"/>
                <a:gd name="connsiteY4" fmla="*/ 6763 h 6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42" h="6762">
                  <a:moveTo>
                    <a:pt x="15039" y="6763"/>
                  </a:moveTo>
                  <a:cubicBezTo>
                    <a:pt x="21801" y="6763"/>
                    <a:pt x="25992" y="5239"/>
                    <a:pt x="24564" y="3334"/>
                  </a:cubicBezTo>
                  <a:cubicBezTo>
                    <a:pt x="23135" y="1429"/>
                    <a:pt x="16467" y="0"/>
                    <a:pt x="9800" y="0"/>
                  </a:cubicBezTo>
                  <a:cubicBezTo>
                    <a:pt x="3132" y="0"/>
                    <a:pt x="-1154" y="1524"/>
                    <a:pt x="275" y="3334"/>
                  </a:cubicBezTo>
                  <a:cubicBezTo>
                    <a:pt x="1704" y="5239"/>
                    <a:pt x="8371" y="6763"/>
                    <a:pt x="15039" y="6763"/>
                  </a:cubicBezTo>
                  <a:close/>
                </a:path>
              </a:pathLst>
            </a:custGeom>
            <a:grpFill/>
            <a:ln w="9525" cap="flat">
              <a:noFill/>
              <a:prstDash val="solid"/>
              <a:miter/>
            </a:ln>
          </p:spPr>
          <p:txBody>
            <a:bodyPr rtlCol="0" anchor="ctr"/>
            <a:lstStyle/>
            <a:p>
              <a:endParaRPr lang="zh-CN" altLang="en-US"/>
            </a:p>
          </p:txBody>
        </p:sp>
        <p:sp>
          <p:nvSpPr>
            <p:cNvPr id="262" name="任意多边形: 形状 261"/>
            <p:cNvSpPr/>
            <p:nvPr/>
          </p:nvSpPr>
          <p:spPr>
            <a:xfrm>
              <a:off x="6551357" y="3524154"/>
              <a:ext cx="21120" cy="5714"/>
            </a:xfrm>
            <a:custGeom>
              <a:avLst/>
              <a:gdLst>
                <a:gd name="connsiteX0" fmla="*/ 13082 w 21120"/>
                <a:gd name="connsiteY0" fmla="*/ 5715 h 5714"/>
                <a:gd name="connsiteX1" fmla="*/ 20797 w 21120"/>
                <a:gd name="connsiteY1" fmla="*/ 2857 h 5714"/>
                <a:gd name="connsiteX2" fmla="*/ 8033 w 21120"/>
                <a:gd name="connsiteY2" fmla="*/ 0 h 5714"/>
                <a:gd name="connsiteX3" fmla="*/ 318 w 21120"/>
                <a:gd name="connsiteY3" fmla="*/ 2857 h 5714"/>
                <a:gd name="connsiteX4" fmla="*/ 13082 w 21120"/>
                <a:gd name="connsiteY4" fmla="*/ 5715 h 5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20" h="5714">
                  <a:moveTo>
                    <a:pt x="13082" y="5715"/>
                  </a:moveTo>
                  <a:cubicBezTo>
                    <a:pt x="18797" y="5715"/>
                    <a:pt x="22226" y="4477"/>
                    <a:pt x="20797" y="2857"/>
                  </a:cubicBezTo>
                  <a:cubicBezTo>
                    <a:pt x="19368" y="1238"/>
                    <a:pt x="13653" y="0"/>
                    <a:pt x="8033" y="0"/>
                  </a:cubicBezTo>
                  <a:cubicBezTo>
                    <a:pt x="2414" y="0"/>
                    <a:pt x="-1110" y="1238"/>
                    <a:pt x="318" y="2857"/>
                  </a:cubicBezTo>
                  <a:cubicBezTo>
                    <a:pt x="1652" y="4477"/>
                    <a:pt x="7462" y="5715"/>
                    <a:pt x="13082" y="5715"/>
                  </a:cubicBezTo>
                  <a:close/>
                </a:path>
              </a:pathLst>
            </a:custGeom>
            <a:grpFill/>
            <a:ln w="9525" cap="flat">
              <a:noFill/>
              <a:prstDash val="solid"/>
              <a:miter/>
            </a:ln>
          </p:spPr>
          <p:txBody>
            <a:bodyPr rtlCol="0" anchor="ctr"/>
            <a:lstStyle/>
            <a:p>
              <a:endParaRPr lang="zh-CN" altLang="en-US"/>
            </a:p>
          </p:txBody>
        </p:sp>
        <p:sp>
          <p:nvSpPr>
            <p:cNvPr id="263" name="任意多边形: 形状 262"/>
            <p:cNvSpPr/>
            <p:nvPr/>
          </p:nvSpPr>
          <p:spPr>
            <a:xfrm>
              <a:off x="6628492" y="3524630"/>
              <a:ext cx="17910" cy="4762"/>
            </a:xfrm>
            <a:custGeom>
              <a:avLst/>
              <a:gdLst>
                <a:gd name="connsiteX0" fmla="*/ 11384 w 17910"/>
                <a:gd name="connsiteY0" fmla="*/ 4763 h 4762"/>
                <a:gd name="connsiteX1" fmla="*/ 17576 w 17910"/>
                <a:gd name="connsiteY1" fmla="*/ 2381 h 4762"/>
                <a:gd name="connsiteX2" fmla="*/ 6527 w 17910"/>
                <a:gd name="connsiteY2" fmla="*/ 0 h 4762"/>
                <a:gd name="connsiteX3" fmla="*/ 335 w 17910"/>
                <a:gd name="connsiteY3" fmla="*/ 2381 h 4762"/>
                <a:gd name="connsiteX4" fmla="*/ 11384 w 17910"/>
                <a:gd name="connsiteY4" fmla="*/ 4763 h 4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0" h="4762">
                  <a:moveTo>
                    <a:pt x="11384" y="4763"/>
                  </a:moveTo>
                  <a:cubicBezTo>
                    <a:pt x="16147" y="4763"/>
                    <a:pt x="18909" y="3715"/>
                    <a:pt x="17576" y="2381"/>
                  </a:cubicBezTo>
                  <a:cubicBezTo>
                    <a:pt x="16242" y="1048"/>
                    <a:pt x="11289" y="0"/>
                    <a:pt x="6527" y="0"/>
                  </a:cubicBezTo>
                  <a:cubicBezTo>
                    <a:pt x="1764" y="0"/>
                    <a:pt x="-998" y="1048"/>
                    <a:pt x="335" y="2381"/>
                  </a:cubicBezTo>
                  <a:cubicBezTo>
                    <a:pt x="1669" y="3715"/>
                    <a:pt x="6622" y="4763"/>
                    <a:pt x="11384" y="4763"/>
                  </a:cubicBezTo>
                  <a:close/>
                </a:path>
              </a:pathLst>
            </a:custGeom>
            <a:grpFill/>
            <a:ln w="9525" cap="flat">
              <a:noFill/>
              <a:prstDash val="solid"/>
              <a:miter/>
            </a:ln>
          </p:spPr>
          <p:txBody>
            <a:bodyPr rtlCol="0" anchor="ctr"/>
            <a:lstStyle/>
            <a:p>
              <a:endParaRPr lang="zh-CN" altLang="en-US"/>
            </a:p>
          </p:txBody>
        </p:sp>
        <p:sp>
          <p:nvSpPr>
            <p:cNvPr id="264" name="任意多边形: 形状 263"/>
            <p:cNvSpPr/>
            <p:nvPr/>
          </p:nvSpPr>
          <p:spPr>
            <a:xfrm>
              <a:off x="6705573" y="3525107"/>
              <a:ext cx="14574" cy="3810"/>
            </a:xfrm>
            <a:custGeom>
              <a:avLst/>
              <a:gdLst>
                <a:gd name="connsiteX0" fmla="*/ 9551 w 14574"/>
                <a:gd name="connsiteY0" fmla="*/ 3810 h 3810"/>
                <a:gd name="connsiteX1" fmla="*/ 14218 w 14574"/>
                <a:gd name="connsiteY1" fmla="*/ 1905 h 3810"/>
                <a:gd name="connsiteX2" fmla="*/ 5074 w 14574"/>
                <a:gd name="connsiteY2" fmla="*/ 0 h 3810"/>
                <a:gd name="connsiteX3" fmla="*/ 311 w 14574"/>
                <a:gd name="connsiteY3" fmla="*/ 1905 h 3810"/>
                <a:gd name="connsiteX4" fmla="*/ 9551 w 14574"/>
                <a:gd name="connsiteY4" fmla="*/ 3810 h 3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74" h="3810">
                  <a:moveTo>
                    <a:pt x="9551" y="3810"/>
                  </a:moveTo>
                  <a:cubicBezTo>
                    <a:pt x="13361" y="3810"/>
                    <a:pt x="15456" y="2953"/>
                    <a:pt x="14218" y="1905"/>
                  </a:cubicBezTo>
                  <a:cubicBezTo>
                    <a:pt x="12980" y="857"/>
                    <a:pt x="8884" y="0"/>
                    <a:pt x="5074" y="0"/>
                  </a:cubicBezTo>
                  <a:cubicBezTo>
                    <a:pt x="1264" y="0"/>
                    <a:pt x="-831" y="857"/>
                    <a:pt x="311" y="1905"/>
                  </a:cubicBezTo>
                  <a:cubicBezTo>
                    <a:pt x="1645" y="2953"/>
                    <a:pt x="5741" y="3810"/>
                    <a:pt x="9551" y="3810"/>
                  </a:cubicBezTo>
                  <a:close/>
                </a:path>
              </a:pathLst>
            </a:custGeom>
            <a:grpFill/>
            <a:ln w="9525" cap="flat">
              <a:noFill/>
              <a:prstDash val="solid"/>
              <a:miter/>
            </a:ln>
          </p:spPr>
          <p:txBody>
            <a:bodyPr rtlCol="0" anchor="ctr"/>
            <a:lstStyle/>
            <a:p>
              <a:endParaRPr lang="zh-CN" altLang="en-US"/>
            </a:p>
          </p:txBody>
        </p:sp>
        <p:sp>
          <p:nvSpPr>
            <p:cNvPr id="265" name="任意多边形: 形状 264"/>
            <p:cNvSpPr/>
            <p:nvPr/>
          </p:nvSpPr>
          <p:spPr>
            <a:xfrm>
              <a:off x="6782944" y="3525583"/>
              <a:ext cx="11044" cy="2857"/>
            </a:xfrm>
            <a:custGeom>
              <a:avLst/>
              <a:gdLst>
                <a:gd name="connsiteX0" fmla="*/ 7332 w 11044"/>
                <a:gd name="connsiteY0" fmla="*/ 2858 h 2857"/>
                <a:gd name="connsiteX1" fmla="*/ 10761 w 11044"/>
                <a:gd name="connsiteY1" fmla="*/ 1429 h 2857"/>
                <a:gd name="connsiteX2" fmla="*/ 3713 w 11044"/>
                <a:gd name="connsiteY2" fmla="*/ 0 h 2857"/>
                <a:gd name="connsiteX3" fmla="*/ 284 w 11044"/>
                <a:gd name="connsiteY3" fmla="*/ 1429 h 2857"/>
                <a:gd name="connsiteX4" fmla="*/ 7332 w 11044"/>
                <a:gd name="connsiteY4" fmla="*/ 2858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4" h="2857">
                  <a:moveTo>
                    <a:pt x="7332" y="2858"/>
                  </a:moveTo>
                  <a:cubicBezTo>
                    <a:pt x="10190" y="2858"/>
                    <a:pt x="11714" y="2191"/>
                    <a:pt x="10761" y="1429"/>
                  </a:cubicBezTo>
                  <a:cubicBezTo>
                    <a:pt x="9713" y="667"/>
                    <a:pt x="6570" y="0"/>
                    <a:pt x="3713" y="0"/>
                  </a:cubicBezTo>
                  <a:cubicBezTo>
                    <a:pt x="855" y="0"/>
                    <a:pt x="-669" y="667"/>
                    <a:pt x="284" y="1429"/>
                  </a:cubicBezTo>
                  <a:cubicBezTo>
                    <a:pt x="1236" y="2191"/>
                    <a:pt x="4379" y="2858"/>
                    <a:pt x="7332" y="2858"/>
                  </a:cubicBezTo>
                  <a:close/>
                </a:path>
              </a:pathLst>
            </a:custGeom>
            <a:grpFill/>
            <a:ln w="9525" cap="flat">
              <a:noFill/>
              <a:prstDash val="solid"/>
              <a:miter/>
            </a:ln>
          </p:spPr>
          <p:txBody>
            <a:bodyPr rtlCol="0" anchor="ctr"/>
            <a:lstStyle/>
            <a:p>
              <a:endParaRPr lang="zh-CN" altLang="en-US"/>
            </a:p>
          </p:txBody>
        </p:sp>
        <p:sp>
          <p:nvSpPr>
            <p:cNvPr id="266" name="任意多边形: 形状 265"/>
            <p:cNvSpPr/>
            <p:nvPr/>
          </p:nvSpPr>
          <p:spPr>
            <a:xfrm>
              <a:off x="6859795" y="3525964"/>
              <a:ext cx="8124" cy="2095"/>
            </a:xfrm>
            <a:custGeom>
              <a:avLst/>
              <a:gdLst>
                <a:gd name="connsiteX0" fmla="*/ 5539 w 8124"/>
                <a:gd name="connsiteY0" fmla="*/ 2096 h 2095"/>
                <a:gd name="connsiteX1" fmla="*/ 7825 w 8124"/>
                <a:gd name="connsiteY1" fmla="*/ 1048 h 2095"/>
                <a:gd name="connsiteX2" fmla="*/ 2586 w 8124"/>
                <a:gd name="connsiteY2" fmla="*/ 0 h 2095"/>
                <a:gd name="connsiteX3" fmla="*/ 300 w 8124"/>
                <a:gd name="connsiteY3" fmla="*/ 1048 h 2095"/>
                <a:gd name="connsiteX4" fmla="*/ 5539 w 8124"/>
                <a:gd name="connsiteY4" fmla="*/ 2096 h 2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 h="2095">
                  <a:moveTo>
                    <a:pt x="5539" y="2096"/>
                  </a:moveTo>
                  <a:cubicBezTo>
                    <a:pt x="7634" y="2096"/>
                    <a:pt x="8682" y="1619"/>
                    <a:pt x="7825" y="1048"/>
                  </a:cubicBezTo>
                  <a:cubicBezTo>
                    <a:pt x="7063" y="476"/>
                    <a:pt x="4681" y="0"/>
                    <a:pt x="2586" y="0"/>
                  </a:cubicBezTo>
                  <a:cubicBezTo>
                    <a:pt x="490" y="0"/>
                    <a:pt x="-557" y="476"/>
                    <a:pt x="300" y="1048"/>
                  </a:cubicBezTo>
                  <a:cubicBezTo>
                    <a:pt x="1157" y="1619"/>
                    <a:pt x="3443" y="2096"/>
                    <a:pt x="5539" y="2096"/>
                  </a:cubicBezTo>
                  <a:close/>
                </a:path>
              </a:pathLst>
            </a:custGeom>
            <a:grpFill/>
            <a:ln w="9525" cap="flat">
              <a:noFill/>
              <a:prstDash val="solid"/>
              <a:miter/>
            </a:ln>
          </p:spPr>
          <p:txBody>
            <a:bodyPr rtlCol="0" anchor="ctr"/>
            <a:lstStyle/>
            <a:p>
              <a:endParaRPr lang="zh-CN" altLang="en-US"/>
            </a:p>
          </p:txBody>
        </p:sp>
        <p:sp>
          <p:nvSpPr>
            <p:cNvPr id="267" name="任意多边形: 形状 266"/>
            <p:cNvSpPr/>
            <p:nvPr/>
          </p:nvSpPr>
          <p:spPr>
            <a:xfrm>
              <a:off x="6936742" y="3526345"/>
              <a:ext cx="5390" cy="1333"/>
            </a:xfrm>
            <a:custGeom>
              <a:avLst/>
              <a:gdLst>
                <a:gd name="connsiteX0" fmla="*/ 3743 w 5390"/>
                <a:gd name="connsiteY0" fmla="*/ 1333 h 1333"/>
                <a:gd name="connsiteX1" fmla="*/ 5172 w 5390"/>
                <a:gd name="connsiteY1" fmla="*/ 667 h 1333"/>
                <a:gd name="connsiteX2" fmla="*/ 1648 w 5390"/>
                <a:gd name="connsiteY2" fmla="*/ 0 h 1333"/>
                <a:gd name="connsiteX3" fmla="*/ 219 w 5390"/>
                <a:gd name="connsiteY3" fmla="*/ 667 h 1333"/>
                <a:gd name="connsiteX4" fmla="*/ 3743 w 5390"/>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0" h="1333">
                  <a:moveTo>
                    <a:pt x="3743" y="1333"/>
                  </a:moveTo>
                  <a:cubicBezTo>
                    <a:pt x="5172" y="1333"/>
                    <a:pt x="5743" y="1048"/>
                    <a:pt x="5172" y="667"/>
                  </a:cubicBezTo>
                  <a:cubicBezTo>
                    <a:pt x="4600" y="286"/>
                    <a:pt x="2981" y="0"/>
                    <a:pt x="1648" y="0"/>
                  </a:cubicBezTo>
                  <a:cubicBezTo>
                    <a:pt x="219" y="0"/>
                    <a:pt x="-352" y="286"/>
                    <a:pt x="219" y="667"/>
                  </a:cubicBezTo>
                  <a:cubicBezTo>
                    <a:pt x="695" y="1048"/>
                    <a:pt x="2315" y="1333"/>
                    <a:pt x="3743" y="1333"/>
                  </a:cubicBezTo>
                  <a:close/>
                </a:path>
              </a:pathLst>
            </a:custGeom>
            <a:grpFill/>
            <a:ln w="9525" cap="flat">
              <a:noFill/>
              <a:prstDash val="solid"/>
              <a:miter/>
            </a:ln>
          </p:spPr>
          <p:txBody>
            <a:bodyPr rtlCol="0" anchor="ctr"/>
            <a:lstStyle/>
            <a:p>
              <a:endParaRPr lang="zh-CN" altLang="en-US"/>
            </a:p>
          </p:txBody>
        </p:sp>
        <p:sp>
          <p:nvSpPr>
            <p:cNvPr id="268" name="任意多边形: 形状 267"/>
            <p:cNvSpPr/>
            <p:nvPr/>
          </p:nvSpPr>
          <p:spPr>
            <a:xfrm>
              <a:off x="7013298" y="3526631"/>
              <a:ext cx="3172" cy="762"/>
            </a:xfrm>
            <a:custGeom>
              <a:avLst/>
              <a:gdLst>
                <a:gd name="connsiteX0" fmla="*/ 2245 w 3172"/>
                <a:gd name="connsiteY0" fmla="*/ 762 h 762"/>
                <a:gd name="connsiteX1" fmla="*/ 3007 w 3172"/>
                <a:gd name="connsiteY1" fmla="*/ 381 h 762"/>
                <a:gd name="connsiteX2" fmla="*/ 911 w 3172"/>
                <a:gd name="connsiteY2" fmla="*/ 0 h 762"/>
                <a:gd name="connsiteX3" fmla="*/ 150 w 3172"/>
                <a:gd name="connsiteY3" fmla="*/ 381 h 762"/>
                <a:gd name="connsiteX4" fmla="*/ 2245 w 3172"/>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2" h="762">
                  <a:moveTo>
                    <a:pt x="2245" y="762"/>
                  </a:moveTo>
                  <a:cubicBezTo>
                    <a:pt x="3102" y="762"/>
                    <a:pt x="3388" y="571"/>
                    <a:pt x="3007" y="381"/>
                  </a:cubicBezTo>
                  <a:cubicBezTo>
                    <a:pt x="2626" y="191"/>
                    <a:pt x="1674" y="0"/>
                    <a:pt x="911" y="0"/>
                  </a:cubicBezTo>
                  <a:cubicBezTo>
                    <a:pt x="150" y="0"/>
                    <a:pt x="-232" y="191"/>
                    <a:pt x="150" y="381"/>
                  </a:cubicBezTo>
                  <a:cubicBezTo>
                    <a:pt x="530" y="571"/>
                    <a:pt x="1483" y="762"/>
                    <a:pt x="2245" y="762"/>
                  </a:cubicBezTo>
                  <a:close/>
                </a:path>
              </a:pathLst>
            </a:custGeom>
            <a:grpFill/>
            <a:ln w="9525" cap="flat">
              <a:noFill/>
              <a:prstDash val="solid"/>
              <a:miter/>
            </a:ln>
          </p:spPr>
          <p:txBody>
            <a:bodyPr rtlCol="0" anchor="ctr"/>
            <a:lstStyle/>
            <a:p>
              <a:endParaRPr lang="zh-CN" altLang="en-US"/>
            </a:p>
          </p:txBody>
        </p:sp>
        <p:sp>
          <p:nvSpPr>
            <p:cNvPr id="269" name="任意多边形: 形状 268"/>
            <p:cNvSpPr/>
            <p:nvPr/>
          </p:nvSpPr>
          <p:spPr>
            <a:xfrm>
              <a:off x="7089647" y="3526821"/>
              <a:ext cx="1428" cy="380"/>
            </a:xfrm>
            <a:custGeom>
              <a:avLst/>
              <a:gdLst>
                <a:gd name="connsiteX0" fmla="*/ 1048 w 1428"/>
                <a:gd name="connsiteY0" fmla="*/ 381 h 380"/>
                <a:gd name="connsiteX1" fmla="*/ 1333 w 1428"/>
                <a:gd name="connsiteY1" fmla="*/ 190 h 380"/>
                <a:gd name="connsiteX2" fmla="*/ 381 w 1428"/>
                <a:gd name="connsiteY2" fmla="*/ 0 h 380"/>
                <a:gd name="connsiteX3" fmla="*/ 95 w 1428"/>
                <a:gd name="connsiteY3" fmla="*/ 190 h 380"/>
                <a:gd name="connsiteX4" fmla="*/ 1048 w 1428"/>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 h="380">
                  <a:moveTo>
                    <a:pt x="1048" y="381"/>
                  </a:moveTo>
                  <a:cubicBezTo>
                    <a:pt x="1429" y="381"/>
                    <a:pt x="1524" y="286"/>
                    <a:pt x="1333" y="190"/>
                  </a:cubicBezTo>
                  <a:cubicBezTo>
                    <a:pt x="1143" y="95"/>
                    <a:pt x="762" y="0"/>
                    <a:pt x="381" y="0"/>
                  </a:cubicBezTo>
                  <a:cubicBezTo>
                    <a:pt x="0" y="0"/>
                    <a:pt x="-95" y="95"/>
                    <a:pt x="95" y="190"/>
                  </a:cubicBezTo>
                  <a:cubicBezTo>
                    <a:pt x="286" y="286"/>
                    <a:pt x="762" y="381"/>
                    <a:pt x="1048" y="381"/>
                  </a:cubicBezTo>
                  <a:close/>
                </a:path>
              </a:pathLst>
            </a:custGeom>
            <a:grpFill/>
            <a:ln w="9525" cap="flat">
              <a:noFill/>
              <a:prstDash val="solid"/>
              <a:miter/>
            </a:ln>
          </p:spPr>
          <p:txBody>
            <a:bodyPr rtlCol="0" anchor="ctr"/>
            <a:lstStyle/>
            <a:p>
              <a:endParaRPr lang="zh-CN" altLang="en-US"/>
            </a:p>
          </p:txBody>
        </p:sp>
        <p:sp>
          <p:nvSpPr>
            <p:cNvPr id="270" name="任意多边形: 形状 269"/>
            <p:cNvSpPr/>
            <p:nvPr/>
          </p:nvSpPr>
          <p:spPr>
            <a:xfrm>
              <a:off x="4899907" y="3548729"/>
              <a:ext cx="931" cy="190"/>
            </a:xfrm>
            <a:custGeom>
              <a:avLst/>
              <a:gdLst>
                <a:gd name="connsiteX0" fmla="*/ 228 w 931"/>
                <a:gd name="connsiteY0" fmla="*/ 190 h 190"/>
                <a:gd name="connsiteX1" fmla="*/ 895 w 931"/>
                <a:gd name="connsiteY1" fmla="*/ 95 h 190"/>
                <a:gd name="connsiteX2" fmla="*/ 704 w 931"/>
                <a:gd name="connsiteY2" fmla="*/ 0 h 190"/>
                <a:gd name="connsiteX3" fmla="*/ 37 w 931"/>
                <a:gd name="connsiteY3" fmla="*/ 95 h 190"/>
                <a:gd name="connsiteX4" fmla="*/ 228 w 931"/>
                <a:gd name="connsiteY4" fmla="*/ 190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1" h="190">
                  <a:moveTo>
                    <a:pt x="228" y="190"/>
                  </a:moveTo>
                  <a:cubicBezTo>
                    <a:pt x="514" y="190"/>
                    <a:pt x="799" y="190"/>
                    <a:pt x="895" y="95"/>
                  </a:cubicBezTo>
                  <a:cubicBezTo>
                    <a:pt x="990" y="0"/>
                    <a:pt x="895" y="0"/>
                    <a:pt x="704" y="0"/>
                  </a:cubicBezTo>
                  <a:cubicBezTo>
                    <a:pt x="514" y="0"/>
                    <a:pt x="133" y="95"/>
                    <a:pt x="37" y="95"/>
                  </a:cubicBezTo>
                  <a:cubicBezTo>
                    <a:pt x="-58" y="95"/>
                    <a:pt x="37" y="190"/>
                    <a:pt x="228" y="190"/>
                  </a:cubicBezTo>
                  <a:close/>
                </a:path>
              </a:pathLst>
            </a:custGeom>
            <a:grpFill/>
            <a:ln w="9525" cap="flat">
              <a:noFill/>
              <a:prstDash val="solid"/>
              <a:miter/>
            </a:ln>
          </p:spPr>
          <p:txBody>
            <a:bodyPr rtlCol="0" anchor="ctr"/>
            <a:lstStyle/>
            <a:p>
              <a:endParaRPr lang="zh-CN" altLang="en-US"/>
            </a:p>
          </p:txBody>
        </p:sp>
        <p:sp>
          <p:nvSpPr>
            <p:cNvPr id="271" name="任意多边形: 形状 270"/>
            <p:cNvSpPr/>
            <p:nvPr/>
          </p:nvSpPr>
          <p:spPr>
            <a:xfrm>
              <a:off x="4977366" y="3548538"/>
              <a:ext cx="2414" cy="571"/>
            </a:xfrm>
            <a:custGeom>
              <a:avLst/>
              <a:gdLst>
                <a:gd name="connsiteX0" fmla="*/ 684 w 2414"/>
                <a:gd name="connsiteY0" fmla="*/ 571 h 571"/>
                <a:gd name="connsiteX1" fmla="*/ 2303 w 2414"/>
                <a:gd name="connsiteY1" fmla="*/ 286 h 571"/>
                <a:gd name="connsiteX2" fmla="*/ 1731 w 2414"/>
                <a:gd name="connsiteY2" fmla="*/ 0 h 571"/>
                <a:gd name="connsiteX3" fmla="*/ 112 w 2414"/>
                <a:gd name="connsiteY3" fmla="*/ 286 h 571"/>
                <a:gd name="connsiteX4" fmla="*/ 684 w 2414"/>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4" h="571">
                  <a:moveTo>
                    <a:pt x="684" y="571"/>
                  </a:moveTo>
                  <a:cubicBezTo>
                    <a:pt x="1255" y="571"/>
                    <a:pt x="2017" y="476"/>
                    <a:pt x="2303" y="286"/>
                  </a:cubicBezTo>
                  <a:cubicBezTo>
                    <a:pt x="2589" y="95"/>
                    <a:pt x="2303" y="0"/>
                    <a:pt x="1731" y="0"/>
                  </a:cubicBezTo>
                  <a:cubicBezTo>
                    <a:pt x="1160" y="0"/>
                    <a:pt x="398" y="95"/>
                    <a:pt x="112" y="286"/>
                  </a:cubicBezTo>
                  <a:cubicBezTo>
                    <a:pt x="-174" y="381"/>
                    <a:pt x="112" y="571"/>
                    <a:pt x="684" y="571"/>
                  </a:cubicBezTo>
                  <a:close/>
                </a:path>
              </a:pathLst>
            </a:custGeom>
            <a:grpFill/>
            <a:ln w="9525" cap="flat">
              <a:noFill/>
              <a:prstDash val="solid"/>
              <a:miter/>
            </a:ln>
          </p:spPr>
          <p:txBody>
            <a:bodyPr rtlCol="0" anchor="ctr"/>
            <a:lstStyle/>
            <a:p>
              <a:endParaRPr lang="zh-CN" altLang="en-US"/>
            </a:p>
          </p:txBody>
        </p:sp>
        <p:sp>
          <p:nvSpPr>
            <p:cNvPr id="272" name="任意多边形: 形状 271"/>
            <p:cNvSpPr/>
            <p:nvPr/>
          </p:nvSpPr>
          <p:spPr>
            <a:xfrm>
              <a:off x="5054367" y="3548062"/>
              <a:ext cx="4731" cy="1333"/>
            </a:xfrm>
            <a:custGeom>
              <a:avLst/>
              <a:gdLst>
                <a:gd name="connsiteX0" fmla="*/ 1407 w 4731"/>
                <a:gd name="connsiteY0" fmla="*/ 1333 h 1333"/>
                <a:gd name="connsiteX1" fmla="*/ 4550 w 4731"/>
                <a:gd name="connsiteY1" fmla="*/ 667 h 1333"/>
                <a:gd name="connsiteX2" fmla="*/ 3312 w 4731"/>
                <a:gd name="connsiteY2" fmla="*/ 0 h 1333"/>
                <a:gd name="connsiteX3" fmla="*/ 168 w 4731"/>
                <a:gd name="connsiteY3" fmla="*/ 667 h 1333"/>
                <a:gd name="connsiteX4" fmla="*/ 1407 w 4731"/>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1" h="1333">
                  <a:moveTo>
                    <a:pt x="1407" y="1333"/>
                  </a:moveTo>
                  <a:cubicBezTo>
                    <a:pt x="2645" y="1333"/>
                    <a:pt x="3978" y="1048"/>
                    <a:pt x="4550" y="667"/>
                  </a:cubicBezTo>
                  <a:cubicBezTo>
                    <a:pt x="5026" y="286"/>
                    <a:pt x="4550" y="0"/>
                    <a:pt x="3312" y="0"/>
                  </a:cubicBezTo>
                  <a:cubicBezTo>
                    <a:pt x="2073" y="0"/>
                    <a:pt x="740" y="286"/>
                    <a:pt x="168" y="667"/>
                  </a:cubicBezTo>
                  <a:cubicBezTo>
                    <a:pt x="-308" y="1048"/>
                    <a:pt x="264" y="1333"/>
                    <a:pt x="1407" y="1333"/>
                  </a:cubicBezTo>
                  <a:close/>
                </a:path>
              </a:pathLst>
            </a:custGeom>
            <a:grpFill/>
            <a:ln w="9525" cap="flat">
              <a:noFill/>
              <a:prstDash val="solid"/>
              <a:miter/>
            </a:ln>
          </p:spPr>
          <p:txBody>
            <a:bodyPr rtlCol="0" anchor="ctr"/>
            <a:lstStyle/>
            <a:p>
              <a:endParaRPr lang="zh-CN" altLang="en-US"/>
            </a:p>
          </p:txBody>
        </p:sp>
        <p:sp>
          <p:nvSpPr>
            <p:cNvPr id="273" name="任意多边形: 形状 272"/>
            <p:cNvSpPr/>
            <p:nvPr/>
          </p:nvSpPr>
          <p:spPr>
            <a:xfrm>
              <a:off x="5131222" y="3547776"/>
              <a:ext cx="7491" cy="2000"/>
            </a:xfrm>
            <a:custGeom>
              <a:avLst/>
              <a:gdLst>
                <a:gd name="connsiteX0" fmla="*/ 2371 w 7491"/>
                <a:gd name="connsiteY0" fmla="*/ 2000 h 2000"/>
                <a:gd name="connsiteX1" fmla="*/ 7229 w 7491"/>
                <a:gd name="connsiteY1" fmla="*/ 953 h 2000"/>
                <a:gd name="connsiteX2" fmla="*/ 5133 w 7491"/>
                <a:gd name="connsiteY2" fmla="*/ 0 h 2000"/>
                <a:gd name="connsiteX3" fmla="*/ 275 w 7491"/>
                <a:gd name="connsiteY3" fmla="*/ 953 h 2000"/>
                <a:gd name="connsiteX4" fmla="*/ 2371 w 7491"/>
                <a:gd name="connsiteY4" fmla="*/ 2000 h 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1" h="2000">
                  <a:moveTo>
                    <a:pt x="2371" y="2000"/>
                  </a:moveTo>
                  <a:cubicBezTo>
                    <a:pt x="4276" y="2000"/>
                    <a:pt x="6467" y="1524"/>
                    <a:pt x="7229" y="953"/>
                  </a:cubicBezTo>
                  <a:cubicBezTo>
                    <a:pt x="7991" y="381"/>
                    <a:pt x="7038" y="0"/>
                    <a:pt x="5133" y="0"/>
                  </a:cubicBezTo>
                  <a:cubicBezTo>
                    <a:pt x="3228" y="0"/>
                    <a:pt x="1037" y="476"/>
                    <a:pt x="275" y="953"/>
                  </a:cubicBezTo>
                  <a:cubicBezTo>
                    <a:pt x="-486" y="1524"/>
                    <a:pt x="371" y="2000"/>
                    <a:pt x="2371" y="2000"/>
                  </a:cubicBezTo>
                  <a:close/>
                </a:path>
              </a:pathLst>
            </a:custGeom>
            <a:grpFill/>
            <a:ln w="9525" cap="flat">
              <a:noFill/>
              <a:prstDash val="solid"/>
              <a:miter/>
            </a:ln>
          </p:spPr>
          <p:txBody>
            <a:bodyPr rtlCol="0" anchor="ctr"/>
            <a:lstStyle/>
            <a:p>
              <a:endParaRPr lang="zh-CN" altLang="en-US"/>
            </a:p>
          </p:txBody>
        </p:sp>
        <p:sp>
          <p:nvSpPr>
            <p:cNvPr id="274" name="任意多边形: 形状 273"/>
            <p:cNvSpPr/>
            <p:nvPr/>
          </p:nvSpPr>
          <p:spPr>
            <a:xfrm>
              <a:off x="5207830" y="3547300"/>
              <a:ext cx="10556" cy="2857"/>
            </a:xfrm>
            <a:custGeom>
              <a:avLst/>
              <a:gdLst>
                <a:gd name="connsiteX0" fmla="*/ 3487 w 10556"/>
                <a:gd name="connsiteY0" fmla="*/ 2858 h 2857"/>
                <a:gd name="connsiteX1" fmla="*/ 10250 w 10556"/>
                <a:gd name="connsiteY1" fmla="*/ 1429 h 2857"/>
                <a:gd name="connsiteX2" fmla="*/ 7107 w 10556"/>
                <a:gd name="connsiteY2" fmla="*/ 0 h 2857"/>
                <a:gd name="connsiteX3" fmla="*/ 344 w 10556"/>
                <a:gd name="connsiteY3" fmla="*/ 1429 h 2857"/>
                <a:gd name="connsiteX4" fmla="*/ 3487 w 10556"/>
                <a:gd name="connsiteY4" fmla="*/ 2858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56" h="2857">
                  <a:moveTo>
                    <a:pt x="3487" y="2858"/>
                  </a:moveTo>
                  <a:cubicBezTo>
                    <a:pt x="6250" y="2858"/>
                    <a:pt x="9298" y="2191"/>
                    <a:pt x="10250" y="1429"/>
                  </a:cubicBezTo>
                  <a:cubicBezTo>
                    <a:pt x="11203" y="667"/>
                    <a:pt x="9869" y="0"/>
                    <a:pt x="7107" y="0"/>
                  </a:cubicBezTo>
                  <a:cubicBezTo>
                    <a:pt x="4345" y="0"/>
                    <a:pt x="1297" y="667"/>
                    <a:pt x="344" y="1429"/>
                  </a:cubicBezTo>
                  <a:cubicBezTo>
                    <a:pt x="-704" y="2286"/>
                    <a:pt x="725" y="2858"/>
                    <a:pt x="3487" y="2858"/>
                  </a:cubicBezTo>
                  <a:close/>
                </a:path>
              </a:pathLst>
            </a:custGeom>
            <a:grpFill/>
            <a:ln w="9525" cap="flat">
              <a:noFill/>
              <a:prstDash val="solid"/>
              <a:miter/>
            </a:ln>
          </p:spPr>
          <p:txBody>
            <a:bodyPr rtlCol="0" anchor="ctr"/>
            <a:lstStyle/>
            <a:p>
              <a:endParaRPr lang="zh-CN" altLang="en-US"/>
            </a:p>
          </p:txBody>
        </p:sp>
        <p:sp>
          <p:nvSpPr>
            <p:cNvPr id="275" name="任意多边形: 形状 274"/>
            <p:cNvSpPr/>
            <p:nvPr/>
          </p:nvSpPr>
          <p:spPr>
            <a:xfrm>
              <a:off x="5284256" y="3546919"/>
              <a:ext cx="14191" cy="3809"/>
            </a:xfrm>
            <a:custGeom>
              <a:avLst/>
              <a:gdLst>
                <a:gd name="connsiteX0" fmla="*/ 4880 w 14191"/>
                <a:gd name="connsiteY0" fmla="*/ 3810 h 3809"/>
                <a:gd name="connsiteX1" fmla="*/ 13834 w 14191"/>
                <a:gd name="connsiteY1" fmla="*/ 1905 h 3809"/>
                <a:gd name="connsiteX2" fmla="*/ 9357 w 14191"/>
                <a:gd name="connsiteY2" fmla="*/ 0 h 3809"/>
                <a:gd name="connsiteX3" fmla="*/ 403 w 14191"/>
                <a:gd name="connsiteY3" fmla="*/ 1905 h 3809"/>
                <a:gd name="connsiteX4" fmla="*/ 4880 w 14191"/>
                <a:gd name="connsiteY4" fmla="*/ 3810 h 3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1" h="3809">
                  <a:moveTo>
                    <a:pt x="4880" y="3810"/>
                  </a:moveTo>
                  <a:cubicBezTo>
                    <a:pt x="8595" y="3810"/>
                    <a:pt x="12595" y="2953"/>
                    <a:pt x="13834" y="1905"/>
                  </a:cubicBezTo>
                  <a:cubicBezTo>
                    <a:pt x="15072" y="857"/>
                    <a:pt x="12976" y="0"/>
                    <a:pt x="9357" y="0"/>
                  </a:cubicBezTo>
                  <a:cubicBezTo>
                    <a:pt x="5642" y="0"/>
                    <a:pt x="1642" y="857"/>
                    <a:pt x="403" y="1905"/>
                  </a:cubicBezTo>
                  <a:cubicBezTo>
                    <a:pt x="-930" y="2953"/>
                    <a:pt x="1165" y="3810"/>
                    <a:pt x="4880" y="3810"/>
                  </a:cubicBezTo>
                  <a:close/>
                </a:path>
              </a:pathLst>
            </a:custGeom>
            <a:grpFill/>
            <a:ln w="9525" cap="flat">
              <a:noFill/>
              <a:prstDash val="solid"/>
              <a:miter/>
            </a:ln>
          </p:spPr>
          <p:txBody>
            <a:bodyPr rtlCol="0" anchor="ctr"/>
            <a:lstStyle/>
            <a:p>
              <a:endParaRPr lang="zh-CN" altLang="en-US"/>
            </a:p>
          </p:txBody>
        </p:sp>
        <p:sp>
          <p:nvSpPr>
            <p:cNvPr id="276" name="任意多边形: 形状 275"/>
            <p:cNvSpPr/>
            <p:nvPr/>
          </p:nvSpPr>
          <p:spPr>
            <a:xfrm>
              <a:off x="5360665" y="3546348"/>
              <a:ext cx="17682" cy="4857"/>
            </a:xfrm>
            <a:custGeom>
              <a:avLst/>
              <a:gdLst>
                <a:gd name="connsiteX0" fmla="*/ 6386 w 17682"/>
                <a:gd name="connsiteY0" fmla="*/ 4858 h 4857"/>
                <a:gd name="connsiteX1" fmla="*/ 17340 w 17682"/>
                <a:gd name="connsiteY1" fmla="*/ 2381 h 4857"/>
                <a:gd name="connsiteX2" fmla="*/ 11339 w 17682"/>
                <a:gd name="connsiteY2" fmla="*/ 0 h 4857"/>
                <a:gd name="connsiteX3" fmla="*/ 385 w 17682"/>
                <a:gd name="connsiteY3" fmla="*/ 2381 h 4857"/>
                <a:gd name="connsiteX4" fmla="*/ 6386 w 17682"/>
                <a:gd name="connsiteY4" fmla="*/ 4858 h 4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82" h="4857">
                  <a:moveTo>
                    <a:pt x="6386" y="4858"/>
                  </a:moveTo>
                  <a:cubicBezTo>
                    <a:pt x="11053" y="4858"/>
                    <a:pt x="16006" y="3715"/>
                    <a:pt x="17340" y="2381"/>
                  </a:cubicBezTo>
                  <a:cubicBezTo>
                    <a:pt x="18673" y="1048"/>
                    <a:pt x="16006" y="0"/>
                    <a:pt x="11339" y="0"/>
                  </a:cubicBezTo>
                  <a:cubicBezTo>
                    <a:pt x="6672" y="0"/>
                    <a:pt x="1814" y="1048"/>
                    <a:pt x="385" y="2381"/>
                  </a:cubicBezTo>
                  <a:cubicBezTo>
                    <a:pt x="-1044" y="3715"/>
                    <a:pt x="1623" y="4858"/>
                    <a:pt x="6386" y="4858"/>
                  </a:cubicBezTo>
                  <a:close/>
                </a:path>
              </a:pathLst>
            </a:custGeom>
            <a:grpFill/>
            <a:ln w="9525" cap="flat">
              <a:noFill/>
              <a:prstDash val="solid"/>
              <a:miter/>
            </a:ln>
          </p:spPr>
          <p:txBody>
            <a:bodyPr rtlCol="0" anchor="ctr"/>
            <a:lstStyle/>
            <a:p>
              <a:endParaRPr lang="zh-CN" altLang="en-US"/>
            </a:p>
          </p:txBody>
        </p:sp>
        <p:sp>
          <p:nvSpPr>
            <p:cNvPr id="277" name="任意多边形: 形状 276"/>
            <p:cNvSpPr/>
            <p:nvPr/>
          </p:nvSpPr>
          <p:spPr>
            <a:xfrm>
              <a:off x="5436951" y="3545776"/>
              <a:ext cx="21483" cy="6000"/>
            </a:xfrm>
            <a:custGeom>
              <a:avLst/>
              <a:gdLst>
                <a:gd name="connsiteX0" fmla="*/ 8015 w 21483"/>
                <a:gd name="connsiteY0" fmla="*/ 6001 h 6000"/>
                <a:gd name="connsiteX1" fmla="*/ 21159 w 21483"/>
                <a:gd name="connsiteY1" fmla="*/ 2953 h 6000"/>
                <a:gd name="connsiteX2" fmla="*/ 13444 w 21483"/>
                <a:gd name="connsiteY2" fmla="*/ 0 h 6000"/>
                <a:gd name="connsiteX3" fmla="*/ 395 w 21483"/>
                <a:gd name="connsiteY3" fmla="*/ 2953 h 6000"/>
                <a:gd name="connsiteX4" fmla="*/ 8015 w 21483"/>
                <a:gd name="connsiteY4" fmla="*/ 6001 h 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3" h="6000">
                  <a:moveTo>
                    <a:pt x="8015" y="6001"/>
                  </a:moveTo>
                  <a:cubicBezTo>
                    <a:pt x="13825" y="6001"/>
                    <a:pt x="19635" y="4667"/>
                    <a:pt x="21159" y="2953"/>
                  </a:cubicBezTo>
                  <a:cubicBezTo>
                    <a:pt x="22588" y="1333"/>
                    <a:pt x="19159" y="0"/>
                    <a:pt x="13444" y="0"/>
                  </a:cubicBezTo>
                  <a:cubicBezTo>
                    <a:pt x="7729" y="0"/>
                    <a:pt x="1823" y="1333"/>
                    <a:pt x="395" y="2953"/>
                  </a:cubicBezTo>
                  <a:cubicBezTo>
                    <a:pt x="-1225" y="4667"/>
                    <a:pt x="2300" y="6001"/>
                    <a:pt x="8015" y="6001"/>
                  </a:cubicBezTo>
                  <a:close/>
                </a:path>
              </a:pathLst>
            </a:custGeom>
            <a:grpFill/>
            <a:ln w="9525" cap="flat">
              <a:noFill/>
              <a:prstDash val="solid"/>
              <a:miter/>
            </a:ln>
          </p:spPr>
          <p:txBody>
            <a:bodyPr rtlCol="0" anchor="ctr"/>
            <a:lstStyle/>
            <a:p>
              <a:endParaRPr lang="zh-CN" altLang="en-US"/>
            </a:p>
          </p:txBody>
        </p:sp>
        <p:sp>
          <p:nvSpPr>
            <p:cNvPr id="278" name="任意多边形: 形状 277"/>
            <p:cNvSpPr/>
            <p:nvPr/>
          </p:nvSpPr>
          <p:spPr>
            <a:xfrm>
              <a:off x="5513203" y="3545204"/>
              <a:ext cx="25286" cy="7143"/>
            </a:xfrm>
            <a:custGeom>
              <a:avLst/>
              <a:gdLst>
                <a:gd name="connsiteX0" fmla="*/ 9867 w 25286"/>
                <a:gd name="connsiteY0" fmla="*/ 7144 h 7143"/>
                <a:gd name="connsiteX1" fmla="*/ 25012 w 25286"/>
                <a:gd name="connsiteY1" fmla="*/ 3524 h 7143"/>
                <a:gd name="connsiteX2" fmla="*/ 15392 w 25286"/>
                <a:gd name="connsiteY2" fmla="*/ 0 h 7143"/>
                <a:gd name="connsiteX3" fmla="*/ 342 w 25286"/>
                <a:gd name="connsiteY3" fmla="*/ 3524 h 7143"/>
                <a:gd name="connsiteX4" fmla="*/ 9867 w 25286"/>
                <a:gd name="connsiteY4" fmla="*/ 7144 h 7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86" h="7143">
                  <a:moveTo>
                    <a:pt x="9867" y="7144"/>
                  </a:moveTo>
                  <a:cubicBezTo>
                    <a:pt x="16725" y="7144"/>
                    <a:pt x="23488" y="5525"/>
                    <a:pt x="25012" y="3524"/>
                  </a:cubicBezTo>
                  <a:cubicBezTo>
                    <a:pt x="26441" y="1524"/>
                    <a:pt x="22154" y="0"/>
                    <a:pt x="15392" y="0"/>
                  </a:cubicBezTo>
                  <a:cubicBezTo>
                    <a:pt x="8629" y="0"/>
                    <a:pt x="1866" y="1619"/>
                    <a:pt x="342" y="3524"/>
                  </a:cubicBezTo>
                  <a:cubicBezTo>
                    <a:pt x="-1277" y="5525"/>
                    <a:pt x="3009" y="7144"/>
                    <a:pt x="9867" y="7144"/>
                  </a:cubicBezTo>
                  <a:close/>
                </a:path>
              </a:pathLst>
            </a:custGeom>
            <a:grpFill/>
            <a:ln w="9525" cap="flat">
              <a:noFill/>
              <a:prstDash val="solid"/>
              <a:miter/>
            </a:ln>
          </p:spPr>
          <p:txBody>
            <a:bodyPr rtlCol="0" anchor="ctr"/>
            <a:lstStyle/>
            <a:p>
              <a:endParaRPr lang="zh-CN" altLang="en-US"/>
            </a:p>
          </p:txBody>
        </p:sp>
        <p:sp>
          <p:nvSpPr>
            <p:cNvPr id="279" name="任意多边形: 形状 278"/>
            <p:cNvSpPr/>
            <p:nvPr/>
          </p:nvSpPr>
          <p:spPr>
            <a:xfrm>
              <a:off x="5589265" y="3544633"/>
              <a:ext cx="29575" cy="8382"/>
            </a:xfrm>
            <a:custGeom>
              <a:avLst/>
              <a:gdLst>
                <a:gd name="connsiteX0" fmla="*/ 12101 w 29575"/>
                <a:gd name="connsiteY0" fmla="*/ 8382 h 8382"/>
                <a:gd name="connsiteX1" fmla="*/ 29341 w 29575"/>
                <a:gd name="connsiteY1" fmla="*/ 4191 h 8382"/>
                <a:gd name="connsiteX2" fmla="*/ 17530 w 29575"/>
                <a:gd name="connsiteY2" fmla="*/ 0 h 8382"/>
                <a:gd name="connsiteX3" fmla="*/ 290 w 29575"/>
                <a:gd name="connsiteY3" fmla="*/ 4191 h 8382"/>
                <a:gd name="connsiteX4" fmla="*/ 12101 w 29575"/>
                <a:gd name="connsiteY4" fmla="*/ 8382 h 8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75" h="8382">
                  <a:moveTo>
                    <a:pt x="12101" y="8382"/>
                  </a:moveTo>
                  <a:cubicBezTo>
                    <a:pt x="20197" y="8382"/>
                    <a:pt x="27912" y="6477"/>
                    <a:pt x="29341" y="4191"/>
                  </a:cubicBezTo>
                  <a:cubicBezTo>
                    <a:pt x="30770" y="1905"/>
                    <a:pt x="25531" y="0"/>
                    <a:pt x="17530" y="0"/>
                  </a:cubicBezTo>
                  <a:cubicBezTo>
                    <a:pt x="9529" y="0"/>
                    <a:pt x="1814" y="1810"/>
                    <a:pt x="290" y="4191"/>
                  </a:cubicBezTo>
                  <a:cubicBezTo>
                    <a:pt x="-1329" y="6477"/>
                    <a:pt x="4005" y="8382"/>
                    <a:pt x="12101" y="8382"/>
                  </a:cubicBezTo>
                  <a:close/>
                </a:path>
              </a:pathLst>
            </a:custGeom>
            <a:grpFill/>
            <a:ln w="9525" cap="flat">
              <a:noFill/>
              <a:prstDash val="solid"/>
              <a:miter/>
            </a:ln>
          </p:spPr>
          <p:txBody>
            <a:bodyPr rtlCol="0" anchor="ctr"/>
            <a:lstStyle/>
            <a:p>
              <a:endParaRPr lang="zh-CN" altLang="en-US"/>
            </a:p>
          </p:txBody>
        </p:sp>
        <p:sp>
          <p:nvSpPr>
            <p:cNvPr id="280" name="任意多边形: 形状 279"/>
            <p:cNvSpPr/>
            <p:nvPr/>
          </p:nvSpPr>
          <p:spPr>
            <a:xfrm>
              <a:off x="5665269" y="3543966"/>
              <a:ext cx="33808" cy="9620"/>
            </a:xfrm>
            <a:custGeom>
              <a:avLst/>
              <a:gdLst>
                <a:gd name="connsiteX0" fmla="*/ 14392 w 33808"/>
                <a:gd name="connsiteY0" fmla="*/ 9620 h 9620"/>
                <a:gd name="connsiteX1" fmla="*/ 33633 w 33808"/>
                <a:gd name="connsiteY1" fmla="*/ 4763 h 9620"/>
                <a:gd name="connsiteX2" fmla="*/ 19441 w 33808"/>
                <a:gd name="connsiteY2" fmla="*/ 0 h 9620"/>
                <a:gd name="connsiteX3" fmla="*/ 200 w 33808"/>
                <a:gd name="connsiteY3" fmla="*/ 4763 h 9620"/>
                <a:gd name="connsiteX4" fmla="*/ 14392 w 33808"/>
                <a:gd name="connsiteY4" fmla="*/ 9620 h 9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08" h="9620">
                  <a:moveTo>
                    <a:pt x="14392" y="9620"/>
                  </a:moveTo>
                  <a:cubicBezTo>
                    <a:pt x="23727" y="9620"/>
                    <a:pt x="32299" y="7429"/>
                    <a:pt x="33633" y="4763"/>
                  </a:cubicBezTo>
                  <a:cubicBezTo>
                    <a:pt x="34966" y="2095"/>
                    <a:pt x="28584" y="0"/>
                    <a:pt x="19441" y="0"/>
                  </a:cubicBezTo>
                  <a:cubicBezTo>
                    <a:pt x="10296" y="0"/>
                    <a:pt x="1724" y="2095"/>
                    <a:pt x="200" y="4763"/>
                  </a:cubicBezTo>
                  <a:cubicBezTo>
                    <a:pt x="-1229" y="7429"/>
                    <a:pt x="5153" y="9620"/>
                    <a:pt x="14392" y="9620"/>
                  </a:cubicBezTo>
                  <a:close/>
                </a:path>
              </a:pathLst>
            </a:custGeom>
            <a:grpFill/>
            <a:ln w="9525" cap="flat">
              <a:noFill/>
              <a:prstDash val="solid"/>
              <a:miter/>
            </a:ln>
          </p:spPr>
          <p:txBody>
            <a:bodyPr rtlCol="0" anchor="ctr"/>
            <a:lstStyle/>
            <a:p>
              <a:endParaRPr lang="zh-CN" altLang="en-US"/>
            </a:p>
          </p:txBody>
        </p:sp>
        <p:sp>
          <p:nvSpPr>
            <p:cNvPr id="281" name="任意多边形: 形状 280"/>
            <p:cNvSpPr/>
            <p:nvPr/>
          </p:nvSpPr>
          <p:spPr>
            <a:xfrm>
              <a:off x="5741703" y="3543395"/>
              <a:ext cx="37515" cy="10763"/>
            </a:xfrm>
            <a:custGeom>
              <a:avLst/>
              <a:gdLst>
                <a:gd name="connsiteX0" fmla="*/ 16539 w 37515"/>
                <a:gd name="connsiteY0" fmla="*/ 10763 h 10763"/>
                <a:gd name="connsiteX1" fmla="*/ 37399 w 37515"/>
                <a:gd name="connsiteY1" fmla="*/ 5334 h 10763"/>
                <a:gd name="connsiteX2" fmla="*/ 20921 w 37515"/>
                <a:gd name="connsiteY2" fmla="*/ 0 h 10763"/>
                <a:gd name="connsiteX3" fmla="*/ 157 w 37515"/>
                <a:gd name="connsiteY3" fmla="*/ 5334 h 10763"/>
                <a:gd name="connsiteX4" fmla="*/ 16539 w 37515"/>
                <a:gd name="connsiteY4" fmla="*/ 10763 h 10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15" h="10763">
                  <a:moveTo>
                    <a:pt x="16539" y="10763"/>
                  </a:moveTo>
                  <a:cubicBezTo>
                    <a:pt x="26922" y="10763"/>
                    <a:pt x="36256" y="8287"/>
                    <a:pt x="37399" y="5334"/>
                  </a:cubicBezTo>
                  <a:cubicBezTo>
                    <a:pt x="38542" y="2381"/>
                    <a:pt x="31113" y="0"/>
                    <a:pt x="20921" y="0"/>
                  </a:cubicBezTo>
                  <a:cubicBezTo>
                    <a:pt x="10729" y="0"/>
                    <a:pt x="1395" y="2381"/>
                    <a:pt x="157" y="5334"/>
                  </a:cubicBezTo>
                  <a:cubicBezTo>
                    <a:pt x="-1177" y="8382"/>
                    <a:pt x="6157" y="10763"/>
                    <a:pt x="16539" y="10763"/>
                  </a:cubicBezTo>
                  <a:close/>
                </a:path>
              </a:pathLst>
            </a:custGeom>
            <a:grpFill/>
            <a:ln w="9525" cap="flat">
              <a:noFill/>
              <a:prstDash val="solid"/>
              <a:miter/>
            </a:ln>
          </p:spPr>
          <p:txBody>
            <a:bodyPr rtlCol="0" anchor="ctr"/>
            <a:lstStyle/>
            <a:p>
              <a:endParaRPr lang="zh-CN" altLang="en-US"/>
            </a:p>
          </p:txBody>
        </p:sp>
        <p:sp>
          <p:nvSpPr>
            <p:cNvPr id="282" name="任意多边形: 形状 281"/>
            <p:cNvSpPr/>
            <p:nvPr/>
          </p:nvSpPr>
          <p:spPr>
            <a:xfrm>
              <a:off x="5818162" y="3543014"/>
              <a:ext cx="40903" cy="11715"/>
            </a:xfrm>
            <a:custGeom>
              <a:avLst/>
              <a:gdLst>
                <a:gd name="connsiteX0" fmla="*/ 18853 w 40903"/>
                <a:gd name="connsiteY0" fmla="*/ 11716 h 11715"/>
                <a:gd name="connsiteX1" fmla="*/ 40855 w 40903"/>
                <a:gd name="connsiteY1" fmla="*/ 5810 h 11715"/>
                <a:gd name="connsiteX2" fmla="*/ 22091 w 40903"/>
                <a:gd name="connsiteY2" fmla="*/ 0 h 11715"/>
                <a:gd name="connsiteX3" fmla="*/ 88 w 40903"/>
                <a:gd name="connsiteY3" fmla="*/ 5810 h 11715"/>
                <a:gd name="connsiteX4" fmla="*/ 18853 w 40903"/>
                <a:gd name="connsiteY4" fmla="*/ 11716 h 11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03" h="11715">
                  <a:moveTo>
                    <a:pt x="18853" y="11716"/>
                  </a:moveTo>
                  <a:cubicBezTo>
                    <a:pt x="30187" y="11716"/>
                    <a:pt x="40093" y="9049"/>
                    <a:pt x="40855" y="5810"/>
                  </a:cubicBezTo>
                  <a:cubicBezTo>
                    <a:pt x="41617" y="2572"/>
                    <a:pt x="33236" y="0"/>
                    <a:pt x="22091" y="0"/>
                  </a:cubicBezTo>
                  <a:cubicBezTo>
                    <a:pt x="10947" y="0"/>
                    <a:pt x="1136" y="2572"/>
                    <a:pt x="88" y="5810"/>
                  </a:cubicBezTo>
                  <a:cubicBezTo>
                    <a:pt x="-959" y="8954"/>
                    <a:pt x="7423" y="11716"/>
                    <a:pt x="18853" y="11716"/>
                  </a:cubicBezTo>
                  <a:close/>
                </a:path>
              </a:pathLst>
            </a:custGeom>
            <a:grpFill/>
            <a:ln w="9525" cap="flat">
              <a:noFill/>
              <a:prstDash val="solid"/>
              <a:miter/>
            </a:ln>
          </p:spPr>
          <p:txBody>
            <a:bodyPr rtlCol="0" anchor="ctr"/>
            <a:lstStyle/>
            <a:p>
              <a:endParaRPr lang="zh-CN" altLang="en-US"/>
            </a:p>
          </p:txBody>
        </p:sp>
        <p:sp>
          <p:nvSpPr>
            <p:cNvPr id="283" name="任意多边形: 形状 282"/>
            <p:cNvSpPr/>
            <p:nvPr/>
          </p:nvSpPr>
          <p:spPr>
            <a:xfrm>
              <a:off x="5894996" y="3542633"/>
              <a:ext cx="43470" cy="12477"/>
            </a:xfrm>
            <a:custGeom>
              <a:avLst/>
              <a:gdLst>
                <a:gd name="connsiteX0" fmla="*/ 20790 w 43470"/>
                <a:gd name="connsiteY0" fmla="*/ 12478 h 12477"/>
                <a:gd name="connsiteX1" fmla="*/ 43459 w 43470"/>
                <a:gd name="connsiteY1" fmla="*/ 6191 h 12477"/>
                <a:gd name="connsiteX2" fmla="*/ 22695 w 43470"/>
                <a:gd name="connsiteY2" fmla="*/ 0 h 12477"/>
                <a:gd name="connsiteX3" fmla="*/ 25 w 43470"/>
                <a:gd name="connsiteY3" fmla="*/ 6191 h 12477"/>
                <a:gd name="connsiteX4" fmla="*/ 20790 w 43470"/>
                <a:gd name="connsiteY4" fmla="*/ 12478 h 12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70" h="12477">
                  <a:moveTo>
                    <a:pt x="20790" y="12478"/>
                  </a:moveTo>
                  <a:cubicBezTo>
                    <a:pt x="32887" y="12478"/>
                    <a:pt x="42983" y="9620"/>
                    <a:pt x="43459" y="6191"/>
                  </a:cubicBezTo>
                  <a:cubicBezTo>
                    <a:pt x="43840" y="2762"/>
                    <a:pt x="34601" y="0"/>
                    <a:pt x="22695" y="0"/>
                  </a:cubicBezTo>
                  <a:cubicBezTo>
                    <a:pt x="10788" y="0"/>
                    <a:pt x="692" y="2762"/>
                    <a:pt x="25" y="6191"/>
                  </a:cubicBezTo>
                  <a:cubicBezTo>
                    <a:pt x="-546" y="9620"/>
                    <a:pt x="8693" y="12478"/>
                    <a:pt x="20790" y="12478"/>
                  </a:cubicBezTo>
                  <a:close/>
                </a:path>
              </a:pathLst>
            </a:custGeom>
            <a:grpFill/>
            <a:ln w="9525" cap="flat">
              <a:noFill/>
              <a:prstDash val="solid"/>
              <a:miter/>
            </a:ln>
          </p:spPr>
          <p:txBody>
            <a:bodyPr rtlCol="0" anchor="ctr"/>
            <a:lstStyle/>
            <a:p>
              <a:endParaRPr lang="zh-CN" altLang="en-US"/>
            </a:p>
          </p:txBody>
        </p:sp>
        <p:sp>
          <p:nvSpPr>
            <p:cNvPr id="284" name="任意多边形: 形状 283"/>
            <p:cNvSpPr/>
            <p:nvPr/>
          </p:nvSpPr>
          <p:spPr>
            <a:xfrm>
              <a:off x="5972362" y="3542347"/>
              <a:ext cx="45151" cy="12954"/>
            </a:xfrm>
            <a:custGeom>
              <a:avLst/>
              <a:gdLst>
                <a:gd name="connsiteX0" fmla="*/ 22386 w 45151"/>
                <a:gd name="connsiteY0" fmla="*/ 12954 h 12954"/>
                <a:gd name="connsiteX1" fmla="*/ 45151 w 45151"/>
                <a:gd name="connsiteY1" fmla="*/ 6382 h 12954"/>
                <a:gd name="connsiteX2" fmla="*/ 22767 w 45151"/>
                <a:gd name="connsiteY2" fmla="*/ 0 h 12954"/>
                <a:gd name="connsiteX3" fmla="*/ 3 w 45151"/>
                <a:gd name="connsiteY3" fmla="*/ 6382 h 12954"/>
                <a:gd name="connsiteX4" fmla="*/ 22386 w 45151"/>
                <a:gd name="connsiteY4" fmla="*/ 12954 h 12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151" h="12954">
                  <a:moveTo>
                    <a:pt x="22386" y="12954"/>
                  </a:moveTo>
                  <a:cubicBezTo>
                    <a:pt x="34959" y="12954"/>
                    <a:pt x="45151" y="10001"/>
                    <a:pt x="45151" y="6382"/>
                  </a:cubicBezTo>
                  <a:cubicBezTo>
                    <a:pt x="45151" y="2762"/>
                    <a:pt x="35150" y="0"/>
                    <a:pt x="22767" y="0"/>
                  </a:cubicBezTo>
                  <a:cubicBezTo>
                    <a:pt x="10480" y="0"/>
                    <a:pt x="288" y="2858"/>
                    <a:pt x="3" y="6382"/>
                  </a:cubicBezTo>
                  <a:cubicBezTo>
                    <a:pt x="-188" y="10001"/>
                    <a:pt x="9813" y="12954"/>
                    <a:pt x="22386" y="12954"/>
                  </a:cubicBezTo>
                  <a:close/>
                </a:path>
              </a:pathLst>
            </a:custGeom>
            <a:grpFill/>
            <a:ln w="9525" cap="flat">
              <a:noFill/>
              <a:prstDash val="solid"/>
              <a:miter/>
            </a:ln>
          </p:spPr>
          <p:txBody>
            <a:bodyPr rtlCol="0" anchor="ctr"/>
            <a:lstStyle/>
            <a:p>
              <a:endParaRPr lang="zh-CN" altLang="en-US"/>
            </a:p>
          </p:txBody>
        </p:sp>
        <p:sp>
          <p:nvSpPr>
            <p:cNvPr id="285" name="任意多边形: 形状 284"/>
            <p:cNvSpPr/>
            <p:nvPr/>
          </p:nvSpPr>
          <p:spPr>
            <a:xfrm>
              <a:off x="6050467" y="3542252"/>
              <a:ext cx="45542" cy="13144"/>
            </a:xfrm>
            <a:custGeom>
              <a:avLst/>
              <a:gdLst>
                <a:gd name="connsiteX0" fmla="*/ 23339 w 45542"/>
                <a:gd name="connsiteY0" fmla="*/ 13145 h 13144"/>
                <a:gd name="connsiteX1" fmla="*/ 45532 w 45542"/>
                <a:gd name="connsiteY1" fmla="*/ 6477 h 13144"/>
                <a:gd name="connsiteX2" fmla="*/ 22196 w 45542"/>
                <a:gd name="connsiteY2" fmla="*/ 0 h 13144"/>
                <a:gd name="connsiteX3" fmla="*/ 3 w 45542"/>
                <a:gd name="connsiteY3" fmla="*/ 6477 h 13144"/>
                <a:gd name="connsiteX4" fmla="*/ 23339 w 45542"/>
                <a:gd name="connsiteY4" fmla="*/ 13145 h 13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42" h="13144">
                  <a:moveTo>
                    <a:pt x="23339" y="13145"/>
                  </a:moveTo>
                  <a:cubicBezTo>
                    <a:pt x="36007" y="13145"/>
                    <a:pt x="45913" y="10192"/>
                    <a:pt x="45532" y="6477"/>
                  </a:cubicBezTo>
                  <a:cubicBezTo>
                    <a:pt x="45056" y="2858"/>
                    <a:pt x="34579" y="0"/>
                    <a:pt x="22196" y="0"/>
                  </a:cubicBezTo>
                  <a:cubicBezTo>
                    <a:pt x="9718" y="0"/>
                    <a:pt x="-188" y="2858"/>
                    <a:pt x="3" y="6477"/>
                  </a:cubicBezTo>
                  <a:cubicBezTo>
                    <a:pt x="98" y="10192"/>
                    <a:pt x="10575" y="13145"/>
                    <a:pt x="23339" y="13145"/>
                  </a:cubicBezTo>
                  <a:close/>
                </a:path>
              </a:pathLst>
            </a:custGeom>
            <a:grpFill/>
            <a:ln w="9525" cap="flat">
              <a:noFill/>
              <a:prstDash val="solid"/>
              <a:miter/>
            </a:ln>
          </p:spPr>
          <p:txBody>
            <a:bodyPr rtlCol="0" anchor="ctr"/>
            <a:lstStyle/>
            <a:p>
              <a:endParaRPr lang="zh-CN" altLang="en-US"/>
            </a:p>
          </p:txBody>
        </p:sp>
        <p:sp>
          <p:nvSpPr>
            <p:cNvPr id="286" name="任意多边形: 形状 285"/>
            <p:cNvSpPr/>
            <p:nvPr/>
          </p:nvSpPr>
          <p:spPr>
            <a:xfrm>
              <a:off x="6129017" y="3542442"/>
              <a:ext cx="44760" cy="12858"/>
            </a:xfrm>
            <a:custGeom>
              <a:avLst/>
              <a:gdLst>
                <a:gd name="connsiteX0" fmla="*/ 23751 w 44760"/>
                <a:gd name="connsiteY0" fmla="*/ 12859 h 12858"/>
                <a:gd name="connsiteX1" fmla="*/ 44706 w 44760"/>
                <a:gd name="connsiteY1" fmla="*/ 6382 h 12858"/>
                <a:gd name="connsiteX2" fmla="*/ 20988 w 44760"/>
                <a:gd name="connsiteY2" fmla="*/ 0 h 12858"/>
                <a:gd name="connsiteX3" fmla="*/ 33 w 44760"/>
                <a:gd name="connsiteY3" fmla="*/ 6382 h 12858"/>
                <a:gd name="connsiteX4" fmla="*/ 23751 w 44760"/>
                <a:gd name="connsiteY4" fmla="*/ 12859 h 12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60" h="12858">
                  <a:moveTo>
                    <a:pt x="23751" y="12859"/>
                  </a:moveTo>
                  <a:cubicBezTo>
                    <a:pt x="36228" y="12859"/>
                    <a:pt x="45563" y="9906"/>
                    <a:pt x="44706" y="6382"/>
                  </a:cubicBezTo>
                  <a:cubicBezTo>
                    <a:pt x="43848" y="2858"/>
                    <a:pt x="33180" y="0"/>
                    <a:pt x="20988" y="0"/>
                  </a:cubicBezTo>
                  <a:cubicBezTo>
                    <a:pt x="8796" y="0"/>
                    <a:pt x="-634" y="2858"/>
                    <a:pt x="33" y="6382"/>
                  </a:cubicBezTo>
                  <a:cubicBezTo>
                    <a:pt x="700" y="9906"/>
                    <a:pt x="11273" y="12859"/>
                    <a:pt x="23751" y="12859"/>
                  </a:cubicBezTo>
                  <a:close/>
                </a:path>
              </a:pathLst>
            </a:custGeom>
            <a:grpFill/>
            <a:ln w="9525" cap="flat">
              <a:noFill/>
              <a:prstDash val="solid"/>
              <a:miter/>
            </a:ln>
          </p:spPr>
          <p:txBody>
            <a:bodyPr rtlCol="0" anchor="ctr"/>
            <a:lstStyle/>
            <a:p>
              <a:endParaRPr lang="zh-CN" altLang="en-US"/>
            </a:p>
          </p:txBody>
        </p:sp>
        <p:sp>
          <p:nvSpPr>
            <p:cNvPr id="287" name="任意多边形: 形状 286"/>
            <p:cNvSpPr/>
            <p:nvPr/>
          </p:nvSpPr>
          <p:spPr>
            <a:xfrm>
              <a:off x="6207941" y="3542633"/>
              <a:ext cx="43164" cy="12382"/>
            </a:xfrm>
            <a:custGeom>
              <a:avLst/>
              <a:gdLst>
                <a:gd name="connsiteX0" fmla="*/ 23694 w 43164"/>
                <a:gd name="connsiteY0" fmla="*/ 12383 h 12382"/>
                <a:gd name="connsiteX1" fmla="*/ 43029 w 43164"/>
                <a:gd name="connsiteY1" fmla="*/ 6096 h 12382"/>
                <a:gd name="connsiteX2" fmla="*/ 19503 w 43164"/>
                <a:gd name="connsiteY2" fmla="*/ 0 h 12382"/>
                <a:gd name="connsiteX3" fmla="*/ 72 w 43164"/>
                <a:gd name="connsiteY3" fmla="*/ 6096 h 12382"/>
                <a:gd name="connsiteX4" fmla="*/ 23694 w 43164"/>
                <a:gd name="connsiteY4" fmla="*/ 12383 h 12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64" h="12382">
                  <a:moveTo>
                    <a:pt x="23694" y="12383"/>
                  </a:moveTo>
                  <a:cubicBezTo>
                    <a:pt x="35695" y="12383"/>
                    <a:pt x="44363" y="9620"/>
                    <a:pt x="43029" y="6096"/>
                  </a:cubicBezTo>
                  <a:cubicBezTo>
                    <a:pt x="41791" y="2667"/>
                    <a:pt x="31218" y="0"/>
                    <a:pt x="19503" y="0"/>
                  </a:cubicBezTo>
                  <a:cubicBezTo>
                    <a:pt x="7787" y="0"/>
                    <a:pt x="-881" y="2762"/>
                    <a:pt x="72" y="6096"/>
                  </a:cubicBezTo>
                  <a:cubicBezTo>
                    <a:pt x="1215" y="9525"/>
                    <a:pt x="11787" y="12383"/>
                    <a:pt x="23694" y="12383"/>
                  </a:cubicBezTo>
                  <a:close/>
                </a:path>
              </a:pathLst>
            </a:custGeom>
            <a:grpFill/>
            <a:ln w="9525" cap="flat">
              <a:noFill/>
              <a:prstDash val="solid"/>
              <a:miter/>
            </a:ln>
          </p:spPr>
          <p:txBody>
            <a:bodyPr rtlCol="0" anchor="ctr"/>
            <a:lstStyle/>
            <a:p>
              <a:endParaRPr lang="zh-CN" altLang="en-US"/>
            </a:p>
          </p:txBody>
        </p:sp>
        <p:sp>
          <p:nvSpPr>
            <p:cNvPr id="288" name="任意多边形: 形状 287"/>
            <p:cNvSpPr/>
            <p:nvPr/>
          </p:nvSpPr>
          <p:spPr>
            <a:xfrm>
              <a:off x="6287587" y="3543014"/>
              <a:ext cx="40274" cy="11525"/>
            </a:xfrm>
            <a:custGeom>
              <a:avLst/>
              <a:gdLst>
                <a:gd name="connsiteX0" fmla="*/ 22819 w 40274"/>
                <a:gd name="connsiteY0" fmla="*/ 11525 h 11525"/>
                <a:gd name="connsiteX1" fmla="*/ 40060 w 40274"/>
                <a:gd name="connsiteY1" fmla="*/ 5715 h 11525"/>
                <a:gd name="connsiteX2" fmla="*/ 17485 w 40274"/>
                <a:gd name="connsiteY2" fmla="*/ 0 h 11525"/>
                <a:gd name="connsiteX3" fmla="*/ 150 w 40274"/>
                <a:gd name="connsiteY3" fmla="*/ 5715 h 11525"/>
                <a:gd name="connsiteX4" fmla="*/ 22819 w 40274"/>
                <a:gd name="connsiteY4" fmla="*/ 11525 h 11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74" h="11525">
                  <a:moveTo>
                    <a:pt x="22819" y="11525"/>
                  </a:moveTo>
                  <a:cubicBezTo>
                    <a:pt x="33963" y="11525"/>
                    <a:pt x="41679" y="8858"/>
                    <a:pt x="40060" y="5715"/>
                  </a:cubicBezTo>
                  <a:cubicBezTo>
                    <a:pt x="38536" y="2572"/>
                    <a:pt x="28439" y="0"/>
                    <a:pt x="17485" y="0"/>
                  </a:cubicBezTo>
                  <a:cubicBezTo>
                    <a:pt x="6532" y="0"/>
                    <a:pt x="-1184" y="2572"/>
                    <a:pt x="150" y="5715"/>
                  </a:cubicBezTo>
                  <a:cubicBezTo>
                    <a:pt x="1578" y="8954"/>
                    <a:pt x="11675" y="11525"/>
                    <a:pt x="22819" y="11525"/>
                  </a:cubicBezTo>
                  <a:close/>
                </a:path>
              </a:pathLst>
            </a:custGeom>
            <a:grpFill/>
            <a:ln w="9525" cap="flat">
              <a:noFill/>
              <a:prstDash val="solid"/>
              <a:miter/>
            </a:ln>
          </p:spPr>
          <p:txBody>
            <a:bodyPr rtlCol="0" anchor="ctr"/>
            <a:lstStyle/>
            <a:p>
              <a:endParaRPr lang="zh-CN" altLang="en-US"/>
            </a:p>
          </p:txBody>
        </p:sp>
        <p:sp>
          <p:nvSpPr>
            <p:cNvPr id="289" name="任意多边形: 形状 288"/>
            <p:cNvSpPr/>
            <p:nvPr/>
          </p:nvSpPr>
          <p:spPr>
            <a:xfrm>
              <a:off x="6367696" y="3543585"/>
              <a:ext cx="36515" cy="10382"/>
            </a:xfrm>
            <a:custGeom>
              <a:avLst/>
              <a:gdLst>
                <a:gd name="connsiteX0" fmla="*/ 21292 w 36515"/>
                <a:gd name="connsiteY0" fmla="*/ 10382 h 10382"/>
                <a:gd name="connsiteX1" fmla="*/ 36247 w 36515"/>
                <a:gd name="connsiteY1" fmla="*/ 5144 h 10382"/>
                <a:gd name="connsiteX2" fmla="*/ 15196 w 36515"/>
                <a:gd name="connsiteY2" fmla="*/ 0 h 10382"/>
                <a:gd name="connsiteX3" fmla="*/ 242 w 36515"/>
                <a:gd name="connsiteY3" fmla="*/ 5144 h 10382"/>
                <a:gd name="connsiteX4" fmla="*/ 21292 w 36515"/>
                <a:gd name="connsiteY4" fmla="*/ 10382 h 10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15" h="10382">
                  <a:moveTo>
                    <a:pt x="21292" y="10382"/>
                  </a:moveTo>
                  <a:cubicBezTo>
                    <a:pt x="31294" y="10382"/>
                    <a:pt x="37961" y="8001"/>
                    <a:pt x="36247" y="5144"/>
                  </a:cubicBezTo>
                  <a:cubicBezTo>
                    <a:pt x="34532" y="2286"/>
                    <a:pt x="25102" y="0"/>
                    <a:pt x="15196" y="0"/>
                  </a:cubicBezTo>
                  <a:cubicBezTo>
                    <a:pt x="5290" y="0"/>
                    <a:pt x="-1377" y="2286"/>
                    <a:pt x="242" y="5144"/>
                  </a:cubicBezTo>
                  <a:cubicBezTo>
                    <a:pt x="1861" y="8096"/>
                    <a:pt x="11291" y="10382"/>
                    <a:pt x="21292" y="10382"/>
                  </a:cubicBezTo>
                  <a:close/>
                </a:path>
              </a:pathLst>
            </a:custGeom>
            <a:grpFill/>
            <a:ln w="9525" cap="flat">
              <a:noFill/>
              <a:prstDash val="solid"/>
              <a:miter/>
            </a:ln>
          </p:spPr>
          <p:txBody>
            <a:bodyPr rtlCol="0" anchor="ctr"/>
            <a:lstStyle/>
            <a:p>
              <a:endParaRPr lang="zh-CN" altLang="en-US"/>
            </a:p>
          </p:txBody>
        </p:sp>
        <p:sp>
          <p:nvSpPr>
            <p:cNvPr id="290" name="任意多边形: 形状 289"/>
            <p:cNvSpPr/>
            <p:nvPr/>
          </p:nvSpPr>
          <p:spPr>
            <a:xfrm>
              <a:off x="6447712" y="3544157"/>
              <a:ext cx="32796" cy="9239"/>
            </a:xfrm>
            <a:custGeom>
              <a:avLst/>
              <a:gdLst>
                <a:gd name="connsiteX0" fmla="*/ 19666 w 32796"/>
                <a:gd name="connsiteY0" fmla="*/ 9239 h 9239"/>
                <a:gd name="connsiteX1" fmla="*/ 32430 w 32796"/>
                <a:gd name="connsiteY1" fmla="*/ 4572 h 9239"/>
                <a:gd name="connsiteX2" fmla="*/ 13094 w 32796"/>
                <a:gd name="connsiteY2" fmla="*/ 0 h 9239"/>
                <a:gd name="connsiteX3" fmla="*/ 331 w 32796"/>
                <a:gd name="connsiteY3" fmla="*/ 4572 h 9239"/>
                <a:gd name="connsiteX4" fmla="*/ 19666 w 32796"/>
                <a:gd name="connsiteY4" fmla="*/ 9239 h 9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96" h="9239">
                  <a:moveTo>
                    <a:pt x="19666" y="9239"/>
                  </a:moveTo>
                  <a:cubicBezTo>
                    <a:pt x="28620" y="9239"/>
                    <a:pt x="34335" y="7144"/>
                    <a:pt x="32430" y="4572"/>
                  </a:cubicBezTo>
                  <a:cubicBezTo>
                    <a:pt x="30525" y="2000"/>
                    <a:pt x="21952" y="0"/>
                    <a:pt x="13094" y="0"/>
                  </a:cubicBezTo>
                  <a:cubicBezTo>
                    <a:pt x="4331" y="0"/>
                    <a:pt x="-1479" y="2000"/>
                    <a:pt x="331" y="4572"/>
                  </a:cubicBezTo>
                  <a:cubicBezTo>
                    <a:pt x="2140" y="7144"/>
                    <a:pt x="10808" y="9239"/>
                    <a:pt x="19666" y="9239"/>
                  </a:cubicBezTo>
                  <a:close/>
                </a:path>
              </a:pathLst>
            </a:custGeom>
            <a:grpFill/>
            <a:ln w="9525" cap="flat">
              <a:noFill/>
              <a:prstDash val="solid"/>
              <a:miter/>
            </a:ln>
          </p:spPr>
          <p:txBody>
            <a:bodyPr rtlCol="0" anchor="ctr"/>
            <a:lstStyle/>
            <a:p>
              <a:endParaRPr lang="zh-CN" altLang="en-US"/>
            </a:p>
          </p:txBody>
        </p:sp>
        <p:sp>
          <p:nvSpPr>
            <p:cNvPr id="291" name="任意多边形: 形状 290"/>
            <p:cNvSpPr/>
            <p:nvPr/>
          </p:nvSpPr>
          <p:spPr>
            <a:xfrm>
              <a:off x="6527770" y="3544728"/>
              <a:ext cx="28991" cy="8096"/>
            </a:xfrm>
            <a:custGeom>
              <a:avLst/>
              <a:gdLst>
                <a:gd name="connsiteX0" fmla="*/ 17905 w 28991"/>
                <a:gd name="connsiteY0" fmla="*/ 8096 h 8096"/>
                <a:gd name="connsiteX1" fmla="*/ 28572 w 28991"/>
                <a:gd name="connsiteY1" fmla="*/ 4001 h 8096"/>
                <a:gd name="connsiteX2" fmla="*/ 11142 w 28991"/>
                <a:gd name="connsiteY2" fmla="*/ 0 h 8096"/>
                <a:gd name="connsiteX3" fmla="*/ 379 w 28991"/>
                <a:gd name="connsiteY3" fmla="*/ 4001 h 8096"/>
                <a:gd name="connsiteX4" fmla="*/ 17905 w 28991"/>
                <a:gd name="connsiteY4" fmla="*/ 8096 h 8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91" h="8096">
                  <a:moveTo>
                    <a:pt x="17905" y="8096"/>
                  </a:moveTo>
                  <a:cubicBezTo>
                    <a:pt x="25715" y="8096"/>
                    <a:pt x="30478" y="6287"/>
                    <a:pt x="28572" y="4001"/>
                  </a:cubicBezTo>
                  <a:cubicBezTo>
                    <a:pt x="26668" y="1810"/>
                    <a:pt x="18857" y="0"/>
                    <a:pt x="11142" y="0"/>
                  </a:cubicBezTo>
                  <a:cubicBezTo>
                    <a:pt x="3427" y="0"/>
                    <a:pt x="-1431" y="1810"/>
                    <a:pt x="379" y="4001"/>
                  </a:cubicBezTo>
                  <a:cubicBezTo>
                    <a:pt x="2284" y="6287"/>
                    <a:pt x="10094" y="8096"/>
                    <a:pt x="17905" y="8096"/>
                  </a:cubicBezTo>
                  <a:close/>
                </a:path>
              </a:pathLst>
            </a:custGeom>
            <a:grpFill/>
            <a:ln w="9525" cap="flat">
              <a:noFill/>
              <a:prstDash val="solid"/>
              <a:miter/>
            </a:ln>
          </p:spPr>
          <p:txBody>
            <a:bodyPr rtlCol="0" anchor="ctr"/>
            <a:lstStyle/>
            <a:p>
              <a:endParaRPr lang="zh-CN" altLang="en-US"/>
            </a:p>
          </p:txBody>
        </p:sp>
        <p:sp>
          <p:nvSpPr>
            <p:cNvPr id="292" name="任意多边形: 形状 291"/>
            <p:cNvSpPr/>
            <p:nvPr/>
          </p:nvSpPr>
          <p:spPr>
            <a:xfrm>
              <a:off x="6608034" y="3545395"/>
              <a:ext cx="24808" cy="6858"/>
            </a:xfrm>
            <a:custGeom>
              <a:avLst/>
              <a:gdLst>
                <a:gd name="connsiteX0" fmla="*/ 15745 w 24808"/>
                <a:gd name="connsiteY0" fmla="*/ 6858 h 6858"/>
                <a:gd name="connsiteX1" fmla="*/ 24318 w 24808"/>
                <a:gd name="connsiteY1" fmla="*/ 3429 h 6858"/>
                <a:gd name="connsiteX2" fmla="*/ 9078 w 24808"/>
                <a:gd name="connsiteY2" fmla="*/ 0 h 6858"/>
                <a:gd name="connsiteX3" fmla="*/ 410 w 24808"/>
                <a:gd name="connsiteY3" fmla="*/ 3429 h 6858"/>
                <a:gd name="connsiteX4" fmla="*/ 15745 w 24808"/>
                <a:gd name="connsiteY4" fmla="*/ 6858 h 6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08" h="6858">
                  <a:moveTo>
                    <a:pt x="15745" y="6858"/>
                  </a:moveTo>
                  <a:cubicBezTo>
                    <a:pt x="22413" y="6858"/>
                    <a:pt x="26223" y="5334"/>
                    <a:pt x="24318" y="3429"/>
                  </a:cubicBezTo>
                  <a:cubicBezTo>
                    <a:pt x="22508" y="1524"/>
                    <a:pt x="15650" y="0"/>
                    <a:pt x="9078" y="0"/>
                  </a:cubicBezTo>
                  <a:cubicBezTo>
                    <a:pt x="2506" y="0"/>
                    <a:pt x="-1304" y="1524"/>
                    <a:pt x="410" y="3429"/>
                  </a:cubicBezTo>
                  <a:cubicBezTo>
                    <a:pt x="2315" y="5239"/>
                    <a:pt x="9173" y="6858"/>
                    <a:pt x="15745" y="6858"/>
                  </a:cubicBezTo>
                  <a:close/>
                </a:path>
              </a:pathLst>
            </a:custGeom>
            <a:grpFill/>
            <a:ln w="9525" cap="flat">
              <a:noFill/>
              <a:prstDash val="solid"/>
              <a:miter/>
            </a:ln>
          </p:spPr>
          <p:txBody>
            <a:bodyPr rtlCol="0" anchor="ctr"/>
            <a:lstStyle/>
            <a:p>
              <a:endParaRPr lang="zh-CN" altLang="en-US"/>
            </a:p>
          </p:txBody>
        </p:sp>
        <p:sp>
          <p:nvSpPr>
            <p:cNvPr id="293" name="任意多边形: 形状 292"/>
            <p:cNvSpPr/>
            <p:nvPr/>
          </p:nvSpPr>
          <p:spPr>
            <a:xfrm>
              <a:off x="6688263" y="3545966"/>
              <a:ext cx="20861" cy="5715"/>
            </a:xfrm>
            <a:custGeom>
              <a:avLst/>
              <a:gdLst>
                <a:gd name="connsiteX0" fmla="*/ 13526 w 20861"/>
                <a:gd name="connsiteY0" fmla="*/ 5715 h 5715"/>
                <a:gd name="connsiteX1" fmla="*/ 20385 w 20861"/>
                <a:gd name="connsiteY1" fmla="*/ 2858 h 5715"/>
                <a:gd name="connsiteX2" fmla="*/ 7335 w 20861"/>
                <a:gd name="connsiteY2" fmla="*/ 0 h 5715"/>
                <a:gd name="connsiteX3" fmla="*/ 477 w 20861"/>
                <a:gd name="connsiteY3" fmla="*/ 2858 h 5715"/>
                <a:gd name="connsiteX4" fmla="*/ 13526 w 20861"/>
                <a:gd name="connsiteY4" fmla="*/ 5715 h 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61" h="5715">
                  <a:moveTo>
                    <a:pt x="13526" y="5715"/>
                  </a:moveTo>
                  <a:cubicBezTo>
                    <a:pt x="19051" y="5715"/>
                    <a:pt x="22099" y="4382"/>
                    <a:pt x="20385" y="2858"/>
                  </a:cubicBezTo>
                  <a:cubicBezTo>
                    <a:pt x="18670" y="1238"/>
                    <a:pt x="12764" y="0"/>
                    <a:pt x="7335" y="0"/>
                  </a:cubicBezTo>
                  <a:cubicBezTo>
                    <a:pt x="1811" y="0"/>
                    <a:pt x="-1237" y="1238"/>
                    <a:pt x="477" y="2858"/>
                  </a:cubicBezTo>
                  <a:cubicBezTo>
                    <a:pt x="2096" y="4382"/>
                    <a:pt x="8002" y="5715"/>
                    <a:pt x="13526" y="5715"/>
                  </a:cubicBezTo>
                  <a:close/>
                </a:path>
              </a:pathLst>
            </a:custGeom>
            <a:grpFill/>
            <a:ln w="9525" cap="flat">
              <a:noFill/>
              <a:prstDash val="solid"/>
              <a:miter/>
            </a:ln>
          </p:spPr>
          <p:txBody>
            <a:bodyPr rtlCol="0" anchor="ctr"/>
            <a:lstStyle/>
            <a:p>
              <a:endParaRPr lang="zh-CN" altLang="en-US"/>
            </a:p>
          </p:txBody>
        </p:sp>
        <p:sp>
          <p:nvSpPr>
            <p:cNvPr id="294" name="任意多边形: 形状 293"/>
            <p:cNvSpPr/>
            <p:nvPr/>
          </p:nvSpPr>
          <p:spPr>
            <a:xfrm>
              <a:off x="6768384" y="3546538"/>
              <a:ext cx="16934" cy="4572"/>
            </a:xfrm>
            <a:custGeom>
              <a:avLst/>
              <a:gdLst>
                <a:gd name="connsiteX0" fmla="*/ 11224 w 16934"/>
                <a:gd name="connsiteY0" fmla="*/ 4572 h 4572"/>
                <a:gd name="connsiteX1" fmla="*/ 16463 w 16934"/>
                <a:gd name="connsiteY1" fmla="*/ 2286 h 4572"/>
                <a:gd name="connsiteX2" fmla="*/ 5700 w 16934"/>
                <a:gd name="connsiteY2" fmla="*/ 0 h 4572"/>
                <a:gd name="connsiteX3" fmla="*/ 461 w 16934"/>
                <a:gd name="connsiteY3" fmla="*/ 2286 h 4572"/>
                <a:gd name="connsiteX4" fmla="*/ 11224 w 16934"/>
                <a:gd name="connsiteY4" fmla="*/ 4572 h 4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34" h="4572">
                  <a:moveTo>
                    <a:pt x="11224" y="4572"/>
                  </a:moveTo>
                  <a:cubicBezTo>
                    <a:pt x="15701" y="4572"/>
                    <a:pt x="17987" y="3524"/>
                    <a:pt x="16463" y="2286"/>
                  </a:cubicBezTo>
                  <a:cubicBezTo>
                    <a:pt x="14939" y="1048"/>
                    <a:pt x="10081" y="0"/>
                    <a:pt x="5700" y="0"/>
                  </a:cubicBezTo>
                  <a:cubicBezTo>
                    <a:pt x="1319" y="0"/>
                    <a:pt x="-1063" y="1048"/>
                    <a:pt x="461" y="2286"/>
                  </a:cubicBezTo>
                  <a:cubicBezTo>
                    <a:pt x="1985" y="3524"/>
                    <a:pt x="6843" y="4572"/>
                    <a:pt x="11224" y="4572"/>
                  </a:cubicBezTo>
                  <a:close/>
                </a:path>
              </a:pathLst>
            </a:custGeom>
            <a:grpFill/>
            <a:ln w="9525" cap="flat">
              <a:noFill/>
              <a:prstDash val="solid"/>
              <a:miter/>
            </a:ln>
          </p:spPr>
          <p:txBody>
            <a:bodyPr rtlCol="0" anchor="ctr"/>
            <a:lstStyle/>
            <a:p>
              <a:endParaRPr lang="zh-CN" altLang="en-US"/>
            </a:p>
          </p:txBody>
        </p:sp>
        <p:sp>
          <p:nvSpPr>
            <p:cNvPr id="295" name="任意多边形: 形状 294"/>
            <p:cNvSpPr/>
            <p:nvPr/>
          </p:nvSpPr>
          <p:spPr>
            <a:xfrm>
              <a:off x="6848320" y="3546919"/>
              <a:ext cx="13464" cy="3619"/>
            </a:xfrm>
            <a:custGeom>
              <a:avLst/>
              <a:gdLst>
                <a:gd name="connsiteX0" fmla="*/ 9108 w 13464"/>
                <a:gd name="connsiteY0" fmla="*/ 3619 h 3619"/>
                <a:gd name="connsiteX1" fmla="*/ 13013 w 13464"/>
                <a:gd name="connsiteY1" fmla="*/ 1810 h 3619"/>
                <a:gd name="connsiteX2" fmla="*/ 4345 w 13464"/>
                <a:gd name="connsiteY2" fmla="*/ 0 h 3619"/>
                <a:gd name="connsiteX3" fmla="*/ 440 w 13464"/>
                <a:gd name="connsiteY3" fmla="*/ 1810 h 3619"/>
                <a:gd name="connsiteX4" fmla="*/ 9108 w 13464"/>
                <a:gd name="connsiteY4" fmla="*/ 3619 h 3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4" h="3619">
                  <a:moveTo>
                    <a:pt x="9108" y="3619"/>
                  </a:moveTo>
                  <a:cubicBezTo>
                    <a:pt x="12632" y="3619"/>
                    <a:pt x="14346" y="2762"/>
                    <a:pt x="13013" y="1810"/>
                  </a:cubicBezTo>
                  <a:cubicBezTo>
                    <a:pt x="11679" y="857"/>
                    <a:pt x="7774" y="0"/>
                    <a:pt x="4345" y="0"/>
                  </a:cubicBezTo>
                  <a:cubicBezTo>
                    <a:pt x="916" y="0"/>
                    <a:pt x="-893" y="762"/>
                    <a:pt x="440" y="1810"/>
                  </a:cubicBezTo>
                  <a:cubicBezTo>
                    <a:pt x="1774" y="2857"/>
                    <a:pt x="5679" y="3619"/>
                    <a:pt x="9108" y="3619"/>
                  </a:cubicBezTo>
                  <a:close/>
                </a:path>
              </a:pathLst>
            </a:custGeom>
            <a:grpFill/>
            <a:ln w="9525" cap="flat">
              <a:noFill/>
              <a:prstDash val="solid"/>
              <a:miter/>
            </a:ln>
          </p:spPr>
          <p:txBody>
            <a:bodyPr rtlCol="0" anchor="ctr"/>
            <a:lstStyle/>
            <a:p>
              <a:endParaRPr lang="zh-CN" altLang="en-US"/>
            </a:p>
          </p:txBody>
        </p:sp>
        <p:sp>
          <p:nvSpPr>
            <p:cNvPr id="296" name="任意多边形: 形状 295"/>
            <p:cNvSpPr/>
            <p:nvPr/>
          </p:nvSpPr>
          <p:spPr>
            <a:xfrm>
              <a:off x="6928058" y="3547491"/>
              <a:ext cx="10376" cy="2666"/>
            </a:xfrm>
            <a:custGeom>
              <a:avLst/>
              <a:gdLst>
                <a:gd name="connsiteX0" fmla="*/ 7188 w 10376"/>
                <a:gd name="connsiteY0" fmla="*/ 2667 h 2666"/>
                <a:gd name="connsiteX1" fmla="*/ 9951 w 10376"/>
                <a:gd name="connsiteY1" fmla="*/ 1333 h 2666"/>
                <a:gd name="connsiteX2" fmla="*/ 3188 w 10376"/>
                <a:gd name="connsiteY2" fmla="*/ 0 h 2666"/>
                <a:gd name="connsiteX3" fmla="*/ 426 w 10376"/>
                <a:gd name="connsiteY3" fmla="*/ 1333 h 2666"/>
                <a:gd name="connsiteX4" fmla="*/ 7188 w 10376"/>
                <a:gd name="connsiteY4" fmla="*/ 2667 h 2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6" h="2666">
                  <a:moveTo>
                    <a:pt x="7188" y="2667"/>
                  </a:moveTo>
                  <a:cubicBezTo>
                    <a:pt x="9856" y="2667"/>
                    <a:pt x="11094" y="2096"/>
                    <a:pt x="9951" y="1333"/>
                  </a:cubicBezTo>
                  <a:cubicBezTo>
                    <a:pt x="8808" y="571"/>
                    <a:pt x="5855" y="0"/>
                    <a:pt x="3188" y="0"/>
                  </a:cubicBezTo>
                  <a:cubicBezTo>
                    <a:pt x="521" y="0"/>
                    <a:pt x="-717" y="571"/>
                    <a:pt x="426" y="1333"/>
                  </a:cubicBezTo>
                  <a:cubicBezTo>
                    <a:pt x="1474" y="2000"/>
                    <a:pt x="4521" y="2667"/>
                    <a:pt x="7188" y="2667"/>
                  </a:cubicBezTo>
                  <a:close/>
                </a:path>
              </a:pathLst>
            </a:custGeom>
            <a:grpFill/>
            <a:ln w="9525" cap="flat">
              <a:noFill/>
              <a:prstDash val="solid"/>
              <a:miter/>
            </a:ln>
          </p:spPr>
          <p:txBody>
            <a:bodyPr rtlCol="0" anchor="ctr"/>
            <a:lstStyle/>
            <a:p>
              <a:endParaRPr lang="zh-CN" altLang="en-US"/>
            </a:p>
          </p:txBody>
        </p:sp>
        <p:sp>
          <p:nvSpPr>
            <p:cNvPr id="297" name="任意多边形: 形状 296"/>
            <p:cNvSpPr/>
            <p:nvPr/>
          </p:nvSpPr>
          <p:spPr>
            <a:xfrm>
              <a:off x="7007819" y="3547776"/>
              <a:ext cx="7159" cy="1904"/>
            </a:xfrm>
            <a:custGeom>
              <a:avLst/>
              <a:gdLst>
                <a:gd name="connsiteX0" fmla="*/ 5056 w 7159"/>
                <a:gd name="connsiteY0" fmla="*/ 1905 h 1904"/>
                <a:gd name="connsiteX1" fmla="*/ 6866 w 7159"/>
                <a:gd name="connsiteY1" fmla="*/ 953 h 1904"/>
                <a:gd name="connsiteX2" fmla="*/ 2104 w 7159"/>
                <a:gd name="connsiteY2" fmla="*/ 0 h 1904"/>
                <a:gd name="connsiteX3" fmla="*/ 294 w 7159"/>
                <a:gd name="connsiteY3" fmla="*/ 953 h 1904"/>
                <a:gd name="connsiteX4" fmla="*/ 5056 w 7159"/>
                <a:gd name="connsiteY4" fmla="*/ 1905 h 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9" h="1904">
                  <a:moveTo>
                    <a:pt x="5056" y="1905"/>
                  </a:moveTo>
                  <a:cubicBezTo>
                    <a:pt x="6866" y="1905"/>
                    <a:pt x="7628" y="1524"/>
                    <a:pt x="6866" y="953"/>
                  </a:cubicBezTo>
                  <a:cubicBezTo>
                    <a:pt x="6009" y="476"/>
                    <a:pt x="3913" y="0"/>
                    <a:pt x="2104" y="0"/>
                  </a:cubicBezTo>
                  <a:cubicBezTo>
                    <a:pt x="294" y="0"/>
                    <a:pt x="-468" y="381"/>
                    <a:pt x="294" y="953"/>
                  </a:cubicBezTo>
                  <a:cubicBezTo>
                    <a:pt x="1151" y="1524"/>
                    <a:pt x="3246" y="1905"/>
                    <a:pt x="5056" y="1905"/>
                  </a:cubicBezTo>
                  <a:close/>
                </a:path>
              </a:pathLst>
            </a:custGeom>
            <a:grpFill/>
            <a:ln w="9525" cap="flat">
              <a:noFill/>
              <a:prstDash val="solid"/>
              <a:miter/>
            </a:ln>
          </p:spPr>
          <p:txBody>
            <a:bodyPr rtlCol="0" anchor="ctr"/>
            <a:lstStyle/>
            <a:p>
              <a:endParaRPr lang="zh-CN" altLang="en-US"/>
            </a:p>
          </p:txBody>
        </p:sp>
        <p:sp>
          <p:nvSpPr>
            <p:cNvPr id="298" name="任意多边形: 形状 297"/>
            <p:cNvSpPr/>
            <p:nvPr/>
          </p:nvSpPr>
          <p:spPr>
            <a:xfrm>
              <a:off x="7087366" y="3548157"/>
              <a:ext cx="4334" cy="1143"/>
            </a:xfrm>
            <a:custGeom>
              <a:avLst/>
              <a:gdLst>
                <a:gd name="connsiteX0" fmla="*/ 3138 w 4334"/>
                <a:gd name="connsiteY0" fmla="*/ 1143 h 1143"/>
                <a:gd name="connsiteX1" fmla="*/ 4090 w 4334"/>
                <a:gd name="connsiteY1" fmla="*/ 572 h 1143"/>
                <a:gd name="connsiteX2" fmla="*/ 1233 w 4334"/>
                <a:gd name="connsiteY2" fmla="*/ 0 h 1143"/>
                <a:gd name="connsiteX3" fmla="*/ 185 w 4334"/>
                <a:gd name="connsiteY3" fmla="*/ 572 h 1143"/>
                <a:gd name="connsiteX4" fmla="*/ 3138 w 4334"/>
                <a:gd name="connsiteY4" fmla="*/ 1143 h 1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34" h="1143">
                  <a:moveTo>
                    <a:pt x="3138" y="1143"/>
                  </a:moveTo>
                  <a:cubicBezTo>
                    <a:pt x="4185" y="1143"/>
                    <a:pt x="4662" y="857"/>
                    <a:pt x="4090" y="572"/>
                  </a:cubicBezTo>
                  <a:cubicBezTo>
                    <a:pt x="3519" y="286"/>
                    <a:pt x="2281" y="0"/>
                    <a:pt x="1233" y="0"/>
                  </a:cubicBezTo>
                  <a:cubicBezTo>
                    <a:pt x="185" y="0"/>
                    <a:pt x="-291" y="286"/>
                    <a:pt x="185" y="572"/>
                  </a:cubicBezTo>
                  <a:cubicBezTo>
                    <a:pt x="757" y="953"/>
                    <a:pt x="2090" y="1143"/>
                    <a:pt x="3138" y="1143"/>
                  </a:cubicBezTo>
                  <a:close/>
                </a:path>
              </a:pathLst>
            </a:custGeom>
            <a:grpFill/>
            <a:ln w="9525" cap="flat">
              <a:noFill/>
              <a:prstDash val="solid"/>
              <a:miter/>
            </a:ln>
          </p:spPr>
          <p:txBody>
            <a:bodyPr rtlCol="0" anchor="ctr"/>
            <a:lstStyle/>
            <a:p>
              <a:endParaRPr lang="zh-CN" altLang="en-US"/>
            </a:p>
          </p:txBody>
        </p:sp>
        <p:sp>
          <p:nvSpPr>
            <p:cNvPr id="299" name="任意多边形: 形状 298"/>
            <p:cNvSpPr/>
            <p:nvPr/>
          </p:nvSpPr>
          <p:spPr>
            <a:xfrm>
              <a:off x="7166760" y="3548443"/>
              <a:ext cx="1983" cy="571"/>
            </a:xfrm>
            <a:custGeom>
              <a:avLst/>
              <a:gdLst>
                <a:gd name="connsiteX0" fmla="*/ 1468 w 1983"/>
                <a:gd name="connsiteY0" fmla="*/ 572 h 571"/>
                <a:gd name="connsiteX1" fmla="*/ 1849 w 1983"/>
                <a:gd name="connsiteY1" fmla="*/ 286 h 571"/>
                <a:gd name="connsiteX2" fmla="*/ 515 w 1983"/>
                <a:gd name="connsiteY2" fmla="*/ 0 h 571"/>
                <a:gd name="connsiteX3" fmla="*/ 134 w 1983"/>
                <a:gd name="connsiteY3" fmla="*/ 286 h 571"/>
                <a:gd name="connsiteX4" fmla="*/ 1468 w 1983"/>
                <a:gd name="connsiteY4" fmla="*/ 572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3" h="571">
                  <a:moveTo>
                    <a:pt x="1468" y="572"/>
                  </a:moveTo>
                  <a:cubicBezTo>
                    <a:pt x="1944" y="572"/>
                    <a:pt x="2135" y="476"/>
                    <a:pt x="1849" y="286"/>
                  </a:cubicBezTo>
                  <a:cubicBezTo>
                    <a:pt x="1563" y="191"/>
                    <a:pt x="991" y="0"/>
                    <a:pt x="515" y="0"/>
                  </a:cubicBezTo>
                  <a:cubicBezTo>
                    <a:pt x="39" y="0"/>
                    <a:pt x="-152" y="95"/>
                    <a:pt x="134" y="286"/>
                  </a:cubicBezTo>
                  <a:cubicBezTo>
                    <a:pt x="420" y="476"/>
                    <a:pt x="991" y="572"/>
                    <a:pt x="1468" y="572"/>
                  </a:cubicBezTo>
                  <a:close/>
                </a:path>
              </a:pathLst>
            </a:custGeom>
            <a:grpFill/>
            <a:ln w="9525" cap="flat">
              <a:noFill/>
              <a:prstDash val="solid"/>
              <a:miter/>
            </a:ln>
          </p:spPr>
          <p:txBody>
            <a:bodyPr rtlCol="0" anchor="ctr"/>
            <a:lstStyle/>
            <a:p>
              <a:endParaRPr lang="zh-CN" altLang="en-US"/>
            </a:p>
          </p:txBody>
        </p:sp>
        <p:sp>
          <p:nvSpPr>
            <p:cNvPr id="300" name="任意多边形: 形状 299"/>
            <p:cNvSpPr/>
            <p:nvPr/>
          </p:nvSpPr>
          <p:spPr>
            <a:xfrm>
              <a:off x="7245627" y="3548729"/>
              <a:ext cx="563" cy="95"/>
            </a:xfrm>
            <a:custGeom>
              <a:avLst/>
              <a:gdLst>
                <a:gd name="connsiteX0" fmla="*/ 420 w 563"/>
                <a:gd name="connsiteY0" fmla="*/ 95 h 95"/>
                <a:gd name="connsiteX1" fmla="*/ 420 w 563"/>
                <a:gd name="connsiteY1" fmla="*/ 95 h 95"/>
                <a:gd name="connsiteX2" fmla="*/ 135 w 563"/>
                <a:gd name="connsiteY2" fmla="*/ 0 h 95"/>
                <a:gd name="connsiteX3" fmla="*/ 39 w 563"/>
                <a:gd name="connsiteY3" fmla="*/ 95 h 95"/>
                <a:gd name="connsiteX4" fmla="*/ 420 w 563"/>
                <a:gd name="connsiteY4" fmla="*/ 95 h 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3" h="95">
                  <a:moveTo>
                    <a:pt x="420" y="95"/>
                  </a:moveTo>
                  <a:cubicBezTo>
                    <a:pt x="611" y="95"/>
                    <a:pt x="611" y="95"/>
                    <a:pt x="420" y="95"/>
                  </a:cubicBezTo>
                  <a:cubicBezTo>
                    <a:pt x="420" y="0"/>
                    <a:pt x="325" y="0"/>
                    <a:pt x="135" y="0"/>
                  </a:cubicBezTo>
                  <a:cubicBezTo>
                    <a:pt x="39" y="0"/>
                    <a:pt x="-56" y="0"/>
                    <a:pt x="39" y="95"/>
                  </a:cubicBezTo>
                  <a:cubicBezTo>
                    <a:pt x="135" y="95"/>
                    <a:pt x="325" y="95"/>
                    <a:pt x="420" y="95"/>
                  </a:cubicBezTo>
                  <a:close/>
                </a:path>
              </a:pathLst>
            </a:custGeom>
            <a:grpFill/>
            <a:ln w="9525" cap="flat">
              <a:noFill/>
              <a:prstDash val="solid"/>
              <a:miter/>
            </a:ln>
          </p:spPr>
          <p:txBody>
            <a:bodyPr rtlCol="0" anchor="ctr"/>
            <a:lstStyle/>
            <a:p>
              <a:endParaRPr lang="zh-CN" altLang="en-US"/>
            </a:p>
          </p:txBody>
        </p:sp>
        <p:sp>
          <p:nvSpPr>
            <p:cNvPr id="301" name="任意多边形: 形状 300"/>
            <p:cNvSpPr/>
            <p:nvPr/>
          </p:nvSpPr>
          <p:spPr>
            <a:xfrm>
              <a:off x="4818216" y="3572065"/>
              <a:ext cx="993" cy="190"/>
            </a:xfrm>
            <a:custGeom>
              <a:avLst/>
              <a:gdLst>
                <a:gd name="connsiteX0" fmla="*/ 290 w 993"/>
                <a:gd name="connsiteY0" fmla="*/ 190 h 190"/>
                <a:gd name="connsiteX1" fmla="*/ 956 w 993"/>
                <a:gd name="connsiteY1" fmla="*/ 95 h 190"/>
                <a:gd name="connsiteX2" fmla="*/ 766 w 993"/>
                <a:gd name="connsiteY2" fmla="*/ 0 h 190"/>
                <a:gd name="connsiteX3" fmla="*/ 99 w 993"/>
                <a:gd name="connsiteY3" fmla="*/ 95 h 190"/>
                <a:gd name="connsiteX4" fmla="*/ 290 w 993"/>
                <a:gd name="connsiteY4" fmla="*/ 190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3" h="190">
                  <a:moveTo>
                    <a:pt x="290" y="190"/>
                  </a:moveTo>
                  <a:cubicBezTo>
                    <a:pt x="575" y="190"/>
                    <a:pt x="861" y="95"/>
                    <a:pt x="956" y="95"/>
                  </a:cubicBezTo>
                  <a:cubicBezTo>
                    <a:pt x="1052" y="0"/>
                    <a:pt x="956" y="0"/>
                    <a:pt x="766" y="0"/>
                  </a:cubicBezTo>
                  <a:cubicBezTo>
                    <a:pt x="480" y="0"/>
                    <a:pt x="194" y="95"/>
                    <a:pt x="99" y="95"/>
                  </a:cubicBezTo>
                  <a:cubicBezTo>
                    <a:pt x="-91" y="95"/>
                    <a:pt x="4" y="190"/>
                    <a:pt x="290" y="190"/>
                  </a:cubicBezTo>
                  <a:close/>
                </a:path>
              </a:pathLst>
            </a:custGeom>
            <a:grpFill/>
            <a:ln w="9525" cap="flat">
              <a:noFill/>
              <a:prstDash val="solid"/>
              <a:miter/>
            </a:ln>
          </p:spPr>
          <p:txBody>
            <a:bodyPr rtlCol="0" anchor="ctr"/>
            <a:lstStyle/>
            <a:p>
              <a:endParaRPr lang="zh-CN" altLang="en-US"/>
            </a:p>
          </p:txBody>
        </p:sp>
        <p:sp>
          <p:nvSpPr>
            <p:cNvPr id="302" name="任意多边形: 形状 301"/>
            <p:cNvSpPr/>
            <p:nvPr/>
          </p:nvSpPr>
          <p:spPr>
            <a:xfrm>
              <a:off x="4898023" y="3571684"/>
              <a:ext cx="3558" cy="952"/>
            </a:xfrm>
            <a:custGeom>
              <a:avLst/>
              <a:gdLst>
                <a:gd name="connsiteX0" fmla="*/ 970 w 3558"/>
                <a:gd name="connsiteY0" fmla="*/ 953 h 952"/>
                <a:gd name="connsiteX1" fmla="*/ 3351 w 3558"/>
                <a:gd name="connsiteY1" fmla="*/ 476 h 952"/>
                <a:gd name="connsiteX2" fmla="*/ 2589 w 3558"/>
                <a:gd name="connsiteY2" fmla="*/ 0 h 952"/>
                <a:gd name="connsiteX3" fmla="*/ 207 w 3558"/>
                <a:gd name="connsiteY3" fmla="*/ 476 h 952"/>
                <a:gd name="connsiteX4" fmla="*/ 970 w 3558"/>
                <a:gd name="connsiteY4" fmla="*/ 953 h 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8" h="952">
                  <a:moveTo>
                    <a:pt x="970" y="953"/>
                  </a:moveTo>
                  <a:cubicBezTo>
                    <a:pt x="1827" y="953"/>
                    <a:pt x="2874" y="762"/>
                    <a:pt x="3351" y="476"/>
                  </a:cubicBezTo>
                  <a:cubicBezTo>
                    <a:pt x="3827" y="191"/>
                    <a:pt x="3446" y="0"/>
                    <a:pt x="2589" y="0"/>
                  </a:cubicBezTo>
                  <a:cubicBezTo>
                    <a:pt x="1732" y="0"/>
                    <a:pt x="684" y="191"/>
                    <a:pt x="207" y="476"/>
                  </a:cubicBezTo>
                  <a:cubicBezTo>
                    <a:pt x="-269" y="667"/>
                    <a:pt x="112" y="953"/>
                    <a:pt x="970" y="953"/>
                  </a:cubicBezTo>
                  <a:close/>
                </a:path>
              </a:pathLst>
            </a:custGeom>
            <a:grpFill/>
            <a:ln w="9525" cap="flat">
              <a:noFill/>
              <a:prstDash val="solid"/>
              <a:miter/>
            </a:ln>
          </p:spPr>
          <p:txBody>
            <a:bodyPr rtlCol="0" anchor="ctr"/>
            <a:lstStyle/>
            <a:p>
              <a:endParaRPr lang="zh-CN" altLang="en-US"/>
            </a:p>
          </p:txBody>
        </p:sp>
        <p:sp>
          <p:nvSpPr>
            <p:cNvPr id="303" name="任意多边形: 形状 302"/>
            <p:cNvSpPr/>
            <p:nvPr/>
          </p:nvSpPr>
          <p:spPr>
            <a:xfrm>
              <a:off x="4977885" y="3571398"/>
              <a:ext cx="5964" cy="1524"/>
            </a:xfrm>
            <a:custGeom>
              <a:avLst/>
              <a:gdLst>
                <a:gd name="connsiteX0" fmla="*/ 1689 w 5964"/>
                <a:gd name="connsiteY0" fmla="*/ 1524 h 1524"/>
                <a:gd name="connsiteX1" fmla="*/ 5689 w 5964"/>
                <a:gd name="connsiteY1" fmla="*/ 762 h 1524"/>
                <a:gd name="connsiteX2" fmla="*/ 4260 w 5964"/>
                <a:gd name="connsiteY2" fmla="*/ 0 h 1524"/>
                <a:gd name="connsiteX3" fmla="*/ 260 w 5964"/>
                <a:gd name="connsiteY3" fmla="*/ 762 h 1524"/>
                <a:gd name="connsiteX4" fmla="*/ 1689 w 5964"/>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4" h="1524">
                  <a:moveTo>
                    <a:pt x="1689" y="1524"/>
                  </a:moveTo>
                  <a:cubicBezTo>
                    <a:pt x="3212" y="1524"/>
                    <a:pt x="4927" y="1143"/>
                    <a:pt x="5689" y="762"/>
                  </a:cubicBezTo>
                  <a:cubicBezTo>
                    <a:pt x="6356" y="286"/>
                    <a:pt x="5784" y="0"/>
                    <a:pt x="4260" y="0"/>
                  </a:cubicBezTo>
                  <a:cubicBezTo>
                    <a:pt x="2736" y="0"/>
                    <a:pt x="1022" y="381"/>
                    <a:pt x="260" y="762"/>
                  </a:cubicBezTo>
                  <a:cubicBezTo>
                    <a:pt x="-407" y="1143"/>
                    <a:pt x="260" y="1524"/>
                    <a:pt x="1689" y="1524"/>
                  </a:cubicBezTo>
                  <a:close/>
                </a:path>
              </a:pathLst>
            </a:custGeom>
            <a:grpFill/>
            <a:ln w="9525" cap="flat">
              <a:noFill/>
              <a:prstDash val="solid"/>
              <a:miter/>
            </a:ln>
          </p:spPr>
          <p:txBody>
            <a:bodyPr rtlCol="0" anchor="ctr"/>
            <a:lstStyle/>
            <a:p>
              <a:endParaRPr lang="zh-CN" altLang="en-US"/>
            </a:p>
          </p:txBody>
        </p:sp>
        <p:sp>
          <p:nvSpPr>
            <p:cNvPr id="304" name="任意多边形: 形状 303"/>
            <p:cNvSpPr/>
            <p:nvPr/>
          </p:nvSpPr>
          <p:spPr>
            <a:xfrm>
              <a:off x="5057517" y="3570827"/>
              <a:ext cx="8801" cy="2476"/>
            </a:xfrm>
            <a:custGeom>
              <a:avLst/>
              <a:gdLst>
                <a:gd name="connsiteX0" fmla="*/ 2639 w 8801"/>
                <a:gd name="connsiteY0" fmla="*/ 2476 h 2476"/>
                <a:gd name="connsiteX1" fmla="*/ 8449 w 8801"/>
                <a:gd name="connsiteY1" fmla="*/ 1238 h 2476"/>
                <a:gd name="connsiteX2" fmla="*/ 6163 w 8801"/>
                <a:gd name="connsiteY2" fmla="*/ 0 h 2476"/>
                <a:gd name="connsiteX3" fmla="*/ 353 w 8801"/>
                <a:gd name="connsiteY3" fmla="*/ 1238 h 2476"/>
                <a:gd name="connsiteX4" fmla="*/ 2639 w 8801"/>
                <a:gd name="connsiteY4" fmla="*/ 2476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1" h="2476">
                  <a:moveTo>
                    <a:pt x="2639" y="2476"/>
                  </a:moveTo>
                  <a:cubicBezTo>
                    <a:pt x="4830" y="2476"/>
                    <a:pt x="7496" y="1905"/>
                    <a:pt x="8449" y="1238"/>
                  </a:cubicBezTo>
                  <a:cubicBezTo>
                    <a:pt x="9401" y="571"/>
                    <a:pt x="8354" y="0"/>
                    <a:pt x="6163" y="0"/>
                  </a:cubicBezTo>
                  <a:cubicBezTo>
                    <a:pt x="3972" y="0"/>
                    <a:pt x="1305" y="571"/>
                    <a:pt x="353" y="1238"/>
                  </a:cubicBezTo>
                  <a:cubicBezTo>
                    <a:pt x="-600" y="2000"/>
                    <a:pt x="448" y="2476"/>
                    <a:pt x="2639" y="2476"/>
                  </a:cubicBezTo>
                  <a:close/>
                </a:path>
              </a:pathLst>
            </a:custGeom>
            <a:grpFill/>
            <a:ln w="9525" cap="flat">
              <a:noFill/>
              <a:prstDash val="solid"/>
              <a:miter/>
            </a:ln>
          </p:spPr>
          <p:txBody>
            <a:bodyPr rtlCol="0" anchor="ctr"/>
            <a:lstStyle/>
            <a:p>
              <a:endParaRPr lang="zh-CN" altLang="en-US"/>
            </a:p>
          </p:txBody>
        </p:sp>
        <p:sp>
          <p:nvSpPr>
            <p:cNvPr id="305" name="任意多边形: 形状 304"/>
            <p:cNvSpPr/>
            <p:nvPr/>
          </p:nvSpPr>
          <p:spPr>
            <a:xfrm>
              <a:off x="5136744" y="3570446"/>
              <a:ext cx="12613" cy="3429"/>
            </a:xfrm>
            <a:custGeom>
              <a:avLst/>
              <a:gdLst>
                <a:gd name="connsiteX0" fmla="*/ 3993 w 12613"/>
                <a:gd name="connsiteY0" fmla="*/ 3429 h 3429"/>
                <a:gd name="connsiteX1" fmla="*/ 12184 w 12613"/>
                <a:gd name="connsiteY1" fmla="*/ 1714 h 3429"/>
                <a:gd name="connsiteX2" fmla="*/ 8660 w 12613"/>
                <a:gd name="connsiteY2" fmla="*/ 0 h 3429"/>
                <a:gd name="connsiteX3" fmla="*/ 468 w 12613"/>
                <a:gd name="connsiteY3" fmla="*/ 1714 h 3429"/>
                <a:gd name="connsiteX4" fmla="*/ 3993 w 12613"/>
                <a:gd name="connsiteY4" fmla="*/ 3429 h 3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13" h="3429">
                  <a:moveTo>
                    <a:pt x="3993" y="3429"/>
                  </a:moveTo>
                  <a:cubicBezTo>
                    <a:pt x="7231" y="3429"/>
                    <a:pt x="10851" y="2667"/>
                    <a:pt x="12184" y="1714"/>
                  </a:cubicBezTo>
                  <a:cubicBezTo>
                    <a:pt x="13422" y="762"/>
                    <a:pt x="11898" y="0"/>
                    <a:pt x="8660" y="0"/>
                  </a:cubicBezTo>
                  <a:cubicBezTo>
                    <a:pt x="5421" y="0"/>
                    <a:pt x="1802" y="762"/>
                    <a:pt x="468" y="1714"/>
                  </a:cubicBezTo>
                  <a:cubicBezTo>
                    <a:pt x="-865" y="2667"/>
                    <a:pt x="754" y="3429"/>
                    <a:pt x="3993" y="3429"/>
                  </a:cubicBezTo>
                  <a:close/>
                </a:path>
              </a:pathLst>
            </a:custGeom>
            <a:grpFill/>
            <a:ln w="9525" cap="flat">
              <a:noFill/>
              <a:prstDash val="solid"/>
              <a:miter/>
            </a:ln>
          </p:spPr>
          <p:txBody>
            <a:bodyPr rtlCol="0" anchor="ctr"/>
            <a:lstStyle/>
            <a:p>
              <a:endParaRPr lang="zh-CN" altLang="en-US"/>
            </a:p>
          </p:txBody>
        </p:sp>
        <p:sp>
          <p:nvSpPr>
            <p:cNvPr id="306" name="任意多边形: 形状 305"/>
            <p:cNvSpPr/>
            <p:nvPr/>
          </p:nvSpPr>
          <p:spPr>
            <a:xfrm>
              <a:off x="5215976" y="3569874"/>
              <a:ext cx="16209" cy="4572"/>
            </a:xfrm>
            <a:custGeom>
              <a:avLst/>
              <a:gdLst>
                <a:gd name="connsiteX0" fmla="*/ 5343 w 16209"/>
                <a:gd name="connsiteY0" fmla="*/ 4572 h 4572"/>
                <a:gd name="connsiteX1" fmla="*/ 15725 w 16209"/>
                <a:gd name="connsiteY1" fmla="*/ 2286 h 4572"/>
                <a:gd name="connsiteX2" fmla="*/ 10867 w 16209"/>
                <a:gd name="connsiteY2" fmla="*/ 0 h 4572"/>
                <a:gd name="connsiteX3" fmla="*/ 485 w 16209"/>
                <a:gd name="connsiteY3" fmla="*/ 2286 h 4572"/>
                <a:gd name="connsiteX4" fmla="*/ 5343 w 16209"/>
                <a:gd name="connsiteY4" fmla="*/ 4572 h 4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9" h="4572">
                  <a:moveTo>
                    <a:pt x="5343" y="4572"/>
                  </a:moveTo>
                  <a:cubicBezTo>
                    <a:pt x="9534" y="4572"/>
                    <a:pt x="14201" y="3524"/>
                    <a:pt x="15725" y="2286"/>
                  </a:cubicBezTo>
                  <a:cubicBezTo>
                    <a:pt x="17249" y="1048"/>
                    <a:pt x="15058" y="0"/>
                    <a:pt x="10867" y="0"/>
                  </a:cubicBezTo>
                  <a:cubicBezTo>
                    <a:pt x="6676" y="0"/>
                    <a:pt x="2009" y="1048"/>
                    <a:pt x="485" y="2286"/>
                  </a:cubicBezTo>
                  <a:cubicBezTo>
                    <a:pt x="-1039" y="3524"/>
                    <a:pt x="1152" y="4572"/>
                    <a:pt x="5343" y="4572"/>
                  </a:cubicBezTo>
                  <a:close/>
                </a:path>
              </a:pathLst>
            </a:custGeom>
            <a:grpFill/>
            <a:ln w="9525" cap="flat">
              <a:noFill/>
              <a:prstDash val="solid"/>
              <a:miter/>
            </a:ln>
          </p:spPr>
          <p:txBody>
            <a:bodyPr rtlCol="0" anchor="ctr"/>
            <a:lstStyle/>
            <a:p>
              <a:endParaRPr lang="zh-CN" altLang="en-US"/>
            </a:p>
          </p:txBody>
        </p:sp>
        <p:sp>
          <p:nvSpPr>
            <p:cNvPr id="307" name="任意多边形: 形状 306"/>
            <p:cNvSpPr/>
            <p:nvPr/>
          </p:nvSpPr>
          <p:spPr>
            <a:xfrm>
              <a:off x="5294935" y="3569303"/>
              <a:ext cx="20310" cy="5715"/>
            </a:xfrm>
            <a:custGeom>
              <a:avLst/>
              <a:gdLst>
                <a:gd name="connsiteX0" fmla="*/ 7060 w 20310"/>
                <a:gd name="connsiteY0" fmla="*/ 5715 h 5715"/>
                <a:gd name="connsiteX1" fmla="*/ 19823 w 20310"/>
                <a:gd name="connsiteY1" fmla="*/ 2858 h 5715"/>
                <a:gd name="connsiteX2" fmla="*/ 13251 w 20310"/>
                <a:gd name="connsiteY2" fmla="*/ 0 h 5715"/>
                <a:gd name="connsiteX3" fmla="*/ 488 w 20310"/>
                <a:gd name="connsiteY3" fmla="*/ 2858 h 5715"/>
                <a:gd name="connsiteX4" fmla="*/ 7060 w 20310"/>
                <a:gd name="connsiteY4" fmla="*/ 5715 h 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10" h="5715">
                  <a:moveTo>
                    <a:pt x="7060" y="5715"/>
                  </a:moveTo>
                  <a:cubicBezTo>
                    <a:pt x="12394" y="5715"/>
                    <a:pt x="18204" y="4382"/>
                    <a:pt x="19823" y="2858"/>
                  </a:cubicBezTo>
                  <a:cubicBezTo>
                    <a:pt x="21538" y="1238"/>
                    <a:pt x="18585" y="0"/>
                    <a:pt x="13251" y="0"/>
                  </a:cubicBezTo>
                  <a:cubicBezTo>
                    <a:pt x="7917" y="0"/>
                    <a:pt x="2202" y="1333"/>
                    <a:pt x="488" y="2858"/>
                  </a:cubicBezTo>
                  <a:cubicBezTo>
                    <a:pt x="-1227" y="4382"/>
                    <a:pt x="1726" y="5715"/>
                    <a:pt x="7060" y="5715"/>
                  </a:cubicBezTo>
                  <a:close/>
                </a:path>
              </a:pathLst>
            </a:custGeom>
            <a:grpFill/>
            <a:ln w="9525" cap="flat">
              <a:noFill/>
              <a:prstDash val="solid"/>
              <a:miter/>
            </a:ln>
          </p:spPr>
          <p:txBody>
            <a:bodyPr rtlCol="0" anchor="ctr"/>
            <a:lstStyle/>
            <a:p>
              <a:endParaRPr lang="zh-CN" altLang="en-US"/>
            </a:p>
          </p:txBody>
        </p:sp>
        <p:sp>
          <p:nvSpPr>
            <p:cNvPr id="308" name="任意多边形: 形状 307"/>
            <p:cNvSpPr/>
            <p:nvPr/>
          </p:nvSpPr>
          <p:spPr>
            <a:xfrm>
              <a:off x="5373745" y="3568541"/>
              <a:ext cx="24807" cy="7143"/>
            </a:xfrm>
            <a:custGeom>
              <a:avLst/>
              <a:gdLst>
                <a:gd name="connsiteX0" fmla="*/ 9022 w 24807"/>
                <a:gd name="connsiteY0" fmla="*/ 7144 h 7143"/>
                <a:gd name="connsiteX1" fmla="*/ 24358 w 24807"/>
                <a:gd name="connsiteY1" fmla="*/ 3524 h 7143"/>
                <a:gd name="connsiteX2" fmla="*/ 15785 w 24807"/>
                <a:gd name="connsiteY2" fmla="*/ 0 h 7143"/>
                <a:gd name="connsiteX3" fmla="*/ 450 w 24807"/>
                <a:gd name="connsiteY3" fmla="*/ 3524 h 7143"/>
                <a:gd name="connsiteX4" fmla="*/ 9022 w 24807"/>
                <a:gd name="connsiteY4" fmla="*/ 7144 h 7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07" h="7143">
                  <a:moveTo>
                    <a:pt x="9022" y="7144"/>
                  </a:moveTo>
                  <a:cubicBezTo>
                    <a:pt x="15595" y="7144"/>
                    <a:pt x="22548" y="5525"/>
                    <a:pt x="24358" y="3524"/>
                  </a:cubicBezTo>
                  <a:cubicBezTo>
                    <a:pt x="26167" y="1524"/>
                    <a:pt x="22357" y="0"/>
                    <a:pt x="15785" y="0"/>
                  </a:cubicBezTo>
                  <a:cubicBezTo>
                    <a:pt x="9213" y="0"/>
                    <a:pt x="2355" y="1619"/>
                    <a:pt x="450" y="3524"/>
                  </a:cubicBezTo>
                  <a:cubicBezTo>
                    <a:pt x="-1360" y="5525"/>
                    <a:pt x="2450" y="7144"/>
                    <a:pt x="9022" y="7144"/>
                  </a:cubicBezTo>
                  <a:close/>
                </a:path>
              </a:pathLst>
            </a:custGeom>
            <a:grpFill/>
            <a:ln w="9525" cap="flat">
              <a:noFill/>
              <a:prstDash val="solid"/>
              <a:miter/>
            </a:ln>
          </p:spPr>
          <p:txBody>
            <a:bodyPr rtlCol="0" anchor="ctr"/>
            <a:lstStyle/>
            <a:p>
              <a:endParaRPr lang="zh-CN" altLang="en-US"/>
            </a:p>
          </p:txBody>
        </p:sp>
        <p:sp>
          <p:nvSpPr>
            <p:cNvPr id="309" name="任意多边形: 形状 308"/>
            <p:cNvSpPr/>
            <p:nvPr/>
          </p:nvSpPr>
          <p:spPr>
            <a:xfrm>
              <a:off x="5452700" y="3567874"/>
              <a:ext cx="29165" cy="8477"/>
            </a:xfrm>
            <a:custGeom>
              <a:avLst/>
              <a:gdLst>
                <a:gd name="connsiteX0" fmla="*/ 11029 w 29165"/>
                <a:gd name="connsiteY0" fmla="*/ 8477 h 8477"/>
                <a:gd name="connsiteX1" fmla="*/ 28746 w 29165"/>
                <a:gd name="connsiteY1" fmla="*/ 4191 h 8477"/>
                <a:gd name="connsiteX2" fmla="*/ 18078 w 29165"/>
                <a:gd name="connsiteY2" fmla="*/ 0 h 8477"/>
                <a:gd name="connsiteX3" fmla="*/ 456 w 29165"/>
                <a:gd name="connsiteY3" fmla="*/ 4191 h 8477"/>
                <a:gd name="connsiteX4" fmla="*/ 11029 w 29165"/>
                <a:gd name="connsiteY4" fmla="*/ 8477 h 8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65" h="8477">
                  <a:moveTo>
                    <a:pt x="11029" y="8477"/>
                  </a:moveTo>
                  <a:cubicBezTo>
                    <a:pt x="18935" y="8477"/>
                    <a:pt x="26841" y="6572"/>
                    <a:pt x="28746" y="4191"/>
                  </a:cubicBezTo>
                  <a:cubicBezTo>
                    <a:pt x="30651" y="1810"/>
                    <a:pt x="25888" y="0"/>
                    <a:pt x="18078" y="0"/>
                  </a:cubicBezTo>
                  <a:cubicBezTo>
                    <a:pt x="10267" y="0"/>
                    <a:pt x="2362" y="1905"/>
                    <a:pt x="456" y="4191"/>
                  </a:cubicBezTo>
                  <a:cubicBezTo>
                    <a:pt x="-1544" y="6572"/>
                    <a:pt x="3219" y="8477"/>
                    <a:pt x="11029" y="8477"/>
                  </a:cubicBezTo>
                  <a:close/>
                </a:path>
              </a:pathLst>
            </a:custGeom>
            <a:grpFill/>
            <a:ln w="9525" cap="flat">
              <a:noFill/>
              <a:prstDash val="solid"/>
              <a:miter/>
            </a:ln>
          </p:spPr>
          <p:txBody>
            <a:bodyPr rtlCol="0" anchor="ctr"/>
            <a:lstStyle/>
            <a:p>
              <a:endParaRPr lang="zh-CN" altLang="en-US"/>
            </a:p>
          </p:txBody>
        </p:sp>
        <p:sp>
          <p:nvSpPr>
            <p:cNvPr id="310" name="任意多边形: 形状 309"/>
            <p:cNvSpPr/>
            <p:nvPr/>
          </p:nvSpPr>
          <p:spPr>
            <a:xfrm>
              <a:off x="5531344" y="3567112"/>
              <a:ext cx="33993" cy="10001"/>
            </a:xfrm>
            <a:custGeom>
              <a:avLst/>
              <a:gdLst>
                <a:gd name="connsiteX0" fmla="*/ 13443 w 33993"/>
                <a:gd name="connsiteY0" fmla="*/ 10001 h 10001"/>
                <a:gd name="connsiteX1" fmla="*/ 33636 w 33993"/>
                <a:gd name="connsiteY1" fmla="*/ 4953 h 10001"/>
                <a:gd name="connsiteX2" fmla="*/ 20492 w 33993"/>
                <a:gd name="connsiteY2" fmla="*/ 0 h 10001"/>
                <a:gd name="connsiteX3" fmla="*/ 394 w 33993"/>
                <a:gd name="connsiteY3" fmla="*/ 4953 h 10001"/>
                <a:gd name="connsiteX4" fmla="*/ 13443 w 33993"/>
                <a:gd name="connsiteY4" fmla="*/ 10001 h 10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93" h="10001">
                  <a:moveTo>
                    <a:pt x="13443" y="10001"/>
                  </a:moveTo>
                  <a:cubicBezTo>
                    <a:pt x="22683" y="10001"/>
                    <a:pt x="31731" y="7715"/>
                    <a:pt x="33636" y="4953"/>
                  </a:cubicBezTo>
                  <a:cubicBezTo>
                    <a:pt x="35541" y="2191"/>
                    <a:pt x="29636" y="0"/>
                    <a:pt x="20492" y="0"/>
                  </a:cubicBezTo>
                  <a:cubicBezTo>
                    <a:pt x="11348" y="0"/>
                    <a:pt x="2394" y="2191"/>
                    <a:pt x="394" y="4953"/>
                  </a:cubicBezTo>
                  <a:cubicBezTo>
                    <a:pt x="-1606" y="7811"/>
                    <a:pt x="4204" y="10001"/>
                    <a:pt x="13443" y="10001"/>
                  </a:cubicBezTo>
                  <a:close/>
                </a:path>
              </a:pathLst>
            </a:custGeom>
            <a:grpFill/>
            <a:ln w="9525" cap="flat">
              <a:noFill/>
              <a:prstDash val="solid"/>
              <a:miter/>
            </a:ln>
          </p:spPr>
          <p:txBody>
            <a:bodyPr rtlCol="0" anchor="ctr"/>
            <a:lstStyle/>
            <a:p>
              <a:endParaRPr lang="zh-CN" altLang="en-US"/>
            </a:p>
          </p:txBody>
        </p:sp>
        <p:sp>
          <p:nvSpPr>
            <p:cNvPr id="311" name="任意多边形: 形状 310"/>
            <p:cNvSpPr/>
            <p:nvPr/>
          </p:nvSpPr>
          <p:spPr>
            <a:xfrm>
              <a:off x="5610005" y="3566541"/>
              <a:ext cx="38766" cy="11334"/>
            </a:xfrm>
            <a:custGeom>
              <a:avLst/>
              <a:gdLst>
                <a:gd name="connsiteX0" fmla="*/ 16030 w 38766"/>
                <a:gd name="connsiteY0" fmla="*/ 11335 h 11334"/>
                <a:gd name="connsiteX1" fmla="*/ 38509 w 38766"/>
                <a:gd name="connsiteY1" fmla="*/ 5620 h 11334"/>
                <a:gd name="connsiteX2" fmla="*/ 22698 w 38766"/>
                <a:gd name="connsiteY2" fmla="*/ 0 h 11334"/>
                <a:gd name="connsiteX3" fmla="*/ 314 w 38766"/>
                <a:gd name="connsiteY3" fmla="*/ 5620 h 11334"/>
                <a:gd name="connsiteX4" fmla="*/ 16030 w 38766"/>
                <a:gd name="connsiteY4" fmla="*/ 11335 h 11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66" h="11334">
                  <a:moveTo>
                    <a:pt x="16030" y="11335"/>
                  </a:moveTo>
                  <a:cubicBezTo>
                    <a:pt x="26698" y="11335"/>
                    <a:pt x="36700" y="8763"/>
                    <a:pt x="38509" y="5620"/>
                  </a:cubicBezTo>
                  <a:cubicBezTo>
                    <a:pt x="40224" y="2476"/>
                    <a:pt x="33175" y="0"/>
                    <a:pt x="22698" y="0"/>
                  </a:cubicBezTo>
                  <a:cubicBezTo>
                    <a:pt x="12220" y="0"/>
                    <a:pt x="2219" y="2476"/>
                    <a:pt x="314" y="5620"/>
                  </a:cubicBezTo>
                  <a:cubicBezTo>
                    <a:pt x="-1591" y="8763"/>
                    <a:pt x="5362" y="11335"/>
                    <a:pt x="16030" y="11335"/>
                  </a:cubicBezTo>
                  <a:close/>
                </a:path>
              </a:pathLst>
            </a:custGeom>
            <a:grpFill/>
            <a:ln w="9525" cap="flat">
              <a:noFill/>
              <a:prstDash val="solid"/>
              <a:miter/>
            </a:ln>
          </p:spPr>
          <p:txBody>
            <a:bodyPr rtlCol="0" anchor="ctr"/>
            <a:lstStyle/>
            <a:p>
              <a:endParaRPr lang="zh-CN" altLang="en-US"/>
            </a:p>
          </p:txBody>
        </p:sp>
        <p:sp>
          <p:nvSpPr>
            <p:cNvPr id="312" name="任意多边形: 形状 311"/>
            <p:cNvSpPr/>
            <p:nvPr/>
          </p:nvSpPr>
          <p:spPr>
            <a:xfrm>
              <a:off x="5688936" y="3565779"/>
              <a:ext cx="43103" cy="12763"/>
            </a:xfrm>
            <a:custGeom>
              <a:avLst/>
              <a:gdLst>
                <a:gd name="connsiteX0" fmla="*/ 18539 w 43103"/>
                <a:gd name="connsiteY0" fmla="*/ 12763 h 12763"/>
                <a:gd name="connsiteX1" fmla="*/ 42923 w 43103"/>
                <a:gd name="connsiteY1" fmla="*/ 6287 h 12763"/>
                <a:gd name="connsiteX2" fmla="*/ 24539 w 43103"/>
                <a:gd name="connsiteY2" fmla="*/ 0 h 12763"/>
                <a:gd name="connsiteX3" fmla="*/ 250 w 43103"/>
                <a:gd name="connsiteY3" fmla="*/ 6287 h 12763"/>
                <a:gd name="connsiteX4" fmla="*/ 18539 w 43103"/>
                <a:gd name="connsiteY4" fmla="*/ 12763 h 12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03" h="12763">
                  <a:moveTo>
                    <a:pt x="18539" y="12763"/>
                  </a:moveTo>
                  <a:cubicBezTo>
                    <a:pt x="30445" y="12763"/>
                    <a:pt x="41399" y="9906"/>
                    <a:pt x="42923" y="6287"/>
                  </a:cubicBezTo>
                  <a:cubicBezTo>
                    <a:pt x="44446" y="2762"/>
                    <a:pt x="36160" y="0"/>
                    <a:pt x="24539" y="0"/>
                  </a:cubicBezTo>
                  <a:cubicBezTo>
                    <a:pt x="12824" y="0"/>
                    <a:pt x="1965" y="2762"/>
                    <a:pt x="250" y="6287"/>
                  </a:cubicBezTo>
                  <a:cubicBezTo>
                    <a:pt x="-1559" y="9906"/>
                    <a:pt x="6632" y="12763"/>
                    <a:pt x="18539" y="12763"/>
                  </a:cubicBezTo>
                  <a:close/>
                </a:path>
              </a:pathLst>
            </a:custGeom>
            <a:grpFill/>
            <a:ln w="9525" cap="flat">
              <a:noFill/>
              <a:prstDash val="solid"/>
              <a:miter/>
            </a:ln>
          </p:spPr>
          <p:txBody>
            <a:bodyPr rtlCol="0" anchor="ctr"/>
            <a:lstStyle/>
            <a:p>
              <a:endParaRPr lang="zh-CN" altLang="en-US"/>
            </a:p>
          </p:txBody>
        </p:sp>
        <p:sp>
          <p:nvSpPr>
            <p:cNvPr id="313" name="任意多边形: 形状 312"/>
            <p:cNvSpPr/>
            <p:nvPr/>
          </p:nvSpPr>
          <p:spPr>
            <a:xfrm>
              <a:off x="5767815" y="3565112"/>
              <a:ext cx="47480" cy="14097"/>
            </a:xfrm>
            <a:custGeom>
              <a:avLst/>
              <a:gdLst>
                <a:gd name="connsiteX0" fmla="*/ 21384 w 47480"/>
                <a:gd name="connsiteY0" fmla="*/ 14097 h 14097"/>
                <a:gd name="connsiteX1" fmla="*/ 47387 w 47480"/>
                <a:gd name="connsiteY1" fmla="*/ 6953 h 14097"/>
                <a:gd name="connsiteX2" fmla="*/ 26146 w 47480"/>
                <a:gd name="connsiteY2" fmla="*/ 0 h 14097"/>
                <a:gd name="connsiteX3" fmla="*/ 143 w 47480"/>
                <a:gd name="connsiteY3" fmla="*/ 6953 h 14097"/>
                <a:gd name="connsiteX4" fmla="*/ 21384 w 47480"/>
                <a:gd name="connsiteY4" fmla="*/ 14097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80" h="14097">
                  <a:moveTo>
                    <a:pt x="21384" y="14097"/>
                  </a:moveTo>
                  <a:cubicBezTo>
                    <a:pt x="34528" y="14097"/>
                    <a:pt x="46244" y="10858"/>
                    <a:pt x="47387" y="6953"/>
                  </a:cubicBezTo>
                  <a:cubicBezTo>
                    <a:pt x="48530" y="3048"/>
                    <a:pt x="39005" y="0"/>
                    <a:pt x="26146" y="0"/>
                  </a:cubicBezTo>
                  <a:cubicBezTo>
                    <a:pt x="13288" y="0"/>
                    <a:pt x="1667" y="3143"/>
                    <a:pt x="143" y="6953"/>
                  </a:cubicBezTo>
                  <a:cubicBezTo>
                    <a:pt x="-1286" y="10954"/>
                    <a:pt x="8144" y="14097"/>
                    <a:pt x="21384" y="14097"/>
                  </a:cubicBezTo>
                  <a:close/>
                </a:path>
              </a:pathLst>
            </a:custGeom>
            <a:grpFill/>
            <a:ln w="9525" cap="flat">
              <a:noFill/>
              <a:prstDash val="solid"/>
              <a:miter/>
            </a:ln>
          </p:spPr>
          <p:txBody>
            <a:bodyPr rtlCol="0" anchor="ctr"/>
            <a:lstStyle/>
            <a:p>
              <a:endParaRPr lang="zh-CN" altLang="en-US"/>
            </a:p>
          </p:txBody>
        </p:sp>
        <p:sp>
          <p:nvSpPr>
            <p:cNvPr id="314" name="任意多边形: 形状 313"/>
            <p:cNvSpPr/>
            <p:nvPr/>
          </p:nvSpPr>
          <p:spPr>
            <a:xfrm>
              <a:off x="5847135" y="3564540"/>
              <a:ext cx="50972" cy="15240"/>
            </a:xfrm>
            <a:custGeom>
              <a:avLst/>
              <a:gdLst>
                <a:gd name="connsiteX0" fmla="*/ 23884 w 50972"/>
                <a:gd name="connsiteY0" fmla="*/ 15240 h 15240"/>
                <a:gd name="connsiteX1" fmla="*/ 50934 w 50972"/>
                <a:gd name="connsiteY1" fmla="*/ 7525 h 15240"/>
                <a:gd name="connsiteX2" fmla="*/ 27122 w 50972"/>
                <a:gd name="connsiteY2" fmla="*/ 0 h 15240"/>
                <a:gd name="connsiteX3" fmla="*/ 71 w 50972"/>
                <a:gd name="connsiteY3" fmla="*/ 7525 h 15240"/>
                <a:gd name="connsiteX4" fmla="*/ 23884 w 50972"/>
                <a:gd name="connsiteY4" fmla="*/ 15240 h 15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72" h="15240">
                  <a:moveTo>
                    <a:pt x="23884" y="15240"/>
                  </a:moveTo>
                  <a:cubicBezTo>
                    <a:pt x="38076" y="15240"/>
                    <a:pt x="50172" y="11811"/>
                    <a:pt x="50934" y="7525"/>
                  </a:cubicBezTo>
                  <a:cubicBezTo>
                    <a:pt x="51697" y="3334"/>
                    <a:pt x="41028" y="0"/>
                    <a:pt x="27122" y="0"/>
                  </a:cubicBezTo>
                  <a:cubicBezTo>
                    <a:pt x="13215" y="0"/>
                    <a:pt x="1119" y="3334"/>
                    <a:pt x="71" y="7525"/>
                  </a:cubicBezTo>
                  <a:cubicBezTo>
                    <a:pt x="-977" y="11811"/>
                    <a:pt x="9691" y="15240"/>
                    <a:pt x="23884" y="15240"/>
                  </a:cubicBezTo>
                  <a:close/>
                </a:path>
              </a:pathLst>
            </a:custGeom>
            <a:grpFill/>
            <a:ln w="9525" cap="flat">
              <a:noFill/>
              <a:prstDash val="solid"/>
              <a:miter/>
            </a:ln>
          </p:spPr>
          <p:txBody>
            <a:bodyPr rtlCol="0" anchor="ctr"/>
            <a:lstStyle/>
            <a:p>
              <a:endParaRPr lang="zh-CN" altLang="en-US"/>
            </a:p>
          </p:txBody>
        </p:sp>
        <p:sp>
          <p:nvSpPr>
            <p:cNvPr id="315" name="任意多边形: 形状 314"/>
            <p:cNvSpPr/>
            <p:nvPr/>
          </p:nvSpPr>
          <p:spPr>
            <a:xfrm>
              <a:off x="5927107" y="3564350"/>
              <a:ext cx="53070" cy="15811"/>
            </a:xfrm>
            <a:custGeom>
              <a:avLst/>
              <a:gdLst>
                <a:gd name="connsiteX0" fmla="*/ 25827 w 53070"/>
                <a:gd name="connsiteY0" fmla="*/ 15811 h 15811"/>
                <a:gd name="connsiteX1" fmla="*/ 53068 w 53070"/>
                <a:gd name="connsiteY1" fmla="*/ 7810 h 15811"/>
                <a:gd name="connsiteX2" fmla="*/ 27256 w 53070"/>
                <a:gd name="connsiteY2" fmla="*/ 0 h 15811"/>
                <a:gd name="connsiteX3" fmla="*/ 14 w 53070"/>
                <a:gd name="connsiteY3" fmla="*/ 7810 h 15811"/>
                <a:gd name="connsiteX4" fmla="*/ 25827 w 53070"/>
                <a:gd name="connsiteY4" fmla="*/ 15811 h 1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70" h="15811">
                  <a:moveTo>
                    <a:pt x="25827" y="15811"/>
                  </a:moveTo>
                  <a:cubicBezTo>
                    <a:pt x="40686" y="15811"/>
                    <a:pt x="52878" y="12192"/>
                    <a:pt x="53068" y="7810"/>
                  </a:cubicBezTo>
                  <a:cubicBezTo>
                    <a:pt x="53259" y="3429"/>
                    <a:pt x="41734" y="0"/>
                    <a:pt x="27256" y="0"/>
                  </a:cubicBezTo>
                  <a:cubicBezTo>
                    <a:pt x="12778" y="0"/>
                    <a:pt x="586" y="3524"/>
                    <a:pt x="14" y="7810"/>
                  </a:cubicBezTo>
                  <a:cubicBezTo>
                    <a:pt x="-462" y="12192"/>
                    <a:pt x="11063" y="15811"/>
                    <a:pt x="25827" y="15811"/>
                  </a:cubicBezTo>
                  <a:close/>
                </a:path>
              </a:pathLst>
            </a:custGeom>
            <a:grpFill/>
            <a:ln w="9525" cap="flat">
              <a:noFill/>
              <a:prstDash val="solid"/>
              <a:miter/>
            </a:ln>
          </p:spPr>
          <p:txBody>
            <a:bodyPr rtlCol="0" anchor="ctr"/>
            <a:lstStyle/>
            <a:p>
              <a:endParaRPr lang="zh-CN" altLang="en-US"/>
            </a:p>
          </p:txBody>
        </p:sp>
        <p:sp>
          <p:nvSpPr>
            <p:cNvPr id="316" name="任意多边形: 形状 315"/>
            <p:cNvSpPr/>
            <p:nvPr/>
          </p:nvSpPr>
          <p:spPr>
            <a:xfrm>
              <a:off x="6007798" y="3564064"/>
              <a:ext cx="54011" cy="16192"/>
            </a:xfrm>
            <a:custGeom>
              <a:avLst/>
              <a:gdLst>
                <a:gd name="connsiteX0" fmla="*/ 27242 w 54011"/>
                <a:gd name="connsiteY0" fmla="*/ 16193 h 16192"/>
                <a:gd name="connsiteX1" fmla="*/ 54007 w 54011"/>
                <a:gd name="connsiteY1" fmla="*/ 8001 h 16192"/>
                <a:gd name="connsiteX2" fmla="*/ 26765 w 54011"/>
                <a:gd name="connsiteY2" fmla="*/ 0 h 16192"/>
                <a:gd name="connsiteX3" fmla="*/ 0 w 54011"/>
                <a:gd name="connsiteY3" fmla="*/ 8001 h 16192"/>
                <a:gd name="connsiteX4" fmla="*/ 27242 w 54011"/>
                <a:gd name="connsiteY4" fmla="*/ 16193 h 16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11" h="16192">
                  <a:moveTo>
                    <a:pt x="27242" y="16193"/>
                  </a:moveTo>
                  <a:cubicBezTo>
                    <a:pt x="42291" y="16193"/>
                    <a:pt x="54292" y="12478"/>
                    <a:pt x="54007" y="8001"/>
                  </a:cubicBezTo>
                  <a:cubicBezTo>
                    <a:pt x="53721" y="3620"/>
                    <a:pt x="41529" y="0"/>
                    <a:pt x="26765" y="0"/>
                  </a:cubicBezTo>
                  <a:cubicBezTo>
                    <a:pt x="12001" y="0"/>
                    <a:pt x="95" y="3524"/>
                    <a:pt x="0" y="8001"/>
                  </a:cubicBezTo>
                  <a:cubicBezTo>
                    <a:pt x="0" y="12573"/>
                    <a:pt x="12192" y="16193"/>
                    <a:pt x="27242" y="16193"/>
                  </a:cubicBezTo>
                  <a:close/>
                </a:path>
              </a:pathLst>
            </a:custGeom>
            <a:grpFill/>
            <a:ln w="9525" cap="flat">
              <a:noFill/>
              <a:prstDash val="solid"/>
              <a:miter/>
            </a:ln>
          </p:spPr>
          <p:txBody>
            <a:bodyPr rtlCol="0" anchor="ctr"/>
            <a:lstStyle/>
            <a:p>
              <a:endParaRPr lang="zh-CN" altLang="en-US"/>
            </a:p>
          </p:txBody>
        </p:sp>
        <p:sp>
          <p:nvSpPr>
            <p:cNvPr id="317" name="任意多边形: 形状 316"/>
            <p:cNvSpPr/>
            <p:nvPr/>
          </p:nvSpPr>
          <p:spPr>
            <a:xfrm>
              <a:off x="6089412" y="3564350"/>
              <a:ext cx="52733" cy="15716"/>
            </a:xfrm>
            <a:custGeom>
              <a:avLst/>
              <a:gdLst>
                <a:gd name="connsiteX0" fmla="*/ 27637 w 52733"/>
                <a:gd name="connsiteY0" fmla="*/ 15716 h 15716"/>
                <a:gd name="connsiteX1" fmla="*/ 52688 w 52733"/>
                <a:gd name="connsiteY1" fmla="*/ 7810 h 15716"/>
                <a:gd name="connsiteX2" fmla="*/ 25161 w 52733"/>
                <a:gd name="connsiteY2" fmla="*/ 0 h 15716"/>
                <a:gd name="connsiteX3" fmla="*/ 15 w 52733"/>
                <a:gd name="connsiteY3" fmla="*/ 7810 h 15716"/>
                <a:gd name="connsiteX4" fmla="*/ 27637 w 52733"/>
                <a:gd name="connsiteY4" fmla="*/ 15716 h 1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33" h="15716">
                  <a:moveTo>
                    <a:pt x="27637" y="15716"/>
                  </a:moveTo>
                  <a:cubicBezTo>
                    <a:pt x="42306" y="15716"/>
                    <a:pt x="53545" y="12097"/>
                    <a:pt x="52688" y="7810"/>
                  </a:cubicBezTo>
                  <a:cubicBezTo>
                    <a:pt x="51831" y="3524"/>
                    <a:pt x="39543" y="0"/>
                    <a:pt x="25161" y="0"/>
                  </a:cubicBezTo>
                  <a:cubicBezTo>
                    <a:pt x="10778" y="0"/>
                    <a:pt x="-462" y="3429"/>
                    <a:pt x="15" y="7810"/>
                  </a:cubicBezTo>
                  <a:cubicBezTo>
                    <a:pt x="681" y="12097"/>
                    <a:pt x="12969" y="15716"/>
                    <a:pt x="27637" y="15716"/>
                  </a:cubicBezTo>
                  <a:close/>
                </a:path>
              </a:pathLst>
            </a:custGeom>
            <a:grpFill/>
            <a:ln w="9525" cap="flat">
              <a:noFill/>
              <a:prstDash val="solid"/>
              <a:miter/>
            </a:ln>
          </p:spPr>
          <p:txBody>
            <a:bodyPr rtlCol="0" anchor="ctr"/>
            <a:lstStyle/>
            <a:p>
              <a:endParaRPr lang="zh-CN" altLang="en-US"/>
            </a:p>
          </p:txBody>
        </p:sp>
        <p:sp>
          <p:nvSpPr>
            <p:cNvPr id="318" name="任意多边形: 形状 317"/>
            <p:cNvSpPr/>
            <p:nvPr/>
          </p:nvSpPr>
          <p:spPr>
            <a:xfrm>
              <a:off x="6171947" y="3564826"/>
              <a:ext cx="50088" cy="14859"/>
            </a:xfrm>
            <a:custGeom>
              <a:avLst/>
              <a:gdLst>
                <a:gd name="connsiteX0" fmla="*/ 27112 w 50088"/>
                <a:gd name="connsiteY0" fmla="*/ 14859 h 14859"/>
                <a:gd name="connsiteX1" fmla="*/ 49972 w 50088"/>
                <a:gd name="connsiteY1" fmla="*/ 7334 h 14859"/>
                <a:gd name="connsiteX2" fmla="*/ 23016 w 50088"/>
                <a:gd name="connsiteY2" fmla="*/ 0 h 14859"/>
                <a:gd name="connsiteX3" fmla="*/ 61 w 50088"/>
                <a:gd name="connsiteY3" fmla="*/ 7334 h 14859"/>
                <a:gd name="connsiteX4" fmla="*/ 27112 w 50088"/>
                <a:gd name="connsiteY4" fmla="*/ 14859 h 14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88" h="14859">
                  <a:moveTo>
                    <a:pt x="27112" y="14859"/>
                  </a:moveTo>
                  <a:cubicBezTo>
                    <a:pt x="41019" y="14859"/>
                    <a:pt x="51306" y="11430"/>
                    <a:pt x="49972" y="7334"/>
                  </a:cubicBezTo>
                  <a:cubicBezTo>
                    <a:pt x="48639" y="3239"/>
                    <a:pt x="36637" y="0"/>
                    <a:pt x="23016" y="0"/>
                  </a:cubicBezTo>
                  <a:cubicBezTo>
                    <a:pt x="9396" y="0"/>
                    <a:pt x="-891" y="3239"/>
                    <a:pt x="61" y="7334"/>
                  </a:cubicBezTo>
                  <a:cubicBezTo>
                    <a:pt x="1014" y="11430"/>
                    <a:pt x="13110" y="14859"/>
                    <a:pt x="27112" y="14859"/>
                  </a:cubicBezTo>
                  <a:close/>
                </a:path>
              </a:pathLst>
            </a:custGeom>
            <a:grpFill/>
            <a:ln w="9525" cap="flat">
              <a:noFill/>
              <a:prstDash val="solid"/>
              <a:miter/>
            </a:ln>
          </p:spPr>
          <p:txBody>
            <a:bodyPr rtlCol="0" anchor="ctr"/>
            <a:lstStyle/>
            <a:p>
              <a:endParaRPr lang="zh-CN" altLang="en-US"/>
            </a:p>
          </p:txBody>
        </p:sp>
        <p:sp>
          <p:nvSpPr>
            <p:cNvPr id="319" name="任意多边形: 形状 318"/>
            <p:cNvSpPr/>
            <p:nvPr/>
          </p:nvSpPr>
          <p:spPr>
            <a:xfrm>
              <a:off x="6254729" y="3565302"/>
              <a:ext cx="46625" cy="13811"/>
            </a:xfrm>
            <a:custGeom>
              <a:avLst/>
              <a:gdLst>
                <a:gd name="connsiteX0" fmla="*/ 26055 w 46625"/>
                <a:gd name="connsiteY0" fmla="*/ 13811 h 13811"/>
                <a:gd name="connsiteX1" fmla="*/ 46439 w 46625"/>
                <a:gd name="connsiteY1" fmla="*/ 6858 h 13811"/>
                <a:gd name="connsiteX2" fmla="*/ 20531 w 46625"/>
                <a:gd name="connsiteY2" fmla="*/ 0 h 13811"/>
                <a:gd name="connsiteX3" fmla="*/ 147 w 46625"/>
                <a:gd name="connsiteY3" fmla="*/ 6858 h 13811"/>
                <a:gd name="connsiteX4" fmla="*/ 26055 w 46625"/>
                <a:gd name="connsiteY4" fmla="*/ 13811 h 13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25" h="13811">
                  <a:moveTo>
                    <a:pt x="26055" y="13811"/>
                  </a:moveTo>
                  <a:cubicBezTo>
                    <a:pt x="39009" y="13811"/>
                    <a:pt x="48058" y="10668"/>
                    <a:pt x="46439" y="6858"/>
                  </a:cubicBezTo>
                  <a:cubicBezTo>
                    <a:pt x="44819" y="3048"/>
                    <a:pt x="33199" y="0"/>
                    <a:pt x="20531" y="0"/>
                  </a:cubicBezTo>
                  <a:cubicBezTo>
                    <a:pt x="7862" y="0"/>
                    <a:pt x="-1282" y="3048"/>
                    <a:pt x="147" y="6858"/>
                  </a:cubicBezTo>
                  <a:cubicBezTo>
                    <a:pt x="1481" y="10668"/>
                    <a:pt x="13101" y="13811"/>
                    <a:pt x="26055" y="13811"/>
                  </a:cubicBezTo>
                  <a:close/>
                </a:path>
              </a:pathLst>
            </a:custGeom>
            <a:grpFill/>
            <a:ln w="9525" cap="flat">
              <a:noFill/>
              <a:prstDash val="solid"/>
              <a:miter/>
            </a:ln>
          </p:spPr>
          <p:txBody>
            <a:bodyPr rtlCol="0" anchor="ctr"/>
            <a:lstStyle/>
            <a:p>
              <a:endParaRPr lang="zh-CN" altLang="en-US"/>
            </a:p>
          </p:txBody>
        </p:sp>
        <p:sp>
          <p:nvSpPr>
            <p:cNvPr id="320" name="任意多边形: 形状 319"/>
            <p:cNvSpPr/>
            <p:nvPr/>
          </p:nvSpPr>
          <p:spPr>
            <a:xfrm>
              <a:off x="6337986" y="3565969"/>
              <a:ext cx="42331" cy="12477"/>
            </a:xfrm>
            <a:custGeom>
              <a:avLst/>
              <a:gdLst>
                <a:gd name="connsiteX0" fmla="*/ 24427 w 42331"/>
                <a:gd name="connsiteY0" fmla="*/ 12478 h 12477"/>
                <a:gd name="connsiteX1" fmla="*/ 42049 w 42331"/>
                <a:gd name="connsiteY1" fmla="*/ 6191 h 12477"/>
                <a:gd name="connsiteX2" fmla="*/ 17855 w 42331"/>
                <a:gd name="connsiteY2" fmla="*/ 0 h 12477"/>
                <a:gd name="connsiteX3" fmla="*/ 234 w 42331"/>
                <a:gd name="connsiteY3" fmla="*/ 6191 h 12477"/>
                <a:gd name="connsiteX4" fmla="*/ 24427 w 42331"/>
                <a:gd name="connsiteY4" fmla="*/ 12478 h 12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31" h="12477">
                  <a:moveTo>
                    <a:pt x="24427" y="12478"/>
                  </a:moveTo>
                  <a:cubicBezTo>
                    <a:pt x="36048" y="12478"/>
                    <a:pt x="43954" y="9620"/>
                    <a:pt x="42049" y="6191"/>
                  </a:cubicBezTo>
                  <a:cubicBezTo>
                    <a:pt x="40143" y="2762"/>
                    <a:pt x="29285" y="0"/>
                    <a:pt x="17855" y="0"/>
                  </a:cubicBezTo>
                  <a:cubicBezTo>
                    <a:pt x="6425" y="0"/>
                    <a:pt x="-1481" y="2762"/>
                    <a:pt x="234" y="6191"/>
                  </a:cubicBezTo>
                  <a:cubicBezTo>
                    <a:pt x="1853" y="9620"/>
                    <a:pt x="12712" y="12478"/>
                    <a:pt x="24427" y="12478"/>
                  </a:cubicBezTo>
                  <a:close/>
                </a:path>
              </a:pathLst>
            </a:custGeom>
            <a:grpFill/>
            <a:ln w="9525" cap="flat">
              <a:noFill/>
              <a:prstDash val="solid"/>
              <a:miter/>
            </a:ln>
          </p:spPr>
          <p:txBody>
            <a:bodyPr rtlCol="0" anchor="ctr"/>
            <a:lstStyle/>
            <a:p>
              <a:endParaRPr lang="zh-CN" altLang="en-US"/>
            </a:p>
          </p:txBody>
        </p:sp>
        <p:sp>
          <p:nvSpPr>
            <p:cNvPr id="321" name="任意多边形: 形状 320"/>
            <p:cNvSpPr/>
            <p:nvPr/>
          </p:nvSpPr>
          <p:spPr>
            <a:xfrm>
              <a:off x="6421429" y="3566731"/>
              <a:ext cx="37544" cy="10953"/>
            </a:xfrm>
            <a:custGeom>
              <a:avLst/>
              <a:gdLst>
                <a:gd name="connsiteX0" fmla="*/ 22328 w 37544"/>
                <a:gd name="connsiteY0" fmla="*/ 10954 h 10953"/>
                <a:gd name="connsiteX1" fmla="*/ 37187 w 37544"/>
                <a:gd name="connsiteY1" fmla="*/ 5429 h 10953"/>
                <a:gd name="connsiteX2" fmla="*/ 15184 w 37544"/>
                <a:gd name="connsiteY2" fmla="*/ 0 h 10953"/>
                <a:gd name="connsiteX3" fmla="*/ 325 w 37544"/>
                <a:gd name="connsiteY3" fmla="*/ 5429 h 10953"/>
                <a:gd name="connsiteX4" fmla="*/ 22328 w 37544"/>
                <a:gd name="connsiteY4" fmla="*/ 10954 h 10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44" h="10953">
                  <a:moveTo>
                    <a:pt x="22328" y="10954"/>
                  </a:moveTo>
                  <a:cubicBezTo>
                    <a:pt x="32615" y="10954"/>
                    <a:pt x="39187" y="8477"/>
                    <a:pt x="37187" y="5429"/>
                  </a:cubicBezTo>
                  <a:cubicBezTo>
                    <a:pt x="35091" y="2381"/>
                    <a:pt x="25281" y="0"/>
                    <a:pt x="15184" y="0"/>
                  </a:cubicBezTo>
                  <a:cubicBezTo>
                    <a:pt x="5087" y="0"/>
                    <a:pt x="-1580" y="2476"/>
                    <a:pt x="325" y="5429"/>
                  </a:cubicBezTo>
                  <a:cubicBezTo>
                    <a:pt x="2135" y="8477"/>
                    <a:pt x="12041" y="10954"/>
                    <a:pt x="22328" y="10954"/>
                  </a:cubicBezTo>
                  <a:close/>
                </a:path>
              </a:pathLst>
            </a:custGeom>
            <a:grpFill/>
            <a:ln w="9525" cap="flat">
              <a:noFill/>
              <a:prstDash val="solid"/>
              <a:miter/>
            </a:ln>
          </p:spPr>
          <p:txBody>
            <a:bodyPr rtlCol="0" anchor="ctr"/>
            <a:lstStyle/>
            <a:p>
              <a:endParaRPr lang="zh-CN" altLang="en-US"/>
            </a:p>
          </p:txBody>
        </p:sp>
        <p:sp>
          <p:nvSpPr>
            <p:cNvPr id="322" name="任意多边形: 形状 321"/>
            <p:cNvSpPr/>
            <p:nvPr/>
          </p:nvSpPr>
          <p:spPr>
            <a:xfrm>
              <a:off x="6504598" y="3567398"/>
              <a:ext cx="33263" cy="9620"/>
            </a:xfrm>
            <a:custGeom>
              <a:avLst/>
              <a:gdLst>
                <a:gd name="connsiteX0" fmla="*/ 20407 w 33263"/>
                <a:gd name="connsiteY0" fmla="*/ 9620 h 9620"/>
                <a:gd name="connsiteX1" fmla="*/ 32789 w 33263"/>
                <a:gd name="connsiteY1" fmla="*/ 4763 h 9620"/>
                <a:gd name="connsiteX2" fmla="*/ 12882 w 33263"/>
                <a:gd name="connsiteY2" fmla="*/ 0 h 9620"/>
                <a:gd name="connsiteX3" fmla="*/ 404 w 33263"/>
                <a:gd name="connsiteY3" fmla="*/ 4763 h 9620"/>
                <a:gd name="connsiteX4" fmla="*/ 20407 w 33263"/>
                <a:gd name="connsiteY4" fmla="*/ 9620 h 9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63" h="9620">
                  <a:moveTo>
                    <a:pt x="20407" y="9620"/>
                  </a:moveTo>
                  <a:cubicBezTo>
                    <a:pt x="29360" y="9620"/>
                    <a:pt x="34980" y="7429"/>
                    <a:pt x="32789" y="4763"/>
                  </a:cubicBezTo>
                  <a:cubicBezTo>
                    <a:pt x="30694" y="2096"/>
                    <a:pt x="21740" y="0"/>
                    <a:pt x="12882" y="0"/>
                  </a:cubicBezTo>
                  <a:cubicBezTo>
                    <a:pt x="4024" y="0"/>
                    <a:pt x="-1596" y="2096"/>
                    <a:pt x="404" y="4763"/>
                  </a:cubicBezTo>
                  <a:cubicBezTo>
                    <a:pt x="2404" y="7429"/>
                    <a:pt x="11358" y="9620"/>
                    <a:pt x="20407" y="9620"/>
                  </a:cubicBezTo>
                  <a:close/>
                </a:path>
              </a:pathLst>
            </a:custGeom>
            <a:grpFill/>
            <a:ln w="9525" cap="flat">
              <a:noFill/>
              <a:prstDash val="solid"/>
              <a:miter/>
            </a:ln>
          </p:spPr>
          <p:txBody>
            <a:bodyPr rtlCol="0" anchor="ctr"/>
            <a:lstStyle/>
            <a:p>
              <a:endParaRPr lang="zh-CN" altLang="en-US"/>
            </a:p>
          </p:txBody>
        </p:sp>
        <p:sp>
          <p:nvSpPr>
            <p:cNvPr id="323" name="任意多边形: 形状 322"/>
            <p:cNvSpPr/>
            <p:nvPr/>
          </p:nvSpPr>
          <p:spPr>
            <a:xfrm>
              <a:off x="6588098" y="3568065"/>
              <a:ext cx="28386" cy="8191"/>
            </a:xfrm>
            <a:custGeom>
              <a:avLst/>
              <a:gdLst>
                <a:gd name="connsiteX0" fmla="*/ 17869 w 28386"/>
                <a:gd name="connsiteY0" fmla="*/ 8192 h 8191"/>
                <a:gd name="connsiteX1" fmla="*/ 27870 w 28386"/>
                <a:gd name="connsiteY1" fmla="*/ 4096 h 8191"/>
                <a:gd name="connsiteX2" fmla="*/ 10535 w 28386"/>
                <a:gd name="connsiteY2" fmla="*/ 0 h 8191"/>
                <a:gd name="connsiteX3" fmla="*/ 438 w 28386"/>
                <a:gd name="connsiteY3" fmla="*/ 4096 h 8191"/>
                <a:gd name="connsiteX4" fmla="*/ 17869 w 28386"/>
                <a:gd name="connsiteY4" fmla="*/ 8192 h 8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86" h="8191">
                  <a:moveTo>
                    <a:pt x="17869" y="8192"/>
                  </a:moveTo>
                  <a:cubicBezTo>
                    <a:pt x="25489" y="8192"/>
                    <a:pt x="29966" y="6382"/>
                    <a:pt x="27870" y="4096"/>
                  </a:cubicBezTo>
                  <a:cubicBezTo>
                    <a:pt x="25775" y="1810"/>
                    <a:pt x="18060" y="0"/>
                    <a:pt x="10535" y="0"/>
                  </a:cubicBezTo>
                  <a:cubicBezTo>
                    <a:pt x="3010" y="0"/>
                    <a:pt x="-1467" y="1810"/>
                    <a:pt x="438" y="4096"/>
                  </a:cubicBezTo>
                  <a:cubicBezTo>
                    <a:pt x="2439" y="6286"/>
                    <a:pt x="10249" y="8192"/>
                    <a:pt x="17869" y="8192"/>
                  </a:cubicBezTo>
                  <a:close/>
                </a:path>
              </a:pathLst>
            </a:custGeom>
            <a:grpFill/>
            <a:ln w="9525" cap="flat">
              <a:noFill/>
              <a:prstDash val="solid"/>
              <a:miter/>
            </a:ln>
          </p:spPr>
          <p:txBody>
            <a:bodyPr rtlCol="0" anchor="ctr"/>
            <a:lstStyle/>
            <a:p>
              <a:endParaRPr lang="zh-CN" altLang="en-US"/>
            </a:p>
          </p:txBody>
        </p:sp>
        <p:sp>
          <p:nvSpPr>
            <p:cNvPr id="324" name="任意多边形: 形状 323"/>
            <p:cNvSpPr/>
            <p:nvPr/>
          </p:nvSpPr>
          <p:spPr>
            <a:xfrm>
              <a:off x="6671372" y="3568731"/>
              <a:ext cx="23979" cy="6858"/>
            </a:xfrm>
            <a:custGeom>
              <a:avLst/>
              <a:gdLst>
                <a:gd name="connsiteX0" fmla="*/ 15463 w 23979"/>
                <a:gd name="connsiteY0" fmla="*/ 6858 h 6858"/>
                <a:gd name="connsiteX1" fmla="*/ 23464 w 23979"/>
                <a:gd name="connsiteY1" fmla="*/ 3429 h 6858"/>
                <a:gd name="connsiteX2" fmla="*/ 8509 w 23979"/>
                <a:gd name="connsiteY2" fmla="*/ 0 h 6858"/>
                <a:gd name="connsiteX3" fmla="*/ 508 w 23979"/>
                <a:gd name="connsiteY3" fmla="*/ 3429 h 6858"/>
                <a:gd name="connsiteX4" fmla="*/ 15463 w 23979"/>
                <a:gd name="connsiteY4" fmla="*/ 6858 h 6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79" h="6858">
                  <a:moveTo>
                    <a:pt x="15463" y="6858"/>
                  </a:moveTo>
                  <a:cubicBezTo>
                    <a:pt x="21845" y="6858"/>
                    <a:pt x="25369" y="5334"/>
                    <a:pt x="23464" y="3429"/>
                  </a:cubicBezTo>
                  <a:cubicBezTo>
                    <a:pt x="21463" y="1524"/>
                    <a:pt x="14796" y="0"/>
                    <a:pt x="8509" y="0"/>
                  </a:cubicBezTo>
                  <a:cubicBezTo>
                    <a:pt x="2223" y="0"/>
                    <a:pt x="-1397" y="1524"/>
                    <a:pt x="508" y="3429"/>
                  </a:cubicBezTo>
                  <a:cubicBezTo>
                    <a:pt x="2413" y="5334"/>
                    <a:pt x="9176" y="6858"/>
                    <a:pt x="15463" y="6858"/>
                  </a:cubicBezTo>
                  <a:close/>
                </a:path>
              </a:pathLst>
            </a:custGeom>
            <a:grpFill/>
            <a:ln w="9525" cap="flat">
              <a:noFill/>
              <a:prstDash val="solid"/>
              <a:miter/>
            </a:ln>
          </p:spPr>
          <p:txBody>
            <a:bodyPr rtlCol="0" anchor="ctr"/>
            <a:lstStyle/>
            <a:p>
              <a:endParaRPr lang="zh-CN" altLang="en-US"/>
            </a:p>
          </p:txBody>
        </p:sp>
        <p:sp>
          <p:nvSpPr>
            <p:cNvPr id="325" name="任意多边形: 形状 324"/>
            <p:cNvSpPr/>
            <p:nvPr/>
          </p:nvSpPr>
          <p:spPr>
            <a:xfrm>
              <a:off x="6754715" y="3569398"/>
              <a:ext cx="19505" cy="5524"/>
            </a:xfrm>
            <a:custGeom>
              <a:avLst/>
              <a:gdLst>
                <a:gd name="connsiteX0" fmla="*/ 12892 w 19505"/>
                <a:gd name="connsiteY0" fmla="*/ 5525 h 5524"/>
                <a:gd name="connsiteX1" fmla="*/ 18988 w 19505"/>
                <a:gd name="connsiteY1" fmla="*/ 2762 h 5524"/>
                <a:gd name="connsiteX2" fmla="*/ 6605 w 19505"/>
                <a:gd name="connsiteY2" fmla="*/ 0 h 5524"/>
                <a:gd name="connsiteX3" fmla="*/ 509 w 19505"/>
                <a:gd name="connsiteY3" fmla="*/ 2762 h 5524"/>
                <a:gd name="connsiteX4" fmla="*/ 12892 w 19505"/>
                <a:gd name="connsiteY4" fmla="*/ 5525 h 5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05" h="5524">
                  <a:moveTo>
                    <a:pt x="12892" y="5525"/>
                  </a:moveTo>
                  <a:cubicBezTo>
                    <a:pt x="18035" y="5525"/>
                    <a:pt x="20702" y="4286"/>
                    <a:pt x="18988" y="2762"/>
                  </a:cubicBezTo>
                  <a:cubicBezTo>
                    <a:pt x="17178" y="1238"/>
                    <a:pt x="11653" y="0"/>
                    <a:pt x="6605" y="0"/>
                  </a:cubicBezTo>
                  <a:cubicBezTo>
                    <a:pt x="1557" y="0"/>
                    <a:pt x="-1205" y="1238"/>
                    <a:pt x="509" y="2762"/>
                  </a:cubicBezTo>
                  <a:cubicBezTo>
                    <a:pt x="2224" y="4286"/>
                    <a:pt x="7748" y="5525"/>
                    <a:pt x="12892" y="5525"/>
                  </a:cubicBezTo>
                  <a:close/>
                </a:path>
              </a:pathLst>
            </a:custGeom>
            <a:grpFill/>
            <a:ln w="9525" cap="flat">
              <a:noFill/>
              <a:prstDash val="solid"/>
              <a:miter/>
            </a:ln>
          </p:spPr>
          <p:txBody>
            <a:bodyPr rtlCol="0" anchor="ctr"/>
            <a:lstStyle/>
            <a:p>
              <a:endParaRPr lang="zh-CN" altLang="en-US"/>
            </a:p>
          </p:txBody>
        </p:sp>
        <p:sp>
          <p:nvSpPr>
            <p:cNvPr id="326" name="任意多边形: 形状 325"/>
            <p:cNvSpPr/>
            <p:nvPr/>
          </p:nvSpPr>
          <p:spPr>
            <a:xfrm>
              <a:off x="6837771" y="3569874"/>
              <a:ext cx="15404" cy="4381"/>
            </a:xfrm>
            <a:custGeom>
              <a:avLst/>
              <a:gdLst>
                <a:gd name="connsiteX0" fmla="*/ 10417 w 15404"/>
                <a:gd name="connsiteY0" fmla="*/ 4382 h 4381"/>
                <a:gd name="connsiteX1" fmla="*/ 14894 w 15404"/>
                <a:gd name="connsiteY1" fmla="*/ 2191 h 4381"/>
                <a:gd name="connsiteX2" fmla="*/ 4988 w 15404"/>
                <a:gd name="connsiteY2" fmla="*/ 0 h 4381"/>
                <a:gd name="connsiteX3" fmla="*/ 511 w 15404"/>
                <a:gd name="connsiteY3" fmla="*/ 2191 h 4381"/>
                <a:gd name="connsiteX4" fmla="*/ 10417 w 15404"/>
                <a:gd name="connsiteY4" fmla="*/ 4382 h 4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4" h="4381">
                  <a:moveTo>
                    <a:pt x="10417" y="4382"/>
                  </a:moveTo>
                  <a:cubicBezTo>
                    <a:pt x="14418" y="4382"/>
                    <a:pt x="16418" y="3429"/>
                    <a:pt x="14894" y="2191"/>
                  </a:cubicBezTo>
                  <a:cubicBezTo>
                    <a:pt x="13370" y="953"/>
                    <a:pt x="8988" y="0"/>
                    <a:pt x="4988" y="0"/>
                  </a:cubicBezTo>
                  <a:cubicBezTo>
                    <a:pt x="987" y="0"/>
                    <a:pt x="-1013" y="953"/>
                    <a:pt x="511" y="2191"/>
                  </a:cubicBezTo>
                  <a:cubicBezTo>
                    <a:pt x="2035" y="3429"/>
                    <a:pt x="6512" y="4382"/>
                    <a:pt x="10417" y="4382"/>
                  </a:cubicBezTo>
                  <a:close/>
                </a:path>
              </a:pathLst>
            </a:custGeom>
            <a:grpFill/>
            <a:ln w="9525" cap="flat">
              <a:noFill/>
              <a:prstDash val="solid"/>
              <a:miter/>
            </a:ln>
          </p:spPr>
          <p:txBody>
            <a:bodyPr rtlCol="0" anchor="ctr"/>
            <a:lstStyle/>
            <a:p>
              <a:endParaRPr lang="zh-CN" altLang="en-US"/>
            </a:p>
          </p:txBody>
        </p:sp>
        <p:sp>
          <p:nvSpPr>
            <p:cNvPr id="327" name="任意多边形: 形状 326"/>
            <p:cNvSpPr/>
            <p:nvPr/>
          </p:nvSpPr>
          <p:spPr>
            <a:xfrm>
              <a:off x="6920703" y="3570541"/>
              <a:ext cx="11656" cy="3238"/>
            </a:xfrm>
            <a:custGeom>
              <a:avLst/>
              <a:gdLst>
                <a:gd name="connsiteX0" fmla="*/ 8067 w 11656"/>
                <a:gd name="connsiteY0" fmla="*/ 3238 h 3238"/>
                <a:gd name="connsiteX1" fmla="*/ 11210 w 11656"/>
                <a:gd name="connsiteY1" fmla="*/ 1619 h 3238"/>
                <a:gd name="connsiteX2" fmla="*/ 3590 w 11656"/>
                <a:gd name="connsiteY2" fmla="*/ 0 h 3238"/>
                <a:gd name="connsiteX3" fmla="*/ 447 w 11656"/>
                <a:gd name="connsiteY3" fmla="*/ 1619 h 3238"/>
                <a:gd name="connsiteX4" fmla="*/ 8067 w 11656"/>
                <a:gd name="connsiteY4" fmla="*/ 3238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6" h="3238">
                  <a:moveTo>
                    <a:pt x="8067" y="3238"/>
                  </a:moveTo>
                  <a:cubicBezTo>
                    <a:pt x="11019" y="3238"/>
                    <a:pt x="12448" y="2476"/>
                    <a:pt x="11210" y="1619"/>
                  </a:cubicBezTo>
                  <a:cubicBezTo>
                    <a:pt x="9972" y="762"/>
                    <a:pt x="6543" y="0"/>
                    <a:pt x="3590" y="0"/>
                  </a:cubicBezTo>
                  <a:cubicBezTo>
                    <a:pt x="637" y="0"/>
                    <a:pt x="-792" y="762"/>
                    <a:pt x="447" y="1619"/>
                  </a:cubicBezTo>
                  <a:cubicBezTo>
                    <a:pt x="1685" y="2476"/>
                    <a:pt x="5114" y="3238"/>
                    <a:pt x="8067" y="3238"/>
                  </a:cubicBezTo>
                  <a:close/>
                </a:path>
              </a:pathLst>
            </a:custGeom>
            <a:grpFill/>
            <a:ln w="9525" cap="flat">
              <a:noFill/>
              <a:prstDash val="solid"/>
              <a:miter/>
            </a:ln>
          </p:spPr>
          <p:txBody>
            <a:bodyPr rtlCol="0" anchor="ctr"/>
            <a:lstStyle/>
            <a:p>
              <a:endParaRPr lang="zh-CN" altLang="en-US"/>
            </a:p>
          </p:txBody>
        </p:sp>
        <p:sp>
          <p:nvSpPr>
            <p:cNvPr id="328" name="任意多边形: 形状 327"/>
            <p:cNvSpPr/>
            <p:nvPr/>
          </p:nvSpPr>
          <p:spPr>
            <a:xfrm>
              <a:off x="7003457" y="3571017"/>
              <a:ext cx="8360" cy="2285"/>
            </a:xfrm>
            <a:custGeom>
              <a:avLst/>
              <a:gdLst>
                <a:gd name="connsiteX0" fmla="*/ 5895 w 8360"/>
                <a:gd name="connsiteY0" fmla="*/ 2286 h 2285"/>
                <a:gd name="connsiteX1" fmla="*/ 7990 w 8360"/>
                <a:gd name="connsiteY1" fmla="*/ 1143 h 2285"/>
                <a:gd name="connsiteX2" fmla="*/ 2466 w 8360"/>
                <a:gd name="connsiteY2" fmla="*/ 0 h 2285"/>
                <a:gd name="connsiteX3" fmla="*/ 370 w 8360"/>
                <a:gd name="connsiteY3" fmla="*/ 1143 h 2285"/>
                <a:gd name="connsiteX4" fmla="*/ 5895 w 8360"/>
                <a:gd name="connsiteY4" fmla="*/ 2286 h 2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0" h="2285">
                  <a:moveTo>
                    <a:pt x="5895" y="2286"/>
                  </a:moveTo>
                  <a:cubicBezTo>
                    <a:pt x="7990" y="2286"/>
                    <a:pt x="8943" y="1810"/>
                    <a:pt x="7990" y="1143"/>
                  </a:cubicBezTo>
                  <a:cubicBezTo>
                    <a:pt x="7038" y="476"/>
                    <a:pt x="4561" y="0"/>
                    <a:pt x="2466" y="0"/>
                  </a:cubicBezTo>
                  <a:cubicBezTo>
                    <a:pt x="370" y="0"/>
                    <a:pt x="-582" y="476"/>
                    <a:pt x="370" y="1143"/>
                  </a:cubicBezTo>
                  <a:cubicBezTo>
                    <a:pt x="1323" y="1714"/>
                    <a:pt x="3799" y="2286"/>
                    <a:pt x="5895" y="2286"/>
                  </a:cubicBezTo>
                  <a:close/>
                </a:path>
              </a:pathLst>
            </a:custGeom>
            <a:grpFill/>
            <a:ln w="9525" cap="flat">
              <a:noFill/>
              <a:prstDash val="solid"/>
              <a:miter/>
            </a:ln>
          </p:spPr>
          <p:txBody>
            <a:bodyPr rtlCol="0" anchor="ctr"/>
            <a:lstStyle/>
            <a:p>
              <a:endParaRPr lang="zh-CN" altLang="en-US"/>
            </a:p>
          </p:txBody>
        </p:sp>
        <p:sp>
          <p:nvSpPr>
            <p:cNvPr id="329" name="任意多边形: 形状 328"/>
            <p:cNvSpPr/>
            <p:nvPr/>
          </p:nvSpPr>
          <p:spPr>
            <a:xfrm>
              <a:off x="7085939" y="3571303"/>
              <a:ext cx="5511" cy="1524"/>
            </a:xfrm>
            <a:custGeom>
              <a:avLst/>
              <a:gdLst>
                <a:gd name="connsiteX0" fmla="*/ 3994 w 5511"/>
                <a:gd name="connsiteY0" fmla="*/ 1524 h 1524"/>
                <a:gd name="connsiteX1" fmla="*/ 5232 w 5511"/>
                <a:gd name="connsiteY1" fmla="*/ 762 h 1524"/>
                <a:gd name="connsiteX2" fmla="*/ 1518 w 5511"/>
                <a:gd name="connsiteY2" fmla="*/ 0 h 1524"/>
                <a:gd name="connsiteX3" fmla="*/ 279 w 5511"/>
                <a:gd name="connsiteY3" fmla="*/ 762 h 1524"/>
                <a:gd name="connsiteX4" fmla="*/ 3994 w 5511"/>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1" h="1524">
                  <a:moveTo>
                    <a:pt x="3994" y="1524"/>
                  </a:moveTo>
                  <a:cubicBezTo>
                    <a:pt x="5327" y="1524"/>
                    <a:pt x="5899" y="1143"/>
                    <a:pt x="5232" y="762"/>
                  </a:cubicBezTo>
                  <a:cubicBezTo>
                    <a:pt x="4566" y="381"/>
                    <a:pt x="2946" y="0"/>
                    <a:pt x="1518" y="0"/>
                  </a:cubicBezTo>
                  <a:cubicBezTo>
                    <a:pt x="184" y="0"/>
                    <a:pt x="-387" y="381"/>
                    <a:pt x="279" y="762"/>
                  </a:cubicBezTo>
                  <a:cubicBezTo>
                    <a:pt x="946" y="1238"/>
                    <a:pt x="2565" y="1524"/>
                    <a:pt x="3994" y="1524"/>
                  </a:cubicBezTo>
                  <a:close/>
                </a:path>
              </a:pathLst>
            </a:custGeom>
            <a:grpFill/>
            <a:ln w="9525" cap="flat">
              <a:noFill/>
              <a:prstDash val="solid"/>
              <a:miter/>
            </a:ln>
          </p:spPr>
          <p:txBody>
            <a:bodyPr rtlCol="0" anchor="ctr"/>
            <a:lstStyle/>
            <a:p>
              <a:endParaRPr lang="zh-CN" altLang="en-US"/>
            </a:p>
          </p:txBody>
        </p:sp>
        <p:sp>
          <p:nvSpPr>
            <p:cNvPr id="330" name="任意多边形: 形状 329"/>
            <p:cNvSpPr/>
            <p:nvPr/>
          </p:nvSpPr>
          <p:spPr>
            <a:xfrm>
              <a:off x="7168251" y="3571779"/>
              <a:ext cx="3098" cy="762"/>
            </a:xfrm>
            <a:custGeom>
              <a:avLst/>
              <a:gdLst>
                <a:gd name="connsiteX0" fmla="*/ 2264 w 3098"/>
                <a:gd name="connsiteY0" fmla="*/ 762 h 762"/>
                <a:gd name="connsiteX1" fmla="*/ 2930 w 3098"/>
                <a:gd name="connsiteY1" fmla="*/ 381 h 762"/>
                <a:gd name="connsiteX2" fmla="*/ 835 w 3098"/>
                <a:gd name="connsiteY2" fmla="*/ 0 h 762"/>
                <a:gd name="connsiteX3" fmla="*/ 168 w 3098"/>
                <a:gd name="connsiteY3" fmla="*/ 381 h 762"/>
                <a:gd name="connsiteX4" fmla="*/ 2264 w 3098"/>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8" h="762">
                  <a:moveTo>
                    <a:pt x="2264" y="762"/>
                  </a:moveTo>
                  <a:cubicBezTo>
                    <a:pt x="3026" y="762"/>
                    <a:pt x="3311" y="571"/>
                    <a:pt x="2930" y="381"/>
                  </a:cubicBezTo>
                  <a:cubicBezTo>
                    <a:pt x="2549" y="190"/>
                    <a:pt x="1597" y="0"/>
                    <a:pt x="835" y="0"/>
                  </a:cubicBezTo>
                  <a:cubicBezTo>
                    <a:pt x="73" y="0"/>
                    <a:pt x="-213" y="190"/>
                    <a:pt x="168" y="381"/>
                  </a:cubicBezTo>
                  <a:cubicBezTo>
                    <a:pt x="549" y="571"/>
                    <a:pt x="1502" y="762"/>
                    <a:pt x="2264" y="762"/>
                  </a:cubicBezTo>
                  <a:close/>
                </a:path>
              </a:pathLst>
            </a:custGeom>
            <a:grpFill/>
            <a:ln w="9525" cap="flat">
              <a:noFill/>
              <a:prstDash val="solid"/>
              <a:miter/>
            </a:ln>
          </p:spPr>
          <p:txBody>
            <a:bodyPr rtlCol="0" anchor="ctr"/>
            <a:lstStyle/>
            <a:p>
              <a:endParaRPr lang="zh-CN" altLang="en-US"/>
            </a:p>
          </p:txBody>
        </p:sp>
        <p:sp>
          <p:nvSpPr>
            <p:cNvPr id="331" name="任意多边形: 形状 330"/>
            <p:cNvSpPr/>
            <p:nvPr/>
          </p:nvSpPr>
          <p:spPr>
            <a:xfrm>
              <a:off x="7250330" y="3572065"/>
              <a:ext cx="1055" cy="190"/>
            </a:xfrm>
            <a:custGeom>
              <a:avLst/>
              <a:gdLst>
                <a:gd name="connsiteX0" fmla="*/ 766 w 1055"/>
                <a:gd name="connsiteY0" fmla="*/ 190 h 190"/>
                <a:gd name="connsiteX1" fmla="*/ 956 w 1055"/>
                <a:gd name="connsiteY1" fmla="*/ 95 h 190"/>
                <a:gd name="connsiteX2" fmla="*/ 290 w 1055"/>
                <a:gd name="connsiteY2" fmla="*/ 0 h 190"/>
                <a:gd name="connsiteX3" fmla="*/ 99 w 1055"/>
                <a:gd name="connsiteY3" fmla="*/ 95 h 190"/>
                <a:gd name="connsiteX4" fmla="*/ 766 w 1055"/>
                <a:gd name="connsiteY4" fmla="*/ 190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5" h="190">
                  <a:moveTo>
                    <a:pt x="766" y="190"/>
                  </a:moveTo>
                  <a:cubicBezTo>
                    <a:pt x="1051" y="190"/>
                    <a:pt x="1147" y="95"/>
                    <a:pt x="956" y="95"/>
                  </a:cubicBezTo>
                  <a:cubicBezTo>
                    <a:pt x="766" y="0"/>
                    <a:pt x="480" y="0"/>
                    <a:pt x="290" y="0"/>
                  </a:cubicBezTo>
                  <a:cubicBezTo>
                    <a:pt x="4" y="0"/>
                    <a:pt x="-91" y="95"/>
                    <a:pt x="99" y="95"/>
                  </a:cubicBezTo>
                  <a:cubicBezTo>
                    <a:pt x="194" y="95"/>
                    <a:pt x="480" y="190"/>
                    <a:pt x="766" y="190"/>
                  </a:cubicBezTo>
                  <a:close/>
                </a:path>
              </a:pathLst>
            </a:custGeom>
            <a:grpFill/>
            <a:ln w="9525" cap="flat">
              <a:noFill/>
              <a:prstDash val="solid"/>
              <a:miter/>
            </a:ln>
          </p:spPr>
          <p:txBody>
            <a:bodyPr rtlCol="0" anchor="ctr"/>
            <a:lstStyle/>
            <a:p>
              <a:endParaRPr lang="zh-CN" altLang="en-US"/>
            </a:p>
          </p:txBody>
        </p:sp>
        <p:sp>
          <p:nvSpPr>
            <p:cNvPr id="332" name="任意多边形: 形状 331"/>
            <p:cNvSpPr/>
            <p:nvPr/>
          </p:nvSpPr>
          <p:spPr>
            <a:xfrm>
              <a:off x="4814220" y="3597116"/>
              <a:ext cx="1523" cy="381"/>
            </a:xfrm>
            <a:custGeom>
              <a:avLst/>
              <a:gdLst>
                <a:gd name="connsiteX0" fmla="*/ 381 w 1523"/>
                <a:gd name="connsiteY0" fmla="*/ 381 h 381"/>
                <a:gd name="connsiteX1" fmla="*/ 1429 w 1523"/>
                <a:gd name="connsiteY1" fmla="*/ 191 h 381"/>
                <a:gd name="connsiteX2" fmla="*/ 1143 w 1523"/>
                <a:gd name="connsiteY2" fmla="*/ 0 h 381"/>
                <a:gd name="connsiteX3" fmla="*/ 95 w 1523"/>
                <a:gd name="connsiteY3" fmla="*/ 191 h 381"/>
                <a:gd name="connsiteX4" fmla="*/ 381 w 1523"/>
                <a:gd name="connsiteY4" fmla="*/ 381 h 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3" h="381">
                  <a:moveTo>
                    <a:pt x="381" y="381"/>
                  </a:moveTo>
                  <a:cubicBezTo>
                    <a:pt x="762" y="381"/>
                    <a:pt x="1238" y="286"/>
                    <a:pt x="1429" y="191"/>
                  </a:cubicBezTo>
                  <a:cubicBezTo>
                    <a:pt x="1619" y="95"/>
                    <a:pt x="1524" y="0"/>
                    <a:pt x="1143" y="0"/>
                  </a:cubicBezTo>
                  <a:cubicBezTo>
                    <a:pt x="762" y="0"/>
                    <a:pt x="286" y="95"/>
                    <a:pt x="95" y="191"/>
                  </a:cubicBezTo>
                  <a:cubicBezTo>
                    <a:pt x="-95" y="286"/>
                    <a:pt x="0" y="381"/>
                    <a:pt x="381" y="381"/>
                  </a:cubicBezTo>
                  <a:close/>
                </a:path>
              </a:pathLst>
            </a:custGeom>
            <a:grpFill/>
            <a:ln w="9525" cap="flat">
              <a:noFill/>
              <a:prstDash val="solid"/>
              <a:miter/>
            </a:ln>
          </p:spPr>
          <p:txBody>
            <a:bodyPr rtlCol="0" anchor="ctr"/>
            <a:lstStyle/>
            <a:p>
              <a:endParaRPr lang="zh-CN" altLang="en-US"/>
            </a:p>
          </p:txBody>
        </p:sp>
        <p:sp>
          <p:nvSpPr>
            <p:cNvPr id="333" name="任意多边形: 形状 332"/>
            <p:cNvSpPr/>
            <p:nvPr/>
          </p:nvSpPr>
          <p:spPr>
            <a:xfrm>
              <a:off x="4897075" y="3596735"/>
              <a:ext cx="4215" cy="1142"/>
            </a:xfrm>
            <a:custGeom>
              <a:avLst/>
              <a:gdLst>
                <a:gd name="connsiteX0" fmla="*/ 1155 w 4215"/>
                <a:gd name="connsiteY0" fmla="*/ 1143 h 1142"/>
                <a:gd name="connsiteX1" fmla="*/ 4013 w 4215"/>
                <a:gd name="connsiteY1" fmla="*/ 571 h 1142"/>
                <a:gd name="connsiteX2" fmla="*/ 3060 w 4215"/>
                <a:gd name="connsiteY2" fmla="*/ 0 h 1142"/>
                <a:gd name="connsiteX3" fmla="*/ 203 w 4215"/>
                <a:gd name="connsiteY3" fmla="*/ 571 h 1142"/>
                <a:gd name="connsiteX4" fmla="*/ 1155 w 4215"/>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5" h="1142">
                  <a:moveTo>
                    <a:pt x="1155" y="1143"/>
                  </a:moveTo>
                  <a:cubicBezTo>
                    <a:pt x="2203" y="1143"/>
                    <a:pt x="3441" y="857"/>
                    <a:pt x="4013" y="571"/>
                  </a:cubicBezTo>
                  <a:cubicBezTo>
                    <a:pt x="4489" y="286"/>
                    <a:pt x="4108" y="0"/>
                    <a:pt x="3060" y="0"/>
                  </a:cubicBezTo>
                  <a:cubicBezTo>
                    <a:pt x="2012" y="0"/>
                    <a:pt x="774" y="286"/>
                    <a:pt x="203" y="571"/>
                  </a:cubicBezTo>
                  <a:cubicBezTo>
                    <a:pt x="-274" y="857"/>
                    <a:pt x="107" y="1143"/>
                    <a:pt x="1155" y="1143"/>
                  </a:cubicBezTo>
                  <a:close/>
                </a:path>
              </a:pathLst>
            </a:custGeom>
            <a:grpFill/>
            <a:ln w="9525" cap="flat">
              <a:noFill/>
              <a:prstDash val="solid"/>
              <a:miter/>
            </a:ln>
          </p:spPr>
          <p:txBody>
            <a:bodyPr rtlCol="0" anchor="ctr"/>
            <a:lstStyle/>
            <a:p>
              <a:endParaRPr lang="zh-CN" altLang="en-US"/>
            </a:p>
          </p:txBody>
        </p:sp>
        <p:sp>
          <p:nvSpPr>
            <p:cNvPr id="334" name="任意多边形: 形状 333"/>
            <p:cNvSpPr/>
            <p:nvPr/>
          </p:nvSpPr>
          <p:spPr>
            <a:xfrm>
              <a:off x="4980023" y="3596354"/>
              <a:ext cx="6720" cy="1904"/>
            </a:xfrm>
            <a:custGeom>
              <a:avLst/>
              <a:gdLst>
                <a:gd name="connsiteX0" fmla="*/ 1932 w 6720"/>
                <a:gd name="connsiteY0" fmla="*/ 1905 h 1904"/>
                <a:gd name="connsiteX1" fmla="*/ 6408 w 6720"/>
                <a:gd name="connsiteY1" fmla="*/ 952 h 1904"/>
                <a:gd name="connsiteX2" fmla="*/ 4789 w 6720"/>
                <a:gd name="connsiteY2" fmla="*/ 0 h 1904"/>
                <a:gd name="connsiteX3" fmla="*/ 312 w 6720"/>
                <a:gd name="connsiteY3" fmla="*/ 952 h 1904"/>
                <a:gd name="connsiteX4" fmla="*/ 1932 w 6720"/>
                <a:gd name="connsiteY4" fmla="*/ 1905 h 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20" h="1904">
                  <a:moveTo>
                    <a:pt x="1932" y="1905"/>
                  </a:moveTo>
                  <a:cubicBezTo>
                    <a:pt x="3646" y="1905"/>
                    <a:pt x="5551" y="1524"/>
                    <a:pt x="6408" y="952"/>
                  </a:cubicBezTo>
                  <a:cubicBezTo>
                    <a:pt x="7170" y="476"/>
                    <a:pt x="6504" y="0"/>
                    <a:pt x="4789" y="0"/>
                  </a:cubicBezTo>
                  <a:cubicBezTo>
                    <a:pt x="3075" y="0"/>
                    <a:pt x="1170" y="381"/>
                    <a:pt x="312" y="952"/>
                  </a:cubicBezTo>
                  <a:cubicBezTo>
                    <a:pt x="-450" y="1429"/>
                    <a:pt x="217" y="1905"/>
                    <a:pt x="1932" y="1905"/>
                  </a:cubicBezTo>
                  <a:close/>
                </a:path>
              </a:pathLst>
            </a:custGeom>
            <a:grpFill/>
            <a:ln w="9525" cap="flat">
              <a:noFill/>
              <a:prstDash val="solid"/>
              <a:miter/>
            </a:ln>
          </p:spPr>
          <p:txBody>
            <a:bodyPr rtlCol="0" anchor="ctr"/>
            <a:lstStyle/>
            <a:p>
              <a:endParaRPr lang="zh-CN" altLang="en-US"/>
            </a:p>
          </p:txBody>
        </p:sp>
        <p:sp>
          <p:nvSpPr>
            <p:cNvPr id="335" name="任意多边形: 形状 334"/>
            <p:cNvSpPr/>
            <p:nvPr/>
          </p:nvSpPr>
          <p:spPr>
            <a:xfrm>
              <a:off x="5062435" y="3595878"/>
              <a:ext cx="10148" cy="2857"/>
            </a:xfrm>
            <a:custGeom>
              <a:avLst/>
              <a:gdLst>
                <a:gd name="connsiteX0" fmla="*/ 3054 w 10148"/>
                <a:gd name="connsiteY0" fmla="*/ 2858 h 2857"/>
                <a:gd name="connsiteX1" fmla="*/ 9721 w 10148"/>
                <a:gd name="connsiteY1" fmla="*/ 1429 h 2857"/>
                <a:gd name="connsiteX2" fmla="*/ 7054 w 10148"/>
                <a:gd name="connsiteY2" fmla="*/ 0 h 2857"/>
                <a:gd name="connsiteX3" fmla="*/ 387 w 10148"/>
                <a:gd name="connsiteY3" fmla="*/ 1429 h 2857"/>
                <a:gd name="connsiteX4" fmla="*/ 3054 w 10148"/>
                <a:gd name="connsiteY4" fmla="*/ 2858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48" h="2857">
                  <a:moveTo>
                    <a:pt x="3054" y="2858"/>
                  </a:moveTo>
                  <a:cubicBezTo>
                    <a:pt x="5626" y="2858"/>
                    <a:pt x="8674" y="2191"/>
                    <a:pt x="9721" y="1429"/>
                  </a:cubicBezTo>
                  <a:cubicBezTo>
                    <a:pt x="10864" y="667"/>
                    <a:pt x="9626" y="0"/>
                    <a:pt x="7054" y="0"/>
                  </a:cubicBezTo>
                  <a:cubicBezTo>
                    <a:pt x="4483" y="0"/>
                    <a:pt x="1530" y="667"/>
                    <a:pt x="387" y="1429"/>
                  </a:cubicBezTo>
                  <a:cubicBezTo>
                    <a:pt x="-661" y="2191"/>
                    <a:pt x="482" y="2858"/>
                    <a:pt x="3054" y="2858"/>
                  </a:cubicBezTo>
                  <a:close/>
                </a:path>
              </a:pathLst>
            </a:custGeom>
            <a:grpFill/>
            <a:ln w="9525" cap="flat">
              <a:noFill/>
              <a:prstDash val="solid"/>
              <a:miter/>
            </a:ln>
          </p:spPr>
          <p:txBody>
            <a:bodyPr rtlCol="0" anchor="ctr"/>
            <a:lstStyle/>
            <a:p>
              <a:endParaRPr lang="zh-CN" altLang="en-US"/>
            </a:p>
          </p:txBody>
        </p:sp>
        <p:sp>
          <p:nvSpPr>
            <p:cNvPr id="336" name="任意多边形: 形状 335"/>
            <p:cNvSpPr/>
            <p:nvPr/>
          </p:nvSpPr>
          <p:spPr>
            <a:xfrm>
              <a:off x="5144668" y="3595306"/>
              <a:ext cx="14084" cy="4000"/>
            </a:xfrm>
            <a:custGeom>
              <a:avLst/>
              <a:gdLst>
                <a:gd name="connsiteX0" fmla="*/ 4451 w 14084"/>
                <a:gd name="connsiteY0" fmla="*/ 4000 h 4000"/>
                <a:gd name="connsiteX1" fmla="*/ 13595 w 14084"/>
                <a:gd name="connsiteY1" fmla="*/ 2000 h 4000"/>
                <a:gd name="connsiteX2" fmla="*/ 9594 w 14084"/>
                <a:gd name="connsiteY2" fmla="*/ 0 h 4000"/>
                <a:gd name="connsiteX3" fmla="*/ 450 w 14084"/>
                <a:gd name="connsiteY3" fmla="*/ 2000 h 4000"/>
                <a:gd name="connsiteX4" fmla="*/ 4451 w 14084"/>
                <a:gd name="connsiteY4" fmla="*/ 4000 h 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84" h="4000">
                  <a:moveTo>
                    <a:pt x="4451" y="4000"/>
                  </a:moveTo>
                  <a:cubicBezTo>
                    <a:pt x="8070" y="4000"/>
                    <a:pt x="12166" y="3048"/>
                    <a:pt x="13595" y="2000"/>
                  </a:cubicBezTo>
                  <a:cubicBezTo>
                    <a:pt x="15024" y="857"/>
                    <a:pt x="13214" y="0"/>
                    <a:pt x="9594" y="0"/>
                  </a:cubicBezTo>
                  <a:cubicBezTo>
                    <a:pt x="5975" y="0"/>
                    <a:pt x="1879" y="857"/>
                    <a:pt x="450" y="2000"/>
                  </a:cubicBezTo>
                  <a:cubicBezTo>
                    <a:pt x="-883" y="3048"/>
                    <a:pt x="831" y="4000"/>
                    <a:pt x="4451" y="4000"/>
                  </a:cubicBezTo>
                  <a:close/>
                </a:path>
              </a:pathLst>
            </a:custGeom>
            <a:grpFill/>
            <a:ln w="9525" cap="flat">
              <a:noFill/>
              <a:prstDash val="solid"/>
              <a:miter/>
            </a:ln>
          </p:spPr>
          <p:txBody>
            <a:bodyPr rtlCol="0" anchor="ctr"/>
            <a:lstStyle/>
            <a:p>
              <a:endParaRPr lang="zh-CN" altLang="en-US"/>
            </a:p>
          </p:txBody>
        </p:sp>
        <p:sp>
          <p:nvSpPr>
            <p:cNvPr id="337" name="任意多边形: 形状 336"/>
            <p:cNvSpPr/>
            <p:nvPr/>
          </p:nvSpPr>
          <p:spPr>
            <a:xfrm>
              <a:off x="5226681" y="3594639"/>
              <a:ext cx="18373" cy="5333"/>
            </a:xfrm>
            <a:custGeom>
              <a:avLst/>
              <a:gdLst>
                <a:gd name="connsiteX0" fmla="*/ 6162 w 18373"/>
                <a:gd name="connsiteY0" fmla="*/ 5334 h 5333"/>
                <a:gd name="connsiteX1" fmla="*/ 17878 w 18373"/>
                <a:gd name="connsiteY1" fmla="*/ 2667 h 5333"/>
                <a:gd name="connsiteX2" fmla="*/ 12258 w 18373"/>
                <a:gd name="connsiteY2" fmla="*/ 0 h 5333"/>
                <a:gd name="connsiteX3" fmla="*/ 543 w 18373"/>
                <a:gd name="connsiteY3" fmla="*/ 2667 h 5333"/>
                <a:gd name="connsiteX4" fmla="*/ 6162 w 18373"/>
                <a:gd name="connsiteY4" fmla="*/ 5334 h 5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73" h="5333">
                  <a:moveTo>
                    <a:pt x="6162" y="5334"/>
                  </a:moveTo>
                  <a:cubicBezTo>
                    <a:pt x="10925" y="5334"/>
                    <a:pt x="16164" y="4096"/>
                    <a:pt x="17878" y="2667"/>
                  </a:cubicBezTo>
                  <a:cubicBezTo>
                    <a:pt x="19497" y="1238"/>
                    <a:pt x="17021" y="0"/>
                    <a:pt x="12258" y="0"/>
                  </a:cubicBezTo>
                  <a:cubicBezTo>
                    <a:pt x="7496" y="0"/>
                    <a:pt x="2257" y="1238"/>
                    <a:pt x="543" y="2667"/>
                  </a:cubicBezTo>
                  <a:cubicBezTo>
                    <a:pt x="-1172" y="4096"/>
                    <a:pt x="1305" y="5334"/>
                    <a:pt x="6162" y="5334"/>
                  </a:cubicBezTo>
                  <a:close/>
                </a:path>
              </a:pathLst>
            </a:custGeom>
            <a:grpFill/>
            <a:ln w="9525" cap="flat">
              <a:noFill/>
              <a:prstDash val="solid"/>
              <a:miter/>
            </a:ln>
          </p:spPr>
          <p:txBody>
            <a:bodyPr rtlCol="0" anchor="ctr"/>
            <a:lstStyle/>
            <a:p>
              <a:endParaRPr lang="zh-CN" altLang="en-US"/>
            </a:p>
          </p:txBody>
        </p:sp>
        <p:sp>
          <p:nvSpPr>
            <p:cNvPr id="338" name="任意多边形: 形状 337"/>
            <p:cNvSpPr/>
            <p:nvPr/>
          </p:nvSpPr>
          <p:spPr>
            <a:xfrm>
              <a:off x="5308833" y="3593973"/>
              <a:ext cx="22523" cy="6667"/>
            </a:xfrm>
            <a:custGeom>
              <a:avLst/>
              <a:gdLst>
                <a:gd name="connsiteX0" fmla="*/ 7830 w 22523"/>
                <a:gd name="connsiteY0" fmla="*/ 6667 h 6667"/>
                <a:gd name="connsiteX1" fmla="*/ 22023 w 22523"/>
                <a:gd name="connsiteY1" fmla="*/ 3334 h 6667"/>
                <a:gd name="connsiteX2" fmla="*/ 14688 w 22523"/>
                <a:gd name="connsiteY2" fmla="*/ 0 h 6667"/>
                <a:gd name="connsiteX3" fmla="*/ 591 w 22523"/>
                <a:gd name="connsiteY3" fmla="*/ 3334 h 6667"/>
                <a:gd name="connsiteX4" fmla="*/ 7830 w 22523"/>
                <a:gd name="connsiteY4" fmla="*/ 6667 h 6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3" h="6667">
                  <a:moveTo>
                    <a:pt x="7830" y="6667"/>
                  </a:moveTo>
                  <a:cubicBezTo>
                    <a:pt x="13831" y="6667"/>
                    <a:pt x="20118" y="5143"/>
                    <a:pt x="22023" y="3334"/>
                  </a:cubicBezTo>
                  <a:cubicBezTo>
                    <a:pt x="23832" y="1524"/>
                    <a:pt x="20594" y="0"/>
                    <a:pt x="14688" y="0"/>
                  </a:cubicBezTo>
                  <a:cubicBezTo>
                    <a:pt x="8783" y="0"/>
                    <a:pt x="2496" y="1524"/>
                    <a:pt x="591" y="3334"/>
                  </a:cubicBezTo>
                  <a:cubicBezTo>
                    <a:pt x="-1409" y="5143"/>
                    <a:pt x="1830" y="6667"/>
                    <a:pt x="7830" y="6667"/>
                  </a:cubicBezTo>
                  <a:close/>
                </a:path>
              </a:pathLst>
            </a:custGeom>
            <a:grpFill/>
            <a:ln w="9525" cap="flat">
              <a:noFill/>
              <a:prstDash val="solid"/>
              <a:miter/>
            </a:ln>
          </p:spPr>
          <p:txBody>
            <a:bodyPr rtlCol="0" anchor="ctr"/>
            <a:lstStyle/>
            <a:p>
              <a:endParaRPr lang="zh-CN" altLang="en-US"/>
            </a:p>
          </p:txBody>
        </p:sp>
        <p:sp>
          <p:nvSpPr>
            <p:cNvPr id="339" name="任意多边形: 形状 338"/>
            <p:cNvSpPr/>
            <p:nvPr/>
          </p:nvSpPr>
          <p:spPr>
            <a:xfrm>
              <a:off x="5390427" y="3593115"/>
              <a:ext cx="27597" cy="8286"/>
            </a:xfrm>
            <a:custGeom>
              <a:avLst/>
              <a:gdLst>
                <a:gd name="connsiteX0" fmla="*/ 10057 w 27597"/>
                <a:gd name="connsiteY0" fmla="*/ 8287 h 8286"/>
                <a:gd name="connsiteX1" fmla="*/ 27107 w 27597"/>
                <a:gd name="connsiteY1" fmla="*/ 4096 h 8286"/>
                <a:gd name="connsiteX2" fmla="*/ 17486 w 27597"/>
                <a:gd name="connsiteY2" fmla="*/ 0 h 8286"/>
                <a:gd name="connsiteX3" fmla="*/ 532 w 27597"/>
                <a:gd name="connsiteY3" fmla="*/ 4096 h 8286"/>
                <a:gd name="connsiteX4" fmla="*/ 10057 w 27597"/>
                <a:gd name="connsiteY4" fmla="*/ 8287 h 8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97" h="8286">
                  <a:moveTo>
                    <a:pt x="10057" y="8287"/>
                  </a:moveTo>
                  <a:cubicBezTo>
                    <a:pt x="17486" y="8287"/>
                    <a:pt x="25106" y="6382"/>
                    <a:pt x="27107" y="4096"/>
                  </a:cubicBezTo>
                  <a:cubicBezTo>
                    <a:pt x="29107" y="1810"/>
                    <a:pt x="24821" y="0"/>
                    <a:pt x="17486" y="0"/>
                  </a:cubicBezTo>
                  <a:cubicBezTo>
                    <a:pt x="10152" y="0"/>
                    <a:pt x="2627" y="1810"/>
                    <a:pt x="532" y="4096"/>
                  </a:cubicBezTo>
                  <a:cubicBezTo>
                    <a:pt x="-1564" y="6477"/>
                    <a:pt x="2723" y="8287"/>
                    <a:pt x="10057" y="8287"/>
                  </a:cubicBezTo>
                  <a:close/>
                </a:path>
              </a:pathLst>
            </a:custGeom>
            <a:grpFill/>
            <a:ln w="9525" cap="flat">
              <a:noFill/>
              <a:prstDash val="solid"/>
              <a:miter/>
            </a:ln>
          </p:spPr>
          <p:txBody>
            <a:bodyPr rtlCol="0" anchor="ctr"/>
            <a:lstStyle/>
            <a:p>
              <a:endParaRPr lang="zh-CN" altLang="en-US"/>
            </a:p>
          </p:txBody>
        </p:sp>
        <p:sp>
          <p:nvSpPr>
            <p:cNvPr id="340" name="任意多边形: 形状 339"/>
            <p:cNvSpPr/>
            <p:nvPr/>
          </p:nvSpPr>
          <p:spPr>
            <a:xfrm>
              <a:off x="5472096" y="3592449"/>
              <a:ext cx="32624" cy="9810"/>
            </a:xfrm>
            <a:custGeom>
              <a:avLst/>
              <a:gdLst>
                <a:gd name="connsiteX0" fmla="*/ 12493 w 32624"/>
                <a:gd name="connsiteY0" fmla="*/ 9811 h 9810"/>
                <a:gd name="connsiteX1" fmla="*/ 32210 w 32624"/>
                <a:gd name="connsiteY1" fmla="*/ 4858 h 9810"/>
                <a:gd name="connsiteX2" fmla="*/ 20113 w 32624"/>
                <a:gd name="connsiteY2" fmla="*/ 0 h 9810"/>
                <a:gd name="connsiteX3" fmla="*/ 491 w 32624"/>
                <a:gd name="connsiteY3" fmla="*/ 4858 h 9810"/>
                <a:gd name="connsiteX4" fmla="*/ 12493 w 32624"/>
                <a:gd name="connsiteY4" fmla="*/ 9811 h 9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24" h="9810">
                  <a:moveTo>
                    <a:pt x="12493" y="9811"/>
                  </a:moveTo>
                  <a:cubicBezTo>
                    <a:pt x="21351" y="9811"/>
                    <a:pt x="30114" y="7620"/>
                    <a:pt x="32210" y="4858"/>
                  </a:cubicBezTo>
                  <a:cubicBezTo>
                    <a:pt x="34210" y="2191"/>
                    <a:pt x="28781" y="0"/>
                    <a:pt x="20113" y="0"/>
                  </a:cubicBezTo>
                  <a:cubicBezTo>
                    <a:pt x="11445" y="0"/>
                    <a:pt x="2587" y="2191"/>
                    <a:pt x="491" y="4858"/>
                  </a:cubicBezTo>
                  <a:cubicBezTo>
                    <a:pt x="-1699" y="7525"/>
                    <a:pt x="3635" y="9811"/>
                    <a:pt x="12493" y="9811"/>
                  </a:cubicBezTo>
                  <a:close/>
                </a:path>
              </a:pathLst>
            </a:custGeom>
            <a:grpFill/>
            <a:ln w="9525" cap="flat">
              <a:noFill/>
              <a:prstDash val="solid"/>
              <a:miter/>
            </a:ln>
          </p:spPr>
          <p:txBody>
            <a:bodyPr rtlCol="0" anchor="ctr"/>
            <a:lstStyle/>
            <a:p>
              <a:endParaRPr lang="zh-CN" altLang="en-US"/>
            </a:p>
          </p:txBody>
        </p:sp>
        <p:sp>
          <p:nvSpPr>
            <p:cNvPr id="341" name="任意多边形: 形状 340"/>
            <p:cNvSpPr/>
            <p:nvPr/>
          </p:nvSpPr>
          <p:spPr>
            <a:xfrm>
              <a:off x="5553515" y="3591591"/>
              <a:ext cx="38105" cy="11525"/>
            </a:xfrm>
            <a:custGeom>
              <a:avLst/>
              <a:gdLst>
                <a:gd name="connsiteX0" fmla="*/ 15276 w 38105"/>
                <a:gd name="connsiteY0" fmla="*/ 11525 h 11525"/>
                <a:gd name="connsiteX1" fmla="*/ 37755 w 38105"/>
                <a:gd name="connsiteY1" fmla="*/ 5715 h 11525"/>
                <a:gd name="connsiteX2" fmla="*/ 22800 w 38105"/>
                <a:gd name="connsiteY2" fmla="*/ 0 h 11525"/>
                <a:gd name="connsiteX3" fmla="*/ 417 w 38105"/>
                <a:gd name="connsiteY3" fmla="*/ 5715 h 11525"/>
                <a:gd name="connsiteX4" fmla="*/ 15276 w 38105"/>
                <a:gd name="connsiteY4" fmla="*/ 11525 h 11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5" h="11525">
                  <a:moveTo>
                    <a:pt x="15276" y="11525"/>
                  </a:moveTo>
                  <a:cubicBezTo>
                    <a:pt x="25658" y="11525"/>
                    <a:pt x="35754" y="8858"/>
                    <a:pt x="37755" y="5715"/>
                  </a:cubicBezTo>
                  <a:cubicBezTo>
                    <a:pt x="39755" y="2572"/>
                    <a:pt x="32992" y="0"/>
                    <a:pt x="22800" y="0"/>
                  </a:cubicBezTo>
                  <a:cubicBezTo>
                    <a:pt x="12609" y="0"/>
                    <a:pt x="2512" y="2572"/>
                    <a:pt x="417" y="5715"/>
                  </a:cubicBezTo>
                  <a:cubicBezTo>
                    <a:pt x="-1774" y="8858"/>
                    <a:pt x="4893" y="11525"/>
                    <a:pt x="15276" y="11525"/>
                  </a:cubicBezTo>
                  <a:close/>
                </a:path>
              </a:pathLst>
            </a:custGeom>
            <a:grpFill/>
            <a:ln w="9525" cap="flat">
              <a:noFill/>
              <a:prstDash val="solid"/>
              <a:miter/>
            </a:ln>
          </p:spPr>
          <p:txBody>
            <a:bodyPr rtlCol="0" anchor="ctr"/>
            <a:lstStyle/>
            <a:p>
              <a:endParaRPr lang="zh-CN" altLang="en-US"/>
            </a:p>
          </p:txBody>
        </p:sp>
        <p:sp>
          <p:nvSpPr>
            <p:cNvPr id="342" name="任意多边形: 形状 341"/>
            <p:cNvSpPr/>
            <p:nvPr/>
          </p:nvSpPr>
          <p:spPr>
            <a:xfrm>
              <a:off x="5635037" y="3590639"/>
              <a:ext cx="43544" cy="13334"/>
            </a:xfrm>
            <a:custGeom>
              <a:avLst/>
              <a:gdLst>
                <a:gd name="connsiteX0" fmla="*/ 18240 w 43544"/>
                <a:gd name="connsiteY0" fmla="*/ 13335 h 13334"/>
                <a:gd name="connsiteX1" fmla="*/ 43291 w 43544"/>
                <a:gd name="connsiteY1" fmla="*/ 6572 h 13334"/>
                <a:gd name="connsiteX2" fmla="*/ 25289 w 43544"/>
                <a:gd name="connsiteY2" fmla="*/ 0 h 13334"/>
                <a:gd name="connsiteX3" fmla="*/ 333 w 43544"/>
                <a:gd name="connsiteY3" fmla="*/ 6572 h 13334"/>
                <a:gd name="connsiteX4" fmla="*/ 18240 w 43544"/>
                <a:gd name="connsiteY4" fmla="*/ 13335 h 13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44" h="13334">
                  <a:moveTo>
                    <a:pt x="18240" y="13335"/>
                  </a:moveTo>
                  <a:cubicBezTo>
                    <a:pt x="30242" y="13335"/>
                    <a:pt x="41386" y="10287"/>
                    <a:pt x="43291" y="6572"/>
                  </a:cubicBezTo>
                  <a:cubicBezTo>
                    <a:pt x="45101" y="2953"/>
                    <a:pt x="37005" y="0"/>
                    <a:pt x="25289" y="0"/>
                  </a:cubicBezTo>
                  <a:cubicBezTo>
                    <a:pt x="13573" y="0"/>
                    <a:pt x="2429" y="2953"/>
                    <a:pt x="333" y="6572"/>
                  </a:cubicBezTo>
                  <a:cubicBezTo>
                    <a:pt x="-1762" y="10287"/>
                    <a:pt x="6239" y="13335"/>
                    <a:pt x="18240" y="13335"/>
                  </a:cubicBezTo>
                  <a:close/>
                </a:path>
              </a:pathLst>
            </a:custGeom>
            <a:grpFill/>
            <a:ln w="9525" cap="flat">
              <a:noFill/>
              <a:prstDash val="solid"/>
              <a:miter/>
            </a:ln>
          </p:spPr>
          <p:txBody>
            <a:bodyPr rtlCol="0" anchor="ctr"/>
            <a:lstStyle/>
            <a:p>
              <a:endParaRPr lang="zh-CN" altLang="en-US"/>
            </a:p>
          </p:txBody>
        </p:sp>
        <p:sp>
          <p:nvSpPr>
            <p:cNvPr id="343" name="任意多边形: 形状 342"/>
            <p:cNvSpPr/>
            <p:nvPr/>
          </p:nvSpPr>
          <p:spPr>
            <a:xfrm>
              <a:off x="5716471" y="3589877"/>
              <a:ext cx="48885" cy="15049"/>
            </a:xfrm>
            <a:custGeom>
              <a:avLst/>
              <a:gdLst>
                <a:gd name="connsiteX0" fmla="*/ 21388 w 48885"/>
                <a:gd name="connsiteY0" fmla="*/ 15050 h 15049"/>
                <a:gd name="connsiteX1" fmla="*/ 48725 w 48885"/>
                <a:gd name="connsiteY1" fmla="*/ 7429 h 15049"/>
                <a:gd name="connsiteX2" fmla="*/ 27484 w 48885"/>
                <a:gd name="connsiteY2" fmla="*/ 0 h 15049"/>
                <a:gd name="connsiteX3" fmla="*/ 243 w 48885"/>
                <a:gd name="connsiteY3" fmla="*/ 7429 h 15049"/>
                <a:gd name="connsiteX4" fmla="*/ 21388 w 48885"/>
                <a:gd name="connsiteY4" fmla="*/ 15050 h 15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85" h="15049">
                  <a:moveTo>
                    <a:pt x="21388" y="15050"/>
                  </a:moveTo>
                  <a:cubicBezTo>
                    <a:pt x="34914" y="15050"/>
                    <a:pt x="47201" y="11621"/>
                    <a:pt x="48725" y="7429"/>
                  </a:cubicBezTo>
                  <a:cubicBezTo>
                    <a:pt x="50249" y="3334"/>
                    <a:pt x="40724" y="0"/>
                    <a:pt x="27484" y="0"/>
                  </a:cubicBezTo>
                  <a:cubicBezTo>
                    <a:pt x="14244" y="0"/>
                    <a:pt x="2052" y="3334"/>
                    <a:pt x="243" y="7429"/>
                  </a:cubicBezTo>
                  <a:cubicBezTo>
                    <a:pt x="-1662" y="11621"/>
                    <a:pt x="7863" y="15050"/>
                    <a:pt x="21388" y="15050"/>
                  </a:cubicBezTo>
                  <a:close/>
                </a:path>
              </a:pathLst>
            </a:custGeom>
            <a:grpFill/>
            <a:ln w="9525" cap="flat">
              <a:noFill/>
              <a:prstDash val="solid"/>
              <a:miter/>
            </a:ln>
          </p:spPr>
          <p:txBody>
            <a:bodyPr rtlCol="0" anchor="ctr"/>
            <a:lstStyle/>
            <a:p>
              <a:endParaRPr lang="zh-CN" altLang="en-US"/>
            </a:p>
          </p:txBody>
        </p:sp>
        <p:sp>
          <p:nvSpPr>
            <p:cNvPr id="344" name="任意多边形: 形状 343"/>
            <p:cNvSpPr/>
            <p:nvPr/>
          </p:nvSpPr>
          <p:spPr>
            <a:xfrm>
              <a:off x="5798042" y="3589020"/>
              <a:ext cx="53900" cy="16668"/>
            </a:xfrm>
            <a:custGeom>
              <a:avLst/>
              <a:gdLst>
                <a:gd name="connsiteX0" fmla="*/ 24684 w 53900"/>
                <a:gd name="connsiteY0" fmla="*/ 16669 h 16668"/>
                <a:gd name="connsiteX1" fmla="*/ 53831 w 53900"/>
                <a:gd name="connsiteY1" fmla="*/ 8192 h 16668"/>
                <a:gd name="connsiteX2" fmla="*/ 29256 w 53900"/>
                <a:gd name="connsiteY2" fmla="*/ 0 h 16668"/>
                <a:gd name="connsiteX3" fmla="*/ 110 w 53900"/>
                <a:gd name="connsiteY3" fmla="*/ 8192 h 16668"/>
                <a:gd name="connsiteX4" fmla="*/ 24684 w 53900"/>
                <a:gd name="connsiteY4" fmla="*/ 16669 h 16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00" h="16668">
                  <a:moveTo>
                    <a:pt x="24684" y="16669"/>
                  </a:moveTo>
                  <a:cubicBezTo>
                    <a:pt x="39734" y="16669"/>
                    <a:pt x="52783" y="12859"/>
                    <a:pt x="53831" y="8192"/>
                  </a:cubicBezTo>
                  <a:cubicBezTo>
                    <a:pt x="54879" y="3619"/>
                    <a:pt x="43925" y="0"/>
                    <a:pt x="29256" y="0"/>
                  </a:cubicBezTo>
                  <a:cubicBezTo>
                    <a:pt x="14588" y="0"/>
                    <a:pt x="1539" y="3619"/>
                    <a:pt x="110" y="8192"/>
                  </a:cubicBezTo>
                  <a:cubicBezTo>
                    <a:pt x="-1224" y="12859"/>
                    <a:pt x="9730" y="16669"/>
                    <a:pt x="24684" y="16669"/>
                  </a:cubicBezTo>
                  <a:close/>
                </a:path>
              </a:pathLst>
            </a:custGeom>
            <a:grpFill/>
            <a:ln w="9525" cap="flat">
              <a:noFill/>
              <a:prstDash val="solid"/>
              <a:miter/>
            </a:ln>
          </p:spPr>
          <p:txBody>
            <a:bodyPr rtlCol="0" anchor="ctr"/>
            <a:lstStyle/>
            <a:p>
              <a:endParaRPr lang="zh-CN" altLang="en-US"/>
            </a:p>
          </p:txBody>
        </p:sp>
        <p:sp>
          <p:nvSpPr>
            <p:cNvPr id="345" name="任意多边形: 形状 344"/>
            <p:cNvSpPr/>
            <p:nvPr/>
          </p:nvSpPr>
          <p:spPr>
            <a:xfrm>
              <a:off x="5879911" y="3588258"/>
              <a:ext cx="58849" cy="18287"/>
            </a:xfrm>
            <a:custGeom>
              <a:avLst/>
              <a:gdLst>
                <a:gd name="connsiteX0" fmla="*/ 27970 w 58849"/>
                <a:gd name="connsiteY0" fmla="*/ 18288 h 18287"/>
                <a:gd name="connsiteX1" fmla="*/ 58831 w 58849"/>
                <a:gd name="connsiteY1" fmla="*/ 9049 h 18287"/>
                <a:gd name="connsiteX2" fmla="*/ 30827 w 58849"/>
                <a:gd name="connsiteY2" fmla="*/ 0 h 18287"/>
                <a:gd name="connsiteX3" fmla="*/ 61 w 58849"/>
                <a:gd name="connsiteY3" fmla="*/ 9049 h 18287"/>
                <a:gd name="connsiteX4" fmla="*/ 27970 w 58849"/>
                <a:gd name="connsiteY4" fmla="*/ 18288 h 18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849" h="18287">
                  <a:moveTo>
                    <a:pt x="27970" y="18288"/>
                  </a:moveTo>
                  <a:cubicBezTo>
                    <a:pt x="44448" y="18288"/>
                    <a:pt x="58259" y="14097"/>
                    <a:pt x="58831" y="9049"/>
                  </a:cubicBezTo>
                  <a:cubicBezTo>
                    <a:pt x="59402" y="4096"/>
                    <a:pt x="46829" y="0"/>
                    <a:pt x="30827" y="0"/>
                  </a:cubicBezTo>
                  <a:cubicBezTo>
                    <a:pt x="14825" y="0"/>
                    <a:pt x="1014" y="4000"/>
                    <a:pt x="61" y="9049"/>
                  </a:cubicBezTo>
                  <a:cubicBezTo>
                    <a:pt x="-986" y="14097"/>
                    <a:pt x="11491" y="18288"/>
                    <a:pt x="27970" y="18288"/>
                  </a:cubicBezTo>
                  <a:close/>
                </a:path>
              </a:pathLst>
            </a:custGeom>
            <a:grpFill/>
            <a:ln w="9525" cap="flat">
              <a:noFill/>
              <a:prstDash val="solid"/>
              <a:miter/>
            </a:ln>
          </p:spPr>
          <p:txBody>
            <a:bodyPr rtlCol="0" anchor="ctr"/>
            <a:lstStyle/>
            <a:p>
              <a:endParaRPr lang="zh-CN" altLang="en-US"/>
            </a:p>
          </p:txBody>
        </p:sp>
        <p:sp>
          <p:nvSpPr>
            <p:cNvPr id="346" name="任意多边形: 形状 345"/>
            <p:cNvSpPr/>
            <p:nvPr/>
          </p:nvSpPr>
          <p:spPr>
            <a:xfrm>
              <a:off x="5962356" y="3587686"/>
              <a:ext cx="62111" cy="19335"/>
            </a:xfrm>
            <a:custGeom>
              <a:avLst/>
              <a:gdLst>
                <a:gd name="connsiteX0" fmla="*/ 30773 w 62111"/>
                <a:gd name="connsiteY0" fmla="*/ 19336 h 19335"/>
                <a:gd name="connsiteX1" fmla="*/ 62111 w 62111"/>
                <a:gd name="connsiteY1" fmla="*/ 9525 h 19335"/>
                <a:gd name="connsiteX2" fmla="*/ 31345 w 62111"/>
                <a:gd name="connsiteY2" fmla="*/ 0 h 19335"/>
                <a:gd name="connsiteX3" fmla="*/ 8 w 62111"/>
                <a:gd name="connsiteY3" fmla="*/ 9525 h 19335"/>
                <a:gd name="connsiteX4" fmla="*/ 30773 w 62111"/>
                <a:gd name="connsiteY4" fmla="*/ 19336 h 19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11" h="19335">
                  <a:moveTo>
                    <a:pt x="30773" y="19336"/>
                  </a:moveTo>
                  <a:cubicBezTo>
                    <a:pt x="48204" y="19336"/>
                    <a:pt x="62206" y="14954"/>
                    <a:pt x="62111" y="9525"/>
                  </a:cubicBezTo>
                  <a:cubicBezTo>
                    <a:pt x="62015" y="4286"/>
                    <a:pt x="48299" y="0"/>
                    <a:pt x="31345" y="0"/>
                  </a:cubicBezTo>
                  <a:cubicBezTo>
                    <a:pt x="14390" y="0"/>
                    <a:pt x="389" y="4191"/>
                    <a:pt x="8" y="9525"/>
                  </a:cubicBezTo>
                  <a:cubicBezTo>
                    <a:pt x="-373" y="14954"/>
                    <a:pt x="13438" y="19336"/>
                    <a:pt x="30773" y="19336"/>
                  </a:cubicBezTo>
                  <a:close/>
                </a:path>
              </a:pathLst>
            </a:custGeom>
            <a:grpFill/>
            <a:ln w="9525" cap="flat">
              <a:noFill/>
              <a:prstDash val="solid"/>
              <a:miter/>
            </a:ln>
          </p:spPr>
          <p:txBody>
            <a:bodyPr rtlCol="0" anchor="ctr"/>
            <a:lstStyle/>
            <a:p>
              <a:endParaRPr lang="zh-CN" altLang="en-US"/>
            </a:p>
          </p:txBody>
        </p:sp>
        <p:sp>
          <p:nvSpPr>
            <p:cNvPr id="347" name="任意多边形: 形状 346"/>
            <p:cNvSpPr/>
            <p:nvPr/>
          </p:nvSpPr>
          <p:spPr>
            <a:xfrm>
              <a:off x="6046086" y="3587686"/>
              <a:ext cx="63087" cy="19526"/>
            </a:xfrm>
            <a:custGeom>
              <a:avLst/>
              <a:gdLst>
                <a:gd name="connsiteX0" fmla="*/ 32482 w 63087"/>
                <a:gd name="connsiteY0" fmla="*/ 19526 h 19526"/>
                <a:gd name="connsiteX1" fmla="*/ 63058 w 63087"/>
                <a:gd name="connsiteY1" fmla="*/ 9620 h 19526"/>
                <a:gd name="connsiteX2" fmla="*/ 30672 w 63087"/>
                <a:gd name="connsiteY2" fmla="*/ 0 h 19526"/>
                <a:gd name="connsiteX3" fmla="*/ 2 w 63087"/>
                <a:gd name="connsiteY3" fmla="*/ 9620 h 19526"/>
                <a:gd name="connsiteX4" fmla="*/ 32482 w 63087"/>
                <a:gd name="connsiteY4" fmla="*/ 19526 h 19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87" h="19526">
                  <a:moveTo>
                    <a:pt x="32482" y="19526"/>
                  </a:moveTo>
                  <a:cubicBezTo>
                    <a:pt x="50104" y="19526"/>
                    <a:pt x="63820" y="15050"/>
                    <a:pt x="63058" y="9620"/>
                  </a:cubicBezTo>
                  <a:cubicBezTo>
                    <a:pt x="62296" y="4286"/>
                    <a:pt x="47818" y="0"/>
                    <a:pt x="30672" y="0"/>
                  </a:cubicBezTo>
                  <a:cubicBezTo>
                    <a:pt x="13527" y="0"/>
                    <a:pt x="-188" y="4286"/>
                    <a:pt x="2" y="9620"/>
                  </a:cubicBezTo>
                  <a:cubicBezTo>
                    <a:pt x="288" y="15050"/>
                    <a:pt x="14861" y="19526"/>
                    <a:pt x="32482" y="19526"/>
                  </a:cubicBezTo>
                  <a:close/>
                </a:path>
              </a:pathLst>
            </a:custGeom>
            <a:grpFill/>
            <a:ln w="9525" cap="flat">
              <a:noFill/>
              <a:prstDash val="solid"/>
              <a:miter/>
            </a:ln>
          </p:spPr>
          <p:txBody>
            <a:bodyPr rtlCol="0" anchor="ctr"/>
            <a:lstStyle/>
            <a:p>
              <a:endParaRPr lang="zh-CN" altLang="en-US"/>
            </a:p>
          </p:txBody>
        </p:sp>
        <p:sp>
          <p:nvSpPr>
            <p:cNvPr id="348" name="任意多边形: 形状 347"/>
            <p:cNvSpPr/>
            <p:nvPr/>
          </p:nvSpPr>
          <p:spPr>
            <a:xfrm>
              <a:off x="6131010" y="3587781"/>
              <a:ext cx="61762" cy="19145"/>
            </a:xfrm>
            <a:custGeom>
              <a:avLst/>
              <a:gdLst>
                <a:gd name="connsiteX0" fmla="*/ 32902 w 61762"/>
                <a:gd name="connsiteY0" fmla="*/ 19145 h 19145"/>
                <a:gd name="connsiteX1" fmla="*/ 61667 w 61762"/>
                <a:gd name="connsiteY1" fmla="*/ 9430 h 19145"/>
                <a:gd name="connsiteX2" fmla="*/ 28806 w 61762"/>
                <a:gd name="connsiteY2" fmla="*/ 0 h 19145"/>
                <a:gd name="connsiteX3" fmla="*/ 40 w 61762"/>
                <a:gd name="connsiteY3" fmla="*/ 9430 h 19145"/>
                <a:gd name="connsiteX4" fmla="*/ 32902 w 61762"/>
                <a:gd name="connsiteY4" fmla="*/ 19145 h 19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62" h="19145">
                  <a:moveTo>
                    <a:pt x="32902" y="19145"/>
                  </a:moveTo>
                  <a:cubicBezTo>
                    <a:pt x="50142" y="19145"/>
                    <a:pt x="63001" y="14764"/>
                    <a:pt x="61667" y="9430"/>
                  </a:cubicBezTo>
                  <a:cubicBezTo>
                    <a:pt x="60334" y="4191"/>
                    <a:pt x="45570" y="0"/>
                    <a:pt x="28806" y="0"/>
                  </a:cubicBezTo>
                  <a:cubicBezTo>
                    <a:pt x="12042" y="0"/>
                    <a:pt x="-817" y="4191"/>
                    <a:pt x="40" y="9430"/>
                  </a:cubicBezTo>
                  <a:cubicBezTo>
                    <a:pt x="898" y="14764"/>
                    <a:pt x="15662" y="19145"/>
                    <a:pt x="32902" y="19145"/>
                  </a:cubicBezTo>
                  <a:close/>
                </a:path>
              </a:pathLst>
            </a:custGeom>
            <a:grpFill/>
            <a:ln w="9525" cap="flat">
              <a:noFill/>
              <a:prstDash val="solid"/>
              <a:miter/>
            </a:ln>
          </p:spPr>
          <p:txBody>
            <a:bodyPr rtlCol="0" anchor="ctr"/>
            <a:lstStyle/>
            <a:p>
              <a:endParaRPr lang="zh-CN" altLang="en-US"/>
            </a:p>
          </p:txBody>
        </p:sp>
        <p:sp>
          <p:nvSpPr>
            <p:cNvPr id="349" name="任意多边形: 形状 348"/>
            <p:cNvSpPr/>
            <p:nvPr/>
          </p:nvSpPr>
          <p:spPr>
            <a:xfrm>
              <a:off x="6217132" y="3588448"/>
              <a:ext cx="57763" cy="17811"/>
            </a:xfrm>
            <a:custGeom>
              <a:avLst/>
              <a:gdLst>
                <a:gd name="connsiteX0" fmla="*/ 31934 w 57763"/>
                <a:gd name="connsiteY0" fmla="*/ 17812 h 17811"/>
                <a:gd name="connsiteX1" fmla="*/ 57556 w 57763"/>
                <a:gd name="connsiteY1" fmla="*/ 8763 h 17811"/>
                <a:gd name="connsiteX2" fmla="*/ 25838 w 57763"/>
                <a:gd name="connsiteY2" fmla="*/ 0 h 17811"/>
                <a:gd name="connsiteX3" fmla="*/ 121 w 57763"/>
                <a:gd name="connsiteY3" fmla="*/ 8763 h 17811"/>
                <a:gd name="connsiteX4" fmla="*/ 31934 w 57763"/>
                <a:gd name="connsiteY4" fmla="*/ 17812 h 17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63" h="17811">
                  <a:moveTo>
                    <a:pt x="31934" y="17812"/>
                  </a:moveTo>
                  <a:cubicBezTo>
                    <a:pt x="48031" y="17812"/>
                    <a:pt x="59461" y="13716"/>
                    <a:pt x="57556" y="8763"/>
                  </a:cubicBezTo>
                  <a:cubicBezTo>
                    <a:pt x="55651" y="3905"/>
                    <a:pt x="41554" y="0"/>
                    <a:pt x="25838" y="0"/>
                  </a:cubicBezTo>
                  <a:cubicBezTo>
                    <a:pt x="10122" y="0"/>
                    <a:pt x="-1308" y="3905"/>
                    <a:pt x="121" y="8763"/>
                  </a:cubicBezTo>
                  <a:cubicBezTo>
                    <a:pt x="1645" y="13811"/>
                    <a:pt x="15837" y="17812"/>
                    <a:pt x="31934" y="17812"/>
                  </a:cubicBezTo>
                  <a:close/>
                </a:path>
              </a:pathLst>
            </a:custGeom>
            <a:grpFill/>
            <a:ln w="9525" cap="flat">
              <a:noFill/>
              <a:prstDash val="solid"/>
              <a:miter/>
            </a:ln>
          </p:spPr>
          <p:txBody>
            <a:bodyPr rtlCol="0" anchor="ctr"/>
            <a:lstStyle/>
            <a:p>
              <a:endParaRPr lang="zh-CN" altLang="en-US"/>
            </a:p>
          </p:txBody>
        </p:sp>
        <p:sp>
          <p:nvSpPr>
            <p:cNvPr id="350" name="任意多边形: 形状 349"/>
            <p:cNvSpPr/>
            <p:nvPr/>
          </p:nvSpPr>
          <p:spPr>
            <a:xfrm>
              <a:off x="6303606" y="3589210"/>
              <a:ext cx="53320" cy="16382"/>
            </a:xfrm>
            <a:custGeom>
              <a:avLst/>
              <a:gdLst>
                <a:gd name="connsiteX0" fmla="*/ 30423 w 53320"/>
                <a:gd name="connsiteY0" fmla="*/ 16383 h 16382"/>
                <a:gd name="connsiteX1" fmla="*/ 52997 w 53320"/>
                <a:gd name="connsiteY1" fmla="*/ 8096 h 16382"/>
                <a:gd name="connsiteX2" fmla="*/ 22898 w 53320"/>
                <a:gd name="connsiteY2" fmla="*/ 0 h 16382"/>
                <a:gd name="connsiteX3" fmla="*/ 229 w 53320"/>
                <a:gd name="connsiteY3" fmla="*/ 8096 h 16382"/>
                <a:gd name="connsiteX4" fmla="*/ 30423 w 53320"/>
                <a:gd name="connsiteY4" fmla="*/ 16383 h 16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20" h="16382">
                  <a:moveTo>
                    <a:pt x="30423" y="16383"/>
                  </a:moveTo>
                  <a:cubicBezTo>
                    <a:pt x="45187" y="16383"/>
                    <a:pt x="55284" y="12668"/>
                    <a:pt x="52997" y="8096"/>
                  </a:cubicBezTo>
                  <a:cubicBezTo>
                    <a:pt x="50711" y="3619"/>
                    <a:pt x="37281" y="0"/>
                    <a:pt x="22898" y="0"/>
                  </a:cubicBezTo>
                  <a:cubicBezTo>
                    <a:pt x="8516" y="0"/>
                    <a:pt x="-1676" y="3619"/>
                    <a:pt x="229" y="8096"/>
                  </a:cubicBezTo>
                  <a:cubicBezTo>
                    <a:pt x="2134" y="12573"/>
                    <a:pt x="15659" y="16383"/>
                    <a:pt x="30423" y="16383"/>
                  </a:cubicBezTo>
                  <a:close/>
                </a:path>
              </a:pathLst>
            </a:custGeom>
            <a:grpFill/>
            <a:ln w="9525" cap="flat">
              <a:noFill/>
              <a:prstDash val="solid"/>
              <a:miter/>
            </a:ln>
          </p:spPr>
          <p:txBody>
            <a:bodyPr rtlCol="0" anchor="ctr"/>
            <a:lstStyle/>
            <a:p>
              <a:endParaRPr lang="zh-CN" altLang="en-US"/>
            </a:p>
          </p:txBody>
        </p:sp>
        <p:sp>
          <p:nvSpPr>
            <p:cNvPr id="351" name="任意多边形: 形状 350"/>
            <p:cNvSpPr/>
            <p:nvPr/>
          </p:nvSpPr>
          <p:spPr>
            <a:xfrm>
              <a:off x="6390459" y="3589972"/>
              <a:ext cx="47913" cy="14668"/>
            </a:xfrm>
            <a:custGeom>
              <a:avLst/>
              <a:gdLst>
                <a:gd name="connsiteX0" fmla="*/ 28247 w 47913"/>
                <a:gd name="connsiteY0" fmla="*/ 14669 h 14668"/>
                <a:gd name="connsiteX1" fmla="*/ 47487 w 47913"/>
                <a:gd name="connsiteY1" fmla="*/ 7239 h 14668"/>
                <a:gd name="connsiteX2" fmla="*/ 19674 w 47913"/>
                <a:gd name="connsiteY2" fmla="*/ 0 h 14668"/>
                <a:gd name="connsiteX3" fmla="*/ 339 w 47913"/>
                <a:gd name="connsiteY3" fmla="*/ 7239 h 14668"/>
                <a:gd name="connsiteX4" fmla="*/ 28247 w 47913"/>
                <a:gd name="connsiteY4" fmla="*/ 14669 h 14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13" h="14668">
                  <a:moveTo>
                    <a:pt x="28247" y="14669"/>
                  </a:moveTo>
                  <a:cubicBezTo>
                    <a:pt x="41391" y="14669"/>
                    <a:pt x="49964" y="11335"/>
                    <a:pt x="47487" y="7239"/>
                  </a:cubicBezTo>
                  <a:cubicBezTo>
                    <a:pt x="45011" y="3239"/>
                    <a:pt x="32533" y="0"/>
                    <a:pt x="19674" y="0"/>
                  </a:cubicBezTo>
                  <a:cubicBezTo>
                    <a:pt x="6816" y="0"/>
                    <a:pt x="-1852" y="3239"/>
                    <a:pt x="339" y="7239"/>
                  </a:cubicBezTo>
                  <a:cubicBezTo>
                    <a:pt x="2529" y="11335"/>
                    <a:pt x="15102" y="14669"/>
                    <a:pt x="28247" y="14669"/>
                  </a:cubicBezTo>
                  <a:close/>
                </a:path>
              </a:pathLst>
            </a:custGeom>
            <a:grpFill/>
            <a:ln w="9525" cap="flat">
              <a:noFill/>
              <a:prstDash val="solid"/>
              <a:miter/>
            </a:ln>
          </p:spPr>
          <p:txBody>
            <a:bodyPr rtlCol="0" anchor="ctr"/>
            <a:lstStyle/>
            <a:p>
              <a:endParaRPr lang="zh-CN" altLang="en-US"/>
            </a:p>
          </p:txBody>
        </p:sp>
        <p:sp>
          <p:nvSpPr>
            <p:cNvPr id="352" name="任意多边形: 形状 351"/>
            <p:cNvSpPr/>
            <p:nvPr/>
          </p:nvSpPr>
          <p:spPr>
            <a:xfrm>
              <a:off x="6477312" y="3590925"/>
              <a:ext cx="42596" cy="12858"/>
            </a:xfrm>
            <a:custGeom>
              <a:avLst/>
              <a:gdLst>
                <a:gd name="connsiteX0" fmla="*/ 25881 w 42596"/>
                <a:gd name="connsiteY0" fmla="*/ 12859 h 12858"/>
                <a:gd name="connsiteX1" fmla="*/ 42073 w 42596"/>
                <a:gd name="connsiteY1" fmla="*/ 6382 h 12858"/>
                <a:gd name="connsiteX2" fmla="*/ 16737 w 42596"/>
                <a:gd name="connsiteY2" fmla="*/ 0 h 12858"/>
                <a:gd name="connsiteX3" fmla="*/ 449 w 42596"/>
                <a:gd name="connsiteY3" fmla="*/ 6382 h 12858"/>
                <a:gd name="connsiteX4" fmla="*/ 25881 w 42596"/>
                <a:gd name="connsiteY4" fmla="*/ 12859 h 12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96" h="12858">
                  <a:moveTo>
                    <a:pt x="25881" y="12859"/>
                  </a:moveTo>
                  <a:cubicBezTo>
                    <a:pt x="37501" y="12859"/>
                    <a:pt x="44645" y="9906"/>
                    <a:pt x="42073" y="6382"/>
                  </a:cubicBezTo>
                  <a:cubicBezTo>
                    <a:pt x="39406" y="2858"/>
                    <a:pt x="28167" y="0"/>
                    <a:pt x="16737" y="0"/>
                  </a:cubicBezTo>
                  <a:cubicBezTo>
                    <a:pt x="5402" y="0"/>
                    <a:pt x="-1932" y="2858"/>
                    <a:pt x="449" y="6382"/>
                  </a:cubicBezTo>
                  <a:cubicBezTo>
                    <a:pt x="2830" y="9906"/>
                    <a:pt x="14260" y="12859"/>
                    <a:pt x="25881" y="12859"/>
                  </a:cubicBezTo>
                  <a:close/>
                </a:path>
              </a:pathLst>
            </a:custGeom>
            <a:grpFill/>
            <a:ln w="9525" cap="flat">
              <a:noFill/>
              <a:prstDash val="solid"/>
              <a:miter/>
            </a:ln>
          </p:spPr>
          <p:txBody>
            <a:bodyPr rtlCol="0" anchor="ctr"/>
            <a:lstStyle/>
            <a:p>
              <a:endParaRPr lang="zh-CN" altLang="en-US"/>
            </a:p>
          </p:txBody>
        </p:sp>
        <p:sp>
          <p:nvSpPr>
            <p:cNvPr id="353" name="任意多边形: 形状 352"/>
            <p:cNvSpPr/>
            <p:nvPr/>
          </p:nvSpPr>
          <p:spPr>
            <a:xfrm>
              <a:off x="6564261" y="3591782"/>
              <a:ext cx="37068" cy="11144"/>
            </a:xfrm>
            <a:custGeom>
              <a:avLst/>
              <a:gdLst>
                <a:gd name="connsiteX0" fmla="*/ 23132 w 37068"/>
                <a:gd name="connsiteY0" fmla="*/ 11144 h 11144"/>
                <a:gd name="connsiteX1" fmla="*/ 36467 w 37068"/>
                <a:gd name="connsiteY1" fmla="*/ 5525 h 11144"/>
                <a:gd name="connsiteX2" fmla="*/ 13893 w 37068"/>
                <a:gd name="connsiteY2" fmla="*/ 0 h 11144"/>
                <a:gd name="connsiteX3" fmla="*/ 558 w 37068"/>
                <a:gd name="connsiteY3" fmla="*/ 5525 h 11144"/>
                <a:gd name="connsiteX4" fmla="*/ 23132 w 37068"/>
                <a:gd name="connsiteY4" fmla="*/ 11144 h 11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68" h="11144">
                  <a:moveTo>
                    <a:pt x="23132" y="11144"/>
                  </a:moveTo>
                  <a:cubicBezTo>
                    <a:pt x="33134" y="11144"/>
                    <a:pt x="39039" y="8573"/>
                    <a:pt x="36467" y="5525"/>
                  </a:cubicBezTo>
                  <a:cubicBezTo>
                    <a:pt x="33800" y="2477"/>
                    <a:pt x="23704" y="0"/>
                    <a:pt x="13893" y="0"/>
                  </a:cubicBezTo>
                  <a:cubicBezTo>
                    <a:pt x="4082" y="0"/>
                    <a:pt x="-1918" y="2477"/>
                    <a:pt x="558" y="5525"/>
                  </a:cubicBezTo>
                  <a:cubicBezTo>
                    <a:pt x="2939" y="8573"/>
                    <a:pt x="13131" y="11144"/>
                    <a:pt x="23132" y="11144"/>
                  </a:cubicBezTo>
                  <a:close/>
                </a:path>
              </a:pathLst>
            </a:custGeom>
            <a:grpFill/>
            <a:ln w="9525" cap="flat">
              <a:noFill/>
              <a:prstDash val="solid"/>
              <a:miter/>
            </a:ln>
          </p:spPr>
          <p:txBody>
            <a:bodyPr rtlCol="0" anchor="ctr"/>
            <a:lstStyle/>
            <a:p>
              <a:endParaRPr lang="zh-CN" altLang="en-US"/>
            </a:p>
          </p:txBody>
        </p:sp>
        <p:sp>
          <p:nvSpPr>
            <p:cNvPr id="354" name="任意多边形: 形状 353"/>
            <p:cNvSpPr/>
            <p:nvPr/>
          </p:nvSpPr>
          <p:spPr>
            <a:xfrm>
              <a:off x="6650755" y="3592544"/>
              <a:ext cx="32238" cy="9525"/>
            </a:xfrm>
            <a:custGeom>
              <a:avLst/>
              <a:gdLst>
                <a:gd name="connsiteX0" fmla="*/ 20744 w 32238"/>
                <a:gd name="connsiteY0" fmla="*/ 9525 h 9525"/>
                <a:gd name="connsiteX1" fmla="*/ 31507 w 32238"/>
                <a:gd name="connsiteY1" fmla="*/ 4763 h 9525"/>
                <a:gd name="connsiteX2" fmla="*/ 11505 w 32238"/>
                <a:gd name="connsiteY2" fmla="*/ 0 h 9525"/>
                <a:gd name="connsiteX3" fmla="*/ 646 w 32238"/>
                <a:gd name="connsiteY3" fmla="*/ 4763 h 9525"/>
                <a:gd name="connsiteX4" fmla="*/ 20744 w 32238"/>
                <a:gd name="connsiteY4" fmla="*/ 9525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38" h="9525">
                  <a:moveTo>
                    <a:pt x="20744" y="9525"/>
                  </a:moveTo>
                  <a:cubicBezTo>
                    <a:pt x="29317" y="9525"/>
                    <a:pt x="34174" y="7334"/>
                    <a:pt x="31507" y="4763"/>
                  </a:cubicBezTo>
                  <a:cubicBezTo>
                    <a:pt x="28936" y="2096"/>
                    <a:pt x="19982" y="0"/>
                    <a:pt x="11505" y="0"/>
                  </a:cubicBezTo>
                  <a:cubicBezTo>
                    <a:pt x="3028" y="0"/>
                    <a:pt x="-1830" y="2096"/>
                    <a:pt x="646" y="4763"/>
                  </a:cubicBezTo>
                  <a:cubicBezTo>
                    <a:pt x="3218" y="7334"/>
                    <a:pt x="12171" y="9525"/>
                    <a:pt x="20744" y="9525"/>
                  </a:cubicBezTo>
                  <a:close/>
                </a:path>
              </a:pathLst>
            </a:custGeom>
            <a:grpFill/>
            <a:ln w="9525" cap="flat">
              <a:noFill/>
              <a:prstDash val="solid"/>
              <a:miter/>
            </a:ln>
          </p:spPr>
          <p:txBody>
            <a:bodyPr rtlCol="0" anchor="ctr"/>
            <a:lstStyle/>
            <a:p>
              <a:endParaRPr lang="zh-CN" altLang="en-US"/>
            </a:p>
          </p:txBody>
        </p:sp>
        <p:sp>
          <p:nvSpPr>
            <p:cNvPr id="355" name="任意多边形: 形状 354"/>
            <p:cNvSpPr/>
            <p:nvPr/>
          </p:nvSpPr>
          <p:spPr>
            <a:xfrm>
              <a:off x="6737511" y="3593401"/>
              <a:ext cx="27136" cy="7905"/>
            </a:xfrm>
            <a:custGeom>
              <a:avLst/>
              <a:gdLst>
                <a:gd name="connsiteX0" fmla="*/ 17903 w 27136"/>
                <a:gd name="connsiteY0" fmla="*/ 7906 h 7905"/>
                <a:gd name="connsiteX1" fmla="*/ 26381 w 27136"/>
                <a:gd name="connsiteY1" fmla="*/ 3905 h 7905"/>
                <a:gd name="connsiteX2" fmla="*/ 9236 w 27136"/>
                <a:gd name="connsiteY2" fmla="*/ 0 h 7905"/>
                <a:gd name="connsiteX3" fmla="*/ 663 w 27136"/>
                <a:gd name="connsiteY3" fmla="*/ 3905 h 7905"/>
                <a:gd name="connsiteX4" fmla="*/ 17903 w 27136"/>
                <a:gd name="connsiteY4" fmla="*/ 7906 h 7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36" h="7905">
                  <a:moveTo>
                    <a:pt x="17903" y="7906"/>
                  </a:moveTo>
                  <a:cubicBezTo>
                    <a:pt x="25047" y="7906"/>
                    <a:pt x="28857" y="6096"/>
                    <a:pt x="26381" y="3905"/>
                  </a:cubicBezTo>
                  <a:cubicBezTo>
                    <a:pt x="23999" y="1715"/>
                    <a:pt x="16284" y="0"/>
                    <a:pt x="9236" y="0"/>
                  </a:cubicBezTo>
                  <a:cubicBezTo>
                    <a:pt x="2187" y="0"/>
                    <a:pt x="-1623" y="1810"/>
                    <a:pt x="663" y="3905"/>
                  </a:cubicBezTo>
                  <a:cubicBezTo>
                    <a:pt x="3044" y="6096"/>
                    <a:pt x="10760" y="7906"/>
                    <a:pt x="17903" y="7906"/>
                  </a:cubicBezTo>
                  <a:close/>
                </a:path>
              </a:pathLst>
            </a:custGeom>
            <a:grpFill/>
            <a:ln w="9525" cap="flat">
              <a:noFill/>
              <a:prstDash val="solid"/>
              <a:miter/>
            </a:ln>
          </p:spPr>
          <p:txBody>
            <a:bodyPr rtlCol="0" anchor="ctr"/>
            <a:lstStyle/>
            <a:p>
              <a:endParaRPr lang="zh-CN" altLang="en-US"/>
            </a:p>
          </p:txBody>
        </p:sp>
        <p:sp>
          <p:nvSpPr>
            <p:cNvPr id="356" name="任意多边形: 形状 355"/>
            <p:cNvSpPr/>
            <p:nvPr/>
          </p:nvSpPr>
          <p:spPr>
            <a:xfrm>
              <a:off x="6824176" y="3594068"/>
              <a:ext cx="21986" cy="6381"/>
            </a:xfrm>
            <a:custGeom>
              <a:avLst/>
              <a:gdLst>
                <a:gd name="connsiteX0" fmla="*/ 14868 w 21986"/>
                <a:gd name="connsiteY0" fmla="*/ 6382 h 6381"/>
                <a:gd name="connsiteX1" fmla="*/ 21249 w 21986"/>
                <a:gd name="connsiteY1" fmla="*/ 3143 h 6381"/>
                <a:gd name="connsiteX2" fmla="*/ 7153 w 21986"/>
                <a:gd name="connsiteY2" fmla="*/ 0 h 6381"/>
                <a:gd name="connsiteX3" fmla="*/ 675 w 21986"/>
                <a:gd name="connsiteY3" fmla="*/ 3143 h 6381"/>
                <a:gd name="connsiteX4" fmla="*/ 14868 w 21986"/>
                <a:gd name="connsiteY4" fmla="*/ 6382 h 6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86" h="6381">
                  <a:moveTo>
                    <a:pt x="14868" y="6382"/>
                  </a:moveTo>
                  <a:cubicBezTo>
                    <a:pt x="20583" y="6382"/>
                    <a:pt x="23440" y="4953"/>
                    <a:pt x="21249" y="3143"/>
                  </a:cubicBezTo>
                  <a:cubicBezTo>
                    <a:pt x="19154" y="1429"/>
                    <a:pt x="12772" y="0"/>
                    <a:pt x="7153" y="0"/>
                  </a:cubicBezTo>
                  <a:cubicBezTo>
                    <a:pt x="1533" y="0"/>
                    <a:pt x="-1420" y="1429"/>
                    <a:pt x="675" y="3143"/>
                  </a:cubicBezTo>
                  <a:cubicBezTo>
                    <a:pt x="2866" y="4953"/>
                    <a:pt x="9248" y="6382"/>
                    <a:pt x="14868" y="6382"/>
                  </a:cubicBezTo>
                  <a:close/>
                </a:path>
              </a:pathLst>
            </a:custGeom>
            <a:grpFill/>
            <a:ln w="9525" cap="flat">
              <a:noFill/>
              <a:prstDash val="solid"/>
              <a:miter/>
            </a:ln>
          </p:spPr>
          <p:txBody>
            <a:bodyPr rtlCol="0" anchor="ctr"/>
            <a:lstStyle/>
            <a:p>
              <a:endParaRPr lang="zh-CN" altLang="en-US"/>
            </a:p>
          </p:txBody>
        </p:sp>
        <p:sp>
          <p:nvSpPr>
            <p:cNvPr id="357" name="任意多边形: 形状 356"/>
            <p:cNvSpPr/>
            <p:nvPr/>
          </p:nvSpPr>
          <p:spPr>
            <a:xfrm>
              <a:off x="6910513" y="3594734"/>
              <a:ext cx="17720" cy="5048"/>
            </a:xfrm>
            <a:custGeom>
              <a:avLst/>
              <a:gdLst>
                <a:gd name="connsiteX0" fmla="*/ 12256 w 17720"/>
                <a:gd name="connsiteY0" fmla="*/ 5048 h 5048"/>
                <a:gd name="connsiteX1" fmla="*/ 17018 w 17720"/>
                <a:gd name="connsiteY1" fmla="*/ 2477 h 5048"/>
                <a:gd name="connsiteX2" fmla="*/ 5493 w 17720"/>
                <a:gd name="connsiteY2" fmla="*/ 0 h 5048"/>
                <a:gd name="connsiteX3" fmla="*/ 635 w 17720"/>
                <a:gd name="connsiteY3" fmla="*/ 2477 h 5048"/>
                <a:gd name="connsiteX4" fmla="*/ 12256 w 17720"/>
                <a:gd name="connsiteY4" fmla="*/ 5048 h 5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20" h="5048">
                  <a:moveTo>
                    <a:pt x="12256" y="5048"/>
                  </a:moveTo>
                  <a:cubicBezTo>
                    <a:pt x="16828" y="5048"/>
                    <a:pt x="18923" y="3905"/>
                    <a:pt x="17018" y="2477"/>
                  </a:cubicBezTo>
                  <a:cubicBezTo>
                    <a:pt x="15114" y="1048"/>
                    <a:pt x="9970" y="0"/>
                    <a:pt x="5493" y="0"/>
                  </a:cubicBezTo>
                  <a:cubicBezTo>
                    <a:pt x="1016" y="0"/>
                    <a:pt x="-1174" y="1143"/>
                    <a:pt x="635" y="2477"/>
                  </a:cubicBezTo>
                  <a:cubicBezTo>
                    <a:pt x="2540" y="3905"/>
                    <a:pt x="7779" y="5048"/>
                    <a:pt x="12256" y="5048"/>
                  </a:cubicBezTo>
                  <a:close/>
                </a:path>
              </a:pathLst>
            </a:custGeom>
            <a:grpFill/>
            <a:ln w="9525" cap="flat">
              <a:noFill/>
              <a:prstDash val="solid"/>
              <a:miter/>
            </a:ln>
          </p:spPr>
          <p:txBody>
            <a:bodyPr rtlCol="0" anchor="ctr"/>
            <a:lstStyle/>
            <a:p>
              <a:endParaRPr lang="zh-CN" altLang="en-US"/>
            </a:p>
          </p:txBody>
        </p:sp>
        <p:sp>
          <p:nvSpPr>
            <p:cNvPr id="358" name="任意多边形: 形状 357"/>
            <p:cNvSpPr/>
            <p:nvPr/>
          </p:nvSpPr>
          <p:spPr>
            <a:xfrm>
              <a:off x="6996948" y="3595306"/>
              <a:ext cx="13281" cy="3809"/>
            </a:xfrm>
            <a:custGeom>
              <a:avLst/>
              <a:gdLst>
                <a:gd name="connsiteX0" fmla="*/ 9356 w 13281"/>
                <a:gd name="connsiteY0" fmla="*/ 3810 h 3809"/>
                <a:gd name="connsiteX1" fmla="*/ 12689 w 13281"/>
                <a:gd name="connsiteY1" fmla="*/ 1905 h 3809"/>
                <a:gd name="connsiteX2" fmla="*/ 3926 w 13281"/>
                <a:gd name="connsiteY2" fmla="*/ 0 h 3809"/>
                <a:gd name="connsiteX3" fmla="*/ 593 w 13281"/>
                <a:gd name="connsiteY3" fmla="*/ 1905 h 3809"/>
                <a:gd name="connsiteX4" fmla="*/ 9356 w 13281"/>
                <a:gd name="connsiteY4" fmla="*/ 3810 h 3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81" h="3809">
                  <a:moveTo>
                    <a:pt x="9356" y="3810"/>
                  </a:moveTo>
                  <a:cubicBezTo>
                    <a:pt x="12689" y="3810"/>
                    <a:pt x="14213" y="2953"/>
                    <a:pt x="12689" y="1905"/>
                  </a:cubicBezTo>
                  <a:cubicBezTo>
                    <a:pt x="11165" y="857"/>
                    <a:pt x="7260" y="0"/>
                    <a:pt x="3926" y="0"/>
                  </a:cubicBezTo>
                  <a:cubicBezTo>
                    <a:pt x="593" y="0"/>
                    <a:pt x="-932" y="857"/>
                    <a:pt x="593" y="1905"/>
                  </a:cubicBezTo>
                  <a:cubicBezTo>
                    <a:pt x="2117" y="3048"/>
                    <a:pt x="6022" y="3810"/>
                    <a:pt x="9356" y="3810"/>
                  </a:cubicBezTo>
                  <a:close/>
                </a:path>
              </a:pathLst>
            </a:custGeom>
            <a:grpFill/>
            <a:ln w="9525" cap="flat">
              <a:noFill/>
              <a:prstDash val="solid"/>
              <a:miter/>
            </a:ln>
          </p:spPr>
          <p:txBody>
            <a:bodyPr rtlCol="0" anchor="ctr"/>
            <a:lstStyle/>
            <a:p>
              <a:endParaRPr lang="zh-CN" altLang="en-US"/>
            </a:p>
          </p:txBody>
        </p:sp>
        <p:sp>
          <p:nvSpPr>
            <p:cNvPr id="359" name="任意多边形: 形状 358"/>
            <p:cNvSpPr/>
            <p:nvPr/>
          </p:nvSpPr>
          <p:spPr>
            <a:xfrm>
              <a:off x="7082881" y="3595878"/>
              <a:ext cx="9817" cy="2762"/>
            </a:xfrm>
            <a:custGeom>
              <a:avLst/>
              <a:gdLst>
                <a:gd name="connsiteX0" fmla="*/ 7052 w 9817"/>
                <a:gd name="connsiteY0" fmla="*/ 2762 h 2762"/>
                <a:gd name="connsiteX1" fmla="*/ 9338 w 9817"/>
                <a:gd name="connsiteY1" fmla="*/ 1333 h 2762"/>
                <a:gd name="connsiteX2" fmla="*/ 2766 w 9817"/>
                <a:gd name="connsiteY2" fmla="*/ 0 h 2762"/>
                <a:gd name="connsiteX3" fmla="*/ 480 w 9817"/>
                <a:gd name="connsiteY3" fmla="*/ 1333 h 2762"/>
                <a:gd name="connsiteX4" fmla="*/ 7052 w 9817"/>
                <a:gd name="connsiteY4" fmla="*/ 2762 h 2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17" h="2762">
                  <a:moveTo>
                    <a:pt x="7052" y="2762"/>
                  </a:moveTo>
                  <a:cubicBezTo>
                    <a:pt x="9528" y="2762"/>
                    <a:pt x="10481" y="2096"/>
                    <a:pt x="9338" y="1333"/>
                  </a:cubicBezTo>
                  <a:cubicBezTo>
                    <a:pt x="8100" y="571"/>
                    <a:pt x="5147" y="0"/>
                    <a:pt x="2766" y="0"/>
                  </a:cubicBezTo>
                  <a:cubicBezTo>
                    <a:pt x="289" y="0"/>
                    <a:pt x="-663" y="571"/>
                    <a:pt x="480" y="1333"/>
                  </a:cubicBezTo>
                  <a:cubicBezTo>
                    <a:pt x="1623" y="2191"/>
                    <a:pt x="4576" y="2762"/>
                    <a:pt x="7052" y="2762"/>
                  </a:cubicBezTo>
                  <a:close/>
                </a:path>
              </a:pathLst>
            </a:custGeom>
            <a:grpFill/>
            <a:ln w="9525" cap="flat">
              <a:noFill/>
              <a:prstDash val="solid"/>
              <a:miter/>
            </a:ln>
          </p:spPr>
          <p:txBody>
            <a:bodyPr rtlCol="0" anchor="ctr"/>
            <a:lstStyle/>
            <a:p>
              <a:endParaRPr lang="zh-CN" altLang="en-US"/>
            </a:p>
          </p:txBody>
        </p:sp>
        <p:sp>
          <p:nvSpPr>
            <p:cNvPr id="360" name="任意多边形: 形状 359"/>
            <p:cNvSpPr/>
            <p:nvPr/>
          </p:nvSpPr>
          <p:spPr>
            <a:xfrm>
              <a:off x="7168749" y="3596449"/>
              <a:ext cx="6291" cy="1714"/>
            </a:xfrm>
            <a:custGeom>
              <a:avLst/>
              <a:gdLst>
                <a:gd name="connsiteX0" fmla="*/ 4622 w 6291"/>
                <a:gd name="connsiteY0" fmla="*/ 1714 h 1714"/>
                <a:gd name="connsiteX1" fmla="*/ 5956 w 6291"/>
                <a:gd name="connsiteY1" fmla="*/ 857 h 1714"/>
                <a:gd name="connsiteX2" fmla="*/ 1669 w 6291"/>
                <a:gd name="connsiteY2" fmla="*/ 0 h 1714"/>
                <a:gd name="connsiteX3" fmla="*/ 336 w 6291"/>
                <a:gd name="connsiteY3" fmla="*/ 857 h 1714"/>
                <a:gd name="connsiteX4" fmla="*/ 4622 w 6291"/>
                <a:gd name="connsiteY4" fmla="*/ 1714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1" h="1714">
                  <a:moveTo>
                    <a:pt x="4622" y="1714"/>
                  </a:moveTo>
                  <a:cubicBezTo>
                    <a:pt x="6146" y="1714"/>
                    <a:pt x="6718" y="1333"/>
                    <a:pt x="5956" y="857"/>
                  </a:cubicBezTo>
                  <a:cubicBezTo>
                    <a:pt x="5099" y="381"/>
                    <a:pt x="3193" y="0"/>
                    <a:pt x="1669" y="0"/>
                  </a:cubicBezTo>
                  <a:cubicBezTo>
                    <a:pt x="146" y="0"/>
                    <a:pt x="-426" y="381"/>
                    <a:pt x="336" y="857"/>
                  </a:cubicBezTo>
                  <a:cubicBezTo>
                    <a:pt x="1193" y="1333"/>
                    <a:pt x="3098" y="1714"/>
                    <a:pt x="4622" y="1714"/>
                  </a:cubicBezTo>
                  <a:close/>
                </a:path>
              </a:pathLst>
            </a:custGeom>
            <a:grpFill/>
            <a:ln w="9525" cap="flat">
              <a:noFill/>
              <a:prstDash val="solid"/>
              <a:miter/>
            </a:ln>
          </p:spPr>
          <p:txBody>
            <a:bodyPr rtlCol="0" anchor="ctr"/>
            <a:lstStyle/>
            <a:p>
              <a:endParaRPr lang="zh-CN" altLang="en-US"/>
            </a:p>
          </p:txBody>
        </p:sp>
        <p:sp>
          <p:nvSpPr>
            <p:cNvPr id="361" name="任意多边形: 形状 360"/>
            <p:cNvSpPr/>
            <p:nvPr/>
          </p:nvSpPr>
          <p:spPr>
            <a:xfrm>
              <a:off x="7254482" y="3596830"/>
              <a:ext cx="3227" cy="857"/>
            </a:xfrm>
            <a:custGeom>
              <a:avLst/>
              <a:gdLst>
                <a:gd name="connsiteX0" fmla="*/ 2424 w 3227"/>
                <a:gd name="connsiteY0" fmla="*/ 857 h 857"/>
                <a:gd name="connsiteX1" fmla="*/ 2995 w 3227"/>
                <a:gd name="connsiteY1" fmla="*/ 381 h 857"/>
                <a:gd name="connsiteX2" fmla="*/ 804 w 3227"/>
                <a:gd name="connsiteY2" fmla="*/ 0 h 857"/>
                <a:gd name="connsiteX3" fmla="*/ 233 w 3227"/>
                <a:gd name="connsiteY3" fmla="*/ 381 h 857"/>
                <a:gd name="connsiteX4" fmla="*/ 2424 w 3227"/>
                <a:gd name="connsiteY4" fmla="*/ 857 h 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7" h="857">
                  <a:moveTo>
                    <a:pt x="2424" y="857"/>
                  </a:moveTo>
                  <a:cubicBezTo>
                    <a:pt x="3185" y="857"/>
                    <a:pt x="3471" y="667"/>
                    <a:pt x="2995" y="381"/>
                  </a:cubicBezTo>
                  <a:cubicBezTo>
                    <a:pt x="2519" y="191"/>
                    <a:pt x="1566" y="0"/>
                    <a:pt x="804" y="0"/>
                  </a:cubicBezTo>
                  <a:cubicBezTo>
                    <a:pt x="42" y="0"/>
                    <a:pt x="-243" y="191"/>
                    <a:pt x="233" y="381"/>
                  </a:cubicBezTo>
                  <a:cubicBezTo>
                    <a:pt x="709" y="667"/>
                    <a:pt x="1661" y="857"/>
                    <a:pt x="2424" y="857"/>
                  </a:cubicBezTo>
                  <a:close/>
                </a:path>
              </a:pathLst>
            </a:custGeom>
            <a:grpFill/>
            <a:ln w="9525" cap="flat">
              <a:noFill/>
              <a:prstDash val="solid"/>
              <a:miter/>
            </a:ln>
          </p:spPr>
          <p:txBody>
            <a:bodyPr rtlCol="0" anchor="ctr"/>
            <a:lstStyle/>
            <a:p>
              <a:endParaRPr lang="zh-CN" altLang="en-US"/>
            </a:p>
          </p:txBody>
        </p:sp>
        <p:sp>
          <p:nvSpPr>
            <p:cNvPr id="362" name="任意多边形: 形状 361"/>
            <p:cNvSpPr/>
            <p:nvPr/>
          </p:nvSpPr>
          <p:spPr>
            <a:xfrm>
              <a:off x="7339674" y="3597211"/>
              <a:ext cx="1150" cy="190"/>
            </a:xfrm>
            <a:custGeom>
              <a:avLst/>
              <a:gdLst>
                <a:gd name="connsiteX0" fmla="*/ 861 w 1150"/>
                <a:gd name="connsiteY0" fmla="*/ 190 h 190"/>
                <a:gd name="connsiteX1" fmla="*/ 1052 w 1150"/>
                <a:gd name="connsiteY1" fmla="*/ 95 h 190"/>
                <a:gd name="connsiteX2" fmla="*/ 290 w 1150"/>
                <a:gd name="connsiteY2" fmla="*/ 0 h 190"/>
                <a:gd name="connsiteX3" fmla="*/ 99 w 1150"/>
                <a:gd name="connsiteY3" fmla="*/ 95 h 190"/>
                <a:gd name="connsiteX4" fmla="*/ 861 w 1150"/>
                <a:gd name="connsiteY4" fmla="*/ 190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 h="190">
                  <a:moveTo>
                    <a:pt x="861" y="190"/>
                  </a:moveTo>
                  <a:cubicBezTo>
                    <a:pt x="1147" y="190"/>
                    <a:pt x="1242" y="95"/>
                    <a:pt x="1052" y="95"/>
                  </a:cubicBezTo>
                  <a:cubicBezTo>
                    <a:pt x="861" y="0"/>
                    <a:pt x="575" y="0"/>
                    <a:pt x="290" y="0"/>
                  </a:cubicBezTo>
                  <a:cubicBezTo>
                    <a:pt x="4" y="0"/>
                    <a:pt x="-91" y="95"/>
                    <a:pt x="99" y="95"/>
                  </a:cubicBezTo>
                  <a:cubicBezTo>
                    <a:pt x="290" y="95"/>
                    <a:pt x="671" y="190"/>
                    <a:pt x="861" y="190"/>
                  </a:cubicBezTo>
                  <a:close/>
                </a:path>
              </a:pathLst>
            </a:custGeom>
            <a:grpFill/>
            <a:ln w="9525" cap="flat">
              <a:noFill/>
              <a:prstDash val="solid"/>
              <a:miter/>
            </a:ln>
          </p:spPr>
          <p:txBody>
            <a:bodyPr rtlCol="0" anchor="ctr"/>
            <a:lstStyle/>
            <a:p>
              <a:endParaRPr lang="zh-CN" altLang="en-US"/>
            </a:p>
          </p:txBody>
        </p:sp>
        <p:sp>
          <p:nvSpPr>
            <p:cNvPr id="363" name="任意多边形: 形状 362"/>
            <p:cNvSpPr/>
            <p:nvPr/>
          </p:nvSpPr>
          <p:spPr>
            <a:xfrm>
              <a:off x="4635674" y="3624357"/>
              <a:ext cx="586" cy="190"/>
            </a:xfrm>
            <a:custGeom>
              <a:avLst/>
              <a:gdLst>
                <a:gd name="connsiteX0" fmla="*/ 143 w 586"/>
                <a:gd name="connsiteY0" fmla="*/ 191 h 190"/>
                <a:gd name="connsiteX1" fmla="*/ 524 w 586"/>
                <a:gd name="connsiteY1" fmla="*/ 95 h 190"/>
                <a:gd name="connsiteX2" fmla="*/ 429 w 586"/>
                <a:gd name="connsiteY2" fmla="*/ 0 h 190"/>
                <a:gd name="connsiteX3" fmla="*/ 143 w 586"/>
                <a:gd name="connsiteY3" fmla="*/ 191 h 190"/>
                <a:gd name="connsiteX4" fmla="*/ 143 w 586"/>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 h="190">
                  <a:moveTo>
                    <a:pt x="143" y="191"/>
                  </a:moveTo>
                  <a:cubicBezTo>
                    <a:pt x="238" y="191"/>
                    <a:pt x="429" y="191"/>
                    <a:pt x="524" y="95"/>
                  </a:cubicBezTo>
                  <a:cubicBezTo>
                    <a:pt x="619" y="95"/>
                    <a:pt x="619" y="0"/>
                    <a:pt x="429" y="0"/>
                  </a:cubicBezTo>
                  <a:cubicBezTo>
                    <a:pt x="238" y="0"/>
                    <a:pt x="48" y="0"/>
                    <a:pt x="143" y="191"/>
                  </a:cubicBezTo>
                  <a:cubicBezTo>
                    <a:pt x="-48" y="95"/>
                    <a:pt x="-48" y="191"/>
                    <a:pt x="143" y="191"/>
                  </a:cubicBezTo>
                  <a:close/>
                </a:path>
              </a:pathLst>
            </a:custGeom>
            <a:grpFill/>
            <a:ln w="9525" cap="flat">
              <a:noFill/>
              <a:prstDash val="solid"/>
              <a:miter/>
            </a:ln>
          </p:spPr>
          <p:txBody>
            <a:bodyPr rtlCol="0" anchor="ctr"/>
            <a:lstStyle/>
            <a:p>
              <a:endParaRPr lang="zh-CN" altLang="en-US"/>
            </a:p>
          </p:txBody>
        </p:sp>
        <p:sp>
          <p:nvSpPr>
            <p:cNvPr id="364" name="任意多边形: 形状 363"/>
            <p:cNvSpPr/>
            <p:nvPr/>
          </p:nvSpPr>
          <p:spPr>
            <a:xfrm>
              <a:off x="4722338" y="3624167"/>
              <a:ext cx="2195" cy="571"/>
            </a:xfrm>
            <a:custGeom>
              <a:avLst/>
              <a:gdLst>
                <a:gd name="connsiteX0" fmla="*/ 537 w 2195"/>
                <a:gd name="connsiteY0" fmla="*/ 571 h 571"/>
                <a:gd name="connsiteX1" fmla="*/ 2061 w 2195"/>
                <a:gd name="connsiteY1" fmla="*/ 286 h 571"/>
                <a:gd name="connsiteX2" fmla="*/ 1680 w 2195"/>
                <a:gd name="connsiteY2" fmla="*/ 0 h 571"/>
                <a:gd name="connsiteX3" fmla="*/ 156 w 2195"/>
                <a:gd name="connsiteY3" fmla="*/ 286 h 571"/>
                <a:gd name="connsiteX4" fmla="*/ 537 w 2195"/>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 h="571">
                  <a:moveTo>
                    <a:pt x="537" y="571"/>
                  </a:moveTo>
                  <a:cubicBezTo>
                    <a:pt x="1109" y="571"/>
                    <a:pt x="1775" y="476"/>
                    <a:pt x="2061" y="286"/>
                  </a:cubicBezTo>
                  <a:cubicBezTo>
                    <a:pt x="2347" y="95"/>
                    <a:pt x="2156" y="0"/>
                    <a:pt x="1680" y="0"/>
                  </a:cubicBezTo>
                  <a:cubicBezTo>
                    <a:pt x="1109" y="0"/>
                    <a:pt x="442" y="95"/>
                    <a:pt x="156" y="286"/>
                  </a:cubicBezTo>
                  <a:cubicBezTo>
                    <a:pt x="-130" y="476"/>
                    <a:pt x="-34" y="571"/>
                    <a:pt x="537" y="571"/>
                  </a:cubicBezTo>
                  <a:close/>
                </a:path>
              </a:pathLst>
            </a:custGeom>
            <a:grpFill/>
            <a:ln w="9525" cap="flat">
              <a:noFill/>
              <a:prstDash val="solid"/>
              <a:miter/>
            </a:ln>
          </p:spPr>
          <p:txBody>
            <a:bodyPr rtlCol="0" anchor="ctr"/>
            <a:lstStyle/>
            <a:p>
              <a:endParaRPr lang="zh-CN" altLang="en-US"/>
            </a:p>
          </p:txBody>
        </p:sp>
        <p:sp>
          <p:nvSpPr>
            <p:cNvPr id="365" name="任意多边形: 形状 364"/>
            <p:cNvSpPr/>
            <p:nvPr/>
          </p:nvSpPr>
          <p:spPr>
            <a:xfrm>
              <a:off x="4808737" y="3623691"/>
              <a:ext cx="4415" cy="1333"/>
            </a:xfrm>
            <a:custGeom>
              <a:avLst/>
              <a:gdLst>
                <a:gd name="connsiteX0" fmla="*/ 1197 w 4415"/>
                <a:gd name="connsiteY0" fmla="*/ 1333 h 1333"/>
                <a:gd name="connsiteX1" fmla="*/ 4150 w 4415"/>
                <a:gd name="connsiteY1" fmla="*/ 667 h 1333"/>
                <a:gd name="connsiteX2" fmla="*/ 3292 w 4415"/>
                <a:gd name="connsiteY2" fmla="*/ 0 h 1333"/>
                <a:gd name="connsiteX3" fmla="*/ 244 w 4415"/>
                <a:gd name="connsiteY3" fmla="*/ 667 h 1333"/>
                <a:gd name="connsiteX4" fmla="*/ 1197 w 4415"/>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5" h="1333">
                  <a:moveTo>
                    <a:pt x="1197" y="1333"/>
                  </a:moveTo>
                  <a:cubicBezTo>
                    <a:pt x="2245" y="1333"/>
                    <a:pt x="3578" y="1048"/>
                    <a:pt x="4150" y="667"/>
                  </a:cubicBezTo>
                  <a:cubicBezTo>
                    <a:pt x="4721" y="286"/>
                    <a:pt x="4340" y="0"/>
                    <a:pt x="3292" y="0"/>
                  </a:cubicBezTo>
                  <a:cubicBezTo>
                    <a:pt x="2245" y="0"/>
                    <a:pt x="911" y="286"/>
                    <a:pt x="244" y="667"/>
                  </a:cubicBezTo>
                  <a:cubicBezTo>
                    <a:pt x="-327" y="1048"/>
                    <a:pt x="149" y="1333"/>
                    <a:pt x="1197" y="1333"/>
                  </a:cubicBezTo>
                  <a:close/>
                </a:path>
              </a:pathLst>
            </a:custGeom>
            <a:grpFill/>
            <a:ln w="9525" cap="flat">
              <a:noFill/>
              <a:prstDash val="solid"/>
              <a:miter/>
            </a:ln>
          </p:spPr>
          <p:txBody>
            <a:bodyPr rtlCol="0" anchor="ctr"/>
            <a:lstStyle/>
            <a:p>
              <a:endParaRPr lang="zh-CN" altLang="en-US"/>
            </a:p>
          </p:txBody>
        </p:sp>
        <p:sp>
          <p:nvSpPr>
            <p:cNvPr id="366" name="任意多边形: 形状 365"/>
            <p:cNvSpPr/>
            <p:nvPr/>
          </p:nvSpPr>
          <p:spPr>
            <a:xfrm>
              <a:off x="4894677" y="3623214"/>
              <a:ext cx="7678" cy="2286"/>
            </a:xfrm>
            <a:custGeom>
              <a:avLst/>
              <a:gdLst>
                <a:gd name="connsiteX0" fmla="*/ 2125 w 7678"/>
                <a:gd name="connsiteY0" fmla="*/ 2286 h 2286"/>
                <a:gd name="connsiteX1" fmla="*/ 7268 w 7678"/>
                <a:gd name="connsiteY1" fmla="*/ 1143 h 2286"/>
                <a:gd name="connsiteX2" fmla="*/ 5554 w 7678"/>
                <a:gd name="connsiteY2" fmla="*/ 0 h 2286"/>
                <a:gd name="connsiteX3" fmla="*/ 410 w 7678"/>
                <a:gd name="connsiteY3" fmla="*/ 1143 h 2286"/>
                <a:gd name="connsiteX4" fmla="*/ 2125 w 7678"/>
                <a:gd name="connsiteY4" fmla="*/ 2286 h 2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8" h="2286">
                  <a:moveTo>
                    <a:pt x="2125" y="2286"/>
                  </a:moveTo>
                  <a:cubicBezTo>
                    <a:pt x="4030" y="2286"/>
                    <a:pt x="6316" y="1810"/>
                    <a:pt x="7268" y="1143"/>
                  </a:cubicBezTo>
                  <a:cubicBezTo>
                    <a:pt x="8221" y="571"/>
                    <a:pt x="7459" y="0"/>
                    <a:pt x="5554" y="0"/>
                  </a:cubicBezTo>
                  <a:cubicBezTo>
                    <a:pt x="3649" y="0"/>
                    <a:pt x="1363" y="476"/>
                    <a:pt x="410" y="1143"/>
                  </a:cubicBezTo>
                  <a:cubicBezTo>
                    <a:pt x="-542" y="1810"/>
                    <a:pt x="220" y="2286"/>
                    <a:pt x="2125" y="2286"/>
                  </a:cubicBezTo>
                  <a:close/>
                </a:path>
              </a:pathLst>
            </a:custGeom>
            <a:grpFill/>
            <a:ln w="9525" cap="flat">
              <a:noFill/>
              <a:prstDash val="solid"/>
              <a:miter/>
            </a:ln>
          </p:spPr>
          <p:txBody>
            <a:bodyPr rtlCol="0" anchor="ctr"/>
            <a:lstStyle/>
            <a:p>
              <a:endParaRPr lang="zh-CN" altLang="en-US"/>
            </a:p>
          </p:txBody>
        </p:sp>
        <p:sp>
          <p:nvSpPr>
            <p:cNvPr id="367" name="任意多边形: 形状 366"/>
            <p:cNvSpPr/>
            <p:nvPr/>
          </p:nvSpPr>
          <p:spPr>
            <a:xfrm>
              <a:off x="4980141" y="3622738"/>
              <a:ext cx="11778" cy="3429"/>
            </a:xfrm>
            <a:custGeom>
              <a:avLst/>
              <a:gdLst>
                <a:gd name="connsiteX0" fmla="*/ 3433 w 11778"/>
                <a:gd name="connsiteY0" fmla="*/ 3429 h 3429"/>
                <a:gd name="connsiteX1" fmla="*/ 11244 w 11778"/>
                <a:gd name="connsiteY1" fmla="*/ 1715 h 3429"/>
                <a:gd name="connsiteX2" fmla="*/ 8386 w 11778"/>
                <a:gd name="connsiteY2" fmla="*/ 0 h 3429"/>
                <a:gd name="connsiteX3" fmla="*/ 576 w 11778"/>
                <a:gd name="connsiteY3" fmla="*/ 1715 h 3429"/>
                <a:gd name="connsiteX4" fmla="*/ 3433 w 11778"/>
                <a:gd name="connsiteY4" fmla="*/ 3429 h 3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78" h="3429">
                  <a:moveTo>
                    <a:pt x="3433" y="3429"/>
                  </a:moveTo>
                  <a:cubicBezTo>
                    <a:pt x="6386" y="3429"/>
                    <a:pt x="9910" y="2667"/>
                    <a:pt x="11244" y="1715"/>
                  </a:cubicBezTo>
                  <a:cubicBezTo>
                    <a:pt x="12577" y="762"/>
                    <a:pt x="11339" y="0"/>
                    <a:pt x="8386" y="0"/>
                  </a:cubicBezTo>
                  <a:cubicBezTo>
                    <a:pt x="5434" y="0"/>
                    <a:pt x="1909" y="762"/>
                    <a:pt x="576" y="1715"/>
                  </a:cubicBezTo>
                  <a:cubicBezTo>
                    <a:pt x="-853" y="2667"/>
                    <a:pt x="481" y="3429"/>
                    <a:pt x="3433" y="3429"/>
                  </a:cubicBezTo>
                  <a:close/>
                </a:path>
              </a:pathLst>
            </a:custGeom>
            <a:grpFill/>
            <a:ln w="9525" cap="flat">
              <a:noFill/>
              <a:prstDash val="solid"/>
              <a:miter/>
            </a:ln>
          </p:spPr>
          <p:txBody>
            <a:bodyPr rtlCol="0" anchor="ctr"/>
            <a:lstStyle/>
            <a:p>
              <a:endParaRPr lang="zh-CN" altLang="en-US"/>
            </a:p>
          </p:txBody>
        </p:sp>
        <p:sp>
          <p:nvSpPr>
            <p:cNvPr id="368" name="任意多边形: 形状 367"/>
            <p:cNvSpPr/>
            <p:nvPr/>
          </p:nvSpPr>
          <p:spPr>
            <a:xfrm>
              <a:off x="5065620" y="3621976"/>
              <a:ext cx="15835" cy="4762"/>
            </a:xfrm>
            <a:custGeom>
              <a:avLst/>
              <a:gdLst>
                <a:gd name="connsiteX0" fmla="*/ 4822 w 15835"/>
                <a:gd name="connsiteY0" fmla="*/ 4763 h 4762"/>
                <a:gd name="connsiteX1" fmla="*/ 15204 w 15835"/>
                <a:gd name="connsiteY1" fmla="*/ 2381 h 4762"/>
                <a:gd name="connsiteX2" fmla="*/ 11013 w 15835"/>
                <a:gd name="connsiteY2" fmla="*/ 0 h 4762"/>
                <a:gd name="connsiteX3" fmla="*/ 631 w 15835"/>
                <a:gd name="connsiteY3" fmla="*/ 2381 h 4762"/>
                <a:gd name="connsiteX4" fmla="*/ 4822 w 15835"/>
                <a:gd name="connsiteY4" fmla="*/ 4763 h 4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35" h="4762">
                  <a:moveTo>
                    <a:pt x="4822" y="4763"/>
                  </a:moveTo>
                  <a:cubicBezTo>
                    <a:pt x="8823" y="4763"/>
                    <a:pt x="13490" y="3715"/>
                    <a:pt x="15204" y="2381"/>
                  </a:cubicBezTo>
                  <a:cubicBezTo>
                    <a:pt x="16919" y="1048"/>
                    <a:pt x="15014" y="0"/>
                    <a:pt x="11013" y="0"/>
                  </a:cubicBezTo>
                  <a:cubicBezTo>
                    <a:pt x="7013" y="0"/>
                    <a:pt x="2346" y="1048"/>
                    <a:pt x="631" y="2381"/>
                  </a:cubicBezTo>
                  <a:cubicBezTo>
                    <a:pt x="-1083" y="3715"/>
                    <a:pt x="822" y="4763"/>
                    <a:pt x="4822" y="4763"/>
                  </a:cubicBezTo>
                  <a:close/>
                </a:path>
              </a:pathLst>
            </a:custGeom>
            <a:grpFill/>
            <a:ln w="9525" cap="flat">
              <a:noFill/>
              <a:prstDash val="solid"/>
              <a:miter/>
            </a:ln>
          </p:spPr>
          <p:txBody>
            <a:bodyPr rtlCol="0" anchor="ctr"/>
            <a:lstStyle/>
            <a:p>
              <a:endParaRPr lang="zh-CN" altLang="en-US"/>
            </a:p>
          </p:txBody>
        </p:sp>
        <p:sp>
          <p:nvSpPr>
            <p:cNvPr id="369" name="任意多边形: 形状 368"/>
            <p:cNvSpPr/>
            <p:nvPr/>
          </p:nvSpPr>
          <p:spPr>
            <a:xfrm>
              <a:off x="5150917" y="3621404"/>
              <a:ext cx="20310" cy="6095"/>
            </a:xfrm>
            <a:custGeom>
              <a:avLst/>
              <a:gdLst>
                <a:gd name="connsiteX0" fmla="*/ 6488 w 20310"/>
                <a:gd name="connsiteY0" fmla="*/ 6096 h 6095"/>
                <a:gd name="connsiteX1" fmla="*/ 19632 w 20310"/>
                <a:gd name="connsiteY1" fmla="*/ 3048 h 6095"/>
                <a:gd name="connsiteX2" fmla="*/ 13822 w 20310"/>
                <a:gd name="connsiteY2" fmla="*/ 0 h 6095"/>
                <a:gd name="connsiteX3" fmla="*/ 678 w 20310"/>
                <a:gd name="connsiteY3" fmla="*/ 3048 h 6095"/>
                <a:gd name="connsiteX4" fmla="*/ 6488 w 20310"/>
                <a:gd name="connsiteY4" fmla="*/ 6096 h 6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10" h="6095">
                  <a:moveTo>
                    <a:pt x="6488" y="6096"/>
                  </a:moveTo>
                  <a:cubicBezTo>
                    <a:pt x="11727" y="6096"/>
                    <a:pt x="17632" y="4667"/>
                    <a:pt x="19632" y="3048"/>
                  </a:cubicBezTo>
                  <a:cubicBezTo>
                    <a:pt x="21633" y="1333"/>
                    <a:pt x="19061" y="0"/>
                    <a:pt x="13822" y="0"/>
                  </a:cubicBezTo>
                  <a:cubicBezTo>
                    <a:pt x="8584" y="0"/>
                    <a:pt x="2773" y="1333"/>
                    <a:pt x="678" y="3048"/>
                  </a:cubicBezTo>
                  <a:cubicBezTo>
                    <a:pt x="-1322" y="4667"/>
                    <a:pt x="1249" y="6096"/>
                    <a:pt x="6488" y="6096"/>
                  </a:cubicBezTo>
                  <a:close/>
                </a:path>
              </a:pathLst>
            </a:custGeom>
            <a:grpFill/>
            <a:ln w="9525" cap="flat">
              <a:noFill/>
              <a:prstDash val="solid"/>
              <a:miter/>
            </a:ln>
          </p:spPr>
          <p:txBody>
            <a:bodyPr rtlCol="0" anchor="ctr"/>
            <a:lstStyle/>
            <a:p>
              <a:endParaRPr lang="zh-CN" altLang="en-US"/>
            </a:p>
          </p:txBody>
        </p:sp>
        <p:sp>
          <p:nvSpPr>
            <p:cNvPr id="370" name="任意多边形: 形状 369"/>
            <p:cNvSpPr/>
            <p:nvPr/>
          </p:nvSpPr>
          <p:spPr>
            <a:xfrm>
              <a:off x="5236049" y="3620642"/>
              <a:ext cx="25209" cy="7620"/>
            </a:xfrm>
            <a:custGeom>
              <a:avLst/>
              <a:gdLst>
                <a:gd name="connsiteX0" fmla="*/ 8415 w 25209"/>
                <a:gd name="connsiteY0" fmla="*/ 7620 h 7620"/>
                <a:gd name="connsiteX1" fmla="*/ 24512 w 25209"/>
                <a:gd name="connsiteY1" fmla="*/ 3810 h 7620"/>
                <a:gd name="connsiteX2" fmla="*/ 16797 w 25209"/>
                <a:gd name="connsiteY2" fmla="*/ 0 h 7620"/>
                <a:gd name="connsiteX3" fmla="*/ 795 w 25209"/>
                <a:gd name="connsiteY3" fmla="*/ 3810 h 7620"/>
                <a:gd name="connsiteX4" fmla="*/ 8415 w 25209"/>
                <a:gd name="connsiteY4" fmla="*/ 7620 h 7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09" h="7620">
                  <a:moveTo>
                    <a:pt x="8415" y="7620"/>
                  </a:moveTo>
                  <a:cubicBezTo>
                    <a:pt x="14987" y="7620"/>
                    <a:pt x="22226" y="5906"/>
                    <a:pt x="24512" y="3810"/>
                  </a:cubicBezTo>
                  <a:cubicBezTo>
                    <a:pt x="26798" y="1715"/>
                    <a:pt x="23274" y="0"/>
                    <a:pt x="16797" y="0"/>
                  </a:cubicBezTo>
                  <a:cubicBezTo>
                    <a:pt x="10224" y="0"/>
                    <a:pt x="3081" y="1715"/>
                    <a:pt x="795" y="3810"/>
                  </a:cubicBezTo>
                  <a:cubicBezTo>
                    <a:pt x="-1682" y="5906"/>
                    <a:pt x="1842" y="7620"/>
                    <a:pt x="8415" y="7620"/>
                  </a:cubicBezTo>
                  <a:close/>
                </a:path>
              </a:pathLst>
            </a:custGeom>
            <a:grpFill/>
            <a:ln w="9525" cap="flat">
              <a:noFill/>
              <a:prstDash val="solid"/>
              <a:miter/>
            </a:ln>
          </p:spPr>
          <p:txBody>
            <a:bodyPr rtlCol="0" anchor="ctr"/>
            <a:lstStyle/>
            <a:p>
              <a:endParaRPr lang="zh-CN" altLang="en-US"/>
            </a:p>
          </p:txBody>
        </p:sp>
        <p:sp>
          <p:nvSpPr>
            <p:cNvPr id="371" name="任意多边形: 形状 370"/>
            <p:cNvSpPr/>
            <p:nvPr/>
          </p:nvSpPr>
          <p:spPr>
            <a:xfrm>
              <a:off x="5320840" y="3619690"/>
              <a:ext cx="30501" cy="9429"/>
            </a:xfrm>
            <a:custGeom>
              <a:avLst/>
              <a:gdLst>
                <a:gd name="connsiteX0" fmla="*/ 10778 w 30501"/>
                <a:gd name="connsiteY0" fmla="*/ 9430 h 9429"/>
                <a:gd name="connsiteX1" fmla="*/ 29828 w 30501"/>
                <a:gd name="connsiteY1" fmla="*/ 4667 h 9429"/>
                <a:gd name="connsiteX2" fmla="*/ 19732 w 30501"/>
                <a:gd name="connsiteY2" fmla="*/ 0 h 9429"/>
                <a:gd name="connsiteX3" fmla="*/ 682 w 30501"/>
                <a:gd name="connsiteY3" fmla="*/ 4667 h 9429"/>
                <a:gd name="connsiteX4" fmla="*/ 10778 w 30501"/>
                <a:gd name="connsiteY4" fmla="*/ 9430 h 9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01" h="9429">
                  <a:moveTo>
                    <a:pt x="10778" y="9430"/>
                  </a:moveTo>
                  <a:cubicBezTo>
                    <a:pt x="18875" y="9430"/>
                    <a:pt x="27447" y="7334"/>
                    <a:pt x="29828" y="4667"/>
                  </a:cubicBezTo>
                  <a:cubicBezTo>
                    <a:pt x="32305" y="2096"/>
                    <a:pt x="27733" y="0"/>
                    <a:pt x="19732" y="0"/>
                  </a:cubicBezTo>
                  <a:cubicBezTo>
                    <a:pt x="11731" y="0"/>
                    <a:pt x="3254" y="2096"/>
                    <a:pt x="682" y="4667"/>
                  </a:cubicBezTo>
                  <a:cubicBezTo>
                    <a:pt x="-1795" y="7334"/>
                    <a:pt x="2682" y="9430"/>
                    <a:pt x="10778" y="9430"/>
                  </a:cubicBezTo>
                  <a:close/>
                </a:path>
              </a:pathLst>
            </a:custGeom>
            <a:grpFill/>
            <a:ln w="9525" cap="flat">
              <a:noFill/>
              <a:prstDash val="solid"/>
              <a:miter/>
            </a:ln>
          </p:spPr>
          <p:txBody>
            <a:bodyPr rtlCol="0" anchor="ctr"/>
            <a:lstStyle/>
            <a:p>
              <a:endParaRPr lang="zh-CN" altLang="en-US"/>
            </a:p>
          </p:txBody>
        </p:sp>
        <p:sp>
          <p:nvSpPr>
            <p:cNvPr id="372" name="任意多边形: 形状 371"/>
            <p:cNvSpPr/>
            <p:nvPr/>
          </p:nvSpPr>
          <p:spPr>
            <a:xfrm>
              <a:off x="5405543" y="3618737"/>
              <a:ext cx="36189" cy="11334"/>
            </a:xfrm>
            <a:custGeom>
              <a:avLst/>
              <a:gdLst>
                <a:gd name="connsiteX0" fmla="*/ 13419 w 36189"/>
                <a:gd name="connsiteY0" fmla="*/ 11335 h 11334"/>
                <a:gd name="connsiteX1" fmla="*/ 35612 w 36189"/>
                <a:gd name="connsiteY1" fmla="*/ 5620 h 11334"/>
                <a:gd name="connsiteX2" fmla="*/ 22753 w 36189"/>
                <a:gd name="connsiteY2" fmla="*/ 0 h 11334"/>
                <a:gd name="connsiteX3" fmla="*/ 655 w 36189"/>
                <a:gd name="connsiteY3" fmla="*/ 5620 h 11334"/>
                <a:gd name="connsiteX4" fmla="*/ 13419 w 36189"/>
                <a:gd name="connsiteY4" fmla="*/ 11335 h 11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89" h="11334">
                  <a:moveTo>
                    <a:pt x="13419" y="11335"/>
                  </a:moveTo>
                  <a:cubicBezTo>
                    <a:pt x="23134" y="11335"/>
                    <a:pt x="33136" y="8763"/>
                    <a:pt x="35612" y="5620"/>
                  </a:cubicBezTo>
                  <a:cubicBezTo>
                    <a:pt x="38088" y="2476"/>
                    <a:pt x="32374" y="0"/>
                    <a:pt x="22753" y="0"/>
                  </a:cubicBezTo>
                  <a:cubicBezTo>
                    <a:pt x="13228" y="0"/>
                    <a:pt x="3322" y="2476"/>
                    <a:pt x="655" y="5620"/>
                  </a:cubicBezTo>
                  <a:cubicBezTo>
                    <a:pt x="-2012" y="8763"/>
                    <a:pt x="3703" y="11335"/>
                    <a:pt x="13419" y="11335"/>
                  </a:cubicBezTo>
                  <a:close/>
                </a:path>
              </a:pathLst>
            </a:custGeom>
            <a:grpFill/>
            <a:ln w="9525" cap="flat">
              <a:noFill/>
              <a:prstDash val="solid"/>
              <a:miter/>
            </a:ln>
          </p:spPr>
          <p:txBody>
            <a:bodyPr rtlCol="0" anchor="ctr"/>
            <a:lstStyle/>
            <a:p>
              <a:endParaRPr lang="zh-CN" altLang="en-US"/>
            </a:p>
          </p:txBody>
        </p:sp>
        <p:sp>
          <p:nvSpPr>
            <p:cNvPr id="373" name="任意多边形: 形状 372"/>
            <p:cNvSpPr/>
            <p:nvPr/>
          </p:nvSpPr>
          <p:spPr>
            <a:xfrm>
              <a:off x="5490276" y="3617880"/>
              <a:ext cx="41862" cy="13144"/>
            </a:xfrm>
            <a:custGeom>
              <a:avLst/>
              <a:gdLst>
                <a:gd name="connsiteX0" fmla="*/ 16221 w 41862"/>
                <a:gd name="connsiteY0" fmla="*/ 13145 h 13144"/>
                <a:gd name="connsiteX1" fmla="*/ 41367 w 41862"/>
                <a:gd name="connsiteY1" fmla="*/ 6477 h 13144"/>
                <a:gd name="connsiteX2" fmla="*/ 25651 w 41862"/>
                <a:gd name="connsiteY2" fmla="*/ 0 h 13144"/>
                <a:gd name="connsiteX3" fmla="*/ 600 w 41862"/>
                <a:gd name="connsiteY3" fmla="*/ 6477 h 13144"/>
                <a:gd name="connsiteX4" fmla="*/ 16221 w 41862"/>
                <a:gd name="connsiteY4" fmla="*/ 13145 h 13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62" h="13144">
                  <a:moveTo>
                    <a:pt x="16221" y="13145"/>
                  </a:moveTo>
                  <a:cubicBezTo>
                    <a:pt x="27555" y="13145"/>
                    <a:pt x="38795" y="10192"/>
                    <a:pt x="41367" y="6477"/>
                  </a:cubicBezTo>
                  <a:cubicBezTo>
                    <a:pt x="43843" y="2858"/>
                    <a:pt x="36795" y="0"/>
                    <a:pt x="25651" y="0"/>
                  </a:cubicBezTo>
                  <a:cubicBezTo>
                    <a:pt x="14506" y="0"/>
                    <a:pt x="3267" y="2858"/>
                    <a:pt x="600" y="6477"/>
                  </a:cubicBezTo>
                  <a:cubicBezTo>
                    <a:pt x="-2163" y="10192"/>
                    <a:pt x="4886" y="13145"/>
                    <a:pt x="16221" y="13145"/>
                  </a:cubicBezTo>
                  <a:close/>
                </a:path>
              </a:pathLst>
            </a:custGeom>
            <a:grpFill/>
            <a:ln w="9525" cap="flat">
              <a:noFill/>
              <a:prstDash val="solid"/>
              <a:miter/>
            </a:ln>
          </p:spPr>
          <p:txBody>
            <a:bodyPr rtlCol="0" anchor="ctr"/>
            <a:lstStyle/>
            <a:p>
              <a:endParaRPr lang="zh-CN" altLang="en-US"/>
            </a:p>
          </p:txBody>
        </p:sp>
        <p:sp>
          <p:nvSpPr>
            <p:cNvPr id="374" name="任意多边形: 形状 373"/>
            <p:cNvSpPr/>
            <p:nvPr/>
          </p:nvSpPr>
          <p:spPr>
            <a:xfrm>
              <a:off x="5574713" y="3616833"/>
              <a:ext cx="47881" cy="15240"/>
            </a:xfrm>
            <a:custGeom>
              <a:avLst/>
              <a:gdLst>
                <a:gd name="connsiteX0" fmla="*/ 19510 w 47881"/>
                <a:gd name="connsiteY0" fmla="*/ 15240 h 15240"/>
                <a:gd name="connsiteX1" fmla="*/ 47513 w 47881"/>
                <a:gd name="connsiteY1" fmla="*/ 7525 h 15240"/>
                <a:gd name="connsiteX2" fmla="*/ 28368 w 47881"/>
                <a:gd name="connsiteY2" fmla="*/ 0 h 15240"/>
                <a:gd name="connsiteX3" fmla="*/ 460 w 47881"/>
                <a:gd name="connsiteY3" fmla="*/ 7525 h 15240"/>
                <a:gd name="connsiteX4" fmla="*/ 19510 w 47881"/>
                <a:gd name="connsiteY4" fmla="*/ 15240 h 15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81" h="15240">
                  <a:moveTo>
                    <a:pt x="19510" y="15240"/>
                  </a:moveTo>
                  <a:cubicBezTo>
                    <a:pt x="32654" y="15240"/>
                    <a:pt x="45227" y="11811"/>
                    <a:pt x="47513" y="7525"/>
                  </a:cubicBezTo>
                  <a:cubicBezTo>
                    <a:pt x="49799" y="3334"/>
                    <a:pt x="41227" y="0"/>
                    <a:pt x="28368" y="0"/>
                  </a:cubicBezTo>
                  <a:cubicBezTo>
                    <a:pt x="15509" y="0"/>
                    <a:pt x="3031" y="3334"/>
                    <a:pt x="460" y="7525"/>
                  </a:cubicBezTo>
                  <a:cubicBezTo>
                    <a:pt x="-2112" y="11811"/>
                    <a:pt x="6365" y="15240"/>
                    <a:pt x="19510" y="15240"/>
                  </a:cubicBezTo>
                  <a:close/>
                </a:path>
              </a:pathLst>
            </a:custGeom>
            <a:grpFill/>
            <a:ln w="9525" cap="flat">
              <a:noFill/>
              <a:prstDash val="solid"/>
              <a:miter/>
            </a:ln>
          </p:spPr>
          <p:txBody>
            <a:bodyPr rtlCol="0" anchor="ctr"/>
            <a:lstStyle/>
            <a:p>
              <a:endParaRPr lang="zh-CN" altLang="en-US"/>
            </a:p>
          </p:txBody>
        </p:sp>
        <p:sp>
          <p:nvSpPr>
            <p:cNvPr id="375" name="任意多边形: 形状 374"/>
            <p:cNvSpPr/>
            <p:nvPr/>
          </p:nvSpPr>
          <p:spPr>
            <a:xfrm>
              <a:off x="5659216" y="3615880"/>
              <a:ext cx="54033" cy="17240"/>
            </a:xfrm>
            <a:custGeom>
              <a:avLst/>
              <a:gdLst>
                <a:gd name="connsiteX0" fmla="*/ 23017 w 54033"/>
                <a:gd name="connsiteY0" fmla="*/ 17240 h 17240"/>
                <a:gd name="connsiteX1" fmla="*/ 53783 w 54033"/>
                <a:gd name="connsiteY1" fmla="*/ 8477 h 17240"/>
                <a:gd name="connsiteX2" fmla="*/ 31018 w 54033"/>
                <a:gd name="connsiteY2" fmla="*/ 0 h 17240"/>
                <a:gd name="connsiteX3" fmla="*/ 348 w 54033"/>
                <a:gd name="connsiteY3" fmla="*/ 8477 h 17240"/>
                <a:gd name="connsiteX4" fmla="*/ 23017 w 54033"/>
                <a:gd name="connsiteY4" fmla="*/ 17240 h 17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33" h="17240">
                  <a:moveTo>
                    <a:pt x="23017" y="17240"/>
                  </a:moveTo>
                  <a:cubicBezTo>
                    <a:pt x="37972" y="17240"/>
                    <a:pt x="51688" y="13335"/>
                    <a:pt x="53783" y="8477"/>
                  </a:cubicBezTo>
                  <a:cubicBezTo>
                    <a:pt x="55783" y="3715"/>
                    <a:pt x="45592" y="0"/>
                    <a:pt x="31018" y="0"/>
                  </a:cubicBezTo>
                  <a:cubicBezTo>
                    <a:pt x="16445" y="0"/>
                    <a:pt x="2729" y="3810"/>
                    <a:pt x="348" y="8477"/>
                  </a:cubicBezTo>
                  <a:cubicBezTo>
                    <a:pt x="-2033" y="13335"/>
                    <a:pt x="8063" y="17240"/>
                    <a:pt x="23017" y="17240"/>
                  </a:cubicBezTo>
                  <a:close/>
                </a:path>
              </a:pathLst>
            </a:custGeom>
            <a:grpFill/>
            <a:ln w="9525" cap="flat">
              <a:noFill/>
              <a:prstDash val="solid"/>
              <a:miter/>
            </a:ln>
          </p:spPr>
          <p:txBody>
            <a:bodyPr rtlCol="0" anchor="ctr"/>
            <a:lstStyle/>
            <a:p>
              <a:endParaRPr lang="zh-CN" altLang="en-US"/>
            </a:p>
          </p:txBody>
        </p:sp>
        <p:sp>
          <p:nvSpPr>
            <p:cNvPr id="376" name="任意多边形: 形状 375"/>
            <p:cNvSpPr/>
            <p:nvPr/>
          </p:nvSpPr>
          <p:spPr>
            <a:xfrm>
              <a:off x="5743450" y="3614832"/>
              <a:ext cx="60562" cy="19431"/>
            </a:xfrm>
            <a:custGeom>
              <a:avLst/>
              <a:gdLst>
                <a:gd name="connsiteX0" fmla="*/ 26985 w 60562"/>
                <a:gd name="connsiteY0" fmla="*/ 19431 h 19431"/>
                <a:gd name="connsiteX1" fmla="*/ 60417 w 60562"/>
                <a:gd name="connsiteY1" fmla="*/ 9620 h 19431"/>
                <a:gd name="connsiteX2" fmla="*/ 33557 w 60562"/>
                <a:gd name="connsiteY2" fmla="*/ 0 h 19431"/>
                <a:gd name="connsiteX3" fmla="*/ 219 w 60562"/>
                <a:gd name="connsiteY3" fmla="*/ 9620 h 19431"/>
                <a:gd name="connsiteX4" fmla="*/ 26985 w 60562"/>
                <a:gd name="connsiteY4" fmla="*/ 19431 h 19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62" h="19431">
                  <a:moveTo>
                    <a:pt x="26985" y="19431"/>
                  </a:moveTo>
                  <a:cubicBezTo>
                    <a:pt x="43844" y="19431"/>
                    <a:pt x="58798" y="14954"/>
                    <a:pt x="60417" y="9620"/>
                  </a:cubicBezTo>
                  <a:cubicBezTo>
                    <a:pt x="62037" y="4286"/>
                    <a:pt x="49940" y="0"/>
                    <a:pt x="33557" y="0"/>
                  </a:cubicBezTo>
                  <a:cubicBezTo>
                    <a:pt x="17174" y="0"/>
                    <a:pt x="2220" y="4286"/>
                    <a:pt x="219" y="9620"/>
                  </a:cubicBezTo>
                  <a:cubicBezTo>
                    <a:pt x="-1781" y="14954"/>
                    <a:pt x="10125" y="19431"/>
                    <a:pt x="26985" y="19431"/>
                  </a:cubicBezTo>
                  <a:close/>
                </a:path>
              </a:pathLst>
            </a:custGeom>
            <a:grpFill/>
            <a:ln w="9525" cap="flat">
              <a:noFill/>
              <a:prstDash val="solid"/>
              <a:miter/>
            </a:ln>
          </p:spPr>
          <p:txBody>
            <a:bodyPr rtlCol="0" anchor="ctr"/>
            <a:lstStyle/>
            <a:p>
              <a:endParaRPr lang="zh-CN" altLang="en-US"/>
            </a:p>
          </p:txBody>
        </p:sp>
        <p:sp>
          <p:nvSpPr>
            <p:cNvPr id="377" name="任意多边形: 形状 376"/>
            <p:cNvSpPr/>
            <p:nvPr/>
          </p:nvSpPr>
          <p:spPr>
            <a:xfrm>
              <a:off x="5828027" y="3613880"/>
              <a:ext cx="66659" cy="21431"/>
            </a:xfrm>
            <a:custGeom>
              <a:avLst/>
              <a:gdLst>
                <a:gd name="connsiteX0" fmla="*/ 30990 w 66659"/>
                <a:gd name="connsiteY0" fmla="*/ 21431 h 21431"/>
                <a:gd name="connsiteX1" fmla="*/ 66613 w 66659"/>
                <a:gd name="connsiteY1" fmla="*/ 10573 h 21431"/>
                <a:gd name="connsiteX2" fmla="*/ 35657 w 66659"/>
                <a:gd name="connsiteY2" fmla="*/ 0 h 21431"/>
                <a:gd name="connsiteX3" fmla="*/ 129 w 66659"/>
                <a:gd name="connsiteY3" fmla="*/ 10573 h 21431"/>
                <a:gd name="connsiteX4" fmla="*/ 30990 w 66659"/>
                <a:gd name="connsiteY4" fmla="*/ 21431 h 21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59" h="21431">
                  <a:moveTo>
                    <a:pt x="30990" y="21431"/>
                  </a:moveTo>
                  <a:cubicBezTo>
                    <a:pt x="49659" y="21431"/>
                    <a:pt x="65566" y="16478"/>
                    <a:pt x="66613" y="10573"/>
                  </a:cubicBezTo>
                  <a:cubicBezTo>
                    <a:pt x="67566" y="4667"/>
                    <a:pt x="53755" y="0"/>
                    <a:pt x="35657" y="0"/>
                  </a:cubicBezTo>
                  <a:cubicBezTo>
                    <a:pt x="17560" y="0"/>
                    <a:pt x="1653" y="4667"/>
                    <a:pt x="129" y="10573"/>
                  </a:cubicBezTo>
                  <a:cubicBezTo>
                    <a:pt x="-1490" y="16478"/>
                    <a:pt x="12321" y="21431"/>
                    <a:pt x="30990" y="21431"/>
                  </a:cubicBezTo>
                  <a:close/>
                </a:path>
              </a:pathLst>
            </a:custGeom>
            <a:grpFill/>
            <a:ln w="9525" cap="flat">
              <a:noFill/>
              <a:prstDash val="solid"/>
              <a:miter/>
            </a:ln>
          </p:spPr>
          <p:txBody>
            <a:bodyPr rtlCol="0" anchor="ctr"/>
            <a:lstStyle/>
            <a:p>
              <a:endParaRPr lang="zh-CN" altLang="en-US"/>
            </a:p>
          </p:txBody>
        </p:sp>
        <p:sp>
          <p:nvSpPr>
            <p:cNvPr id="378" name="任意多边形: 形状 377"/>
            <p:cNvSpPr/>
            <p:nvPr/>
          </p:nvSpPr>
          <p:spPr>
            <a:xfrm>
              <a:off x="5913085" y="3613118"/>
              <a:ext cx="71475" cy="23050"/>
            </a:xfrm>
            <a:custGeom>
              <a:avLst/>
              <a:gdLst>
                <a:gd name="connsiteX0" fmla="*/ 34705 w 71475"/>
                <a:gd name="connsiteY0" fmla="*/ 23050 h 23050"/>
                <a:gd name="connsiteX1" fmla="*/ 71472 w 71475"/>
                <a:gd name="connsiteY1" fmla="*/ 11335 h 23050"/>
                <a:gd name="connsiteX2" fmla="*/ 36801 w 71475"/>
                <a:gd name="connsiteY2" fmla="*/ 0 h 23050"/>
                <a:gd name="connsiteX3" fmla="*/ 34 w 71475"/>
                <a:gd name="connsiteY3" fmla="*/ 11335 h 23050"/>
                <a:gd name="connsiteX4" fmla="*/ 34705 w 71475"/>
                <a:gd name="connsiteY4" fmla="*/ 23050 h 2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75" h="23050">
                  <a:moveTo>
                    <a:pt x="34705" y="23050"/>
                  </a:moveTo>
                  <a:cubicBezTo>
                    <a:pt x="54707" y="23050"/>
                    <a:pt x="71186" y="17812"/>
                    <a:pt x="71472" y="11335"/>
                  </a:cubicBezTo>
                  <a:cubicBezTo>
                    <a:pt x="71757" y="5048"/>
                    <a:pt x="56231" y="0"/>
                    <a:pt x="36801" y="0"/>
                  </a:cubicBezTo>
                  <a:cubicBezTo>
                    <a:pt x="17369" y="0"/>
                    <a:pt x="986" y="5048"/>
                    <a:pt x="34" y="11335"/>
                  </a:cubicBezTo>
                  <a:cubicBezTo>
                    <a:pt x="-823" y="17717"/>
                    <a:pt x="14607" y="23050"/>
                    <a:pt x="34705" y="23050"/>
                  </a:cubicBezTo>
                  <a:close/>
                </a:path>
              </a:pathLst>
            </a:custGeom>
            <a:grpFill/>
            <a:ln w="9525" cap="flat">
              <a:noFill/>
              <a:prstDash val="solid"/>
              <a:miter/>
            </a:ln>
          </p:spPr>
          <p:txBody>
            <a:bodyPr rtlCol="0" anchor="ctr"/>
            <a:lstStyle/>
            <a:p>
              <a:endParaRPr lang="zh-CN" altLang="en-US"/>
            </a:p>
          </p:txBody>
        </p:sp>
        <p:sp>
          <p:nvSpPr>
            <p:cNvPr id="379" name="任意多边形: 形状 378"/>
            <p:cNvSpPr/>
            <p:nvPr/>
          </p:nvSpPr>
          <p:spPr>
            <a:xfrm>
              <a:off x="5999415" y="3612737"/>
              <a:ext cx="73833" cy="23812"/>
            </a:xfrm>
            <a:custGeom>
              <a:avLst/>
              <a:gdLst>
                <a:gd name="connsiteX0" fmla="*/ 37338 w 73833"/>
                <a:gd name="connsiteY0" fmla="*/ 23813 h 23812"/>
                <a:gd name="connsiteX1" fmla="*/ 73819 w 73833"/>
                <a:gd name="connsiteY1" fmla="*/ 11716 h 23812"/>
                <a:gd name="connsiteX2" fmla="*/ 36576 w 73833"/>
                <a:gd name="connsiteY2" fmla="*/ 0 h 23812"/>
                <a:gd name="connsiteX3" fmla="*/ 0 w 73833"/>
                <a:gd name="connsiteY3" fmla="*/ 11716 h 23812"/>
                <a:gd name="connsiteX4" fmla="*/ 37338 w 73833"/>
                <a:gd name="connsiteY4" fmla="*/ 23813 h 23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33" h="23812">
                  <a:moveTo>
                    <a:pt x="37338" y="23813"/>
                  </a:moveTo>
                  <a:cubicBezTo>
                    <a:pt x="58103" y="23813"/>
                    <a:pt x="74391" y="18383"/>
                    <a:pt x="73819" y="11716"/>
                  </a:cubicBezTo>
                  <a:cubicBezTo>
                    <a:pt x="73248" y="5239"/>
                    <a:pt x="56579" y="0"/>
                    <a:pt x="36576" y="0"/>
                  </a:cubicBezTo>
                  <a:cubicBezTo>
                    <a:pt x="16574" y="0"/>
                    <a:pt x="191" y="5144"/>
                    <a:pt x="0" y="11716"/>
                  </a:cubicBezTo>
                  <a:cubicBezTo>
                    <a:pt x="-95" y="18288"/>
                    <a:pt x="16669" y="23813"/>
                    <a:pt x="37338" y="23813"/>
                  </a:cubicBezTo>
                  <a:close/>
                </a:path>
              </a:pathLst>
            </a:custGeom>
            <a:grpFill/>
            <a:ln w="9525" cap="flat">
              <a:noFill/>
              <a:prstDash val="solid"/>
              <a:miter/>
            </a:ln>
          </p:spPr>
          <p:txBody>
            <a:bodyPr rtlCol="0" anchor="ctr"/>
            <a:lstStyle/>
            <a:p>
              <a:endParaRPr lang="zh-CN" altLang="en-US"/>
            </a:p>
          </p:txBody>
        </p:sp>
        <p:sp>
          <p:nvSpPr>
            <p:cNvPr id="380" name="任意多边形: 形状 379"/>
            <p:cNvSpPr/>
            <p:nvPr/>
          </p:nvSpPr>
          <p:spPr>
            <a:xfrm>
              <a:off x="6088453" y="3613213"/>
              <a:ext cx="70969" cy="22860"/>
            </a:xfrm>
            <a:custGeom>
              <a:avLst/>
              <a:gdLst>
                <a:gd name="connsiteX0" fmla="*/ 37264 w 70969"/>
                <a:gd name="connsiteY0" fmla="*/ 22860 h 22860"/>
                <a:gd name="connsiteX1" fmla="*/ 70887 w 70969"/>
                <a:gd name="connsiteY1" fmla="*/ 11240 h 22860"/>
                <a:gd name="connsiteX2" fmla="*/ 33740 w 70969"/>
                <a:gd name="connsiteY2" fmla="*/ 0 h 22860"/>
                <a:gd name="connsiteX3" fmla="*/ 21 w 70969"/>
                <a:gd name="connsiteY3" fmla="*/ 11240 h 22860"/>
                <a:gd name="connsiteX4" fmla="*/ 37264 w 70969"/>
                <a:gd name="connsiteY4" fmla="*/ 22860 h 2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969" h="22860">
                  <a:moveTo>
                    <a:pt x="37264" y="22860"/>
                  </a:moveTo>
                  <a:cubicBezTo>
                    <a:pt x="57171" y="22860"/>
                    <a:pt x="72221" y="17621"/>
                    <a:pt x="70887" y="11240"/>
                  </a:cubicBezTo>
                  <a:cubicBezTo>
                    <a:pt x="69649" y="4953"/>
                    <a:pt x="52980" y="0"/>
                    <a:pt x="33740" y="0"/>
                  </a:cubicBezTo>
                  <a:cubicBezTo>
                    <a:pt x="14499" y="0"/>
                    <a:pt x="-646" y="4953"/>
                    <a:pt x="21" y="11240"/>
                  </a:cubicBezTo>
                  <a:cubicBezTo>
                    <a:pt x="688" y="17621"/>
                    <a:pt x="17357" y="22860"/>
                    <a:pt x="37264" y="22860"/>
                  </a:cubicBezTo>
                  <a:close/>
                </a:path>
              </a:pathLst>
            </a:custGeom>
            <a:grpFill/>
            <a:ln w="9525" cap="flat">
              <a:noFill/>
              <a:prstDash val="solid"/>
              <a:miter/>
            </a:ln>
          </p:spPr>
          <p:txBody>
            <a:bodyPr rtlCol="0" anchor="ctr"/>
            <a:lstStyle/>
            <a:p>
              <a:endParaRPr lang="zh-CN" altLang="en-US"/>
            </a:p>
          </p:txBody>
        </p:sp>
        <p:sp>
          <p:nvSpPr>
            <p:cNvPr id="381" name="任意多边形: 形状 380"/>
            <p:cNvSpPr/>
            <p:nvPr/>
          </p:nvSpPr>
          <p:spPr>
            <a:xfrm>
              <a:off x="6178774" y="3614070"/>
              <a:ext cx="65330" cy="20955"/>
            </a:xfrm>
            <a:custGeom>
              <a:avLst/>
              <a:gdLst>
                <a:gd name="connsiteX0" fmla="*/ 35621 w 65330"/>
                <a:gd name="connsiteY0" fmla="*/ 20955 h 20955"/>
                <a:gd name="connsiteX1" fmla="*/ 65148 w 65330"/>
                <a:gd name="connsiteY1" fmla="*/ 10287 h 20955"/>
                <a:gd name="connsiteX2" fmla="*/ 29715 w 65330"/>
                <a:gd name="connsiteY2" fmla="*/ 0 h 20955"/>
                <a:gd name="connsiteX3" fmla="*/ 93 w 65330"/>
                <a:gd name="connsiteY3" fmla="*/ 10287 h 20955"/>
                <a:gd name="connsiteX4" fmla="*/ 35621 w 65330"/>
                <a:gd name="connsiteY4" fmla="*/ 20955 h 20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330" h="20955">
                  <a:moveTo>
                    <a:pt x="35621" y="20955"/>
                  </a:moveTo>
                  <a:cubicBezTo>
                    <a:pt x="53814" y="20955"/>
                    <a:pt x="67053" y="16193"/>
                    <a:pt x="65148" y="10287"/>
                  </a:cubicBezTo>
                  <a:cubicBezTo>
                    <a:pt x="63339" y="4572"/>
                    <a:pt x="47432" y="0"/>
                    <a:pt x="29715" y="0"/>
                  </a:cubicBezTo>
                  <a:cubicBezTo>
                    <a:pt x="11999" y="0"/>
                    <a:pt x="-1241" y="4572"/>
                    <a:pt x="93" y="10287"/>
                  </a:cubicBezTo>
                  <a:cubicBezTo>
                    <a:pt x="1521" y="16193"/>
                    <a:pt x="17428" y="20955"/>
                    <a:pt x="35621" y="20955"/>
                  </a:cubicBezTo>
                  <a:close/>
                </a:path>
              </a:pathLst>
            </a:custGeom>
            <a:grpFill/>
            <a:ln w="9525" cap="flat">
              <a:noFill/>
              <a:prstDash val="solid"/>
              <a:miter/>
            </a:ln>
          </p:spPr>
          <p:txBody>
            <a:bodyPr rtlCol="0" anchor="ctr"/>
            <a:lstStyle/>
            <a:p>
              <a:endParaRPr lang="zh-CN" altLang="en-US"/>
            </a:p>
          </p:txBody>
        </p:sp>
        <p:sp>
          <p:nvSpPr>
            <p:cNvPr id="382" name="任意多边形: 形状 381"/>
            <p:cNvSpPr/>
            <p:nvPr/>
          </p:nvSpPr>
          <p:spPr>
            <a:xfrm>
              <a:off x="6269339" y="3615118"/>
              <a:ext cx="59268" cy="18954"/>
            </a:xfrm>
            <a:custGeom>
              <a:avLst/>
              <a:gdLst>
                <a:gd name="connsiteX0" fmla="*/ 33448 w 59268"/>
                <a:gd name="connsiteY0" fmla="*/ 18955 h 18954"/>
                <a:gd name="connsiteX1" fmla="*/ 58975 w 59268"/>
                <a:gd name="connsiteY1" fmla="*/ 9335 h 18954"/>
                <a:gd name="connsiteX2" fmla="*/ 25828 w 59268"/>
                <a:gd name="connsiteY2" fmla="*/ 0 h 18954"/>
                <a:gd name="connsiteX3" fmla="*/ 206 w 59268"/>
                <a:gd name="connsiteY3" fmla="*/ 9335 h 18954"/>
                <a:gd name="connsiteX4" fmla="*/ 33448 w 59268"/>
                <a:gd name="connsiteY4" fmla="*/ 18955 h 18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268" h="18954">
                  <a:moveTo>
                    <a:pt x="33448" y="18955"/>
                  </a:moveTo>
                  <a:cubicBezTo>
                    <a:pt x="49926" y="18955"/>
                    <a:pt x="61261" y="14573"/>
                    <a:pt x="58975" y="9335"/>
                  </a:cubicBezTo>
                  <a:cubicBezTo>
                    <a:pt x="56689" y="4096"/>
                    <a:pt x="41830" y="0"/>
                    <a:pt x="25828" y="0"/>
                  </a:cubicBezTo>
                  <a:cubicBezTo>
                    <a:pt x="9826" y="0"/>
                    <a:pt x="-1699" y="4191"/>
                    <a:pt x="206" y="9335"/>
                  </a:cubicBezTo>
                  <a:cubicBezTo>
                    <a:pt x="2206" y="14573"/>
                    <a:pt x="17065" y="18955"/>
                    <a:pt x="33448" y="18955"/>
                  </a:cubicBezTo>
                  <a:close/>
                </a:path>
              </a:pathLst>
            </a:custGeom>
            <a:grpFill/>
            <a:ln w="9525" cap="flat">
              <a:noFill/>
              <a:prstDash val="solid"/>
              <a:miter/>
            </a:ln>
          </p:spPr>
          <p:txBody>
            <a:bodyPr rtlCol="0" anchor="ctr"/>
            <a:lstStyle/>
            <a:p>
              <a:endParaRPr lang="zh-CN" altLang="en-US"/>
            </a:p>
          </p:txBody>
        </p:sp>
        <p:sp>
          <p:nvSpPr>
            <p:cNvPr id="383" name="任意多边形: 形状 382"/>
            <p:cNvSpPr/>
            <p:nvPr/>
          </p:nvSpPr>
          <p:spPr>
            <a:xfrm>
              <a:off x="6360270" y="3616166"/>
              <a:ext cx="52660" cy="16764"/>
            </a:xfrm>
            <a:custGeom>
              <a:avLst/>
              <a:gdLst>
                <a:gd name="connsiteX0" fmla="*/ 30718 w 52660"/>
                <a:gd name="connsiteY0" fmla="*/ 16764 h 16764"/>
                <a:gd name="connsiteX1" fmla="*/ 52245 w 52660"/>
                <a:gd name="connsiteY1" fmla="*/ 8287 h 16764"/>
                <a:gd name="connsiteX2" fmla="*/ 21955 w 52660"/>
                <a:gd name="connsiteY2" fmla="*/ 0 h 16764"/>
                <a:gd name="connsiteX3" fmla="*/ 333 w 52660"/>
                <a:gd name="connsiteY3" fmla="*/ 8287 h 16764"/>
                <a:gd name="connsiteX4" fmla="*/ 30718 w 52660"/>
                <a:gd name="connsiteY4" fmla="*/ 16764 h 16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60" h="16764">
                  <a:moveTo>
                    <a:pt x="30718" y="16764"/>
                  </a:moveTo>
                  <a:cubicBezTo>
                    <a:pt x="45196" y="16764"/>
                    <a:pt x="54816" y="12954"/>
                    <a:pt x="52245" y="8287"/>
                  </a:cubicBezTo>
                  <a:cubicBezTo>
                    <a:pt x="49673" y="3715"/>
                    <a:pt x="36147" y="0"/>
                    <a:pt x="21955" y="0"/>
                  </a:cubicBezTo>
                  <a:cubicBezTo>
                    <a:pt x="7763" y="0"/>
                    <a:pt x="-1953" y="3715"/>
                    <a:pt x="333" y="8287"/>
                  </a:cubicBezTo>
                  <a:cubicBezTo>
                    <a:pt x="2524" y="12954"/>
                    <a:pt x="16145" y="16764"/>
                    <a:pt x="30718" y="16764"/>
                  </a:cubicBezTo>
                  <a:close/>
                </a:path>
              </a:pathLst>
            </a:custGeom>
            <a:grpFill/>
            <a:ln w="9525" cap="flat">
              <a:noFill/>
              <a:prstDash val="solid"/>
              <a:miter/>
            </a:ln>
          </p:spPr>
          <p:txBody>
            <a:bodyPr rtlCol="0" anchor="ctr"/>
            <a:lstStyle/>
            <a:p>
              <a:endParaRPr lang="zh-CN" altLang="en-US"/>
            </a:p>
          </p:txBody>
        </p:sp>
        <p:sp>
          <p:nvSpPr>
            <p:cNvPr id="384" name="任意多边形: 形状 383"/>
            <p:cNvSpPr/>
            <p:nvPr/>
          </p:nvSpPr>
          <p:spPr>
            <a:xfrm>
              <a:off x="6450836" y="3617213"/>
              <a:ext cx="46615" cy="14668"/>
            </a:xfrm>
            <a:custGeom>
              <a:avLst/>
              <a:gdLst>
                <a:gd name="connsiteX0" fmla="*/ 28068 w 46615"/>
                <a:gd name="connsiteY0" fmla="*/ 14669 h 14668"/>
                <a:gd name="connsiteX1" fmla="*/ 46070 w 46615"/>
                <a:gd name="connsiteY1" fmla="*/ 7239 h 14668"/>
                <a:gd name="connsiteX2" fmla="*/ 18543 w 46615"/>
                <a:gd name="connsiteY2" fmla="*/ 0 h 14668"/>
                <a:gd name="connsiteX3" fmla="*/ 446 w 46615"/>
                <a:gd name="connsiteY3" fmla="*/ 7239 h 14668"/>
                <a:gd name="connsiteX4" fmla="*/ 28068 w 46615"/>
                <a:gd name="connsiteY4" fmla="*/ 14669 h 14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15" h="14668">
                  <a:moveTo>
                    <a:pt x="28068" y="14669"/>
                  </a:moveTo>
                  <a:cubicBezTo>
                    <a:pt x="40832" y="14669"/>
                    <a:pt x="48833" y="11335"/>
                    <a:pt x="46070" y="7239"/>
                  </a:cubicBezTo>
                  <a:cubicBezTo>
                    <a:pt x="43308" y="3239"/>
                    <a:pt x="31021" y="0"/>
                    <a:pt x="18543" y="0"/>
                  </a:cubicBezTo>
                  <a:cubicBezTo>
                    <a:pt x="6065" y="0"/>
                    <a:pt x="-2031" y="3239"/>
                    <a:pt x="446" y="7239"/>
                  </a:cubicBezTo>
                  <a:cubicBezTo>
                    <a:pt x="2922" y="11335"/>
                    <a:pt x="15305" y="14669"/>
                    <a:pt x="28068" y="14669"/>
                  </a:cubicBezTo>
                  <a:close/>
                </a:path>
              </a:pathLst>
            </a:custGeom>
            <a:grpFill/>
            <a:ln w="9525" cap="flat">
              <a:noFill/>
              <a:prstDash val="solid"/>
              <a:miter/>
            </a:ln>
          </p:spPr>
          <p:txBody>
            <a:bodyPr rtlCol="0" anchor="ctr"/>
            <a:lstStyle/>
            <a:p>
              <a:endParaRPr lang="zh-CN" altLang="en-US"/>
            </a:p>
          </p:txBody>
        </p:sp>
        <p:sp>
          <p:nvSpPr>
            <p:cNvPr id="385" name="任意多边形: 形状 384"/>
            <p:cNvSpPr/>
            <p:nvPr/>
          </p:nvSpPr>
          <p:spPr>
            <a:xfrm>
              <a:off x="6541408" y="3618166"/>
              <a:ext cx="40520" cy="12668"/>
            </a:xfrm>
            <a:custGeom>
              <a:avLst/>
              <a:gdLst>
                <a:gd name="connsiteX0" fmla="*/ 25126 w 40520"/>
                <a:gd name="connsiteY0" fmla="*/ 12668 h 12668"/>
                <a:gd name="connsiteX1" fmla="*/ 39890 w 40520"/>
                <a:gd name="connsiteY1" fmla="*/ 6287 h 12668"/>
                <a:gd name="connsiteX2" fmla="*/ 15411 w 40520"/>
                <a:gd name="connsiteY2" fmla="*/ 0 h 12668"/>
                <a:gd name="connsiteX3" fmla="*/ 552 w 40520"/>
                <a:gd name="connsiteY3" fmla="*/ 6287 h 12668"/>
                <a:gd name="connsiteX4" fmla="*/ 25126 w 40520"/>
                <a:gd name="connsiteY4" fmla="*/ 12668 h 1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20" h="12668">
                  <a:moveTo>
                    <a:pt x="25126" y="12668"/>
                  </a:moveTo>
                  <a:cubicBezTo>
                    <a:pt x="36080" y="12668"/>
                    <a:pt x="42652" y="9811"/>
                    <a:pt x="39890" y="6287"/>
                  </a:cubicBezTo>
                  <a:cubicBezTo>
                    <a:pt x="37128" y="2762"/>
                    <a:pt x="26174" y="0"/>
                    <a:pt x="15411" y="0"/>
                  </a:cubicBezTo>
                  <a:cubicBezTo>
                    <a:pt x="4647" y="0"/>
                    <a:pt x="-2020" y="2762"/>
                    <a:pt x="552" y="6287"/>
                  </a:cubicBezTo>
                  <a:cubicBezTo>
                    <a:pt x="3123" y="9811"/>
                    <a:pt x="14172" y="12668"/>
                    <a:pt x="25126" y="12668"/>
                  </a:cubicBezTo>
                  <a:close/>
                </a:path>
              </a:pathLst>
            </a:custGeom>
            <a:grpFill/>
            <a:ln w="9525" cap="flat">
              <a:noFill/>
              <a:prstDash val="solid"/>
              <a:miter/>
            </a:ln>
          </p:spPr>
          <p:txBody>
            <a:bodyPr rtlCol="0" anchor="ctr"/>
            <a:lstStyle/>
            <a:p>
              <a:endParaRPr lang="zh-CN" altLang="en-US"/>
            </a:p>
          </p:txBody>
        </p:sp>
        <p:sp>
          <p:nvSpPr>
            <p:cNvPr id="386" name="任意多边形: 形状 385"/>
            <p:cNvSpPr/>
            <p:nvPr/>
          </p:nvSpPr>
          <p:spPr>
            <a:xfrm>
              <a:off x="6631767" y="3619119"/>
              <a:ext cx="34841" cy="10763"/>
            </a:xfrm>
            <a:custGeom>
              <a:avLst/>
              <a:gdLst>
                <a:gd name="connsiteX0" fmla="*/ 22206 w 34841"/>
                <a:gd name="connsiteY0" fmla="*/ 10763 h 10763"/>
                <a:gd name="connsiteX1" fmla="*/ 34112 w 34841"/>
                <a:gd name="connsiteY1" fmla="*/ 5334 h 10763"/>
                <a:gd name="connsiteX2" fmla="*/ 12586 w 34841"/>
                <a:gd name="connsiteY2" fmla="*/ 0 h 10763"/>
                <a:gd name="connsiteX3" fmla="*/ 680 w 34841"/>
                <a:gd name="connsiteY3" fmla="*/ 5334 h 10763"/>
                <a:gd name="connsiteX4" fmla="*/ 22206 w 34841"/>
                <a:gd name="connsiteY4" fmla="*/ 10763 h 10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41" h="10763">
                  <a:moveTo>
                    <a:pt x="22206" y="10763"/>
                  </a:moveTo>
                  <a:cubicBezTo>
                    <a:pt x="31541" y="10763"/>
                    <a:pt x="36875" y="8287"/>
                    <a:pt x="34112" y="5334"/>
                  </a:cubicBezTo>
                  <a:cubicBezTo>
                    <a:pt x="31350" y="2381"/>
                    <a:pt x="21730" y="0"/>
                    <a:pt x="12586" y="0"/>
                  </a:cubicBezTo>
                  <a:cubicBezTo>
                    <a:pt x="3442" y="0"/>
                    <a:pt x="-1987" y="2381"/>
                    <a:pt x="680" y="5334"/>
                  </a:cubicBezTo>
                  <a:cubicBezTo>
                    <a:pt x="3156" y="8287"/>
                    <a:pt x="12872" y="10763"/>
                    <a:pt x="22206" y="10763"/>
                  </a:cubicBezTo>
                  <a:close/>
                </a:path>
              </a:pathLst>
            </a:custGeom>
            <a:grpFill/>
            <a:ln w="9525" cap="flat">
              <a:noFill/>
              <a:prstDash val="solid"/>
              <a:miter/>
            </a:ln>
          </p:spPr>
          <p:txBody>
            <a:bodyPr rtlCol="0" anchor="ctr"/>
            <a:lstStyle/>
            <a:p>
              <a:endParaRPr lang="zh-CN" altLang="en-US"/>
            </a:p>
          </p:txBody>
        </p:sp>
        <p:sp>
          <p:nvSpPr>
            <p:cNvPr id="387" name="任意多边形: 形状 386"/>
            <p:cNvSpPr/>
            <p:nvPr/>
          </p:nvSpPr>
          <p:spPr>
            <a:xfrm>
              <a:off x="6722032" y="3619976"/>
              <a:ext cx="29197" cy="8953"/>
            </a:xfrm>
            <a:custGeom>
              <a:avLst/>
              <a:gdLst>
                <a:gd name="connsiteX0" fmla="*/ 19191 w 29197"/>
                <a:gd name="connsiteY0" fmla="*/ 8954 h 8953"/>
                <a:gd name="connsiteX1" fmla="*/ 28430 w 29197"/>
                <a:gd name="connsiteY1" fmla="*/ 4477 h 8953"/>
                <a:gd name="connsiteX2" fmla="*/ 10047 w 29197"/>
                <a:gd name="connsiteY2" fmla="*/ 0 h 8953"/>
                <a:gd name="connsiteX3" fmla="*/ 712 w 29197"/>
                <a:gd name="connsiteY3" fmla="*/ 4477 h 8953"/>
                <a:gd name="connsiteX4" fmla="*/ 19191 w 29197"/>
                <a:gd name="connsiteY4" fmla="*/ 8954 h 8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97" h="8953">
                  <a:moveTo>
                    <a:pt x="19191" y="8954"/>
                  </a:moveTo>
                  <a:cubicBezTo>
                    <a:pt x="26906" y="8954"/>
                    <a:pt x="31002" y="6953"/>
                    <a:pt x="28430" y="4477"/>
                  </a:cubicBezTo>
                  <a:cubicBezTo>
                    <a:pt x="25858" y="2000"/>
                    <a:pt x="17667" y="0"/>
                    <a:pt x="10047" y="0"/>
                  </a:cubicBezTo>
                  <a:cubicBezTo>
                    <a:pt x="2427" y="0"/>
                    <a:pt x="-1764" y="2000"/>
                    <a:pt x="712" y="4477"/>
                  </a:cubicBezTo>
                  <a:cubicBezTo>
                    <a:pt x="3189" y="6953"/>
                    <a:pt x="11475" y="8954"/>
                    <a:pt x="19191" y="8954"/>
                  </a:cubicBezTo>
                  <a:close/>
                </a:path>
              </a:pathLst>
            </a:custGeom>
            <a:grpFill/>
            <a:ln w="9525" cap="flat">
              <a:noFill/>
              <a:prstDash val="solid"/>
              <a:miter/>
            </a:ln>
          </p:spPr>
          <p:txBody>
            <a:bodyPr rtlCol="0" anchor="ctr"/>
            <a:lstStyle/>
            <a:p>
              <a:endParaRPr lang="zh-CN" altLang="en-US"/>
            </a:p>
          </p:txBody>
        </p:sp>
        <p:sp>
          <p:nvSpPr>
            <p:cNvPr id="388" name="任意多边形: 形状 387"/>
            <p:cNvSpPr/>
            <p:nvPr/>
          </p:nvSpPr>
          <p:spPr>
            <a:xfrm>
              <a:off x="6812306" y="3620833"/>
              <a:ext cx="23769" cy="7238"/>
            </a:xfrm>
            <a:custGeom>
              <a:avLst/>
              <a:gdLst>
                <a:gd name="connsiteX0" fmla="*/ 15975 w 23769"/>
                <a:gd name="connsiteY0" fmla="*/ 7239 h 7238"/>
                <a:gd name="connsiteX1" fmla="*/ 23023 w 23769"/>
                <a:gd name="connsiteY1" fmla="*/ 3620 h 7238"/>
                <a:gd name="connsiteX2" fmla="*/ 7783 w 23769"/>
                <a:gd name="connsiteY2" fmla="*/ 0 h 7238"/>
                <a:gd name="connsiteX3" fmla="*/ 735 w 23769"/>
                <a:gd name="connsiteY3" fmla="*/ 3620 h 7238"/>
                <a:gd name="connsiteX4" fmla="*/ 15975 w 23769"/>
                <a:gd name="connsiteY4" fmla="*/ 7239 h 7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9" h="7238">
                  <a:moveTo>
                    <a:pt x="15975" y="7239"/>
                  </a:moveTo>
                  <a:cubicBezTo>
                    <a:pt x="22166" y="7239"/>
                    <a:pt x="25309" y="5620"/>
                    <a:pt x="23023" y="3620"/>
                  </a:cubicBezTo>
                  <a:cubicBezTo>
                    <a:pt x="20738" y="1619"/>
                    <a:pt x="13880" y="0"/>
                    <a:pt x="7783" y="0"/>
                  </a:cubicBezTo>
                  <a:cubicBezTo>
                    <a:pt x="1688" y="0"/>
                    <a:pt x="-1551" y="1619"/>
                    <a:pt x="735" y="3620"/>
                  </a:cubicBezTo>
                  <a:cubicBezTo>
                    <a:pt x="2926" y="5620"/>
                    <a:pt x="9784" y="7239"/>
                    <a:pt x="15975" y="7239"/>
                  </a:cubicBezTo>
                  <a:close/>
                </a:path>
              </a:pathLst>
            </a:custGeom>
            <a:grpFill/>
            <a:ln w="9525" cap="flat">
              <a:noFill/>
              <a:prstDash val="solid"/>
              <a:miter/>
            </a:ln>
          </p:spPr>
          <p:txBody>
            <a:bodyPr rtlCol="0" anchor="ctr"/>
            <a:lstStyle/>
            <a:p>
              <a:endParaRPr lang="zh-CN" altLang="en-US"/>
            </a:p>
          </p:txBody>
        </p:sp>
        <p:sp>
          <p:nvSpPr>
            <p:cNvPr id="389" name="任意多边形: 形状 388"/>
            <p:cNvSpPr/>
            <p:nvPr/>
          </p:nvSpPr>
          <p:spPr>
            <a:xfrm>
              <a:off x="6901963" y="3621595"/>
              <a:ext cx="19418" cy="5715"/>
            </a:xfrm>
            <a:custGeom>
              <a:avLst/>
              <a:gdLst>
                <a:gd name="connsiteX0" fmla="*/ 13376 w 19418"/>
                <a:gd name="connsiteY0" fmla="*/ 5715 h 5715"/>
                <a:gd name="connsiteX1" fmla="*/ 18710 w 19418"/>
                <a:gd name="connsiteY1" fmla="*/ 2858 h 5715"/>
                <a:gd name="connsiteX2" fmla="*/ 6042 w 19418"/>
                <a:gd name="connsiteY2" fmla="*/ 0 h 5715"/>
                <a:gd name="connsiteX3" fmla="*/ 708 w 19418"/>
                <a:gd name="connsiteY3" fmla="*/ 2858 h 5715"/>
                <a:gd name="connsiteX4" fmla="*/ 13376 w 19418"/>
                <a:gd name="connsiteY4" fmla="*/ 5715 h 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18" h="5715">
                  <a:moveTo>
                    <a:pt x="13376" y="5715"/>
                  </a:moveTo>
                  <a:cubicBezTo>
                    <a:pt x="18329" y="5715"/>
                    <a:pt x="20711" y="4381"/>
                    <a:pt x="18710" y="2858"/>
                  </a:cubicBezTo>
                  <a:cubicBezTo>
                    <a:pt x="16710" y="1238"/>
                    <a:pt x="10995" y="0"/>
                    <a:pt x="6042" y="0"/>
                  </a:cubicBezTo>
                  <a:cubicBezTo>
                    <a:pt x="1089" y="0"/>
                    <a:pt x="-1292" y="1333"/>
                    <a:pt x="708" y="2858"/>
                  </a:cubicBezTo>
                  <a:cubicBezTo>
                    <a:pt x="2708" y="4477"/>
                    <a:pt x="8423" y="5715"/>
                    <a:pt x="13376" y="5715"/>
                  </a:cubicBezTo>
                  <a:close/>
                </a:path>
              </a:pathLst>
            </a:custGeom>
            <a:grpFill/>
            <a:ln w="9525" cap="flat">
              <a:noFill/>
              <a:prstDash val="solid"/>
              <a:miter/>
            </a:ln>
          </p:spPr>
          <p:txBody>
            <a:bodyPr rtlCol="0" anchor="ctr"/>
            <a:lstStyle/>
            <a:p>
              <a:endParaRPr lang="zh-CN" altLang="en-US"/>
            </a:p>
          </p:txBody>
        </p:sp>
        <p:sp>
          <p:nvSpPr>
            <p:cNvPr id="390" name="任意多边形: 形状 389"/>
            <p:cNvSpPr/>
            <p:nvPr/>
          </p:nvSpPr>
          <p:spPr>
            <a:xfrm>
              <a:off x="6991825" y="3622262"/>
              <a:ext cx="14859" cy="4381"/>
            </a:xfrm>
            <a:custGeom>
              <a:avLst/>
              <a:gdLst>
                <a:gd name="connsiteX0" fmla="*/ 10478 w 14859"/>
                <a:gd name="connsiteY0" fmla="*/ 4382 h 4381"/>
                <a:gd name="connsiteX1" fmla="*/ 14193 w 14859"/>
                <a:gd name="connsiteY1" fmla="*/ 2191 h 4381"/>
                <a:gd name="connsiteX2" fmla="*/ 4382 w 14859"/>
                <a:gd name="connsiteY2" fmla="*/ 0 h 4381"/>
                <a:gd name="connsiteX3" fmla="*/ 667 w 14859"/>
                <a:gd name="connsiteY3" fmla="*/ 2191 h 4381"/>
                <a:gd name="connsiteX4" fmla="*/ 10478 w 14859"/>
                <a:gd name="connsiteY4" fmla="*/ 4382 h 4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9" h="4381">
                  <a:moveTo>
                    <a:pt x="10478" y="4382"/>
                  </a:moveTo>
                  <a:cubicBezTo>
                    <a:pt x="14193" y="4382"/>
                    <a:pt x="15907" y="3429"/>
                    <a:pt x="14193" y="2191"/>
                  </a:cubicBezTo>
                  <a:cubicBezTo>
                    <a:pt x="12478" y="953"/>
                    <a:pt x="8097" y="0"/>
                    <a:pt x="4382" y="0"/>
                  </a:cubicBezTo>
                  <a:cubicBezTo>
                    <a:pt x="667" y="0"/>
                    <a:pt x="-1047" y="953"/>
                    <a:pt x="667" y="2191"/>
                  </a:cubicBezTo>
                  <a:cubicBezTo>
                    <a:pt x="2287" y="3334"/>
                    <a:pt x="6668" y="4382"/>
                    <a:pt x="10478" y="4382"/>
                  </a:cubicBezTo>
                  <a:close/>
                </a:path>
              </a:pathLst>
            </a:custGeom>
            <a:grpFill/>
            <a:ln w="9525" cap="flat">
              <a:noFill/>
              <a:prstDash val="solid"/>
              <a:miter/>
            </a:ln>
          </p:spPr>
          <p:txBody>
            <a:bodyPr rtlCol="0" anchor="ctr"/>
            <a:lstStyle/>
            <a:p>
              <a:endParaRPr lang="zh-CN" altLang="en-US"/>
            </a:p>
          </p:txBody>
        </p:sp>
        <p:sp>
          <p:nvSpPr>
            <p:cNvPr id="391" name="任意多边形: 形状 390"/>
            <p:cNvSpPr/>
            <p:nvPr/>
          </p:nvSpPr>
          <p:spPr>
            <a:xfrm>
              <a:off x="7081278" y="3622738"/>
              <a:ext cx="10832" cy="3238"/>
            </a:xfrm>
            <a:custGeom>
              <a:avLst/>
              <a:gdLst>
                <a:gd name="connsiteX0" fmla="*/ 7798 w 10832"/>
                <a:gd name="connsiteY0" fmla="*/ 3238 h 3238"/>
                <a:gd name="connsiteX1" fmla="*/ 10274 w 10832"/>
                <a:gd name="connsiteY1" fmla="*/ 1619 h 3238"/>
                <a:gd name="connsiteX2" fmla="*/ 3035 w 10832"/>
                <a:gd name="connsiteY2" fmla="*/ 0 h 3238"/>
                <a:gd name="connsiteX3" fmla="*/ 559 w 10832"/>
                <a:gd name="connsiteY3" fmla="*/ 1619 h 3238"/>
                <a:gd name="connsiteX4" fmla="*/ 7798 w 10832"/>
                <a:gd name="connsiteY4" fmla="*/ 3238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32" h="3238">
                  <a:moveTo>
                    <a:pt x="7798" y="3238"/>
                  </a:moveTo>
                  <a:cubicBezTo>
                    <a:pt x="10465" y="3238"/>
                    <a:pt x="11608" y="2572"/>
                    <a:pt x="10274" y="1619"/>
                  </a:cubicBezTo>
                  <a:cubicBezTo>
                    <a:pt x="8941" y="762"/>
                    <a:pt x="5702" y="0"/>
                    <a:pt x="3035" y="0"/>
                  </a:cubicBezTo>
                  <a:cubicBezTo>
                    <a:pt x="368" y="0"/>
                    <a:pt x="-775" y="667"/>
                    <a:pt x="559" y="1619"/>
                  </a:cubicBezTo>
                  <a:cubicBezTo>
                    <a:pt x="1892" y="2572"/>
                    <a:pt x="5131" y="3238"/>
                    <a:pt x="7798" y="3238"/>
                  </a:cubicBezTo>
                  <a:close/>
                </a:path>
              </a:pathLst>
            </a:custGeom>
            <a:grpFill/>
            <a:ln w="9525" cap="flat">
              <a:noFill/>
              <a:prstDash val="solid"/>
              <a:miter/>
            </a:ln>
          </p:spPr>
          <p:txBody>
            <a:bodyPr rtlCol="0" anchor="ctr"/>
            <a:lstStyle/>
            <a:p>
              <a:endParaRPr lang="zh-CN" altLang="en-US"/>
            </a:p>
          </p:txBody>
        </p:sp>
        <p:sp>
          <p:nvSpPr>
            <p:cNvPr id="392" name="任意多边形: 形状 391"/>
            <p:cNvSpPr/>
            <p:nvPr/>
          </p:nvSpPr>
          <p:spPr>
            <a:xfrm>
              <a:off x="7170808" y="3623309"/>
              <a:ext cx="7032" cy="2095"/>
            </a:xfrm>
            <a:custGeom>
              <a:avLst/>
              <a:gdLst>
                <a:gd name="connsiteX0" fmla="*/ 5136 w 7032"/>
                <a:gd name="connsiteY0" fmla="*/ 2096 h 2095"/>
                <a:gd name="connsiteX1" fmla="*/ 6660 w 7032"/>
                <a:gd name="connsiteY1" fmla="*/ 1048 h 2095"/>
                <a:gd name="connsiteX2" fmla="*/ 1897 w 7032"/>
                <a:gd name="connsiteY2" fmla="*/ 0 h 2095"/>
                <a:gd name="connsiteX3" fmla="*/ 373 w 7032"/>
                <a:gd name="connsiteY3" fmla="*/ 1048 h 2095"/>
                <a:gd name="connsiteX4" fmla="*/ 5136 w 7032"/>
                <a:gd name="connsiteY4" fmla="*/ 2096 h 2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2" h="2095">
                  <a:moveTo>
                    <a:pt x="5136" y="2096"/>
                  </a:moveTo>
                  <a:cubicBezTo>
                    <a:pt x="6850" y="2096"/>
                    <a:pt x="7517" y="1619"/>
                    <a:pt x="6660" y="1048"/>
                  </a:cubicBezTo>
                  <a:cubicBezTo>
                    <a:pt x="5707" y="476"/>
                    <a:pt x="3611" y="0"/>
                    <a:pt x="1897" y="0"/>
                  </a:cubicBezTo>
                  <a:cubicBezTo>
                    <a:pt x="182" y="0"/>
                    <a:pt x="-484" y="476"/>
                    <a:pt x="373" y="1048"/>
                  </a:cubicBezTo>
                  <a:cubicBezTo>
                    <a:pt x="1230" y="1715"/>
                    <a:pt x="3421" y="2096"/>
                    <a:pt x="5136" y="2096"/>
                  </a:cubicBezTo>
                  <a:close/>
                </a:path>
              </a:pathLst>
            </a:custGeom>
            <a:grpFill/>
            <a:ln w="9525" cap="flat">
              <a:noFill/>
              <a:prstDash val="solid"/>
              <a:miter/>
            </a:ln>
          </p:spPr>
          <p:txBody>
            <a:bodyPr rtlCol="0" anchor="ctr"/>
            <a:lstStyle/>
            <a:p>
              <a:endParaRPr lang="zh-CN" altLang="en-US"/>
            </a:p>
          </p:txBody>
        </p:sp>
        <p:sp>
          <p:nvSpPr>
            <p:cNvPr id="393" name="任意多边形: 形状 392"/>
            <p:cNvSpPr/>
            <p:nvPr/>
          </p:nvSpPr>
          <p:spPr>
            <a:xfrm>
              <a:off x="7259918" y="3623786"/>
              <a:ext cx="3881" cy="1143"/>
            </a:xfrm>
            <a:custGeom>
              <a:avLst/>
              <a:gdLst>
                <a:gd name="connsiteX0" fmla="*/ 2893 w 3881"/>
                <a:gd name="connsiteY0" fmla="*/ 1143 h 1143"/>
                <a:gd name="connsiteX1" fmla="*/ 3655 w 3881"/>
                <a:gd name="connsiteY1" fmla="*/ 571 h 1143"/>
                <a:gd name="connsiteX2" fmla="*/ 988 w 3881"/>
                <a:gd name="connsiteY2" fmla="*/ 0 h 1143"/>
                <a:gd name="connsiteX3" fmla="*/ 226 w 3881"/>
                <a:gd name="connsiteY3" fmla="*/ 571 h 1143"/>
                <a:gd name="connsiteX4" fmla="*/ 2893 w 3881"/>
                <a:gd name="connsiteY4" fmla="*/ 1143 h 1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1" h="1143">
                  <a:moveTo>
                    <a:pt x="2893" y="1143"/>
                  </a:moveTo>
                  <a:cubicBezTo>
                    <a:pt x="3846" y="1143"/>
                    <a:pt x="4131" y="857"/>
                    <a:pt x="3655" y="571"/>
                  </a:cubicBezTo>
                  <a:cubicBezTo>
                    <a:pt x="3084" y="286"/>
                    <a:pt x="1941" y="0"/>
                    <a:pt x="988" y="0"/>
                  </a:cubicBezTo>
                  <a:cubicBezTo>
                    <a:pt x="36" y="0"/>
                    <a:pt x="-250" y="286"/>
                    <a:pt x="226" y="571"/>
                  </a:cubicBezTo>
                  <a:cubicBezTo>
                    <a:pt x="702" y="953"/>
                    <a:pt x="1941" y="1143"/>
                    <a:pt x="2893" y="1143"/>
                  </a:cubicBezTo>
                  <a:close/>
                </a:path>
              </a:pathLst>
            </a:custGeom>
            <a:grpFill/>
            <a:ln w="9525" cap="flat">
              <a:noFill/>
              <a:prstDash val="solid"/>
              <a:miter/>
            </a:ln>
          </p:spPr>
          <p:txBody>
            <a:bodyPr rtlCol="0" anchor="ctr"/>
            <a:lstStyle/>
            <a:p>
              <a:endParaRPr lang="zh-CN" altLang="en-US"/>
            </a:p>
          </p:txBody>
        </p:sp>
        <p:sp>
          <p:nvSpPr>
            <p:cNvPr id="394" name="任意多边形: 形状 393"/>
            <p:cNvSpPr/>
            <p:nvPr/>
          </p:nvSpPr>
          <p:spPr>
            <a:xfrm>
              <a:off x="7348536" y="3624262"/>
              <a:ext cx="1661" cy="380"/>
            </a:xfrm>
            <a:custGeom>
              <a:avLst/>
              <a:gdLst>
                <a:gd name="connsiteX0" fmla="*/ 1238 w 1661"/>
                <a:gd name="connsiteY0" fmla="*/ 381 h 380"/>
                <a:gd name="connsiteX1" fmla="*/ 1524 w 1661"/>
                <a:gd name="connsiteY1" fmla="*/ 191 h 380"/>
                <a:gd name="connsiteX2" fmla="*/ 381 w 1661"/>
                <a:gd name="connsiteY2" fmla="*/ 0 h 380"/>
                <a:gd name="connsiteX3" fmla="*/ 95 w 1661"/>
                <a:gd name="connsiteY3" fmla="*/ 191 h 380"/>
                <a:gd name="connsiteX4" fmla="*/ 1238 w 1661"/>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 h="380">
                  <a:moveTo>
                    <a:pt x="1238" y="381"/>
                  </a:moveTo>
                  <a:cubicBezTo>
                    <a:pt x="1619" y="381"/>
                    <a:pt x="1810" y="286"/>
                    <a:pt x="1524" y="191"/>
                  </a:cubicBezTo>
                  <a:cubicBezTo>
                    <a:pt x="1238" y="95"/>
                    <a:pt x="762" y="0"/>
                    <a:pt x="381" y="0"/>
                  </a:cubicBezTo>
                  <a:cubicBezTo>
                    <a:pt x="0" y="0"/>
                    <a:pt x="-95" y="95"/>
                    <a:pt x="95" y="191"/>
                  </a:cubicBezTo>
                  <a:cubicBezTo>
                    <a:pt x="286" y="286"/>
                    <a:pt x="857" y="381"/>
                    <a:pt x="1238" y="381"/>
                  </a:cubicBezTo>
                  <a:close/>
                </a:path>
              </a:pathLst>
            </a:custGeom>
            <a:grpFill/>
            <a:ln w="9525" cap="flat">
              <a:noFill/>
              <a:prstDash val="solid"/>
              <a:miter/>
            </a:ln>
          </p:spPr>
          <p:txBody>
            <a:bodyPr rtlCol="0" anchor="ctr"/>
            <a:lstStyle/>
            <a:p>
              <a:endParaRPr lang="zh-CN" altLang="en-US"/>
            </a:p>
          </p:txBody>
        </p:sp>
        <p:sp>
          <p:nvSpPr>
            <p:cNvPr id="395" name="任意多边形: 形状 394"/>
            <p:cNvSpPr/>
            <p:nvPr/>
          </p:nvSpPr>
          <p:spPr>
            <a:xfrm>
              <a:off x="4624029" y="3653694"/>
              <a:ext cx="515" cy="190"/>
            </a:xfrm>
            <a:custGeom>
              <a:avLst/>
              <a:gdLst>
                <a:gd name="connsiteX0" fmla="*/ 71 w 515"/>
                <a:gd name="connsiteY0" fmla="*/ 191 h 190"/>
                <a:gd name="connsiteX1" fmla="*/ 452 w 515"/>
                <a:gd name="connsiteY1" fmla="*/ 95 h 190"/>
                <a:gd name="connsiteX2" fmla="*/ 357 w 515"/>
                <a:gd name="connsiteY2" fmla="*/ 0 h 190"/>
                <a:gd name="connsiteX3" fmla="*/ 71 w 515"/>
                <a:gd name="connsiteY3" fmla="*/ 191 h 190"/>
                <a:gd name="connsiteX4" fmla="*/ 71 w 515"/>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5" h="190">
                  <a:moveTo>
                    <a:pt x="71" y="191"/>
                  </a:moveTo>
                  <a:cubicBezTo>
                    <a:pt x="167" y="191"/>
                    <a:pt x="452" y="191"/>
                    <a:pt x="452" y="95"/>
                  </a:cubicBezTo>
                  <a:cubicBezTo>
                    <a:pt x="548" y="95"/>
                    <a:pt x="548" y="0"/>
                    <a:pt x="357" y="0"/>
                  </a:cubicBezTo>
                  <a:cubicBezTo>
                    <a:pt x="262" y="95"/>
                    <a:pt x="71" y="95"/>
                    <a:pt x="71" y="191"/>
                  </a:cubicBezTo>
                  <a:cubicBezTo>
                    <a:pt x="-24" y="191"/>
                    <a:pt x="-24" y="191"/>
                    <a:pt x="71" y="191"/>
                  </a:cubicBezTo>
                  <a:close/>
                </a:path>
              </a:pathLst>
            </a:custGeom>
            <a:grpFill/>
            <a:ln w="9525" cap="flat">
              <a:noFill/>
              <a:prstDash val="solid"/>
              <a:miter/>
            </a:ln>
          </p:spPr>
          <p:txBody>
            <a:bodyPr rtlCol="0" anchor="ctr"/>
            <a:lstStyle/>
            <a:p>
              <a:endParaRPr lang="zh-CN" altLang="en-US"/>
            </a:p>
          </p:txBody>
        </p:sp>
        <p:sp>
          <p:nvSpPr>
            <p:cNvPr id="396" name="任意多边形: 形状 395"/>
            <p:cNvSpPr/>
            <p:nvPr/>
          </p:nvSpPr>
          <p:spPr>
            <a:xfrm>
              <a:off x="4714295" y="3653408"/>
              <a:ext cx="2354" cy="762"/>
            </a:xfrm>
            <a:custGeom>
              <a:avLst/>
              <a:gdLst>
                <a:gd name="connsiteX0" fmla="*/ 579 w 2354"/>
                <a:gd name="connsiteY0" fmla="*/ 762 h 762"/>
                <a:gd name="connsiteX1" fmla="*/ 2198 w 2354"/>
                <a:gd name="connsiteY1" fmla="*/ 381 h 762"/>
                <a:gd name="connsiteX2" fmla="*/ 1817 w 2354"/>
                <a:gd name="connsiteY2" fmla="*/ 0 h 762"/>
                <a:gd name="connsiteX3" fmla="*/ 198 w 2354"/>
                <a:gd name="connsiteY3" fmla="*/ 381 h 762"/>
                <a:gd name="connsiteX4" fmla="*/ 579 w 2354"/>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4" h="762">
                  <a:moveTo>
                    <a:pt x="579" y="762"/>
                  </a:moveTo>
                  <a:cubicBezTo>
                    <a:pt x="1151" y="762"/>
                    <a:pt x="1817" y="571"/>
                    <a:pt x="2198" y="381"/>
                  </a:cubicBezTo>
                  <a:cubicBezTo>
                    <a:pt x="2484" y="191"/>
                    <a:pt x="2389" y="0"/>
                    <a:pt x="1817" y="0"/>
                  </a:cubicBezTo>
                  <a:cubicBezTo>
                    <a:pt x="1246" y="0"/>
                    <a:pt x="579" y="191"/>
                    <a:pt x="198" y="381"/>
                  </a:cubicBezTo>
                  <a:cubicBezTo>
                    <a:pt x="-183" y="571"/>
                    <a:pt x="8" y="762"/>
                    <a:pt x="579" y="762"/>
                  </a:cubicBezTo>
                  <a:close/>
                </a:path>
              </a:pathLst>
            </a:custGeom>
            <a:grpFill/>
            <a:ln w="9525" cap="flat">
              <a:noFill/>
              <a:prstDash val="solid"/>
              <a:miter/>
            </a:ln>
          </p:spPr>
          <p:txBody>
            <a:bodyPr rtlCol="0" anchor="ctr"/>
            <a:lstStyle/>
            <a:p>
              <a:endParaRPr lang="zh-CN" altLang="en-US"/>
            </a:p>
          </p:txBody>
        </p:sp>
        <p:sp>
          <p:nvSpPr>
            <p:cNvPr id="397" name="任意多边形: 形状 396"/>
            <p:cNvSpPr/>
            <p:nvPr/>
          </p:nvSpPr>
          <p:spPr>
            <a:xfrm>
              <a:off x="4804012" y="3653028"/>
              <a:ext cx="5175" cy="1523"/>
            </a:xfrm>
            <a:custGeom>
              <a:avLst/>
              <a:gdLst>
                <a:gd name="connsiteX0" fmla="*/ 1350 w 5175"/>
                <a:gd name="connsiteY0" fmla="*/ 1524 h 1523"/>
                <a:gd name="connsiteX1" fmla="*/ 4874 w 5175"/>
                <a:gd name="connsiteY1" fmla="*/ 762 h 1523"/>
                <a:gd name="connsiteX2" fmla="*/ 3826 w 5175"/>
                <a:gd name="connsiteY2" fmla="*/ 0 h 1523"/>
                <a:gd name="connsiteX3" fmla="*/ 302 w 5175"/>
                <a:gd name="connsiteY3" fmla="*/ 762 h 1523"/>
                <a:gd name="connsiteX4" fmla="*/ 1350 w 5175"/>
                <a:gd name="connsiteY4" fmla="*/ 1524 h 1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5" h="1523">
                  <a:moveTo>
                    <a:pt x="1350" y="1524"/>
                  </a:moveTo>
                  <a:cubicBezTo>
                    <a:pt x="2588" y="1524"/>
                    <a:pt x="4207" y="1143"/>
                    <a:pt x="4874" y="762"/>
                  </a:cubicBezTo>
                  <a:cubicBezTo>
                    <a:pt x="5541" y="381"/>
                    <a:pt x="5064" y="0"/>
                    <a:pt x="3826" y="0"/>
                  </a:cubicBezTo>
                  <a:cubicBezTo>
                    <a:pt x="2588" y="0"/>
                    <a:pt x="969" y="381"/>
                    <a:pt x="302" y="762"/>
                  </a:cubicBezTo>
                  <a:cubicBezTo>
                    <a:pt x="-365" y="1238"/>
                    <a:pt x="111" y="1524"/>
                    <a:pt x="1350" y="1524"/>
                  </a:cubicBezTo>
                  <a:close/>
                </a:path>
              </a:pathLst>
            </a:custGeom>
            <a:grpFill/>
            <a:ln w="9525" cap="flat">
              <a:noFill/>
              <a:prstDash val="solid"/>
              <a:miter/>
            </a:ln>
          </p:spPr>
          <p:txBody>
            <a:bodyPr rtlCol="0" anchor="ctr"/>
            <a:lstStyle/>
            <a:p>
              <a:endParaRPr lang="zh-CN" altLang="en-US"/>
            </a:p>
          </p:txBody>
        </p:sp>
        <p:sp>
          <p:nvSpPr>
            <p:cNvPr id="398" name="任意多边形: 形状 397"/>
            <p:cNvSpPr/>
            <p:nvPr/>
          </p:nvSpPr>
          <p:spPr>
            <a:xfrm>
              <a:off x="4893497" y="3652646"/>
              <a:ext cx="8514" cy="2476"/>
            </a:xfrm>
            <a:custGeom>
              <a:avLst/>
              <a:gdLst>
                <a:gd name="connsiteX0" fmla="*/ 2352 w 8514"/>
                <a:gd name="connsiteY0" fmla="*/ 2477 h 2476"/>
                <a:gd name="connsiteX1" fmla="*/ 8067 w 8514"/>
                <a:gd name="connsiteY1" fmla="*/ 1238 h 2476"/>
                <a:gd name="connsiteX2" fmla="*/ 6162 w 8514"/>
                <a:gd name="connsiteY2" fmla="*/ 0 h 2476"/>
                <a:gd name="connsiteX3" fmla="*/ 447 w 8514"/>
                <a:gd name="connsiteY3" fmla="*/ 1238 h 2476"/>
                <a:gd name="connsiteX4" fmla="*/ 2352 w 8514"/>
                <a:gd name="connsiteY4" fmla="*/ 2477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4" h="2476">
                  <a:moveTo>
                    <a:pt x="2352" y="2477"/>
                  </a:moveTo>
                  <a:cubicBezTo>
                    <a:pt x="4448" y="2477"/>
                    <a:pt x="7019" y="1905"/>
                    <a:pt x="8067" y="1238"/>
                  </a:cubicBezTo>
                  <a:cubicBezTo>
                    <a:pt x="9115" y="571"/>
                    <a:pt x="8258" y="0"/>
                    <a:pt x="6162" y="0"/>
                  </a:cubicBezTo>
                  <a:cubicBezTo>
                    <a:pt x="4067" y="0"/>
                    <a:pt x="1495" y="571"/>
                    <a:pt x="447" y="1238"/>
                  </a:cubicBezTo>
                  <a:cubicBezTo>
                    <a:pt x="-601" y="1905"/>
                    <a:pt x="257" y="2477"/>
                    <a:pt x="2352" y="2477"/>
                  </a:cubicBezTo>
                  <a:close/>
                </a:path>
              </a:pathLst>
            </a:custGeom>
            <a:grpFill/>
            <a:ln w="9525" cap="flat">
              <a:noFill/>
              <a:prstDash val="solid"/>
              <a:miter/>
            </a:ln>
          </p:spPr>
          <p:txBody>
            <a:bodyPr rtlCol="0" anchor="ctr"/>
            <a:lstStyle/>
            <a:p>
              <a:endParaRPr lang="zh-CN" altLang="en-US"/>
            </a:p>
          </p:txBody>
        </p:sp>
        <p:sp>
          <p:nvSpPr>
            <p:cNvPr id="399" name="任意多边形: 形状 398"/>
            <p:cNvSpPr/>
            <p:nvPr/>
          </p:nvSpPr>
          <p:spPr>
            <a:xfrm>
              <a:off x="4982810" y="3651884"/>
              <a:ext cx="12291" cy="3810"/>
            </a:xfrm>
            <a:custGeom>
              <a:avLst/>
              <a:gdLst>
                <a:gd name="connsiteX0" fmla="*/ 3527 w 12291"/>
                <a:gd name="connsiteY0" fmla="*/ 3810 h 3810"/>
                <a:gd name="connsiteX1" fmla="*/ 11718 w 12291"/>
                <a:gd name="connsiteY1" fmla="*/ 1905 h 3810"/>
                <a:gd name="connsiteX2" fmla="*/ 8765 w 12291"/>
                <a:gd name="connsiteY2" fmla="*/ 0 h 3810"/>
                <a:gd name="connsiteX3" fmla="*/ 574 w 12291"/>
                <a:gd name="connsiteY3" fmla="*/ 1905 h 3810"/>
                <a:gd name="connsiteX4" fmla="*/ 3527 w 12291"/>
                <a:gd name="connsiteY4" fmla="*/ 3810 h 3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91" h="3810">
                  <a:moveTo>
                    <a:pt x="3527" y="3810"/>
                  </a:moveTo>
                  <a:cubicBezTo>
                    <a:pt x="6575" y="3810"/>
                    <a:pt x="10289" y="2953"/>
                    <a:pt x="11718" y="1905"/>
                  </a:cubicBezTo>
                  <a:cubicBezTo>
                    <a:pt x="13147" y="857"/>
                    <a:pt x="11813" y="0"/>
                    <a:pt x="8765" y="0"/>
                  </a:cubicBezTo>
                  <a:cubicBezTo>
                    <a:pt x="5717" y="0"/>
                    <a:pt x="2098" y="857"/>
                    <a:pt x="574" y="1905"/>
                  </a:cubicBezTo>
                  <a:cubicBezTo>
                    <a:pt x="-855" y="2953"/>
                    <a:pt x="479" y="3810"/>
                    <a:pt x="3527" y="3810"/>
                  </a:cubicBezTo>
                  <a:close/>
                </a:path>
              </a:pathLst>
            </a:custGeom>
            <a:grpFill/>
            <a:ln w="9525" cap="flat">
              <a:noFill/>
              <a:prstDash val="solid"/>
              <a:miter/>
            </a:ln>
          </p:spPr>
          <p:txBody>
            <a:bodyPr rtlCol="0" anchor="ctr"/>
            <a:lstStyle/>
            <a:p>
              <a:endParaRPr lang="zh-CN" altLang="en-US"/>
            </a:p>
          </p:txBody>
        </p:sp>
        <p:sp>
          <p:nvSpPr>
            <p:cNvPr id="400" name="任意多边形: 形状 399"/>
            <p:cNvSpPr/>
            <p:nvPr/>
          </p:nvSpPr>
          <p:spPr>
            <a:xfrm>
              <a:off x="5071854" y="3651218"/>
              <a:ext cx="16456" cy="5143"/>
            </a:xfrm>
            <a:custGeom>
              <a:avLst/>
              <a:gdLst>
                <a:gd name="connsiteX0" fmla="*/ 4970 w 16456"/>
                <a:gd name="connsiteY0" fmla="*/ 5143 h 5143"/>
                <a:gd name="connsiteX1" fmla="*/ 15828 w 16456"/>
                <a:gd name="connsiteY1" fmla="*/ 2572 h 5143"/>
                <a:gd name="connsiteX2" fmla="*/ 11447 w 16456"/>
                <a:gd name="connsiteY2" fmla="*/ 0 h 5143"/>
                <a:gd name="connsiteX3" fmla="*/ 684 w 16456"/>
                <a:gd name="connsiteY3" fmla="*/ 2572 h 5143"/>
                <a:gd name="connsiteX4" fmla="*/ 4970 w 16456"/>
                <a:gd name="connsiteY4" fmla="*/ 5143 h 5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6" h="5143">
                  <a:moveTo>
                    <a:pt x="4970" y="5143"/>
                  </a:moveTo>
                  <a:cubicBezTo>
                    <a:pt x="9161" y="5143"/>
                    <a:pt x="14018" y="4000"/>
                    <a:pt x="15828" y="2572"/>
                  </a:cubicBezTo>
                  <a:cubicBezTo>
                    <a:pt x="17543" y="1143"/>
                    <a:pt x="15638" y="0"/>
                    <a:pt x="11447" y="0"/>
                  </a:cubicBezTo>
                  <a:cubicBezTo>
                    <a:pt x="7256" y="0"/>
                    <a:pt x="2398" y="1143"/>
                    <a:pt x="684" y="2572"/>
                  </a:cubicBezTo>
                  <a:cubicBezTo>
                    <a:pt x="-1126" y="4000"/>
                    <a:pt x="779" y="5143"/>
                    <a:pt x="4970" y="5143"/>
                  </a:cubicBezTo>
                  <a:close/>
                </a:path>
              </a:pathLst>
            </a:custGeom>
            <a:grpFill/>
            <a:ln w="9525" cap="flat">
              <a:noFill/>
              <a:prstDash val="solid"/>
              <a:miter/>
            </a:ln>
          </p:spPr>
          <p:txBody>
            <a:bodyPr rtlCol="0" anchor="ctr"/>
            <a:lstStyle/>
            <a:p>
              <a:endParaRPr lang="zh-CN" altLang="en-US"/>
            </a:p>
          </p:txBody>
        </p:sp>
        <p:sp>
          <p:nvSpPr>
            <p:cNvPr id="401" name="任意多边形: 形状 400"/>
            <p:cNvSpPr/>
            <p:nvPr/>
          </p:nvSpPr>
          <p:spPr>
            <a:xfrm>
              <a:off x="5160421" y="3650361"/>
              <a:ext cx="21687" cy="6858"/>
            </a:xfrm>
            <a:custGeom>
              <a:avLst/>
              <a:gdLst>
                <a:gd name="connsiteX0" fmla="*/ 6986 w 21687"/>
                <a:gd name="connsiteY0" fmla="*/ 6858 h 6858"/>
                <a:gd name="connsiteX1" fmla="*/ 20988 w 21687"/>
                <a:gd name="connsiteY1" fmla="*/ 3429 h 6858"/>
                <a:gd name="connsiteX2" fmla="*/ 14701 w 21687"/>
                <a:gd name="connsiteY2" fmla="*/ 0 h 6858"/>
                <a:gd name="connsiteX3" fmla="*/ 700 w 21687"/>
                <a:gd name="connsiteY3" fmla="*/ 3429 h 6858"/>
                <a:gd name="connsiteX4" fmla="*/ 6986 w 21687"/>
                <a:gd name="connsiteY4" fmla="*/ 6858 h 6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87" h="6858">
                  <a:moveTo>
                    <a:pt x="6986" y="6858"/>
                  </a:moveTo>
                  <a:cubicBezTo>
                    <a:pt x="12606" y="6858"/>
                    <a:pt x="18892" y="5334"/>
                    <a:pt x="20988" y="3429"/>
                  </a:cubicBezTo>
                  <a:cubicBezTo>
                    <a:pt x="23083" y="1524"/>
                    <a:pt x="20321" y="0"/>
                    <a:pt x="14701" y="0"/>
                  </a:cubicBezTo>
                  <a:cubicBezTo>
                    <a:pt x="9177" y="0"/>
                    <a:pt x="2890" y="1524"/>
                    <a:pt x="700" y="3429"/>
                  </a:cubicBezTo>
                  <a:cubicBezTo>
                    <a:pt x="-1396" y="5334"/>
                    <a:pt x="1366" y="6858"/>
                    <a:pt x="6986" y="6858"/>
                  </a:cubicBezTo>
                  <a:close/>
                </a:path>
              </a:pathLst>
            </a:custGeom>
            <a:grpFill/>
            <a:ln w="9525" cap="flat">
              <a:noFill/>
              <a:prstDash val="solid"/>
              <a:miter/>
            </a:ln>
          </p:spPr>
          <p:txBody>
            <a:bodyPr rtlCol="0" anchor="ctr"/>
            <a:lstStyle/>
            <a:p>
              <a:endParaRPr lang="zh-CN" altLang="en-US"/>
            </a:p>
          </p:txBody>
        </p:sp>
        <p:sp>
          <p:nvSpPr>
            <p:cNvPr id="402" name="任意多边形: 形状 401"/>
            <p:cNvSpPr/>
            <p:nvPr/>
          </p:nvSpPr>
          <p:spPr>
            <a:xfrm>
              <a:off x="5248983" y="3649599"/>
              <a:ext cx="26766" cy="8477"/>
            </a:xfrm>
            <a:custGeom>
              <a:avLst/>
              <a:gdLst>
                <a:gd name="connsiteX0" fmla="*/ 9102 w 26766"/>
                <a:gd name="connsiteY0" fmla="*/ 8477 h 8477"/>
                <a:gd name="connsiteX1" fmla="*/ 26056 w 26766"/>
                <a:gd name="connsiteY1" fmla="*/ 4191 h 8477"/>
                <a:gd name="connsiteX2" fmla="*/ 17674 w 26766"/>
                <a:gd name="connsiteY2" fmla="*/ 0 h 8477"/>
                <a:gd name="connsiteX3" fmla="*/ 720 w 26766"/>
                <a:gd name="connsiteY3" fmla="*/ 4191 h 8477"/>
                <a:gd name="connsiteX4" fmla="*/ 9102 w 26766"/>
                <a:gd name="connsiteY4" fmla="*/ 8477 h 8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66" h="8477">
                  <a:moveTo>
                    <a:pt x="9102" y="8477"/>
                  </a:moveTo>
                  <a:cubicBezTo>
                    <a:pt x="16150" y="8477"/>
                    <a:pt x="23770" y="6572"/>
                    <a:pt x="26056" y="4191"/>
                  </a:cubicBezTo>
                  <a:cubicBezTo>
                    <a:pt x="28437" y="1810"/>
                    <a:pt x="24627" y="0"/>
                    <a:pt x="17674" y="0"/>
                  </a:cubicBezTo>
                  <a:cubicBezTo>
                    <a:pt x="10721" y="0"/>
                    <a:pt x="3196" y="1905"/>
                    <a:pt x="720" y="4191"/>
                  </a:cubicBezTo>
                  <a:cubicBezTo>
                    <a:pt x="-1662" y="6572"/>
                    <a:pt x="2053" y="8477"/>
                    <a:pt x="9102" y="8477"/>
                  </a:cubicBezTo>
                  <a:close/>
                </a:path>
              </a:pathLst>
            </a:custGeom>
            <a:grpFill/>
            <a:ln w="9525" cap="flat">
              <a:noFill/>
              <a:prstDash val="solid"/>
              <a:miter/>
            </a:ln>
          </p:spPr>
          <p:txBody>
            <a:bodyPr rtlCol="0" anchor="ctr"/>
            <a:lstStyle/>
            <a:p>
              <a:endParaRPr lang="zh-CN" altLang="en-US"/>
            </a:p>
          </p:txBody>
        </p:sp>
        <p:sp>
          <p:nvSpPr>
            <p:cNvPr id="403" name="任意多边形: 形状 402"/>
            <p:cNvSpPr/>
            <p:nvPr/>
          </p:nvSpPr>
          <p:spPr>
            <a:xfrm>
              <a:off x="5337450" y="3648646"/>
              <a:ext cx="32247" cy="10382"/>
            </a:xfrm>
            <a:custGeom>
              <a:avLst/>
              <a:gdLst>
                <a:gd name="connsiteX0" fmla="*/ 11503 w 32247"/>
                <a:gd name="connsiteY0" fmla="*/ 10382 h 10382"/>
                <a:gd name="connsiteX1" fmla="*/ 31601 w 32247"/>
                <a:gd name="connsiteY1" fmla="*/ 5144 h 10382"/>
                <a:gd name="connsiteX2" fmla="*/ 20742 w 32247"/>
                <a:gd name="connsiteY2" fmla="*/ 0 h 10382"/>
                <a:gd name="connsiteX3" fmla="*/ 740 w 32247"/>
                <a:gd name="connsiteY3" fmla="*/ 5144 h 10382"/>
                <a:gd name="connsiteX4" fmla="*/ 11503 w 32247"/>
                <a:gd name="connsiteY4" fmla="*/ 10382 h 10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47" h="10382">
                  <a:moveTo>
                    <a:pt x="11503" y="10382"/>
                  </a:moveTo>
                  <a:cubicBezTo>
                    <a:pt x="20076" y="10382"/>
                    <a:pt x="29124" y="8001"/>
                    <a:pt x="31601" y="5144"/>
                  </a:cubicBezTo>
                  <a:cubicBezTo>
                    <a:pt x="34077" y="2286"/>
                    <a:pt x="29219" y="0"/>
                    <a:pt x="20742" y="0"/>
                  </a:cubicBezTo>
                  <a:cubicBezTo>
                    <a:pt x="12265" y="0"/>
                    <a:pt x="3312" y="2286"/>
                    <a:pt x="740" y="5144"/>
                  </a:cubicBezTo>
                  <a:cubicBezTo>
                    <a:pt x="-1927" y="8096"/>
                    <a:pt x="2835" y="10382"/>
                    <a:pt x="11503" y="10382"/>
                  </a:cubicBezTo>
                  <a:close/>
                </a:path>
              </a:pathLst>
            </a:custGeom>
            <a:grpFill/>
            <a:ln w="9525" cap="flat">
              <a:noFill/>
              <a:prstDash val="solid"/>
              <a:miter/>
            </a:ln>
          </p:spPr>
          <p:txBody>
            <a:bodyPr rtlCol="0" anchor="ctr"/>
            <a:lstStyle/>
            <a:p>
              <a:endParaRPr lang="zh-CN" altLang="en-US"/>
            </a:p>
          </p:txBody>
        </p:sp>
        <p:sp>
          <p:nvSpPr>
            <p:cNvPr id="404" name="任意多边形: 形状 403"/>
            <p:cNvSpPr/>
            <p:nvPr/>
          </p:nvSpPr>
          <p:spPr>
            <a:xfrm>
              <a:off x="5425575" y="3647598"/>
              <a:ext cx="38165" cy="12477"/>
            </a:xfrm>
            <a:custGeom>
              <a:avLst/>
              <a:gdLst>
                <a:gd name="connsiteX0" fmla="*/ 14342 w 38165"/>
                <a:gd name="connsiteY0" fmla="*/ 12478 h 12477"/>
                <a:gd name="connsiteX1" fmla="*/ 37583 w 38165"/>
                <a:gd name="connsiteY1" fmla="*/ 6191 h 12477"/>
                <a:gd name="connsiteX2" fmla="*/ 23867 w 38165"/>
                <a:gd name="connsiteY2" fmla="*/ 0 h 12477"/>
                <a:gd name="connsiteX3" fmla="*/ 626 w 38165"/>
                <a:gd name="connsiteY3" fmla="*/ 6191 h 12477"/>
                <a:gd name="connsiteX4" fmla="*/ 14342 w 38165"/>
                <a:gd name="connsiteY4" fmla="*/ 12478 h 12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65" h="12477">
                  <a:moveTo>
                    <a:pt x="14342" y="12478"/>
                  </a:moveTo>
                  <a:cubicBezTo>
                    <a:pt x="24629" y="12478"/>
                    <a:pt x="35011" y="9716"/>
                    <a:pt x="37583" y="6191"/>
                  </a:cubicBezTo>
                  <a:cubicBezTo>
                    <a:pt x="40155" y="2762"/>
                    <a:pt x="33963" y="0"/>
                    <a:pt x="23867" y="0"/>
                  </a:cubicBezTo>
                  <a:cubicBezTo>
                    <a:pt x="13770" y="0"/>
                    <a:pt x="3388" y="2762"/>
                    <a:pt x="626" y="6191"/>
                  </a:cubicBezTo>
                  <a:cubicBezTo>
                    <a:pt x="-2041" y="9716"/>
                    <a:pt x="4055" y="12478"/>
                    <a:pt x="14342" y="12478"/>
                  </a:cubicBezTo>
                  <a:close/>
                </a:path>
              </a:pathLst>
            </a:custGeom>
            <a:grpFill/>
            <a:ln w="9525" cap="flat">
              <a:noFill/>
              <a:prstDash val="solid"/>
              <a:miter/>
            </a:ln>
          </p:spPr>
          <p:txBody>
            <a:bodyPr rtlCol="0" anchor="ctr"/>
            <a:lstStyle/>
            <a:p>
              <a:endParaRPr lang="zh-CN" altLang="en-US"/>
            </a:p>
          </p:txBody>
        </p:sp>
        <p:sp>
          <p:nvSpPr>
            <p:cNvPr id="405" name="任意多边形: 形状 404"/>
            <p:cNvSpPr/>
            <p:nvPr/>
          </p:nvSpPr>
          <p:spPr>
            <a:xfrm>
              <a:off x="5513702" y="3646646"/>
              <a:ext cx="44506" cy="14573"/>
            </a:xfrm>
            <a:custGeom>
              <a:avLst/>
              <a:gdLst>
                <a:gd name="connsiteX0" fmla="*/ 17465 w 44506"/>
                <a:gd name="connsiteY0" fmla="*/ 14573 h 14573"/>
                <a:gd name="connsiteX1" fmla="*/ 44040 w 44506"/>
                <a:gd name="connsiteY1" fmla="*/ 7239 h 14573"/>
                <a:gd name="connsiteX2" fmla="*/ 26990 w 44506"/>
                <a:gd name="connsiteY2" fmla="*/ 0 h 14573"/>
                <a:gd name="connsiteX3" fmla="*/ 606 w 44506"/>
                <a:gd name="connsiteY3" fmla="*/ 7239 h 14573"/>
                <a:gd name="connsiteX4" fmla="*/ 17465 w 44506"/>
                <a:gd name="connsiteY4" fmla="*/ 14573 h 14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6" h="14573">
                  <a:moveTo>
                    <a:pt x="17465" y="14573"/>
                  </a:moveTo>
                  <a:cubicBezTo>
                    <a:pt x="29562" y="14573"/>
                    <a:pt x="41468" y="11239"/>
                    <a:pt x="44040" y="7239"/>
                  </a:cubicBezTo>
                  <a:cubicBezTo>
                    <a:pt x="46516" y="3238"/>
                    <a:pt x="38896" y="0"/>
                    <a:pt x="26990" y="0"/>
                  </a:cubicBezTo>
                  <a:cubicBezTo>
                    <a:pt x="15084" y="0"/>
                    <a:pt x="3273" y="3238"/>
                    <a:pt x="606" y="7239"/>
                  </a:cubicBezTo>
                  <a:cubicBezTo>
                    <a:pt x="-2252" y="11239"/>
                    <a:pt x="5273" y="14573"/>
                    <a:pt x="17465" y="14573"/>
                  </a:cubicBezTo>
                  <a:close/>
                </a:path>
              </a:pathLst>
            </a:custGeom>
            <a:grpFill/>
            <a:ln w="9525" cap="flat">
              <a:noFill/>
              <a:prstDash val="solid"/>
              <a:miter/>
            </a:ln>
          </p:spPr>
          <p:txBody>
            <a:bodyPr rtlCol="0" anchor="ctr"/>
            <a:lstStyle/>
            <a:p>
              <a:endParaRPr lang="zh-CN" altLang="en-US"/>
            </a:p>
          </p:txBody>
        </p:sp>
        <p:sp>
          <p:nvSpPr>
            <p:cNvPr id="406" name="任意多边形: 形状 405"/>
            <p:cNvSpPr/>
            <p:nvPr/>
          </p:nvSpPr>
          <p:spPr>
            <a:xfrm>
              <a:off x="5601317" y="3645503"/>
              <a:ext cx="51351" cy="16954"/>
            </a:xfrm>
            <a:custGeom>
              <a:avLst/>
              <a:gdLst>
                <a:gd name="connsiteX0" fmla="*/ 21194 w 51351"/>
                <a:gd name="connsiteY0" fmla="*/ 16954 h 16954"/>
                <a:gd name="connsiteX1" fmla="*/ 51007 w 51351"/>
                <a:gd name="connsiteY1" fmla="*/ 8382 h 16954"/>
                <a:gd name="connsiteX2" fmla="*/ 30147 w 51351"/>
                <a:gd name="connsiteY2" fmla="*/ 0 h 16954"/>
                <a:gd name="connsiteX3" fmla="*/ 429 w 51351"/>
                <a:gd name="connsiteY3" fmla="*/ 8382 h 16954"/>
                <a:gd name="connsiteX4" fmla="*/ 21194 w 51351"/>
                <a:gd name="connsiteY4" fmla="*/ 16954 h 16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51" h="16954">
                  <a:moveTo>
                    <a:pt x="21194" y="16954"/>
                  </a:moveTo>
                  <a:cubicBezTo>
                    <a:pt x="35291" y="16954"/>
                    <a:pt x="48626" y="13049"/>
                    <a:pt x="51007" y="8382"/>
                  </a:cubicBezTo>
                  <a:cubicBezTo>
                    <a:pt x="53293" y="3715"/>
                    <a:pt x="43959" y="0"/>
                    <a:pt x="30147" y="0"/>
                  </a:cubicBezTo>
                  <a:cubicBezTo>
                    <a:pt x="16336" y="0"/>
                    <a:pt x="3096" y="3715"/>
                    <a:pt x="429" y="8382"/>
                  </a:cubicBezTo>
                  <a:cubicBezTo>
                    <a:pt x="-2142" y="13049"/>
                    <a:pt x="7097" y="16954"/>
                    <a:pt x="21194" y="16954"/>
                  </a:cubicBezTo>
                  <a:close/>
                </a:path>
              </a:pathLst>
            </a:custGeom>
            <a:grpFill/>
            <a:ln w="9525" cap="flat">
              <a:noFill/>
              <a:prstDash val="solid"/>
              <a:miter/>
            </a:ln>
          </p:spPr>
          <p:txBody>
            <a:bodyPr rtlCol="0" anchor="ctr"/>
            <a:lstStyle/>
            <a:p>
              <a:endParaRPr lang="zh-CN" altLang="en-US"/>
            </a:p>
          </p:txBody>
        </p:sp>
        <p:sp>
          <p:nvSpPr>
            <p:cNvPr id="407" name="任意多边形: 形状 406"/>
            <p:cNvSpPr/>
            <p:nvPr/>
          </p:nvSpPr>
          <p:spPr>
            <a:xfrm>
              <a:off x="5689128" y="3644265"/>
              <a:ext cx="58182" cy="19335"/>
            </a:xfrm>
            <a:custGeom>
              <a:avLst/>
              <a:gdLst>
                <a:gd name="connsiteX0" fmla="*/ 25205 w 58182"/>
                <a:gd name="connsiteY0" fmla="*/ 19336 h 19335"/>
                <a:gd name="connsiteX1" fmla="*/ 57971 w 58182"/>
                <a:gd name="connsiteY1" fmla="*/ 9525 h 19335"/>
                <a:gd name="connsiteX2" fmla="*/ 33015 w 58182"/>
                <a:gd name="connsiteY2" fmla="*/ 0 h 19335"/>
                <a:gd name="connsiteX3" fmla="*/ 344 w 58182"/>
                <a:gd name="connsiteY3" fmla="*/ 9525 h 19335"/>
                <a:gd name="connsiteX4" fmla="*/ 25205 w 58182"/>
                <a:gd name="connsiteY4" fmla="*/ 19336 h 19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82" h="19335">
                  <a:moveTo>
                    <a:pt x="25205" y="19336"/>
                  </a:moveTo>
                  <a:cubicBezTo>
                    <a:pt x="41302" y="19336"/>
                    <a:pt x="55970" y="14954"/>
                    <a:pt x="57971" y="9525"/>
                  </a:cubicBezTo>
                  <a:cubicBezTo>
                    <a:pt x="59876" y="4191"/>
                    <a:pt x="48731" y="0"/>
                    <a:pt x="33015" y="0"/>
                  </a:cubicBezTo>
                  <a:cubicBezTo>
                    <a:pt x="17299" y="0"/>
                    <a:pt x="2726" y="4286"/>
                    <a:pt x="344" y="9525"/>
                  </a:cubicBezTo>
                  <a:cubicBezTo>
                    <a:pt x="-2132" y="14954"/>
                    <a:pt x="9012" y="19336"/>
                    <a:pt x="25205" y="19336"/>
                  </a:cubicBezTo>
                  <a:close/>
                </a:path>
              </a:pathLst>
            </a:custGeom>
            <a:grpFill/>
            <a:ln w="9525" cap="flat">
              <a:noFill/>
              <a:prstDash val="solid"/>
              <a:miter/>
            </a:ln>
          </p:spPr>
          <p:txBody>
            <a:bodyPr rtlCol="0" anchor="ctr"/>
            <a:lstStyle/>
            <a:p>
              <a:endParaRPr lang="zh-CN" altLang="en-US"/>
            </a:p>
          </p:txBody>
        </p:sp>
        <p:sp>
          <p:nvSpPr>
            <p:cNvPr id="408" name="任意多边形: 形状 407"/>
            <p:cNvSpPr/>
            <p:nvPr/>
          </p:nvSpPr>
          <p:spPr>
            <a:xfrm>
              <a:off x="5776539" y="3643026"/>
              <a:ext cx="65533" cy="21907"/>
            </a:xfrm>
            <a:custGeom>
              <a:avLst/>
              <a:gdLst>
                <a:gd name="connsiteX0" fmla="*/ 29710 w 65533"/>
                <a:gd name="connsiteY0" fmla="*/ 21908 h 21907"/>
                <a:gd name="connsiteX1" fmla="*/ 65429 w 65533"/>
                <a:gd name="connsiteY1" fmla="*/ 10763 h 21907"/>
                <a:gd name="connsiteX2" fmla="*/ 35806 w 65533"/>
                <a:gd name="connsiteY2" fmla="*/ 0 h 21907"/>
                <a:gd name="connsiteX3" fmla="*/ 182 w 65533"/>
                <a:gd name="connsiteY3" fmla="*/ 10763 h 21907"/>
                <a:gd name="connsiteX4" fmla="*/ 29710 w 65533"/>
                <a:gd name="connsiteY4" fmla="*/ 21908 h 21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33" h="21907">
                  <a:moveTo>
                    <a:pt x="29710" y="21908"/>
                  </a:moveTo>
                  <a:cubicBezTo>
                    <a:pt x="47998" y="21908"/>
                    <a:pt x="64000" y="16859"/>
                    <a:pt x="65429" y="10763"/>
                  </a:cubicBezTo>
                  <a:cubicBezTo>
                    <a:pt x="66857" y="4763"/>
                    <a:pt x="53522" y="0"/>
                    <a:pt x="35806" y="0"/>
                  </a:cubicBezTo>
                  <a:cubicBezTo>
                    <a:pt x="18089" y="0"/>
                    <a:pt x="2087" y="4763"/>
                    <a:pt x="182" y="10763"/>
                  </a:cubicBezTo>
                  <a:cubicBezTo>
                    <a:pt x="-1723" y="16954"/>
                    <a:pt x="11517" y="21908"/>
                    <a:pt x="29710" y="21908"/>
                  </a:cubicBezTo>
                  <a:close/>
                </a:path>
              </a:pathLst>
            </a:custGeom>
            <a:grpFill/>
            <a:ln w="9525" cap="flat">
              <a:noFill/>
              <a:prstDash val="solid"/>
              <a:miter/>
            </a:ln>
          </p:spPr>
          <p:txBody>
            <a:bodyPr rtlCol="0" anchor="ctr"/>
            <a:lstStyle/>
            <a:p>
              <a:endParaRPr lang="zh-CN" altLang="en-US"/>
            </a:p>
          </p:txBody>
        </p:sp>
        <p:sp>
          <p:nvSpPr>
            <p:cNvPr id="409" name="任意多边形: 形状 408"/>
            <p:cNvSpPr/>
            <p:nvPr/>
          </p:nvSpPr>
          <p:spPr>
            <a:xfrm>
              <a:off x="5863985" y="3641788"/>
              <a:ext cx="72967" cy="24479"/>
            </a:xfrm>
            <a:custGeom>
              <a:avLst/>
              <a:gdLst>
                <a:gd name="connsiteX0" fmla="*/ 34656 w 72967"/>
                <a:gd name="connsiteY0" fmla="*/ 24479 h 24479"/>
                <a:gd name="connsiteX1" fmla="*/ 72947 w 72967"/>
                <a:gd name="connsiteY1" fmla="*/ 12002 h 24479"/>
                <a:gd name="connsiteX2" fmla="*/ 38371 w 72967"/>
                <a:gd name="connsiteY2" fmla="*/ 0 h 24479"/>
                <a:gd name="connsiteX3" fmla="*/ 80 w 72967"/>
                <a:gd name="connsiteY3" fmla="*/ 12002 h 24479"/>
                <a:gd name="connsiteX4" fmla="*/ 34656 w 72967"/>
                <a:gd name="connsiteY4" fmla="*/ 24479 h 2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967" h="24479">
                  <a:moveTo>
                    <a:pt x="34656" y="24479"/>
                  </a:moveTo>
                  <a:cubicBezTo>
                    <a:pt x="55135" y="24479"/>
                    <a:pt x="72280" y="18860"/>
                    <a:pt x="72947" y="12002"/>
                  </a:cubicBezTo>
                  <a:cubicBezTo>
                    <a:pt x="73613" y="5334"/>
                    <a:pt x="58183" y="0"/>
                    <a:pt x="38371" y="0"/>
                  </a:cubicBezTo>
                  <a:cubicBezTo>
                    <a:pt x="18559" y="0"/>
                    <a:pt x="1509" y="5334"/>
                    <a:pt x="80" y="12002"/>
                  </a:cubicBezTo>
                  <a:cubicBezTo>
                    <a:pt x="-1253" y="18860"/>
                    <a:pt x="14177" y="24479"/>
                    <a:pt x="34656" y="24479"/>
                  </a:cubicBezTo>
                  <a:close/>
                </a:path>
              </a:pathLst>
            </a:custGeom>
            <a:grpFill/>
            <a:ln w="9525" cap="flat">
              <a:noFill/>
              <a:prstDash val="solid"/>
              <a:miter/>
            </a:ln>
          </p:spPr>
          <p:txBody>
            <a:bodyPr rtlCol="0" anchor="ctr"/>
            <a:lstStyle/>
            <a:p>
              <a:endParaRPr lang="zh-CN" altLang="en-US"/>
            </a:p>
          </p:txBody>
        </p:sp>
        <p:sp>
          <p:nvSpPr>
            <p:cNvPr id="410" name="任意多边形: 形状 409"/>
            <p:cNvSpPr/>
            <p:nvPr/>
          </p:nvSpPr>
          <p:spPr>
            <a:xfrm>
              <a:off x="5951296" y="3640550"/>
              <a:ext cx="80886" cy="27146"/>
            </a:xfrm>
            <a:custGeom>
              <a:avLst/>
              <a:gdLst>
                <a:gd name="connsiteX0" fmla="*/ 40023 w 80886"/>
                <a:gd name="connsiteY0" fmla="*/ 27146 h 27146"/>
                <a:gd name="connsiteX1" fmla="*/ 80885 w 80886"/>
                <a:gd name="connsiteY1" fmla="*/ 13335 h 27146"/>
                <a:gd name="connsiteX2" fmla="*/ 40880 w 80886"/>
                <a:gd name="connsiteY2" fmla="*/ 0 h 27146"/>
                <a:gd name="connsiteX3" fmla="*/ 18 w 80886"/>
                <a:gd name="connsiteY3" fmla="*/ 13335 h 27146"/>
                <a:gd name="connsiteX4" fmla="*/ 40023 w 80886"/>
                <a:gd name="connsiteY4" fmla="*/ 27146 h 27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86" h="27146">
                  <a:moveTo>
                    <a:pt x="40023" y="27146"/>
                  </a:moveTo>
                  <a:cubicBezTo>
                    <a:pt x="62788" y="27146"/>
                    <a:pt x="81076" y="20860"/>
                    <a:pt x="80885" y="13335"/>
                  </a:cubicBezTo>
                  <a:cubicBezTo>
                    <a:pt x="80695" y="5905"/>
                    <a:pt x="62788" y="0"/>
                    <a:pt x="40880" y="0"/>
                  </a:cubicBezTo>
                  <a:cubicBezTo>
                    <a:pt x="18973" y="0"/>
                    <a:pt x="685" y="5905"/>
                    <a:pt x="18" y="13335"/>
                  </a:cubicBezTo>
                  <a:cubicBezTo>
                    <a:pt x="-649" y="20860"/>
                    <a:pt x="17258" y="27146"/>
                    <a:pt x="40023" y="27146"/>
                  </a:cubicBezTo>
                  <a:close/>
                </a:path>
              </a:pathLst>
            </a:custGeom>
            <a:grpFill/>
            <a:ln w="9525" cap="flat">
              <a:noFill/>
              <a:prstDash val="solid"/>
              <a:miter/>
            </a:ln>
          </p:spPr>
          <p:txBody>
            <a:bodyPr rtlCol="0" anchor="ctr"/>
            <a:lstStyle/>
            <a:p>
              <a:endParaRPr lang="zh-CN" altLang="en-US"/>
            </a:p>
          </p:txBody>
        </p:sp>
        <p:sp>
          <p:nvSpPr>
            <p:cNvPr id="411" name="任意多边形: 形状 410"/>
            <p:cNvSpPr/>
            <p:nvPr/>
          </p:nvSpPr>
          <p:spPr>
            <a:xfrm>
              <a:off x="6040465" y="3639788"/>
              <a:ext cx="84921" cy="28575"/>
            </a:xfrm>
            <a:custGeom>
              <a:avLst/>
              <a:gdLst>
                <a:gd name="connsiteX0" fmla="*/ 43723 w 84921"/>
                <a:gd name="connsiteY0" fmla="*/ 28575 h 28575"/>
                <a:gd name="connsiteX1" fmla="*/ 84871 w 84921"/>
                <a:gd name="connsiteY1" fmla="*/ 14002 h 28575"/>
                <a:gd name="connsiteX2" fmla="*/ 41151 w 84921"/>
                <a:gd name="connsiteY2" fmla="*/ 0 h 28575"/>
                <a:gd name="connsiteX3" fmla="*/ 3 w 84921"/>
                <a:gd name="connsiteY3" fmla="*/ 14002 h 28575"/>
                <a:gd name="connsiteX4" fmla="*/ 43723 w 84921"/>
                <a:gd name="connsiteY4" fmla="*/ 28575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921" h="28575">
                  <a:moveTo>
                    <a:pt x="43723" y="28575"/>
                  </a:moveTo>
                  <a:cubicBezTo>
                    <a:pt x="67631" y="28575"/>
                    <a:pt x="86014" y="22003"/>
                    <a:pt x="84871" y="14002"/>
                  </a:cubicBezTo>
                  <a:cubicBezTo>
                    <a:pt x="83728" y="6191"/>
                    <a:pt x="64106" y="0"/>
                    <a:pt x="41151" y="0"/>
                  </a:cubicBezTo>
                  <a:cubicBezTo>
                    <a:pt x="18101" y="0"/>
                    <a:pt x="-282" y="6191"/>
                    <a:pt x="3" y="14002"/>
                  </a:cubicBezTo>
                  <a:cubicBezTo>
                    <a:pt x="194" y="22003"/>
                    <a:pt x="19815" y="28575"/>
                    <a:pt x="43723" y="28575"/>
                  </a:cubicBezTo>
                  <a:close/>
                </a:path>
              </a:pathLst>
            </a:custGeom>
            <a:grpFill/>
            <a:ln w="9525" cap="flat">
              <a:noFill/>
              <a:prstDash val="solid"/>
              <a:miter/>
            </a:ln>
          </p:spPr>
          <p:txBody>
            <a:bodyPr rtlCol="0" anchor="ctr"/>
            <a:lstStyle/>
            <a:p>
              <a:endParaRPr lang="zh-CN" altLang="en-US"/>
            </a:p>
          </p:txBody>
        </p:sp>
        <p:sp>
          <p:nvSpPr>
            <p:cNvPr id="412" name="任意多边形: 形状 411"/>
            <p:cNvSpPr/>
            <p:nvPr/>
          </p:nvSpPr>
          <p:spPr>
            <a:xfrm>
              <a:off x="6134605" y="3640740"/>
              <a:ext cx="79084" cy="26574"/>
            </a:xfrm>
            <a:custGeom>
              <a:avLst/>
              <a:gdLst>
                <a:gd name="connsiteX0" fmla="*/ 42357 w 79084"/>
                <a:gd name="connsiteY0" fmla="*/ 26575 h 26574"/>
                <a:gd name="connsiteX1" fmla="*/ 78933 w 79084"/>
                <a:gd name="connsiteY1" fmla="*/ 13049 h 26574"/>
                <a:gd name="connsiteX2" fmla="*/ 36642 w 79084"/>
                <a:gd name="connsiteY2" fmla="*/ 0 h 26574"/>
                <a:gd name="connsiteX3" fmla="*/ 66 w 79084"/>
                <a:gd name="connsiteY3" fmla="*/ 13049 h 26574"/>
                <a:gd name="connsiteX4" fmla="*/ 42357 w 79084"/>
                <a:gd name="connsiteY4" fmla="*/ 26575 h 26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84" h="26574">
                  <a:moveTo>
                    <a:pt x="42357" y="26575"/>
                  </a:moveTo>
                  <a:cubicBezTo>
                    <a:pt x="64550" y="26575"/>
                    <a:pt x="80838" y="20479"/>
                    <a:pt x="78933" y="13049"/>
                  </a:cubicBezTo>
                  <a:cubicBezTo>
                    <a:pt x="76933" y="5810"/>
                    <a:pt x="58073" y="0"/>
                    <a:pt x="36642" y="0"/>
                  </a:cubicBezTo>
                  <a:cubicBezTo>
                    <a:pt x="15211" y="0"/>
                    <a:pt x="-1172" y="5810"/>
                    <a:pt x="66" y="13049"/>
                  </a:cubicBezTo>
                  <a:cubicBezTo>
                    <a:pt x="1209" y="20479"/>
                    <a:pt x="20164" y="26575"/>
                    <a:pt x="42357" y="26575"/>
                  </a:cubicBezTo>
                  <a:close/>
                </a:path>
              </a:pathLst>
            </a:custGeom>
            <a:grpFill/>
            <a:ln w="9525" cap="flat">
              <a:noFill/>
              <a:prstDash val="solid"/>
              <a:miter/>
            </a:ln>
          </p:spPr>
          <p:txBody>
            <a:bodyPr rtlCol="0" anchor="ctr"/>
            <a:lstStyle/>
            <a:p>
              <a:endParaRPr lang="zh-CN" altLang="en-US"/>
            </a:p>
          </p:txBody>
        </p:sp>
        <p:sp>
          <p:nvSpPr>
            <p:cNvPr id="413" name="任意多边形: 形状 412"/>
            <p:cNvSpPr/>
            <p:nvPr/>
          </p:nvSpPr>
          <p:spPr>
            <a:xfrm>
              <a:off x="6229463" y="3641979"/>
              <a:ext cx="71721" cy="24003"/>
            </a:xfrm>
            <a:custGeom>
              <a:avLst/>
              <a:gdLst>
                <a:gd name="connsiteX0" fmla="*/ 39891 w 71721"/>
                <a:gd name="connsiteY0" fmla="*/ 24003 h 24003"/>
                <a:gd name="connsiteX1" fmla="*/ 71418 w 71721"/>
                <a:gd name="connsiteY1" fmla="*/ 11811 h 24003"/>
                <a:gd name="connsiteX2" fmla="*/ 31794 w 71721"/>
                <a:gd name="connsiteY2" fmla="*/ 0 h 24003"/>
                <a:gd name="connsiteX3" fmla="*/ 171 w 71721"/>
                <a:gd name="connsiteY3" fmla="*/ 11811 h 24003"/>
                <a:gd name="connsiteX4" fmla="*/ 39891 w 71721"/>
                <a:gd name="connsiteY4" fmla="*/ 24003 h 24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21" h="24003">
                  <a:moveTo>
                    <a:pt x="39891" y="24003"/>
                  </a:moveTo>
                  <a:cubicBezTo>
                    <a:pt x="59893" y="24003"/>
                    <a:pt x="73990" y="18479"/>
                    <a:pt x="71418" y="11811"/>
                  </a:cubicBezTo>
                  <a:cubicBezTo>
                    <a:pt x="68847" y="5239"/>
                    <a:pt x="51130" y="0"/>
                    <a:pt x="31794" y="0"/>
                  </a:cubicBezTo>
                  <a:cubicBezTo>
                    <a:pt x="12459" y="0"/>
                    <a:pt x="-1734" y="5239"/>
                    <a:pt x="171" y="11811"/>
                  </a:cubicBezTo>
                  <a:cubicBezTo>
                    <a:pt x="1981" y="18574"/>
                    <a:pt x="19888" y="24003"/>
                    <a:pt x="39891" y="24003"/>
                  </a:cubicBezTo>
                  <a:close/>
                </a:path>
              </a:pathLst>
            </a:custGeom>
            <a:grpFill/>
            <a:ln w="9525" cap="flat">
              <a:noFill/>
              <a:prstDash val="solid"/>
              <a:miter/>
            </a:ln>
          </p:spPr>
          <p:txBody>
            <a:bodyPr rtlCol="0" anchor="ctr"/>
            <a:lstStyle/>
            <a:p>
              <a:endParaRPr lang="zh-CN" altLang="en-US"/>
            </a:p>
          </p:txBody>
        </p:sp>
        <p:sp>
          <p:nvSpPr>
            <p:cNvPr id="414" name="任意多边形: 形状 413"/>
            <p:cNvSpPr/>
            <p:nvPr/>
          </p:nvSpPr>
          <p:spPr>
            <a:xfrm>
              <a:off x="6324182" y="3643217"/>
              <a:ext cx="64490" cy="21431"/>
            </a:xfrm>
            <a:custGeom>
              <a:avLst/>
              <a:gdLst>
                <a:gd name="connsiteX0" fmla="*/ 37183 w 64490"/>
                <a:gd name="connsiteY0" fmla="*/ 21431 h 21431"/>
                <a:gd name="connsiteX1" fmla="*/ 64044 w 64490"/>
                <a:gd name="connsiteY1" fmla="*/ 10573 h 21431"/>
                <a:gd name="connsiteX2" fmla="*/ 27277 w 64490"/>
                <a:gd name="connsiteY2" fmla="*/ 0 h 21431"/>
                <a:gd name="connsiteX3" fmla="*/ 322 w 64490"/>
                <a:gd name="connsiteY3" fmla="*/ 10573 h 21431"/>
                <a:gd name="connsiteX4" fmla="*/ 37183 w 64490"/>
                <a:gd name="connsiteY4" fmla="*/ 21431 h 21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90" h="21431">
                  <a:moveTo>
                    <a:pt x="37183" y="21431"/>
                  </a:moveTo>
                  <a:cubicBezTo>
                    <a:pt x="54995" y="21431"/>
                    <a:pt x="66997" y="16573"/>
                    <a:pt x="64044" y="10573"/>
                  </a:cubicBezTo>
                  <a:cubicBezTo>
                    <a:pt x="61091" y="4667"/>
                    <a:pt x="44613" y="0"/>
                    <a:pt x="27277" y="0"/>
                  </a:cubicBezTo>
                  <a:cubicBezTo>
                    <a:pt x="9942" y="0"/>
                    <a:pt x="-2155" y="4667"/>
                    <a:pt x="322" y="10573"/>
                  </a:cubicBezTo>
                  <a:cubicBezTo>
                    <a:pt x="2798" y="16573"/>
                    <a:pt x="19372" y="21431"/>
                    <a:pt x="37183" y="21431"/>
                  </a:cubicBezTo>
                  <a:close/>
                </a:path>
              </a:pathLst>
            </a:custGeom>
            <a:grpFill/>
            <a:ln w="9525" cap="flat">
              <a:noFill/>
              <a:prstDash val="solid"/>
              <a:miter/>
            </a:ln>
          </p:spPr>
          <p:txBody>
            <a:bodyPr rtlCol="0" anchor="ctr"/>
            <a:lstStyle/>
            <a:p>
              <a:endParaRPr lang="zh-CN" altLang="en-US"/>
            </a:p>
          </p:txBody>
        </p:sp>
        <p:sp>
          <p:nvSpPr>
            <p:cNvPr id="415" name="任意多边形: 形状 414"/>
            <p:cNvSpPr/>
            <p:nvPr/>
          </p:nvSpPr>
          <p:spPr>
            <a:xfrm>
              <a:off x="6419270" y="3644645"/>
              <a:ext cx="56718" cy="18669"/>
            </a:xfrm>
            <a:custGeom>
              <a:avLst/>
              <a:gdLst>
                <a:gd name="connsiteX0" fmla="*/ 33821 w 56718"/>
                <a:gd name="connsiteY0" fmla="*/ 18669 h 18669"/>
                <a:gd name="connsiteX1" fmla="*/ 56110 w 56718"/>
                <a:gd name="connsiteY1" fmla="*/ 9239 h 18669"/>
                <a:gd name="connsiteX2" fmla="*/ 22868 w 56718"/>
                <a:gd name="connsiteY2" fmla="*/ 0 h 18669"/>
                <a:gd name="connsiteX3" fmla="*/ 484 w 56718"/>
                <a:gd name="connsiteY3" fmla="*/ 9239 h 18669"/>
                <a:gd name="connsiteX4" fmla="*/ 33821 w 56718"/>
                <a:gd name="connsiteY4" fmla="*/ 18669 h 18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18" h="18669">
                  <a:moveTo>
                    <a:pt x="33821" y="18669"/>
                  </a:moveTo>
                  <a:cubicBezTo>
                    <a:pt x="49347" y="18669"/>
                    <a:pt x="59348" y="14383"/>
                    <a:pt x="56110" y="9239"/>
                  </a:cubicBezTo>
                  <a:cubicBezTo>
                    <a:pt x="52871" y="4096"/>
                    <a:pt x="38108" y="0"/>
                    <a:pt x="22868" y="0"/>
                  </a:cubicBezTo>
                  <a:cubicBezTo>
                    <a:pt x="7723" y="0"/>
                    <a:pt x="-2374" y="4096"/>
                    <a:pt x="484" y="9239"/>
                  </a:cubicBezTo>
                  <a:cubicBezTo>
                    <a:pt x="3246" y="14383"/>
                    <a:pt x="18200" y="18669"/>
                    <a:pt x="33821" y="18669"/>
                  </a:cubicBezTo>
                  <a:close/>
                </a:path>
              </a:pathLst>
            </a:custGeom>
            <a:grpFill/>
            <a:ln w="9525" cap="flat">
              <a:noFill/>
              <a:prstDash val="solid"/>
              <a:miter/>
            </a:ln>
          </p:spPr>
          <p:txBody>
            <a:bodyPr rtlCol="0" anchor="ctr"/>
            <a:lstStyle/>
            <a:p>
              <a:endParaRPr lang="zh-CN" altLang="en-US"/>
            </a:p>
          </p:txBody>
        </p:sp>
        <p:sp>
          <p:nvSpPr>
            <p:cNvPr id="416" name="任意多边形: 形状 415"/>
            <p:cNvSpPr/>
            <p:nvPr/>
          </p:nvSpPr>
          <p:spPr>
            <a:xfrm>
              <a:off x="6513711" y="3645693"/>
              <a:ext cx="49977" cy="16383"/>
            </a:xfrm>
            <a:custGeom>
              <a:avLst/>
              <a:gdLst>
                <a:gd name="connsiteX0" fmla="*/ 30820 w 49977"/>
                <a:gd name="connsiteY0" fmla="*/ 16383 h 16383"/>
                <a:gd name="connsiteX1" fmla="*/ 49203 w 49977"/>
                <a:gd name="connsiteY1" fmla="*/ 8096 h 16383"/>
                <a:gd name="connsiteX2" fmla="*/ 19200 w 49977"/>
                <a:gd name="connsiteY2" fmla="*/ 0 h 16383"/>
                <a:gd name="connsiteX3" fmla="*/ 626 w 49977"/>
                <a:gd name="connsiteY3" fmla="*/ 8096 h 16383"/>
                <a:gd name="connsiteX4" fmla="*/ 30820 w 49977"/>
                <a:gd name="connsiteY4" fmla="*/ 16383 h 1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77" h="16383">
                  <a:moveTo>
                    <a:pt x="30820" y="16383"/>
                  </a:moveTo>
                  <a:cubicBezTo>
                    <a:pt x="44346" y="16383"/>
                    <a:pt x="52633" y="12668"/>
                    <a:pt x="49203" y="8096"/>
                  </a:cubicBezTo>
                  <a:cubicBezTo>
                    <a:pt x="45870" y="3620"/>
                    <a:pt x="32440" y="0"/>
                    <a:pt x="19200" y="0"/>
                  </a:cubicBezTo>
                  <a:cubicBezTo>
                    <a:pt x="5960" y="0"/>
                    <a:pt x="-2422" y="3620"/>
                    <a:pt x="626" y="8096"/>
                  </a:cubicBezTo>
                  <a:cubicBezTo>
                    <a:pt x="3769" y="12668"/>
                    <a:pt x="17295" y="16383"/>
                    <a:pt x="30820" y="16383"/>
                  </a:cubicBezTo>
                  <a:close/>
                </a:path>
              </a:pathLst>
            </a:custGeom>
            <a:grpFill/>
            <a:ln w="9525" cap="flat">
              <a:noFill/>
              <a:prstDash val="solid"/>
              <a:miter/>
            </a:ln>
          </p:spPr>
          <p:txBody>
            <a:bodyPr rtlCol="0" anchor="ctr"/>
            <a:lstStyle/>
            <a:p>
              <a:endParaRPr lang="zh-CN" altLang="en-US"/>
            </a:p>
          </p:txBody>
        </p:sp>
        <p:sp>
          <p:nvSpPr>
            <p:cNvPr id="417" name="任意多边形: 形状 416"/>
            <p:cNvSpPr/>
            <p:nvPr/>
          </p:nvSpPr>
          <p:spPr>
            <a:xfrm>
              <a:off x="6608150" y="3646836"/>
              <a:ext cx="43537" cy="14097"/>
            </a:xfrm>
            <a:custGeom>
              <a:avLst/>
              <a:gdLst>
                <a:gd name="connsiteX0" fmla="*/ 27631 w 43537"/>
                <a:gd name="connsiteY0" fmla="*/ 14097 h 14097"/>
                <a:gd name="connsiteX1" fmla="*/ 42680 w 43537"/>
                <a:gd name="connsiteY1" fmla="*/ 6953 h 14097"/>
                <a:gd name="connsiteX2" fmla="*/ 15915 w 43537"/>
                <a:gd name="connsiteY2" fmla="*/ 0 h 14097"/>
                <a:gd name="connsiteX3" fmla="*/ 770 w 43537"/>
                <a:gd name="connsiteY3" fmla="*/ 6953 h 14097"/>
                <a:gd name="connsiteX4" fmla="*/ 27631 w 43537"/>
                <a:gd name="connsiteY4" fmla="*/ 14097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37" h="14097">
                  <a:moveTo>
                    <a:pt x="27631" y="14097"/>
                  </a:moveTo>
                  <a:cubicBezTo>
                    <a:pt x="39346" y="14097"/>
                    <a:pt x="46014" y="10954"/>
                    <a:pt x="42680" y="6953"/>
                  </a:cubicBezTo>
                  <a:cubicBezTo>
                    <a:pt x="39346" y="3048"/>
                    <a:pt x="27345" y="0"/>
                    <a:pt x="15915" y="0"/>
                  </a:cubicBezTo>
                  <a:cubicBezTo>
                    <a:pt x="4390" y="0"/>
                    <a:pt x="-2373" y="3143"/>
                    <a:pt x="770" y="6953"/>
                  </a:cubicBezTo>
                  <a:cubicBezTo>
                    <a:pt x="3818" y="10954"/>
                    <a:pt x="15915" y="14097"/>
                    <a:pt x="27631" y="14097"/>
                  </a:cubicBezTo>
                  <a:close/>
                </a:path>
              </a:pathLst>
            </a:custGeom>
            <a:grpFill/>
            <a:ln w="9525" cap="flat">
              <a:noFill/>
              <a:prstDash val="solid"/>
              <a:miter/>
            </a:ln>
          </p:spPr>
          <p:txBody>
            <a:bodyPr rtlCol="0" anchor="ctr"/>
            <a:lstStyle/>
            <a:p>
              <a:endParaRPr lang="zh-CN" altLang="en-US"/>
            </a:p>
          </p:txBody>
        </p:sp>
        <p:sp>
          <p:nvSpPr>
            <p:cNvPr id="418" name="任意多边形: 形状 417"/>
            <p:cNvSpPr/>
            <p:nvPr/>
          </p:nvSpPr>
          <p:spPr>
            <a:xfrm>
              <a:off x="6702500" y="3647884"/>
              <a:ext cx="37147" cy="11906"/>
            </a:xfrm>
            <a:custGeom>
              <a:avLst/>
              <a:gdLst>
                <a:gd name="connsiteX0" fmla="*/ 24244 w 37147"/>
                <a:gd name="connsiteY0" fmla="*/ 11906 h 11906"/>
                <a:gd name="connsiteX1" fmla="*/ 36246 w 37147"/>
                <a:gd name="connsiteY1" fmla="*/ 5906 h 11906"/>
                <a:gd name="connsiteX2" fmla="*/ 12909 w 37147"/>
                <a:gd name="connsiteY2" fmla="*/ 0 h 11906"/>
                <a:gd name="connsiteX3" fmla="*/ 813 w 37147"/>
                <a:gd name="connsiteY3" fmla="*/ 5906 h 11906"/>
                <a:gd name="connsiteX4" fmla="*/ 24244 w 37147"/>
                <a:gd name="connsiteY4" fmla="*/ 11906 h 11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 h="11906">
                  <a:moveTo>
                    <a:pt x="24244" y="11906"/>
                  </a:moveTo>
                  <a:cubicBezTo>
                    <a:pt x="34055" y="11906"/>
                    <a:pt x="39389" y="9239"/>
                    <a:pt x="36246" y="5906"/>
                  </a:cubicBezTo>
                  <a:cubicBezTo>
                    <a:pt x="33007" y="2667"/>
                    <a:pt x="22625" y="0"/>
                    <a:pt x="12909" y="0"/>
                  </a:cubicBezTo>
                  <a:cubicBezTo>
                    <a:pt x="3194" y="0"/>
                    <a:pt x="-2140" y="2667"/>
                    <a:pt x="813" y="5906"/>
                  </a:cubicBezTo>
                  <a:cubicBezTo>
                    <a:pt x="3860" y="9239"/>
                    <a:pt x="14338" y="11906"/>
                    <a:pt x="24244" y="11906"/>
                  </a:cubicBezTo>
                  <a:close/>
                </a:path>
              </a:pathLst>
            </a:custGeom>
            <a:grpFill/>
            <a:ln w="9525" cap="flat">
              <a:noFill/>
              <a:prstDash val="solid"/>
              <a:miter/>
            </a:ln>
          </p:spPr>
          <p:txBody>
            <a:bodyPr rtlCol="0" anchor="ctr"/>
            <a:lstStyle/>
            <a:p>
              <a:endParaRPr lang="zh-CN" altLang="en-US"/>
            </a:p>
          </p:txBody>
        </p:sp>
        <p:sp>
          <p:nvSpPr>
            <p:cNvPr id="419" name="任意多边形: 形状 418"/>
            <p:cNvSpPr/>
            <p:nvPr/>
          </p:nvSpPr>
          <p:spPr>
            <a:xfrm>
              <a:off x="6796296" y="3648837"/>
              <a:ext cx="31779" cy="10001"/>
            </a:xfrm>
            <a:custGeom>
              <a:avLst/>
              <a:gdLst>
                <a:gd name="connsiteX0" fmla="*/ 21317 w 31779"/>
                <a:gd name="connsiteY0" fmla="*/ 10001 h 10001"/>
                <a:gd name="connsiteX1" fmla="*/ 30747 w 31779"/>
                <a:gd name="connsiteY1" fmla="*/ 4953 h 10001"/>
                <a:gd name="connsiteX2" fmla="*/ 10459 w 31779"/>
                <a:gd name="connsiteY2" fmla="*/ 0 h 10001"/>
                <a:gd name="connsiteX3" fmla="*/ 934 w 31779"/>
                <a:gd name="connsiteY3" fmla="*/ 4953 h 10001"/>
                <a:gd name="connsiteX4" fmla="*/ 21317 w 31779"/>
                <a:gd name="connsiteY4" fmla="*/ 10001 h 10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79" h="10001">
                  <a:moveTo>
                    <a:pt x="21317" y="10001"/>
                  </a:moveTo>
                  <a:cubicBezTo>
                    <a:pt x="29604" y="10001"/>
                    <a:pt x="33890" y="7715"/>
                    <a:pt x="30747" y="4953"/>
                  </a:cubicBezTo>
                  <a:cubicBezTo>
                    <a:pt x="27699" y="2191"/>
                    <a:pt x="18650" y="0"/>
                    <a:pt x="10459" y="0"/>
                  </a:cubicBezTo>
                  <a:cubicBezTo>
                    <a:pt x="2267" y="0"/>
                    <a:pt x="-2019" y="2191"/>
                    <a:pt x="934" y="4953"/>
                  </a:cubicBezTo>
                  <a:cubicBezTo>
                    <a:pt x="3886" y="7810"/>
                    <a:pt x="13031" y="10001"/>
                    <a:pt x="21317" y="10001"/>
                  </a:cubicBezTo>
                  <a:close/>
                </a:path>
              </a:pathLst>
            </a:custGeom>
            <a:grpFill/>
            <a:ln w="9525" cap="flat">
              <a:noFill/>
              <a:prstDash val="solid"/>
              <a:miter/>
            </a:ln>
          </p:spPr>
          <p:txBody>
            <a:bodyPr rtlCol="0" anchor="ctr"/>
            <a:lstStyle/>
            <a:p>
              <a:endParaRPr lang="zh-CN" altLang="en-US"/>
            </a:p>
          </p:txBody>
        </p:sp>
        <p:sp>
          <p:nvSpPr>
            <p:cNvPr id="420" name="任意多边形: 形状 419"/>
            <p:cNvSpPr/>
            <p:nvPr/>
          </p:nvSpPr>
          <p:spPr>
            <a:xfrm>
              <a:off x="6890307" y="3649789"/>
              <a:ext cx="26209" cy="8191"/>
            </a:xfrm>
            <a:custGeom>
              <a:avLst/>
              <a:gdLst>
                <a:gd name="connsiteX0" fmla="*/ 17984 w 26209"/>
                <a:gd name="connsiteY0" fmla="*/ 8192 h 8191"/>
                <a:gd name="connsiteX1" fmla="*/ 25223 w 26209"/>
                <a:gd name="connsiteY1" fmla="*/ 4096 h 8191"/>
                <a:gd name="connsiteX2" fmla="*/ 8173 w 26209"/>
                <a:gd name="connsiteY2" fmla="*/ 0 h 8191"/>
                <a:gd name="connsiteX3" fmla="*/ 934 w 26209"/>
                <a:gd name="connsiteY3" fmla="*/ 4096 h 8191"/>
                <a:gd name="connsiteX4" fmla="*/ 17984 w 26209"/>
                <a:gd name="connsiteY4" fmla="*/ 8192 h 8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09" h="8191">
                  <a:moveTo>
                    <a:pt x="17984" y="8192"/>
                  </a:moveTo>
                  <a:cubicBezTo>
                    <a:pt x="24747" y="8192"/>
                    <a:pt x="27985" y="6382"/>
                    <a:pt x="25223" y="4096"/>
                  </a:cubicBezTo>
                  <a:cubicBezTo>
                    <a:pt x="22461" y="1810"/>
                    <a:pt x="14841" y="0"/>
                    <a:pt x="8173" y="0"/>
                  </a:cubicBezTo>
                  <a:cubicBezTo>
                    <a:pt x="1506" y="0"/>
                    <a:pt x="-1733" y="1810"/>
                    <a:pt x="934" y="4096"/>
                  </a:cubicBezTo>
                  <a:cubicBezTo>
                    <a:pt x="3601" y="6287"/>
                    <a:pt x="11221" y="8192"/>
                    <a:pt x="17984" y="8192"/>
                  </a:cubicBezTo>
                  <a:close/>
                </a:path>
              </a:pathLst>
            </a:custGeom>
            <a:grpFill/>
            <a:ln w="9525" cap="flat">
              <a:noFill/>
              <a:prstDash val="solid"/>
              <a:miter/>
            </a:ln>
          </p:spPr>
          <p:txBody>
            <a:bodyPr rtlCol="0" anchor="ctr"/>
            <a:lstStyle/>
            <a:p>
              <a:endParaRPr lang="zh-CN" altLang="en-US"/>
            </a:p>
          </p:txBody>
        </p:sp>
        <p:sp>
          <p:nvSpPr>
            <p:cNvPr id="421" name="任意多边形: 形状 420"/>
            <p:cNvSpPr/>
            <p:nvPr/>
          </p:nvSpPr>
          <p:spPr>
            <a:xfrm>
              <a:off x="6983963" y="3650646"/>
              <a:ext cx="21072" cy="6476"/>
            </a:xfrm>
            <a:custGeom>
              <a:avLst/>
              <a:gdLst>
                <a:gd name="connsiteX0" fmla="*/ 14816 w 21072"/>
                <a:gd name="connsiteY0" fmla="*/ 6477 h 6476"/>
                <a:gd name="connsiteX1" fmla="*/ 20149 w 21072"/>
                <a:gd name="connsiteY1" fmla="*/ 3238 h 6476"/>
                <a:gd name="connsiteX2" fmla="*/ 6243 w 21072"/>
                <a:gd name="connsiteY2" fmla="*/ 0 h 6476"/>
                <a:gd name="connsiteX3" fmla="*/ 909 w 21072"/>
                <a:gd name="connsiteY3" fmla="*/ 3238 h 6476"/>
                <a:gd name="connsiteX4" fmla="*/ 14816 w 21072"/>
                <a:gd name="connsiteY4" fmla="*/ 6477 h 6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72" h="6476">
                  <a:moveTo>
                    <a:pt x="14816" y="6477"/>
                  </a:moveTo>
                  <a:cubicBezTo>
                    <a:pt x="20149" y="6477"/>
                    <a:pt x="22531" y="5048"/>
                    <a:pt x="20149" y="3238"/>
                  </a:cubicBezTo>
                  <a:cubicBezTo>
                    <a:pt x="17768" y="1429"/>
                    <a:pt x="11577" y="0"/>
                    <a:pt x="6243" y="0"/>
                  </a:cubicBezTo>
                  <a:cubicBezTo>
                    <a:pt x="1004" y="0"/>
                    <a:pt x="-1472" y="1429"/>
                    <a:pt x="909" y="3238"/>
                  </a:cubicBezTo>
                  <a:cubicBezTo>
                    <a:pt x="3290" y="4953"/>
                    <a:pt x="9482" y="6477"/>
                    <a:pt x="14816" y="6477"/>
                  </a:cubicBezTo>
                  <a:close/>
                </a:path>
              </a:pathLst>
            </a:custGeom>
            <a:grpFill/>
            <a:ln w="9525" cap="flat">
              <a:noFill/>
              <a:prstDash val="solid"/>
              <a:miter/>
            </a:ln>
          </p:spPr>
          <p:txBody>
            <a:bodyPr rtlCol="0" anchor="ctr"/>
            <a:lstStyle/>
            <a:p>
              <a:endParaRPr lang="zh-CN" altLang="en-US"/>
            </a:p>
          </p:txBody>
        </p:sp>
        <p:sp>
          <p:nvSpPr>
            <p:cNvPr id="422" name="任意多边形: 形状 421"/>
            <p:cNvSpPr/>
            <p:nvPr/>
          </p:nvSpPr>
          <p:spPr>
            <a:xfrm>
              <a:off x="7077799" y="3651408"/>
              <a:ext cx="15694" cy="4762"/>
            </a:xfrm>
            <a:custGeom>
              <a:avLst/>
              <a:gdLst>
                <a:gd name="connsiteX0" fmla="*/ 11276 w 15694"/>
                <a:gd name="connsiteY0" fmla="*/ 4763 h 4762"/>
                <a:gd name="connsiteX1" fmla="*/ 14896 w 15694"/>
                <a:gd name="connsiteY1" fmla="*/ 2381 h 4762"/>
                <a:gd name="connsiteX2" fmla="*/ 4418 w 15694"/>
                <a:gd name="connsiteY2" fmla="*/ 0 h 4762"/>
                <a:gd name="connsiteX3" fmla="*/ 799 w 15694"/>
                <a:gd name="connsiteY3" fmla="*/ 2381 h 4762"/>
                <a:gd name="connsiteX4" fmla="*/ 11276 w 15694"/>
                <a:gd name="connsiteY4" fmla="*/ 4763 h 4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94" h="4762">
                  <a:moveTo>
                    <a:pt x="11276" y="4763"/>
                  </a:moveTo>
                  <a:cubicBezTo>
                    <a:pt x="15182" y="4763"/>
                    <a:pt x="16801" y="3715"/>
                    <a:pt x="14896" y="2381"/>
                  </a:cubicBezTo>
                  <a:cubicBezTo>
                    <a:pt x="12991" y="1048"/>
                    <a:pt x="8324" y="0"/>
                    <a:pt x="4418" y="0"/>
                  </a:cubicBezTo>
                  <a:cubicBezTo>
                    <a:pt x="513" y="0"/>
                    <a:pt x="-1106" y="1048"/>
                    <a:pt x="799" y="2381"/>
                  </a:cubicBezTo>
                  <a:cubicBezTo>
                    <a:pt x="2608" y="3715"/>
                    <a:pt x="7371" y="4763"/>
                    <a:pt x="11276" y="4763"/>
                  </a:cubicBezTo>
                  <a:close/>
                </a:path>
              </a:pathLst>
            </a:custGeom>
            <a:grpFill/>
            <a:ln w="9525" cap="flat">
              <a:noFill/>
              <a:prstDash val="solid"/>
              <a:miter/>
            </a:ln>
          </p:spPr>
          <p:txBody>
            <a:bodyPr rtlCol="0" anchor="ctr"/>
            <a:lstStyle/>
            <a:p>
              <a:endParaRPr lang="zh-CN" altLang="en-US"/>
            </a:p>
          </p:txBody>
        </p:sp>
        <p:sp>
          <p:nvSpPr>
            <p:cNvPr id="423" name="任意多边形: 形状 422"/>
            <p:cNvSpPr/>
            <p:nvPr/>
          </p:nvSpPr>
          <p:spPr>
            <a:xfrm>
              <a:off x="7171073" y="3652075"/>
              <a:ext cx="11456" cy="3429"/>
            </a:xfrm>
            <a:custGeom>
              <a:avLst/>
              <a:gdLst>
                <a:gd name="connsiteX0" fmla="*/ 8395 w 11456"/>
                <a:gd name="connsiteY0" fmla="*/ 3429 h 3429"/>
                <a:gd name="connsiteX1" fmla="*/ 10776 w 11456"/>
                <a:gd name="connsiteY1" fmla="*/ 1715 h 3429"/>
                <a:gd name="connsiteX2" fmla="*/ 3061 w 11456"/>
                <a:gd name="connsiteY2" fmla="*/ 0 h 3429"/>
                <a:gd name="connsiteX3" fmla="*/ 680 w 11456"/>
                <a:gd name="connsiteY3" fmla="*/ 1715 h 3429"/>
                <a:gd name="connsiteX4" fmla="*/ 8395 w 11456"/>
                <a:gd name="connsiteY4" fmla="*/ 3429 h 3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56" h="3429">
                  <a:moveTo>
                    <a:pt x="8395" y="3429"/>
                  </a:moveTo>
                  <a:cubicBezTo>
                    <a:pt x="11157" y="3429"/>
                    <a:pt x="12300" y="2667"/>
                    <a:pt x="10776" y="1715"/>
                  </a:cubicBezTo>
                  <a:cubicBezTo>
                    <a:pt x="9252" y="762"/>
                    <a:pt x="5824" y="0"/>
                    <a:pt x="3061" y="0"/>
                  </a:cubicBezTo>
                  <a:cubicBezTo>
                    <a:pt x="299" y="0"/>
                    <a:pt x="-844" y="762"/>
                    <a:pt x="680" y="1715"/>
                  </a:cubicBezTo>
                  <a:cubicBezTo>
                    <a:pt x="2109" y="2667"/>
                    <a:pt x="5633" y="3429"/>
                    <a:pt x="8395" y="3429"/>
                  </a:cubicBezTo>
                  <a:close/>
                </a:path>
              </a:pathLst>
            </a:custGeom>
            <a:grpFill/>
            <a:ln w="9525" cap="flat">
              <a:noFill/>
              <a:prstDash val="solid"/>
              <a:miter/>
            </a:ln>
          </p:spPr>
          <p:txBody>
            <a:bodyPr rtlCol="0" anchor="ctr"/>
            <a:lstStyle/>
            <a:p>
              <a:endParaRPr lang="zh-CN" altLang="en-US"/>
            </a:p>
          </p:txBody>
        </p:sp>
        <p:sp>
          <p:nvSpPr>
            <p:cNvPr id="424" name="任意多边形: 形状 423"/>
            <p:cNvSpPr/>
            <p:nvPr/>
          </p:nvSpPr>
          <p:spPr>
            <a:xfrm>
              <a:off x="7264219" y="3652646"/>
              <a:ext cx="7568" cy="2286"/>
            </a:xfrm>
            <a:custGeom>
              <a:avLst/>
              <a:gdLst>
                <a:gd name="connsiteX0" fmla="*/ 5641 w 7568"/>
                <a:gd name="connsiteY0" fmla="*/ 2286 h 2286"/>
                <a:gd name="connsiteX1" fmla="*/ 7070 w 7568"/>
                <a:gd name="connsiteY1" fmla="*/ 1143 h 2286"/>
                <a:gd name="connsiteX2" fmla="*/ 1927 w 7568"/>
                <a:gd name="connsiteY2" fmla="*/ 0 h 2286"/>
                <a:gd name="connsiteX3" fmla="*/ 498 w 7568"/>
                <a:gd name="connsiteY3" fmla="*/ 1143 h 2286"/>
                <a:gd name="connsiteX4" fmla="*/ 5641 w 7568"/>
                <a:gd name="connsiteY4" fmla="*/ 2286 h 2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8" h="2286">
                  <a:moveTo>
                    <a:pt x="5641" y="2286"/>
                  </a:moveTo>
                  <a:cubicBezTo>
                    <a:pt x="7451" y="2286"/>
                    <a:pt x="8118" y="1810"/>
                    <a:pt x="7070" y="1143"/>
                  </a:cubicBezTo>
                  <a:cubicBezTo>
                    <a:pt x="6022" y="571"/>
                    <a:pt x="3736" y="0"/>
                    <a:pt x="1927" y="0"/>
                  </a:cubicBezTo>
                  <a:cubicBezTo>
                    <a:pt x="117" y="0"/>
                    <a:pt x="-550" y="476"/>
                    <a:pt x="498" y="1143"/>
                  </a:cubicBezTo>
                  <a:cubicBezTo>
                    <a:pt x="1450" y="1810"/>
                    <a:pt x="3832" y="2286"/>
                    <a:pt x="5641" y="2286"/>
                  </a:cubicBezTo>
                  <a:close/>
                </a:path>
              </a:pathLst>
            </a:custGeom>
            <a:grpFill/>
            <a:ln w="9525" cap="flat">
              <a:noFill/>
              <a:prstDash val="solid"/>
              <a:miter/>
            </a:ln>
          </p:spPr>
          <p:txBody>
            <a:bodyPr rtlCol="0" anchor="ctr"/>
            <a:lstStyle/>
            <a:p>
              <a:endParaRPr lang="zh-CN" altLang="en-US"/>
            </a:p>
          </p:txBody>
        </p:sp>
        <p:sp>
          <p:nvSpPr>
            <p:cNvPr id="425" name="任意多边形: 形状 424"/>
            <p:cNvSpPr/>
            <p:nvPr/>
          </p:nvSpPr>
          <p:spPr>
            <a:xfrm>
              <a:off x="7356755" y="3653218"/>
              <a:ext cx="4709" cy="1333"/>
            </a:xfrm>
            <a:custGeom>
              <a:avLst/>
              <a:gdLst>
                <a:gd name="connsiteX0" fmla="*/ 3593 w 4709"/>
                <a:gd name="connsiteY0" fmla="*/ 1333 h 1333"/>
                <a:gd name="connsiteX1" fmla="*/ 4355 w 4709"/>
                <a:gd name="connsiteY1" fmla="*/ 667 h 1333"/>
                <a:gd name="connsiteX2" fmla="*/ 1116 w 4709"/>
                <a:gd name="connsiteY2" fmla="*/ 0 h 1333"/>
                <a:gd name="connsiteX3" fmla="*/ 354 w 4709"/>
                <a:gd name="connsiteY3" fmla="*/ 667 h 1333"/>
                <a:gd name="connsiteX4" fmla="*/ 3593 w 4709"/>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9" h="1333">
                  <a:moveTo>
                    <a:pt x="3593" y="1333"/>
                  </a:moveTo>
                  <a:cubicBezTo>
                    <a:pt x="4736" y="1333"/>
                    <a:pt x="5022" y="1048"/>
                    <a:pt x="4355" y="667"/>
                  </a:cubicBezTo>
                  <a:cubicBezTo>
                    <a:pt x="3688" y="286"/>
                    <a:pt x="2259" y="0"/>
                    <a:pt x="1116" y="0"/>
                  </a:cubicBezTo>
                  <a:cubicBezTo>
                    <a:pt x="-27" y="0"/>
                    <a:pt x="-313" y="286"/>
                    <a:pt x="354" y="667"/>
                  </a:cubicBezTo>
                  <a:cubicBezTo>
                    <a:pt x="1021" y="953"/>
                    <a:pt x="2450" y="1333"/>
                    <a:pt x="3593" y="1333"/>
                  </a:cubicBezTo>
                  <a:close/>
                </a:path>
              </a:pathLst>
            </a:custGeom>
            <a:grpFill/>
            <a:ln w="9525" cap="flat">
              <a:noFill/>
              <a:prstDash val="solid"/>
              <a:miter/>
            </a:ln>
          </p:spPr>
          <p:txBody>
            <a:bodyPr rtlCol="0" anchor="ctr"/>
            <a:lstStyle/>
            <a:p>
              <a:endParaRPr lang="zh-CN" altLang="en-US"/>
            </a:p>
          </p:txBody>
        </p:sp>
        <p:sp>
          <p:nvSpPr>
            <p:cNvPr id="426" name="任意多边形: 形状 425"/>
            <p:cNvSpPr/>
            <p:nvPr/>
          </p:nvSpPr>
          <p:spPr>
            <a:xfrm>
              <a:off x="7449364" y="3653504"/>
              <a:ext cx="1756" cy="571"/>
            </a:xfrm>
            <a:custGeom>
              <a:avLst/>
              <a:gdLst>
                <a:gd name="connsiteX0" fmla="*/ 1376 w 1756"/>
                <a:gd name="connsiteY0" fmla="*/ 571 h 571"/>
                <a:gd name="connsiteX1" fmla="*/ 1662 w 1756"/>
                <a:gd name="connsiteY1" fmla="*/ 286 h 571"/>
                <a:gd name="connsiteX2" fmla="*/ 423 w 1756"/>
                <a:gd name="connsiteY2" fmla="*/ 0 h 571"/>
                <a:gd name="connsiteX3" fmla="*/ 138 w 1756"/>
                <a:gd name="connsiteY3" fmla="*/ 286 h 571"/>
                <a:gd name="connsiteX4" fmla="*/ 1376 w 1756"/>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 h="571">
                  <a:moveTo>
                    <a:pt x="1376" y="571"/>
                  </a:moveTo>
                  <a:cubicBezTo>
                    <a:pt x="1757" y="571"/>
                    <a:pt x="1852" y="476"/>
                    <a:pt x="1662" y="286"/>
                  </a:cubicBezTo>
                  <a:cubicBezTo>
                    <a:pt x="1376" y="190"/>
                    <a:pt x="804" y="0"/>
                    <a:pt x="423" y="0"/>
                  </a:cubicBezTo>
                  <a:cubicBezTo>
                    <a:pt x="42" y="0"/>
                    <a:pt x="-148" y="95"/>
                    <a:pt x="138" y="286"/>
                  </a:cubicBezTo>
                  <a:cubicBezTo>
                    <a:pt x="423" y="476"/>
                    <a:pt x="995" y="571"/>
                    <a:pt x="1376" y="571"/>
                  </a:cubicBezTo>
                  <a:close/>
                </a:path>
              </a:pathLst>
            </a:custGeom>
            <a:grpFill/>
            <a:ln w="9525" cap="flat">
              <a:noFill/>
              <a:prstDash val="solid"/>
              <a:miter/>
            </a:ln>
          </p:spPr>
          <p:txBody>
            <a:bodyPr rtlCol="0" anchor="ctr"/>
            <a:lstStyle/>
            <a:p>
              <a:endParaRPr lang="zh-CN" altLang="en-US"/>
            </a:p>
          </p:txBody>
        </p:sp>
        <p:sp>
          <p:nvSpPr>
            <p:cNvPr id="427" name="任意多边形: 形状 426"/>
            <p:cNvSpPr/>
            <p:nvPr/>
          </p:nvSpPr>
          <p:spPr>
            <a:xfrm>
              <a:off x="4516263" y="3685698"/>
              <a:ext cx="648" cy="190"/>
            </a:xfrm>
            <a:custGeom>
              <a:avLst/>
              <a:gdLst>
                <a:gd name="connsiteX0" fmla="*/ 110 w 648"/>
                <a:gd name="connsiteY0" fmla="*/ 191 h 190"/>
                <a:gd name="connsiteX1" fmla="*/ 586 w 648"/>
                <a:gd name="connsiteY1" fmla="*/ 95 h 190"/>
                <a:gd name="connsiteX2" fmla="*/ 491 w 648"/>
                <a:gd name="connsiteY2" fmla="*/ 0 h 190"/>
                <a:gd name="connsiteX3" fmla="*/ 110 w 648"/>
                <a:gd name="connsiteY3" fmla="*/ 191 h 190"/>
                <a:gd name="connsiteX4" fmla="*/ 110 w 648"/>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 h="190">
                  <a:moveTo>
                    <a:pt x="110" y="191"/>
                  </a:moveTo>
                  <a:cubicBezTo>
                    <a:pt x="300" y="191"/>
                    <a:pt x="491" y="191"/>
                    <a:pt x="586" y="95"/>
                  </a:cubicBezTo>
                  <a:cubicBezTo>
                    <a:pt x="681" y="0"/>
                    <a:pt x="681" y="0"/>
                    <a:pt x="491" y="0"/>
                  </a:cubicBezTo>
                  <a:cubicBezTo>
                    <a:pt x="300" y="0"/>
                    <a:pt x="110" y="0"/>
                    <a:pt x="110" y="191"/>
                  </a:cubicBezTo>
                  <a:cubicBezTo>
                    <a:pt x="-81" y="95"/>
                    <a:pt x="15" y="191"/>
                    <a:pt x="110" y="191"/>
                  </a:cubicBezTo>
                  <a:close/>
                </a:path>
              </a:pathLst>
            </a:custGeom>
            <a:grpFill/>
            <a:ln w="9525" cap="flat">
              <a:noFill/>
              <a:prstDash val="solid"/>
              <a:miter/>
            </a:ln>
          </p:spPr>
          <p:txBody>
            <a:bodyPr rtlCol="0" anchor="ctr"/>
            <a:lstStyle/>
            <a:p>
              <a:endParaRPr lang="zh-CN" altLang="en-US"/>
            </a:p>
          </p:txBody>
        </p:sp>
        <p:sp>
          <p:nvSpPr>
            <p:cNvPr id="428" name="任意多边形: 形状 427"/>
            <p:cNvSpPr/>
            <p:nvPr/>
          </p:nvSpPr>
          <p:spPr>
            <a:xfrm>
              <a:off x="4610419" y="3685412"/>
              <a:ext cx="2449" cy="762"/>
            </a:xfrm>
            <a:custGeom>
              <a:avLst/>
              <a:gdLst>
                <a:gd name="connsiteX0" fmla="*/ 537 w 2449"/>
                <a:gd name="connsiteY0" fmla="*/ 762 h 762"/>
                <a:gd name="connsiteX1" fmla="*/ 2252 w 2449"/>
                <a:gd name="connsiteY1" fmla="*/ 381 h 762"/>
                <a:gd name="connsiteX2" fmla="*/ 1871 w 2449"/>
                <a:gd name="connsiteY2" fmla="*/ 0 h 762"/>
                <a:gd name="connsiteX3" fmla="*/ 156 w 2449"/>
                <a:gd name="connsiteY3" fmla="*/ 381 h 762"/>
                <a:gd name="connsiteX4" fmla="*/ 537 w 2449"/>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9" h="762">
                  <a:moveTo>
                    <a:pt x="537" y="762"/>
                  </a:moveTo>
                  <a:cubicBezTo>
                    <a:pt x="1109" y="762"/>
                    <a:pt x="1871" y="571"/>
                    <a:pt x="2252" y="381"/>
                  </a:cubicBezTo>
                  <a:cubicBezTo>
                    <a:pt x="2633" y="191"/>
                    <a:pt x="2442" y="0"/>
                    <a:pt x="1871" y="0"/>
                  </a:cubicBezTo>
                  <a:cubicBezTo>
                    <a:pt x="1299" y="0"/>
                    <a:pt x="537" y="191"/>
                    <a:pt x="156" y="381"/>
                  </a:cubicBezTo>
                  <a:cubicBezTo>
                    <a:pt x="-130" y="571"/>
                    <a:pt x="-34" y="762"/>
                    <a:pt x="537" y="762"/>
                  </a:cubicBezTo>
                  <a:close/>
                </a:path>
              </a:pathLst>
            </a:custGeom>
            <a:grpFill/>
            <a:ln w="9525" cap="flat">
              <a:noFill/>
              <a:prstDash val="solid"/>
              <a:miter/>
            </a:ln>
          </p:spPr>
          <p:txBody>
            <a:bodyPr rtlCol="0" anchor="ctr"/>
            <a:lstStyle/>
            <a:p>
              <a:endParaRPr lang="zh-CN" altLang="en-US"/>
            </a:p>
          </p:txBody>
        </p:sp>
        <p:sp>
          <p:nvSpPr>
            <p:cNvPr id="429" name="任意多边形: 形状 428"/>
            <p:cNvSpPr/>
            <p:nvPr/>
          </p:nvSpPr>
          <p:spPr>
            <a:xfrm>
              <a:off x="4704008" y="3684936"/>
              <a:ext cx="5539" cy="1714"/>
            </a:xfrm>
            <a:custGeom>
              <a:avLst/>
              <a:gdLst>
                <a:gd name="connsiteX0" fmla="*/ 1341 w 5539"/>
                <a:gd name="connsiteY0" fmla="*/ 1715 h 1714"/>
                <a:gd name="connsiteX1" fmla="*/ 5151 w 5539"/>
                <a:gd name="connsiteY1" fmla="*/ 857 h 1714"/>
                <a:gd name="connsiteX2" fmla="*/ 4198 w 5539"/>
                <a:gd name="connsiteY2" fmla="*/ 0 h 1714"/>
                <a:gd name="connsiteX3" fmla="*/ 388 w 5539"/>
                <a:gd name="connsiteY3" fmla="*/ 857 h 1714"/>
                <a:gd name="connsiteX4" fmla="*/ 1341 w 5539"/>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9" h="1714">
                  <a:moveTo>
                    <a:pt x="1341" y="1715"/>
                  </a:moveTo>
                  <a:cubicBezTo>
                    <a:pt x="2674" y="1715"/>
                    <a:pt x="4389" y="1333"/>
                    <a:pt x="5151" y="857"/>
                  </a:cubicBezTo>
                  <a:cubicBezTo>
                    <a:pt x="5913" y="381"/>
                    <a:pt x="5532" y="0"/>
                    <a:pt x="4198" y="0"/>
                  </a:cubicBezTo>
                  <a:cubicBezTo>
                    <a:pt x="2865" y="0"/>
                    <a:pt x="1150" y="381"/>
                    <a:pt x="388" y="857"/>
                  </a:cubicBezTo>
                  <a:cubicBezTo>
                    <a:pt x="-374" y="1333"/>
                    <a:pt x="7" y="1715"/>
                    <a:pt x="1341" y="1715"/>
                  </a:cubicBezTo>
                  <a:close/>
                </a:path>
              </a:pathLst>
            </a:custGeom>
            <a:grpFill/>
            <a:ln w="9525" cap="flat">
              <a:noFill/>
              <a:prstDash val="solid"/>
              <a:miter/>
            </a:ln>
          </p:spPr>
          <p:txBody>
            <a:bodyPr rtlCol="0" anchor="ctr"/>
            <a:lstStyle/>
            <a:p>
              <a:endParaRPr lang="zh-CN" altLang="en-US"/>
            </a:p>
          </p:txBody>
        </p:sp>
        <p:sp>
          <p:nvSpPr>
            <p:cNvPr id="430" name="任意多边形: 形状 429"/>
            <p:cNvSpPr/>
            <p:nvPr/>
          </p:nvSpPr>
          <p:spPr>
            <a:xfrm>
              <a:off x="4797362" y="3684365"/>
              <a:ext cx="9046" cy="2762"/>
            </a:xfrm>
            <a:custGeom>
              <a:avLst/>
              <a:gdLst>
                <a:gd name="connsiteX0" fmla="*/ 2380 w 9046"/>
                <a:gd name="connsiteY0" fmla="*/ 2762 h 2762"/>
                <a:gd name="connsiteX1" fmla="*/ 8476 w 9046"/>
                <a:gd name="connsiteY1" fmla="*/ 1429 h 2762"/>
                <a:gd name="connsiteX2" fmla="*/ 6666 w 9046"/>
                <a:gd name="connsiteY2" fmla="*/ 0 h 2762"/>
                <a:gd name="connsiteX3" fmla="*/ 570 w 9046"/>
                <a:gd name="connsiteY3" fmla="*/ 1429 h 2762"/>
                <a:gd name="connsiteX4" fmla="*/ 2380 w 9046"/>
                <a:gd name="connsiteY4" fmla="*/ 2762 h 2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6" h="2762">
                  <a:moveTo>
                    <a:pt x="2380" y="2762"/>
                  </a:moveTo>
                  <a:cubicBezTo>
                    <a:pt x="4571" y="2762"/>
                    <a:pt x="7333" y="2191"/>
                    <a:pt x="8476" y="1429"/>
                  </a:cubicBezTo>
                  <a:cubicBezTo>
                    <a:pt x="9714" y="667"/>
                    <a:pt x="8857" y="0"/>
                    <a:pt x="6666" y="0"/>
                  </a:cubicBezTo>
                  <a:cubicBezTo>
                    <a:pt x="4475" y="0"/>
                    <a:pt x="1713" y="571"/>
                    <a:pt x="570" y="1429"/>
                  </a:cubicBezTo>
                  <a:cubicBezTo>
                    <a:pt x="-668" y="2191"/>
                    <a:pt x="189" y="2762"/>
                    <a:pt x="2380" y="2762"/>
                  </a:cubicBezTo>
                  <a:close/>
                </a:path>
              </a:pathLst>
            </a:custGeom>
            <a:grpFill/>
            <a:ln w="9525" cap="flat">
              <a:noFill/>
              <a:prstDash val="solid"/>
              <a:miter/>
            </a:ln>
          </p:spPr>
          <p:txBody>
            <a:bodyPr rtlCol="0" anchor="ctr"/>
            <a:lstStyle/>
            <a:p>
              <a:endParaRPr lang="zh-CN" altLang="en-US"/>
            </a:p>
          </p:txBody>
        </p:sp>
        <p:sp>
          <p:nvSpPr>
            <p:cNvPr id="431" name="任意多边形: 形状 430"/>
            <p:cNvSpPr/>
            <p:nvPr/>
          </p:nvSpPr>
          <p:spPr>
            <a:xfrm>
              <a:off x="4890473" y="3683793"/>
              <a:ext cx="13038" cy="4000"/>
            </a:xfrm>
            <a:custGeom>
              <a:avLst/>
              <a:gdLst>
                <a:gd name="connsiteX0" fmla="*/ 3567 w 13038"/>
                <a:gd name="connsiteY0" fmla="*/ 4000 h 4000"/>
                <a:gd name="connsiteX1" fmla="*/ 12330 w 13038"/>
                <a:gd name="connsiteY1" fmla="*/ 2000 h 4000"/>
                <a:gd name="connsiteX2" fmla="*/ 9472 w 13038"/>
                <a:gd name="connsiteY2" fmla="*/ 0 h 4000"/>
                <a:gd name="connsiteX3" fmla="*/ 709 w 13038"/>
                <a:gd name="connsiteY3" fmla="*/ 2000 h 4000"/>
                <a:gd name="connsiteX4" fmla="*/ 3567 w 13038"/>
                <a:gd name="connsiteY4" fmla="*/ 4000 h 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8" h="4000">
                  <a:moveTo>
                    <a:pt x="3567" y="4000"/>
                  </a:moveTo>
                  <a:cubicBezTo>
                    <a:pt x="6805" y="4000"/>
                    <a:pt x="10710" y="3048"/>
                    <a:pt x="12330" y="2000"/>
                  </a:cubicBezTo>
                  <a:cubicBezTo>
                    <a:pt x="13949" y="857"/>
                    <a:pt x="12711" y="0"/>
                    <a:pt x="9472" y="0"/>
                  </a:cubicBezTo>
                  <a:cubicBezTo>
                    <a:pt x="6234" y="0"/>
                    <a:pt x="2328" y="953"/>
                    <a:pt x="709" y="2000"/>
                  </a:cubicBezTo>
                  <a:cubicBezTo>
                    <a:pt x="-910" y="3143"/>
                    <a:pt x="328" y="4000"/>
                    <a:pt x="3567" y="4000"/>
                  </a:cubicBezTo>
                  <a:close/>
                </a:path>
              </a:pathLst>
            </a:custGeom>
            <a:grpFill/>
            <a:ln w="9525" cap="flat">
              <a:noFill/>
              <a:prstDash val="solid"/>
              <a:miter/>
            </a:ln>
          </p:spPr>
          <p:txBody>
            <a:bodyPr rtlCol="0" anchor="ctr"/>
            <a:lstStyle/>
            <a:p>
              <a:endParaRPr lang="zh-CN" altLang="en-US"/>
            </a:p>
          </p:txBody>
        </p:sp>
        <p:sp>
          <p:nvSpPr>
            <p:cNvPr id="432" name="任意多边形: 形状 431"/>
            <p:cNvSpPr/>
            <p:nvPr/>
          </p:nvSpPr>
          <p:spPr>
            <a:xfrm>
              <a:off x="4983351" y="3683031"/>
              <a:ext cx="17495" cy="5524"/>
            </a:xfrm>
            <a:custGeom>
              <a:avLst/>
              <a:gdLst>
                <a:gd name="connsiteX0" fmla="*/ 5081 w 17495"/>
                <a:gd name="connsiteY0" fmla="*/ 5525 h 5524"/>
                <a:gd name="connsiteX1" fmla="*/ 16701 w 17495"/>
                <a:gd name="connsiteY1" fmla="*/ 2762 h 5524"/>
                <a:gd name="connsiteX2" fmla="*/ 12415 w 17495"/>
                <a:gd name="connsiteY2" fmla="*/ 0 h 5524"/>
                <a:gd name="connsiteX3" fmla="*/ 794 w 17495"/>
                <a:gd name="connsiteY3" fmla="*/ 2762 h 5524"/>
                <a:gd name="connsiteX4" fmla="*/ 5081 w 17495"/>
                <a:gd name="connsiteY4" fmla="*/ 5525 h 5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5" h="5524">
                  <a:moveTo>
                    <a:pt x="5081" y="5525"/>
                  </a:moveTo>
                  <a:cubicBezTo>
                    <a:pt x="9462" y="5525"/>
                    <a:pt x="14701" y="4286"/>
                    <a:pt x="16701" y="2762"/>
                  </a:cubicBezTo>
                  <a:cubicBezTo>
                    <a:pt x="18701" y="1238"/>
                    <a:pt x="16796" y="0"/>
                    <a:pt x="12415" y="0"/>
                  </a:cubicBezTo>
                  <a:cubicBezTo>
                    <a:pt x="8033" y="0"/>
                    <a:pt x="2890" y="1238"/>
                    <a:pt x="794" y="2762"/>
                  </a:cubicBezTo>
                  <a:cubicBezTo>
                    <a:pt x="-1206" y="4286"/>
                    <a:pt x="699" y="5525"/>
                    <a:pt x="5081" y="5525"/>
                  </a:cubicBezTo>
                  <a:close/>
                </a:path>
              </a:pathLst>
            </a:custGeom>
            <a:grpFill/>
            <a:ln w="9525" cap="flat">
              <a:noFill/>
              <a:prstDash val="solid"/>
              <a:miter/>
            </a:ln>
          </p:spPr>
          <p:txBody>
            <a:bodyPr rtlCol="0" anchor="ctr"/>
            <a:lstStyle/>
            <a:p>
              <a:endParaRPr lang="zh-CN" altLang="en-US"/>
            </a:p>
          </p:txBody>
        </p:sp>
        <p:sp>
          <p:nvSpPr>
            <p:cNvPr id="433" name="任意多边形: 形状 432"/>
            <p:cNvSpPr/>
            <p:nvPr/>
          </p:nvSpPr>
          <p:spPr>
            <a:xfrm>
              <a:off x="5075750" y="3682079"/>
              <a:ext cx="22898" cy="7429"/>
            </a:xfrm>
            <a:custGeom>
              <a:avLst/>
              <a:gdLst>
                <a:gd name="connsiteX0" fmla="*/ 6980 w 22898"/>
                <a:gd name="connsiteY0" fmla="*/ 7429 h 7429"/>
                <a:gd name="connsiteX1" fmla="*/ 22029 w 22898"/>
                <a:gd name="connsiteY1" fmla="*/ 3715 h 7429"/>
                <a:gd name="connsiteX2" fmla="*/ 15933 w 22898"/>
                <a:gd name="connsiteY2" fmla="*/ 0 h 7429"/>
                <a:gd name="connsiteX3" fmla="*/ 979 w 22898"/>
                <a:gd name="connsiteY3" fmla="*/ 3715 h 7429"/>
                <a:gd name="connsiteX4" fmla="*/ 6980 w 22898"/>
                <a:gd name="connsiteY4" fmla="*/ 7429 h 7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98" h="7429">
                  <a:moveTo>
                    <a:pt x="6980" y="7429"/>
                  </a:moveTo>
                  <a:cubicBezTo>
                    <a:pt x="12790" y="7429"/>
                    <a:pt x="19553" y="5715"/>
                    <a:pt x="22029" y="3715"/>
                  </a:cubicBezTo>
                  <a:cubicBezTo>
                    <a:pt x="24410" y="1714"/>
                    <a:pt x="21743" y="0"/>
                    <a:pt x="15933" y="0"/>
                  </a:cubicBezTo>
                  <a:cubicBezTo>
                    <a:pt x="10123" y="0"/>
                    <a:pt x="3455" y="1619"/>
                    <a:pt x="979" y="3715"/>
                  </a:cubicBezTo>
                  <a:cubicBezTo>
                    <a:pt x="-1593" y="5715"/>
                    <a:pt x="1074" y="7429"/>
                    <a:pt x="6980" y="7429"/>
                  </a:cubicBezTo>
                  <a:close/>
                </a:path>
              </a:pathLst>
            </a:custGeom>
            <a:grpFill/>
            <a:ln w="9525" cap="flat">
              <a:noFill/>
              <a:prstDash val="solid"/>
              <a:miter/>
            </a:ln>
          </p:spPr>
          <p:txBody>
            <a:bodyPr rtlCol="0" anchor="ctr"/>
            <a:lstStyle/>
            <a:p>
              <a:endParaRPr lang="zh-CN" altLang="en-US"/>
            </a:p>
          </p:txBody>
        </p:sp>
        <p:sp>
          <p:nvSpPr>
            <p:cNvPr id="434" name="任意多边形: 形状 433"/>
            <p:cNvSpPr/>
            <p:nvPr/>
          </p:nvSpPr>
          <p:spPr>
            <a:xfrm>
              <a:off x="5168157" y="3681221"/>
              <a:ext cx="28224" cy="9239"/>
            </a:xfrm>
            <a:custGeom>
              <a:avLst/>
              <a:gdLst>
                <a:gd name="connsiteX0" fmla="*/ 9156 w 28224"/>
                <a:gd name="connsiteY0" fmla="*/ 9239 h 9239"/>
                <a:gd name="connsiteX1" fmla="*/ 27349 w 28224"/>
                <a:gd name="connsiteY1" fmla="*/ 4572 h 9239"/>
                <a:gd name="connsiteX2" fmla="*/ 19157 w 28224"/>
                <a:gd name="connsiteY2" fmla="*/ 0 h 9239"/>
                <a:gd name="connsiteX3" fmla="*/ 965 w 28224"/>
                <a:gd name="connsiteY3" fmla="*/ 4572 h 9239"/>
                <a:gd name="connsiteX4" fmla="*/ 9156 w 28224"/>
                <a:gd name="connsiteY4" fmla="*/ 9239 h 9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4" h="9239">
                  <a:moveTo>
                    <a:pt x="9156" y="9239"/>
                  </a:moveTo>
                  <a:cubicBezTo>
                    <a:pt x="16490" y="9239"/>
                    <a:pt x="24682" y="7144"/>
                    <a:pt x="27349" y="4572"/>
                  </a:cubicBezTo>
                  <a:cubicBezTo>
                    <a:pt x="30016" y="2000"/>
                    <a:pt x="26396" y="0"/>
                    <a:pt x="19157" y="0"/>
                  </a:cubicBezTo>
                  <a:cubicBezTo>
                    <a:pt x="11918" y="0"/>
                    <a:pt x="3822" y="2096"/>
                    <a:pt x="965" y="4572"/>
                  </a:cubicBezTo>
                  <a:cubicBezTo>
                    <a:pt x="-1893" y="7144"/>
                    <a:pt x="1822" y="9239"/>
                    <a:pt x="9156" y="9239"/>
                  </a:cubicBezTo>
                  <a:close/>
                </a:path>
              </a:pathLst>
            </a:custGeom>
            <a:grpFill/>
            <a:ln w="9525" cap="flat">
              <a:noFill/>
              <a:prstDash val="solid"/>
              <a:miter/>
            </a:ln>
          </p:spPr>
          <p:txBody>
            <a:bodyPr rtlCol="0" anchor="ctr"/>
            <a:lstStyle/>
            <a:p>
              <a:endParaRPr lang="zh-CN" altLang="en-US"/>
            </a:p>
          </p:txBody>
        </p:sp>
        <p:sp>
          <p:nvSpPr>
            <p:cNvPr id="435" name="任意多边形: 形状 434"/>
            <p:cNvSpPr/>
            <p:nvPr/>
          </p:nvSpPr>
          <p:spPr>
            <a:xfrm>
              <a:off x="5260402" y="3680174"/>
              <a:ext cx="33944" cy="11334"/>
            </a:xfrm>
            <a:custGeom>
              <a:avLst/>
              <a:gdLst>
                <a:gd name="connsiteX0" fmla="*/ 11589 w 33944"/>
                <a:gd name="connsiteY0" fmla="*/ 11335 h 11334"/>
                <a:gd name="connsiteX1" fmla="*/ 33115 w 33944"/>
                <a:gd name="connsiteY1" fmla="*/ 5620 h 11334"/>
                <a:gd name="connsiteX2" fmla="*/ 22352 w 33944"/>
                <a:gd name="connsiteY2" fmla="*/ 0 h 11334"/>
                <a:gd name="connsiteX3" fmla="*/ 921 w 33944"/>
                <a:gd name="connsiteY3" fmla="*/ 5620 h 11334"/>
                <a:gd name="connsiteX4" fmla="*/ 11589 w 33944"/>
                <a:gd name="connsiteY4" fmla="*/ 11335 h 11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4" h="11334">
                  <a:moveTo>
                    <a:pt x="11589" y="11335"/>
                  </a:moveTo>
                  <a:cubicBezTo>
                    <a:pt x="20542" y="11335"/>
                    <a:pt x="30163" y="8763"/>
                    <a:pt x="33115" y="5620"/>
                  </a:cubicBezTo>
                  <a:cubicBezTo>
                    <a:pt x="35973" y="2477"/>
                    <a:pt x="31210" y="0"/>
                    <a:pt x="22352" y="0"/>
                  </a:cubicBezTo>
                  <a:cubicBezTo>
                    <a:pt x="13494" y="0"/>
                    <a:pt x="3969" y="2477"/>
                    <a:pt x="921" y="5620"/>
                  </a:cubicBezTo>
                  <a:cubicBezTo>
                    <a:pt x="-2127" y="8763"/>
                    <a:pt x="2635" y="11335"/>
                    <a:pt x="11589" y="11335"/>
                  </a:cubicBezTo>
                  <a:close/>
                </a:path>
              </a:pathLst>
            </a:custGeom>
            <a:grpFill/>
            <a:ln w="9525" cap="flat">
              <a:noFill/>
              <a:prstDash val="solid"/>
              <a:miter/>
            </a:ln>
          </p:spPr>
          <p:txBody>
            <a:bodyPr rtlCol="0" anchor="ctr"/>
            <a:lstStyle/>
            <a:p>
              <a:endParaRPr lang="zh-CN" altLang="en-US"/>
            </a:p>
          </p:txBody>
        </p:sp>
        <p:sp>
          <p:nvSpPr>
            <p:cNvPr id="436" name="任意多边形: 形状 435"/>
            <p:cNvSpPr/>
            <p:nvPr/>
          </p:nvSpPr>
          <p:spPr>
            <a:xfrm>
              <a:off x="5352405" y="3679126"/>
              <a:ext cx="40154" cy="13430"/>
            </a:xfrm>
            <a:custGeom>
              <a:avLst/>
              <a:gdLst>
                <a:gd name="connsiteX0" fmla="*/ 14455 w 40154"/>
                <a:gd name="connsiteY0" fmla="*/ 13430 h 13430"/>
                <a:gd name="connsiteX1" fmla="*/ 39410 w 40154"/>
                <a:gd name="connsiteY1" fmla="*/ 6668 h 13430"/>
                <a:gd name="connsiteX2" fmla="*/ 25694 w 40154"/>
                <a:gd name="connsiteY2" fmla="*/ 0 h 13430"/>
                <a:gd name="connsiteX3" fmla="*/ 834 w 40154"/>
                <a:gd name="connsiteY3" fmla="*/ 6668 h 13430"/>
                <a:gd name="connsiteX4" fmla="*/ 14455 w 40154"/>
                <a:gd name="connsiteY4" fmla="*/ 13430 h 13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54" h="13430">
                  <a:moveTo>
                    <a:pt x="14455" y="13430"/>
                  </a:moveTo>
                  <a:cubicBezTo>
                    <a:pt x="25218" y="13430"/>
                    <a:pt x="36362" y="10382"/>
                    <a:pt x="39410" y="6668"/>
                  </a:cubicBezTo>
                  <a:cubicBezTo>
                    <a:pt x="42363" y="2953"/>
                    <a:pt x="36267" y="0"/>
                    <a:pt x="25694" y="0"/>
                  </a:cubicBezTo>
                  <a:cubicBezTo>
                    <a:pt x="15122" y="0"/>
                    <a:pt x="4073" y="2953"/>
                    <a:pt x="834" y="6668"/>
                  </a:cubicBezTo>
                  <a:cubicBezTo>
                    <a:pt x="-2309" y="10382"/>
                    <a:pt x="3692" y="13430"/>
                    <a:pt x="14455" y="13430"/>
                  </a:cubicBezTo>
                  <a:close/>
                </a:path>
              </a:pathLst>
            </a:custGeom>
            <a:grpFill/>
            <a:ln w="9525" cap="flat">
              <a:noFill/>
              <a:prstDash val="solid"/>
              <a:miter/>
            </a:ln>
          </p:spPr>
          <p:txBody>
            <a:bodyPr rtlCol="0" anchor="ctr"/>
            <a:lstStyle/>
            <a:p>
              <a:endParaRPr lang="zh-CN" altLang="en-US"/>
            </a:p>
          </p:txBody>
        </p:sp>
        <p:sp>
          <p:nvSpPr>
            <p:cNvPr id="437" name="任意多边形: 形状 436"/>
            <p:cNvSpPr/>
            <p:nvPr/>
          </p:nvSpPr>
          <p:spPr>
            <a:xfrm>
              <a:off x="5444214" y="3677888"/>
              <a:ext cx="46725" cy="15906"/>
            </a:xfrm>
            <a:custGeom>
              <a:avLst/>
              <a:gdLst>
                <a:gd name="connsiteX0" fmla="*/ 17706 w 46725"/>
                <a:gd name="connsiteY0" fmla="*/ 15907 h 15906"/>
                <a:gd name="connsiteX1" fmla="*/ 46090 w 46725"/>
                <a:gd name="connsiteY1" fmla="*/ 7906 h 15906"/>
                <a:gd name="connsiteX2" fmla="*/ 29040 w 46725"/>
                <a:gd name="connsiteY2" fmla="*/ 0 h 15906"/>
                <a:gd name="connsiteX3" fmla="*/ 751 w 46725"/>
                <a:gd name="connsiteY3" fmla="*/ 7906 h 15906"/>
                <a:gd name="connsiteX4" fmla="*/ 17706 w 46725"/>
                <a:gd name="connsiteY4" fmla="*/ 15907 h 1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25" h="15906">
                  <a:moveTo>
                    <a:pt x="17706" y="15907"/>
                  </a:moveTo>
                  <a:cubicBezTo>
                    <a:pt x="30374" y="15907"/>
                    <a:pt x="43138" y="12287"/>
                    <a:pt x="46090" y="7906"/>
                  </a:cubicBezTo>
                  <a:cubicBezTo>
                    <a:pt x="49043" y="3524"/>
                    <a:pt x="41423" y="0"/>
                    <a:pt x="29040" y="0"/>
                  </a:cubicBezTo>
                  <a:cubicBezTo>
                    <a:pt x="16658" y="0"/>
                    <a:pt x="3990" y="3524"/>
                    <a:pt x="751" y="7906"/>
                  </a:cubicBezTo>
                  <a:cubicBezTo>
                    <a:pt x="-2487" y="12287"/>
                    <a:pt x="5038" y="15907"/>
                    <a:pt x="17706" y="15907"/>
                  </a:cubicBezTo>
                  <a:close/>
                </a:path>
              </a:pathLst>
            </a:custGeom>
            <a:grpFill/>
            <a:ln w="9525" cap="flat">
              <a:noFill/>
              <a:prstDash val="solid"/>
              <a:miter/>
            </a:ln>
          </p:spPr>
          <p:txBody>
            <a:bodyPr rtlCol="0" anchor="ctr"/>
            <a:lstStyle/>
            <a:p>
              <a:endParaRPr lang="zh-CN" altLang="en-US"/>
            </a:p>
          </p:txBody>
        </p:sp>
        <p:sp>
          <p:nvSpPr>
            <p:cNvPr id="438" name="任意多边形: 形状 437"/>
            <p:cNvSpPr/>
            <p:nvPr/>
          </p:nvSpPr>
          <p:spPr>
            <a:xfrm>
              <a:off x="5535763" y="3676650"/>
              <a:ext cx="53825" cy="18478"/>
            </a:xfrm>
            <a:custGeom>
              <a:avLst/>
              <a:gdLst>
                <a:gd name="connsiteX0" fmla="*/ 21502 w 53825"/>
                <a:gd name="connsiteY0" fmla="*/ 18479 h 18478"/>
                <a:gd name="connsiteX1" fmla="*/ 53315 w 53825"/>
                <a:gd name="connsiteY1" fmla="*/ 9144 h 18478"/>
                <a:gd name="connsiteX2" fmla="*/ 32360 w 53825"/>
                <a:gd name="connsiteY2" fmla="*/ 0 h 18478"/>
                <a:gd name="connsiteX3" fmla="*/ 642 w 53825"/>
                <a:gd name="connsiteY3" fmla="*/ 9144 h 18478"/>
                <a:gd name="connsiteX4" fmla="*/ 21502 w 53825"/>
                <a:gd name="connsiteY4" fmla="*/ 18479 h 1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25" h="18478">
                  <a:moveTo>
                    <a:pt x="21502" y="18479"/>
                  </a:moveTo>
                  <a:cubicBezTo>
                    <a:pt x="36265" y="18479"/>
                    <a:pt x="50553" y="14288"/>
                    <a:pt x="53315" y="9144"/>
                  </a:cubicBezTo>
                  <a:cubicBezTo>
                    <a:pt x="56173" y="4096"/>
                    <a:pt x="46743" y="0"/>
                    <a:pt x="32360" y="0"/>
                  </a:cubicBezTo>
                  <a:cubicBezTo>
                    <a:pt x="17977" y="0"/>
                    <a:pt x="3785" y="4096"/>
                    <a:pt x="642" y="9144"/>
                  </a:cubicBezTo>
                  <a:cubicBezTo>
                    <a:pt x="-2597" y="14288"/>
                    <a:pt x="6738" y="18479"/>
                    <a:pt x="21502" y="18479"/>
                  </a:cubicBezTo>
                  <a:close/>
                </a:path>
              </a:pathLst>
            </a:custGeom>
            <a:grpFill/>
            <a:ln w="9525" cap="flat">
              <a:noFill/>
              <a:prstDash val="solid"/>
              <a:miter/>
            </a:ln>
          </p:spPr>
          <p:txBody>
            <a:bodyPr rtlCol="0" anchor="ctr"/>
            <a:lstStyle/>
            <a:p>
              <a:endParaRPr lang="zh-CN" altLang="en-US"/>
            </a:p>
          </p:txBody>
        </p:sp>
        <p:sp>
          <p:nvSpPr>
            <p:cNvPr id="439" name="任意多边形: 形状 438"/>
            <p:cNvSpPr/>
            <p:nvPr/>
          </p:nvSpPr>
          <p:spPr>
            <a:xfrm>
              <a:off x="5627347" y="3675411"/>
              <a:ext cx="60941" cy="21050"/>
            </a:xfrm>
            <a:custGeom>
              <a:avLst/>
              <a:gdLst>
                <a:gd name="connsiteX0" fmla="*/ 25549 w 60941"/>
                <a:gd name="connsiteY0" fmla="*/ 21050 h 21050"/>
                <a:gd name="connsiteX1" fmla="*/ 60601 w 60941"/>
                <a:gd name="connsiteY1" fmla="*/ 10382 h 21050"/>
                <a:gd name="connsiteX2" fmla="*/ 35360 w 60941"/>
                <a:gd name="connsiteY2" fmla="*/ 0 h 21050"/>
                <a:gd name="connsiteX3" fmla="*/ 499 w 60941"/>
                <a:gd name="connsiteY3" fmla="*/ 10382 h 21050"/>
                <a:gd name="connsiteX4" fmla="*/ 25549 w 60941"/>
                <a:gd name="connsiteY4" fmla="*/ 21050 h 21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1" h="21050">
                  <a:moveTo>
                    <a:pt x="25549" y="21050"/>
                  </a:moveTo>
                  <a:cubicBezTo>
                    <a:pt x="42409" y="21050"/>
                    <a:pt x="58030" y="16193"/>
                    <a:pt x="60601" y="10382"/>
                  </a:cubicBezTo>
                  <a:cubicBezTo>
                    <a:pt x="63078" y="4572"/>
                    <a:pt x="51743" y="0"/>
                    <a:pt x="35360" y="0"/>
                  </a:cubicBezTo>
                  <a:cubicBezTo>
                    <a:pt x="18977" y="0"/>
                    <a:pt x="3356" y="4572"/>
                    <a:pt x="499" y="10382"/>
                  </a:cubicBezTo>
                  <a:cubicBezTo>
                    <a:pt x="-2549" y="16193"/>
                    <a:pt x="8690" y="21050"/>
                    <a:pt x="25549" y="21050"/>
                  </a:cubicBezTo>
                  <a:close/>
                </a:path>
              </a:pathLst>
            </a:custGeom>
            <a:grpFill/>
            <a:ln w="9525" cap="flat">
              <a:noFill/>
              <a:prstDash val="solid"/>
              <a:miter/>
            </a:ln>
          </p:spPr>
          <p:txBody>
            <a:bodyPr rtlCol="0" anchor="ctr"/>
            <a:lstStyle/>
            <a:p>
              <a:endParaRPr lang="zh-CN" altLang="en-US"/>
            </a:p>
          </p:txBody>
        </p:sp>
        <p:sp>
          <p:nvSpPr>
            <p:cNvPr id="440" name="任意多边形: 形状 439"/>
            <p:cNvSpPr/>
            <p:nvPr/>
          </p:nvSpPr>
          <p:spPr>
            <a:xfrm>
              <a:off x="5718589" y="3674078"/>
              <a:ext cx="68504" cy="23812"/>
            </a:xfrm>
            <a:custGeom>
              <a:avLst/>
              <a:gdLst>
                <a:gd name="connsiteX0" fmla="*/ 30224 w 68504"/>
                <a:gd name="connsiteY0" fmla="*/ 23813 h 23812"/>
                <a:gd name="connsiteX1" fmla="*/ 68324 w 68504"/>
                <a:gd name="connsiteY1" fmla="*/ 11716 h 23812"/>
                <a:gd name="connsiteX2" fmla="*/ 38320 w 68504"/>
                <a:gd name="connsiteY2" fmla="*/ 0 h 23812"/>
                <a:gd name="connsiteX3" fmla="*/ 316 w 68504"/>
                <a:gd name="connsiteY3" fmla="*/ 11716 h 23812"/>
                <a:gd name="connsiteX4" fmla="*/ 30224 w 68504"/>
                <a:gd name="connsiteY4" fmla="*/ 23813 h 23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4" h="23812">
                  <a:moveTo>
                    <a:pt x="30224" y="23813"/>
                  </a:moveTo>
                  <a:cubicBezTo>
                    <a:pt x="49274" y="23813"/>
                    <a:pt x="66419" y="18288"/>
                    <a:pt x="68324" y="11716"/>
                  </a:cubicBezTo>
                  <a:cubicBezTo>
                    <a:pt x="70229" y="5144"/>
                    <a:pt x="56799" y="0"/>
                    <a:pt x="38320" y="0"/>
                  </a:cubicBezTo>
                  <a:cubicBezTo>
                    <a:pt x="19842" y="0"/>
                    <a:pt x="2792" y="5239"/>
                    <a:pt x="316" y="11716"/>
                  </a:cubicBezTo>
                  <a:cubicBezTo>
                    <a:pt x="-2256" y="18383"/>
                    <a:pt x="11174" y="23813"/>
                    <a:pt x="30224" y="23813"/>
                  </a:cubicBezTo>
                  <a:close/>
                </a:path>
              </a:pathLst>
            </a:custGeom>
            <a:grpFill/>
            <a:ln w="9525" cap="flat">
              <a:noFill/>
              <a:prstDash val="solid"/>
              <a:miter/>
            </a:ln>
          </p:spPr>
          <p:txBody>
            <a:bodyPr rtlCol="0" anchor="ctr"/>
            <a:lstStyle/>
            <a:p>
              <a:endParaRPr lang="zh-CN" altLang="en-US"/>
            </a:p>
          </p:txBody>
        </p:sp>
        <p:sp>
          <p:nvSpPr>
            <p:cNvPr id="441" name="任意多边形: 形状 440"/>
            <p:cNvSpPr/>
            <p:nvPr/>
          </p:nvSpPr>
          <p:spPr>
            <a:xfrm>
              <a:off x="5809901" y="3672649"/>
              <a:ext cx="76139" cy="26670"/>
            </a:xfrm>
            <a:custGeom>
              <a:avLst/>
              <a:gdLst>
                <a:gd name="connsiteX0" fmla="*/ 35209 w 76139"/>
                <a:gd name="connsiteY0" fmla="*/ 26670 h 26670"/>
                <a:gd name="connsiteX1" fmla="*/ 76072 w 76139"/>
                <a:gd name="connsiteY1" fmla="*/ 13145 h 26670"/>
                <a:gd name="connsiteX2" fmla="*/ 40924 w 76139"/>
                <a:gd name="connsiteY2" fmla="*/ 0 h 26670"/>
                <a:gd name="connsiteX3" fmla="*/ 157 w 76139"/>
                <a:gd name="connsiteY3" fmla="*/ 13145 h 26670"/>
                <a:gd name="connsiteX4" fmla="*/ 35209 w 76139"/>
                <a:gd name="connsiteY4" fmla="*/ 26670 h 26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139" h="26670">
                  <a:moveTo>
                    <a:pt x="35209" y="26670"/>
                  </a:moveTo>
                  <a:cubicBezTo>
                    <a:pt x="56545" y="26670"/>
                    <a:pt x="74833" y="20574"/>
                    <a:pt x="76072" y="13145"/>
                  </a:cubicBezTo>
                  <a:cubicBezTo>
                    <a:pt x="77310" y="5810"/>
                    <a:pt x="61593" y="0"/>
                    <a:pt x="40924" y="0"/>
                  </a:cubicBezTo>
                  <a:cubicBezTo>
                    <a:pt x="20350" y="0"/>
                    <a:pt x="2062" y="5810"/>
                    <a:pt x="157" y="13145"/>
                  </a:cubicBezTo>
                  <a:cubicBezTo>
                    <a:pt x="-1748" y="20574"/>
                    <a:pt x="13873" y="26670"/>
                    <a:pt x="35209" y="26670"/>
                  </a:cubicBezTo>
                  <a:close/>
                </a:path>
              </a:pathLst>
            </a:custGeom>
            <a:grpFill/>
            <a:ln w="9525" cap="flat">
              <a:noFill/>
              <a:prstDash val="solid"/>
              <a:miter/>
            </a:ln>
          </p:spPr>
          <p:txBody>
            <a:bodyPr rtlCol="0" anchor="ctr"/>
            <a:lstStyle/>
            <a:p>
              <a:endParaRPr lang="zh-CN" altLang="en-US"/>
            </a:p>
          </p:txBody>
        </p:sp>
        <p:sp>
          <p:nvSpPr>
            <p:cNvPr id="442" name="任意多边形: 形状 441"/>
            <p:cNvSpPr/>
            <p:nvPr/>
          </p:nvSpPr>
          <p:spPr>
            <a:xfrm>
              <a:off x="5900963" y="3671316"/>
              <a:ext cx="84454" cy="29527"/>
            </a:xfrm>
            <a:custGeom>
              <a:avLst/>
              <a:gdLst>
                <a:gd name="connsiteX0" fmla="*/ 40827 w 84454"/>
                <a:gd name="connsiteY0" fmla="*/ 29527 h 29527"/>
                <a:gd name="connsiteX1" fmla="*/ 84451 w 84454"/>
                <a:gd name="connsiteY1" fmla="*/ 14478 h 29527"/>
                <a:gd name="connsiteX2" fmla="*/ 43589 w 84454"/>
                <a:gd name="connsiteY2" fmla="*/ 0 h 29527"/>
                <a:gd name="connsiteX3" fmla="*/ 60 w 84454"/>
                <a:gd name="connsiteY3" fmla="*/ 14478 h 29527"/>
                <a:gd name="connsiteX4" fmla="*/ 40827 w 84454"/>
                <a:gd name="connsiteY4" fmla="*/ 29527 h 29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54" h="29527">
                  <a:moveTo>
                    <a:pt x="40827" y="29527"/>
                  </a:moveTo>
                  <a:cubicBezTo>
                    <a:pt x="64544" y="29527"/>
                    <a:pt x="84070" y="22670"/>
                    <a:pt x="84451" y="14478"/>
                  </a:cubicBezTo>
                  <a:cubicBezTo>
                    <a:pt x="84737" y="6382"/>
                    <a:pt x="66449" y="0"/>
                    <a:pt x="43589" y="0"/>
                  </a:cubicBezTo>
                  <a:cubicBezTo>
                    <a:pt x="20729" y="0"/>
                    <a:pt x="1203" y="6382"/>
                    <a:pt x="60" y="14478"/>
                  </a:cubicBezTo>
                  <a:cubicBezTo>
                    <a:pt x="-1179" y="22765"/>
                    <a:pt x="17014" y="29527"/>
                    <a:pt x="40827" y="29527"/>
                  </a:cubicBezTo>
                  <a:close/>
                </a:path>
              </a:pathLst>
            </a:custGeom>
            <a:grpFill/>
            <a:ln w="9525" cap="flat">
              <a:noFill/>
              <a:prstDash val="solid"/>
              <a:miter/>
            </a:ln>
          </p:spPr>
          <p:txBody>
            <a:bodyPr rtlCol="0" anchor="ctr"/>
            <a:lstStyle/>
            <a:p>
              <a:endParaRPr lang="zh-CN" altLang="en-US"/>
            </a:p>
          </p:txBody>
        </p:sp>
        <p:sp>
          <p:nvSpPr>
            <p:cNvPr id="443" name="任意多边形: 形状 442"/>
            <p:cNvSpPr/>
            <p:nvPr/>
          </p:nvSpPr>
          <p:spPr>
            <a:xfrm>
              <a:off x="5993983" y="3670554"/>
              <a:ext cx="88607" cy="31051"/>
            </a:xfrm>
            <a:custGeom>
              <a:avLst/>
              <a:gdLst>
                <a:gd name="connsiteX0" fmla="*/ 44771 w 88607"/>
                <a:gd name="connsiteY0" fmla="*/ 31051 h 31051"/>
                <a:gd name="connsiteX1" fmla="*/ 88586 w 88607"/>
                <a:gd name="connsiteY1" fmla="*/ 15240 h 31051"/>
                <a:gd name="connsiteX2" fmla="*/ 43818 w 88607"/>
                <a:gd name="connsiteY2" fmla="*/ 0 h 31051"/>
                <a:gd name="connsiteX3" fmla="*/ 3 w 88607"/>
                <a:gd name="connsiteY3" fmla="*/ 15240 h 31051"/>
                <a:gd name="connsiteX4" fmla="*/ 44771 w 88607"/>
                <a:gd name="connsiteY4" fmla="*/ 31051 h 31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07" h="31051">
                  <a:moveTo>
                    <a:pt x="44771" y="31051"/>
                  </a:moveTo>
                  <a:cubicBezTo>
                    <a:pt x="69726" y="31051"/>
                    <a:pt x="89348" y="23908"/>
                    <a:pt x="88586" y="15240"/>
                  </a:cubicBezTo>
                  <a:cubicBezTo>
                    <a:pt x="87824" y="6763"/>
                    <a:pt x="67821" y="0"/>
                    <a:pt x="43818" y="0"/>
                  </a:cubicBezTo>
                  <a:cubicBezTo>
                    <a:pt x="19815" y="0"/>
                    <a:pt x="194" y="6763"/>
                    <a:pt x="3" y="15240"/>
                  </a:cubicBezTo>
                  <a:cubicBezTo>
                    <a:pt x="-283" y="23908"/>
                    <a:pt x="19815" y="31051"/>
                    <a:pt x="44771" y="31051"/>
                  </a:cubicBezTo>
                  <a:close/>
                </a:path>
              </a:pathLst>
            </a:custGeom>
            <a:grpFill/>
            <a:ln w="9525" cap="flat">
              <a:noFill/>
              <a:prstDash val="solid"/>
              <a:miter/>
            </a:ln>
          </p:spPr>
          <p:txBody>
            <a:bodyPr rtlCol="0" anchor="ctr"/>
            <a:lstStyle/>
            <a:p>
              <a:endParaRPr lang="zh-CN" altLang="en-US"/>
            </a:p>
          </p:txBody>
        </p:sp>
        <p:sp>
          <p:nvSpPr>
            <p:cNvPr id="444" name="任意多边形: 形状 443"/>
            <p:cNvSpPr/>
            <p:nvPr/>
          </p:nvSpPr>
          <p:spPr>
            <a:xfrm>
              <a:off x="6092165" y="3671601"/>
              <a:ext cx="82436" cy="28860"/>
            </a:xfrm>
            <a:custGeom>
              <a:avLst/>
              <a:gdLst>
                <a:gd name="connsiteX0" fmla="*/ 43458 w 82436"/>
                <a:gd name="connsiteY0" fmla="*/ 28861 h 28860"/>
                <a:gd name="connsiteX1" fmla="*/ 82320 w 82436"/>
                <a:gd name="connsiteY1" fmla="*/ 14192 h 28860"/>
                <a:gd name="connsiteX2" fmla="*/ 38981 w 82436"/>
                <a:gd name="connsiteY2" fmla="*/ 0 h 28860"/>
                <a:gd name="connsiteX3" fmla="*/ 24 w 82436"/>
                <a:gd name="connsiteY3" fmla="*/ 14192 h 28860"/>
                <a:gd name="connsiteX4" fmla="*/ 43458 w 82436"/>
                <a:gd name="connsiteY4" fmla="*/ 28861 h 28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36" h="28860">
                  <a:moveTo>
                    <a:pt x="43458" y="28861"/>
                  </a:moveTo>
                  <a:cubicBezTo>
                    <a:pt x="66604" y="28861"/>
                    <a:pt x="84034" y="22193"/>
                    <a:pt x="82320" y="14192"/>
                  </a:cubicBezTo>
                  <a:cubicBezTo>
                    <a:pt x="80701" y="6287"/>
                    <a:pt x="61270" y="0"/>
                    <a:pt x="38981" y="0"/>
                  </a:cubicBezTo>
                  <a:cubicBezTo>
                    <a:pt x="16693" y="0"/>
                    <a:pt x="-738" y="6287"/>
                    <a:pt x="24" y="14192"/>
                  </a:cubicBezTo>
                  <a:cubicBezTo>
                    <a:pt x="881" y="22193"/>
                    <a:pt x="20312" y="28861"/>
                    <a:pt x="43458" y="28861"/>
                  </a:cubicBezTo>
                  <a:close/>
                </a:path>
              </a:pathLst>
            </a:custGeom>
            <a:grpFill/>
            <a:ln w="9525" cap="flat">
              <a:noFill/>
              <a:prstDash val="solid"/>
              <a:miter/>
            </a:ln>
          </p:spPr>
          <p:txBody>
            <a:bodyPr rtlCol="0" anchor="ctr"/>
            <a:lstStyle/>
            <a:p>
              <a:endParaRPr lang="zh-CN" altLang="en-US"/>
            </a:p>
          </p:txBody>
        </p:sp>
        <p:sp>
          <p:nvSpPr>
            <p:cNvPr id="445" name="任意多边形: 形状 444"/>
            <p:cNvSpPr/>
            <p:nvPr/>
          </p:nvSpPr>
          <p:spPr>
            <a:xfrm>
              <a:off x="6191130" y="3672935"/>
              <a:ext cx="74757" cy="26098"/>
            </a:xfrm>
            <a:custGeom>
              <a:avLst/>
              <a:gdLst>
                <a:gd name="connsiteX0" fmla="*/ 40982 w 74757"/>
                <a:gd name="connsiteY0" fmla="*/ 26099 h 26098"/>
                <a:gd name="connsiteX1" fmla="*/ 74510 w 74757"/>
                <a:gd name="connsiteY1" fmla="*/ 12859 h 26098"/>
                <a:gd name="connsiteX2" fmla="*/ 33743 w 74757"/>
                <a:gd name="connsiteY2" fmla="*/ 0 h 26098"/>
                <a:gd name="connsiteX3" fmla="*/ 119 w 74757"/>
                <a:gd name="connsiteY3" fmla="*/ 12859 h 26098"/>
                <a:gd name="connsiteX4" fmla="*/ 40982 w 74757"/>
                <a:gd name="connsiteY4" fmla="*/ 26099 h 26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57" h="26098">
                  <a:moveTo>
                    <a:pt x="40982" y="26099"/>
                  </a:moveTo>
                  <a:cubicBezTo>
                    <a:pt x="61841" y="26099"/>
                    <a:pt x="76891" y="20098"/>
                    <a:pt x="74510" y="12859"/>
                  </a:cubicBezTo>
                  <a:cubicBezTo>
                    <a:pt x="72224" y="5715"/>
                    <a:pt x="53936" y="0"/>
                    <a:pt x="33743" y="0"/>
                  </a:cubicBezTo>
                  <a:cubicBezTo>
                    <a:pt x="13550" y="0"/>
                    <a:pt x="-1500" y="5715"/>
                    <a:pt x="119" y="12859"/>
                  </a:cubicBezTo>
                  <a:cubicBezTo>
                    <a:pt x="1834" y="20098"/>
                    <a:pt x="20122" y="26099"/>
                    <a:pt x="40982" y="26099"/>
                  </a:cubicBezTo>
                  <a:close/>
                </a:path>
              </a:pathLst>
            </a:custGeom>
            <a:grpFill/>
            <a:ln w="9525" cap="flat">
              <a:noFill/>
              <a:prstDash val="solid"/>
              <a:miter/>
            </a:ln>
          </p:spPr>
          <p:txBody>
            <a:bodyPr rtlCol="0" anchor="ctr"/>
            <a:lstStyle/>
            <a:p>
              <a:endParaRPr lang="zh-CN" altLang="en-US"/>
            </a:p>
          </p:txBody>
        </p:sp>
        <p:sp>
          <p:nvSpPr>
            <p:cNvPr id="446" name="任意多边形: 形状 445"/>
            <p:cNvSpPr/>
            <p:nvPr/>
          </p:nvSpPr>
          <p:spPr>
            <a:xfrm>
              <a:off x="6290120" y="3674268"/>
              <a:ext cx="67075" cy="23336"/>
            </a:xfrm>
            <a:custGeom>
              <a:avLst/>
              <a:gdLst>
                <a:gd name="connsiteX0" fmla="*/ 38193 w 67075"/>
                <a:gd name="connsiteY0" fmla="*/ 23336 h 23336"/>
                <a:gd name="connsiteX1" fmla="*/ 66673 w 67075"/>
                <a:gd name="connsiteY1" fmla="*/ 11525 h 23336"/>
                <a:gd name="connsiteX2" fmla="*/ 28859 w 67075"/>
                <a:gd name="connsiteY2" fmla="*/ 0 h 23336"/>
                <a:gd name="connsiteX3" fmla="*/ 284 w 67075"/>
                <a:gd name="connsiteY3" fmla="*/ 11525 h 23336"/>
                <a:gd name="connsiteX4" fmla="*/ 38193 w 67075"/>
                <a:gd name="connsiteY4" fmla="*/ 23336 h 2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75" h="23336">
                  <a:moveTo>
                    <a:pt x="38193" y="23336"/>
                  </a:moveTo>
                  <a:cubicBezTo>
                    <a:pt x="56863" y="23336"/>
                    <a:pt x="69531" y="18002"/>
                    <a:pt x="66673" y="11525"/>
                  </a:cubicBezTo>
                  <a:cubicBezTo>
                    <a:pt x="63816" y="5143"/>
                    <a:pt x="46956" y="0"/>
                    <a:pt x="28859" y="0"/>
                  </a:cubicBezTo>
                  <a:cubicBezTo>
                    <a:pt x="10761" y="0"/>
                    <a:pt x="-2097" y="5143"/>
                    <a:pt x="284" y="11525"/>
                  </a:cubicBezTo>
                  <a:cubicBezTo>
                    <a:pt x="2570" y="18002"/>
                    <a:pt x="19524" y="23336"/>
                    <a:pt x="38193" y="23336"/>
                  </a:cubicBezTo>
                  <a:close/>
                </a:path>
              </a:pathLst>
            </a:custGeom>
            <a:grpFill/>
            <a:ln w="9525" cap="flat">
              <a:noFill/>
              <a:prstDash val="solid"/>
              <a:miter/>
            </a:ln>
          </p:spPr>
          <p:txBody>
            <a:bodyPr rtlCol="0" anchor="ctr"/>
            <a:lstStyle/>
            <a:p>
              <a:endParaRPr lang="zh-CN" altLang="en-US"/>
            </a:p>
          </p:txBody>
        </p:sp>
        <p:sp>
          <p:nvSpPr>
            <p:cNvPr id="447" name="任意多边形: 形状 446"/>
            <p:cNvSpPr/>
            <p:nvPr/>
          </p:nvSpPr>
          <p:spPr>
            <a:xfrm>
              <a:off x="6389314" y="3675792"/>
              <a:ext cx="58995" cy="20288"/>
            </a:xfrm>
            <a:custGeom>
              <a:avLst/>
              <a:gdLst>
                <a:gd name="connsiteX0" fmla="*/ 34821 w 58995"/>
                <a:gd name="connsiteY0" fmla="*/ 20288 h 20288"/>
                <a:gd name="connsiteX1" fmla="*/ 58443 w 58995"/>
                <a:gd name="connsiteY1" fmla="*/ 10001 h 20288"/>
                <a:gd name="connsiteX2" fmla="*/ 24153 w 58995"/>
                <a:gd name="connsiteY2" fmla="*/ 0 h 20288"/>
                <a:gd name="connsiteX3" fmla="*/ 436 w 58995"/>
                <a:gd name="connsiteY3" fmla="*/ 10001 h 20288"/>
                <a:gd name="connsiteX4" fmla="*/ 34821 w 58995"/>
                <a:gd name="connsiteY4" fmla="*/ 20288 h 20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95" h="20288">
                  <a:moveTo>
                    <a:pt x="34821" y="20288"/>
                  </a:moveTo>
                  <a:cubicBezTo>
                    <a:pt x="51013" y="20288"/>
                    <a:pt x="61586" y="15621"/>
                    <a:pt x="58443" y="10001"/>
                  </a:cubicBezTo>
                  <a:cubicBezTo>
                    <a:pt x="55300" y="4381"/>
                    <a:pt x="39964" y="0"/>
                    <a:pt x="24153" y="0"/>
                  </a:cubicBezTo>
                  <a:cubicBezTo>
                    <a:pt x="8341" y="0"/>
                    <a:pt x="-2327" y="4477"/>
                    <a:pt x="436" y="10001"/>
                  </a:cubicBezTo>
                  <a:cubicBezTo>
                    <a:pt x="3103" y="15621"/>
                    <a:pt x="18533" y="20288"/>
                    <a:pt x="34821" y="20288"/>
                  </a:cubicBezTo>
                  <a:close/>
                </a:path>
              </a:pathLst>
            </a:custGeom>
            <a:grpFill/>
            <a:ln w="9525" cap="flat">
              <a:noFill/>
              <a:prstDash val="solid"/>
              <a:miter/>
            </a:ln>
          </p:spPr>
          <p:txBody>
            <a:bodyPr rtlCol="0" anchor="ctr"/>
            <a:lstStyle/>
            <a:p>
              <a:endParaRPr lang="zh-CN" altLang="en-US"/>
            </a:p>
          </p:txBody>
        </p:sp>
        <p:sp>
          <p:nvSpPr>
            <p:cNvPr id="448" name="任意多边形: 形状 447"/>
            <p:cNvSpPr/>
            <p:nvPr/>
          </p:nvSpPr>
          <p:spPr>
            <a:xfrm>
              <a:off x="6487924" y="3677030"/>
              <a:ext cx="51891" cy="17716"/>
            </a:xfrm>
            <a:custGeom>
              <a:avLst/>
              <a:gdLst>
                <a:gd name="connsiteX0" fmla="*/ 31652 w 51891"/>
                <a:gd name="connsiteY0" fmla="*/ 17717 h 17716"/>
                <a:gd name="connsiteX1" fmla="*/ 51178 w 51891"/>
                <a:gd name="connsiteY1" fmla="*/ 8763 h 17716"/>
                <a:gd name="connsiteX2" fmla="*/ 20222 w 51891"/>
                <a:gd name="connsiteY2" fmla="*/ 0 h 17716"/>
                <a:gd name="connsiteX3" fmla="*/ 601 w 51891"/>
                <a:gd name="connsiteY3" fmla="*/ 8763 h 17716"/>
                <a:gd name="connsiteX4" fmla="*/ 31652 w 51891"/>
                <a:gd name="connsiteY4" fmla="*/ 17717 h 17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91" h="17716">
                  <a:moveTo>
                    <a:pt x="31652" y="17717"/>
                  </a:moveTo>
                  <a:cubicBezTo>
                    <a:pt x="45844" y="17717"/>
                    <a:pt x="54512" y="13716"/>
                    <a:pt x="51178" y="8763"/>
                  </a:cubicBezTo>
                  <a:cubicBezTo>
                    <a:pt x="47845" y="3905"/>
                    <a:pt x="34033" y="0"/>
                    <a:pt x="20222" y="0"/>
                  </a:cubicBezTo>
                  <a:cubicBezTo>
                    <a:pt x="6411" y="0"/>
                    <a:pt x="-2447" y="3905"/>
                    <a:pt x="601" y="8763"/>
                  </a:cubicBezTo>
                  <a:cubicBezTo>
                    <a:pt x="3553" y="13716"/>
                    <a:pt x="17555" y="17717"/>
                    <a:pt x="31652" y="17717"/>
                  </a:cubicBezTo>
                  <a:close/>
                </a:path>
              </a:pathLst>
            </a:custGeom>
            <a:grpFill/>
            <a:ln w="9525" cap="flat">
              <a:noFill/>
              <a:prstDash val="solid"/>
              <a:miter/>
            </a:ln>
          </p:spPr>
          <p:txBody>
            <a:bodyPr rtlCol="0" anchor="ctr"/>
            <a:lstStyle/>
            <a:p>
              <a:endParaRPr lang="zh-CN" altLang="en-US"/>
            </a:p>
          </p:txBody>
        </p:sp>
        <p:sp>
          <p:nvSpPr>
            <p:cNvPr id="449" name="任意多边形: 形状 448"/>
            <p:cNvSpPr/>
            <p:nvPr/>
          </p:nvSpPr>
          <p:spPr>
            <a:xfrm>
              <a:off x="6586367" y="3678174"/>
              <a:ext cx="45319" cy="15335"/>
            </a:xfrm>
            <a:custGeom>
              <a:avLst/>
              <a:gdLst>
                <a:gd name="connsiteX0" fmla="*/ 28554 w 45319"/>
                <a:gd name="connsiteY0" fmla="*/ 15335 h 15335"/>
                <a:gd name="connsiteX1" fmla="*/ 44461 w 45319"/>
                <a:gd name="connsiteY1" fmla="*/ 7620 h 15335"/>
                <a:gd name="connsiteX2" fmla="*/ 16743 w 45319"/>
                <a:gd name="connsiteY2" fmla="*/ 0 h 15335"/>
                <a:gd name="connsiteX3" fmla="*/ 741 w 45319"/>
                <a:gd name="connsiteY3" fmla="*/ 7620 h 15335"/>
                <a:gd name="connsiteX4" fmla="*/ 28554 w 45319"/>
                <a:gd name="connsiteY4" fmla="*/ 15335 h 1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319" h="15335">
                  <a:moveTo>
                    <a:pt x="28554" y="15335"/>
                  </a:moveTo>
                  <a:cubicBezTo>
                    <a:pt x="40746" y="15335"/>
                    <a:pt x="47890" y="11811"/>
                    <a:pt x="44461" y="7620"/>
                  </a:cubicBezTo>
                  <a:cubicBezTo>
                    <a:pt x="41127" y="3429"/>
                    <a:pt x="28649" y="0"/>
                    <a:pt x="16743" y="0"/>
                  </a:cubicBezTo>
                  <a:cubicBezTo>
                    <a:pt x="4742" y="0"/>
                    <a:pt x="-2402" y="3429"/>
                    <a:pt x="741" y="7620"/>
                  </a:cubicBezTo>
                  <a:cubicBezTo>
                    <a:pt x="3789" y="11906"/>
                    <a:pt x="16267" y="15335"/>
                    <a:pt x="28554" y="15335"/>
                  </a:cubicBezTo>
                  <a:close/>
                </a:path>
              </a:pathLst>
            </a:custGeom>
            <a:grpFill/>
            <a:ln w="9525" cap="flat">
              <a:noFill/>
              <a:prstDash val="solid"/>
              <a:miter/>
            </a:ln>
          </p:spPr>
          <p:txBody>
            <a:bodyPr rtlCol="0" anchor="ctr"/>
            <a:lstStyle/>
            <a:p>
              <a:endParaRPr lang="zh-CN" altLang="en-US"/>
            </a:p>
          </p:txBody>
        </p:sp>
        <p:sp>
          <p:nvSpPr>
            <p:cNvPr id="450" name="任意多边形: 形状 449"/>
            <p:cNvSpPr/>
            <p:nvPr/>
          </p:nvSpPr>
          <p:spPr>
            <a:xfrm>
              <a:off x="6684682" y="3679412"/>
              <a:ext cx="38737" cy="12858"/>
            </a:xfrm>
            <a:custGeom>
              <a:avLst/>
              <a:gdLst>
                <a:gd name="connsiteX0" fmla="*/ 25204 w 38737"/>
                <a:gd name="connsiteY0" fmla="*/ 12859 h 12858"/>
                <a:gd name="connsiteX1" fmla="*/ 37777 w 38737"/>
                <a:gd name="connsiteY1" fmla="*/ 6382 h 12858"/>
                <a:gd name="connsiteX2" fmla="*/ 13583 w 38737"/>
                <a:gd name="connsiteY2" fmla="*/ 0 h 12858"/>
                <a:gd name="connsiteX3" fmla="*/ 820 w 38737"/>
                <a:gd name="connsiteY3" fmla="*/ 6382 h 12858"/>
                <a:gd name="connsiteX4" fmla="*/ 25204 w 38737"/>
                <a:gd name="connsiteY4" fmla="*/ 12859 h 12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37" h="12858">
                  <a:moveTo>
                    <a:pt x="25204" y="12859"/>
                  </a:moveTo>
                  <a:cubicBezTo>
                    <a:pt x="35491" y="12859"/>
                    <a:pt x="41110" y="9906"/>
                    <a:pt x="37777" y="6382"/>
                  </a:cubicBezTo>
                  <a:cubicBezTo>
                    <a:pt x="34538" y="2858"/>
                    <a:pt x="23680" y="0"/>
                    <a:pt x="13583" y="0"/>
                  </a:cubicBezTo>
                  <a:cubicBezTo>
                    <a:pt x="3487" y="0"/>
                    <a:pt x="-2228" y="2858"/>
                    <a:pt x="820" y="6382"/>
                  </a:cubicBezTo>
                  <a:cubicBezTo>
                    <a:pt x="3963" y="10001"/>
                    <a:pt x="14917" y="12859"/>
                    <a:pt x="25204" y="12859"/>
                  </a:cubicBezTo>
                  <a:close/>
                </a:path>
              </a:pathLst>
            </a:custGeom>
            <a:grpFill/>
            <a:ln w="9525" cap="flat">
              <a:noFill/>
              <a:prstDash val="solid"/>
              <a:miter/>
            </a:ln>
          </p:spPr>
          <p:txBody>
            <a:bodyPr rtlCol="0" anchor="ctr"/>
            <a:lstStyle/>
            <a:p>
              <a:endParaRPr lang="zh-CN" altLang="en-US"/>
            </a:p>
          </p:txBody>
        </p:sp>
        <p:sp>
          <p:nvSpPr>
            <p:cNvPr id="451" name="任意多边形: 形状 450"/>
            <p:cNvSpPr/>
            <p:nvPr/>
          </p:nvSpPr>
          <p:spPr>
            <a:xfrm>
              <a:off x="6782701" y="3680364"/>
              <a:ext cx="33059" cy="10953"/>
            </a:xfrm>
            <a:custGeom>
              <a:avLst/>
              <a:gdLst>
                <a:gd name="connsiteX0" fmla="*/ 22054 w 33059"/>
                <a:gd name="connsiteY0" fmla="*/ 10954 h 10953"/>
                <a:gd name="connsiteX1" fmla="*/ 32055 w 33059"/>
                <a:gd name="connsiteY1" fmla="*/ 5429 h 10953"/>
                <a:gd name="connsiteX2" fmla="*/ 11005 w 33059"/>
                <a:gd name="connsiteY2" fmla="*/ 0 h 10953"/>
                <a:gd name="connsiteX3" fmla="*/ 908 w 33059"/>
                <a:gd name="connsiteY3" fmla="*/ 5429 h 10953"/>
                <a:gd name="connsiteX4" fmla="*/ 22054 w 33059"/>
                <a:gd name="connsiteY4" fmla="*/ 10954 h 10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59" h="10953">
                  <a:moveTo>
                    <a:pt x="22054" y="10954"/>
                  </a:moveTo>
                  <a:cubicBezTo>
                    <a:pt x="30722" y="10954"/>
                    <a:pt x="35198" y="8477"/>
                    <a:pt x="32055" y="5429"/>
                  </a:cubicBezTo>
                  <a:cubicBezTo>
                    <a:pt x="28912" y="2381"/>
                    <a:pt x="19482" y="0"/>
                    <a:pt x="11005" y="0"/>
                  </a:cubicBezTo>
                  <a:cubicBezTo>
                    <a:pt x="2432" y="0"/>
                    <a:pt x="-2045" y="2381"/>
                    <a:pt x="908" y="5429"/>
                  </a:cubicBezTo>
                  <a:cubicBezTo>
                    <a:pt x="3861" y="8477"/>
                    <a:pt x="13386" y="10954"/>
                    <a:pt x="22054" y="10954"/>
                  </a:cubicBezTo>
                  <a:close/>
                </a:path>
              </a:pathLst>
            </a:custGeom>
            <a:grpFill/>
            <a:ln w="9525" cap="flat">
              <a:noFill/>
              <a:prstDash val="solid"/>
              <a:miter/>
            </a:ln>
          </p:spPr>
          <p:txBody>
            <a:bodyPr rtlCol="0" anchor="ctr"/>
            <a:lstStyle/>
            <a:p>
              <a:endParaRPr lang="zh-CN" altLang="en-US"/>
            </a:p>
          </p:txBody>
        </p:sp>
        <p:sp>
          <p:nvSpPr>
            <p:cNvPr id="452" name="任意多边形: 形状 451"/>
            <p:cNvSpPr/>
            <p:nvPr/>
          </p:nvSpPr>
          <p:spPr>
            <a:xfrm>
              <a:off x="6880569" y="3681412"/>
              <a:ext cx="27314" cy="8858"/>
            </a:xfrm>
            <a:custGeom>
              <a:avLst/>
              <a:gdLst>
                <a:gd name="connsiteX0" fmla="*/ 18768 w 27314"/>
                <a:gd name="connsiteY0" fmla="*/ 8858 h 8858"/>
                <a:gd name="connsiteX1" fmla="*/ 26293 w 27314"/>
                <a:gd name="connsiteY1" fmla="*/ 4382 h 8858"/>
                <a:gd name="connsiteX2" fmla="*/ 8576 w 27314"/>
                <a:gd name="connsiteY2" fmla="*/ 0 h 8858"/>
                <a:gd name="connsiteX3" fmla="*/ 956 w 27314"/>
                <a:gd name="connsiteY3" fmla="*/ 4382 h 8858"/>
                <a:gd name="connsiteX4" fmla="*/ 18768 w 27314"/>
                <a:gd name="connsiteY4" fmla="*/ 8858 h 8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14" h="8858">
                  <a:moveTo>
                    <a:pt x="18768" y="8858"/>
                  </a:moveTo>
                  <a:cubicBezTo>
                    <a:pt x="25816" y="8858"/>
                    <a:pt x="29150" y="6858"/>
                    <a:pt x="26293" y="4382"/>
                  </a:cubicBezTo>
                  <a:cubicBezTo>
                    <a:pt x="23435" y="1905"/>
                    <a:pt x="15530" y="0"/>
                    <a:pt x="8576" y="0"/>
                  </a:cubicBezTo>
                  <a:cubicBezTo>
                    <a:pt x="1623" y="0"/>
                    <a:pt x="-1806" y="2000"/>
                    <a:pt x="956" y="4382"/>
                  </a:cubicBezTo>
                  <a:cubicBezTo>
                    <a:pt x="3719" y="6858"/>
                    <a:pt x="11720" y="8858"/>
                    <a:pt x="18768" y="8858"/>
                  </a:cubicBezTo>
                  <a:close/>
                </a:path>
              </a:pathLst>
            </a:custGeom>
            <a:grpFill/>
            <a:ln w="9525" cap="flat">
              <a:noFill/>
              <a:prstDash val="solid"/>
              <a:miter/>
            </a:ln>
          </p:spPr>
          <p:txBody>
            <a:bodyPr rtlCol="0" anchor="ctr"/>
            <a:lstStyle/>
            <a:p>
              <a:endParaRPr lang="zh-CN" altLang="en-US"/>
            </a:p>
          </p:txBody>
        </p:sp>
        <p:sp>
          <p:nvSpPr>
            <p:cNvPr id="453" name="任意多边形: 形状 452"/>
            <p:cNvSpPr/>
            <p:nvPr/>
          </p:nvSpPr>
          <p:spPr>
            <a:xfrm>
              <a:off x="6978348" y="3682269"/>
              <a:ext cx="21962" cy="7048"/>
            </a:xfrm>
            <a:custGeom>
              <a:avLst/>
              <a:gdLst>
                <a:gd name="connsiteX0" fmla="*/ 15477 w 21962"/>
                <a:gd name="connsiteY0" fmla="*/ 7049 h 7048"/>
                <a:gd name="connsiteX1" fmla="*/ 21002 w 21962"/>
                <a:gd name="connsiteY1" fmla="*/ 3524 h 7048"/>
                <a:gd name="connsiteX2" fmla="*/ 6524 w 21962"/>
                <a:gd name="connsiteY2" fmla="*/ 0 h 7048"/>
                <a:gd name="connsiteX3" fmla="*/ 904 w 21962"/>
                <a:gd name="connsiteY3" fmla="*/ 3524 h 7048"/>
                <a:gd name="connsiteX4" fmla="*/ 15477 w 21962"/>
                <a:gd name="connsiteY4" fmla="*/ 7049 h 7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62" h="7048">
                  <a:moveTo>
                    <a:pt x="15477" y="7049"/>
                  </a:moveTo>
                  <a:cubicBezTo>
                    <a:pt x="21002" y="7049"/>
                    <a:pt x="23478" y="5429"/>
                    <a:pt x="21002" y="3524"/>
                  </a:cubicBezTo>
                  <a:cubicBezTo>
                    <a:pt x="18525" y="1619"/>
                    <a:pt x="12048" y="0"/>
                    <a:pt x="6524" y="0"/>
                  </a:cubicBezTo>
                  <a:cubicBezTo>
                    <a:pt x="999" y="0"/>
                    <a:pt x="-1477" y="1619"/>
                    <a:pt x="904" y="3524"/>
                  </a:cubicBezTo>
                  <a:cubicBezTo>
                    <a:pt x="3380" y="5429"/>
                    <a:pt x="9858" y="7049"/>
                    <a:pt x="15477" y="7049"/>
                  </a:cubicBezTo>
                  <a:close/>
                </a:path>
              </a:pathLst>
            </a:custGeom>
            <a:grpFill/>
            <a:ln w="9525" cap="flat">
              <a:noFill/>
              <a:prstDash val="solid"/>
              <a:miter/>
            </a:ln>
          </p:spPr>
          <p:txBody>
            <a:bodyPr rtlCol="0" anchor="ctr"/>
            <a:lstStyle/>
            <a:p>
              <a:endParaRPr lang="zh-CN" altLang="en-US"/>
            </a:p>
          </p:txBody>
        </p:sp>
        <p:sp>
          <p:nvSpPr>
            <p:cNvPr id="454" name="任意多边形: 形状 453"/>
            <p:cNvSpPr/>
            <p:nvPr/>
          </p:nvSpPr>
          <p:spPr>
            <a:xfrm>
              <a:off x="7076280" y="3683222"/>
              <a:ext cx="16394" cy="5143"/>
            </a:xfrm>
            <a:custGeom>
              <a:avLst/>
              <a:gdLst>
                <a:gd name="connsiteX0" fmla="*/ 11748 w 16394"/>
                <a:gd name="connsiteY0" fmla="*/ 5143 h 5143"/>
                <a:gd name="connsiteX1" fmla="*/ 15558 w 16394"/>
                <a:gd name="connsiteY1" fmla="*/ 2572 h 5143"/>
                <a:gd name="connsiteX2" fmla="*/ 4604 w 16394"/>
                <a:gd name="connsiteY2" fmla="*/ 0 h 5143"/>
                <a:gd name="connsiteX3" fmla="*/ 794 w 16394"/>
                <a:gd name="connsiteY3" fmla="*/ 2572 h 5143"/>
                <a:gd name="connsiteX4" fmla="*/ 11748 w 16394"/>
                <a:gd name="connsiteY4" fmla="*/ 5143 h 5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94" h="5143">
                  <a:moveTo>
                    <a:pt x="11748" y="5143"/>
                  </a:moveTo>
                  <a:cubicBezTo>
                    <a:pt x="15844" y="5143"/>
                    <a:pt x="17558" y="4000"/>
                    <a:pt x="15558" y="2572"/>
                  </a:cubicBezTo>
                  <a:cubicBezTo>
                    <a:pt x="13558" y="1143"/>
                    <a:pt x="8700" y="0"/>
                    <a:pt x="4604" y="0"/>
                  </a:cubicBezTo>
                  <a:cubicBezTo>
                    <a:pt x="509" y="0"/>
                    <a:pt x="-1111" y="1143"/>
                    <a:pt x="794" y="2572"/>
                  </a:cubicBezTo>
                  <a:cubicBezTo>
                    <a:pt x="2700" y="4000"/>
                    <a:pt x="7652" y="5143"/>
                    <a:pt x="11748" y="5143"/>
                  </a:cubicBezTo>
                  <a:close/>
                </a:path>
              </a:pathLst>
            </a:custGeom>
            <a:grpFill/>
            <a:ln w="9525" cap="flat">
              <a:noFill/>
              <a:prstDash val="solid"/>
              <a:miter/>
            </a:ln>
          </p:spPr>
          <p:txBody>
            <a:bodyPr rtlCol="0" anchor="ctr"/>
            <a:lstStyle/>
            <a:p>
              <a:endParaRPr lang="zh-CN" altLang="en-US"/>
            </a:p>
          </p:txBody>
        </p:sp>
        <p:sp>
          <p:nvSpPr>
            <p:cNvPr id="455" name="任意多边形: 形状 454"/>
            <p:cNvSpPr/>
            <p:nvPr/>
          </p:nvSpPr>
          <p:spPr>
            <a:xfrm>
              <a:off x="7173552" y="3683984"/>
              <a:ext cx="11945" cy="3619"/>
            </a:xfrm>
            <a:custGeom>
              <a:avLst/>
              <a:gdLst>
                <a:gd name="connsiteX0" fmla="*/ 8773 w 11945"/>
                <a:gd name="connsiteY0" fmla="*/ 3619 h 3619"/>
                <a:gd name="connsiteX1" fmla="*/ 11250 w 11945"/>
                <a:gd name="connsiteY1" fmla="*/ 1810 h 3619"/>
                <a:gd name="connsiteX2" fmla="*/ 3154 w 11945"/>
                <a:gd name="connsiteY2" fmla="*/ 0 h 3619"/>
                <a:gd name="connsiteX3" fmla="*/ 677 w 11945"/>
                <a:gd name="connsiteY3" fmla="*/ 1810 h 3619"/>
                <a:gd name="connsiteX4" fmla="*/ 8773 w 11945"/>
                <a:gd name="connsiteY4" fmla="*/ 3619 h 3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5" h="3619">
                  <a:moveTo>
                    <a:pt x="8773" y="3619"/>
                  </a:moveTo>
                  <a:cubicBezTo>
                    <a:pt x="11726" y="3619"/>
                    <a:pt x="12774" y="2762"/>
                    <a:pt x="11250" y="1810"/>
                  </a:cubicBezTo>
                  <a:cubicBezTo>
                    <a:pt x="9726" y="762"/>
                    <a:pt x="6106" y="0"/>
                    <a:pt x="3154" y="0"/>
                  </a:cubicBezTo>
                  <a:cubicBezTo>
                    <a:pt x="296" y="0"/>
                    <a:pt x="-847" y="857"/>
                    <a:pt x="677" y="1810"/>
                  </a:cubicBezTo>
                  <a:cubicBezTo>
                    <a:pt x="2201" y="2858"/>
                    <a:pt x="5916" y="3619"/>
                    <a:pt x="8773" y="3619"/>
                  </a:cubicBezTo>
                  <a:close/>
                </a:path>
              </a:pathLst>
            </a:custGeom>
            <a:grpFill/>
            <a:ln w="9525" cap="flat">
              <a:noFill/>
              <a:prstDash val="solid"/>
              <a:miter/>
            </a:ln>
          </p:spPr>
          <p:txBody>
            <a:bodyPr rtlCol="0" anchor="ctr"/>
            <a:lstStyle/>
            <a:p>
              <a:endParaRPr lang="zh-CN" altLang="en-US"/>
            </a:p>
          </p:txBody>
        </p:sp>
        <p:sp>
          <p:nvSpPr>
            <p:cNvPr id="456" name="任意多边形: 形状 455"/>
            <p:cNvSpPr/>
            <p:nvPr/>
          </p:nvSpPr>
          <p:spPr>
            <a:xfrm>
              <a:off x="7270633" y="3684555"/>
              <a:ext cx="7979" cy="2476"/>
            </a:xfrm>
            <a:custGeom>
              <a:avLst/>
              <a:gdLst>
                <a:gd name="connsiteX0" fmla="*/ 5990 w 7979"/>
                <a:gd name="connsiteY0" fmla="*/ 2476 h 2476"/>
                <a:gd name="connsiteX1" fmla="*/ 7419 w 7979"/>
                <a:gd name="connsiteY1" fmla="*/ 1238 h 2476"/>
                <a:gd name="connsiteX2" fmla="*/ 1990 w 7979"/>
                <a:gd name="connsiteY2" fmla="*/ 0 h 2476"/>
                <a:gd name="connsiteX3" fmla="*/ 561 w 7979"/>
                <a:gd name="connsiteY3" fmla="*/ 1238 h 2476"/>
                <a:gd name="connsiteX4" fmla="*/ 5990 w 7979"/>
                <a:gd name="connsiteY4" fmla="*/ 2476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 h="2476">
                  <a:moveTo>
                    <a:pt x="5990" y="2476"/>
                  </a:moveTo>
                  <a:cubicBezTo>
                    <a:pt x="7895" y="2476"/>
                    <a:pt x="8562" y="1905"/>
                    <a:pt x="7419" y="1238"/>
                  </a:cubicBezTo>
                  <a:cubicBezTo>
                    <a:pt x="6371" y="571"/>
                    <a:pt x="3895" y="0"/>
                    <a:pt x="1990" y="0"/>
                  </a:cubicBezTo>
                  <a:cubicBezTo>
                    <a:pt x="85" y="0"/>
                    <a:pt x="-582" y="571"/>
                    <a:pt x="561" y="1238"/>
                  </a:cubicBezTo>
                  <a:cubicBezTo>
                    <a:pt x="1704" y="1905"/>
                    <a:pt x="4085" y="2476"/>
                    <a:pt x="5990" y="2476"/>
                  </a:cubicBezTo>
                  <a:close/>
                </a:path>
              </a:pathLst>
            </a:custGeom>
            <a:grpFill/>
            <a:ln w="9525" cap="flat">
              <a:noFill/>
              <a:prstDash val="solid"/>
              <a:miter/>
            </a:ln>
          </p:spPr>
          <p:txBody>
            <a:bodyPr rtlCol="0" anchor="ctr"/>
            <a:lstStyle/>
            <a:p>
              <a:endParaRPr lang="zh-CN" altLang="en-US"/>
            </a:p>
          </p:txBody>
        </p:sp>
        <p:sp>
          <p:nvSpPr>
            <p:cNvPr id="457" name="任意多边形: 形状 456"/>
            <p:cNvSpPr/>
            <p:nvPr/>
          </p:nvSpPr>
          <p:spPr>
            <a:xfrm>
              <a:off x="7367163" y="3685032"/>
              <a:ext cx="5010" cy="1523"/>
            </a:xfrm>
            <a:custGeom>
              <a:avLst/>
              <a:gdLst>
                <a:gd name="connsiteX0" fmla="*/ 3852 w 5010"/>
                <a:gd name="connsiteY0" fmla="*/ 1524 h 1523"/>
                <a:gd name="connsiteX1" fmla="*/ 4614 w 5010"/>
                <a:gd name="connsiteY1" fmla="*/ 762 h 1523"/>
                <a:gd name="connsiteX2" fmla="*/ 1185 w 5010"/>
                <a:gd name="connsiteY2" fmla="*/ 0 h 1523"/>
                <a:gd name="connsiteX3" fmla="*/ 328 w 5010"/>
                <a:gd name="connsiteY3" fmla="*/ 762 h 1523"/>
                <a:gd name="connsiteX4" fmla="*/ 3852 w 5010"/>
                <a:gd name="connsiteY4" fmla="*/ 1524 h 1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0" h="1523">
                  <a:moveTo>
                    <a:pt x="3852" y="1524"/>
                  </a:moveTo>
                  <a:cubicBezTo>
                    <a:pt x="4995" y="1524"/>
                    <a:pt x="5376" y="1238"/>
                    <a:pt x="4614" y="762"/>
                  </a:cubicBezTo>
                  <a:cubicBezTo>
                    <a:pt x="3852" y="381"/>
                    <a:pt x="2328" y="0"/>
                    <a:pt x="1185" y="0"/>
                  </a:cubicBezTo>
                  <a:cubicBezTo>
                    <a:pt x="42" y="0"/>
                    <a:pt x="-339" y="381"/>
                    <a:pt x="328" y="762"/>
                  </a:cubicBezTo>
                  <a:cubicBezTo>
                    <a:pt x="1185" y="1143"/>
                    <a:pt x="2709" y="1524"/>
                    <a:pt x="3852" y="1524"/>
                  </a:cubicBezTo>
                  <a:close/>
                </a:path>
              </a:pathLst>
            </a:custGeom>
            <a:grpFill/>
            <a:ln w="9525" cap="flat">
              <a:noFill/>
              <a:prstDash val="solid"/>
              <a:miter/>
            </a:ln>
          </p:spPr>
          <p:txBody>
            <a:bodyPr rtlCol="0" anchor="ctr"/>
            <a:lstStyle/>
            <a:p>
              <a:endParaRPr lang="zh-CN" altLang="en-US"/>
            </a:p>
          </p:txBody>
        </p:sp>
        <p:sp>
          <p:nvSpPr>
            <p:cNvPr id="458" name="任意多边形: 形状 457"/>
            <p:cNvSpPr/>
            <p:nvPr/>
          </p:nvSpPr>
          <p:spPr>
            <a:xfrm>
              <a:off x="7463914" y="3685508"/>
              <a:ext cx="1940" cy="571"/>
            </a:xfrm>
            <a:custGeom>
              <a:avLst/>
              <a:gdLst>
                <a:gd name="connsiteX0" fmla="*/ 1494 w 1940"/>
                <a:gd name="connsiteY0" fmla="*/ 572 h 571"/>
                <a:gd name="connsiteX1" fmla="*/ 1780 w 1940"/>
                <a:gd name="connsiteY1" fmla="*/ 286 h 571"/>
                <a:gd name="connsiteX2" fmla="*/ 447 w 1940"/>
                <a:gd name="connsiteY2" fmla="*/ 0 h 571"/>
                <a:gd name="connsiteX3" fmla="*/ 161 w 1940"/>
                <a:gd name="connsiteY3" fmla="*/ 286 h 571"/>
                <a:gd name="connsiteX4" fmla="*/ 1494 w 1940"/>
                <a:gd name="connsiteY4" fmla="*/ 572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0" h="571">
                  <a:moveTo>
                    <a:pt x="1494" y="572"/>
                  </a:moveTo>
                  <a:cubicBezTo>
                    <a:pt x="1971" y="572"/>
                    <a:pt x="2066" y="476"/>
                    <a:pt x="1780" y="286"/>
                  </a:cubicBezTo>
                  <a:cubicBezTo>
                    <a:pt x="1494" y="95"/>
                    <a:pt x="923" y="0"/>
                    <a:pt x="447" y="0"/>
                  </a:cubicBezTo>
                  <a:cubicBezTo>
                    <a:pt x="-30" y="0"/>
                    <a:pt x="-125" y="95"/>
                    <a:pt x="161" y="286"/>
                  </a:cubicBezTo>
                  <a:cubicBezTo>
                    <a:pt x="447" y="476"/>
                    <a:pt x="1018" y="572"/>
                    <a:pt x="1494" y="572"/>
                  </a:cubicBezTo>
                  <a:close/>
                </a:path>
              </a:pathLst>
            </a:custGeom>
            <a:grpFill/>
            <a:ln w="9525" cap="flat">
              <a:noFill/>
              <a:prstDash val="solid"/>
              <a:miter/>
            </a:ln>
          </p:spPr>
          <p:txBody>
            <a:bodyPr rtlCol="0" anchor="ctr"/>
            <a:lstStyle/>
            <a:p>
              <a:endParaRPr lang="zh-CN" altLang="en-US"/>
            </a:p>
          </p:txBody>
        </p:sp>
        <p:sp>
          <p:nvSpPr>
            <p:cNvPr id="459" name="任意多边形: 形状 458"/>
            <p:cNvSpPr/>
            <p:nvPr/>
          </p:nvSpPr>
          <p:spPr>
            <a:xfrm>
              <a:off x="4498141" y="3720560"/>
              <a:ext cx="673" cy="190"/>
            </a:xfrm>
            <a:custGeom>
              <a:avLst/>
              <a:gdLst>
                <a:gd name="connsiteX0" fmla="*/ 135 w 673"/>
                <a:gd name="connsiteY0" fmla="*/ 191 h 190"/>
                <a:gd name="connsiteX1" fmla="*/ 611 w 673"/>
                <a:gd name="connsiteY1" fmla="*/ 95 h 190"/>
                <a:gd name="connsiteX2" fmla="*/ 516 w 673"/>
                <a:gd name="connsiteY2" fmla="*/ 0 h 190"/>
                <a:gd name="connsiteX3" fmla="*/ 39 w 673"/>
                <a:gd name="connsiteY3" fmla="*/ 95 h 190"/>
                <a:gd name="connsiteX4" fmla="*/ 135 w 673"/>
                <a:gd name="connsiteY4" fmla="*/ 191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3" h="190">
                  <a:moveTo>
                    <a:pt x="135" y="191"/>
                  </a:moveTo>
                  <a:cubicBezTo>
                    <a:pt x="325" y="191"/>
                    <a:pt x="516" y="191"/>
                    <a:pt x="611" y="95"/>
                  </a:cubicBezTo>
                  <a:cubicBezTo>
                    <a:pt x="706" y="0"/>
                    <a:pt x="706" y="0"/>
                    <a:pt x="516" y="0"/>
                  </a:cubicBezTo>
                  <a:cubicBezTo>
                    <a:pt x="325" y="0"/>
                    <a:pt x="135" y="0"/>
                    <a:pt x="39" y="95"/>
                  </a:cubicBezTo>
                  <a:cubicBezTo>
                    <a:pt x="-56" y="95"/>
                    <a:pt x="39" y="191"/>
                    <a:pt x="135" y="191"/>
                  </a:cubicBezTo>
                  <a:close/>
                </a:path>
              </a:pathLst>
            </a:custGeom>
            <a:grpFill/>
            <a:ln w="9525" cap="flat">
              <a:noFill/>
              <a:prstDash val="solid"/>
              <a:miter/>
            </a:ln>
          </p:spPr>
          <p:txBody>
            <a:bodyPr rtlCol="0" anchor="ctr"/>
            <a:lstStyle/>
            <a:p>
              <a:endParaRPr lang="zh-CN" altLang="en-US"/>
            </a:p>
          </p:txBody>
        </p:sp>
        <p:sp>
          <p:nvSpPr>
            <p:cNvPr id="460" name="任意多边形: 形状 459"/>
            <p:cNvSpPr/>
            <p:nvPr/>
          </p:nvSpPr>
          <p:spPr>
            <a:xfrm>
              <a:off x="4596566" y="3720274"/>
              <a:ext cx="2587" cy="762"/>
            </a:xfrm>
            <a:custGeom>
              <a:avLst/>
              <a:gdLst>
                <a:gd name="connsiteX0" fmla="*/ 579 w 2587"/>
                <a:gd name="connsiteY0" fmla="*/ 762 h 762"/>
                <a:gd name="connsiteX1" fmla="*/ 2389 w 2587"/>
                <a:gd name="connsiteY1" fmla="*/ 381 h 762"/>
                <a:gd name="connsiteX2" fmla="*/ 2008 w 2587"/>
                <a:gd name="connsiteY2" fmla="*/ 0 h 762"/>
                <a:gd name="connsiteX3" fmla="*/ 198 w 2587"/>
                <a:gd name="connsiteY3" fmla="*/ 381 h 762"/>
                <a:gd name="connsiteX4" fmla="*/ 579 w 2587"/>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7" h="762">
                  <a:moveTo>
                    <a:pt x="579" y="762"/>
                  </a:moveTo>
                  <a:cubicBezTo>
                    <a:pt x="1151" y="762"/>
                    <a:pt x="2008" y="571"/>
                    <a:pt x="2389" y="381"/>
                  </a:cubicBezTo>
                  <a:cubicBezTo>
                    <a:pt x="2770" y="191"/>
                    <a:pt x="2579" y="0"/>
                    <a:pt x="2008" y="0"/>
                  </a:cubicBezTo>
                  <a:cubicBezTo>
                    <a:pt x="1436" y="0"/>
                    <a:pt x="579" y="191"/>
                    <a:pt x="198" y="381"/>
                  </a:cubicBezTo>
                  <a:cubicBezTo>
                    <a:pt x="-183" y="571"/>
                    <a:pt x="8" y="762"/>
                    <a:pt x="579" y="762"/>
                  </a:cubicBezTo>
                  <a:close/>
                </a:path>
              </a:pathLst>
            </a:custGeom>
            <a:grpFill/>
            <a:ln w="9525" cap="flat">
              <a:noFill/>
              <a:prstDash val="solid"/>
              <a:miter/>
            </a:ln>
          </p:spPr>
          <p:txBody>
            <a:bodyPr rtlCol="0" anchor="ctr"/>
            <a:lstStyle/>
            <a:p>
              <a:endParaRPr lang="zh-CN" altLang="en-US"/>
            </a:p>
          </p:txBody>
        </p:sp>
        <p:sp>
          <p:nvSpPr>
            <p:cNvPr id="461" name="任意多边形: 形状 460"/>
            <p:cNvSpPr/>
            <p:nvPr/>
          </p:nvSpPr>
          <p:spPr>
            <a:xfrm>
              <a:off x="4694765" y="3719893"/>
              <a:ext cx="5166" cy="1524"/>
            </a:xfrm>
            <a:custGeom>
              <a:avLst/>
              <a:gdLst>
                <a:gd name="connsiteX0" fmla="*/ 1250 w 5166"/>
                <a:gd name="connsiteY0" fmla="*/ 1524 h 1524"/>
                <a:gd name="connsiteX1" fmla="*/ 4774 w 5166"/>
                <a:gd name="connsiteY1" fmla="*/ 762 h 1524"/>
                <a:gd name="connsiteX2" fmla="*/ 3917 w 5166"/>
                <a:gd name="connsiteY2" fmla="*/ 0 h 1524"/>
                <a:gd name="connsiteX3" fmla="*/ 392 w 5166"/>
                <a:gd name="connsiteY3" fmla="*/ 762 h 1524"/>
                <a:gd name="connsiteX4" fmla="*/ 1250 w 5166"/>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6" h="1524">
                  <a:moveTo>
                    <a:pt x="1250" y="1524"/>
                  </a:moveTo>
                  <a:cubicBezTo>
                    <a:pt x="2488" y="1524"/>
                    <a:pt x="4012" y="1143"/>
                    <a:pt x="4774" y="762"/>
                  </a:cubicBezTo>
                  <a:cubicBezTo>
                    <a:pt x="5536" y="286"/>
                    <a:pt x="5155" y="0"/>
                    <a:pt x="3917" y="0"/>
                  </a:cubicBezTo>
                  <a:cubicBezTo>
                    <a:pt x="2678" y="0"/>
                    <a:pt x="1154" y="381"/>
                    <a:pt x="392" y="762"/>
                  </a:cubicBezTo>
                  <a:cubicBezTo>
                    <a:pt x="-370" y="1143"/>
                    <a:pt x="11" y="1524"/>
                    <a:pt x="1250" y="1524"/>
                  </a:cubicBezTo>
                  <a:close/>
                </a:path>
              </a:pathLst>
            </a:custGeom>
            <a:grpFill/>
            <a:ln w="9525" cap="flat">
              <a:noFill/>
              <a:prstDash val="solid"/>
              <a:miter/>
            </a:ln>
          </p:spPr>
          <p:txBody>
            <a:bodyPr rtlCol="0" anchor="ctr"/>
            <a:lstStyle/>
            <a:p>
              <a:endParaRPr lang="zh-CN" altLang="en-US"/>
            </a:p>
          </p:txBody>
        </p:sp>
        <p:sp>
          <p:nvSpPr>
            <p:cNvPr id="462" name="任意多边形: 形状 461"/>
            <p:cNvSpPr/>
            <p:nvPr/>
          </p:nvSpPr>
          <p:spPr>
            <a:xfrm>
              <a:off x="4792291" y="3719226"/>
              <a:ext cx="8839" cy="2857"/>
            </a:xfrm>
            <a:custGeom>
              <a:avLst/>
              <a:gdLst>
                <a:gd name="connsiteX0" fmla="*/ 2308 w 8839"/>
                <a:gd name="connsiteY0" fmla="*/ 2858 h 2857"/>
                <a:gd name="connsiteX1" fmla="*/ 8308 w 8839"/>
                <a:gd name="connsiteY1" fmla="*/ 1429 h 2857"/>
                <a:gd name="connsiteX2" fmla="*/ 6594 w 8839"/>
                <a:gd name="connsiteY2" fmla="*/ 0 h 2857"/>
                <a:gd name="connsiteX3" fmla="*/ 593 w 8839"/>
                <a:gd name="connsiteY3" fmla="*/ 1429 h 2857"/>
                <a:gd name="connsiteX4" fmla="*/ 2308 w 8839"/>
                <a:gd name="connsiteY4" fmla="*/ 2858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39" h="2857">
                  <a:moveTo>
                    <a:pt x="2308" y="2858"/>
                  </a:moveTo>
                  <a:cubicBezTo>
                    <a:pt x="4403" y="2858"/>
                    <a:pt x="7165" y="2191"/>
                    <a:pt x="8308" y="1429"/>
                  </a:cubicBezTo>
                  <a:cubicBezTo>
                    <a:pt x="9451" y="667"/>
                    <a:pt x="8689" y="0"/>
                    <a:pt x="6594" y="0"/>
                  </a:cubicBezTo>
                  <a:cubicBezTo>
                    <a:pt x="4498" y="0"/>
                    <a:pt x="1831" y="667"/>
                    <a:pt x="593" y="1429"/>
                  </a:cubicBezTo>
                  <a:cubicBezTo>
                    <a:pt x="-645" y="2191"/>
                    <a:pt x="117" y="2858"/>
                    <a:pt x="2308" y="2858"/>
                  </a:cubicBezTo>
                  <a:close/>
                </a:path>
              </a:pathLst>
            </a:custGeom>
            <a:grpFill/>
            <a:ln w="9525" cap="flat">
              <a:noFill/>
              <a:prstDash val="solid"/>
              <a:miter/>
            </a:ln>
          </p:spPr>
          <p:txBody>
            <a:bodyPr rtlCol="0" anchor="ctr"/>
            <a:lstStyle/>
            <a:p>
              <a:endParaRPr lang="zh-CN" altLang="en-US"/>
            </a:p>
          </p:txBody>
        </p:sp>
        <p:sp>
          <p:nvSpPr>
            <p:cNvPr id="463" name="任意多边形: 形状 462"/>
            <p:cNvSpPr/>
            <p:nvPr/>
          </p:nvSpPr>
          <p:spPr>
            <a:xfrm>
              <a:off x="4889290" y="3718464"/>
              <a:ext cx="13593" cy="4381"/>
            </a:xfrm>
            <a:custGeom>
              <a:avLst/>
              <a:gdLst>
                <a:gd name="connsiteX0" fmla="*/ 3701 w 13593"/>
                <a:gd name="connsiteY0" fmla="*/ 4382 h 4381"/>
                <a:gd name="connsiteX1" fmla="*/ 12845 w 13593"/>
                <a:gd name="connsiteY1" fmla="*/ 2191 h 4381"/>
                <a:gd name="connsiteX2" fmla="*/ 9892 w 13593"/>
                <a:gd name="connsiteY2" fmla="*/ 0 h 4381"/>
                <a:gd name="connsiteX3" fmla="*/ 748 w 13593"/>
                <a:gd name="connsiteY3" fmla="*/ 2191 h 4381"/>
                <a:gd name="connsiteX4" fmla="*/ 3701 w 13593"/>
                <a:gd name="connsiteY4" fmla="*/ 4382 h 4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3" h="4381">
                  <a:moveTo>
                    <a:pt x="3701" y="4382"/>
                  </a:moveTo>
                  <a:cubicBezTo>
                    <a:pt x="7035" y="4382"/>
                    <a:pt x="11131" y="3334"/>
                    <a:pt x="12845" y="2191"/>
                  </a:cubicBezTo>
                  <a:cubicBezTo>
                    <a:pt x="14560" y="953"/>
                    <a:pt x="13226" y="0"/>
                    <a:pt x="9892" y="0"/>
                  </a:cubicBezTo>
                  <a:cubicBezTo>
                    <a:pt x="6559" y="0"/>
                    <a:pt x="2463" y="953"/>
                    <a:pt x="748" y="2191"/>
                  </a:cubicBezTo>
                  <a:cubicBezTo>
                    <a:pt x="-966" y="3429"/>
                    <a:pt x="367" y="4382"/>
                    <a:pt x="3701" y="4382"/>
                  </a:cubicBezTo>
                  <a:close/>
                </a:path>
              </a:pathLst>
            </a:custGeom>
            <a:grpFill/>
            <a:ln w="9525" cap="flat">
              <a:noFill/>
              <a:prstDash val="solid"/>
              <a:miter/>
            </a:ln>
          </p:spPr>
          <p:txBody>
            <a:bodyPr rtlCol="0" anchor="ctr"/>
            <a:lstStyle/>
            <a:p>
              <a:endParaRPr lang="zh-CN" altLang="en-US"/>
            </a:p>
          </p:txBody>
        </p:sp>
        <p:sp>
          <p:nvSpPr>
            <p:cNvPr id="464" name="任意多边形: 形状 463"/>
            <p:cNvSpPr/>
            <p:nvPr/>
          </p:nvSpPr>
          <p:spPr>
            <a:xfrm>
              <a:off x="4986362" y="3717607"/>
              <a:ext cx="18236" cy="6095"/>
            </a:xfrm>
            <a:custGeom>
              <a:avLst/>
              <a:gdLst>
                <a:gd name="connsiteX0" fmla="*/ 5308 w 18236"/>
                <a:gd name="connsiteY0" fmla="*/ 6096 h 6095"/>
                <a:gd name="connsiteX1" fmla="*/ 17405 w 18236"/>
                <a:gd name="connsiteY1" fmla="*/ 3048 h 6095"/>
                <a:gd name="connsiteX2" fmla="*/ 12928 w 18236"/>
                <a:gd name="connsiteY2" fmla="*/ 0 h 6095"/>
                <a:gd name="connsiteX3" fmla="*/ 832 w 18236"/>
                <a:gd name="connsiteY3" fmla="*/ 3048 h 6095"/>
                <a:gd name="connsiteX4" fmla="*/ 5308 w 18236"/>
                <a:gd name="connsiteY4" fmla="*/ 6096 h 6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36" h="6095">
                  <a:moveTo>
                    <a:pt x="5308" y="6096"/>
                  </a:moveTo>
                  <a:cubicBezTo>
                    <a:pt x="9880" y="6096"/>
                    <a:pt x="15310" y="4763"/>
                    <a:pt x="17405" y="3048"/>
                  </a:cubicBezTo>
                  <a:cubicBezTo>
                    <a:pt x="19501" y="1429"/>
                    <a:pt x="17500" y="0"/>
                    <a:pt x="12928" y="0"/>
                  </a:cubicBezTo>
                  <a:cubicBezTo>
                    <a:pt x="8356" y="0"/>
                    <a:pt x="2927" y="1333"/>
                    <a:pt x="832" y="3048"/>
                  </a:cubicBezTo>
                  <a:cubicBezTo>
                    <a:pt x="-1264" y="4667"/>
                    <a:pt x="736" y="6096"/>
                    <a:pt x="5308" y="6096"/>
                  </a:cubicBezTo>
                  <a:close/>
                </a:path>
              </a:pathLst>
            </a:custGeom>
            <a:grpFill/>
            <a:ln w="9525" cap="flat">
              <a:noFill/>
              <a:prstDash val="solid"/>
              <a:miter/>
            </a:ln>
          </p:spPr>
          <p:txBody>
            <a:bodyPr rtlCol="0" anchor="ctr"/>
            <a:lstStyle/>
            <a:p>
              <a:endParaRPr lang="zh-CN" altLang="en-US"/>
            </a:p>
          </p:txBody>
        </p:sp>
        <p:sp>
          <p:nvSpPr>
            <p:cNvPr id="465" name="任意多边形: 形状 464"/>
            <p:cNvSpPr/>
            <p:nvPr/>
          </p:nvSpPr>
          <p:spPr>
            <a:xfrm>
              <a:off x="5083252" y="3716654"/>
              <a:ext cx="23326" cy="7905"/>
            </a:xfrm>
            <a:custGeom>
              <a:avLst/>
              <a:gdLst>
                <a:gd name="connsiteX0" fmla="*/ 7193 w 23326"/>
                <a:gd name="connsiteY0" fmla="*/ 7906 h 7905"/>
                <a:gd name="connsiteX1" fmla="*/ 22433 w 23326"/>
                <a:gd name="connsiteY1" fmla="*/ 3905 h 7905"/>
                <a:gd name="connsiteX2" fmla="*/ 16146 w 23326"/>
                <a:gd name="connsiteY2" fmla="*/ 0 h 7905"/>
                <a:gd name="connsiteX3" fmla="*/ 906 w 23326"/>
                <a:gd name="connsiteY3" fmla="*/ 3905 h 7905"/>
                <a:gd name="connsiteX4" fmla="*/ 7193 w 23326"/>
                <a:gd name="connsiteY4" fmla="*/ 7906 h 7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6" h="7905">
                  <a:moveTo>
                    <a:pt x="7193" y="7906"/>
                  </a:moveTo>
                  <a:cubicBezTo>
                    <a:pt x="13194" y="7906"/>
                    <a:pt x="20052" y="6096"/>
                    <a:pt x="22433" y="3905"/>
                  </a:cubicBezTo>
                  <a:cubicBezTo>
                    <a:pt x="24909" y="1715"/>
                    <a:pt x="22052" y="0"/>
                    <a:pt x="16146" y="0"/>
                  </a:cubicBezTo>
                  <a:cubicBezTo>
                    <a:pt x="10241" y="0"/>
                    <a:pt x="3383" y="1715"/>
                    <a:pt x="906" y="3905"/>
                  </a:cubicBezTo>
                  <a:cubicBezTo>
                    <a:pt x="-1570" y="6191"/>
                    <a:pt x="1192" y="7906"/>
                    <a:pt x="7193" y="7906"/>
                  </a:cubicBezTo>
                  <a:close/>
                </a:path>
              </a:pathLst>
            </a:custGeom>
            <a:grpFill/>
            <a:ln w="9525" cap="flat">
              <a:noFill/>
              <a:prstDash val="solid"/>
              <a:miter/>
            </a:ln>
          </p:spPr>
          <p:txBody>
            <a:bodyPr rtlCol="0" anchor="ctr"/>
            <a:lstStyle/>
            <a:p>
              <a:endParaRPr lang="zh-CN" altLang="en-US"/>
            </a:p>
          </p:txBody>
        </p:sp>
        <p:sp>
          <p:nvSpPr>
            <p:cNvPr id="466" name="任意多边形: 形状 465"/>
            <p:cNvSpPr/>
            <p:nvPr/>
          </p:nvSpPr>
          <p:spPr>
            <a:xfrm>
              <a:off x="5179931" y="3715702"/>
              <a:ext cx="28857" cy="9905"/>
            </a:xfrm>
            <a:custGeom>
              <a:avLst/>
              <a:gdLst>
                <a:gd name="connsiteX0" fmla="*/ 9383 w 28857"/>
                <a:gd name="connsiteY0" fmla="*/ 9906 h 9905"/>
                <a:gd name="connsiteX1" fmla="*/ 27957 w 28857"/>
                <a:gd name="connsiteY1" fmla="*/ 4953 h 9905"/>
                <a:gd name="connsiteX2" fmla="*/ 19480 w 28857"/>
                <a:gd name="connsiteY2" fmla="*/ 0 h 9905"/>
                <a:gd name="connsiteX3" fmla="*/ 1001 w 28857"/>
                <a:gd name="connsiteY3" fmla="*/ 4953 h 9905"/>
                <a:gd name="connsiteX4" fmla="*/ 9383 w 28857"/>
                <a:gd name="connsiteY4" fmla="*/ 9906 h 9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57" h="9905">
                  <a:moveTo>
                    <a:pt x="9383" y="9906"/>
                  </a:moveTo>
                  <a:cubicBezTo>
                    <a:pt x="16908" y="9906"/>
                    <a:pt x="25195" y="7620"/>
                    <a:pt x="27957" y="4953"/>
                  </a:cubicBezTo>
                  <a:cubicBezTo>
                    <a:pt x="30719" y="2191"/>
                    <a:pt x="26909" y="0"/>
                    <a:pt x="19480" y="0"/>
                  </a:cubicBezTo>
                  <a:cubicBezTo>
                    <a:pt x="12050" y="0"/>
                    <a:pt x="3763" y="2191"/>
                    <a:pt x="1001" y="4953"/>
                  </a:cubicBezTo>
                  <a:cubicBezTo>
                    <a:pt x="-1951" y="7715"/>
                    <a:pt x="1858" y="9906"/>
                    <a:pt x="9383" y="9906"/>
                  </a:cubicBezTo>
                  <a:close/>
                </a:path>
              </a:pathLst>
            </a:custGeom>
            <a:grpFill/>
            <a:ln w="9525" cap="flat">
              <a:noFill/>
              <a:prstDash val="solid"/>
              <a:miter/>
            </a:ln>
          </p:spPr>
          <p:txBody>
            <a:bodyPr rtlCol="0" anchor="ctr"/>
            <a:lstStyle/>
            <a:p>
              <a:endParaRPr lang="zh-CN" altLang="en-US"/>
            </a:p>
          </p:txBody>
        </p:sp>
        <p:sp>
          <p:nvSpPr>
            <p:cNvPr id="467" name="任意多边形: 形状 466"/>
            <p:cNvSpPr/>
            <p:nvPr/>
          </p:nvSpPr>
          <p:spPr>
            <a:xfrm>
              <a:off x="5276331" y="3714654"/>
              <a:ext cx="34795" cy="12096"/>
            </a:xfrm>
            <a:custGeom>
              <a:avLst/>
              <a:gdLst>
                <a:gd name="connsiteX0" fmla="*/ 11948 w 34795"/>
                <a:gd name="connsiteY0" fmla="*/ 12097 h 12096"/>
                <a:gd name="connsiteX1" fmla="*/ 33951 w 34795"/>
                <a:gd name="connsiteY1" fmla="*/ 6001 h 12096"/>
                <a:gd name="connsiteX2" fmla="*/ 22807 w 34795"/>
                <a:gd name="connsiteY2" fmla="*/ 0 h 12096"/>
                <a:gd name="connsiteX3" fmla="*/ 899 w 34795"/>
                <a:gd name="connsiteY3" fmla="*/ 6001 h 12096"/>
                <a:gd name="connsiteX4" fmla="*/ 11948 w 34795"/>
                <a:gd name="connsiteY4" fmla="*/ 12097 h 1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5" h="12096">
                  <a:moveTo>
                    <a:pt x="11948" y="12097"/>
                  </a:moveTo>
                  <a:cubicBezTo>
                    <a:pt x="21187" y="12097"/>
                    <a:pt x="30998" y="9334"/>
                    <a:pt x="33951" y="6001"/>
                  </a:cubicBezTo>
                  <a:cubicBezTo>
                    <a:pt x="36904" y="2667"/>
                    <a:pt x="31855" y="0"/>
                    <a:pt x="22807" y="0"/>
                  </a:cubicBezTo>
                  <a:cubicBezTo>
                    <a:pt x="13758" y="0"/>
                    <a:pt x="3947" y="2667"/>
                    <a:pt x="899" y="6001"/>
                  </a:cubicBezTo>
                  <a:cubicBezTo>
                    <a:pt x="-2149" y="9334"/>
                    <a:pt x="2804" y="12097"/>
                    <a:pt x="11948" y="12097"/>
                  </a:cubicBezTo>
                  <a:close/>
                </a:path>
              </a:pathLst>
            </a:custGeom>
            <a:grpFill/>
            <a:ln w="9525" cap="flat">
              <a:noFill/>
              <a:prstDash val="solid"/>
              <a:miter/>
            </a:ln>
          </p:spPr>
          <p:txBody>
            <a:bodyPr rtlCol="0" anchor="ctr"/>
            <a:lstStyle/>
            <a:p>
              <a:endParaRPr lang="zh-CN" altLang="en-US"/>
            </a:p>
          </p:txBody>
        </p:sp>
        <p:sp>
          <p:nvSpPr>
            <p:cNvPr id="468" name="任意多边形: 形状 467"/>
            <p:cNvSpPr/>
            <p:nvPr/>
          </p:nvSpPr>
          <p:spPr>
            <a:xfrm>
              <a:off x="5372494" y="3713416"/>
              <a:ext cx="41283" cy="14573"/>
            </a:xfrm>
            <a:custGeom>
              <a:avLst/>
              <a:gdLst>
                <a:gd name="connsiteX0" fmla="*/ 15035 w 41283"/>
                <a:gd name="connsiteY0" fmla="*/ 14573 h 14573"/>
                <a:gd name="connsiteX1" fmla="*/ 40562 w 41283"/>
                <a:gd name="connsiteY1" fmla="*/ 7239 h 14573"/>
                <a:gd name="connsiteX2" fmla="*/ 26275 w 41283"/>
                <a:gd name="connsiteY2" fmla="*/ 0 h 14573"/>
                <a:gd name="connsiteX3" fmla="*/ 843 w 41283"/>
                <a:gd name="connsiteY3" fmla="*/ 7239 h 14573"/>
                <a:gd name="connsiteX4" fmla="*/ 15035 w 41283"/>
                <a:gd name="connsiteY4" fmla="*/ 14573 h 14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83" h="14573">
                  <a:moveTo>
                    <a:pt x="15035" y="14573"/>
                  </a:moveTo>
                  <a:cubicBezTo>
                    <a:pt x="26084" y="14573"/>
                    <a:pt x="37514" y="11239"/>
                    <a:pt x="40562" y="7239"/>
                  </a:cubicBezTo>
                  <a:cubicBezTo>
                    <a:pt x="43515" y="3238"/>
                    <a:pt x="37133" y="0"/>
                    <a:pt x="26275" y="0"/>
                  </a:cubicBezTo>
                  <a:cubicBezTo>
                    <a:pt x="15416" y="0"/>
                    <a:pt x="4081" y="3238"/>
                    <a:pt x="843" y="7239"/>
                  </a:cubicBezTo>
                  <a:cubicBezTo>
                    <a:pt x="-2396" y="11239"/>
                    <a:pt x="3986" y="14573"/>
                    <a:pt x="15035" y="14573"/>
                  </a:cubicBezTo>
                  <a:close/>
                </a:path>
              </a:pathLst>
            </a:custGeom>
            <a:grpFill/>
            <a:ln w="9525" cap="flat">
              <a:noFill/>
              <a:prstDash val="solid"/>
              <a:miter/>
            </a:ln>
          </p:spPr>
          <p:txBody>
            <a:bodyPr rtlCol="0" anchor="ctr"/>
            <a:lstStyle/>
            <a:p>
              <a:endParaRPr lang="zh-CN" altLang="en-US"/>
            </a:p>
          </p:txBody>
        </p:sp>
        <p:sp>
          <p:nvSpPr>
            <p:cNvPr id="469" name="任意多边形: 形状 468"/>
            <p:cNvSpPr/>
            <p:nvPr/>
          </p:nvSpPr>
          <p:spPr>
            <a:xfrm>
              <a:off x="5468719" y="3712273"/>
              <a:ext cx="47601" cy="16954"/>
            </a:xfrm>
            <a:custGeom>
              <a:avLst/>
              <a:gdLst>
                <a:gd name="connsiteX0" fmla="*/ 18347 w 47601"/>
                <a:gd name="connsiteY0" fmla="*/ 16954 h 16954"/>
                <a:gd name="connsiteX1" fmla="*/ 47017 w 47601"/>
                <a:gd name="connsiteY1" fmla="*/ 8382 h 16954"/>
                <a:gd name="connsiteX2" fmla="*/ 29301 w 47601"/>
                <a:gd name="connsiteY2" fmla="*/ 0 h 16954"/>
                <a:gd name="connsiteX3" fmla="*/ 726 w 47601"/>
                <a:gd name="connsiteY3" fmla="*/ 8382 h 16954"/>
                <a:gd name="connsiteX4" fmla="*/ 18347 w 47601"/>
                <a:gd name="connsiteY4" fmla="*/ 16954 h 16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01" h="16954">
                  <a:moveTo>
                    <a:pt x="18347" y="16954"/>
                  </a:moveTo>
                  <a:cubicBezTo>
                    <a:pt x="31301" y="16954"/>
                    <a:pt x="44160" y="13049"/>
                    <a:pt x="47017" y="8382"/>
                  </a:cubicBezTo>
                  <a:cubicBezTo>
                    <a:pt x="49875" y="3715"/>
                    <a:pt x="41969" y="0"/>
                    <a:pt x="29301" y="0"/>
                  </a:cubicBezTo>
                  <a:cubicBezTo>
                    <a:pt x="16632" y="0"/>
                    <a:pt x="3869" y="3715"/>
                    <a:pt x="726" y="8382"/>
                  </a:cubicBezTo>
                  <a:cubicBezTo>
                    <a:pt x="-2513" y="13049"/>
                    <a:pt x="5393" y="16954"/>
                    <a:pt x="18347" y="16954"/>
                  </a:cubicBezTo>
                  <a:close/>
                </a:path>
              </a:pathLst>
            </a:custGeom>
            <a:grpFill/>
            <a:ln w="9525" cap="flat">
              <a:noFill/>
              <a:prstDash val="solid"/>
              <a:miter/>
            </a:ln>
          </p:spPr>
          <p:txBody>
            <a:bodyPr rtlCol="0" anchor="ctr"/>
            <a:lstStyle/>
            <a:p>
              <a:endParaRPr lang="zh-CN" altLang="en-US"/>
            </a:p>
          </p:txBody>
        </p:sp>
        <p:sp>
          <p:nvSpPr>
            <p:cNvPr id="470" name="任意多边形: 形状 469"/>
            <p:cNvSpPr/>
            <p:nvPr/>
          </p:nvSpPr>
          <p:spPr>
            <a:xfrm>
              <a:off x="5564703" y="3710940"/>
              <a:ext cx="54439" cy="19621"/>
            </a:xfrm>
            <a:custGeom>
              <a:avLst/>
              <a:gdLst>
                <a:gd name="connsiteX0" fmla="*/ 22090 w 54439"/>
                <a:gd name="connsiteY0" fmla="*/ 19621 h 19621"/>
                <a:gd name="connsiteX1" fmla="*/ 53999 w 54439"/>
                <a:gd name="connsiteY1" fmla="*/ 9715 h 19621"/>
                <a:gd name="connsiteX2" fmla="*/ 32377 w 54439"/>
                <a:gd name="connsiteY2" fmla="*/ 0 h 19621"/>
                <a:gd name="connsiteX3" fmla="*/ 563 w 54439"/>
                <a:gd name="connsiteY3" fmla="*/ 9715 h 19621"/>
                <a:gd name="connsiteX4" fmla="*/ 22090 w 54439"/>
                <a:gd name="connsiteY4" fmla="*/ 19621 h 1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39" h="19621">
                  <a:moveTo>
                    <a:pt x="22090" y="19621"/>
                  </a:moveTo>
                  <a:cubicBezTo>
                    <a:pt x="37044" y="19621"/>
                    <a:pt x="51332" y="15145"/>
                    <a:pt x="53999" y="9715"/>
                  </a:cubicBezTo>
                  <a:cubicBezTo>
                    <a:pt x="56666" y="4381"/>
                    <a:pt x="46950" y="0"/>
                    <a:pt x="32377" y="0"/>
                  </a:cubicBezTo>
                  <a:cubicBezTo>
                    <a:pt x="17804" y="0"/>
                    <a:pt x="3516" y="4286"/>
                    <a:pt x="563" y="9715"/>
                  </a:cubicBezTo>
                  <a:cubicBezTo>
                    <a:pt x="-2484" y="15145"/>
                    <a:pt x="7136" y="19621"/>
                    <a:pt x="22090" y="19621"/>
                  </a:cubicBezTo>
                  <a:close/>
                </a:path>
              </a:pathLst>
            </a:custGeom>
            <a:grpFill/>
            <a:ln w="9525" cap="flat">
              <a:noFill/>
              <a:prstDash val="solid"/>
              <a:miter/>
            </a:ln>
          </p:spPr>
          <p:txBody>
            <a:bodyPr rtlCol="0" anchor="ctr"/>
            <a:lstStyle/>
            <a:p>
              <a:endParaRPr lang="zh-CN" altLang="en-US"/>
            </a:p>
          </p:txBody>
        </p:sp>
        <p:sp>
          <p:nvSpPr>
            <p:cNvPr id="471" name="任意多边形: 形状 470"/>
            <p:cNvSpPr/>
            <p:nvPr/>
          </p:nvSpPr>
          <p:spPr>
            <a:xfrm>
              <a:off x="5660679" y="3709701"/>
              <a:ext cx="61348" cy="22193"/>
            </a:xfrm>
            <a:custGeom>
              <a:avLst/>
              <a:gdLst>
                <a:gd name="connsiteX0" fmla="*/ 26222 w 61348"/>
                <a:gd name="connsiteY0" fmla="*/ 22193 h 22193"/>
                <a:gd name="connsiteX1" fmla="*/ 61083 w 61348"/>
                <a:gd name="connsiteY1" fmla="*/ 10954 h 22193"/>
                <a:gd name="connsiteX2" fmla="*/ 35175 w 61348"/>
                <a:gd name="connsiteY2" fmla="*/ 0 h 22193"/>
                <a:gd name="connsiteX3" fmla="*/ 409 w 61348"/>
                <a:gd name="connsiteY3" fmla="*/ 10954 h 22193"/>
                <a:gd name="connsiteX4" fmla="*/ 26222 w 61348"/>
                <a:gd name="connsiteY4" fmla="*/ 22193 h 22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348" h="22193">
                  <a:moveTo>
                    <a:pt x="26222" y="22193"/>
                  </a:moveTo>
                  <a:cubicBezTo>
                    <a:pt x="43176" y="22193"/>
                    <a:pt x="58797" y="17145"/>
                    <a:pt x="61083" y="10954"/>
                  </a:cubicBezTo>
                  <a:cubicBezTo>
                    <a:pt x="63274" y="4858"/>
                    <a:pt x="51653" y="0"/>
                    <a:pt x="35175" y="0"/>
                  </a:cubicBezTo>
                  <a:cubicBezTo>
                    <a:pt x="18697" y="0"/>
                    <a:pt x="3171" y="4858"/>
                    <a:pt x="409" y="10954"/>
                  </a:cubicBezTo>
                  <a:cubicBezTo>
                    <a:pt x="-2353" y="17145"/>
                    <a:pt x="9172" y="22193"/>
                    <a:pt x="26222" y="22193"/>
                  </a:cubicBezTo>
                  <a:close/>
                </a:path>
              </a:pathLst>
            </a:custGeom>
            <a:grpFill/>
            <a:ln w="9525" cap="flat">
              <a:noFill/>
              <a:prstDash val="solid"/>
              <a:miter/>
            </a:ln>
          </p:spPr>
          <p:txBody>
            <a:bodyPr rtlCol="0" anchor="ctr"/>
            <a:lstStyle/>
            <a:p>
              <a:endParaRPr lang="zh-CN" altLang="en-US"/>
            </a:p>
          </p:txBody>
        </p:sp>
        <p:sp>
          <p:nvSpPr>
            <p:cNvPr id="472" name="任意多边形: 形状 471"/>
            <p:cNvSpPr/>
            <p:nvPr/>
          </p:nvSpPr>
          <p:spPr>
            <a:xfrm>
              <a:off x="5756374" y="3708273"/>
              <a:ext cx="68767" cy="25050"/>
            </a:xfrm>
            <a:custGeom>
              <a:avLst/>
              <a:gdLst>
                <a:gd name="connsiteX0" fmla="*/ 30919 w 68767"/>
                <a:gd name="connsiteY0" fmla="*/ 25051 h 25050"/>
                <a:gd name="connsiteX1" fmla="*/ 68638 w 68767"/>
                <a:gd name="connsiteY1" fmla="*/ 12287 h 25050"/>
                <a:gd name="connsiteX2" fmla="*/ 37873 w 68767"/>
                <a:gd name="connsiteY2" fmla="*/ 0 h 25050"/>
                <a:gd name="connsiteX3" fmla="*/ 249 w 68767"/>
                <a:gd name="connsiteY3" fmla="*/ 12287 h 25050"/>
                <a:gd name="connsiteX4" fmla="*/ 30919 w 68767"/>
                <a:gd name="connsiteY4" fmla="*/ 25051 h 25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67" h="25050">
                  <a:moveTo>
                    <a:pt x="30919" y="25051"/>
                  </a:moveTo>
                  <a:cubicBezTo>
                    <a:pt x="50065" y="25051"/>
                    <a:pt x="67019" y="19336"/>
                    <a:pt x="68638" y="12287"/>
                  </a:cubicBezTo>
                  <a:cubicBezTo>
                    <a:pt x="70258" y="5429"/>
                    <a:pt x="56446" y="0"/>
                    <a:pt x="37873" y="0"/>
                  </a:cubicBezTo>
                  <a:cubicBezTo>
                    <a:pt x="19299" y="0"/>
                    <a:pt x="2440" y="5524"/>
                    <a:pt x="249" y="12287"/>
                  </a:cubicBezTo>
                  <a:cubicBezTo>
                    <a:pt x="-2037" y="19336"/>
                    <a:pt x="11679" y="25051"/>
                    <a:pt x="30919" y="25051"/>
                  </a:cubicBezTo>
                  <a:close/>
                </a:path>
              </a:pathLst>
            </a:custGeom>
            <a:grpFill/>
            <a:ln w="9525" cap="flat">
              <a:noFill/>
              <a:prstDash val="solid"/>
              <a:miter/>
            </a:ln>
          </p:spPr>
          <p:txBody>
            <a:bodyPr rtlCol="0" anchor="ctr"/>
            <a:lstStyle/>
            <a:p>
              <a:endParaRPr lang="zh-CN" altLang="en-US"/>
            </a:p>
          </p:txBody>
        </p:sp>
        <p:sp>
          <p:nvSpPr>
            <p:cNvPr id="473" name="任意多边形: 形状 472"/>
            <p:cNvSpPr/>
            <p:nvPr/>
          </p:nvSpPr>
          <p:spPr>
            <a:xfrm>
              <a:off x="5852344" y="3706939"/>
              <a:ext cx="75667" cy="27717"/>
            </a:xfrm>
            <a:custGeom>
              <a:avLst/>
              <a:gdLst>
                <a:gd name="connsiteX0" fmla="*/ 35725 w 75667"/>
                <a:gd name="connsiteY0" fmla="*/ 27718 h 27717"/>
                <a:gd name="connsiteX1" fmla="*/ 75634 w 75667"/>
                <a:gd name="connsiteY1" fmla="*/ 13621 h 27717"/>
                <a:gd name="connsiteX2" fmla="*/ 40011 w 75667"/>
                <a:gd name="connsiteY2" fmla="*/ 0 h 27717"/>
                <a:gd name="connsiteX3" fmla="*/ 101 w 75667"/>
                <a:gd name="connsiteY3" fmla="*/ 13621 h 27717"/>
                <a:gd name="connsiteX4" fmla="*/ 35725 w 75667"/>
                <a:gd name="connsiteY4" fmla="*/ 27718 h 27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67" h="27717">
                  <a:moveTo>
                    <a:pt x="35725" y="27718"/>
                  </a:moveTo>
                  <a:cubicBezTo>
                    <a:pt x="56965" y="27718"/>
                    <a:pt x="74872" y="21336"/>
                    <a:pt x="75634" y="13621"/>
                  </a:cubicBezTo>
                  <a:cubicBezTo>
                    <a:pt x="76491" y="6096"/>
                    <a:pt x="60490" y="0"/>
                    <a:pt x="40011" y="0"/>
                  </a:cubicBezTo>
                  <a:cubicBezTo>
                    <a:pt x="19532" y="0"/>
                    <a:pt x="1720" y="6001"/>
                    <a:pt x="101" y="13621"/>
                  </a:cubicBezTo>
                  <a:cubicBezTo>
                    <a:pt x="-1423" y="21431"/>
                    <a:pt x="14484" y="27718"/>
                    <a:pt x="35725" y="27718"/>
                  </a:cubicBezTo>
                  <a:close/>
                </a:path>
              </a:pathLst>
            </a:custGeom>
            <a:grpFill/>
            <a:ln w="9525" cap="flat">
              <a:noFill/>
              <a:prstDash val="solid"/>
              <a:miter/>
            </a:ln>
          </p:spPr>
          <p:txBody>
            <a:bodyPr rtlCol="0" anchor="ctr"/>
            <a:lstStyle/>
            <a:p>
              <a:endParaRPr lang="zh-CN" altLang="en-US"/>
            </a:p>
          </p:txBody>
        </p:sp>
        <p:sp>
          <p:nvSpPr>
            <p:cNvPr id="474" name="任意多边形: 形状 473"/>
            <p:cNvSpPr/>
            <p:nvPr/>
          </p:nvSpPr>
          <p:spPr>
            <a:xfrm>
              <a:off x="5949015" y="3706082"/>
              <a:ext cx="81072" cy="29718"/>
            </a:xfrm>
            <a:custGeom>
              <a:avLst/>
              <a:gdLst>
                <a:gd name="connsiteX0" fmla="*/ 40113 w 81072"/>
                <a:gd name="connsiteY0" fmla="*/ 29718 h 29718"/>
                <a:gd name="connsiteX1" fmla="*/ 81071 w 81072"/>
                <a:gd name="connsiteY1" fmla="*/ 14573 h 29718"/>
                <a:gd name="connsiteX2" fmla="*/ 40971 w 81072"/>
                <a:gd name="connsiteY2" fmla="*/ 0 h 29718"/>
                <a:gd name="connsiteX3" fmla="*/ 13 w 81072"/>
                <a:gd name="connsiteY3" fmla="*/ 14573 h 29718"/>
                <a:gd name="connsiteX4" fmla="*/ 40113 w 81072"/>
                <a:gd name="connsiteY4" fmla="*/ 29718 h 29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72" h="29718">
                  <a:moveTo>
                    <a:pt x="40113" y="29718"/>
                  </a:moveTo>
                  <a:cubicBezTo>
                    <a:pt x="62878" y="29718"/>
                    <a:pt x="81262" y="22860"/>
                    <a:pt x="81071" y="14573"/>
                  </a:cubicBezTo>
                  <a:cubicBezTo>
                    <a:pt x="80880" y="6477"/>
                    <a:pt x="62973" y="0"/>
                    <a:pt x="40971" y="0"/>
                  </a:cubicBezTo>
                  <a:cubicBezTo>
                    <a:pt x="18968" y="0"/>
                    <a:pt x="680" y="6477"/>
                    <a:pt x="13" y="14573"/>
                  </a:cubicBezTo>
                  <a:cubicBezTo>
                    <a:pt x="-558" y="22860"/>
                    <a:pt x="17349" y="29718"/>
                    <a:pt x="40113" y="29718"/>
                  </a:cubicBezTo>
                  <a:close/>
                </a:path>
              </a:pathLst>
            </a:custGeom>
            <a:grpFill/>
            <a:ln w="9525" cap="flat">
              <a:noFill/>
              <a:prstDash val="solid"/>
              <a:miter/>
            </a:ln>
          </p:spPr>
          <p:txBody>
            <a:bodyPr rtlCol="0" anchor="ctr"/>
            <a:lstStyle/>
            <a:p>
              <a:endParaRPr lang="zh-CN" altLang="en-US"/>
            </a:p>
          </p:txBody>
        </p:sp>
        <p:sp>
          <p:nvSpPr>
            <p:cNvPr id="475" name="任意多边形: 形状 474"/>
            <p:cNvSpPr/>
            <p:nvPr/>
          </p:nvSpPr>
          <p:spPr>
            <a:xfrm>
              <a:off x="6047225" y="3705605"/>
              <a:ext cx="83790" cy="30670"/>
            </a:xfrm>
            <a:custGeom>
              <a:avLst/>
              <a:gdLst>
                <a:gd name="connsiteX0" fmla="*/ 43249 w 83790"/>
                <a:gd name="connsiteY0" fmla="*/ 30671 h 30670"/>
                <a:gd name="connsiteX1" fmla="*/ 83731 w 83790"/>
                <a:gd name="connsiteY1" fmla="*/ 15050 h 30670"/>
                <a:gd name="connsiteX2" fmla="*/ 40487 w 83790"/>
                <a:gd name="connsiteY2" fmla="*/ 0 h 30670"/>
                <a:gd name="connsiteX3" fmla="*/ 6 w 83790"/>
                <a:gd name="connsiteY3" fmla="*/ 15050 h 30670"/>
                <a:gd name="connsiteX4" fmla="*/ 43249 w 83790"/>
                <a:gd name="connsiteY4" fmla="*/ 30671 h 30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90" h="30670">
                  <a:moveTo>
                    <a:pt x="43249" y="30671"/>
                  </a:moveTo>
                  <a:cubicBezTo>
                    <a:pt x="66871" y="30671"/>
                    <a:pt x="84969" y="23622"/>
                    <a:pt x="83731" y="15050"/>
                  </a:cubicBezTo>
                  <a:cubicBezTo>
                    <a:pt x="82492" y="6668"/>
                    <a:pt x="63157" y="0"/>
                    <a:pt x="40487" y="0"/>
                  </a:cubicBezTo>
                  <a:cubicBezTo>
                    <a:pt x="17818" y="0"/>
                    <a:pt x="-375" y="6668"/>
                    <a:pt x="6" y="15050"/>
                  </a:cubicBezTo>
                  <a:cubicBezTo>
                    <a:pt x="292" y="23622"/>
                    <a:pt x="19627" y="30671"/>
                    <a:pt x="43249" y="30671"/>
                  </a:cubicBezTo>
                  <a:close/>
                </a:path>
              </a:pathLst>
            </a:custGeom>
            <a:grpFill/>
            <a:ln w="9525" cap="flat">
              <a:noFill/>
              <a:prstDash val="solid"/>
              <a:miter/>
            </a:ln>
          </p:spPr>
          <p:txBody>
            <a:bodyPr rtlCol="0" anchor="ctr"/>
            <a:lstStyle/>
            <a:p>
              <a:endParaRPr lang="zh-CN" altLang="en-US"/>
            </a:p>
          </p:txBody>
        </p:sp>
        <p:sp>
          <p:nvSpPr>
            <p:cNvPr id="476" name="任意多边形: 形状 475"/>
            <p:cNvSpPr/>
            <p:nvPr/>
          </p:nvSpPr>
          <p:spPr>
            <a:xfrm>
              <a:off x="6148121" y="3706082"/>
              <a:ext cx="80756" cy="29527"/>
            </a:xfrm>
            <a:custGeom>
              <a:avLst/>
              <a:gdLst>
                <a:gd name="connsiteX0" fmla="*/ 43604 w 80756"/>
                <a:gd name="connsiteY0" fmla="*/ 29528 h 29527"/>
                <a:gd name="connsiteX1" fmla="*/ 80561 w 80756"/>
                <a:gd name="connsiteY1" fmla="*/ 14478 h 29527"/>
                <a:gd name="connsiteX2" fmla="*/ 37222 w 80756"/>
                <a:gd name="connsiteY2" fmla="*/ 0 h 29527"/>
                <a:gd name="connsiteX3" fmla="*/ 75 w 80756"/>
                <a:gd name="connsiteY3" fmla="*/ 14478 h 29527"/>
                <a:gd name="connsiteX4" fmla="*/ 43604 w 80756"/>
                <a:gd name="connsiteY4" fmla="*/ 29528 h 29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56" h="29527">
                  <a:moveTo>
                    <a:pt x="43604" y="29528"/>
                  </a:moveTo>
                  <a:cubicBezTo>
                    <a:pt x="66273" y="29528"/>
                    <a:pt x="82752" y="22765"/>
                    <a:pt x="80561" y="14478"/>
                  </a:cubicBezTo>
                  <a:cubicBezTo>
                    <a:pt x="78370" y="6382"/>
                    <a:pt x="59035" y="0"/>
                    <a:pt x="37222" y="0"/>
                  </a:cubicBezTo>
                  <a:cubicBezTo>
                    <a:pt x="15410" y="0"/>
                    <a:pt x="-1259" y="6382"/>
                    <a:pt x="75" y="14478"/>
                  </a:cubicBezTo>
                  <a:cubicBezTo>
                    <a:pt x="1408" y="22765"/>
                    <a:pt x="20935" y="29528"/>
                    <a:pt x="43604" y="29528"/>
                  </a:cubicBezTo>
                  <a:close/>
                </a:path>
              </a:pathLst>
            </a:custGeom>
            <a:grpFill/>
            <a:ln w="9525" cap="flat">
              <a:noFill/>
              <a:prstDash val="solid"/>
              <a:miter/>
            </a:ln>
          </p:spPr>
          <p:txBody>
            <a:bodyPr rtlCol="0" anchor="ctr"/>
            <a:lstStyle/>
            <a:p>
              <a:endParaRPr lang="zh-CN" altLang="en-US"/>
            </a:p>
          </p:txBody>
        </p:sp>
        <p:sp>
          <p:nvSpPr>
            <p:cNvPr id="477" name="任意多边形: 形状 476"/>
            <p:cNvSpPr/>
            <p:nvPr/>
          </p:nvSpPr>
          <p:spPr>
            <a:xfrm>
              <a:off x="6250752" y="3707320"/>
              <a:ext cx="74399" cy="27050"/>
            </a:xfrm>
            <a:custGeom>
              <a:avLst/>
              <a:gdLst>
                <a:gd name="connsiteX0" fmla="*/ 41748 w 74399"/>
                <a:gd name="connsiteY0" fmla="*/ 27051 h 27050"/>
                <a:gd name="connsiteX1" fmla="*/ 74038 w 74399"/>
                <a:gd name="connsiteY1" fmla="*/ 13335 h 27050"/>
                <a:gd name="connsiteX2" fmla="*/ 32604 w 74399"/>
                <a:gd name="connsiteY2" fmla="*/ 0 h 27050"/>
                <a:gd name="connsiteX3" fmla="*/ 219 w 74399"/>
                <a:gd name="connsiteY3" fmla="*/ 13335 h 27050"/>
                <a:gd name="connsiteX4" fmla="*/ 41748 w 74399"/>
                <a:gd name="connsiteY4" fmla="*/ 27051 h 27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99" h="27050">
                  <a:moveTo>
                    <a:pt x="41748" y="27051"/>
                  </a:moveTo>
                  <a:cubicBezTo>
                    <a:pt x="62513" y="27051"/>
                    <a:pt x="76895" y="20860"/>
                    <a:pt x="74038" y="13335"/>
                  </a:cubicBezTo>
                  <a:cubicBezTo>
                    <a:pt x="71180" y="5905"/>
                    <a:pt x="52607" y="0"/>
                    <a:pt x="32604" y="0"/>
                  </a:cubicBezTo>
                  <a:cubicBezTo>
                    <a:pt x="12506" y="0"/>
                    <a:pt x="-1972" y="5905"/>
                    <a:pt x="219" y="13335"/>
                  </a:cubicBezTo>
                  <a:cubicBezTo>
                    <a:pt x="2410" y="20860"/>
                    <a:pt x="20984" y="27051"/>
                    <a:pt x="41748" y="27051"/>
                  </a:cubicBezTo>
                  <a:close/>
                </a:path>
              </a:pathLst>
            </a:custGeom>
            <a:grpFill/>
            <a:ln w="9525" cap="flat">
              <a:noFill/>
              <a:prstDash val="solid"/>
              <a:miter/>
            </a:ln>
          </p:spPr>
          <p:txBody>
            <a:bodyPr rtlCol="0" anchor="ctr"/>
            <a:lstStyle/>
            <a:p>
              <a:endParaRPr lang="zh-CN" altLang="en-US"/>
            </a:p>
          </p:txBody>
        </p:sp>
        <p:sp>
          <p:nvSpPr>
            <p:cNvPr id="478" name="任意多边形: 形状 477"/>
            <p:cNvSpPr/>
            <p:nvPr/>
          </p:nvSpPr>
          <p:spPr>
            <a:xfrm>
              <a:off x="6353456" y="3708654"/>
              <a:ext cx="67725" cy="24383"/>
            </a:xfrm>
            <a:custGeom>
              <a:avLst/>
              <a:gdLst>
                <a:gd name="connsiteX0" fmla="*/ 39533 w 67725"/>
                <a:gd name="connsiteY0" fmla="*/ 24384 h 24383"/>
                <a:gd name="connsiteX1" fmla="*/ 67155 w 67725"/>
                <a:gd name="connsiteY1" fmla="*/ 12001 h 24383"/>
                <a:gd name="connsiteX2" fmla="*/ 28198 w 67725"/>
                <a:gd name="connsiteY2" fmla="*/ 0 h 24383"/>
                <a:gd name="connsiteX3" fmla="*/ 385 w 67725"/>
                <a:gd name="connsiteY3" fmla="*/ 12001 h 24383"/>
                <a:gd name="connsiteX4" fmla="*/ 39533 w 67725"/>
                <a:gd name="connsiteY4" fmla="*/ 24384 h 24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25" h="24383">
                  <a:moveTo>
                    <a:pt x="39533" y="24384"/>
                  </a:moveTo>
                  <a:cubicBezTo>
                    <a:pt x="58202" y="24384"/>
                    <a:pt x="70584" y="18764"/>
                    <a:pt x="67155" y="12001"/>
                  </a:cubicBezTo>
                  <a:cubicBezTo>
                    <a:pt x="63822" y="5334"/>
                    <a:pt x="46391" y="0"/>
                    <a:pt x="28198" y="0"/>
                  </a:cubicBezTo>
                  <a:cubicBezTo>
                    <a:pt x="10005" y="0"/>
                    <a:pt x="-2377" y="5334"/>
                    <a:pt x="385" y="12001"/>
                  </a:cubicBezTo>
                  <a:cubicBezTo>
                    <a:pt x="3338" y="18764"/>
                    <a:pt x="20864" y="24384"/>
                    <a:pt x="39533" y="24384"/>
                  </a:cubicBezTo>
                  <a:close/>
                </a:path>
              </a:pathLst>
            </a:custGeom>
            <a:grpFill/>
            <a:ln w="9525" cap="flat">
              <a:noFill/>
              <a:prstDash val="solid"/>
              <a:miter/>
            </a:ln>
          </p:spPr>
          <p:txBody>
            <a:bodyPr rtlCol="0" anchor="ctr"/>
            <a:lstStyle/>
            <a:p>
              <a:endParaRPr lang="zh-CN" altLang="en-US"/>
            </a:p>
          </p:txBody>
        </p:sp>
        <p:sp>
          <p:nvSpPr>
            <p:cNvPr id="479" name="任意多边形: 形状 478"/>
            <p:cNvSpPr/>
            <p:nvPr/>
          </p:nvSpPr>
          <p:spPr>
            <a:xfrm>
              <a:off x="6456595" y="3709987"/>
              <a:ext cx="60339" cy="21621"/>
            </a:xfrm>
            <a:custGeom>
              <a:avLst/>
              <a:gdLst>
                <a:gd name="connsiteX0" fmla="*/ 36501 w 60339"/>
                <a:gd name="connsiteY0" fmla="*/ 21622 h 21621"/>
                <a:gd name="connsiteX1" fmla="*/ 59551 w 60339"/>
                <a:gd name="connsiteY1" fmla="*/ 10668 h 21621"/>
                <a:gd name="connsiteX2" fmla="*/ 23833 w 60339"/>
                <a:gd name="connsiteY2" fmla="*/ 0 h 21621"/>
                <a:gd name="connsiteX3" fmla="*/ 592 w 60339"/>
                <a:gd name="connsiteY3" fmla="*/ 10668 h 21621"/>
                <a:gd name="connsiteX4" fmla="*/ 36501 w 60339"/>
                <a:gd name="connsiteY4" fmla="*/ 21622 h 21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39" h="21621">
                  <a:moveTo>
                    <a:pt x="36501" y="21622"/>
                  </a:moveTo>
                  <a:cubicBezTo>
                    <a:pt x="52979" y="21622"/>
                    <a:pt x="63361" y="16669"/>
                    <a:pt x="59551" y="10668"/>
                  </a:cubicBezTo>
                  <a:cubicBezTo>
                    <a:pt x="55837" y="4763"/>
                    <a:pt x="39835" y="0"/>
                    <a:pt x="23833" y="0"/>
                  </a:cubicBezTo>
                  <a:cubicBezTo>
                    <a:pt x="7735" y="0"/>
                    <a:pt x="-2647" y="4763"/>
                    <a:pt x="592" y="10668"/>
                  </a:cubicBezTo>
                  <a:cubicBezTo>
                    <a:pt x="3925" y="16669"/>
                    <a:pt x="20023" y="21622"/>
                    <a:pt x="36501" y="21622"/>
                  </a:cubicBezTo>
                  <a:close/>
                </a:path>
              </a:pathLst>
            </a:custGeom>
            <a:grpFill/>
            <a:ln w="9525" cap="flat">
              <a:noFill/>
              <a:prstDash val="solid"/>
              <a:miter/>
            </a:ln>
          </p:spPr>
          <p:txBody>
            <a:bodyPr rtlCol="0" anchor="ctr"/>
            <a:lstStyle/>
            <a:p>
              <a:endParaRPr lang="zh-CN" altLang="en-US"/>
            </a:p>
          </p:txBody>
        </p:sp>
        <p:sp>
          <p:nvSpPr>
            <p:cNvPr id="480" name="任意多边形: 形状 479"/>
            <p:cNvSpPr/>
            <p:nvPr/>
          </p:nvSpPr>
          <p:spPr>
            <a:xfrm>
              <a:off x="6559361" y="3711225"/>
              <a:ext cx="53590" cy="19050"/>
            </a:xfrm>
            <a:custGeom>
              <a:avLst/>
              <a:gdLst>
                <a:gd name="connsiteX0" fmla="*/ 33557 w 53590"/>
                <a:gd name="connsiteY0" fmla="*/ 19050 h 19050"/>
                <a:gd name="connsiteX1" fmla="*/ 52607 w 53590"/>
                <a:gd name="connsiteY1" fmla="*/ 9430 h 19050"/>
                <a:gd name="connsiteX2" fmla="*/ 20032 w 53590"/>
                <a:gd name="connsiteY2" fmla="*/ 0 h 19050"/>
                <a:gd name="connsiteX3" fmla="*/ 791 w 53590"/>
                <a:gd name="connsiteY3" fmla="*/ 9430 h 19050"/>
                <a:gd name="connsiteX4" fmla="*/ 33557 w 53590"/>
                <a:gd name="connsiteY4" fmla="*/ 19050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90" h="19050">
                  <a:moveTo>
                    <a:pt x="33557" y="19050"/>
                  </a:moveTo>
                  <a:cubicBezTo>
                    <a:pt x="48035" y="19050"/>
                    <a:pt x="56608" y="14764"/>
                    <a:pt x="52607" y="9430"/>
                  </a:cubicBezTo>
                  <a:cubicBezTo>
                    <a:pt x="48702" y="4191"/>
                    <a:pt x="34224" y="0"/>
                    <a:pt x="20032" y="0"/>
                  </a:cubicBezTo>
                  <a:cubicBezTo>
                    <a:pt x="5840" y="0"/>
                    <a:pt x="-2733" y="4191"/>
                    <a:pt x="791" y="9430"/>
                  </a:cubicBezTo>
                  <a:cubicBezTo>
                    <a:pt x="4411" y="14668"/>
                    <a:pt x="19079" y="19050"/>
                    <a:pt x="33557" y="19050"/>
                  </a:cubicBezTo>
                  <a:close/>
                </a:path>
              </a:pathLst>
            </a:custGeom>
            <a:grpFill/>
            <a:ln w="9525" cap="flat">
              <a:noFill/>
              <a:prstDash val="solid"/>
              <a:miter/>
            </a:ln>
          </p:spPr>
          <p:txBody>
            <a:bodyPr rtlCol="0" anchor="ctr"/>
            <a:lstStyle/>
            <a:p>
              <a:endParaRPr lang="zh-CN" altLang="en-US"/>
            </a:p>
          </p:txBody>
        </p:sp>
        <p:sp>
          <p:nvSpPr>
            <p:cNvPr id="481" name="任意多边形: 形状 480"/>
            <p:cNvSpPr/>
            <p:nvPr/>
          </p:nvSpPr>
          <p:spPr>
            <a:xfrm>
              <a:off x="6662168" y="3712559"/>
              <a:ext cx="46717" cy="16383"/>
            </a:xfrm>
            <a:custGeom>
              <a:avLst/>
              <a:gdLst>
                <a:gd name="connsiteX0" fmla="*/ 30192 w 46717"/>
                <a:gd name="connsiteY0" fmla="*/ 16383 h 16383"/>
                <a:gd name="connsiteX1" fmla="*/ 45622 w 46717"/>
                <a:gd name="connsiteY1" fmla="*/ 8096 h 16383"/>
                <a:gd name="connsiteX2" fmla="*/ 16571 w 46717"/>
                <a:gd name="connsiteY2" fmla="*/ 0 h 16383"/>
                <a:gd name="connsiteX3" fmla="*/ 950 w 46717"/>
                <a:gd name="connsiteY3" fmla="*/ 8096 h 16383"/>
                <a:gd name="connsiteX4" fmla="*/ 30192 w 46717"/>
                <a:gd name="connsiteY4" fmla="*/ 16383 h 1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17" h="16383">
                  <a:moveTo>
                    <a:pt x="30192" y="16383"/>
                  </a:moveTo>
                  <a:cubicBezTo>
                    <a:pt x="42670" y="16383"/>
                    <a:pt x="49528" y="12668"/>
                    <a:pt x="45622" y="8096"/>
                  </a:cubicBezTo>
                  <a:cubicBezTo>
                    <a:pt x="41717" y="3619"/>
                    <a:pt x="28763" y="0"/>
                    <a:pt x="16571" y="0"/>
                  </a:cubicBezTo>
                  <a:cubicBezTo>
                    <a:pt x="4379" y="0"/>
                    <a:pt x="-2670" y="3619"/>
                    <a:pt x="950" y="8096"/>
                  </a:cubicBezTo>
                  <a:cubicBezTo>
                    <a:pt x="4665" y="12573"/>
                    <a:pt x="17714" y="16383"/>
                    <a:pt x="30192" y="16383"/>
                  </a:cubicBezTo>
                  <a:close/>
                </a:path>
              </a:pathLst>
            </a:custGeom>
            <a:grpFill/>
            <a:ln w="9525" cap="flat">
              <a:noFill/>
              <a:prstDash val="solid"/>
              <a:miter/>
            </a:ln>
          </p:spPr>
          <p:txBody>
            <a:bodyPr rtlCol="0" anchor="ctr"/>
            <a:lstStyle/>
            <a:p>
              <a:endParaRPr lang="zh-CN" altLang="en-US"/>
            </a:p>
          </p:txBody>
        </p:sp>
        <p:sp>
          <p:nvSpPr>
            <p:cNvPr id="482" name="任意多边形: 形状 481"/>
            <p:cNvSpPr/>
            <p:nvPr/>
          </p:nvSpPr>
          <p:spPr>
            <a:xfrm>
              <a:off x="6764792" y="3713702"/>
              <a:ext cx="40310" cy="14001"/>
            </a:xfrm>
            <a:custGeom>
              <a:avLst/>
              <a:gdLst>
                <a:gd name="connsiteX0" fmla="*/ 26817 w 40310"/>
                <a:gd name="connsiteY0" fmla="*/ 14002 h 14001"/>
                <a:gd name="connsiteX1" fmla="*/ 39105 w 40310"/>
                <a:gd name="connsiteY1" fmla="*/ 6953 h 14001"/>
                <a:gd name="connsiteX2" fmla="*/ 13482 w 40310"/>
                <a:gd name="connsiteY2" fmla="*/ 0 h 14001"/>
                <a:gd name="connsiteX3" fmla="*/ 1100 w 40310"/>
                <a:gd name="connsiteY3" fmla="*/ 6953 h 14001"/>
                <a:gd name="connsiteX4" fmla="*/ 26817 w 40310"/>
                <a:gd name="connsiteY4" fmla="*/ 14002 h 14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10" h="14001">
                  <a:moveTo>
                    <a:pt x="26817" y="14002"/>
                  </a:moveTo>
                  <a:cubicBezTo>
                    <a:pt x="37390" y="14002"/>
                    <a:pt x="42915" y="10858"/>
                    <a:pt x="39105" y="6953"/>
                  </a:cubicBezTo>
                  <a:cubicBezTo>
                    <a:pt x="35390" y="3143"/>
                    <a:pt x="23865" y="0"/>
                    <a:pt x="13482" y="0"/>
                  </a:cubicBezTo>
                  <a:cubicBezTo>
                    <a:pt x="3100" y="0"/>
                    <a:pt x="-2520" y="3048"/>
                    <a:pt x="1100" y="6953"/>
                  </a:cubicBezTo>
                  <a:cubicBezTo>
                    <a:pt x="4719" y="10763"/>
                    <a:pt x="16245" y="14002"/>
                    <a:pt x="26817" y="14002"/>
                  </a:cubicBezTo>
                  <a:close/>
                </a:path>
              </a:pathLst>
            </a:custGeom>
            <a:grpFill/>
            <a:ln w="9525" cap="flat">
              <a:noFill/>
              <a:prstDash val="solid"/>
              <a:miter/>
            </a:ln>
          </p:spPr>
          <p:txBody>
            <a:bodyPr rtlCol="0" anchor="ctr"/>
            <a:lstStyle/>
            <a:p>
              <a:endParaRPr lang="zh-CN" altLang="en-US"/>
            </a:p>
          </p:txBody>
        </p:sp>
        <p:sp>
          <p:nvSpPr>
            <p:cNvPr id="483" name="任意多边形: 形状 482"/>
            <p:cNvSpPr/>
            <p:nvPr/>
          </p:nvSpPr>
          <p:spPr>
            <a:xfrm>
              <a:off x="6867440" y="3714940"/>
              <a:ext cx="33811" cy="11525"/>
            </a:xfrm>
            <a:custGeom>
              <a:avLst/>
              <a:gdLst>
                <a:gd name="connsiteX0" fmla="*/ 23134 w 33811"/>
                <a:gd name="connsiteY0" fmla="*/ 11525 h 11525"/>
                <a:gd name="connsiteX1" fmla="*/ 32564 w 33811"/>
                <a:gd name="connsiteY1" fmla="*/ 5715 h 11525"/>
                <a:gd name="connsiteX2" fmla="*/ 10656 w 33811"/>
                <a:gd name="connsiteY2" fmla="*/ 0 h 11525"/>
                <a:gd name="connsiteX3" fmla="*/ 1131 w 33811"/>
                <a:gd name="connsiteY3" fmla="*/ 5715 h 11525"/>
                <a:gd name="connsiteX4" fmla="*/ 23134 w 33811"/>
                <a:gd name="connsiteY4" fmla="*/ 11525 h 11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11" h="11525">
                  <a:moveTo>
                    <a:pt x="23134" y="11525"/>
                  </a:moveTo>
                  <a:cubicBezTo>
                    <a:pt x="31897" y="11525"/>
                    <a:pt x="36088" y="8954"/>
                    <a:pt x="32564" y="5715"/>
                  </a:cubicBezTo>
                  <a:cubicBezTo>
                    <a:pt x="29040" y="2572"/>
                    <a:pt x="19324" y="0"/>
                    <a:pt x="10656" y="0"/>
                  </a:cubicBezTo>
                  <a:cubicBezTo>
                    <a:pt x="2084" y="0"/>
                    <a:pt x="-2202" y="2572"/>
                    <a:pt x="1131" y="5715"/>
                  </a:cubicBezTo>
                  <a:cubicBezTo>
                    <a:pt x="4561" y="8858"/>
                    <a:pt x="14371" y="11525"/>
                    <a:pt x="23134" y="11525"/>
                  </a:cubicBezTo>
                  <a:close/>
                </a:path>
              </a:pathLst>
            </a:custGeom>
            <a:grpFill/>
            <a:ln w="9525" cap="flat">
              <a:noFill/>
              <a:prstDash val="solid"/>
              <a:miter/>
            </a:ln>
          </p:spPr>
          <p:txBody>
            <a:bodyPr rtlCol="0" anchor="ctr"/>
            <a:lstStyle/>
            <a:p>
              <a:endParaRPr lang="zh-CN" altLang="en-US"/>
            </a:p>
          </p:txBody>
        </p:sp>
        <p:sp>
          <p:nvSpPr>
            <p:cNvPr id="484" name="任意多边形: 形状 483"/>
            <p:cNvSpPr/>
            <p:nvPr/>
          </p:nvSpPr>
          <p:spPr>
            <a:xfrm>
              <a:off x="6969817" y="3715988"/>
              <a:ext cx="27798" cy="9334"/>
            </a:xfrm>
            <a:custGeom>
              <a:avLst/>
              <a:gdLst>
                <a:gd name="connsiteX0" fmla="*/ 19531 w 27798"/>
                <a:gd name="connsiteY0" fmla="*/ 9334 h 9334"/>
                <a:gd name="connsiteX1" fmla="*/ 26580 w 27798"/>
                <a:gd name="connsiteY1" fmla="*/ 4667 h 9334"/>
                <a:gd name="connsiteX2" fmla="*/ 8292 w 27798"/>
                <a:gd name="connsiteY2" fmla="*/ 0 h 9334"/>
                <a:gd name="connsiteX3" fmla="*/ 1148 w 27798"/>
                <a:gd name="connsiteY3" fmla="*/ 4667 h 9334"/>
                <a:gd name="connsiteX4" fmla="*/ 19531 w 27798"/>
                <a:gd name="connsiteY4" fmla="*/ 9334 h 9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98" h="9334">
                  <a:moveTo>
                    <a:pt x="19531" y="9334"/>
                  </a:moveTo>
                  <a:cubicBezTo>
                    <a:pt x="26580" y="9334"/>
                    <a:pt x="29723" y="7239"/>
                    <a:pt x="26580" y="4667"/>
                  </a:cubicBezTo>
                  <a:cubicBezTo>
                    <a:pt x="23437" y="2096"/>
                    <a:pt x="15340" y="0"/>
                    <a:pt x="8292" y="0"/>
                  </a:cubicBezTo>
                  <a:cubicBezTo>
                    <a:pt x="1339" y="0"/>
                    <a:pt x="-1900" y="2096"/>
                    <a:pt x="1148" y="4667"/>
                  </a:cubicBezTo>
                  <a:cubicBezTo>
                    <a:pt x="4291" y="7239"/>
                    <a:pt x="12483" y="9334"/>
                    <a:pt x="19531" y="9334"/>
                  </a:cubicBezTo>
                  <a:close/>
                </a:path>
              </a:pathLst>
            </a:custGeom>
            <a:grpFill/>
            <a:ln w="9525" cap="flat">
              <a:noFill/>
              <a:prstDash val="solid"/>
              <a:miter/>
            </a:ln>
          </p:spPr>
          <p:txBody>
            <a:bodyPr rtlCol="0" anchor="ctr"/>
            <a:lstStyle/>
            <a:p>
              <a:endParaRPr lang="zh-CN" altLang="en-US"/>
            </a:p>
          </p:txBody>
        </p:sp>
        <p:sp>
          <p:nvSpPr>
            <p:cNvPr id="485" name="任意多边形: 形状 484"/>
            <p:cNvSpPr/>
            <p:nvPr/>
          </p:nvSpPr>
          <p:spPr>
            <a:xfrm>
              <a:off x="7071826" y="3716940"/>
              <a:ext cx="22688" cy="7429"/>
            </a:xfrm>
            <a:custGeom>
              <a:avLst/>
              <a:gdLst>
                <a:gd name="connsiteX0" fmla="*/ 16297 w 22688"/>
                <a:gd name="connsiteY0" fmla="*/ 7429 h 7429"/>
                <a:gd name="connsiteX1" fmla="*/ 21536 w 22688"/>
                <a:gd name="connsiteY1" fmla="*/ 3715 h 7429"/>
                <a:gd name="connsiteX2" fmla="*/ 6391 w 22688"/>
                <a:gd name="connsiteY2" fmla="*/ 0 h 7429"/>
                <a:gd name="connsiteX3" fmla="*/ 1153 w 22688"/>
                <a:gd name="connsiteY3" fmla="*/ 3715 h 7429"/>
                <a:gd name="connsiteX4" fmla="*/ 16297 w 22688"/>
                <a:gd name="connsiteY4" fmla="*/ 7429 h 7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88" h="7429">
                  <a:moveTo>
                    <a:pt x="16297" y="7429"/>
                  </a:moveTo>
                  <a:cubicBezTo>
                    <a:pt x="21917" y="7429"/>
                    <a:pt x="24298" y="5715"/>
                    <a:pt x="21536" y="3715"/>
                  </a:cubicBezTo>
                  <a:cubicBezTo>
                    <a:pt x="18774" y="1619"/>
                    <a:pt x="12011" y="0"/>
                    <a:pt x="6391" y="0"/>
                  </a:cubicBezTo>
                  <a:cubicBezTo>
                    <a:pt x="771" y="0"/>
                    <a:pt x="-1610" y="1619"/>
                    <a:pt x="1153" y="3715"/>
                  </a:cubicBezTo>
                  <a:cubicBezTo>
                    <a:pt x="3820" y="5715"/>
                    <a:pt x="10582" y="7429"/>
                    <a:pt x="16297" y="7429"/>
                  </a:cubicBezTo>
                  <a:close/>
                </a:path>
              </a:pathLst>
            </a:custGeom>
            <a:grpFill/>
            <a:ln w="9525" cap="flat">
              <a:noFill/>
              <a:prstDash val="solid"/>
              <a:miter/>
            </a:ln>
          </p:spPr>
          <p:txBody>
            <a:bodyPr rtlCol="0" anchor="ctr"/>
            <a:lstStyle/>
            <a:p>
              <a:endParaRPr lang="zh-CN" altLang="en-US"/>
            </a:p>
          </p:txBody>
        </p:sp>
        <p:sp>
          <p:nvSpPr>
            <p:cNvPr id="486" name="任意多边形: 形状 485"/>
            <p:cNvSpPr/>
            <p:nvPr/>
          </p:nvSpPr>
          <p:spPr>
            <a:xfrm>
              <a:off x="7173763" y="3717702"/>
              <a:ext cx="17504" cy="5715"/>
            </a:xfrm>
            <a:custGeom>
              <a:avLst/>
              <a:gdLst>
                <a:gd name="connsiteX0" fmla="*/ 12848 w 17504"/>
                <a:gd name="connsiteY0" fmla="*/ 5715 h 5715"/>
                <a:gd name="connsiteX1" fmla="*/ 16468 w 17504"/>
                <a:gd name="connsiteY1" fmla="*/ 2858 h 5715"/>
                <a:gd name="connsiteX2" fmla="*/ 4657 w 17504"/>
                <a:gd name="connsiteY2" fmla="*/ 0 h 5715"/>
                <a:gd name="connsiteX3" fmla="*/ 1037 w 17504"/>
                <a:gd name="connsiteY3" fmla="*/ 2858 h 5715"/>
                <a:gd name="connsiteX4" fmla="*/ 12848 w 17504"/>
                <a:gd name="connsiteY4" fmla="*/ 5715 h 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4" h="5715">
                  <a:moveTo>
                    <a:pt x="12848" y="5715"/>
                  </a:moveTo>
                  <a:cubicBezTo>
                    <a:pt x="17134" y="5715"/>
                    <a:pt x="18754" y="4477"/>
                    <a:pt x="16468" y="2858"/>
                  </a:cubicBezTo>
                  <a:cubicBezTo>
                    <a:pt x="14182" y="1333"/>
                    <a:pt x="8943" y="0"/>
                    <a:pt x="4657" y="0"/>
                  </a:cubicBezTo>
                  <a:cubicBezTo>
                    <a:pt x="370" y="0"/>
                    <a:pt x="-1249" y="1238"/>
                    <a:pt x="1037" y="2858"/>
                  </a:cubicBezTo>
                  <a:cubicBezTo>
                    <a:pt x="3323" y="4477"/>
                    <a:pt x="8657" y="5715"/>
                    <a:pt x="12848" y="5715"/>
                  </a:cubicBezTo>
                  <a:close/>
                </a:path>
              </a:pathLst>
            </a:custGeom>
            <a:grpFill/>
            <a:ln w="9525" cap="flat">
              <a:noFill/>
              <a:prstDash val="solid"/>
              <a:miter/>
            </a:ln>
          </p:spPr>
          <p:txBody>
            <a:bodyPr rtlCol="0" anchor="ctr"/>
            <a:lstStyle/>
            <a:p>
              <a:endParaRPr lang="zh-CN" altLang="en-US"/>
            </a:p>
          </p:txBody>
        </p:sp>
        <p:sp>
          <p:nvSpPr>
            <p:cNvPr id="487" name="任意多边形: 形状 486"/>
            <p:cNvSpPr/>
            <p:nvPr/>
          </p:nvSpPr>
          <p:spPr>
            <a:xfrm>
              <a:off x="7275515" y="3718655"/>
              <a:ext cx="12760" cy="4000"/>
            </a:xfrm>
            <a:custGeom>
              <a:avLst/>
              <a:gdLst>
                <a:gd name="connsiteX0" fmla="*/ 9585 w 12760"/>
                <a:gd name="connsiteY0" fmla="*/ 4000 h 4000"/>
                <a:gd name="connsiteX1" fmla="*/ 11871 w 12760"/>
                <a:gd name="connsiteY1" fmla="*/ 2000 h 4000"/>
                <a:gd name="connsiteX2" fmla="*/ 3204 w 12760"/>
                <a:gd name="connsiteY2" fmla="*/ 0 h 4000"/>
                <a:gd name="connsiteX3" fmla="*/ 823 w 12760"/>
                <a:gd name="connsiteY3" fmla="*/ 2000 h 4000"/>
                <a:gd name="connsiteX4" fmla="*/ 9585 w 12760"/>
                <a:gd name="connsiteY4" fmla="*/ 4000 h 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60" h="4000">
                  <a:moveTo>
                    <a:pt x="9585" y="4000"/>
                  </a:moveTo>
                  <a:cubicBezTo>
                    <a:pt x="12634" y="4000"/>
                    <a:pt x="13681" y="3048"/>
                    <a:pt x="11871" y="2000"/>
                  </a:cubicBezTo>
                  <a:cubicBezTo>
                    <a:pt x="10157" y="857"/>
                    <a:pt x="6252" y="0"/>
                    <a:pt x="3204" y="0"/>
                  </a:cubicBezTo>
                  <a:cubicBezTo>
                    <a:pt x="156" y="0"/>
                    <a:pt x="-892" y="857"/>
                    <a:pt x="823" y="2000"/>
                  </a:cubicBezTo>
                  <a:cubicBezTo>
                    <a:pt x="2632" y="3048"/>
                    <a:pt x="6537" y="4000"/>
                    <a:pt x="9585" y="4000"/>
                  </a:cubicBezTo>
                  <a:close/>
                </a:path>
              </a:pathLst>
            </a:custGeom>
            <a:grpFill/>
            <a:ln w="9525" cap="flat">
              <a:noFill/>
              <a:prstDash val="solid"/>
              <a:miter/>
            </a:ln>
          </p:spPr>
          <p:txBody>
            <a:bodyPr rtlCol="0" anchor="ctr"/>
            <a:lstStyle/>
            <a:p>
              <a:endParaRPr lang="zh-CN" altLang="en-US"/>
            </a:p>
          </p:txBody>
        </p:sp>
        <p:sp>
          <p:nvSpPr>
            <p:cNvPr id="488" name="任意多边形: 形状 487"/>
            <p:cNvSpPr/>
            <p:nvPr/>
          </p:nvSpPr>
          <p:spPr>
            <a:xfrm>
              <a:off x="7377127" y="3719321"/>
              <a:ext cx="8446" cy="2666"/>
            </a:xfrm>
            <a:custGeom>
              <a:avLst/>
              <a:gdLst>
                <a:gd name="connsiteX0" fmla="*/ 6462 w 8446"/>
                <a:gd name="connsiteY0" fmla="*/ 2667 h 2666"/>
                <a:gd name="connsiteX1" fmla="*/ 7795 w 8446"/>
                <a:gd name="connsiteY1" fmla="*/ 1333 h 2666"/>
                <a:gd name="connsiteX2" fmla="*/ 1985 w 8446"/>
                <a:gd name="connsiteY2" fmla="*/ 0 h 2666"/>
                <a:gd name="connsiteX3" fmla="*/ 652 w 8446"/>
                <a:gd name="connsiteY3" fmla="*/ 1333 h 2666"/>
                <a:gd name="connsiteX4" fmla="*/ 6462 w 8446"/>
                <a:gd name="connsiteY4" fmla="*/ 2667 h 2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6" h="2666">
                  <a:moveTo>
                    <a:pt x="6462" y="2667"/>
                  </a:moveTo>
                  <a:cubicBezTo>
                    <a:pt x="8462" y="2667"/>
                    <a:pt x="9034" y="2096"/>
                    <a:pt x="7795" y="1333"/>
                  </a:cubicBezTo>
                  <a:cubicBezTo>
                    <a:pt x="6557" y="571"/>
                    <a:pt x="3985" y="0"/>
                    <a:pt x="1985" y="0"/>
                  </a:cubicBezTo>
                  <a:cubicBezTo>
                    <a:pt x="-15" y="0"/>
                    <a:pt x="-587" y="571"/>
                    <a:pt x="652" y="1333"/>
                  </a:cubicBezTo>
                  <a:cubicBezTo>
                    <a:pt x="1890" y="2000"/>
                    <a:pt x="4462" y="2667"/>
                    <a:pt x="6462" y="2667"/>
                  </a:cubicBezTo>
                  <a:close/>
                </a:path>
              </a:pathLst>
            </a:custGeom>
            <a:grpFill/>
            <a:ln w="9525" cap="flat">
              <a:noFill/>
              <a:prstDash val="solid"/>
              <a:miter/>
            </a:ln>
          </p:spPr>
          <p:txBody>
            <a:bodyPr rtlCol="0" anchor="ctr"/>
            <a:lstStyle/>
            <a:p>
              <a:endParaRPr lang="zh-CN" altLang="en-US"/>
            </a:p>
          </p:txBody>
        </p:sp>
        <p:sp>
          <p:nvSpPr>
            <p:cNvPr id="489" name="任意多边形: 形状 488"/>
            <p:cNvSpPr/>
            <p:nvPr/>
          </p:nvSpPr>
          <p:spPr>
            <a:xfrm>
              <a:off x="7478480" y="3719893"/>
              <a:ext cx="4622" cy="1428"/>
            </a:xfrm>
            <a:custGeom>
              <a:avLst/>
              <a:gdLst>
                <a:gd name="connsiteX0" fmla="*/ 3597 w 4622"/>
                <a:gd name="connsiteY0" fmla="*/ 1429 h 1428"/>
                <a:gd name="connsiteX1" fmla="*/ 4264 w 4622"/>
                <a:gd name="connsiteY1" fmla="*/ 667 h 1428"/>
                <a:gd name="connsiteX2" fmla="*/ 1025 w 4622"/>
                <a:gd name="connsiteY2" fmla="*/ 0 h 1428"/>
                <a:gd name="connsiteX3" fmla="*/ 359 w 4622"/>
                <a:gd name="connsiteY3" fmla="*/ 667 h 1428"/>
                <a:gd name="connsiteX4" fmla="*/ 3597 w 4622"/>
                <a:gd name="connsiteY4" fmla="*/ 1429 h 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2" h="1428">
                  <a:moveTo>
                    <a:pt x="3597" y="1429"/>
                  </a:moveTo>
                  <a:cubicBezTo>
                    <a:pt x="4645" y="1429"/>
                    <a:pt x="4931" y="1143"/>
                    <a:pt x="4264" y="667"/>
                  </a:cubicBezTo>
                  <a:cubicBezTo>
                    <a:pt x="3597" y="286"/>
                    <a:pt x="2073" y="0"/>
                    <a:pt x="1025" y="0"/>
                  </a:cubicBezTo>
                  <a:cubicBezTo>
                    <a:pt x="-22" y="0"/>
                    <a:pt x="-308" y="286"/>
                    <a:pt x="359" y="667"/>
                  </a:cubicBezTo>
                  <a:cubicBezTo>
                    <a:pt x="1025" y="1143"/>
                    <a:pt x="2550" y="1429"/>
                    <a:pt x="3597" y="1429"/>
                  </a:cubicBezTo>
                  <a:close/>
                </a:path>
              </a:pathLst>
            </a:custGeom>
            <a:grpFill/>
            <a:ln w="9525" cap="flat">
              <a:noFill/>
              <a:prstDash val="solid"/>
              <a:miter/>
            </a:ln>
          </p:spPr>
          <p:txBody>
            <a:bodyPr rtlCol="0" anchor="ctr"/>
            <a:lstStyle/>
            <a:p>
              <a:endParaRPr lang="zh-CN" altLang="en-US"/>
            </a:p>
          </p:txBody>
        </p:sp>
        <p:sp>
          <p:nvSpPr>
            <p:cNvPr id="490" name="任意多边形: 形状 489"/>
            <p:cNvSpPr/>
            <p:nvPr/>
          </p:nvSpPr>
          <p:spPr>
            <a:xfrm>
              <a:off x="7579092" y="3720369"/>
              <a:ext cx="2089" cy="571"/>
            </a:xfrm>
            <a:custGeom>
              <a:avLst/>
              <a:gdLst>
                <a:gd name="connsiteX0" fmla="*/ 1664 w 2089"/>
                <a:gd name="connsiteY0" fmla="*/ 571 h 571"/>
                <a:gd name="connsiteX1" fmla="*/ 1854 w 2089"/>
                <a:gd name="connsiteY1" fmla="*/ 286 h 571"/>
                <a:gd name="connsiteX2" fmla="*/ 426 w 2089"/>
                <a:gd name="connsiteY2" fmla="*/ 0 h 571"/>
                <a:gd name="connsiteX3" fmla="*/ 235 w 2089"/>
                <a:gd name="connsiteY3" fmla="*/ 286 h 571"/>
                <a:gd name="connsiteX4" fmla="*/ 1664 w 2089"/>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9" h="571">
                  <a:moveTo>
                    <a:pt x="1664" y="571"/>
                  </a:moveTo>
                  <a:cubicBezTo>
                    <a:pt x="2140" y="571"/>
                    <a:pt x="2235" y="476"/>
                    <a:pt x="1854" y="286"/>
                  </a:cubicBezTo>
                  <a:cubicBezTo>
                    <a:pt x="1568" y="95"/>
                    <a:pt x="902" y="0"/>
                    <a:pt x="426" y="0"/>
                  </a:cubicBezTo>
                  <a:cubicBezTo>
                    <a:pt x="-51" y="0"/>
                    <a:pt x="-146" y="191"/>
                    <a:pt x="235" y="286"/>
                  </a:cubicBezTo>
                  <a:cubicBezTo>
                    <a:pt x="616" y="381"/>
                    <a:pt x="1187" y="571"/>
                    <a:pt x="1664" y="571"/>
                  </a:cubicBezTo>
                  <a:close/>
                </a:path>
              </a:pathLst>
            </a:custGeom>
            <a:grpFill/>
            <a:ln w="9525" cap="flat">
              <a:noFill/>
              <a:prstDash val="solid"/>
              <a:miter/>
            </a:ln>
          </p:spPr>
          <p:txBody>
            <a:bodyPr rtlCol="0" anchor="ctr"/>
            <a:lstStyle/>
            <a:p>
              <a:endParaRPr lang="zh-CN" altLang="en-US"/>
            </a:p>
          </p:txBody>
        </p:sp>
        <p:sp>
          <p:nvSpPr>
            <p:cNvPr id="491" name="任意多边形: 形状 490"/>
            <p:cNvSpPr/>
            <p:nvPr/>
          </p:nvSpPr>
          <p:spPr>
            <a:xfrm>
              <a:off x="4477610" y="3758374"/>
              <a:ext cx="2062" cy="762"/>
            </a:xfrm>
            <a:custGeom>
              <a:avLst/>
              <a:gdLst>
                <a:gd name="connsiteX0" fmla="*/ 473 w 2062"/>
                <a:gd name="connsiteY0" fmla="*/ 762 h 762"/>
                <a:gd name="connsiteX1" fmla="*/ 1902 w 2062"/>
                <a:gd name="connsiteY1" fmla="*/ 381 h 762"/>
                <a:gd name="connsiteX2" fmla="*/ 1616 w 2062"/>
                <a:gd name="connsiteY2" fmla="*/ 0 h 762"/>
                <a:gd name="connsiteX3" fmla="*/ 92 w 2062"/>
                <a:gd name="connsiteY3" fmla="*/ 381 h 762"/>
                <a:gd name="connsiteX4" fmla="*/ 473 w 2062"/>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2" h="762">
                  <a:moveTo>
                    <a:pt x="473" y="762"/>
                  </a:moveTo>
                  <a:cubicBezTo>
                    <a:pt x="949" y="762"/>
                    <a:pt x="1616" y="571"/>
                    <a:pt x="1902" y="381"/>
                  </a:cubicBezTo>
                  <a:cubicBezTo>
                    <a:pt x="2187" y="191"/>
                    <a:pt x="2092" y="0"/>
                    <a:pt x="1616" y="0"/>
                  </a:cubicBezTo>
                  <a:cubicBezTo>
                    <a:pt x="1140" y="0"/>
                    <a:pt x="473" y="191"/>
                    <a:pt x="92" y="381"/>
                  </a:cubicBezTo>
                  <a:cubicBezTo>
                    <a:pt x="-98" y="571"/>
                    <a:pt x="-3" y="762"/>
                    <a:pt x="473" y="762"/>
                  </a:cubicBezTo>
                  <a:close/>
                </a:path>
              </a:pathLst>
            </a:custGeom>
            <a:grpFill/>
            <a:ln w="9525" cap="flat">
              <a:noFill/>
              <a:prstDash val="solid"/>
              <a:miter/>
            </a:ln>
          </p:spPr>
          <p:txBody>
            <a:bodyPr rtlCol="0" anchor="ctr"/>
            <a:lstStyle/>
            <a:p>
              <a:endParaRPr lang="zh-CN" altLang="en-US"/>
            </a:p>
          </p:txBody>
        </p:sp>
        <p:sp>
          <p:nvSpPr>
            <p:cNvPr id="492" name="任意多边形: 形状 491"/>
            <p:cNvSpPr/>
            <p:nvPr/>
          </p:nvSpPr>
          <p:spPr>
            <a:xfrm>
              <a:off x="4580084" y="3757898"/>
              <a:ext cx="5521" cy="1714"/>
            </a:xfrm>
            <a:custGeom>
              <a:avLst/>
              <a:gdLst>
                <a:gd name="connsiteX0" fmla="*/ 1249 w 5521"/>
                <a:gd name="connsiteY0" fmla="*/ 1715 h 1714"/>
                <a:gd name="connsiteX1" fmla="*/ 5059 w 5521"/>
                <a:gd name="connsiteY1" fmla="*/ 857 h 1714"/>
                <a:gd name="connsiteX2" fmla="*/ 4297 w 5521"/>
                <a:gd name="connsiteY2" fmla="*/ 0 h 1714"/>
                <a:gd name="connsiteX3" fmla="*/ 487 w 5521"/>
                <a:gd name="connsiteY3" fmla="*/ 857 h 1714"/>
                <a:gd name="connsiteX4" fmla="*/ 1249 w 5521"/>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1" h="1714">
                  <a:moveTo>
                    <a:pt x="1249" y="1715"/>
                  </a:moveTo>
                  <a:cubicBezTo>
                    <a:pt x="2488" y="1715"/>
                    <a:pt x="4202" y="1333"/>
                    <a:pt x="5059" y="857"/>
                  </a:cubicBezTo>
                  <a:cubicBezTo>
                    <a:pt x="5917" y="381"/>
                    <a:pt x="5536" y="0"/>
                    <a:pt x="4297" y="0"/>
                  </a:cubicBezTo>
                  <a:cubicBezTo>
                    <a:pt x="3059" y="0"/>
                    <a:pt x="1345" y="381"/>
                    <a:pt x="487" y="857"/>
                  </a:cubicBezTo>
                  <a:cubicBezTo>
                    <a:pt x="-370" y="1333"/>
                    <a:pt x="-84" y="1715"/>
                    <a:pt x="1249" y="1715"/>
                  </a:cubicBezTo>
                  <a:close/>
                </a:path>
              </a:pathLst>
            </a:custGeom>
            <a:grpFill/>
            <a:ln w="9525" cap="flat">
              <a:noFill/>
              <a:prstDash val="solid"/>
              <a:miter/>
            </a:ln>
          </p:spPr>
          <p:txBody>
            <a:bodyPr rtlCol="0" anchor="ctr"/>
            <a:lstStyle/>
            <a:p>
              <a:endParaRPr lang="zh-CN" altLang="en-US"/>
            </a:p>
          </p:txBody>
        </p:sp>
        <p:sp>
          <p:nvSpPr>
            <p:cNvPr id="493" name="任意多边形: 形状 492"/>
            <p:cNvSpPr/>
            <p:nvPr/>
          </p:nvSpPr>
          <p:spPr>
            <a:xfrm>
              <a:off x="4682535" y="3757326"/>
              <a:ext cx="8766" cy="2857"/>
            </a:xfrm>
            <a:custGeom>
              <a:avLst/>
              <a:gdLst>
                <a:gd name="connsiteX0" fmla="*/ 2145 w 8766"/>
                <a:gd name="connsiteY0" fmla="*/ 2858 h 2857"/>
                <a:gd name="connsiteX1" fmla="*/ 8146 w 8766"/>
                <a:gd name="connsiteY1" fmla="*/ 1429 h 2857"/>
                <a:gd name="connsiteX2" fmla="*/ 6622 w 8766"/>
                <a:gd name="connsiteY2" fmla="*/ 0 h 2857"/>
                <a:gd name="connsiteX3" fmla="*/ 621 w 8766"/>
                <a:gd name="connsiteY3" fmla="*/ 1429 h 2857"/>
                <a:gd name="connsiteX4" fmla="*/ 2145 w 8766"/>
                <a:gd name="connsiteY4" fmla="*/ 2858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6" h="2857">
                  <a:moveTo>
                    <a:pt x="2145" y="2858"/>
                  </a:moveTo>
                  <a:cubicBezTo>
                    <a:pt x="4241" y="2858"/>
                    <a:pt x="6908" y="2191"/>
                    <a:pt x="8146" y="1429"/>
                  </a:cubicBezTo>
                  <a:cubicBezTo>
                    <a:pt x="9384" y="667"/>
                    <a:pt x="8717" y="0"/>
                    <a:pt x="6622" y="0"/>
                  </a:cubicBezTo>
                  <a:cubicBezTo>
                    <a:pt x="4526" y="0"/>
                    <a:pt x="1859" y="667"/>
                    <a:pt x="621" y="1429"/>
                  </a:cubicBezTo>
                  <a:cubicBezTo>
                    <a:pt x="-617" y="2286"/>
                    <a:pt x="50" y="2858"/>
                    <a:pt x="2145" y="2858"/>
                  </a:cubicBezTo>
                  <a:close/>
                </a:path>
              </a:pathLst>
            </a:custGeom>
            <a:grpFill/>
            <a:ln w="9525" cap="flat">
              <a:noFill/>
              <a:prstDash val="solid"/>
              <a:miter/>
            </a:ln>
          </p:spPr>
          <p:txBody>
            <a:bodyPr rtlCol="0" anchor="ctr"/>
            <a:lstStyle/>
            <a:p>
              <a:endParaRPr lang="zh-CN" altLang="en-US"/>
            </a:p>
          </p:txBody>
        </p:sp>
        <p:sp>
          <p:nvSpPr>
            <p:cNvPr id="494" name="任意多边形: 形状 493"/>
            <p:cNvSpPr/>
            <p:nvPr/>
          </p:nvSpPr>
          <p:spPr>
            <a:xfrm>
              <a:off x="4784497" y="3756659"/>
              <a:ext cx="13183" cy="4381"/>
            </a:xfrm>
            <a:custGeom>
              <a:avLst/>
              <a:gdLst>
                <a:gd name="connsiteX0" fmla="*/ 3338 w 13183"/>
                <a:gd name="connsiteY0" fmla="*/ 4382 h 4381"/>
                <a:gd name="connsiteX1" fmla="*/ 12387 w 13183"/>
                <a:gd name="connsiteY1" fmla="*/ 2191 h 4381"/>
                <a:gd name="connsiteX2" fmla="*/ 9815 w 13183"/>
                <a:gd name="connsiteY2" fmla="*/ 0 h 4381"/>
                <a:gd name="connsiteX3" fmla="*/ 862 w 13183"/>
                <a:gd name="connsiteY3" fmla="*/ 2191 h 4381"/>
                <a:gd name="connsiteX4" fmla="*/ 3338 w 13183"/>
                <a:gd name="connsiteY4" fmla="*/ 4382 h 4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3" h="4381">
                  <a:moveTo>
                    <a:pt x="3338" y="4382"/>
                  </a:moveTo>
                  <a:cubicBezTo>
                    <a:pt x="6577" y="4382"/>
                    <a:pt x="10577" y="3429"/>
                    <a:pt x="12387" y="2191"/>
                  </a:cubicBezTo>
                  <a:cubicBezTo>
                    <a:pt x="14101" y="953"/>
                    <a:pt x="12958" y="0"/>
                    <a:pt x="9815" y="0"/>
                  </a:cubicBezTo>
                  <a:cubicBezTo>
                    <a:pt x="6672" y="0"/>
                    <a:pt x="2576" y="953"/>
                    <a:pt x="862" y="2191"/>
                  </a:cubicBezTo>
                  <a:cubicBezTo>
                    <a:pt x="-948" y="3334"/>
                    <a:pt x="195" y="4382"/>
                    <a:pt x="3338" y="4382"/>
                  </a:cubicBezTo>
                  <a:close/>
                </a:path>
              </a:pathLst>
            </a:custGeom>
            <a:grpFill/>
            <a:ln w="9525" cap="flat">
              <a:noFill/>
              <a:prstDash val="solid"/>
              <a:miter/>
            </a:ln>
          </p:spPr>
          <p:txBody>
            <a:bodyPr rtlCol="0" anchor="ctr"/>
            <a:lstStyle/>
            <a:p>
              <a:endParaRPr lang="zh-CN" altLang="en-US"/>
            </a:p>
          </p:txBody>
        </p:sp>
        <p:sp>
          <p:nvSpPr>
            <p:cNvPr id="495" name="任意多边形: 形状 494"/>
            <p:cNvSpPr/>
            <p:nvPr/>
          </p:nvSpPr>
          <p:spPr>
            <a:xfrm>
              <a:off x="4886095" y="3755707"/>
              <a:ext cx="18173" cy="6191"/>
            </a:xfrm>
            <a:custGeom>
              <a:avLst/>
              <a:gdLst>
                <a:gd name="connsiteX0" fmla="*/ 4991 w 18173"/>
                <a:gd name="connsiteY0" fmla="*/ 6191 h 6191"/>
                <a:gd name="connsiteX1" fmla="*/ 17183 w 18173"/>
                <a:gd name="connsiteY1" fmla="*/ 3048 h 6191"/>
                <a:gd name="connsiteX2" fmla="*/ 13183 w 18173"/>
                <a:gd name="connsiteY2" fmla="*/ 0 h 6191"/>
                <a:gd name="connsiteX3" fmla="*/ 991 w 18173"/>
                <a:gd name="connsiteY3" fmla="*/ 3048 h 6191"/>
                <a:gd name="connsiteX4" fmla="*/ 4991 w 18173"/>
                <a:gd name="connsiteY4" fmla="*/ 6191 h 6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73" h="6191">
                  <a:moveTo>
                    <a:pt x="4991" y="6191"/>
                  </a:moveTo>
                  <a:cubicBezTo>
                    <a:pt x="9468" y="6191"/>
                    <a:pt x="14992" y="4763"/>
                    <a:pt x="17183" y="3048"/>
                  </a:cubicBezTo>
                  <a:cubicBezTo>
                    <a:pt x="19469" y="1333"/>
                    <a:pt x="17659" y="0"/>
                    <a:pt x="13183" y="0"/>
                  </a:cubicBezTo>
                  <a:cubicBezTo>
                    <a:pt x="8706" y="0"/>
                    <a:pt x="3277" y="1333"/>
                    <a:pt x="991" y="3048"/>
                  </a:cubicBezTo>
                  <a:cubicBezTo>
                    <a:pt x="-1296" y="4763"/>
                    <a:pt x="514" y="6191"/>
                    <a:pt x="4991" y="6191"/>
                  </a:cubicBezTo>
                  <a:close/>
                </a:path>
              </a:pathLst>
            </a:custGeom>
            <a:grpFill/>
            <a:ln w="9525" cap="flat">
              <a:noFill/>
              <a:prstDash val="solid"/>
              <a:miter/>
            </a:ln>
          </p:spPr>
          <p:txBody>
            <a:bodyPr rtlCol="0" anchor="ctr"/>
            <a:lstStyle/>
            <a:p>
              <a:endParaRPr lang="zh-CN" altLang="en-US"/>
            </a:p>
          </p:txBody>
        </p:sp>
        <p:sp>
          <p:nvSpPr>
            <p:cNvPr id="496" name="任意多边形: 形状 495"/>
            <p:cNvSpPr/>
            <p:nvPr/>
          </p:nvSpPr>
          <p:spPr>
            <a:xfrm>
              <a:off x="4987475" y="3754754"/>
              <a:ext cx="23535" cy="8191"/>
            </a:xfrm>
            <a:custGeom>
              <a:avLst/>
              <a:gdLst>
                <a:gd name="connsiteX0" fmla="*/ 6862 w 23535"/>
                <a:gd name="connsiteY0" fmla="*/ 8192 h 8191"/>
                <a:gd name="connsiteX1" fmla="*/ 22483 w 23535"/>
                <a:gd name="connsiteY1" fmla="*/ 4096 h 8191"/>
                <a:gd name="connsiteX2" fmla="*/ 16673 w 23535"/>
                <a:gd name="connsiteY2" fmla="*/ 0 h 8191"/>
                <a:gd name="connsiteX3" fmla="*/ 1052 w 23535"/>
                <a:gd name="connsiteY3" fmla="*/ 4096 h 8191"/>
                <a:gd name="connsiteX4" fmla="*/ 6862 w 23535"/>
                <a:gd name="connsiteY4" fmla="*/ 8192 h 8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35" h="8191">
                  <a:moveTo>
                    <a:pt x="6862" y="8192"/>
                  </a:moveTo>
                  <a:cubicBezTo>
                    <a:pt x="12768" y="8192"/>
                    <a:pt x="19816" y="6287"/>
                    <a:pt x="22483" y="4096"/>
                  </a:cubicBezTo>
                  <a:cubicBezTo>
                    <a:pt x="25150" y="1810"/>
                    <a:pt x="22579" y="0"/>
                    <a:pt x="16673" y="0"/>
                  </a:cubicBezTo>
                  <a:cubicBezTo>
                    <a:pt x="10768" y="0"/>
                    <a:pt x="3814" y="1810"/>
                    <a:pt x="1052" y="4096"/>
                  </a:cubicBezTo>
                  <a:cubicBezTo>
                    <a:pt x="-1615" y="6287"/>
                    <a:pt x="957" y="8192"/>
                    <a:pt x="6862" y="8192"/>
                  </a:cubicBezTo>
                  <a:close/>
                </a:path>
              </a:pathLst>
            </a:custGeom>
            <a:grpFill/>
            <a:ln w="9525" cap="flat">
              <a:noFill/>
              <a:prstDash val="solid"/>
              <a:miter/>
            </a:ln>
          </p:spPr>
          <p:txBody>
            <a:bodyPr rtlCol="0" anchor="ctr"/>
            <a:lstStyle/>
            <a:p>
              <a:endParaRPr lang="zh-CN" altLang="en-US"/>
            </a:p>
          </p:txBody>
        </p:sp>
        <p:sp>
          <p:nvSpPr>
            <p:cNvPr id="497" name="任意多边形: 形状 496"/>
            <p:cNvSpPr/>
            <p:nvPr/>
          </p:nvSpPr>
          <p:spPr>
            <a:xfrm>
              <a:off x="5089007" y="3753707"/>
              <a:ext cx="28784" cy="10191"/>
            </a:xfrm>
            <a:custGeom>
              <a:avLst/>
              <a:gdLst>
                <a:gd name="connsiteX0" fmla="*/ 8867 w 28784"/>
                <a:gd name="connsiteY0" fmla="*/ 10192 h 10191"/>
                <a:gd name="connsiteX1" fmla="*/ 27727 w 28784"/>
                <a:gd name="connsiteY1" fmla="*/ 5048 h 10191"/>
                <a:gd name="connsiteX2" fmla="*/ 19916 w 28784"/>
                <a:gd name="connsiteY2" fmla="*/ 0 h 10191"/>
                <a:gd name="connsiteX3" fmla="*/ 1152 w 28784"/>
                <a:gd name="connsiteY3" fmla="*/ 5048 h 10191"/>
                <a:gd name="connsiteX4" fmla="*/ 8867 w 28784"/>
                <a:gd name="connsiteY4" fmla="*/ 10192 h 10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84" h="10191">
                  <a:moveTo>
                    <a:pt x="8867" y="10192"/>
                  </a:moveTo>
                  <a:cubicBezTo>
                    <a:pt x="16201" y="10192"/>
                    <a:pt x="24679" y="7906"/>
                    <a:pt x="27727" y="5048"/>
                  </a:cubicBezTo>
                  <a:cubicBezTo>
                    <a:pt x="30679" y="2286"/>
                    <a:pt x="27250" y="0"/>
                    <a:pt x="19916" y="0"/>
                  </a:cubicBezTo>
                  <a:cubicBezTo>
                    <a:pt x="12582" y="0"/>
                    <a:pt x="4200" y="2286"/>
                    <a:pt x="1152" y="5048"/>
                  </a:cubicBezTo>
                  <a:cubicBezTo>
                    <a:pt x="-1991" y="7906"/>
                    <a:pt x="1533" y="10192"/>
                    <a:pt x="8867" y="10192"/>
                  </a:cubicBezTo>
                  <a:close/>
                </a:path>
              </a:pathLst>
            </a:custGeom>
            <a:grpFill/>
            <a:ln w="9525" cap="flat">
              <a:noFill/>
              <a:prstDash val="solid"/>
              <a:miter/>
            </a:ln>
          </p:spPr>
          <p:txBody>
            <a:bodyPr rtlCol="0" anchor="ctr"/>
            <a:lstStyle/>
            <a:p>
              <a:endParaRPr lang="zh-CN" altLang="en-US"/>
            </a:p>
          </p:txBody>
        </p:sp>
        <p:sp>
          <p:nvSpPr>
            <p:cNvPr id="498" name="任意多边形: 形状 497"/>
            <p:cNvSpPr/>
            <p:nvPr/>
          </p:nvSpPr>
          <p:spPr>
            <a:xfrm>
              <a:off x="5189941" y="3752469"/>
              <a:ext cx="35071" cy="12668"/>
            </a:xfrm>
            <a:custGeom>
              <a:avLst/>
              <a:gdLst>
                <a:gd name="connsiteX0" fmla="*/ 11470 w 35071"/>
                <a:gd name="connsiteY0" fmla="*/ 12668 h 12668"/>
                <a:gd name="connsiteX1" fmla="*/ 34044 w 35071"/>
                <a:gd name="connsiteY1" fmla="*/ 6286 h 12668"/>
                <a:gd name="connsiteX2" fmla="*/ 23567 w 35071"/>
                <a:gd name="connsiteY2" fmla="*/ 0 h 12668"/>
                <a:gd name="connsiteX3" fmla="*/ 1088 w 35071"/>
                <a:gd name="connsiteY3" fmla="*/ 6286 h 12668"/>
                <a:gd name="connsiteX4" fmla="*/ 11470 w 35071"/>
                <a:gd name="connsiteY4" fmla="*/ 12668 h 1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71" h="12668">
                  <a:moveTo>
                    <a:pt x="11470" y="12668"/>
                  </a:moveTo>
                  <a:cubicBezTo>
                    <a:pt x="20614" y="12668"/>
                    <a:pt x="30711" y="9811"/>
                    <a:pt x="34044" y="6286"/>
                  </a:cubicBezTo>
                  <a:cubicBezTo>
                    <a:pt x="37283" y="2857"/>
                    <a:pt x="32616" y="0"/>
                    <a:pt x="23567" y="0"/>
                  </a:cubicBezTo>
                  <a:cubicBezTo>
                    <a:pt x="14518" y="0"/>
                    <a:pt x="4517" y="2762"/>
                    <a:pt x="1088" y="6286"/>
                  </a:cubicBezTo>
                  <a:cubicBezTo>
                    <a:pt x="-2246" y="9811"/>
                    <a:pt x="2326" y="12668"/>
                    <a:pt x="11470" y="12668"/>
                  </a:cubicBezTo>
                  <a:close/>
                </a:path>
              </a:pathLst>
            </a:custGeom>
            <a:grpFill/>
            <a:ln w="9525" cap="flat">
              <a:noFill/>
              <a:prstDash val="solid"/>
              <a:miter/>
            </a:ln>
          </p:spPr>
          <p:txBody>
            <a:bodyPr rtlCol="0" anchor="ctr"/>
            <a:lstStyle/>
            <a:p>
              <a:endParaRPr lang="zh-CN" altLang="en-US"/>
            </a:p>
          </p:txBody>
        </p:sp>
        <p:sp>
          <p:nvSpPr>
            <p:cNvPr id="499" name="任意多边形: 形状 498"/>
            <p:cNvSpPr/>
            <p:nvPr/>
          </p:nvSpPr>
          <p:spPr>
            <a:xfrm>
              <a:off x="5290975" y="3751325"/>
              <a:ext cx="41277" cy="15049"/>
            </a:xfrm>
            <a:custGeom>
              <a:avLst/>
              <a:gdLst>
                <a:gd name="connsiteX0" fmla="*/ 14354 w 41277"/>
                <a:gd name="connsiteY0" fmla="*/ 15050 h 15049"/>
                <a:gd name="connsiteX1" fmla="*/ 40357 w 41277"/>
                <a:gd name="connsiteY1" fmla="*/ 7429 h 15049"/>
                <a:gd name="connsiteX2" fmla="*/ 26926 w 41277"/>
                <a:gd name="connsiteY2" fmla="*/ 0 h 15049"/>
                <a:gd name="connsiteX3" fmla="*/ 1018 w 41277"/>
                <a:gd name="connsiteY3" fmla="*/ 7429 h 15049"/>
                <a:gd name="connsiteX4" fmla="*/ 14354 w 41277"/>
                <a:gd name="connsiteY4" fmla="*/ 15050 h 15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77" h="15049">
                  <a:moveTo>
                    <a:pt x="14354" y="15050"/>
                  </a:moveTo>
                  <a:cubicBezTo>
                    <a:pt x="25307" y="15050"/>
                    <a:pt x="36928" y="11621"/>
                    <a:pt x="40357" y="7429"/>
                  </a:cubicBezTo>
                  <a:cubicBezTo>
                    <a:pt x="43691" y="3334"/>
                    <a:pt x="37690" y="0"/>
                    <a:pt x="26926" y="0"/>
                  </a:cubicBezTo>
                  <a:cubicBezTo>
                    <a:pt x="16163" y="0"/>
                    <a:pt x="4638" y="3334"/>
                    <a:pt x="1018" y="7429"/>
                  </a:cubicBezTo>
                  <a:cubicBezTo>
                    <a:pt x="-2506" y="11621"/>
                    <a:pt x="3400" y="15050"/>
                    <a:pt x="14354" y="15050"/>
                  </a:cubicBezTo>
                  <a:close/>
                </a:path>
              </a:pathLst>
            </a:custGeom>
            <a:grpFill/>
            <a:ln w="9525" cap="flat">
              <a:noFill/>
              <a:prstDash val="solid"/>
              <a:miter/>
            </a:ln>
          </p:spPr>
          <p:txBody>
            <a:bodyPr rtlCol="0" anchor="ctr"/>
            <a:lstStyle/>
            <a:p>
              <a:endParaRPr lang="zh-CN" altLang="en-US"/>
            </a:p>
          </p:txBody>
        </p:sp>
        <p:sp>
          <p:nvSpPr>
            <p:cNvPr id="500" name="任意多边形: 形状 499"/>
            <p:cNvSpPr/>
            <p:nvPr/>
          </p:nvSpPr>
          <p:spPr>
            <a:xfrm>
              <a:off x="5391758" y="3749992"/>
              <a:ext cx="47894" cy="17716"/>
            </a:xfrm>
            <a:custGeom>
              <a:avLst/>
              <a:gdLst>
                <a:gd name="connsiteX0" fmla="*/ 17679 w 47894"/>
                <a:gd name="connsiteY0" fmla="*/ 17717 h 17716"/>
                <a:gd name="connsiteX1" fmla="*/ 47111 w 47894"/>
                <a:gd name="connsiteY1" fmla="*/ 8763 h 17716"/>
                <a:gd name="connsiteX2" fmla="*/ 30252 w 47894"/>
                <a:gd name="connsiteY2" fmla="*/ 0 h 17716"/>
                <a:gd name="connsiteX3" fmla="*/ 915 w 47894"/>
                <a:gd name="connsiteY3" fmla="*/ 8763 h 17716"/>
                <a:gd name="connsiteX4" fmla="*/ 17679 w 47894"/>
                <a:gd name="connsiteY4" fmla="*/ 17717 h 17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94" h="17716">
                  <a:moveTo>
                    <a:pt x="17679" y="17717"/>
                  </a:moveTo>
                  <a:cubicBezTo>
                    <a:pt x="30538" y="17717"/>
                    <a:pt x="43778" y="13716"/>
                    <a:pt x="47111" y="8763"/>
                  </a:cubicBezTo>
                  <a:cubicBezTo>
                    <a:pt x="50445" y="3905"/>
                    <a:pt x="42825" y="0"/>
                    <a:pt x="30252" y="0"/>
                  </a:cubicBezTo>
                  <a:cubicBezTo>
                    <a:pt x="17584" y="0"/>
                    <a:pt x="4535" y="3905"/>
                    <a:pt x="915" y="8763"/>
                  </a:cubicBezTo>
                  <a:cubicBezTo>
                    <a:pt x="-2704" y="13716"/>
                    <a:pt x="4725" y="17717"/>
                    <a:pt x="17679" y="17717"/>
                  </a:cubicBezTo>
                  <a:close/>
                </a:path>
              </a:pathLst>
            </a:custGeom>
            <a:grpFill/>
            <a:ln w="9525" cap="flat">
              <a:noFill/>
              <a:prstDash val="solid"/>
              <a:miter/>
            </a:ln>
          </p:spPr>
          <p:txBody>
            <a:bodyPr rtlCol="0" anchor="ctr"/>
            <a:lstStyle/>
            <a:p>
              <a:endParaRPr lang="zh-CN" altLang="en-US"/>
            </a:p>
          </p:txBody>
        </p:sp>
        <p:sp>
          <p:nvSpPr>
            <p:cNvPr id="501" name="任意多边形: 形状 500"/>
            <p:cNvSpPr/>
            <p:nvPr/>
          </p:nvSpPr>
          <p:spPr>
            <a:xfrm>
              <a:off x="5492537" y="3748754"/>
              <a:ext cx="54478" cy="20383"/>
            </a:xfrm>
            <a:custGeom>
              <a:avLst/>
              <a:gdLst>
                <a:gd name="connsiteX0" fmla="*/ 21294 w 54478"/>
                <a:gd name="connsiteY0" fmla="*/ 20383 h 20383"/>
                <a:gd name="connsiteX1" fmla="*/ 53869 w 54478"/>
                <a:gd name="connsiteY1" fmla="*/ 10096 h 20383"/>
                <a:gd name="connsiteX2" fmla="*/ 33200 w 54478"/>
                <a:gd name="connsiteY2" fmla="*/ 0 h 20383"/>
                <a:gd name="connsiteX3" fmla="*/ 720 w 54478"/>
                <a:gd name="connsiteY3" fmla="*/ 10096 h 20383"/>
                <a:gd name="connsiteX4" fmla="*/ 21294 w 54478"/>
                <a:gd name="connsiteY4" fmla="*/ 20383 h 20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78" h="20383">
                  <a:moveTo>
                    <a:pt x="21294" y="20383"/>
                  </a:moveTo>
                  <a:cubicBezTo>
                    <a:pt x="36153" y="20383"/>
                    <a:pt x="50726" y="15716"/>
                    <a:pt x="53869" y="10096"/>
                  </a:cubicBezTo>
                  <a:cubicBezTo>
                    <a:pt x="57013" y="4477"/>
                    <a:pt x="47678" y="0"/>
                    <a:pt x="33200" y="0"/>
                  </a:cubicBezTo>
                  <a:cubicBezTo>
                    <a:pt x="18722" y="0"/>
                    <a:pt x="4149" y="4477"/>
                    <a:pt x="720" y="10096"/>
                  </a:cubicBezTo>
                  <a:cubicBezTo>
                    <a:pt x="-2709" y="15716"/>
                    <a:pt x="6435" y="20383"/>
                    <a:pt x="21294" y="20383"/>
                  </a:cubicBezTo>
                  <a:close/>
                </a:path>
              </a:pathLst>
            </a:custGeom>
            <a:grpFill/>
            <a:ln w="9525" cap="flat">
              <a:noFill/>
              <a:prstDash val="solid"/>
              <a:miter/>
            </a:ln>
          </p:spPr>
          <p:txBody>
            <a:bodyPr rtlCol="0" anchor="ctr"/>
            <a:lstStyle/>
            <a:p>
              <a:endParaRPr lang="zh-CN" altLang="en-US"/>
            </a:p>
          </p:txBody>
        </p:sp>
        <p:sp>
          <p:nvSpPr>
            <p:cNvPr id="502" name="任意多边形: 形状 501"/>
            <p:cNvSpPr/>
            <p:nvPr/>
          </p:nvSpPr>
          <p:spPr>
            <a:xfrm>
              <a:off x="5593402" y="3747420"/>
              <a:ext cx="61034" cy="23050"/>
            </a:xfrm>
            <a:custGeom>
              <a:avLst/>
              <a:gdLst>
                <a:gd name="connsiteX0" fmla="*/ 25204 w 61034"/>
                <a:gd name="connsiteY0" fmla="*/ 23051 h 23050"/>
                <a:gd name="connsiteX1" fmla="*/ 60637 w 61034"/>
                <a:gd name="connsiteY1" fmla="*/ 11335 h 23050"/>
                <a:gd name="connsiteX2" fmla="*/ 35872 w 61034"/>
                <a:gd name="connsiteY2" fmla="*/ 0 h 23050"/>
                <a:gd name="connsiteX3" fmla="*/ 534 w 61034"/>
                <a:gd name="connsiteY3" fmla="*/ 11335 h 23050"/>
                <a:gd name="connsiteX4" fmla="*/ 25204 w 61034"/>
                <a:gd name="connsiteY4" fmla="*/ 23051 h 2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34" h="23050">
                  <a:moveTo>
                    <a:pt x="25204" y="23051"/>
                  </a:moveTo>
                  <a:cubicBezTo>
                    <a:pt x="42063" y="23051"/>
                    <a:pt x="57875" y="17812"/>
                    <a:pt x="60637" y="11335"/>
                  </a:cubicBezTo>
                  <a:cubicBezTo>
                    <a:pt x="63304" y="5048"/>
                    <a:pt x="52255" y="0"/>
                    <a:pt x="35872" y="0"/>
                  </a:cubicBezTo>
                  <a:cubicBezTo>
                    <a:pt x="19489" y="0"/>
                    <a:pt x="3677" y="5048"/>
                    <a:pt x="534" y="11335"/>
                  </a:cubicBezTo>
                  <a:cubicBezTo>
                    <a:pt x="-2609" y="17812"/>
                    <a:pt x="8440" y="23051"/>
                    <a:pt x="25204" y="23051"/>
                  </a:cubicBezTo>
                  <a:close/>
                </a:path>
              </a:pathLst>
            </a:custGeom>
            <a:grpFill/>
            <a:ln w="9525" cap="flat">
              <a:noFill/>
              <a:prstDash val="solid"/>
              <a:miter/>
            </a:ln>
          </p:spPr>
          <p:txBody>
            <a:bodyPr rtlCol="0" anchor="ctr"/>
            <a:lstStyle/>
            <a:p>
              <a:endParaRPr lang="zh-CN" altLang="en-US"/>
            </a:p>
          </p:txBody>
        </p:sp>
        <p:sp>
          <p:nvSpPr>
            <p:cNvPr id="503" name="任意多边形: 形状 502"/>
            <p:cNvSpPr/>
            <p:nvPr/>
          </p:nvSpPr>
          <p:spPr>
            <a:xfrm>
              <a:off x="5694623" y="3746182"/>
              <a:ext cx="66984" cy="25526"/>
            </a:xfrm>
            <a:custGeom>
              <a:avLst/>
              <a:gdLst>
                <a:gd name="connsiteX0" fmla="*/ 29139 w 66984"/>
                <a:gd name="connsiteY0" fmla="*/ 25527 h 25526"/>
                <a:gd name="connsiteX1" fmla="*/ 66763 w 66984"/>
                <a:gd name="connsiteY1" fmla="*/ 12573 h 25526"/>
                <a:gd name="connsiteX2" fmla="*/ 37807 w 66984"/>
                <a:gd name="connsiteY2" fmla="*/ 0 h 25526"/>
                <a:gd name="connsiteX3" fmla="*/ 373 w 66984"/>
                <a:gd name="connsiteY3" fmla="*/ 12573 h 25526"/>
                <a:gd name="connsiteX4" fmla="*/ 29139 w 66984"/>
                <a:gd name="connsiteY4" fmla="*/ 25527 h 25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984" h="25526">
                  <a:moveTo>
                    <a:pt x="29139" y="25527"/>
                  </a:moveTo>
                  <a:cubicBezTo>
                    <a:pt x="47713" y="25527"/>
                    <a:pt x="64572" y="19717"/>
                    <a:pt x="66763" y="12573"/>
                  </a:cubicBezTo>
                  <a:cubicBezTo>
                    <a:pt x="68858" y="5620"/>
                    <a:pt x="55904" y="0"/>
                    <a:pt x="37807" y="0"/>
                  </a:cubicBezTo>
                  <a:cubicBezTo>
                    <a:pt x="19709" y="0"/>
                    <a:pt x="2945" y="5620"/>
                    <a:pt x="373" y="12573"/>
                  </a:cubicBezTo>
                  <a:cubicBezTo>
                    <a:pt x="-2389" y="19717"/>
                    <a:pt x="10470" y="25527"/>
                    <a:pt x="29139" y="25527"/>
                  </a:cubicBezTo>
                  <a:close/>
                </a:path>
              </a:pathLst>
            </a:custGeom>
            <a:grpFill/>
            <a:ln w="9525" cap="flat">
              <a:noFill/>
              <a:prstDash val="solid"/>
              <a:miter/>
            </a:ln>
          </p:spPr>
          <p:txBody>
            <a:bodyPr rtlCol="0" anchor="ctr"/>
            <a:lstStyle/>
            <a:p>
              <a:endParaRPr lang="zh-CN" altLang="en-US"/>
            </a:p>
          </p:txBody>
        </p:sp>
        <p:sp>
          <p:nvSpPr>
            <p:cNvPr id="504" name="任意多边形: 形状 503"/>
            <p:cNvSpPr/>
            <p:nvPr/>
          </p:nvSpPr>
          <p:spPr>
            <a:xfrm>
              <a:off x="5795686" y="3745039"/>
              <a:ext cx="73034" cy="27908"/>
            </a:xfrm>
            <a:custGeom>
              <a:avLst/>
              <a:gdLst>
                <a:gd name="connsiteX0" fmla="*/ 33518 w 73034"/>
                <a:gd name="connsiteY0" fmla="*/ 27908 h 27908"/>
                <a:gd name="connsiteX1" fmla="*/ 72951 w 73034"/>
                <a:gd name="connsiteY1" fmla="*/ 13716 h 27908"/>
                <a:gd name="connsiteX2" fmla="*/ 39519 w 73034"/>
                <a:gd name="connsiteY2" fmla="*/ 0 h 27908"/>
                <a:gd name="connsiteX3" fmla="*/ 180 w 73034"/>
                <a:gd name="connsiteY3" fmla="*/ 13716 h 27908"/>
                <a:gd name="connsiteX4" fmla="*/ 33518 w 73034"/>
                <a:gd name="connsiteY4" fmla="*/ 27908 h 27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34" h="27908">
                  <a:moveTo>
                    <a:pt x="33518" y="27908"/>
                  </a:moveTo>
                  <a:cubicBezTo>
                    <a:pt x="53901" y="27908"/>
                    <a:pt x="71618" y="21527"/>
                    <a:pt x="72951" y="13716"/>
                  </a:cubicBezTo>
                  <a:cubicBezTo>
                    <a:pt x="74285" y="6096"/>
                    <a:pt x="59331" y="0"/>
                    <a:pt x="39519" y="0"/>
                  </a:cubicBezTo>
                  <a:cubicBezTo>
                    <a:pt x="19802" y="0"/>
                    <a:pt x="2181" y="6096"/>
                    <a:pt x="180" y="13716"/>
                  </a:cubicBezTo>
                  <a:cubicBezTo>
                    <a:pt x="-1820" y="21527"/>
                    <a:pt x="13039" y="27908"/>
                    <a:pt x="33518" y="27908"/>
                  </a:cubicBezTo>
                  <a:close/>
                </a:path>
              </a:pathLst>
            </a:custGeom>
            <a:grpFill/>
            <a:ln w="9525" cap="flat">
              <a:noFill/>
              <a:prstDash val="solid"/>
              <a:miter/>
            </a:ln>
          </p:spPr>
          <p:txBody>
            <a:bodyPr rtlCol="0" anchor="ctr"/>
            <a:lstStyle/>
            <a:p>
              <a:endParaRPr lang="zh-CN" altLang="en-US"/>
            </a:p>
          </p:txBody>
        </p:sp>
        <p:sp>
          <p:nvSpPr>
            <p:cNvPr id="505" name="任意多边形: 形状 504"/>
            <p:cNvSpPr/>
            <p:nvPr/>
          </p:nvSpPr>
          <p:spPr>
            <a:xfrm>
              <a:off x="5898004" y="3744277"/>
              <a:ext cx="76843" cy="29527"/>
            </a:xfrm>
            <a:custGeom>
              <a:avLst/>
              <a:gdLst>
                <a:gd name="connsiteX0" fmla="*/ 37022 w 76843"/>
                <a:gd name="connsiteY0" fmla="*/ 29527 h 29527"/>
                <a:gd name="connsiteX1" fmla="*/ 76837 w 76843"/>
                <a:gd name="connsiteY1" fmla="*/ 14478 h 29527"/>
                <a:gd name="connsiteX2" fmla="*/ 39784 w 76843"/>
                <a:gd name="connsiteY2" fmla="*/ 0 h 29527"/>
                <a:gd name="connsiteX3" fmla="*/ 65 w 76843"/>
                <a:gd name="connsiteY3" fmla="*/ 14478 h 29527"/>
                <a:gd name="connsiteX4" fmla="*/ 37022 w 76843"/>
                <a:gd name="connsiteY4" fmla="*/ 29527 h 29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843" h="29527">
                  <a:moveTo>
                    <a:pt x="37022" y="29527"/>
                  </a:moveTo>
                  <a:cubicBezTo>
                    <a:pt x="58644" y="29527"/>
                    <a:pt x="76456" y="22765"/>
                    <a:pt x="76837" y="14478"/>
                  </a:cubicBezTo>
                  <a:cubicBezTo>
                    <a:pt x="77218" y="6382"/>
                    <a:pt x="60644" y="0"/>
                    <a:pt x="39784" y="0"/>
                  </a:cubicBezTo>
                  <a:cubicBezTo>
                    <a:pt x="18925" y="0"/>
                    <a:pt x="1113" y="6382"/>
                    <a:pt x="65" y="14478"/>
                  </a:cubicBezTo>
                  <a:cubicBezTo>
                    <a:pt x="-1173" y="22765"/>
                    <a:pt x="15400" y="29527"/>
                    <a:pt x="37022" y="29527"/>
                  </a:cubicBezTo>
                  <a:close/>
                </a:path>
              </a:pathLst>
            </a:custGeom>
            <a:grpFill/>
            <a:ln w="9525" cap="flat">
              <a:noFill/>
              <a:prstDash val="solid"/>
              <a:miter/>
            </a:ln>
          </p:spPr>
          <p:txBody>
            <a:bodyPr rtlCol="0" anchor="ctr"/>
            <a:lstStyle/>
            <a:p>
              <a:endParaRPr lang="zh-CN" altLang="en-US"/>
            </a:p>
          </p:txBody>
        </p:sp>
        <p:sp>
          <p:nvSpPr>
            <p:cNvPr id="506" name="任意多边形: 形状 505"/>
            <p:cNvSpPr/>
            <p:nvPr/>
          </p:nvSpPr>
          <p:spPr>
            <a:xfrm>
              <a:off x="6001511" y="3744087"/>
              <a:ext cx="77933" cy="29908"/>
            </a:xfrm>
            <a:custGeom>
              <a:avLst/>
              <a:gdLst>
                <a:gd name="connsiteX0" fmla="*/ 39434 w 77933"/>
                <a:gd name="connsiteY0" fmla="*/ 29908 h 29908"/>
                <a:gd name="connsiteX1" fmla="*/ 77915 w 77933"/>
                <a:gd name="connsiteY1" fmla="*/ 14668 h 29908"/>
                <a:gd name="connsiteX2" fmla="*/ 38481 w 77933"/>
                <a:gd name="connsiteY2" fmla="*/ 0 h 29908"/>
                <a:gd name="connsiteX3" fmla="*/ 0 w 77933"/>
                <a:gd name="connsiteY3" fmla="*/ 14668 h 29908"/>
                <a:gd name="connsiteX4" fmla="*/ 39434 w 77933"/>
                <a:gd name="connsiteY4" fmla="*/ 29908 h 29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933" h="29908">
                  <a:moveTo>
                    <a:pt x="39434" y="29908"/>
                  </a:moveTo>
                  <a:cubicBezTo>
                    <a:pt x="61341" y="29908"/>
                    <a:pt x="78582" y="23050"/>
                    <a:pt x="77915" y="14668"/>
                  </a:cubicBezTo>
                  <a:cubicBezTo>
                    <a:pt x="77248" y="6477"/>
                    <a:pt x="59627" y="0"/>
                    <a:pt x="38481" y="0"/>
                  </a:cubicBezTo>
                  <a:cubicBezTo>
                    <a:pt x="17336" y="0"/>
                    <a:pt x="96" y="6477"/>
                    <a:pt x="0" y="14668"/>
                  </a:cubicBezTo>
                  <a:cubicBezTo>
                    <a:pt x="-95" y="23050"/>
                    <a:pt x="17526" y="29908"/>
                    <a:pt x="39434" y="29908"/>
                  </a:cubicBezTo>
                  <a:close/>
                </a:path>
              </a:pathLst>
            </a:custGeom>
            <a:grpFill/>
            <a:ln w="9525" cap="flat">
              <a:noFill/>
              <a:prstDash val="solid"/>
              <a:miter/>
            </a:ln>
          </p:spPr>
          <p:txBody>
            <a:bodyPr rtlCol="0" anchor="ctr"/>
            <a:lstStyle/>
            <a:p>
              <a:endParaRPr lang="zh-CN" altLang="en-US"/>
            </a:p>
          </p:txBody>
        </p:sp>
        <p:sp>
          <p:nvSpPr>
            <p:cNvPr id="507" name="任意多边形: 形状 506"/>
            <p:cNvSpPr/>
            <p:nvPr/>
          </p:nvSpPr>
          <p:spPr>
            <a:xfrm>
              <a:off x="6106444" y="3744372"/>
              <a:ext cx="76345" cy="29241"/>
            </a:xfrm>
            <a:custGeom>
              <a:avLst/>
              <a:gdLst>
                <a:gd name="connsiteX0" fmla="*/ 40419 w 76345"/>
                <a:gd name="connsiteY0" fmla="*/ 29242 h 29241"/>
                <a:gd name="connsiteX1" fmla="*/ 76233 w 76345"/>
                <a:gd name="connsiteY1" fmla="*/ 14383 h 29241"/>
                <a:gd name="connsiteX2" fmla="*/ 35942 w 76345"/>
                <a:gd name="connsiteY2" fmla="*/ 0 h 29241"/>
                <a:gd name="connsiteX3" fmla="*/ 33 w 76345"/>
                <a:gd name="connsiteY3" fmla="*/ 14383 h 29241"/>
                <a:gd name="connsiteX4" fmla="*/ 40419 w 76345"/>
                <a:gd name="connsiteY4" fmla="*/ 29242 h 29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345" h="29241">
                  <a:moveTo>
                    <a:pt x="40419" y="29242"/>
                  </a:moveTo>
                  <a:cubicBezTo>
                    <a:pt x="61850" y="29242"/>
                    <a:pt x="77852" y="22479"/>
                    <a:pt x="76233" y="14383"/>
                  </a:cubicBezTo>
                  <a:cubicBezTo>
                    <a:pt x="74613" y="6382"/>
                    <a:pt x="56611" y="0"/>
                    <a:pt x="35942" y="0"/>
                  </a:cubicBezTo>
                  <a:cubicBezTo>
                    <a:pt x="15273" y="0"/>
                    <a:pt x="-825" y="6382"/>
                    <a:pt x="33" y="14383"/>
                  </a:cubicBezTo>
                  <a:cubicBezTo>
                    <a:pt x="985" y="22574"/>
                    <a:pt x="19083" y="29242"/>
                    <a:pt x="40419" y="29242"/>
                  </a:cubicBezTo>
                  <a:close/>
                </a:path>
              </a:pathLst>
            </a:custGeom>
            <a:grpFill/>
            <a:ln w="9525" cap="flat">
              <a:noFill/>
              <a:prstDash val="solid"/>
              <a:miter/>
            </a:ln>
          </p:spPr>
          <p:txBody>
            <a:bodyPr rtlCol="0" anchor="ctr"/>
            <a:lstStyle/>
            <a:p>
              <a:endParaRPr lang="zh-CN" altLang="en-US"/>
            </a:p>
          </p:txBody>
        </p:sp>
        <p:sp>
          <p:nvSpPr>
            <p:cNvPr id="508" name="任意多边形: 形状 507"/>
            <p:cNvSpPr/>
            <p:nvPr/>
          </p:nvSpPr>
          <p:spPr>
            <a:xfrm>
              <a:off x="6213016" y="3745420"/>
              <a:ext cx="71477" cy="27241"/>
            </a:xfrm>
            <a:custGeom>
              <a:avLst/>
              <a:gdLst>
                <a:gd name="connsiteX0" fmla="*/ 39574 w 71477"/>
                <a:gd name="connsiteY0" fmla="*/ 27242 h 27241"/>
                <a:gd name="connsiteX1" fmla="*/ 71197 w 71477"/>
                <a:gd name="connsiteY1" fmla="*/ 13430 h 27241"/>
                <a:gd name="connsiteX2" fmla="*/ 31954 w 71477"/>
                <a:gd name="connsiteY2" fmla="*/ 0 h 27241"/>
                <a:gd name="connsiteX3" fmla="*/ 140 w 71477"/>
                <a:gd name="connsiteY3" fmla="*/ 13430 h 27241"/>
                <a:gd name="connsiteX4" fmla="*/ 39574 w 71477"/>
                <a:gd name="connsiteY4" fmla="*/ 27242 h 27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77" h="27241">
                  <a:moveTo>
                    <a:pt x="39574" y="27242"/>
                  </a:moveTo>
                  <a:cubicBezTo>
                    <a:pt x="59481" y="27242"/>
                    <a:pt x="73673" y="20955"/>
                    <a:pt x="71197" y="13430"/>
                  </a:cubicBezTo>
                  <a:cubicBezTo>
                    <a:pt x="68816" y="6001"/>
                    <a:pt x="51290" y="0"/>
                    <a:pt x="31954" y="0"/>
                  </a:cubicBezTo>
                  <a:cubicBezTo>
                    <a:pt x="12618" y="0"/>
                    <a:pt x="-1574" y="5905"/>
                    <a:pt x="140" y="13430"/>
                  </a:cubicBezTo>
                  <a:cubicBezTo>
                    <a:pt x="1950" y="20955"/>
                    <a:pt x="19667" y="27242"/>
                    <a:pt x="39574" y="27242"/>
                  </a:cubicBezTo>
                  <a:close/>
                </a:path>
              </a:pathLst>
            </a:custGeom>
            <a:grpFill/>
            <a:ln w="9525" cap="flat">
              <a:noFill/>
              <a:prstDash val="solid"/>
              <a:miter/>
            </a:ln>
          </p:spPr>
          <p:txBody>
            <a:bodyPr rtlCol="0" anchor="ctr"/>
            <a:lstStyle/>
            <a:p>
              <a:endParaRPr lang="zh-CN" altLang="en-US"/>
            </a:p>
          </p:txBody>
        </p:sp>
        <p:sp>
          <p:nvSpPr>
            <p:cNvPr id="509" name="任意多边形: 形状 508"/>
            <p:cNvSpPr/>
            <p:nvPr/>
          </p:nvSpPr>
          <p:spPr>
            <a:xfrm>
              <a:off x="6319809" y="3746563"/>
              <a:ext cx="66118" cy="24955"/>
            </a:xfrm>
            <a:custGeom>
              <a:avLst/>
              <a:gdLst>
                <a:gd name="connsiteX0" fmla="*/ 38128 w 66118"/>
                <a:gd name="connsiteY0" fmla="*/ 24956 h 24955"/>
                <a:gd name="connsiteX1" fmla="*/ 65655 w 66118"/>
                <a:gd name="connsiteY1" fmla="*/ 12287 h 24955"/>
                <a:gd name="connsiteX2" fmla="*/ 28031 w 66118"/>
                <a:gd name="connsiteY2" fmla="*/ 0 h 24955"/>
                <a:gd name="connsiteX3" fmla="*/ 313 w 66118"/>
                <a:gd name="connsiteY3" fmla="*/ 12287 h 24955"/>
                <a:gd name="connsiteX4" fmla="*/ 38128 w 66118"/>
                <a:gd name="connsiteY4" fmla="*/ 24956 h 24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18" h="24955">
                  <a:moveTo>
                    <a:pt x="38128" y="24956"/>
                  </a:moveTo>
                  <a:cubicBezTo>
                    <a:pt x="56416" y="24956"/>
                    <a:pt x="68703" y="19241"/>
                    <a:pt x="65655" y="12287"/>
                  </a:cubicBezTo>
                  <a:cubicBezTo>
                    <a:pt x="62607" y="5429"/>
                    <a:pt x="45843" y="0"/>
                    <a:pt x="28031" y="0"/>
                  </a:cubicBezTo>
                  <a:cubicBezTo>
                    <a:pt x="10315" y="0"/>
                    <a:pt x="-2163" y="5525"/>
                    <a:pt x="313" y="12287"/>
                  </a:cubicBezTo>
                  <a:cubicBezTo>
                    <a:pt x="2980" y="19145"/>
                    <a:pt x="19840" y="24956"/>
                    <a:pt x="38128" y="24956"/>
                  </a:cubicBezTo>
                  <a:close/>
                </a:path>
              </a:pathLst>
            </a:custGeom>
            <a:grpFill/>
            <a:ln w="9525" cap="flat">
              <a:noFill/>
              <a:prstDash val="solid"/>
              <a:miter/>
            </a:ln>
          </p:spPr>
          <p:txBody>
            <a:bodyPr rtlCol="0" anchor="ctr"/>
            <a:lstStyle/>
            <a:p>
              <a:endParaRPr lang="zh-CN" altLang="en-US"/>
            </a:p>
          </p:txBody>
        </p:sp>
        <p:sp>
          <p:nvSpPr>
            <p:cNvPr id="510" name="任意多边形: 形状 509"/>
            <p:cNvSpPr/>
            <p:nvPr/>
          </p:nvSpPr>
          <p:spPr>
            <a:xfrm>
              <a:off x="6427323" y="3747706"/>
              <a:ext cx="59474" cy="22383"/>
            </a:xfrm>
            <a:custGeom>
              <a:avLst/>
              <a:gdLst>
                <a:gd name="connsiteX0" fmla="*/ 35579 w 59474"/>
                <a:gd name="connsiteY0" fmla="*/ 22384 h 22383"/>
                <a:gd name="connsiteX1" fmla="*/ 58820 w 59474"/>
                <a:gd name="connsiteY1" fmla="*/ 11049 h 22383"/>
                <a:gd name="connsiteX2" fmla="*/ 23864 w 59474"/>
                <a:gd name="connsiteY2" fmla="*/ 0 h 22383"/>
                <a:gd name="connsiteX3" fmla="*/ 527 w 59474"/>
                <a:gd name="connsiteY3" fmla="*/ 11049 h 22383"/>
                <a:gd name="connsiteX4" fmla="*/ 35579 w 59474"/>
                <a:gd name="connsiteY4" fmla="*/ 22384 h 22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74" h="22383">
                  <a:moveTo>
                    <a:pt x="35579" y="22384"/>
                  </a:moveTo>
                  <a:cubicBezTo>
                    <a:pt x="51867" y="22384"/>
                    <a:pt x="62249" y="17240"/>
                    <a:pt x="58820" y="11049"/>
                  </a:cubicBezTo>
                  <a:cubicBezTo>
                    <a:pt x="55391" y="4953"/>
                    <a:pt x="39770" y="0"/>
                    <a:pt x="23864" y="0"/>
                  </a:cubicBezTo>
                  <a:cubicBezTo>
                    <a:pt x="7957" y="0"/>
                    <a:pt x="-2521" y="4953"/>
                    <a:pt x="527" y="11049"/>
                  </a:cubicBezTo>
                  <a:cubicBezTo>
                    <a:pt x="3575" y="17335"/>
                    <a:pt x="19292" y="22384"/>
                    <a:pt x="35579" y="22384"/>
                  </a:cubicBezTo>
                  <a:close/>
                </a:path>
              </a:pathLst>
            </a:custGeom>
            <a:grpFill/>
            <a:ln w="9525" cap="flat">
              <a:noFill/>
              <a:prstDash val="solid"/>
              <a:miter/>
            </a:ln>
          </p:spPr>
          <p:txBody>
            <a:bodyPr rtlCol="0" anchor="ctr"/>
            <a:lstStyle/>
            <a:p>
              <a:endParaRPr lang="zh-CN" altLang="en-US"/>
            </a:p>
          </p:txBody>
        </p:sp>
        <p:sp>
          <p:nvSpPr>
            <p:cNvPr id="511" name="任意多边形: 形状 510"/>
            <p:cNvSpPr/>
            <p:nvPr/>
          </p:nvSpPr>
          <p:spPr>
            <a:xfrm>
              <a:off x="6534739" y="3749040"/>
              <a:ext cx="52949" cy="19716"/>
            </a:xfrm>
            <a:custGeom>
              <a:avLst/>
              <a:gdLst>
                <a:gd name="connsiteX0" fmla="*/ 32843 w 52949"/>
                <a:gd name="connsiteY0" fmla="*/ 19717 h 19716"/>
                <a:gd name="connsiteX1" fmla="*/ 52084 w 52949"/>
                <a:gd name="connsiteY1" fmla="*/ 9715 h 19716"/>
                <a:gd name="connsiteX2" fmla="*/ 20080 w 52949"/>
                <a:gd name="connsiteY2" fmla="*/ 0 h 19716"/>
                <a:gd name="connsiteX3" fmla="*/ 744 w 52949"/>
                <a:gd name="connsiteY3" fmla="*/ 9715 h 19716"/>
                <a:gd name="connsiteX4" fmla="*/ 32843 w 52949"/>
                <a:gd name="connsiteY4" fmla="*/ 19717 h 19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49" h="19716">
                  <a:moveTo>
                    <a:pt x="32843" y="19717"/>
                  </a:moveTo>
                  <a:cubicBezTo>
                    <a:pt x="47226" y="19717"/>
                    <a:pt x="55798" y="15240"/>
                    <a:pt x="52084" y="9715"/>
                  </a:cubicBezTo>
                  <a:cubicBezTo>
                    <a:pt x="48464" y="4286"/>
                    <a:pt x="34081" y="0"/>
                    <a:pt x="20080" y="0"/>
                  </a:cubicBezTo>
                  <a:cubicBezTo>
                    <a:pt x="6078" y="0"/>
                    <a:pt x="-2685" y="4381"/>
                    <a:pt x="744" y="9715"/>
                  </a:cubicBezTo>
                  <a:cubicBezTo>
                    <a:pt x="4077" y="15240"/>
                    <a:pt x="18460" y="19717"/>
                    <a:pt x="32843" y="19717"/>
                  </a:cubicBezTo>
                  <a:close/>
                </a:path>
              </a:pathLst>
            </a:custGeom>
            <a:grpFill/>
            <a:ln w="9525" cap="flat">
              <a:noFill/>
              <a:prstDash val="solid"/>
              <a:miter/>
            </a:ln>
          </p:spPr>
          <p:txBody>
            <a:bodyPr rtlCol="0" anchor="ctr"/>
            <a:lstStyle/>
            <a:p>
              <a:endParaRPr lang="zh-CN" altLang="en-US"/>
            </a:p>
          </p:txBody>
        </p:sp>
        <p:sp>
          <p:nvSpPr>
            <p:cNvPr id="512" name="任意多边形: 形状 511"/>
            <p:cNvSpPr/>
            <p:nvPr/>
          </p:nvSpPr>
          <p:spPr>
            <a:xfrm>
              <a:off x="6642112" y="3750278"/>
              <a:ext cx="46389" cy="17145"/>
            </a:xfrm>
            <a:custGeom>
              <a:avLst/>
              <a:gdLst>
                <a:gd name="connsiteX0" fmla="*/ 29769 w 46389"/>
                <a:gd name="connsiteY0" fmla="*/ 17145 h 17145"/>
                <a:gd name="connsiteX1" fmla="*/ 45390 w 46389"/>
                <a:gd name="connsiteY1" fmla="*/ 8477 h 17145"/>
                <a:gd name="connsiteX2" fmla="*/ 16624 w 46389"/>
                <a:gd name="connsiteY2" fmla="*/ 0 h 17145"/>
                <a:gd name="connsiteX3" fmla="*/ 908 w 46389"/>
                <a:gd name="connsiteY3" fmla="*/ 8477 h 17145"/>
                <a:gd name="connsiteX4" fmla="*/ 29769 w 46389"/>
                <a:gd name="connsiteY4" fmla="*/ 17145 h 1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89" h="17145">
                  <a:moveTo>
                    <a:pt x="29769" y="17145"/>
                  </a:moveTo>
                  <a:cubicBezTo>
                    <a:pt x="42151" y="17145"/>
                    <a:pt x="49104" y="13240"/>
                    <a:pt x="45390" y="8477"/>
                  </a:cubicBezTo>
                  <a:cubicBezTo>
                    <a:pt x="41675" y="3810"/>
                    <a:pt x="28816" y="0"/>
                    <a:pt x="16624" y="0"/>
                  </a:cubicBezTo>
                  <a:cubicBezTo>
                    <a:pt x="4432" y="0"/>
                    <a:pt x="-2616" y="3810"/>
                    <a:pt x="908" y="8477"/>
                  </a:cubicBezTo>
                  <a:cubicBezTo>
                    <a:pt x="4432" y="13240"/>
                    <a:pt x="17386" y="17145"/>
                    <a:pt x="29769" y="17145"/>
                  </a:cubicBezTo>
                  <a:close/>
                </a:path>
              </a:pathLst>
            </a:custGeom>
            <a:grpFill/>
            <a:ln w="9525" cap="flat">
              <a:noFill/>
              <a:prstDash val="solid"/>
              <a:miter/>
            </a:ln>
          </p:spPr>
          <p:txBody>
            <a:bodyPr rtlCol="0" anchor="ctr"/>
            <a:lstStyle/>
            <a:p>
              <a:endParaRPr lang="zh-CN" altLang="en-US"/>
            </a:p>
          </p:txBody>
        </p:sp>
        <p:sp>
          <p:nvSpPr>
            <p:cNvPr id="513" name="任意多边形: 形状 512"/>
            <p:cNvSpPr/>
            <p:nvPr/>
          </p:nvSpPr>
          <p:spPr>
            <a:xfrm>
              <a:off x="6749220" y="3751516"/>
              <a:ext cx="40297" cy="14668"/>
            </a:xfrm>
            <a:custGeom>
              <a:avLst/>
              <a:gdLst>
                <a:gd name="connsiteX0" fmla="*/ 26674 w 40297"/>
                <a:gd name="connsiteY0" fmla="*/ 14668 h 14668"/>
                <a:gd name="connsiteX1" fmla="*/ 39152 w 40297"/>
                <a:gd name="connsiteY1" fmla="*/ 7239 h 14668"/>
                <a:gd name="connsiteX2" fmla="*/ 13625 w 40297"/>
                <a:gd name="connsiteY2" fmla="*/ 0 h 14668"/>
                <a:gd name="connsiteX3" fmla="*/ 1052 w 40297"/>
                <a:gd name="connsiteY3" fmla="*/ 7239 h 14668"/>
                <a:gd name="connsiteX4" fmla="*/ 26674 w 40297"/>
                <a:gd name="connsiteY4" fmla="*/ 14668 h 14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97" h="14668">
                  <a:moveTo>
                    <a:pt x="26674" y="14668"/>
                  </a:moveTo>
                  <a:cubicBezTo>
                    <a:pt x="37247" y="14668"/>
                    <a:pt x="42866" y="11335"/>
                    <a:pt x="39152" y="7239"/>
                  </a:cubicBezTo>
                  <a:cubicBezTo>
                    <a:pt x="35437" y="3238"/>
                    <a:pt x="24007" y="0"/>
                    <a:pt x="13625" y="0"/>
                  </a:cubicBezTo>
                  <a:cubicBezTo>
                    <a:pt x="3147" y="0"/>
                    <a:pt x="-2473" y="3238"/>
                    <a:pt x="1052" y="7239"/>
                  </a:cubicBezTo>
                  <a:cubicBezTo>
                    <a:pt x="4576" y="11335"/>
                    <a:pt x="16101" y="14668"/>
                    <a:pt x="26674" y="14668"/>
                  </a:cubicBezTo>
                  <a:close/>
                </a:path>
              </a:pathLst>
            </a:custGeom>
            <a:grpFill/>
            <a:ln w="9525" cap="flat">
              <a:noFill/>
              <a:prstDash val="solid"/>
              <a:miter/>
            </a:ln>
          </p:spPr>
          <p:txBody>
            <a:bodyPr rtlCol="0" anchor="ctr"/>
            <a:lstStyle/>
            <a:p>
              <a:endParaRPr lang="zh-CN" altLang="en-US"/>
            </a:p>
          </p:txBody>
        </p:sp>
        <p:sp>
          <p:nvSpPr>
            <p:cNvPr id="514" name="任意多边形: 形状 513"/>
            <p:cNvSpPr/>
            <p:nvPr/>
          </p:nvSpPr>
          <p:spPr>
            <a:xfrm>
              <a:off x="6856500" y="3752754"/>
              <a:ext cx="34068" cy="12191"/>
            </a:xfrm>
            <a:custGeom>
              <a:avLst/>
              <a:gdLst>
                <a:gd name="connsiteX0" fmla="*/ 23216 w 34068"/>
                <a:gd name="connsiteY0" fmla="*/ 12192 h 12191"/>
                <a:gd name="connsiteX1" fmla="*/ 32836 w 34068"/>
                <a:gd name="connsiteY1" fmla="*/ 6001 h 12191"/>
                <a:gd name="connsiteX2" fmla="*/ 10833 w 34068"/>
                <a:gd name="connsiteY2" fmla="*/ 0 h 12191"/>
                <a:gd name="connsiteX3" fmla="*/ 1118 w 34068"/>
                <a:gd name="connsiteY3" fmla="*/ 6001 h 12191"/>
                <a:gd name="connsiteX4" fmla="*/ 23216 w 34068"/>
                <a:gd name="connsiteY4" fmla="*/ 12192 h 12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068" h="12191">
                  <a:moveTo>
                    <a:pt x="23216" y="12192"/>
                  </a:moveTo>
                  <a:cubicBezTo>
                    <a:pt x="32074" y="12192"/>
                    <a:pt x="36360" y="9430"/>
                    <a:pt x="32836" y="6001"/>
                  </a:cubicBezTo>
                  <a:cubicBezTo>
                    <a:pt x="29407" y="2667"/>
                    <a:pt x="19501" y="0"/>
                    <a:pt x="10833" y="0"/>
                  </a:cubicBezTo>
                  <a:cubicBezTo>
                    <a:pt x="2166" y="0"/>
                    <a:pt x="-2216" y="2667"/>
                    <a:pt x="1118" y="6001"/>
                  </a:cubicBezTo>
                  <a:cubicBezTo>
                    <a:pt x="4452" y="9430"/>
                    <a:pt x="14358" y="12192"/>
                    <a:pt x="23216" y="12192"/>
                  </a:cubicBezTo>
                  <a:close/>
                </a:path>
              </a:pathLst>
            </a:custGeom>
            <a:grpFill/>
            <a:ln w="9525" cap="flat">
              <a:noFill/>
              <a:prstDash val="solid"/>
              <a:miter/>
            </a:ln>
          </p:spPr>
          <p:txBody>
            <a:bodyPr rtlCol="0" anchor="ctr"/>
            <a:lstStyle/>
            <a:p>
              <a:endParaRPr lang="zh-CN" altLang="en-US"/>
            </a:p>
          </p:txBody>
        </p:sp>
        <p:sp>
          <p:nvSpPr>
            <p:cNvPr id="515" name="任意多边形: 形状 514"/>
            <p:cNvSpPr/>
            <p:nvPr/>
          </p:nvSpPr>
          <p:spPr>
            <a:xfrm>
              <a:off x="6963817" y="3753992"/>
              <a:ext cx="27646" cy="9715"/>
            </a:xfrm>
            <a:custGeom>
              <a:avLst/>
              <a:gdLst>
                <a:gd name="connsiteX0" fmla="*/ 19341 w 27646"/>
                <a:gd name="connsiteY0" fmla="*/ 9716 h 9715"/>
                <a:gd name="connsiteX1" fmla="*/ 26485 w 27646"/>
                <a:gd name="connsiteY1" fmla="*/ 4858 h 9715"/>
                <a:gd name="connsiteX2" fmla="*/ 8292 w 27646"/>
                <a:gd name="connsiteY2" fmla="*/ 0 h 9715"/>
                <a:gd name="connsiteX3" fmla="*/ 1148 w 27646"/>
                <a:gd name="connsiteY3" fmla="*/ 4858 h 9715"/>
                <a:gd name="connsiteX4" fmla="*/ 19341 w 27646"/>
                <a:gd name="connsiteY4" fmla="*/ 9716 h 9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46" h="9715">
                  <a:moveTo>
                    <a:pt x="19341" y="9716"/>
                  </a:moveTo>
                  <a:cubicBezTo>
                    <a:pt x="26389" y="9716"/>
                    <a:pt x="29532" y="7525"/>
                    <a:pt x="26485" y="4858"/>
                  </a:cubicBezTo>
                  <a:cubicBezTo>
                    <a:pt x="23341" y="2191"/>
                    <a:pt x="15245" y="0"/>
                    <a:pt x="8292" y="0"/>
                  </a:cubicBezTo>
                  <a:cubicBezTo>
                    <a:pt x="1338" y="0"/>
                    <a:pt x="-1900" y="2191"/>
                    <a:pt x="1148" y="4858"/>
                  </a:cubicBezTo>
                  <a:cubicBezTo>
                    <a:pt x="4101" y="7525"/>
                    <a:pt x="12292" y="9716"/>
                    <a:pt x="19341" y="9716"/>
                  </a:cubicBezTo>
                  <a:close/>
                </a:path>
              </a:pathLst>
            </a:custGeom>
            <a:grpFill/>
            <a:ln w="9525" cap="flat">
              <a:noFill/>
              <a:prstDash val="solid"/>
              <a:miter/>
            </a:ln>
          </p:spPr>
          <p:txBody>
            <a:bodyPr rtlCol="0" anchor="ctr"/>
            <a:lstStyle/>
            <a:p>
              <a:endParaRPr lang="zh-CN" altLang="en-US"/>
            </a:p>
          </p:txBody>
        </p:sp>
        <p:sp>
          <p:nvSpPr>
            <p:cNvPr id="516" name="任意多边形: 形状 515"/>
            <p:cNvSpPr/>
            <p:nvPr/>
          </p:nvSpPr>
          <p:spPr>
            <a:xfrm>
              <a:off x="7070455" y="3754850"/>
              <a:ext cx="22458" cy="7810"/>
            </a:xfrm>
            <a:custGeom>
              <a:avLst/>
              <a:gdLst>
                <a:gd name="connsiteX0" fmla="*/ 16144 w 22458"/>
                <a:gd name="connsiteY0" fmla="*/ 7810 h 7810"/>
                <a:gd name="connsiteX1" fmla="*/ 21288 w 22458"/>
                <a:gd name="connsiteY1" fmla="*/ 3905 h 7810"/>
                <a:gd name="connsiteX2" fmla="*/ 6333 w 22458"/>
                <a:gd name="connsiteY2" fmla="*/ 0 h 7810"/>
                <a:gd name="connsiteX3" fmla="*/ 1095 w 22458"/>
                <a:gd name="connsiteY3" fmla="*/ 3905 h 7810"/>
                <a:gd name="connsiteX4" fmla="*/ 16144 w 22458"/>
                <a:gd name="connsiteY4" fmla="*/ 7810 h 7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58" h="7810">
                  <a:moveTo>
                    <a:pt x="16144" y="7810"/>
                  </a:moveTo>
                  <a:cubicBezTo>
                    <a:pt x="21764" y="7810"/>
                    <a:pt x="24050" y="6096"/>
                    <a:pt x="21288" y="3905"/>
                  </a:cubicBezTo>
                  <a:cubicBezTo>
                    <a:pt x="18525" y="1810"/>
                    <a:pt x="11858" y="0"/>
                    <a:pt x="6333" y="0"/>
                  </a:cubicBezTo>
                  <a:cubicBezTo>
                    <a:pt x="809" y="0"/>
                    <a:pt x="-1572" y="1714"/>
                    <a:pt x="1095" y="3905"/>
                  </a:cubicBezTo>
                  <a:cubicBezTo>
                    <a:pt x="3857" y="6096"/>
                    <a:pt x="10524" y="7810"/>
                    <a:pt x="16144" y="7810"/>
                  </a:cubicBezTo>
                  <a:close/>
                </a:path>
              </a:pathLst>
            </a:custGeom>
            <a:grpFill/>
            <a:ln w="9525" cap="flat">
              <a:noFill/>
              <a:prstDash val="solid"/>
              <a:miter/>
            </a:ln>
          </p:spPr>
          <p:txBody>
            <a:bodyPr rtlCol="0" anchor="ctr"/>
            <a:lstStyle/>
            <a:p>
              <a:endParaRPr lang="zh-CN" altLang="en-US"/>
            </a:p>
          </p:txBody>
        </p:sp>
        <p:sp>
          <p:nvSpPr>
            <p:cNvPr id="517" name="任意多边形: 形状 516"/>
            <p:cNvSpPr/>
            <p:nvPr/>
          </p:nvSpPr>
          <p:spPr>
            <a:xfrm>
              <a:off x="7177346" y="3755993"/>
              <a:ext cx="17026" cy="5714"/>
            </a:xfrm>
            <a:custGeom>
              <a:avLst/>
              <a:gdLst>
                <a:gd name="connsiteX0" fmla="*/ 12504 w 17026"/>
                <a:gd name="connsiteY0" fmla="*/ 5715 h 5714"/>
                <a:gd name="connsiteX1" fmla="*/ 16029 w 17026"/>
                <a:gd name="connsiteY1" fmla="*/ 2858 h 5714"/>
                <a:gd name="connsiteX2" fmla="*/ 4503 w 17026"/>
                <a:gd name="connsiteY2" fmla="*/ 0 h 5714"/>
                <a:gd name="connsiteX3" fmla="*/ 979 w 17026"/>
                <a:gd name="connsiteY3" fmla="*/ 2858 h 5714"/>
                <a:gd name="connsiteX4" fmla="*/ 12504 w 17026"/>
                <a:gd name="connsiteY4" fmla="*/ 5715 h 5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 h="5714">
                  <a:moveTo>
                    <a:pt x="12504" y="5715"/>
                  </a:moveTo>
                  <a:cubicBezTo>
                    <a:pt x="16695" y="5715"/>
                    <a:pt x="18219" y="4381"/>
                    <a:pt x="16029" y="2858"/>
                  </a:cubicBezTo>
                  <a:cubicBezTo>
                    <a:pt x="13838" y="1238"/>
                    <a:pt x="8694" y="0"/>
                    <a:pt x="4503" y="0"/>
                  </a:cubicBezTo>
                  <a:cubicBezTo>
                    <a:pt x="408" y="0"/>
                    <a:pt x="-1212" y="1238"/>
                    <a:pt x="979" y="2858"/>
                  </a:cubicBezTo>
                  <a:cubicBezTo>
                    <a:pt x="3170" y="4381"/>
                    <a:pt x="8313" y="5715"/>
                    <a:pt x="12504" y="5715"/>
                  </a:cubicBezTo>
                  <a:close/>
                </a:path>
              </a:pathLst>
            </a:custGeom>
            <a:grpFill/>
            <a:ln w="9525" cap="flat">
              <a:noFill/>
              <a:prstDash val="solid"/>
              <a:miter/>
            </a:ln>
          </p:spPr>
          <p:txBody>
            <a:bodyPr rtlCol="0" anchor="ctr"/>
            <a:lstStyle/>
            <a:p>
              <a:endParaRPr lang="zh-CN" altLang="en-US"/>
            </a:p>
          </p:txBody>
        </p:sp>
        <p:sp>
          <p:nvSpPr>
            <p:cNvPr id="518" name="任意多边形: 形状 517"/>
            <p:cNvSpPr/>
            <p:nvPr/>
          </p:nvSpPr>
          <p:spPr>
            <a:xfrm>
              <a:off x="7283544" y="3756659"/>
              <a:ext cx="12731" cy="4191"/>
            </a:xfrm>
            <a:custGeom>
              <a:avLst/>
              <a:gdLst>
                <a:gd name="connsiteX0" fmla="*/ 9557 w 12731"/>
                <a:gd name="connsiteY0" fmla="*/ 4191 h 4191"/>
                <a:gd name="connsiteX1" fmla="*/ 11843 w 12731"/>
                <a:gd name="connsiteY1" fmla="*/ 2096 h 4191"/>
                <a:gd name="connsiteX2" fmla="*/ 3175 w 12731"/>
                <a:gd name="connsiteY2" fmla="*/ 0 h 4191"/>
                <a:gd name="connsiteX3" fmla="*/ 889 w 12731"/>
                <a:gd name="connsiteY3" fmla="*/ 2096 h 4191"/>
                <a:gd name="connsiteX4" fmla="*/ 9557 w 12731"/>
                <a:gd name="connsiteY4" fmla="*/ 4191 h 4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1" h="4191">
                  <a:moveTo>
                    <a:pt x="9557" y="4191"/>
                  </a:moveTo>
                  <a:cubicBezTo>
                    <a:pt x="12605" y="4191"/>
                    <a:pt x="13652" y="3239"/>
                    <a:pt x="11843" y="2096"/>
                  </a:cubicBezTo>
                  <a:cubicBezTo>
                    <a:pt x="10033" y="953"/>
                    <a:pt x="6223" y="0"/>
                    <a:pt x="3175" y="0"/>
                  </a:cubicBezTo>
                  <a:cubicBezTo>
                    <a:pt x="127" y="0"/>
                    <a:pt x="-921" y="953"/>
                    <a:pt x="889" y="2096"/>
                  </a:cubicBezTo>
                  <a:cubicBezTo>
                    <a:pt x="2604" y="3239"/>
                    <a:pt x="6509" y="4191"/>
                    <a:pt x="9557" y="4191"/>
                  </a:cubicBezTo>
                  <a:close/>
                </a:path>
              </a:pathLst>
            </a:custGeom>
            <a:grpFill/>
            <a:ln w="9525" cap="flat">
              <a:noFill/>
              <a:prstDash val="solid"/>
              <a:miter/>
            </a:ln>
          </p:spPr>
          <p:txBody>
            <a:bodyPr rtlCol="0" anchor="ctr"/>
            <a:lstStyle/>
            <a:p>
              <a:endParaRPr lang="zh-CN" altLang="en-US"/>
            </a:p>
          </p:txBody>
        </p:sp>
        <p:sp>
          <p:nvSpPr>
            <p:cNvPr id="519" name="任意多边形: 形状 518"/>
            <p:cNvSpPr/>
            <p:nvPr/>
          </p:nvSpPr>
          <p:spPr>
            <a:xfrm>
              <a:off x="7389955" y="3757421"/>
              <a:ext cx="8195" cy="2666"/>
            </a:xfrm>
            <a:custGeom>
              <a:avLst/>
              <a:gdLst>
                <a:gd name="connsiteX0" fmla="*/ 6301 w 8195"/>
                <a:gd name="connsiteY0" fmla="*/ 2667 h 2666"/>
                <a:gd name="connsiteX1" fmla="*/ 7540 w 8195"/>
                <a:gd name="connsiteY1" fmla="*/ 1333 h 2666"/>
                <a:gd name="connsiteX2" fmla="*/ 1920 w 8195"/>
                <a:gd name="connsiteY2" fmla="*/ 0 h 2666"/>
                <a:gd name="connsiteX3" fmla="*/ 586 w 8195"/>
                <a:gd name="connsiteY3" fmla="*/ 1333 h 2666"/>
                <a:gd name="connsiteX4" fmla="*/ 6301 w 8195"/>
                <a:gd name="connsiteY4" fmla="*/ 2667 h 2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95" h="2666">
                  <a:moveTo>
                    <a:pt x="6301" y="2667"/>
                  </a:moveTo>
                  <a:cubicBezTo>
                    <a:pt x="8206" y="2667"/>
                    <a:pt x="8778" y="2096"/>
                    <a:pt x="7540" y="1333"/>
                  </a:cubicBezTo>
                  <a:cubicBezTo>
                    <a:pt x="6301" y="571"/>
                    <a:pt x="3825" y="0"/>
                    <a:pt x="1920" y="0"/>
                  </a:cubicBezTo>
                  <a:cubicBezTo>
                    <a:pt x="15" y="0"/>
                    <a:pt x="-557" y="571"/>
                    <a:pt x="586" y="1333"/>
                  </a:cubicBezTo>
                  <a:cubicBezTo>
                    <a:pt x="1825" y="2096"/>
                    <a:pt x="4396" y="2667"/>
                    <a:pt x="6301" y="2667"/>
                  </a:cubicBezTo>
                  <a:close/>
                </a:path>
              </a:pathLst>
            </a:custGeom>
            <a:grpFill/>
            <a:ln w="9525" cap="flat">
              <a:noFill/>
              <a:prstDash val="solid"/>
              <a:miter/>
            </a:ln>
          </p:spPr>
          <p:txBody>
            <a:bodyPr rtlCol="0" anchor="ctr"/>
            <a:lstStyle/>
            <a:p>
              <a:endParaRPr lang="zh-CN" altLang="en-US"/>
            </a:p>
          </p:txBody>
        </p:sp>
        <p:sp>
          <p:nvSpPr>
            <p:cNvPr id="520" name="任意多边形: 形状 519"/>
            <p:cNvSpPr/>
            <p:nvPr/>
          </p:nvSpPr>
          <p:spPr>
            <a:xfrm>
              <a:off x="7496096" y="3758088"/>
              <a:ext cx="4155" cy="1333"/>
            </a:xfrm>
            <a:custGeom>
              <a:avLst/>
              <a:gdLst>
                <a:gd name="connsiteX0" fmla="*/ 3221 w 4155"/>
                <a:gd name="connsiteY0" fmla="*/ 1333 h 1333"/>
                <a:gd name="connsiteX1" fmla="*/ 3793 w 4155"/>
                <a:gd name="connsiteY1" fmla="*/ 667 h 1333"/>
                <a:gd name="connsiteX2" fmla="*/ 935 w 4155"/>
                <a:gd name="connsiteY2" fmla="*/ 0 h 1333"/>
                <a:gd name="connsiteX3" fmla="*/ 363 w 4155"/>
                <a:gd name="connsiteY3" fmla="*/ 667 h 1333"/>
                <a:gd name="connsiteX4" fmla="*/ 3221 w 4155"/>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5" h="1333">
                  <a:moveTo>
                    <a:pt x="3221" y="1333"/>
                  </a:moveTo>
                  <a:cubicBezTo>
                    <a:pt x="4173" y="1333"/>
                    <a:pt x="4459" y="1048"/>
                    <a:pt x="3793" y="667"/>
                  </a:cubicBezTo>
                  <a:cubicBezTo>
                    <a:pt x="3126" y="286"/>
                    <a:pt x="1887" y="0"/>
                    <a:pt x="935" y="0"/>
                  </a:cubicBezTo>
                  <a:cubicBezTo>
                    <a:pt x="-18" y="0"/>
                    <a:pt x="-303" y="286"/>
                    <a:pt x="363" y="667"/>
                  </a:cubicBezTo>
                  <a:cubicBezTo>
                    <a:pt x="1030" y="1048"/>
                    <a:pt x="2269" y="1333"/>
                    <a:pt x="3221" y="1333"/>
                  </a:cubicBezTo>
                  <a:close/>
                </a:path>
              </a:pathLst>
            </a:custGeom>
            <a:grpFill/>
            <a:ln w="9525" cap="flat">
              <a:noFill/>
              <a:prstDash val="solid"/>
              <a:miter/>
            </a:ln>
          </p:spPr>
          <p:txBody>
            <a:bodyPr rtlCol="0" anchor="ctr"/>
            <a:lstStyle/>
            <a:p>
              <a:endParaRPr lang="zh-CN" altLang="en-US"/>
            </a:p>
          </p:txBody>
        </p:sp>
        <p:sp>
          <p:nvSpPr>
            <p:cNvPr id="521" name="任意多边形: 形状 520"/>
            <p:cNvSpPr/>
            <p:nvPr/>
          </p:nvSpPr>
          <p:spPr>
            <a:xfrm>
              <a:off x="7601612" y="3758660"/>
              <a:ext cx="1341" cy="380"/>
            </a:xfrm>
            <a:custGeom>
              <a:avLst/>
              <a:gdLst>
                <a:gd name="connsiteX0" fmla="*/ 1052 w 1341"/>
                <a:gd name="connsiteY0" fmla="*/ 381 h 380"/>
                <a:gd name="connsiteX1" fmla="*/ 1242 w 1341"/>
                <a:gd name="connsiteY1" fmla="*/ 191 h 380"/>
                <a:gd name="connsiteX2" fmla="*/ 290 w 1341"/>
                <a:gd name="connsiteY2" fmla="*/ 0 h 380"/>
                <a:gd name="connsiteX3" fmla="*/ 99 w 1341"/>
                <a:gd name="connsiteY3" fmla="*/ 191 h 380"/>
                <a:gd name="connsiteX4" fmla="*/ 1052 w 1341"/>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1" h="380">
                  <a:moveTo>
                    <a:pt x="1052" y="381"/>
                  </a:moveTo>
                  <a:cubicBezTo>
                    <a:pt x="1337" y="381"/>
                    <a:pt x="1433" y="286"/>
                    <a:pt x="1242" y="191"/>
                  </a:cubicBezTo>
                  <a:cubicBezTo>
                    <a:pt x="1052" y="95"/>
                    <a:pt x="575" y="0"/>
                    <a:pt x="290" y="0"/>
                  </a:cubicBezTo>
                  <a:cubicBezTo>
                    <a:pt x="4" y="0"/>
                    <a:pt x="-91" y="95"/>
                    <a:pt x="99" y="191"/>
                  </a:cubicBezTo>
                  <a:cubicBezTo>
                    <a:pt x="290" y="191"/>
                    <a:pt x="766" y="381"/>
                    <a:pt x="1052" y="381"/>
                  </a:cubicBezTo>
                  <a:close/>
                </a:path>
              </a:pathLst>
            </a:custGeom>
            <a:grpFill/>
            <a:ln w="9525" cap="flat">
              <a:noFill/>
              <a:prstDash val="solid"/>
              <a:miter/>
            </a:ln>
          </p:spPr>
          <p:txBody>
            <a:bodyPr rtlCol="0" anchor="ctr"/>
            <a:lstStyle/>
            <a:p>
              <a:endParaRPr lang="zh-CN" altLang="en-US"/>
            </a:p>
          </p:txBody>
        </p:sp>
        <p:sp>
          <p:nvSpPr>
            <p:cNvPr id="522" name="任意多边形: 形状 521"/>
            <p:cNvSpPr/>
            <p:nvPr/>
          </p:nvSpPr>
          <p:spPr>
            <a:xfrm>
              <a:off x="4456199" y="3800475"/>
              <a:ext cx="1529" cy="476"/>
            </a:xfrm>
            <a:custGeom>
              <a:avLst/>
              <a:gdLst>
                <a:gd name="connsiteX0" fmla="*/ 357 w 1529"/>
                <a:gd name="connsiteY0" fmla="*/ 476 h 476"/>
                <a:gd name="connsiteX1" fmla="*/ 1404 w 1529"/>
                <a:gd name="connsiteY1" fmla="*/ 191 h 476"/>
                <a:gd name="connsiteX2" fmla="*/ 1214 w 1529"/>
                <a:gd name="connsiteY2" fmla="*/ 0 h 476"/>
                <a:gd name="connsiteX3" fmla="*/ 166 w 1529"/>
                <a:gd name="connsiteY3" fmla="*/ 191 h 476"/>
                <a:gd name="connsiteX4" fmla="*/ 357 w 1529"/>
                <a:gd name="connsiteY4" fmla="*/ 476 h 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9" h="476">
                  <a:moveTo>
                    <a:pt x="357" y="476"/>
                  </a:moveTo>
                  <a:cubicBezTo>
                    <a:pt x="738" y="476"/>
                    <a:pt x="1119" y="381"/>
                    <a:pt x="1404" y="191"/>
                  </a:cubicBezTo>
                  <a:cubicBezTo>
                    <a:pt x="1595" y="95"/>
                    <a:pt x="1595" y="0"/>
                    <a:pt x="1214" y="0"/>
                  </a:cubicBezTo>
                  <a:cubicBezTo>
                    <a:pt x="928" y="0"/>
                    <a:pt x="452" y="95"/>
                    <a:pt x="166" y="191"/>
                  </a:cubicBezTo>
                  <a:cubicBezTo>
                    <a:pt x="-120" y="381"/>
                    <a:pt x="-24" y="476"/>
                    <a:pt x="357" y="476"/>
                  </a:cubicBezTo>
                  <a:close/>
                </a:path>
              </a:pathLst>
            </a:custGeom>
            <a:grpFill/>
            <a:ln w="9525" cap="flat">
              <a:noFill/>
              <a:prstDash val="solid"/>
              <a:miter/>
            </a:ln>
          </p:spPr>
          <p:txBody>
            <a:bodyPr rtlCol="0" anchor="ctr"/>
            <a:lstStyle/>
            <a:p>
              <a:endParaRPr lang="zh-CN" altLang="en-US"/>
            </a:p>
          </p:txBody>
        </p:sp>
        <p:sp>
          <p:nvSpPr>
            <p:cNvPr id="523" name="任意多边形: 形状 522"/>
            <p:cNvSpPr/>
            <p:nvPr/>
          </p:nvSpPr>
          <p:spPr>
            <a:xfrm>
              <a:off x="4563697" y="3799903"/>
              <a:ext cx="5103" cy="1714"/>
            </a:xfrm>
            <a:custGeom>
              <a:avLst/>
              <a:gdLst>
                <a:gd name="connsiteX0" fmla="*/ 1158 w 5103"/>
                <a:gd name="connsiteY0" fmla="*/ 1714 h 1714"/>
                <a:gd name="connsiteX1" fmla="*/ 4683 w 5103"/>
                <a:gd name="connsiteY1" fmla="*/ 857 h 1714"/>
                <a:gd name="connsiteX2" fmla="*/ 3921 w 5103"/>
                <a:gd name="connsiteY2" fmla="*/ 0 h 1714"/>
                <a:gd name="connsiteX3" fmla="*/ 396 w 5103"/>
                <a:gd name="connsiteY3" fmla="*/ 857 h 1714"/>
                <a:gd name="connsiteX4" fmla="*/ 1158 w 5103"/>
                <a:gd name="connsiteY4" fmla="*/ 1714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3" h="1714">
                  <a:moveTo>
                    <a:pt x="1158" y="1714"/>
                  </a:moveTo>
                  <a:cubicBezTo>
                    <a:pt x="2301" y="1714"/>
                    <a:pt x="3921" y="1333"/>
                    <a:pt x="4683" y="857"/>
                  </a:cubicBezTo>
                  <a:cubicBezTo>
                    <a:pt x="5445" y="381"/>
                    <a:pt x="5159" y="0"/>
                    <a:pt x="3921" y="0"/>
                  </a:cubicBezTo>
                  <a:cubicBezTo>
                    <a:pt x="2778" y="0"/>
                    <a:pt x="1158" y="381"/>
                    <a:pt x="396" y="857"/>
                  </a:cubicBezTo>
                  <a:cubicBezTo>
                    <a:pt x="-366" y="1333"/>
                    <a:pt x="15" y="1714"/>
                    <a:pt x="1158" y="1714"/>
                  </a:cubicBezTo>
                  <a:close/>
                </a:path>
              </a:pathLst>
            </a:custGeom>
            <a:grpFill/>
            <a:ln w="9525" cap="flat">
              <a:noFill/>
              <a:prstDash val="solid"/>
              <a:miter/>
            </a:ln>
          </p:spPr>
          <p:txBody>
            <a:bodyPr rtlCol="0" anchor="ctr"/>
            <a:lstStyle/>
            <a:p>
              <a:endParaRPr lang="zh-CN" altLang="en-US"/>
            </a:p>
          </p:txBody>
        </p:sp>
        <p:sp>
          <p:nvSpPr>
            <p:cNvPr id="524" name="任意多边形: 形状 523"/>
            <p:cNvSpPr/>
            <p:nvPr/>
          </p:nvSpPr>
          <p:spPr>
            <a:xfrm>
              <a:off x="4671264" y="3799236"/>
              <a:ext cx="8516" cy="2952"/>
            </a:xfrm>
            <a:custGeom>
              <a:avLst/>
              <a:gdLst>
                <a:gd name="connsiteX0" fmla="*/ 2081 w 8516"/>
                <a:gd name="connsiteY0" fmla="*/ 2953 h 2952"/>
                <a:gd name="connsiteX1" fmla="*/ 7892 w 8516"/>
                <a:gd name="connsiteY1" fmla="*/ 1429 h 2952"/>
                <a:gd name="connsiteX2" fmla="*/ 6463 w 8516"/>
                <a:gd name="connsiteY2" fmla="*/ 0 h 2952"/>
                <a:gd name="connsiteX3" fmla="*/ 557 w 8516"/>
                <a:gd name="connsiteY3" fmla="*/ 1429 h 2952"/>
                <a:gd name="connsiteX4" fmla="*/ 2081 w 8516"/>
                <a:gd name="connsiteY4" fmla="*/ 2953 h 2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6" h="2952">
                  <a:moveTo>
                    <a:pt x="2081" y="2953"/>
                  </a:moveTo>
                  <a:cubicBezTo>
                    <a:pt x="4082" y="2953"/>
                    <a:pt x="6749" y="2286"/>
                    <a:pt x="7892" y="1429"/>
                  </a:cubicBezTo>
                  <a:cubicBezTo>
                    <a:pt x="9130" y="571"/>
                    <a:pt x="8463" y="0"/>
                    <a:pt x="6463" y="0"/>
                  </a:cubicBezTo>
                  <a:cubicBezTo>
                    <a:pt x="4463" y="0"/>
                    <a:pt x="1796" y="667"/>
                    <a:pt x="557" y="1429"/>
                  </a:cubicBezTo>
                  <a:cubicBezTo>
                    <a:pt x="-586" y="2286"/>
                    <a:pt x="81" y="2953"/>
                    <a:pt x="2081" y="2953"/>
                  </a:cubicBezTo>
                  <a:close/>
                </a:path>
              </a:pathLst>
            </a:custGeom>
            <a:grpFill/>
            <a:ln w="9525" cap="flat">
              <a:noFill/>
              <a:prstDash val="solid"/>
              <a:miter/>
            </a:ln>
          </p:spPr>
          <p:txBody>
            <a:bodyPr rtlCol="0" anchor="ctr"/>
            <a:lstStyle/>
            <a:p>
              <a:endParaRPr lang="zh-CN" altLang="en-US"/>
            </a:p>
          </p:txBody>
        </p:sp>
        <p:sp>
          <p:nvSpPr>
            <p:cNvPr id="525" name="任意多边形: 形状 524"/>
            <p:cNvSpPr/>
            <p:nvPr/>
          </p:nvSpPr>
          <p:spPr>
            <a:xfrm>
              <a:off x="4778631" y="3798570"/>
              <a:ext cx="12483" cy="4381"/>
            </a:xfrm>
            <a:custGeom>
              <a:avLst/>
              <a:gdLst>
                <a:gd name="connsiteX0" fmla="*/ 3204 w 12483"/>
                <a:gd name="connsiteY0" fmla="*/ 4381 h 4381"/>
                <a:gd name="connsiteX1" fmla="*/ 11681 w 12483"/>
                <a:gd name="connsiteY1" fmla="*/ 2191 h 4381"/>
                <a:gd name="connsiteX2" fmla="*/ 9300 w 12483"/>
                <a:gd name="connsiteY2" fmla="*/ 0 h 4381"/>
                <a:gd name="connsiteX3" fmla="*/ 823 w 12483"/>
                <a:gd name="connsiteY3" fmla="*/ 2191 h 4381"/>
                <a:gd name="connsiteX4" fmla="*/ 3204 w 12483"/>
                <a:gd name="connsiteY4" fmla="*/ 4381 h 4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83" h="4381">
                  <a:moveTo>
                    <a:pt x="3204" y="4381"/>
                  </a:moveTo>
                  <a:cubicBezTo>
                    <a:pt x="6252" y="4381"/>
                    <a:pt x="10062" y="3429"/>
                    <a:pt x="11681" y="2191"/>
                  </a:cubicBezTo>
                  <a:cubicBezTo>
                    <a:pt x="13396" y="952"/>
                    <a:pt x="12253" y="0"/>
                    <a:pt x="9300" y="0"/>
                  </a:cubicBezTo>
                  <a:cubicBezTo>
                    <a:pt x="6347" y="0"/>
                    <a:pt x="2537" y="952"/>
                    <a:pt x="823" y="2191"/>
                  </a:cubicBezTo>
                  <a:cubicBezTo>
                    <a:pt x="-892" y="3334"/>
                    <a:pt x="156" y="4381"/>
                    <a:pt x="3204" y="4381"/>
                  </a:cubicBezTo>
                  <a:close/>
                </a:path>
              </a:pathLst>
            </a:custGeom>
            <a:grpFill/>
            <a:ln w="9525" cap="flat">
              <a:noFill/>
              <a:prstDash val="solid"/>
              <a:miter/>
            </a:ln>
          </p:spPr>
          <p:txBody>
            <a:bodyPr rtlCol="0" anchor="ctr"/>
            <a:lstStyle/>
            <a:p>
              <a:endParaRPr lang="zh-CN" altLang="en-US"/>
            </a:p>
          </p:txBody>
        </p:sp>
        <p:sp>
          <p:nvSpPr>
            <p:cNvPr id="526" name="任意多边形: 形状 525"/>
            <p:cNvSpPr/>
            <p:nvPr/>
          </p:nvSpPr>
          <p:spPr>
            <a:xfrm>
              <a:off x="4885278" y="3797617"/>
              <a:ext cx="17713" cy="6286"/>
            </a:xfrm>
            <a:custGeom>
              <a:avLst/>
              <a:gdLst>
                <a:gd name="connsiteX0" fmla="*/ 4856 w 17713"/>
                <a:gd name="connsiteY0" fmla="*/ 6287 h 6286"/>
                <a:gd name="connsiteX1" fmla="*/ 16763 w 17713"/>
                <a:gd name="connsiteY1" fmla="*/ 3143 h 6286"/>
                <a:gd name="connsiteX2" fmla="*/ 12857 w 17713"/>
                <a:gd name="connsiteY2" fmla="*/ 0 h 6286"/>
                <a:gd name="connsiteX3" fmla="*/ 951 w 17713"/>
                <a:gd name="connsiteY3" fmla="*/ 3143 h 6286"/>
                <a:gd name="connsiteX4" fmla="*/ 4856 w 17713"/>
                <a:gd name="connsiteY4" fmla="*/ 6287 h 6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13" h="6286">
                  <a:moveTo>
                    <a:pt x="4856" y="6287"/>
                  </a:moveTo>
                  <a:cubicBezTo>
                    <a:pt x="9238" y="6287"/>
                    <a:pt x="14572" y="4858"/>
                    <a:pt x="16763" y="3143"/>
                  </a:cubicBezTo>
                  <a:cubicBezTo>
                    <a:pt x="18953" y="1429"/>
                    <a:pt x="17239" y="0"/>
                    <a:pt x="12857" y="0"/>
                  </a:cubicBezTo>
                  <a:cubicBezTo>
                    <a:pt x="8476" y="0"/>
                    <a:pt x="3237" y="1429"/>
                    <a:pt x="951" y="3143"/>
                  </a:cubicBezTo>
                  <a:cubicBezTo>
                    <a:pt x="-1240" y="4858"/>
                    <a:pt x="475" y="6287"/>
                    <a:pt x="4856" y="6287"/>
                  </a:cubicBezTo>
                  <a:close/>
                </a:path>
              </a:pathLst>
            </a:custGeom>
            <a:grpFill/>
            <a:ln w="9525" cap="flat">
              <a:noFill/>
              <a:prstDash val="solid"/>
              <a:miter/>
            </a:ln>
          </p:spPr>
          <p:txBody>
            <a:bodyPr rtlCol="0" anchor="ctr"/>
            <a:lstStyle/>
            <a:p>
              <a:endParaRPr lang="zh-CN" altLang="en-US"/>
            </a:p>
          </p:txBody>
        </p:sp>
        <p:sp>
          <p:nvSpPr>
            <p:cNvPr id="527" name="任意多边形: 形状 526"/>
            <p:cNvSpPr/>
            <p:nvPr/>
          </p:nvSpPr>
          <p:spPr>
            <a:xfrm>
              <a:off x="4992043" y="3796569"/>
              <a:ext cx="22739" cy="8286"/>
            </a:xfrm>
            <a:custGeom>
              <a:avLst/>
              <a:gdLst>
                <a:gd name="connsiteX0" fmla="*/ 6676 w 22739"/>
                <a:gd name="connsiteY0" fmla="*/ 8287 h 8286"/>
                <a:gd name="connsiteX1" fmla="*/ 21725 w 22739"/>
                <a:gd name="connsiteY1" fmla="*/ 4096 h 8286"/>
                <a:gd name="connsiteX2" fmla="*/ 16105 w 22739"/>
                <a:gd name="connsiteY2" fmla="*/ 0 h 8286"/>
                <a:gd name="connsiteX3" fmla="*/ 1056 w 22739"/>
                <a:gd name="connsiteY3" fmla="*/ 4096 h 8286"/>
                <a:gd name="connsiteX4" fmla="*/ 6676 w 22739"/>
                <a:gd name="connsiteY4" fmla="*/ 8287 h 8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39" h="8286">
                  <a:moveTo>
                    <a:pt x="6676" y="8287"/>
                  </a:moveTo>
                  <a:cubicBezTo>
                    <a:pt x="12391" y="8287"/>
                    <a:pt x="19153" y="6382"/>
                    <a:pt x="21725" y="4096"/>
                  </a:cubicBezTo>
                  <a:cubicBezTo>
                    <a:pt x="24297" y="1810"/>
                    <a:pt x="21820" y="0"/>
                    <a:pt x="16105" y="0"/>
                  </a:cubicBezTo>
                  <a:cubicBezTo>
                    <a:pt x="10390" y="0"/>
                    <a:pt x="3723" y="1810"/>
                    <a:pt x="1056" y="4096"/>
                  </a:cubicBezTo>
                  <a:cubicBezTo>
                    <a:pt x="-1611" y="6477"/>
                    <a:pt x="961" y="8287"/>
                    <a:pt x="6676" y="8287"/>
                  </a:cubicBezTo>
                  <a:close/>
                </a:path>
              </a:pathLst>
            </a:custGeom>
            <a:grpFill/>
            <a:ln w="9525" cap="flat">
              <a:noFill/>
              <a:prstDash val="solid"/>
              <a:miter/>
            </a:ln>
          </p:spPr>
          <p:txBody>
            <a:bodyPr rtlCol="0" anchor="ctr"/>
            <a:lstStyle/>
            <a:p>
              <a:endParaRPr lang="zh-CN" altLang="en-US"/>
            </a:p>
          </p:txBody>
        </p:sp>
        <p:sp>
          <p:nvSpPr>
            <p:cNvPr id="528" name="任意多边形: 形状 527"/>
            <p:cNvSpPr/>
            <p:nvPr/>
          </p:nvSpPr>
          <p:spPr>
            <a:xfrm>
              <a:off x="5098570" y="3795521"/>
              <a:ext cx="28124" cy="10477"/>
            </a:xfrm>
            <a:custGeom>
              <a:avLst/>
              <a:gdLst>
                <a:gd name="connsiteX0" fmla="*/ 8734 w 28124"/>
                <a:gd name="connsiteY0" fmla="*/ 10478 h 10477"/>
                <a:gd name="connsiteX1" fmla="*/ 27118 w 28124"/>
                <a:gd name="connsiteY1" fmla="*/ 5239 h 10477"/>
                <a:gd name="connsiteX2" fmla="*/ 19402 w 28124"/>
                <a:gd name="connsiteY2" fmla="*/ 0 h 10477"/>
                <a:gd name="connsiteX3" fmla="*/ 1019 w 28124"/>
                <a:gd name="connsiteY3" fmla="*/ 5239 h 10477"/>
                <a:gd name="connsiteX4" fmla="*/ 8734 w 28124"/>
                <a:gd name="connsiteY4" fmla="*/ 10478 h 10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4" h="10477">
                  <a:moveTo>
                    <a:pt x="8734" y="10478"/>
                  </a:moveTo>
                  <a:cubicBezTo>
                    <a:pt x="15973" y="10478"/>
                    <a:pt x="24260" y="8096"/>
                    <a:pt x="27118" y="5239"/>
                  </a:cubicBezTo>
                  <a:cubicBezTo>
                    <a:pt x="29975" y="2381"/>
                    <a:pt x="26546" y="0"/>
                    <a:pt x="19402" y="0"/>
                  </a:cubicBezTo>
                  <a:cubicBezTo>
                    <a:pt x="12259" y="0"/>
                    <a:pt x="4067" y="2286"/>
                    <a:pt x="1019" y="5239"/>
                  </a:cubicBezTo>
                  <a:cubicBezTo>
                    <a:pt x="-1838" y="8096"/>
                    <a:pt x="1495" y="10478"/>
                    <a:pt x="8734" y="10478"/>
                  </a:cubicBezTo>
                  <a:close/>
                </a:path>
              </a:pathLst>
            </a:custGeom>
            <a:grpFill/>
            <a:ln w="9525" cap="flat">
              <a:noFill/>
              <a:prstDash val="solid"/>
              <a:miter/>
            </a:ln>
          </p:spPr>
          <p:txBody>
            <a:bodyPr rtlCol="0" anchor="ctr"/>
            <a:lstStyle/>
            <a:p>
              <a:endParaRPr lang="zh-CN" altLang="en-US"/>
            </a:p>
          </p:txBody>
        </p:sp>
        <p:sp>
          <p:nvSpPr>
            <p:cNvPr id="529" name="任意多边形: 形状 528"/>
            <p:cNvSpPr/>
            <p:nvPr/>
          </p:nvSpPr>
          <p:spPr>
            <a:xfrm>
              <a:off x="5204942" y="3794379"/>
              <a:ext cx="34121" cy="12858"/>
            </a:xfrm>
            <a:custGeom>
              <a:avLst/>
              <a:gdLst>
                <a:gd name="connsiteX0" fmla="*/ 11233 w 34121"/>
                <a:gd name="connsiteY0" fmla="*/ 12859 h 12858"/>
                <a:gd name="connsiteX1" fmla="*/ 33140 w 34121"/>
                <a:gd name="connsiteY1" fmla="*/ 6382 h 12858"/>
                <a:gd name="connsiteX2" fmla="*/ 22853 w 34121"/>
                <a:gd name="connsiteY2" fmla="*/ 0 h 12858"/>
                <a:gd name="connsiteX3" fmla="*/ 1041 w 34121"/>
                <a:gd name="connsiteY3" fmla="*/ 6382 h 12858"/>
                <a:gd name="connsiteX4" fmla="*/ 11233 w 34121"/>
                <a:gd name="connsiteY4" fmla="*/ 12859 h 12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21" h="12858">
                  <a:moveTo>
                    <a:pt x="11233" y="12859"/>
                  </a:moveTo>
                  <a:cubicBezTo>
                    <a:pt x="20186" y="12859"/>
                    <a:pt x="29997" y="9906"/>
                    <a:pt x="33140" y="6382"/>
                  </a:cubicBezTo>
                  <a:cubicBezTo>
                    <a:pt x="36283" y="2858"/>
                    <a:pt x="31616" y="0"/>
                    <a:pt x="22853" y="0"/>
                  </a:cubicBezTo>
                  <a:cubicBezTo>
                    <a:pt x="14090" y="0"/>
                    <a:pt x="4279" y="2858"/>
                    <a:pt x="1041" y="6382"/>
                  </a:cubicBezTo>
                  <a:cubicBezTo>
                    <a:pt x="-2198" y="9906"/>
                    <a:pt x="2374" y="12859"/>
                    <a:pt x="11233" y="12859"/>
                  </a:cubicBezTo>
                  <a:close/>
                </a:path>
              </a:pathLst>
            </a:custGeom>
            <a:grpFill/>
            <a:ln w="9525" cap="flat">
              <a:noFill/>
              <a:prstDash val="solid"/>
              <a:miter/>
            </a:ln>
          </p:spPr>
          <p:txBody>
            <a:bodyPr rtlCol="0" anchor="ctr"/>
            <a:lstStyle/>
            <a:p>
              <a:endParaRPr lang="zh-CN" altLang="en-US"/>
            </a:p>
          </p:txBody>
        </p:sp>
        <p:sp>
          <p:nvSpPr>
            <p:cNvPr id="530" name="任意多边形: 形状 529"/>
            <p:cNvSpPr/>
            <p:nvPr/>
          </p:nvSpPr>
          <p:spPr>
            <a:xfrm>
              <a:off x="5311247" y="3793140"/>
              <a:ext cx="39978" cy="15335"/>
            </a:xfrm>
            <a:custGeom>
              <a:avLst/>
              <a:gdLst>
                <a:gd name="connsiteX0" fmla="*/ 14084 w 39978"/>
                <a:gd name="connsiteY0" fmla="*/ 15335 h 15335"/>
                <a:gd name="connsiteX1" fmla="*/ 39135 w 39978"/>
                <a:gd name="connsiteY1" fmla="*/ 7620 h 15335"/>
                <a:gd name="connsiteX2" fmla="*/ 25895 w 39978"/>
                <a:gd name="connsiteY2" fmla="*/ 0 h 15335"/>
                <a:gd name="connsiteX3" fmla="*/ 939 w 39978"/>
                <a:gd name="connsiteY3" fmla="*/ 7620 h 15335"/>
                <a:gd name="connsiteX4" fmla="*/ 14084 w 39978"/>
                <a:gd name="connsiteY4" fmla="*/ 15335 h 1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78" h="15335">
                  <a:moveTo>
                    <a:pt x="14084" y="15335"/>
                  </a:moveTo>
                  <a:cubicBezTo>
                    <a:pt x="24752" y="15335"/>
                    <a:pt x="35991" y="11811"/>
                    <a:pt x="39135" y="7620"/>
                  </a:cubicBezTo>
                  <a:cubicBezTo>
                    <a:pt x="42278" y="3429"/>
                    <a:pt x="36372" y="0"/>
                    <a:pt x="25895" y="0"/>
                  </a:cubicBezTo>
                  <a:cubicBezTo>
                    <a:pt x="15417" y="0"/>
                    <a:pt x="4273" y="3429"/>
                    <a:pt x="939" y="7620"/>
                  </a:cubicBezTo>
                  <a:cubicBezTo>
                    <a:pt x="-2394" y="11811"/>
                    <a:pt x="3416" y="15335"/>
                    <a:pt x="14084" y="15335"/>
                  </a:cubicBezTo>
                  <a:close/>
                </a:path>
              </a:pathLst>
            </a:custGeom>
            <a:grpFill/>
            <a:ln w="9525" cap="flat">
              <a:noFill/>
              <a:prstDash val="solid"/>
              <a:miter/>
            </a:ln>
          </p:spPr>
          <p:txBody>
            <a:bodyPr rtlCol="0" anchor="ctr"/>
            <a:lstStyle/>
            <a:p>
              <a:endParaRPr lang="zh-CN" altLang="en-US"/>
            </a:p>
          </p:txBody>
        </p:sp>
        <p:sp>
          <p:nvSpPr>
            <p:cNvPr id="531" name="任意多边形: 形状 530"/>
            <p:cNvSpPr/>
            <p:nvPr/>
          </p:nvSpPr>
          <p:spPr>
            <a:xfrm>
              <a:off x="5417396" y="3791712"/>
              <a:ext cx="46349" cy="18097"/>
            </a:xfrm>
            <a:custGeom>
              <a:avLst/>
              <a:gdLst>
                <a:gd name="connsiteX0" fmla="*/ 17282 w 46349"/>
                <a:gd name="connsiteY0" fmla="*/ 18097 h 18097"/>
                <a:gd name="connsiteX1" fmla="*/ 45667 w 46349"/>
                <a:gd name="connsiteY1" fmla="*/ 8954 h 18097"/>
                <a:gd name="connsiteX2" fmla="*/ 28998 w 46349"/>
                <a:gd name="connsiteY2" fmla="*/ 0 h 18097"/>
                <a:gd name="connsiteX3" fmla="*/ 804 w 46349"/>
                <a:gd name="connsiteY3" fmla="*/ 8954 h 18097"/>
                <a:gd name="connsiteX4" fmla="*/ 17282 w 46349"/>
                <a:gd name="connsiteY4" fmla="*/ 18097 h 18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49" h="18097">
                  <a:moveTo>
                    <a:pt x="17282" y="18097"/>
                  </a:moveTo>
                  <a:cubicBezTo>
                    <a:pt x="29760" y="18097"/>
                    <a:pt x="42523" y="14002"/>
                    <a:pt x="45667" y="8954"/>
                  </a:cubicBezTo>
                  <a:cubicBezTo>
                    <a:pt x="48715" y="4000"/>
                    <a:pt x="41285" y="0"/>
                    <a:pt x="28998" y="0"/>
                  </a:cubicBezTo>
                  <a:cubicBezTo>
                    <a:pt x="16711" y="0"/>
                    <a:pt x="4138" y="4000"/>
                    <a:pt x="804" y="8954"/>
                  </a:cubicBezTo>
                  <a:cubicBezTo>
                    <a:pt x="-2530" y="14002"/>
                    <a:pt x="4804" y="18097"/>
                    <a:pt x="17282" y="18097"/>
                  </a:cubicBezTo>
                  <a:close/>
                </a:path>
              </a:pathLst>
            </a:custGeom>
            <a:grpFill/>
            <a:ln w="9525" cap="flat">
              <a:noFill/>
              <a:prstDash val="solid"/>
              <a:miter/>
            </a:ln>
          </p:spPr>
          <p:txBody>
            <a:bodyPr rtlCol="0" anchor="ctr"/>
            <a:lstStyle/>
            <a:p>
              <a:endParaRPr lang="zh-CN" altLang="en-US"/>
            </a:p>
          </p:txBody>
        </p:sp>
        <p:sp>
          <p:nvSpPr>
            <p:cNvPr id="532" name="任意多边形: 形状 531"/>
            <p:cNvSpPr/>
            <p:nvPr/>
          </p:nvSpPr>
          <p:spPr>
            <a:xfrm>
              <a:off x="5523495" y="3790473"/>
              <a:ext cx="52676" cy="20764"/>
            </a:xfrm>
            <a:custGeom>
              <a:avLst/>
              <a:gdLst>
                <a:gd name="connsiteX0" fmla="*/ 20911 w 52676"/>
                <a:gd name="connsiteY0" fmla="*/ 20765 h 20764"/>
                <a:gd name="connsiteX1" fmla="*/ 52153 w 52676"/>
                <a:gd name="connsiteY1" fmla="*/ 10287 h 20764"/>
                <a:gd name="connsiteX2" fmla="*/ 31770 w 52676"/>
                <a:gd name="connsiteY2" fmla="*/ 0 h 20764"/>
                <a:gd name="connsiteX3" fmla="*/ 623 w 52676"/>
                <a:gd name="connsiteY3" fmla="*/ 10287 h 20764"/>
                <a:gd name="connsiteX4" fmla="*/ 20911 w 52676"/>
                <a:gd name="connsiteY4" fmla="*/ 20765 h 20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76" h="20764">
                  <a:moveTo>
                    <a:pt x="20911" y="20765"/>
                  </a:moveTo>
                  <a:cubicBezTo>
                    <a:pt x="35294" y="20765"/>
                    <a:pt x="49296" y="16002"/>
                    <a:pt x="52153" y="10287"/>
                  </a:cubicBezTo>
                  <a:cubicBezTo>
                    <a:pt x="55011" y="4572"/>
                    <a:pt x="45867" y="0"/>
                    <a:pt x="31770" y="0"/>
                  </a:cubicBezTo>
                  <a:cubicBezTo>
                    <a:pt x="17673" y="0"/>
                    <a:pt x="3766" y="4572"/>
                    <a:pt x="623" y="10287"/>
                  </a:cubicBezTo>
                  <a:cubicBezTo>
                    <a:pt x="-2520" y="16002"/>
                    <a:pt x="6529" y="20765"/>
                    <a:pt x="20911" y="20765"/>
                  </a:cubicBezTo>
                  <a:close/>
                </a:path>
              </a:pathLst>
            </a:custGeom>
            <a:grpFill/>
            <a:ln w="9525" cap="flat">
              <a:noFill/>
              <a:prstDash val="solid"/>
              <a:miter/>
            </a:ln>
          </p:spPr>
          <p:txBody>
            <a:bodyPr rtlCol="0" anchor="ctr"/>
            <a:lstStyle/>
            <a:p>
              <a:endParaRPr lang="zh-CN" altLang="en-US"/>
            </a:p>
          </p:txBody>
        </p:sp>
        <p:sp>
          <p:nvSpPr>
            <p:cNvPr id="533" name="任意多边形: 形状 532"/>
            <p:cNvSpPr/>
            <p:nvPr/>
          </p:nvSpPr>
          <p:spPr>
            <a:xfrm>
              <a:off x="5629985" y="3789330"/>
              <a:ext cx="58386" cy="23145"/>
            </a:xfrm>
            <a:custGeom>
              <a:avLst/>
              <a:gdLst>
                <a:gd name="connsiteX0" fmla="*/ 24530 w 58386"/>
                <a:gd name="connsiteY0" fmla="*/ 23146 h 23145"/>
                <a:gd name="connsiteX1" fmla="*/ 58059 w 58386"/>
                <a:gd name="connsiteY1" fmla="*/ 11430 h 23145"/>
                <a:gd name="connsiteX2" fmla="*/ 33865 w 58386"/>
                <a:gd name="connsiteY2" fmla="*/ 0 h 23145"/>
                <a:gd name="connsiteX3" fmla="*/ 432 w 58386"/>
                <a:gd name="connsiteY3" fmla="*/ 11430 h 23145"/>
                <a:gd name="connsiteX4" fmla="*/ 24530 w 58386"/>
                <a:gd name="connsiteY4" fmla="*/ 23146 h 23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86" h="23145">
                  <a:moveTo>
                    <a:pt x="24530" y="23146"/>
                  </a:moveTo>
                  <a:cubicBezTo>
                    <a:pt x="40628" y="23146"/>
                    <a:pt x="55677" y="17812"/>
                    <a:pt x="58059" y="11430"/>
                  </a:cubicBezTo>
                  <a:cubicBezTo>
                    <a:pt x="60440" y="5048"/>
                    <a:pt x="49581" y="0"/>
                    <a:pt x="33865" y="0"/>
                  </a:cubicBezTo>
                  <a:cubicBezTo>
                    <a:pt x="18149" y="0"/>
                    <a:pt x="3195" y="5048"/>
                    <a:pt x="432" y="11430"/>
                  </a:cubicBezTo>
                  <a:cubicBezTo>
                    <a:pt x="-2330" y="17812"/>
                    <a:pt x="8433" y="23146"/>
                    <a:pt x="24530" y="23146"/>
                  </a:cubicBezTo>
                  <a:close/>
                </a:path>
              </a:pathLst>
            </a:custGeom>
            <a:grpFill/>
            <a:ln w="9525" cap="flat">
              <a:noFill/>
              <a:prstDash val="solid"/>
              <a:miter/>
            </a:ln>
          </p:spPr>
          <p:txBody>
            <a:bodyPr rtlCol="0" anchor="ctr"/>
            <a:lstStyle/>
            <a:p>
              <a:endParaRPr lang="zh-CN" altLang="en-US"/>
            </a:p>
          </p:txBody>
        </p:sp>
        <p:sp>
          <p:nvSpPr>
            <p:cNvPr id="534" name="任意多边形: 形状 533"/>
            <p:cNvSpPr/>
            <p:nvPr/>
          </p:nvSpPr>
          <p:spPr>
            <a:xfrm>
              <a:off x="5736449" y="3787997"/>
              <a:ext cx="64049" cy="25717"/>
            </a:xfrm>
            <a:custGeom>
              <a:avLst/>
              <a:gdLst>
                <a:gd name="connsiteX0" fmla="*/ 28461 w 64049"/>
                <a:gd name="connsiteY0" fmla="*/ 25717 h 25717"/>
                <a:gd name="connsiteX1" fmla="*/ 63894 w 64049"/>
                <a:gd name="connsiteY1" fmla="*/ 12668 h 25717"/>
                <a:gd name="connsiteX2" fmla="*/ 35604 w 64049"/>
                <a:gd name="connsiteY2" fmla="*/ 0 h 25717"/>
                <a:gd name="connsiteX3" fmla="*/ 267 w 64049"/>
                <a:gd name="connsiteY3" fmla="*/ 12668 h 25717"/>
                <a:gd name="connsiteX4" fmla="*/ 28461 w 64049"/>
                <a:gd name="connsiteY4" fmla="*/ 25717 h 2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49" h="25717">
                  <a:moveTo>
                    <a:pt x="28461" y="25717"/>
                  </a:moveTo>
                  <a:cubicBezTo>
                    <a:pt x="46272" y="25717"/>
                    <a:pt x="62179" y="19812"/>
                    <a:pt x="63894" y="12668"/>
                  </a:cubicBezTo>
                  <a:cubicBezTo>
                    <a:pt x="65608" y="5620"/>
                    <a:pt x="52940" y="0"/>
                    <a:pt x="35604" y="0"/>
                  </a:cubicBezTo>
                  <a:cubicBezTo>
                    <a:pt x="18269" y="0"/>
                    <a:pt x="2457" y="5620"/>
                    <a:pt x="267" y="12668"/>
                  </a:cubicBezTo>
                  <a:cubicBezTo>
                    <a:pt x="-2019" y="19907"/>
                    <a:pt x="10649" y="25717"/>
                    <a:pt x="28461" y="25717"/>
                  </a:cubicBezTo>
                  <a:close/>
                </a:path>
              </a:pathLst>
            </a:custGeom>
            <a:grpFill/>
            <a:ln w="9525" cap="flat">
              <a:noFill/>
              <a:prstDash val="solid"/>
              <a:miter/>
            </a:ln>
          </p:spPr>
          <p:txBody>
            <a:bodyPr rtlCol="0" anchor="ctr"/>
            <a:lstStyle/>
            <a:p>
              <a:endParaRPr lang="zh-CN" altLang="en-US"/>
            </a:p>
          </p:txBody>
        </p:sp>
        <p:sp>
          <p:nvSpPr>
            <p:cNvPr id="535" name="任意多边形: 形状 534"/>
            <p:cNvSpPr/>
            <p:nvPr/>
          </p:nvSpPr>
          <p:spPr>
            <a:xfrm>
              <a:off x="5843393" y="3787140"/>
              <a:ext cx="68714" cy="27622"/>
            </a:xfrm>
            <a:custGeom>
              <a:avLst/>
              <a:gdLst>
                <a:gd name="connsiteX0" fmla="*/ 32292 w 68714"/>
                <a:gd name="connsiteY0" fmla="*/ 27622 h 27622"/>
                <a:gd name="connsiteX1" fmla="*/ 68678 w 68714"/>
                <a:gd name="connsiteY1" fmla="*/ 13621 h 27622"/>
                <a:gd name="connsiteX2" fmla="*/ 36483 w 68714"/>
                <a:gd name="connsiteY2" fmla="*/ 0 h 27622"/>
                <a:gd name="connsiteX3" fmla="*/ 98 w 68714"/>
                <a:gd name="connsiteY3" fmla="*/ 13621 h 27622"/>
                <a:gd name="connsiteX4" fmla="*/ 32292 w 68714"/>
                <a:gd name="connsiteY4" fmla="*/ 27622 h 27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14" h="27622">
                  <a:moveTo>
                    <a:pt x="32292" y="27622"/>
                  </a:moveTo>
                  <a:cubicBezTo>
                    <a:pt x="51533" y="27622"/>
                    <a:pt x="67821" y="21336"/>
                    <a:pt x="68678" y="13621"/>
                  </a:cubicBezTo>
                  <a:cubicBezTo>
                    <a:pt x="69535" y="6096"/>
                    <a:pt x="55152" y="0"/>
                    <a:pt x="36483" y="0"/>
                  </a:cubicBezTo>
                  <a:cubicBezTo>
                    <a:pt x="17814" y="0"/>
                    <a:pt x="1622" y="6001"/>
                    <a:pt x="98" y="13621"/>
                  </a:cubicBezTo>
                  <a:cubicBezTo>
                    <a:pt x="-1331" y="21241"/>
                    <a:pt x="13052" y="27622"/>
                    <a:pt x="32292" y="27622"/>
                  </a:cubicBezTo>
                  <a:close/>
                </a:path>
              </a:pathLst>
            </a:custGeom>
            <a:grpFill/>
            <a:ln w="9525" cap="flat">
              <a:noFill/>
              <a:prstDash val="solid"/>
              <a:miter/>
            </a:ln>
          </p:spPr>
          <p:txBody>
            <a:bodyPr rtlCol="0" anchor="ctr"/>
            <a:lstStyle/>
            <a:p>
              <a:endParaRPr lang="zh-CN" altLang="en-US"/>
            </a:p>
          </p:txBody>
        </p:sp>
        <p:sp>
          <p:nvSpPr>
            <p:cNvPr id="536" name="任意多边形: 形状 535"/>
            <p:cNvSpPr/>
            <p:nvPr/>
          </p:nvSpPr>
          <p:spPr>
            <a:xfrm>
              <a:off x="5951299" y="3786473"/>
              <a:ext cx="71548" cy="28860"/>
            </a:xfrm>
            <a:custGeom>
              <a:avLst/>
              <a:gdLst>
                <a:gd name="connsiteX0" fmla="*/ 35353 w 71548"/>
                <a:gd name="connsiteY0" fmla="*/ 28861 h 28860"/>
                <a:gd name="connsiteX1" fmla="*/ 71548 w 71548"/>
                <a:gd name="connsiteY1" fmla="*/ 14192 h 28860"/>
                <a:gd name="connsiteX2" fmla="*/ 36210 w 71548"/>
                <a:gd name="connsiteY2" fmla="*/ 0 h 28860"/>
                <a:gd name="connsiteX3" fmla="*/ 15 w 71548"/>
                <a:gd name="connsiteY3" fmla="*/ 14192 h 28860"/>
                <a:gd name="connsiteX4" fmla="*/ 35353 w 71548"/>
                <a:gd name="connsiteY4" fmla="*/ 28861 h 28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48" h="28860">
                  <a:moveTo>
                    <a:pt x="35353" y="28861"/>
                  </a:moveTo>
                  <a:cubicBezTo>
                    <a:pt x="55451" y="28861"/>
                    <a:pt x="71643" y="22193"/>
                    <a:pt x="71548" y="14192"/>
                  </a:cubicBezTo>
                  <a:cubicBezTo>
                    <a:pt x="71453" y="6287"/>
                    <a:pt x="55641" y="0"/>
                    <a:pt x="36210" y="0"/>
                  </a:cubicBezTo>
                  <a:cubicBezTo>
                    <a:pt x="16779" y="0"/>
                    <a:pt x="586" y="6287"/>
                    <a:pt x="15" y="14192"/>
                  </a:cubicBezTo>
                  <a:cubicBezTo>
                    <a:pt x="-556" y="22288"/>
                    <a:pt x="15255" y="28861"/>
                    <a:pt x="35353" y="28861"/>
                  </a:cubicBezTo>
                  <a:close/>
                </a:path>
              </a:pathLst>
            </a:custGeom>
            <a:grpFill/>
            <a:ln w="9525" cap="flat">
              <a:noFill/>
              <a:prstDash val="solid"/>
              <a:miter/>
            </a:ln>
          </p:spPr>
          <p:txBody>
            <a:bodyPr rtlCol="0" anchor="ctr"/>
            <a:lstStyle/>
            <a:p>
              <a:endParaRPr lang="zh-CN" altLang="en-US"/>
            </a:p>
          </p:txBody>
        </p:sp>
        <p:sp>
          <p:nvSpPr>
            <p:cNvPr id="537" name="任意多边形: 形状 536"/>
            <p:cNvSpPr/>
            <p:nvPr/>
          </p:nvSpPr>
          <p:spPr>
            <a:xfrm>
              <a:off x="6059988" y="3786282"/>
              <a:ext cx="72836" cy="29337"/>
            </a:xfrm>
            <a:custGeom>
              <a:avLst/>
              <a:gdLst>
                <a:gd name="connsiteX0" fmla="*/ 37821 w 72836"/>
                <a:gd name="connsiteY0" fmla="*/ 29337 h 29337"/>
                <a:gd name="connsiteX1" fmla="*/ 72778 w 72836"/>
                <a:gd name="connsiteY1" fmla="*/ 14383 h 29337"/>
                <a:gd name="connsiteX2" fmla="*/ 35059 w 72836"/>
                <a:gd name="connsiteY2" fmla="*/ 0 h 29337"/>
                <a:gd name="connsiteX3" fmla="*/ 7 w 72836"/>
                <a:gd name="connsiteY3" fmla="*/ 14383 h 29337"/>
                <a:gd name="connsiteX4" fmla="*/ 37821 w 72836"/>
                <a:gd name="connsiteY4" fmla="*/ 29337 h 29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6" h="29337">
                  <a:moveTo>
                    <a:pt x="37821" y="29337"/>
                  </a:moveTo>
                  <a:cubicBezTo>
                    <a:pt x="58205" y="29337"/>
                    <a:pt x="73921" y="22574"/>
                    <a:pt x="72778" y="14383"/>
                  </a:cubicBezTo>
                  <a:cubicBezTo>
                    <a:pt x="71730" y="6382"/>
                    <a:pt x="54776" y="0"/>
                    <a:pt x="35059" y="0"/>
                  </a:cubicBezTo>
                  <a:cubicBezTo>
                    <a:pt x="15247" y="0"/>
                    <a:pt x="-374" y="6382"/>
                    <a:pt x="7" y="14383"/>
                  </a:cubicBezTo>
                  <a:cubicBezTo>
                    <a:pt x="483" y="22574"/>
                    <a:pt x="17438" y="29337"/>
                    <a:pt x="37821" y="29337"/>
                  </a:cubicBezTo>
                  <a:close/>
                </a:path>
              </a:pathLst>
            </a:custGeom>
            <a:grpFill/>
            <a:ln w="9525" cap="flat">
              <a:noFill/>
              <a:prstDash val="solid"/>
              <a:miter/>
            </a:ln>
          </p:spPr>
          <p:txBody>
            <a:bodyPr rtlCol="0" anchor="ctr"/>
            <a:lstStyle/>
            <a:p>
              <a:endParaRPr lang="zh-CN" altLang="en-US"/>
            </a:p>
          </p:txBody>
        </p:sp>
        <p:sp>
          <p:nvSpPr>
            <p:cNvPr id="538" name="任意多边形: 形状 537"/>
            <p:cNvSpPr/>
            <p:nvPr/>
          </p:nvSpPr>
          <p:spPr>
            <a:xfrm>
              <a:off x="6170197" y="3786568"/>
              <a:ext cx="71164" cy="28670"/>
            </a:xfrm>
            <a:custGeom>
              <a:avLst/>
              <a:gdLst>
                <a:gd name="connsiteX0" fmla="*/ 38673 w 71164"/>
                <a:gd name="connsiteY0" fmla="*/ 28670 h 28670"/>
                <a:gd name="connsiteX1" fmla="*/ 70963 w 71164"/>
                <a:gd name="connsiteY1" fmla="*/ 14097 h 28670"/>
                <a:gd name="connsiteX2" fmla="*/ 32482 w 71164"/>
                <a:gd name="connsiteY2" fmla="*/ 0 h 28670"/>
                <a:gd name="connsiteX3" fmla="*/ 97 w 71164"/>
                <a:gd name="connsiteY3" fmla="*/ 14097 h 28670"/>
                <a:gd name="connsiteX4" fmla="*/ 38673 w 71164"/>
                <a:gd name="connsiteY4" fmla="*/ 28670 h 28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64" h="28670">
                  <a:moveTo>
                    <a:pt x="38673" y="28670"/>
                  </a:moveTo>
                  <a:cubicBezTo>
                    <a:pt x="58580" y="28670"/>
                    <a:pt x="73058" y="22098"/>
                    <a:pt x="70963" y="14097"/>
                  </a:cubicBezTo>
                  <a:cubicBezTo>
                    <a:pt x="68962" y="6287"/>
                    <a:pt x="51722" y="0"/>
                    <a:pt x="32482" y="0"/>
                  </a:cubicBezTo>
                  <a:cubicBezTo>
                    <a:pt x="13241" y="0"/>
                    <a:pt x="-1332" y="6287"/>
                    <a:pt x="97" y="14097"/>
                  </a:cubicBezTo>
                  <a:cubicBezTo>
                    <a:pt x="1430" y="22098"/>
                    <a:pt x="18766" y="28670"/>
                    <a:pt x="38673" y="28670"/>
                  </a:cubicBezTo>
                  <a:close/>
                </a:path>
              </a:pathLst>
            </a:custGeom>
            <a:grpFill/>
            <a:ln w="9525" cap="flat">
              <a:noFill/>
              <a:prstDash val="solid"/>
              <a:miter/>
            </a:ln>
          </p:spPr>
          <p:txBody>
            <a:bodyPr rtlCol="0" anchor="ctr"/>
            <a:lstStyle/>
            <a:p>
              <a:endParaRPr lang="zh-CN" altLang="en-US"/>
            </a:p>
          </p:txBody>
        </p:sp>
        <p:sp>
          <p:nvSpPr>
            <p:cNvPr id="539" name="任意多边形: 形状 538"/>
            <p:cNvSpPr/>
            <p:nvPr/>
          </p:nvSpPr>
          <p:spPr>
            <a:xfrm>
              <a:off x="6281020" y="3787330"/>
              <a:ext cx="67976" cy="27146"/>
            </a:xfrm>
            <a:custGeom>
              <a:avLst/>
              <a:gdLst>
                <a:gd name="connsiteX0" fmla="*/ 38626 w 67976"/>
                <a:gd name="connsiteY0" fmla="*/ 27146 h 27146"/>
                <a:gd name="connsiteX1" fmla="*/ 67582 w 67976"/>
                <a:gd name="connsiteY1" fmla="*/ 13335 h 27146"/>
                <a:gd name="connsiteX2" fmla="*/ 29387 w 67976"/>
                <a:gd name="connsiteY2" fmla="*/ 0 h 27146"/>
                <a:gd name="connsiteX3" fmla="*/ 240 w 67976"/>
                <a:gd name="connsiteY3" fmla="*/ 13335 h 27146"/>
                <a:gd name="connsiteX4" fmla="*/ 38626 w 67976"/>
                <a:gd name="connsiteY4" fmla="*/ 27146 h 27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76" h="27146">
                  <a:moveTo>
                    <a:pt x="38626" y="27146"/>
                  </a:moveTo>
                  <a:cubicBezTo>
                    <a:pt x="57485" y="27146"/>
                    <a:pt x="70439" y="20955"/>
                    <a:pt x="67582" y="13335"/>
                  </a:cubicBezTo>
                  <a:cubicBezTo>
                    <a:pt x="64820" y="5906"/>
                    <a:pt x="47674" y="0"/>
                    <a:pt x="29387" y="0"/>
                  </a:cubicBezTo>
                  <a:cubicBezTo>
                    <a:pt x="11099" y="0"/>
                    <a:pt x="-1951" y="5906"/>
                    <a:pt x="240" y="13335"/>
                  </a:cubicBezTo>
                  <a:cubicBezTo>
                    <a:pt x="2621" y="20955"/>
                    <a:pt x="19766" y="27146"/>
                    <a:pt x="38626" y="27146"/>
                  </a:cubicBezTo>
                  <a:close/>
                </a:path>
              </a:pathLst>
            </a:custGeom>
            <a:grpFill/>
            <a:ln w="9525" cap="flat">
              <a:noFill/>
              <a:prstDash val="solid"/>
              <a:miter/>
            </a:ln>
          </p:spPr>
          <p:txBody>
            <a:bodyPr rtlCol="0" anchor="ctr"/>
            <a:lstStyle/>
            <a:p>
              <a:endParaRPr lang="zh-CN" altLang="en-US"/>
            </a:p>
          </p:txBody>
        </p:sp>
        <p:sp>
          <p:nvSpPr>
            <p:cNvPr id="540" name="任意多边形: 形状 539"/>
            <p:cNvSpPr/>
            <p:nvPr/>
          </p:nvSpPr>
          <p:spPr>
            <a:xfrm>
              <a:off x="6392646" y="3788378"/>
              <a:ext cx="63537" cy="25145"/>
            </a:xfrm>
            <a:custGeom>
              <a:avLst/>
              <a:gdLst>
                <a:gd name="connsiteX0" fmla="*/ 37585 w 63537"/>
                <a:gd name="connsiteY0" fmla="*/ 25146 h 25145"/>
                <a:gd name="connsiteX1" fmla="*/ 62922 w 63537"/>
                <a:gd name="connsiteY1" fmla="*/ 12383 h 25145"/>
                <a:gd name="connsiteX2" fmla="*/ 25965 w 63537"/>
                <a:gd name="connsiteY2" fmla="*/ 0 h 25145"/>
                <a:gd name="connsiteX3" fmla="*/ 438 w 63537"/>
                <a:gd name="connsiteY3" fmla="*/ 12383 h 25145"/>
                <a:gd name="connsiteX4" fmla="*/ 37585 w 63537"/>
                <a:gd name="connsiteY4" fmla="*/ 25146 h 2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537" h="25145">
                  <a:moveTo>
                    <a:pt x="37585" y="25146"/>
                  </a:moveTo>
                  <a:cubicBezTo>
                    <a:pt x="55111" y="25146"/>
                    <a:pt x="66351" y="19431"/>
                    <a:pt x="62922" y="12383"/>
                  </a:cubicBezTo>
                  <a:cubicBezTo>
                    <a:pt x="59493" y="5525"/>
                    <a:pt x="43015" y="0"/>
                    <a:pt x="25965" y="0"/>
                  </a:cubicBezTo>
                  <a:cubicBezTo>
                    <a:pt x="9010" y="0"/>
                    <a:pt x="-2420" y="5525"/>
                    <a:pt x="438" y="12383"/>
                  </a:cubicBezTo>
                  <a:cubicBezTo>
                    <a:pt x="3486" y="19336"/>
                    <a:pt x="20059" y="25146"/>
                    <a:pt x="37585" y="25146"/>
                  </a:cubicBezTo>
                  <a:close/>
                </a:path>
              </a:pathLst>
            </a:custGeom>
            <a:grpFill/>
            <a:ln w="9525" cap="flat">
              <a:noFill/>
              <a:prstDash val="solid"/>
              <a:miter/>
            </a:ln>
          </p:spPr>
          <p:txBody>
            <a:bodyPr rtlCol="0" anchor="ctr"/>
            <a:lstStyle/>
            <a:p>
              <a:endParaRPr lang="zh-CN" altLang="en-US"/>
            </a:p>
          </p:txBody>
        </p:sp>
        <p:sp>
          <p:nvSpPr>
            <p:cNvPr id="541" name="任意多边形: 形状 540"/>
            <p:cNvSpPr/>
            <p:nvPr/>
          </p:nvSpPr>
          <p:spPr>
            <a:xfrm>
              <a:off x="6504695" y="3789425"/>
              <a:ext cx="57951" cy="22764"/>
            </a:xfrm>
            <a:custGeom>
              <a:avLst/>
              <a:gdLst>
                <a:gd name="connsiteX0" fmla="*/ 35645 w 57951"/>
                <a:gd name="connsiteY0" fmla="*/ 22765 h 22764"/>
                <a:gd name="connsiteX1" fmla="*/ 57076 w 57951"/>
                <a:gd name="connsiteY1" fmla="*/ 11240 h 22764"/>
                <a:gd name="connsiteX2" fmla="*/ 22310 w 57951"/>
                <a:gd name="connsiteY2" fmla="*/ 0 h 22764"/>
                <a:gd name="connsiteX3" fmla="*/ 689 w 57951"/>
                <a:gd name="connsiteY3" fmla="*/ 11240 h 22764"/>
                <a:gd name="connsiteX4" fmla="*/ 35645 w 57951"/>
                <a:gd name="connsiteY4" fmla="*/ 22765 h 22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951" h="22764">
                  <a:moveTo>
                    <a:pt x="35645" y="22765"/>
                  </a:moveTo>
                  <a:cubicBezTo>
                    <a:pt x="51457" y="22765"/>
                    <a:pt x="60982" y="17621"/>
                    <a:pt x="57076" y="11240"/>
                  </a:cubicBezTo>
                  <a:cubicBezTo>
                    <a:pt x="53267" y="5048"/>
                    <a:pt x="37645" y="0"/>
                    <a:pt x="22310" y="0"/>
                  </a:cubicBezTo>
                  <a:cubicBezTo>
                    <a:pt x="6975" y="0"/>
                    <a:pt x="-2741" y="4953"/>
                    <a:pt x="689" y="11240"/>
                  </a:cubicBezTo>
                  <a:cubicBezTo>
                    <a:pt x="4213" y="17621"/>
                    <a:pt x="19929" y="22765"/>
                    <a:pt x="35645" y="22765"/>
                  </a:cubicBezTo>
                  <a:close/>
                </a:path>
              </a:pathLst>
            </a:custGeom>
            <a:grpFill/>
            <a:ln w="9525" cap="flat">
              <a:noFill/>
              <a:prstDash val="solid"/>
              <a:miter/>
            </a:ln>
          </p:spPr>
          <p:txBody>
            <a:bodyPr rtlCol="0" anchor="ctr"/>
            <a:lstStyle/>
            <a:p>
              <a:endParaRPr lang="zh-CN" altLang="en-US"/>
            </a:p>
          </p:txBody>
        </p:sp>
        <p:sp>
          <p:nvSpPr>
            <p:cNvPr id="542" name="任意多边形: 形状 541"/>
            <p:cNvSpPr/>
            <p:nvPr/>
          </p:nvSpPr>
          <p:spPr>
            <a:xfrm>
              <a:off x="6617053" y="3790854"/>
              <a:ext cx="51759" cy="20002"/>
            </a:xfrm>
            <a:custGeom>
              <a:avLst/>
              <a:gdLst>
                <a:gd name="connsiteX0" fmla="*/ 33016 w 51759"/>
                <a:gd name="connsiteY0" fmla="*/ 20002 h 20002"/>
                <a:gd name="connsiteX1" fmla="*/ 50637 w 51759"/>
                <a:gd name="connsiteY1" fmla="*/ 9906 h 20002"/>
                <a:gd name="connsiteX2" fmla="*/ 18728 w 51759"/>
                <a:gd name="connsiteY2" fmla="*/ 0 h 20002"/>
                <a:gd name="connsiteX3" fmla="*/ 916 w 51759"/>
                <a:gd name="connsiteY3" fmla="*/ 9906 h 20002"/>
                <a:gd name="connsiteX4" fmla="*/ 33016 w 51759"/>
                <a:gd name="connsiteY4" fmla="*/ 20002 h 20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59" h="20002">
                  <a:moveTo>
                    <a:pt x="33016" y="20002"/>
                  </a:moveTo>
                  <a:cubicBezTo>
                    <a:pt x="46922" y="20002"/>
                    <a:pt x="54828" y="15430"/>
                    <a:pt x="50637" y="9906"/>
                  </a:cubicBezTo>
                  <a:cubicBezTo>
                    <a:pt x="46636" y="4381"/>
                    <a:pt x="32349" y="0"/>
                    <a:pt x="18728" y="0"/>
                  </a:cubicBezTo>
                  <a:cubicBezTo>
                    <a:pt x="5107" y="0"/>
                    <a:pt x="-2798" y="4381"/>
                    <a:pt x="916" y="9906"/>
                  </a:cubicBezTo>
                  <a:cubicBezTo>
                    <a:pt x="4822" y="15430"/>
                    <a:pt x="19204" y="20002"/>
                    <a:pt x="33016" y="20002"/>
                  </a:cubicBezTo>
                  <a:close/>
                </a:path>
              </a:pathLst>
            </a:custGeom>
            <a:grpFill/>
            <a:ln w="9525" cap="flat">
              <a:noFill/>
              <a:prstDash val="solid"/>
              <a:miter/>
            </a:ln>
          </p:spPr>
          <p:txBody>
            <a:bodyPr rtlCol="0" anchor="ctr"/>
            <a:lstStyle/>
            <a:p>
              <a:endParaRPr lang="zh-CN" altLang="en-US"/>
            </a:p>
          </p:txBody>
        </p:sp>
        <p:sp>
          <p:nvSpPr>
            <p:cNvPr id="543" name="任意多边形: 形状 542"/>
            <p:cNvSpPr/>
            <p:nvPr/>
          </p:nvSpPr>
          <p:spPr>
            <a:xfrm>
              <a:off x="6729237" y="3792092"/>
              <a:ext cx="46037" cy="17526"/>
            </a:xfrm>
            <a:custGeom>
              <a:avLst/>
              <a:gdLst>
                <a:gd name="connsiteX0" fmla="*/ 30369 w 46037"/>
                <a:gd name="connsiteY0" fmla="*/ 17526 h 17526"/>
                <a:gd name="connsiteX1" fmla="*/ 44752 w 46037"/>
                <a:gd name="connsiteY1" fmla="*/ 8668 h 17526"/>
                <a:gd name="connsiteX2" fmla="*/ 15701 w 46037"/>
                <a:gd name="connsiteY2" fmla="*/ 0 h 17526"/>
                <a:gd name="connsiteX3" fmla="*/ 1128 w 46037"/>
                <a:gd name="connsiteY3" fmla="*/ 8668 h 17526"/>
                <a:gd name="connsiteX4" fmla="*/ 30369 w 46037"/>
                <a:gd name="connsiteY4" fmla="*/ 17526 h 17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37" h="17526">
                  <a:moveTo>
                    <a:pt x="30369" y="17526"/>
                  </a:moveTo>
                  <a:cubicBezTo>
                    <a:pt x="42561" y="17526"/>
                    <a:pt x="48943" y="13525"/>
                    <a:pt x="44752" y="8668"/>
                  </a:cubicBezTo>
                  <a:cubicBezTo>
                    <a:pt x="40656" y="3810"/>
                    <a:pt x="27607" y="0"/>
                    <a:pt x="15701" y="0"/>
                  </a:cubicBezTo>
                  <a:cubicBezTo>
                    <a:pt x="3795" y="0"/>
                    <a:pt x="-2778" y="3905"/>
                    <a:pt x="1128" y="8668"/>
                  </a:cubicBezTo>
                  <a:cubicBezTo>
                    <a:pt x="5128" y="13525"/>
                    <a:pt x="18177" y="17526"/>
                    <a:pt x="30369" y="17526"/>
                  </a:cubicBezTo>
                  <a:close/>
                </a:path>
              </a:pathLst>
            </a:custGeom>
            <a:grpFill/>
            <a:ln w="9525" cap="flat">
              <a:noFill/>
              <a:prstDash val="solid"/>
              <a:miter/>
            </a:ln>
          </p:spPr>
          <p:txBody>
            <a:bodyPr rtlCol="0" anchor="ctr"/>
            <a:lstStyle/>
            <a:p>
              <a:endParaRPr lang="zh-CN" altLang="en-US"/>
            </a:p>
          </p:txBody>
        </p:sp>
        <p:sp>
          <p:nvSpPr>
            <p:cNvPr id="544" name="任意多边形: 形状 543"/>
            <p:cNvSpPr/>
            <p:nvPr/>
          </p:nvSpPr>
          <p:spPr>
            <a:xfrm>
              <a:off x="6841787" y="3793236"/>
              <a:ext cx="39585" cy="14954"/>
            </a:xfrm>
            <a:custGeom>
              <a:avLst/>
              <a:gdLst>
                <a:gd name="connsiteX0" fmla="*/ 26880 w 39585"/>
                <a:gd name="connsiteY0" fmla="*/ 14954 h 14954"/>
                <a:gd name="connsiteX1" fmla="*/ 38215 w 39585"/>
                <a:gd name="connsiteY1" fmla="*/ 7429 h 14954"/>
                <a:gd name="connsiteX2" fmla="*/ 12688 w 39585"/>
                <a:gd name="connsiteY2" fmla="*/ 0 h 14954"/>
                <a:gd name="connsiteX3" fmla="*/ 1257 w 39585"/>
                <a:gd name="connsiteY3" fmla="*/ 7429 h 14954"/>
                <a:gd name="connsiteX4" fmla="*/ 26880 w 39585"/>
                <a:gd name="connsiteY4" fmla="*/ 14954 h 14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85" h="14954">
                  <a:moveTo>
                    <a:pt x="26880" y="14954"/>
                  </a:moveTo>
                  <a:cubicBezTo>
                    <a:pt x="37167" y="14954"/>
                    <a:pt x="42215" y="11621"/>
                    <a:pt x="38215" y="7429"/>
                  </a:cubicBezTo>
                  <a:cubicBezTo>
                    <a:pt x="34214" y="3334"/>
                    <a:pt x="22784" y="0"/>
                    <a:pt x="12688" y="0"/>
                  </a:cubicBezTo>
                  <a:cubicBezTo>
                    <a:pt x="2591" y="0"/>
                    <a:pt x="-2552" y="3334"/>
                    <a:pt x="1257" y="7429"/>
                  </a:cubicBezTo>
                  <a:cubicBezTo>
                    <a:pt x="5067" y="11621"/>
                    <a:pt x="16593" y="14954"/>
                    <a:pt x="26880" y="14954"/>
                  </a:cubicBezTo>
                  <a:close/>
                </a:path>
              </a:pathLst>
            </a:custGeom>
            <a:grpFill/>
            <a:ln w="9525" cap="flat">
              <a:noFill/>
              <a:prstDash val="solid"/>
              <a:miter/>
            </a:ln>
          </p:spPr>
          <p:txBody>
            <a:bodyPr rtlCol="0" anchor="ctr"/>
            <a:lstStyle/>
            <a:p>
              <a:endParaRPr lang="zh-CN" altLang="en-US"/>
            </a:p>
          </p:txBody>
        </p:sp>
        <p:sp>
          <p:nvSpPr>
            <p:cNvPr id="545" name="任意多边形: 形状 544"/>
            <p:cNvSpPr/>
            <p:nvPr/>
          </p:nvSpPr>
          <p:spPr>
            <a:xfrm>
              <a:off x="6953994" y="3794474"/>
              <a:ext cx="33671" cy="12477"/>
            </a:xfrm>
            <a:custGeom>
              <a:avLst/>
              <a:gdLst>
                <a:gd name="connsiteX0" fmla="*/ 23543 w 33671"/>
                <a:gd name="connsiteY0" fmla="*/ 12478 h 12477"/>
                <a:gd name="connsiteX1" fmla="*/ 32211 w 33671"/>
                <a:gd name="connsiteY1" fmla="*/ 6191 h 12477"/>
                <a:gd name="connsiteX2" fmla="*/ 10113 w 33671"/>
                <a:gd name="connsiteY2" fmla="*/ 0 h 12477"/>
                <a:gd name="connsiteX3" fmla="*/ 1350 w 33671"/>
                <a:gd name="connsiteY3" fmla="*/ 6191 h 12477"/>
                <a:gd name="connsiteX4" fmla="*/ 23543 w 33671"/>
                <a:gd name="connsiteY4" fmla="*/ 12478 h 12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71" h="12477">
                  <a:moveTo>
                    <a:pt x="23543" y="12478"/>
                  </a:moveTo>
                  <a:cubicBezTo>
                    <a:pt x="32116" y="12478"/>
                    <a:pt x="36021" y="9620"/>
                    <a:pt x="32211" y="6191"/>
                  </a:cubicBezTo>
                  <a:cubicBezTo>
                    <a:pt x="28496" y="2762"/>
                    <a:pt x="18590" y="0"/>
                    <a:pt x="10113" y="0"/>
                  </a:cubicBezTo>
                  <a:cubicBezTo>
                    <a:pt x="1636" y="0"/>
                    <a:pt x="-2269" y="2762"/>
                    <a:pt x="1350" y="6191"/>
                  </a:cubicBezTo>
                  <a:cubicBezTo>
                    <a:pt x="5065" y="9716"/>
                    <a:pt x="14971" y="12478"/>
                    <a:pt x="23543" y="12478"/>
                  </a:cubicBezTo>
                  <a:close/>
                </a:path>
              </a:pathLst>
            </a:custGeom>
            <a:grpFill/>
            <a:ln w="9525" cap="flat">
              <a:noFill/>
              <a:prstDash val="solid"/>
              <a:miter/>
            </a:ln>
          </p:spPr>
          <p:txBody>
            <a:bodyPr rtlCol="0" anchor="ctr"/>
            <a:lstStyle/>
            <a:p>
              <a:endParaRPr lang="zh-CN" altLang="en-US"/>
            </a:p>
          </p:txBody>
        </p:sp>
        <p:sp>
          <p:nvSpPr>
            <p:cNvPr id="546" name="任意多边形: 形状 545"/>
            <p:cNvSpPr/>
            <p:nvPr/>
          </p:nvSpPr>
          <p:spPr>
            <a:xfrm>
              <a:off x="7066407" y="3795712"/>
              <a:ext cx="27585" cy="10001"/>
            </a:xfrm>
            <a:custGeom>
              <a:avLst/>
              <a:gdLst>
                <a:gd name="connsiteX0" fmla="*/ 19811 w 27585"/>
                <a:gd name="connsiteY0" fmla="*/ 10001 h 10001"/>
                <a:gd name="connsiteX1" fmla="*/ 26193 w 27585"/>
                <a:gd name="connsiteY1" fmla="*/ 4953 h 10001"/>
                <a:gd name="connsiteX2" fmla="*/ 7810 w 27585"/>
                <a:gd name="connsiteY2" fmla="*/ 0 h 10001"/>
                <a:gd name="connsiteX3" fmla="*/ 1333 w 27585"/>
                <a:gd name="connsiteY3" fmla="*/ 4953 h 10001"/>
                <a:gd name="connsiteX4" fmla="*/ 19811 w 27585"/>
                <a:gd name="connsiteY4" fmla="*/ 10001 h 10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85" h="10001">
                  <a:moveTo>
                    <a:pt x="19811" y="10001"/>
                  </a:moveTo>
                  <a:cubicBezTo>
                    <a:pt x="26669" y="10001"/>
                    <a:pt x="29527" y="7715"/>
                    <a:pt x="26193" y="4953"/>
                  </a:cubicBezTo>
                  <a:cubicBezTo>
                    <a:pt x="22859" y="2191"/>
                    <a:pt x="14572" y="0"/>
                    <a:pt x="7810" y="0"/>
                  </a:cubicBezTo>
                  <a:cubicBezTo>
                    <a:pt x="952" y="0"/>
                    <a:pt x="-1906" y="2191"/>
                    <a:pt x="1333" y="4953"/>
                  </a:cubicBezTo>
                  <a:cubicBezTo>
                    <a:pt x="4571" y="7811"/>
                    <a:pt x="12858" y="10001"/>
                    <a:pt x="19811" y="10001"/>
                  </a:cubicBezTo>
                  <a:close/>
                </a:path>
              </a:pathLst>
            </a:custGeom>
            <a:grpFill/>
            <a:ln w="9525" cap="flat">
              <a:noFill/>
              <a:prstDash val="solid"/>
              <a:miter/>
            </a:ln>
          </p:spPr>
          <p:txBody>
            <a:bodyPr rtlCol="0" anchor="ctr"/>
            <a:lstStyle/>
            <a:p>
              <a:endParaRPr lang="zh-CN" altLang="en-US"/>
            </a:p>
          </p:txBody>
        </p:sp>
        <p:sp>
          <p:nvSpPr>
            <p:cNvPr id="547" name="任意多边形: 形状 546"/>
            <p:cNvSpPr/>
            <p:nvPr/>
          </p:nvSpPr>
          <p:spPr>
            <a:xfrm>
              <a:off x="7178419" y="3796855"/>
              <a:ext cx="22014" cy="7810"/>
            </a:xfrm>
            <a:custGeom>
              <a:avLst/>
              <a:gdLst>
                <a:gd name="connsiteX0" fmla="*/ 16193 w 22014"/>
                <a:gd name="connsiteY0" fmla="*/ 7811 h 7810"/>
                <a:gd name="connsiteX1" fmla="*/ 20670 w 22014"/>
                <a:gd name="connsiteY1" fmla="*/ 3905 h 7810"/>
                <a:gd name="connsiteX2" fmla="*/ 5811 w 22014"/>
                <a:gd name="connsiteY2" fmla="*/ 0 h 7810"/>
                <a:gd name="connsiteX3" fmla="*/ 1239 w 22014"/>
                <a:gd name="connsiteY3" fmla="*/ 3905 h 7810"/>
                <a:gd name="connsiteX4" fmla="*/ 16193 w 22014"/>
                <a:gd name="connsiteY4" fmla="*/ 7811 h 7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14" h="7810">
                  <a:moveTo>
                    <a:pt x="16193" y="7811"/>
                  </a:moveTo>
                  <a:cubicBezTo>
                    <a:pt x="21527" y="7811"/>
                    <a:pt x="23623" y="6096"/>
                    <a:pt x="20670" y="3905"/>
                  </a:cubicBezTo>
                  <a:cubicBezTo>
                    <a:pt x="17812" y="1715"/>
                    <a:pt x="11145" y="0"/>
                    <a:pt x="5811" y="0"/>
                  </a:cubicBezTo>
                  <a:cubicBezTo>
                    <a:pt x="477" y="0"/>
                    <a:pt x="-1523" y="1715"/>
                    <a:pt x="1239" y="3905"/>
                  </a:cubicBezTo>
                  <a:cubicBezTo>
                    <a:pt x="4096" y="6001"/>
                    <a:pt x="10859" y="7811"/>
                    <a:pt x="16193" y="7811"/>
                  </a:cubicBezTo>
                  <a:close/>
                </a:path>
              </a:pathLst>
            </a:custGeom>
            <a:grpFill/>
            <a:ln w="9525" cap="flat">
              <a:noFill/>
              <a:prstDash val="solid"/>
              <a:miter/>
            </a:ln>
          </p:spPr>
          <p:txBody>
            <a:bodyPr rtlCol="0" anchor="ctr"/>
            <a:lstStyle/>
            <a:p>
              <a:endParaRPr lang="zh-CN" altLang="en-US"/>
            </a:p>
          </p:txBody>
        </p:sp>
        <p:sp>
          <p:nvSpPr>
            <p:cNvPr id="548" name="任意多边形: 形状 547"/>
            <p:cNvSpPr/>
            <p:nvPr/>
          </p:nvSpPr>
          <p:spPr>
            <a:xfrm>
              <a:off x="7290367" y="3797808"/>
              <a:ext cx="16803" cy="5905"/>
            </a:xfrm>
            <a:custGeom>
              <a:avLst/>
              <a:gdLst>
                <a:gd name="connsiteX0" fmla="*/ 12640 w 16803"/>
                <a:gd name="connsiteY0" fmla="*/ 5905 h 5905"/>
                <a:gd name="connsiteX1" fmla="*/ 15688 w 16803"/>
                <a:gd name="connsiteY1" fmla="*/ 2953 h 5905"/>
                <a:gd name="connsiteX2" fmla="*/ 4163 w 16803"/>
                <a:gd name="connsiteY2" fmla="*/ 0 h 5905"/>
                <a:gd name="connsiteX3" fmla="*/ 1115 w 16803"/>
                <a:gd name="connsiteY3" fmla="*/ 2953 h 5905"/>
                <a:gd name="connsiteX4" fmla="*/ 12640 w 16803"/>
                <a:gd name="connsiteY4" fmla="*/ 5905 h 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03" h="5905">
                  <a:moveTo>
                    <a:pt x="12640" y="5905"/>
                  </a:moveTo>
                  <a:cubicBezTo>
                    <a:pt x="16641" y="5905"/>
                    <a:pt x="17974" y="4572"/>
                    <a:pt x="15688" y="2953"/>
                  </a:cubicBezTo>
                  <a:cubicBezTo>
                    <a:pt x="13307" y="1333"/>
                    <a:pt x="8163" y="0"/>
                    <a:pt x="4163" y="0"/>
                  </a:cubicBezTo>
                  <a:cubicBezTo>
                    <a:pt x="162" y="0"/>
                    <a:pt x="-1171" y="1333"/>
                    <a:pt x="1115" y="2953"/>
                  </a:cubicBezTo>
                  <a:cubicBezTo>
                    <a:pt x="3401" y="4572"/>
                    <a:pt x="8544" y="5905"/>
                    <a:pt x="12640" y="5905"/>
                  </a:cubicBezTo>
                  <a:close/>
                </a:path>
              </a:pathLst>
            </a:custGeom>
            <a:grpFill/>
            <a:ln w="9525" cap="flat">
              <a:noFill/>
              <a:prstDash val="solid"/>
              <a:miter/>
            </a:ln>
          </p:spPr>
          <p:txBody>
            <a:bodyPr rtlCol="0" anchor="ctr"/>
            <a:lstStyle/>
            <a:p>
              <a:endParaRPr lang="zh-CN" altLang="en-US"/>
            </a:p>
          </p:txBody>
        </p:sp>
        <p:sp>
          <p:nvSpPr>
            <p:cNvPr id="549" name="任意多边形: 形状 548"/>
            <p:cNvSpPr/>
            <p:nvPr/>
          </p:nvSpPr>
          <p:spPr>
            <a:xfrm>
              <a:off x="7401975" y="3798570"/>
              <a:ext cx="12184" cy="4191"/>
            </a:xfrm>
            <a:custGeom>
              <a:avLst/>
              <a:gdLst>
                <a:gd name="connsiteX0" fmla="*/ 9331 w 12184"/>
                <a:gd name="connsiteY0" fmla="*/ 4191 h 4191"/>
                <a:gd name="connsiteX1" fmla="*/ 11236 w 12184"/>
                <a:gd name="connsiteY1" fmla="*/ 2096 h 4191"/>
                <a:gd name="connsiteX2" fmla="*/ 2854 w 12184"/>
                <a:gd name="connsiteY2" fmla="*/ 0 h 4191"/>
                <a:gd name="connsiteX3" fmla="*/ 949 w 12184"/>
                <a:gd name="connsiteY3" fmla="*/ 2096 h 4191"/>
                <a:gd name="connsiteX4" fmla="*/ 9331 w 12184"/>
                <a:gd name="connsiteY4" fmla="*/ 4191 h 4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4" h="4191">
                  <a:moveTo>
                    <a:pt x="9331" y="4191"/>
                  </a:moveTo>
                  <a:cubicBezTo>
                    <a:pt x="12189" y="4191"/>
                    <a:pt x="13046" y="3238"/>
                    <a:pt x="11236" y="2096"/>
                  </a:cubicBezTo>
                  <a:cubicBezTo>
                    <a:pt x="9426" y="952"/>
                    <a:pt x="5711" y="0"/>
                    <a:pt x="2854" y="0"/>
                  </a:cubicBezTo>
                  <a:cubicBezTo>
                    <a:pt x="-4" y="0"/>
                    <a:pt x="-861" y="952"/>
                    <a:pt x="949" y="2096"/>
                  </a:cubicBezTo>
                  <a:cubicBezTo>
                    <a:pt x="2664" y="3334"/>
                    <a:pt x="6474" y="4191"/>
                    <a:pt x="9331" y="4191"/>
                  </a:cubicBezTo>
                  <a:close/>
                </a:path>
              </a:pathLst>
            </a:custGeom>
            <a:grpFill/>
            <a:ln w="9525" cap="flat">
              <a:noFill/>
              <a:prstDash val="solid"/>
              <a:miter/>
            </a:ln>
          </p:spPr>
          <p:txBody>
            <a:bodyPr rtlCol="0" anchor="ctr"/>
            <a:lstStyle/>
            <a:p>
              <a:endParaRPr lang="zh-CN" altLang="en-US"/>
            </a:p>
          </p:txBody>
        </p:sp>
        <p:sp>
          <p:nvSpPr>
            <p:cNvPr id="550" name="任意多边形: 形状 549"/>
            <p:cNvSpPr/>
            <p:nvPr/>
          </p:nvSpPr>
          <p:spPr>
            <a:xfrm>
              <a:off x="7513296" y="3799427"/>
              <a:ext cx="8047" cy="2666"/>
            </a:xfrm>
            <a:custGeom>
              <a:avLst/>
              <a:gdLst>
                <a:gd name="connsiteX0" fmla="*/ 6310 w 8047"/>
                <a:gd name="connsiteY0" fmla="*/ 2667 h 2666"/>
                <a:gd name="connsiteX1" fmla="*/ 7357 w 8047"/>
                <a:gd name="connsiteY1" fmla="*/ 1333 h 2666"/>
                <a:gd name="connsiteX2" fmla="*/ 1738 w 8047"/>
                <a:gd name="connsiteY2" fmla="*/ 0 h 2666"/>
                <a:gd name="connsiteX3" fmla="*/ 690 w 8047"/>
                <a:gd name="connsiteY3" fmla="*/ 1333 h 2666"/>
                <a:gd name="connsiteX4" fmla="*/ 6310 w 8047"/>
                <a:gd name="connsiteY4" fmla="*/ 2667 h 2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7" h="2666">
                  <a:moveTo>
                    <a:pt x="6310" y="2667"/>
                  </a:moveTo>
                  <a:cubicBezTo>
                    <a:pt x="8119" y="2667"/>
                    <a:pt x="8596" y="2096"/>
                    <a:pt x="7357" y="1333"/>
                  </a:cubicBezTo>
                  <a:cubicBezTo>
                    <a:pt x="6119" y="571"/>
                    <a:pt x="3547" y="0"/>
                    <a:pt x="1738" y="0"/>
                  </a:cubicBezTo>
                  <a:cubicBezTo>
                    <a:pt x="-72" y="0"/>
                    <a:pt x="-548" y="571"/>
                    <a:pt x="690" y="1333"/>
                  </a:cubicBezTo>
                  <a:cubicBezTo>
                    <a:pt x="1928" y="2000"/>
                    <a:pt x="4405" y="2667"/>
                    <a:pt x="6310" y="2667"/>
                  </a:cubicBezTo>
                  <a:close/>
                </a:path>
              </a:pathLst>
            </a:custGeom>
            <a:grpFill/>
            <a:ln w="9525" cap="flat">
              <a:noFill/>
              <a:prstDash val="solid"/>
              <a:miter/>
            </a:ln>
          </p:spPr>
          <p:txBody>
            <a:bodyPr rtlCol="0" anchor="ctr"/>
            <a:lstStyle/>
            <a:p>
              <a:endParaRPr lang="zh-CN" altLang="en-US"/>
            </a:p>
          </p:txBody>
        </p:sp>
        <p:sp>
          <p:nvSpPr>
            <p:cNvPr id="551" name="任意多边形: 形状 550"/>
            <p:cNvSpPr/>
            <p:nvPr/>
          </p:nvSpPr>
          <p:spPr>
            <a:xfrm>
              <a:off x="7624298" y="3799903"/>
              <a:ext cx="4546" cy="1524"/>
            </a:xfrm>
            <a:custGeom>
              <a:avLst/>
              <a:gdLst>
                <a:gd name="connsiteX0" fmla="*/ 3607 w 4546"/>
                <a:gd name="connsiteY0" fmla="*/ 1524 h 1524"/>
                <a:gd name="connsiteX1" fmla="*/ 4083 w 4546"/>
                <a:gd name="connsiteY1" fmla="*/ 762 h 1524"/>
                <a:gd name="connsiteX2" fmla="*/ 940 w 4546"/>
                <a:gd name="connsiteY2" fmla="*/ 0 h 1524"/>
                <a:gd name="connsiteX3" fmla="*/ 463 w 4546"/>
                <a:gd name="connsiteY3" fmla="*/ 762 h 1524"/>
                <a:gd name="connsiteX4" fmla="*/ 3607 w 4546"/>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46" h="1524">
                  <a:moveTo>
                    <a:pt x="3607" y="1524"/>
                  </a:moveTo>
                  <a:cubicBezTo>
                    <a:pt x="4654" y="1524"/>
                    <a:pt x="4845" y="1238"/>
                    <a:pt x="4083" y="762"/>
                  </a:cubicBezTo>
                  <a:cubicBezTo>
                    <a:pt x="3321" y="381"/>
                    <a:pt x="1892" y="0"/>
                    <a:pt x="940" y="0"/>
                  </a:cubicBezTo>
                  <a:cubicBezTo>
                    <a:pt x="-108" y="0"/>
                    <a:pt x="-298" y="286"/>
                    <a:pt x="463" y="762"/>
                  </a:cubicBezTo>
                  <a:cubicBezTo>
                    <a:pt x="1225" y="1238"/>
                    <a:pt x="2654" y="1524"/>
                    <a:pt x="3607" y="1524"/>
                  </a:cubicBezTo>
                  <a:close/>
                </a:path>
              </a:pathLst>
            </a:custGeom>
            <a:grpFill/>
            <a:ln w="9525" cap="flat">
              <a:noFill/>
              <a:prstDash val="solid"/>
              <a:miter/>
            </a:ln>
          </p:spPr>
          <p:txBody>
            <a:bodyPr rtlCol="0" anchor="ctr"/>
            <a:lstStyle/>
            <a:p>
              <a:endParaRPr lang="zh-CN" altLang="en-US"/>
            </a:p>
          </p:txBody>
        </p:sp>
        <p:sp>
          <p:nvSpPr>
            <p:cNvPr id="552" name="任意多边形: 形状 551"/>
            <p:cNvSpPr/>
            <p:nvPr/>
          </p:nvSpPr>
          <p:spPr>
            <a:xfrm>
              <a:off x="7735174" y="3800475"/>
              <a:ext cx="1488" cy="476"/>
            </a:xfrm>
            <a:custGeom>
              <a:avLst/>
              <a:gdLst>
                <a:gd name="connsiteX0" fmla="*/ 1220 w 1488"/>
                <a:gd name="connsiteY0" fmla="*/ 476 h 476"/>
                <a:gd name="connsiteX1" fmla="*/ 1316 w 1488"/>
                <a:gd name="connsiteY1" fmla="*/ 191 h 476"/>
                <a:gd name="connsiteX2" fmla="*/ 268 w 1488"/>
                <a:gd name="connsiteY2" fmla="*/ 0 h 476"/>
                <a:gd name="connsiteX3" fmla="*/ 172 w 1488"/>
                <a:gd name="connsiteY3" fmla="*/ 191 h 476"/>
                <a:gd name="connsiteX4" fmla="*/ 1220 w 1488"/>
                <a:gd name="connsiteY4" fmla="*/ 476 h 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 h="476">
                  <a:moveTo>
                    <a:pt x="1220" y="476"/>
                  </a:moveTo>
                  <a:cubicBezTo>
                    <a:pt x="1506" y="476"/>
                    <a:pt x="1601" y="381"/>
                    <a:pt x="1316" y="191"/>
                  </a:cubicBezTo>
                  <a:cubicBezTo>
                    <a:pt x="1030" y="95"/>
                    <a:pt x="554" y="0"/>
                    <a:pt x="268" y="0"/>
                  </a:cubicBezTo>
                  <a:cubicBezTo>
                    <a:pt x="-18" y="0"/>
                    <a:pt x="-113" y="95"/>
                    <a:pt x="172" y="191"/>
                  </a:cubicBezTo>
                  <a:cubicBezTo>
                    <a:pt x="363" y="381"/>
                    <a:pt x="839" y="476"/>
                    <a:pt x="1220" y="476"/>
                  </a:cubicBezTo>
                  <a:close/>
                </a:path>
              </a:pathLst>
            </a:custGeom>
            <a:grpFill/>
            <a:ln w="9525" cap="flat">
              <a:noFill/>
              <a:prstDash val="solid"/>
              <a:miter/>
            </a:ln>
          </p:spPr>
          <p:txBody>
            <a:bodyPr rtlCol="0" anchor="ctr"/>
            <a:lstStyle/>
            <a:p>
              <a:endParaRPr lang="zh-CN" altLang="en-US"/>
            </a:p>
          </p:txBody>
        </p:sp>
        <p:sp>
          <p:nvSpPr>
            <p:cNvPr id="553" name="任意多边形: 形状 552"/>
            <p:cNvSpPr/>
            <p:nvPr/>
          </p:nvSpPr>
          <p:spPr>
            <a:xfrm>
              <a:off x="4317097" y="3846766"/>
              <a:ext cx="1614" cy="571"/>
            </a:xfrm>
            <a:custGeom>
              <a:avLst/>
              <a:gdLst>
                <a:gd name="connsiteX0" fmla="*/ 299 w 1614"/>
                <a:gd name="connsiteY0" fmla="*/ 571 h 571"/>
                <a:gd name="connsiteX1" fmla="*/ 1442 w 1614"/>
                <a:gd name="connsiteY1" fmla="*/ 286 h 571"/>
                <a:gd name="connsiteX2" fmla="*/ 1347 w 1614"/>
                <a:gd name="connsiteY2" fmla="*/ 0 h 571"/>
                <a:gd name="connsiteX3" fmla="*/ 204 w 1614"/>
                <a:gd name="connsiteY3" fmla="*/ 286 h 571"/>
                <a:gd name="connsiteX4" fmla="*/ 299 w 1614"/>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4" h="571">
                  <a:moveTo>
                    <a:pt x="299" y="571"/>
                  </a:moveTo>
                  <a:cubicBezTo>
                    <a:pt x="680" y="571"/>
                    <a:pt x="1156" y="476"/>
                    <a:pt x="1442" y="286"/>
                  </a:cubicBezTo>
                  <a:cubicBezTo>
                    <a:pt x="1728" y="95"/>
                    <a:pt x="1632" y="0"/>
                    <a:pt x="1347" y="0"/>
                  </a:cubicBezTo>
                  <a:cubicBezTo>
                    <a:pt x="966" y="0"/>
                    <a:pt x="489" y="95"/>
                    <a:pt x="204" y="286"/>
                  </a:cubicBezTo>
                  <a:cubicBezTo>
                    <a:pt x="-82" y="476"/>
                    <a:pt x="-82" y="571"/>
                    <a:pt x="299" y="571"/>
                  </a:cubicBezTo>
                  <a:close/>
                </a:path>
              </a:pathLst>
            </a:custGeom>
            <a:grpFill/>
            <a:ln w="9525" cap="flat">
              <a:noFill/>
              <a:prstDash val="solid"/>
              <a:miter/>
            </a:ln>
          </p:spPr>
          <p:txBody>
            <a:bodyPr rtlCol="0" anchor="ctr"/>
            <a:lstStyle/>
            <a:p>
              <a:endParaRPr lang="zh-CN" altLang="en-US"/>
            </a:p>
          </p:txBody>
        </p:sp>
        <p:sp>
          <p:nvSpPr>
            <p:cNvPr id="554" name="任意多边形: 形状 553"/>
            <p:cNvSpPr/>
            <p:nvPr/>
          </p:nvSpPr>
          <p:spPr>
            <a:xfrm>
              <a:off x="4430920" y="3846385"/>
              <a:ext cx="4027" cy="1333"/>
            </a:xfrm>
            <a:custGeom>
              <a:avLst/>
              <a:gdLst>
                <a:gd name="connsiteX0" fmla="*/ 871 w 4027"/>
                <a:gd name="connsiteY0" fmla="*/ 1333 h 1333"/>
                <a:gd name="connsiteX1" fmla="*/ 3633 w 4027"/>
                <a:gd name="connsiteY1" fmla="*/ 667 h 1333"/>
                <a:gd name="connsiteX2" fmla="*/ 3157 w 4027"/>
                <a:gd name="connsiteY2" fmla="*/ 0 h 1333"/>
                <a:gd name="connsiteX3" fmla="*/ 395 w 4027"/>
                <a:gd name="connsiteY3" fmla="*/ 667 h 1333"/>
                <a:gd name="connsiteX4" fmla="*/ 871 w 4027"/>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7" h="1333">
                  <a:moveTo>
                    <a:pt x="871" y="1333"/>
                  </a:moveTo>
                  <a:cubicBezTo>
                    <a:pt x="1728" y="1333"/>
                    <a:pt x="2966" y="1048"/>
                    <a:pt x="3633" y="667"/>
                  </a:cubicBezTo>
                  <a:cubicBezTo>
                    <a:pt x="4300" y="286"/>
                    <a:pt x="4109" y="0"/>
                    <a:pt x="3157" y="0"/>
                  </a:cubicBezTo>
                  <a:cubicBezTo>
                    <a:pt x="2300" y="0"/>
                    <a:pt x="1061" y="286"/>
                    <a:pt x="395" y="667"/>
                  </a:cubicBezTo>
                  <a:cubicBezTo>
                    <a:pt x="-272" y="1048"/>
                    <a:pt x="-82" y="1333"/>
                    <a:pt x="871" y="1333"/>
                  </a:cubicBezTo>
                  <a:close/>
                </a:path>
              </a:pathLst>
            </a:custGeom>
            <a:grpFill/>
            <a:ln w="9525" cap="flat">
              <a:noFill/>
              <a:prstDash val="solid"/>
              <a:miter/>
            </a:ln>
          </p:spPr>
          <p:txBody>
            <a:bodyPr rtlCol="0" anchor="ctr"/>
            <a:lstStyle/>
            <a:p>
              <a:endParaRPr lang="zh-CN" altLang="en-US"/>
            </a:p>
          </p:txBody>
        </p:sp>
        <p:sp>
          <p:nvSpPr>
            <p:cNvPr id="555" name="任意多边形: 形状 554"/>
            <p:cNvSpPr/>
            <p:nvPr/>
          </p:nvSpPr>
          <p:spPr>
            <a:xfrm>
              <a:off x="4544109" y="3845718"/>
              <a:ext cx="7652" cy="2666"/>
            </a:xfrm>
            <a:custGeom>
              <a:avLst/>
              <a:gdLst>
                <a:gd name="connsiteX0" fmla="*/ 1696 w 7652"/>
                <a:gd name="connsiteY0" fmla="*/ 2667 h 2666"/>
                <a:gd name="connsiteX1" fmla="*/ 7030 w 7652"/>
                <a:gd name="connsiteY1" fmla="*/ 1333 h 2666"/>
                <a:gd name="connsiteX2" fmla="*/ 5982 w 7652"/>
                <a:gd name="connsiteY2" fmla="*/ 0 h 2666"/>
                <a:gd name="connsiteX3" fmla="*/ 648 w 7652"/>
                <a:gd name="connsiteY3" fmla="*/ 1333 h 2666"/>
                <a:gd name="connsiteX4" fmla="*/ 1696 w 7652"/>
                <a:gd name="connsiteY4" fmla="*/ 2667 h 2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2" h="2666">
                  <a:moveTo>
                    <a:pt x="1696" y="2667"/>
                  </a:moveTo>
                  <a:cubicBezTo>
                    <a:pt x="3410" y="2667"/>
                    <a:pt x="5887" y="2096"/>
                    <a:pt x="7030" y="1333"/>
                  </a:cubicBezTo>
                  <a:cubicBezTo>
                    <a:pt x="8173" y="571"/>
                    <a:pt x="7697" y="0"/>
                    <a:pt x="5982" y="0"/>
                  </a:cubicBezTo>
                  <a:cubicBezTo>
                    <a:pt x="4268" y="0"/>
                    <a:pt x="1886" y="571"/>
                    <a:pt x="648" y="1333"/>
                  </a:cubicBezTo>
                  <a:cubicBezTo>
                    <a:pt x="-495" y="2096"/>
                    <a:pt x="-114" y="2667"/>
                    <a:pt x="1696" y="2667"/>
                  </a:cubicBezTo>
                  <a:close/>
                </a:path>
              </a:pathLst>
            </a:custGeom>
            <a:grpFill/>
            <a:ln w="9525" cap="flat">
              <a:noFill/>
              <a:prstDash val="solid"/>
              <a:miter/>
            </a:ln>
          </p:spPr>
          <p:txBody>
            <a:bodyPr rtlCol="0" anchor="ctr"/>
            <a:lstStyle/>
            <a:p>
              <a:endParaRPr lang="zh-CN" altLang="en-US"/>
            </a:p>
          </p:txBody>
        </p:sp>
        <p:sp>
          <p:nvSpPr>
            <p:cNvPr id="556" name="任意多边形: 形状 555"/>
            <p:cNvSpPr/>
            <p:nvPr/>
          </p:nvSpPr>
          <p:spPr>
            <a:xfrm>
              <a:off x="4656966" y="3844861"/>
              <a:ext cx="12020" cy="4381"/>
            </a:xfrm>
            <a:custGeom>
              <a:avLst/>
              <a:gdLst>
                <a:gd name="connsiteX0" fmla="*/ 2854 w 12020"/>
                <a:gd name="connsiteY0" fmla="*/ 4381 h 4381"/>
                <a:gd name="connsiteX1" fmla="*/ 11141 w 12020"/>
                <a:gd name="connsiteY1" fmla="*/ 2191 h 4381"/>
                <a:gd name="connsiteX2" fmla="*/ 9140 w 12020"/>
                <a:gd name="connsiteY2" fmla="*/ 0 h 4381"/>
                <a:gd name="connsiteX3" fmla="*/ 949 w 12020"/>
                <a:gd name="connsiteY3" fmla="*/ 2191 h 4381"/>
                <a:gd name="connsiteX4" fmla="*/ 2854 w 12020"/>
                <a:gd name="connsiteY4" fmla="*/ 4381 h 4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0" h="4381">
                  <a:moveTo>
                    <a:pt x="2854" y="4381"/>
                  </a:moveTo>
                  <a:cubicBezTo>
                    <a:pt x="5711" y="4381"/>
                    <a:pt x="9331" y="3429"/>
                    <a:pt x="11141" y="2191"/>
                  </a:cubicBezTo>
                  <a:cubicBezTo>
                    <a:pt x="12855" y="952"/>
                    <a:pt x="11998" y="0"/>
                    <a:pt x="9140" y="0"/>
                  </a:cubicBezTo>
                  <a:cubicBezTo>
                    <a:pt x="6283" y="0"/>
                    <a:pt x="2663" y="952"/>
                    <a:pt x="949" y="2191"/>
                  </a:cubicBezTo>
                  <a:cubicBezTo>
                    <a:pt x="-861" y="3429"/>
                    <a:pt x="-4" y="4381"/>
                    <a:pt x="2854" y="4381"/>
                  </a:cubicBezTo>
                  <a:close/>
                </a:path>
              </a:pathLst>
            </a:custGeom>
            <a:grpFill/>
            <a:ln w="9525" cap="flat">
              <a:noFill/>
              <a:prstDash val="solid"/>
              <a:miter/>
            </a:ln>
          </p:spPr>
          <p:txBody>
            <a:bodyPr rtlCol="0" anchor="ctr"/>
            <a:lstStyle/>
            <a:p>
              <a:endParaRPr lang="zh-CN" altLang="en-US"/>
            </a:p>
          </p:txBody>
        </p:sp>
        <p:sp>
          <p:nvSpPr>
            <p:cNvPr id="557" name="任意多边形: 形状 556"/>
            <p:cNvSpPr/>
            <p:nvPr/>
          </p:nvSpPr>
          <p:spPr>
            <a:xfrm>
              <a:off x="4769537" y="3843908"/>
              <a:ext cx="16910" cy="6286"/>
            </a:xfrm>
            <a:custGeom>
              <a:avLst/>
              <a:gdLst>
                <a:gd name="connsiteX0" fmla="*/ 4297 w 16910"/>
                <a:gd name="connsiteY0" fmla="*/ 6287 h 6286"/>
                <a:gd name="connsiteX1" fmla="*/ 15822 w 16910"/>
                <a:gd name="connsiteY1" fmla="*/ 3143 h 6286"/>
                <a:gd name="connsiteX2" fmla="*/ 12584 w 16910"/>
                <a:gd name="connsiteY2" fmla="*/ 0 h 6286"/>
                <a:gd name="connsiteX3" fmla="*/ 1154 w 16910"/>
                <a:gd name="connsiteY3" fmla="*/ 3143 h 6286"/>
                <a:gd name="connsiteX4" fmla="*/ 4297 w 16910"/>
                <a:gd name="connsiteY4" fmla="*/ 6287 h 6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10" h="6286">
                  <a:moveTo>
                    <a:pt x="4297" y="6287"/>
                  </a:moveTo>
                  <a:cubicBezTo>
                    <a:pt x="8393" y="6287"/>
                    <a:pt x="13536" y="4858"/>
                    <a:pt x="15822" y="3143"/>
                  </a:cubicBezTo>
                  <a:cubicBezTo>
                    <a:pt x="18108" y="1429"/>
                    <a:pt x="16680" y="0"/>
                    <a:pt x="12584" y="0"/>
                  </a:cubicBezTo>
                  <a:cubicBezTo>
                    <a:pt x="8583" y="0"/>
                    <a:pt x="3440" y="1429"/>
                    <a:pt x="1154" y="3143"/>
                  </a:cubicBezTo>
                  <a:cubicBezTo>
                    <a:pt x="-1227" y="4858"/>
                    <a:pt x="201" y="6287"/>
                    <a:pt x="4297" y="6287"/>
                  </a:cubicBezTo>
                  <a:close/>
                </a:path>
              </a:pathLst>
            </a:custGeom>
            <a:grpFill/>
            <a:ln w="9525" cap="flat">
              <a:noFill/>
              <a:prstDash val="solid"/>
              <a:miter/>
            </a:ln>
          </p:spPr>
          <p:txBody>
            <a:bodyPr rtlCol="0" anchor="ctr"/>
            <a:lstStyle/>
            <a:p>
              <a:endParaRPr lang="zh-CN" altLang="en-US"/>
            </a:p>
          </p:txBody>
        </p:sp>
        <p:sp>
          <p:nvSpPr>
            <p:cNvPr id="558" name="任意多边形: 形状 557"/>
            <p:cNvSpPr/>
            <p:nvPr/>
          </p:nvSpPr>
          <p:spPr>
            <a:xfrm>
              <a:off x="4881905" y="3842861"/>
              <a:ext cx="22187" cy="8382"/>
            </a:xfrm>
            <a:custGeom>
              <a:avLst/>
              <a:gdLst>
                <a:gd name="connsiteX0" fmla="*/ 6038 w 22187"/>
                <a:gd name="connsiteY0" fmla="*/ 8382 h 8382"/>
                <a:gd name="connsiteX1" fmla="*/ 20992 w 22187"/>
                <a:gd name="connsiteY1" fmla="*/ 4191 h 8382"/>
                <a:gd name="connsiteX2" fmla="*/ 16135 w 22187"/>
                <a:gd name="connsiteY2" fmla="*/ 0 h 8382"/>
                <a:gd name="connsiteX3" fmla="*/ 1276 w 22187"/>
                <a:gd name="connsiteY3" fmla="*/ 4191 h 8382"/>
                <a:gd name="connsiteX4" fmla="*/ 6038 w 22187"/>
                <a:gd name="connsiteY4" fmla="*/ 8382 h 8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87" h="8382">
                  <a:moveTo>
                    <a:pt x="6038" y="8382"/>
                  </a:moveTo>
                  <a:cubicBezTo>
                    <a:pt x="11563" y="8382"/>
                    <a:pt x="18230" y="6477"/>
                    <a:pt x="20992" y="4191"/>
                  </a:cubicBezTo>
                  <a:cubicBezTo>
                    <a:pt x="23755" y="1905"/>
                    <a:pt x="21564" y="0"/>
                    <a:pt x="16135" y="0"/>
                  </a:cubicBezTo>
                  <a:cubicBezTo>
                    <a:pt x="10705" y="0"/>
                    <a:pt x="4038" y="1905"/>
                    <a:pt x="1276" y="4191"/>
                  </a:cubicBezTo>
                  <a:cubicBezTo>
                    <a:pt x="-1582" y="6477"/>
                    <a:pt x="514" y="8382"/>
                    <a:pt x="6038" y="8382"/>
                  </a:cubicBezTo>
                  <a:close/>
                </a:path>
              </a:pathLst>
            </a:custGeom>
            <a:grpFill/>
            <a:ln w="9525" cap="flat">
              <a:noFill/>
              <a:prstDash val="solid"/>
              <a:miter/>
            </a:ln>
          </p:spPr>
          <p:txBody>
            <a:bodyPr rtlCol="0" anchor="ctr"/>
            <a:lstStyle/>
            <a:p>
              <a:endParaRPr lang="zh-CN" altLang="en-US"/>
            </a:p>
          </p:txBody>
        </p:sp>
        <p:sp>
          <p:nvSpPr>
            <p:cNvPr id="559" name="任意多边形: 形状 558"/>
            <p:cNvSpPr/>
            <p:nvPr/>
          </p:nvSpPr>
          <p:spPr>
            <a:xfrm>
              <a:off x="4994279" y="3841813"/>
              <a:ext cx="27396" cy="10572"/>
            </a:xfrm>
            <a:custGeom>
              <a:avLst/>
              <a:gdLst>
                <a:gd name="connsiteX0" fmla="*/ 7965 w 27396"/>
                <a:gd name="connsiteY0" fmla="*/ 10573 h 10572"/>
                <a:gd name="connsiteX1" fmla="*/ 26157 w 27396"/>
                <a:gd name="connsiteY1" fmla="*/ 5239 h 10572"/>
                <a:gd name="connsiteX2" fmla="*/ 19395 w 27396"/>
                <a:gd name="connsiteY2" fmla="*/ 0 h 10572"/>
                <a:gd name="connsiteX3" fmla="*/ 1297 w 27396"/>
                <a:gd name="connsiteY3" fmla="*/ 5239 h 10572"/>
                <a:gd name="connsiteX4" fmla="*/ 7965 w 27396"/>
                <a:gd name="connsiteY4" fmla="*/ 10573 h 10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96" h="10572">
                  <a:moveTo>
                    <a:pt x="7965" y="10573"/>
                  </a:moveTo>
                  <a:cubicBezTo>
                    <a:pt x="14823" y="10573"/>
                    <a:pt x="23014" y="8192"/>
                    <a:pt x="26157" y="5239"/>
                  </a:cubicBezTo>
                  <a:cubicBezTo>
                    <a:pt x="29301" y="2381"/>
                    <a:pt x="26253" y="0"/>
                    <a:pt x="19395" y="0"/>
                  </a:cubicBezTo>
                  <a:cubicBezTo>
                    <a:pt x="12537" y="0"/>
                    <a:pt x="4440" y="2381"/>
                    <a:pt x="1297" y="5239"/>
                  </a:cubicBezTo>
                  <a:cubicBezTo>
                    <a:pt x="-1941" y="8192"/>
                    <a:pt x="1107" y="10573"/>
                    <a:pt x="7965" y="10573"/>
                  </a:cubicBezTo>
                  <a:close/>
                </a:path>
              </a:pathLst>
            </a:custGeom>
            <a:grpFill/>
            <a:ln w="9525" cap="flat">
              <a:noFill/>
              <a:prstDash val="solid"/>
              <a:miter/>
            </a:ln>
          </p:spPr>
          <p:txBody>
            <a:bodyPr rtlCol="0" anchor="ctr"/>
            <a:lstStyle/>
            <a:p>
              <a:endParaRPr lang="zh-CN" altLang="en-US"/>
            </a:p>
          </p:txBody>
        </p:sp>
        <p:sp>
          <p:nvSpPr>
            <p:cNvPr id="560" name="任意多边形: 形状 559"/>
            <p:cNvSpPr/>
            <p:nvPr/>
          </p:nvSpPr>
          <p:spPr>
            <a:xfrm>
              <a:off x="5106417" y="3840575"/>
              <a:ext cx="33003" cy="13049"/>
            </a:xfrm>
            <a:custGeom>
              <a:avLst/>
              <a:gdLst>
                <a:gd name="connsiteX0" fmla="*/ 10317 w 33003"/>
                <a:gd name="connsiteY0" fmla="*/ 13049 h 13049"/>
                <a:gd name="connsiteX1" fmla="*/ 31843 w 33003"/>
                <a:gd name="connsiteY1" fmla="*/ 6477 h 13049"/>
                <a:gd name="connsiteX2" fmla="*/ 22699 w 33003"/>
                <a:gd name="connsiteY2" fmla="*/ 0 h 13049"/>
                <a:gd name="connsiteX3" fmla="*/ 1173 w 33003"/>
                <a:gd name="connsiteY3" fmla="*/ 6477 h 13049"/>
                <a:gd name="connsiteX4" fmla="*/ 10317 w 33003"/>
                <a:gd name="connsiteY4" fmla="*/ 13049 h 13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03" h="13049">
                  <a:moveTo>
                    <a:pt x="10317" y="13049"/>
                  </a:moveTo>
                  <a:cubicBezTo>
                    <a:pt x="18794" y="13049"/>
                    <a:pt x="28509" y="10096"/>
                    <a:pt x="31843" y="6477"/>
                  </a:cubicBezTo>
                  <a:cubicBezTo>
                    <a:pt x="35177" y="2857"/>
                    <a:pt x="31081" y="0"/>
                    <a:pt x="22699" y="0"/>
                  </a:cubicBezTo>
                  <a:cubicBezTo>
                    <a:pt x="14317" y="0"/>
                    <a:pt x="4697" y="2857"/>
                    <a:pt x="1173" y="6477"/>
                  </a:cubicBezTo>
                  <a:cubicBezTo>
                    <a:pt x="-2161" y="10096"/>
                    <a:pt x="1839" y="13049"/>
                    <a:pt x="10317" y="13049"/>
                  </a:cubicBezTo>
                  <a:close/>
                </a:path>
              </a:pathLst>
            </a:custGeom>
            <a:grpFill/>
            <a:ln w="9525" cap="flat">
              <a:noFill/>
              <a:prstDash val="solid"/>
              <a:miter/>
            </a:ln>
          </p:spPr>
          <p:txBody>
            <a:bodyPr rtlCol="0" anchor="ctr"/>
            <a:lstStyle/>
            <a:p>
              <a:endParaRPr lang="zh-CN" altLang="en-US"/>
            </a:p>
          </p:txBody>
        </p:sp>
        <p:sp>
          <p:nvSpPr>
            <p:cNvPr id="561" name="任意多边形: 形状 560"/>
            <p:cNvSpPr/>
            <p:nvPr/>
          </p:nvSpPr>
          <p:spPr>
            <a:xfrm>
              <a:off x="5218733" y="3839432"/>
              <a:ext cx="38591" cy="15430"/>
            </a:xfrm>
            <a:custGeom>
              <a:avLst/>
              <a:gdLst>
                <a:gd name="connsiteX0" fmla="*/ 12872 w 38591"/>
                <a:gd name="connsiteY0" fmla="*/ 15431 h 15430"/>
                <a:gd name="connsiteX1" fmla="*/ 37542 w 38591"/>
                <a:gd name="connsiteY1" fmla="*/ 7620 h 15430"/>
                <a:gd name="connsiteX2" fmla="*/ 25731 w 38591"/>
                <a:gd name="connsiteY2" fmla="*/ 0 h 15430"/>
                <a:gd name="connsiteX3" fmla="*/ 1156 w 38591"/>
                <a:gd name="connsiteY3" fmla="*/ 7620 h 15430"/>
                <a:gd name="connsiteX4" fmla="*/ 12872 w 38591"/>
                <a:gd name="connsiteY4" fmla="*/ 15431 h 15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91" h="15430">
                  <a:moveTo>
                    <a:pt x="12872" y="15431"/>
                  </a:moveTo>
                  <a:cubicBezTo>
                    <a:pt x="22969" y="15431"/>
                    <a:pt x="34018" y="11906"/>
                    <a:pt x="37542" y="7620"/>
                  </a:cubicBezTo>
                  <a:cubicBezTo>
                    <a:pt x="40971" y="3429"/>
                    <a:pt x="35732" y="0"/>
                    <a:pt x="25731" y="0"/>
                  </a:cubicBezTo>
                  <a:cubicBezTo>
                    <a:pt x="15825" y="0"/>
                    <a:pt x="4776" y="3429"/>
                    <a:pt x="1156" y="7620"/>
                  </a:cubicBezTo>
                  <a:cubicBezTo>
                    <a:pt x="-2463" y="11906"/>
                    <a:pt x="2680" y="15431"/>
                    <a:pt x="12872" y="15431"/>
                  </a:cubicBezTo>
                  <a:close/>
                </a:path>
              </a:pathLst>
            </a:custGeom>
            <a:grpFill/>
            <a:ln w="9525" cap="flat">
              <a:noFill/>
              <a:prstDash val="solid"/>
              <a:miter/>
            </a:ln>
          </p:spPr>
          <p:txBody>
            <a:bodyPr rtlCol="0" anchor="ctr"/>
            <a:lstStyle/>
            <a:p>
              <a:endParaRPr lang="zh-CN" altLang="en-US"/>
            </a:p>
          </p:txBody>
        </p:sp>
        <p:sp>
          <p:nvSpPr>
            <p:cNvPr id="562" name="任意多边形: 形状 561"/>
            <p:cNvSpPr/>
            <p:nvPr/>
          </p:nvSpPr>
          <p:spPr>
            <a:xfrm>
              <a:off x="5330735" y="3838098"/>
              <a:ext cx="44637" cy="18097"/>
            </a:xfrm>
            <a:custGeom>
              <a:avLst/>
              <a:gdLst>
                <a:gd name="connsiteX0" fmla="*/ 15837 w 44637"/>
                <a:gd name="connsiteY0" fmla="*/ 18098 h 18097"/>
                <a:gd name="connsiteX1" fmla="*/ 43745 w 44637"/>
                <a:gd name="connsiteY1" fmla="*/ 8954 h 18097"/>
                <a:gd name="connsiteX2" fmla="*/ 28791 w 44637"/>
                <a:gd name="connsiteY2" fmla="*/ 0 h 18097"/>
                <a:gd name="connsiteX3" fmla="*/ 1073 w 44637"/>
                <a:gd name="connsiteY3" fmla="*/ 8954 h 18097"/>
                <a:gd name="connsiteX4" fmla="*/ 15837 w 44637"/>
                <a:gd name="connsiteY4" fmla="*/ 18098 h 18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37" h="18097">
                  <a:moveTo>
                    <a:pt x="15837" y="18098"/>
                  </a:moveTo>
                  <a:cubicBezTo>
                    <a:pt x="27743" y="18098"/>
                    <a:pt x="40221" y="14002"/>
                    <a:pt x="43745" y="8954"/>
                  </a:cubicBezTo>
                  <a:cubicBezTo>
                    <a:pt x="47174" y="4000"/>
                    <a:pt x="40411" y="0"/>
                    <a:pt x="28791" y="0"/>
                  </a:cubicBezTo>
                  <a:cubicBezTo>
                    <a:pt x="17075" y="0"/>
                    <a:pt x="4692" y="4000"/>
                    <a:pt x="1073" y="8954"/>
                  </a:cubicBezTo>
                  <a:cubicBezTo>
                    <a:pt x="-2737" y="14002"/>
                    <a:pt x="3931" y="18098"/>
                    <a:pt x="15837" y="18098"/>
                  </a:cubicBezTo>
                  <a:close/>
                </a:path>
              </a:pathLst>
            </a:custGeom>
            <a:grpFill/>
            <a:ln w="9525" cap="flat">
              <a:noFill/>
              <a:prstDash val="solid"/>
              <a:miter/>
            </a:ln>
          </p:spPr>
          <p:txBody>
            <a:bodyPr rtlCol="0" anchor="ctr"/>
            <a:lstStyle/>
            <a:p>
              <a:endParaRPr lang="zh-CN" altLang="en-US"/>
            </a:p>
          </p:txBody>
        </p:sp>
        <p:sp>
          <p:nvSpPr>
            <p:cNvPr id="563" name="任意多边形: 形状 562"/>
            <p:cNvSpPr/>
            <p:nvPr/>
          </p:nvSpPr>
          <p:spPr>
            <a:xfrm>
              <a:off x="5442776" y="3836765"/>
              <a:ext cx="50605" cy="20859"/>
            </a:xfrm>
            <a:custGeom>
              <a:avLst/>
              <a:gdLst>
                <a:gd name="connsiteX0" fmla="*/ 19144 w 50605"/>
                <a:gd name="connsiteY0" fmla="*/ 20860 h 20859"/>
                <a:gd name="connsiteX1" fmla="*/ 49910 w 50605"/>
                <a:gd name="connsiteY1" fmla="*/ 10287 h 20859"/>
                <a:gd name="connsiteX2" fmla="*/ 31431 w 50605"/>
                <a:gd name="connsiteY2" fmla="*/ 0 h 20859"/>
                <a:gd name="connsiteX3" fmla="*/ 856 w 50605"/>
                <a:gd name="connsiteY3" fmla="*/ 10287 h 20859"/>
                <a:gd name="connsiteX4" fmla="*/ 19144 w 50605"/>
                <a:gd name="connsiteY4" fmla="*/ 20860 h 20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605" h="20859">
                  <a:moveTo>
                    <a:pt x="19144" y="20860"/>
                  </a:moveTo>
                  <a:cubicBezTo>
                    <a:pt x="32860" y="20860"/>
                    <a:pt x="46671" y="16097"/>
                    <a:pt x="49910" y="10287"/>
                  </a:cubicBezTo>
                  <a:cubicBezTo>
                    <a:pt x="53148" y="4572"/>
                    <a:pt x="44766" y="0"/>
                    <a:pt x="31431" y="0"/>
                  </a:cubicBezTo>
                  <a:cubicBezTo>
                    <a:pt x="18001" y="0"/>
                    <a:pt x="4380" y="4572"/>
                    <a:pt x="856" y="10287"/>
                  </a:cubicBezTo>
                  <a:cubicBezTo>
                    <a:pt x="-2763" y="16097"/>
                    <a:pt x="5428" y="20860"/>
                    <a:pt x="19144" y="20860"/>
                  </a:cubicBezTo>
                  <a:close/>
                </a:path>
              </a:pathLst>
            </a:custGeom>
            <a:grpFill/>
            <a:ln w="9525" cap="flat">
              <a:noFill/>
              <a:prstDash val="solid"/>
              <a:miter/>
            </a:ln>
          </p:spPr>
          <p:txBody>
            <a:bodyPr rtlCol="0" anchor="ctr"/>
            <a:lstStyle/>
            <a:p>
              <a:endParaRPr lang="zh-CN" altLang="en-US"/>
            </a:p>
          </p:txBody>
        </p:sp>
        <p:sp>
          <p:nvSpPr>
            <p:cNvPr id="564" name="任意多边形: 形状 563"/>
            <p:cNvSpPr/>
            <p:nvPr/>
          </p:nvSpPr>
          <p:spPr>
            <a:xfrm>
              <a:off x="5555060" y="3835526"/>
              <a:ext cx="55912" cy="23336"/>
            </a:xfrm>
            <a:custGeom>
              <a:avLst/>
              <a:gdLst>
                <a:gd name="connsiteX0" fmla="*/ 22589 w 55912"/>
                <a:gd name="connsiteY0" fmla="*/ 23336 h 23336"/>
                <a:gd name="connsiteX1" fmla="*/ 55450 w 55912"/>
                <a:gd name="connsiteY1" fmla="*/ 11525 h 23336"/>
                <a:gd name="connsiteX2" fmla="*/ 33352 w 55912"/>
                <a:gd name="connsiteY2" fmla="*/ 0 h 23336"/>
                <a:gd name="connsiteX3" fmla="*/ 586 w 55912"/>
                <a:gd name="connsiteY3" fmla="*/ 11525 h 23336"/>
                <a:gd name="connsiteX4" fmla="*/ 22589 w 55912"/>
                <a:gd name="connsiteY4" fmla="*/ 23336 h 2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12" h="23336">
                  <a:moveTo>
                    <a:pt x="22589" y="23336"/>
                  </a:moveTo>
                  <a:cubicBezTo>
                    <a:pt x="37924" y="23336"/>
                    <a:pt x="52688" y="18002"/>
                    <a:pt x="55450" y="11525"/>
                  </a:cubicBezTo>
                  <a:cubicBezTo>
                    <a:pt x="58212" y="5144"/>
                    <a:pt x="48306" y="0"/>
                    <a:pt x="33352" y="0"/>
                  </a:cubicBezTo>
                  <a:cubicBezTo>
                    <a:pt x="18398" y="0"/>
                    <a:pt x="3729" y="5144"/>
                    <a:pt x="586" y="11525"/>
                  </a:cubicBezTo>
                  <a:cubicBezTo>
                    <a:pt x="-2557" y="18002"/>
                    <a:pt x="7254" y="23336"/>
                    <a:pt x="22589" y="23336"/>
                  </a:cubicBezTo>
                  <a:close/>
                </a:path>
              </a:pathLst>
            </a:custGeom>
            <a:grpFill/>
            <a:ln w="9525" cap="flat">
              <a:noFill/>
              <a:prstDash val="solid"/>
              <a:miter/>
            </a:ln>
          </p:spPr>
          <p:txBody>
            <a:bodyPr rtlCol="0" anchor="ctr"/>
            <a:lstStyle/>
            <a:p>
              <a:endParaRPr lang="zh-CN" altLang="en-US"/>
            </a:p>
          </p:txBody>
        </p:sp>
        <p:sp>
          <p:nvSpPr>
            <p:cNvPr id="565" name="任意多边形: 形状 564"/>
            <p:cNvSpPr/>
            <p:nvPr/>
          </p:nvSpPr>
          <p:spPr>
            <a:xfrm>
              <a:off x="5667752" y="3834479"/>
              <a:ext cx="60658" cy="25431"/>
            </a:xfrm>
            <a:custGeom>
              <a:avLst/>
              <a:gdLst>
                <a:gd name="connsiteX0" fmla="*/ 26006 w 60658"/>
                <a:gd name="connsiteY0" fmla="*/ 25432 h 25431"/>
                <a:gd name="connsiteX1" fmla="*/ 60391 w 60658"/>
                <a:gd name="connsiteY1" fmla="*/ 12573 h 25431"/>
                <a:gd name="connsiteX2" fmla="*/ 34674 w 60658"/>
                <a:gd name="connsiteY2" fmla="*/ 0 h 25431"/>
                <a:gd name="connsiteX3" fmla="*/ 384 w 60658"/>
                <a:gd name="connsiteY3" fmla="*/ 12573 h 25431"/>
                <a:gd name="connsiteX4" fmla="*/ 26006 w 60658"/>
                <a:gd name="connsiteY4" fmla="*/ 25432 h 25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58" h="25431">
                  <a:moveTo>
                    <a:pt x="26006" y="25432"/>
                  </a:moveTo>
                  <a:cubicBezTo>
                    <a:pt x="42770" y="25432"/>
                    <a:pt x="58200" y="19621"/>
                    <a:pt x="60391" y="12573"/>
                  </a:cubicBezTo>
                  <a:cubicBezTo>
                    <a:pt x="62582" y="5620"/>
                    <a:pt x="51057" y="0"/>
                    <a:pt x="34674" y="0"/>
                  </a:cubicBezTo>
                  <a:cubicBezTo>
                    <a:pt x="18291" y="0"/>
                    <a:pt x="3051" y="5524"/>
                    <a:pt x="384" y="12573"/>
                  </a:cubicBezTo>
                  <a:cubicBezTo>
                    <a:pt x="-2283" y="19621"/>
                    <a:pt x="9242" y="25432"/>
                    <a:pt x="26006" y="25432"/>
                  </a:cubicBezTo>
                  <a:close/>
                </a:path>
              </a:pathLst>
            </a:custGeom>
            <a:grpFill/>
            <a:ln w="9525" cap="flat">
              <a:noFill/>
              <a:prstDash val="solid"/>
              <a:miter/>
            </a:ln>
          </p:spPr>
          <p:txBody>
            <a:bodyPr rtlCol="0" anchor="ctr"/>
            <a:lstStyle/>
            <a:p>
              <a:endParaRPr lang="zh-CN" altLang="en-US"/>
            </a:p>
          </p:txBody>
        </p:sp>
        <p:sp>
          <p:nvSpPr>
            <p:cNvPr id="566" name="任意多边形: 形状 565"/>
            <p:cNvSpPr/>
            <p:nvPr/>
          </p:nvSpPr>
          <p:spPr>
            <a:xfrm>
              <a:off x="5781107" y="3833717"/>
              <a:ext cx="64002" cy="27050"/>
            </a:xfrm>
            <a:custGeom>
              <a:avLst/>
              <a:gdLst>
                <a:gd name="connsiteX0" fmla="*/ 29047 w 64002"/>
                <a:gd name="connsiteY0" fmla="*/ 27051 h 27050"/>
                <a:gd name="connsiteX1" fmla="*/ 63908 w 64002"/>
                <a:gd name="connsiteY1" fmla="*/ 13335 h 27050"/>
                <a:gd name="connsiteX2" fmla="*/ 34952 w 64002"/>
                <a:gd name="connsiteY2" fmla="*/ 0 h 27050"/>
                <a:gd name="connsiteX3" fmla="*/ 186 w 64002"/>
                <a:gd name="connsiteY3" fmla="*/ 13335 h 27050"/>
                <a:gd name="connsiteX4" fmla="*/ 29047 w 64002"/>
                <a:gd name="connsiteY4" fmla="*/ 27051 h 27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2" h="27050">
                  <a:moveTo>
                    <a:pt x="29047" y="27051"/>
                  </a:moveTo>
                  <a:cubicBezTo>
                    <a:pt x="46954" y="27051"/>
                    <a:pt x="62575" y="20860"/>
                    <a:pt x="63908" y="13335"/>
                  </a:cubicBezTo>
                  <a:cubicBezTo>
                    <a:pt x="65242" y="5905"/>
                    <a:pt x="52288" y="0"/>
                    <a:pt x="34952" y="0"/>
                  </a:cubicBezTo>
                  <a:cubicBezTo>
                    <a:pt x="17617" y="0"/>
                    <a:pt x="1996" y="5905"/>
                    <a:pt x="186" y="13335"/>
                  </a:cubicBezTo>
                  <a:cubicBezTo>
                    <a:pt x="-1719" y="20860"/>
                    <a:pt x="11235" y="27051"/>
                    <a:pt x="29047" y="27051"/>
                  </a:cubicBezTo>
                  <a:close/>
                </a:path>
              </a:pathLst>
            </a:custGeom>
            <a:grpFill/>
            <a:ln w="9525" cap="flat">
              <a:noFill/>
              <a:prstDash val="solid"/>
              <a:miter/>
            </a:ln>
          </p:spPr>
          <p:txBody>
            <a:bodyPr rtlCol="0" anchor="ctr"/>
            <a:lstStyle/>
            <a:p>
              <a:endParaRPr lang="zh-CN" altLang="en-US"/>
            </a:p>
          </p:txBody>
        </p:sp>
        <p:sp>
          <p:nvSpPr>
            <p:cNvPr id="567" name="任意多边形: 形状 566"/>
            <p:cNvSpPr/>
            <p:nvPr/>
          </p:nvSpPr>
          <p:spPr>
            <a:xfrm>
              <a:off x="5894881" y="3833145"/>
              <a:ext cx="66445" cy="28194"/>
            </a:xfrm>
            <a:custGeom>
              <a:avLst/>
              <a:gdLst>
                <a:gd name="connsiteX0" fmla="*/ 31954 w 66445"/>
                <a:gd name="connsiteY0" fmla="*/ 28194 h 28194"/>
                <a:gd name="connsiteX1" fmla="*/ 66434 w 66445"/>
                <a:gd name="connsiteY1" fmla="*/ 13907 h 28194"/>
                <a:gd name="connsiteX2" fmla="*/ 34525 w 66445"/>
                <a:gd name="connsiteY2" fmla="*/ 0 h 28194"/>
                <a:gd name="connsiteX3" fmla="*/ 45 w 66445"/>
                <a:gd name="connsiteY3" fmla="*/ 13907 h 28194"/>
                <a:gd name="connsiteX4" fmla="*/ 31954 w 66445"/>
                <a:gd name="connsiteY4" fmla="*/ 28194 h 28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445" h="28194">
                  <a:moveTo>
                    <a:pt x="31954" y="28194"/>
                  </a:moveTo>
                  <a:cubicBezTo>
                    <a:pt x="50528" y="28194"/>
                    <a:pt x="65958" y="21717"/>
                    <a:pt x="66434" y="13907"/>
                  </a:cubicBezTo>
                  <a:cubicBezTo>
                    <a:pt x="66911" y="6191"/>
                    <a:pt x="52623" y="0"/>
                    <a:pt x="34525" y="0"/>
                  </a:cubicBezTo>
                  <a:cubicBezTo>
                    <a:pt x="16523" y="0"/>
                    <a:pt x="1093" y="6191"/>
                    <a:pt x="45" y="13907"/>
                  </a:cubicBezTo>
                  <a:cubicBezTo>
                    <a:pt x="-908" y="21717"/>
                    <a:pt x="13380" y="28194"/>
                    <a:pt x="31954" y="28194"/>
                  </a:cubicBezTo>
                  <a:close/>
                </a:path>
              </a:pathLst>
            </a:custGeom>
            <a:grpFill/>
            <a:ln w="9525" cap="flat">
              <a:noFill/>
              <a:prstDash val="solid"/>
              <a:miter/>
            </a:ln>
          </p:spPr>
          <p:txBody>
            <a:bodyPr rtlCol="0" anchor="ctr"/>
            <a:lstStyle/>
            <a:p>
              <a:endParaRPr lang="zh-CN" altLang="en-US"/>
            </a:p>
          </p:txBody>
        </p:sp>
        <p:sp>
          <p:nvSpPr>
            <p:cNvPr id="568" name="任意多边形: 形状 567"/>
            <p:cNvSpPr/>
            <p:nvPr/>
          </p:nvSpPr>
          <p:spPr>
            <a:xfrm>
              <a:off x="6009702" y="3833050"/>
              <a:ext cx="66977" cy="28384"/>
            </a:xfrm>
            <a:custGeom>
              <a:avLst/>
              <a:gdLst>
                <a:gd name="connsiteX0" fmla="*/ 33909 w 66977"/>
                <a:gd name="connsiteY0" fmla="*/ 28384 h 28384"/>
                <a:gd name="connsiteX1" fmla="*/ 66961 w 66977"/>
                <a:gd name="connsiteY1" fmla="*/ 14002 h 28384"/>
                <a:gd name="connsiteX2" fmla="*/ 33052 w 66977"/>
                <a:gd name="connsiteY2" fmla="*/ 0 h 28384"/>
                <a:gd name="connsiteX3" fmla="*/ 0 w 66977"/>
                <a:gd name="connsiteY3" fmla="*/ 14002 h 28384"/>
                <a:gd name="connsiteX4" fmla="*/ 33909 w 66977"/>
                <a:gd name="connsiteY4" fmla="*/ 28384 h 28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977" h="28384">
                  <a:moveTo>
                    <a:pt x="33909" y="28384"/>
                  </a:moveTo>
                  <a:cubicBezTo>
                    <a:pt x="52674" y="28384"/>
                    <a:pt x="67533" y="21908"/>
                    <a:pt x="66961" y="14002"/>
                  </a:cubicBezTo>
                  <a:cubicBezTo>
                    <a:pt x="66485" y="6191"/>
                    <a:pt x="51245" y="0"/>
                    <a:pt x="33052" y="0"/>
                  </a:cubicBezTo>
                  <a:cubicBezTo>
                    <a:pt x="14859" y="0"/>
                    <a:pt x="0" y="6191"/>
                    <a:pt x="0" y="14002"/>
                  </a:cubicBezTo>
                  <a:cubicBezTo>
                    <a:pt x="-95" y="21908"/>
                    <a:pt x="15145" y="28384"/>
                    <a:pt x="33909" y="28384"/>
                  </a:cubicBezTo>
                  <a:close/>
                </a:path>
              </a:pathLst>
            </a:custGeom>
            <a:grpFill/>
            <a:ln w="9525" cap="flat">
              <a:noFill/>
              <a:prstDash val="solid"/>
              <a:miter/>
            </a:ln>
          </p:spPr>
          <p:txBody>
            <a:bodyPr rtlCol="0" anchor="ctr"/>
            <a:lstStyle/>
            <a:p>
              <a:endParaRPr lang="zh-CN" altLang="en-US"/>
            </a:p>
          </p:txBody>
        </p:sp>
        <p:sp>
          <p:nvSpPr>
            <p:cNvPr id="569" name="任意多边形: 形状 568"/>
            <p:cNvSpPr/>
            <p:nvPr/>
          </p:nvSpPr>
          <p:spPr>
            <a:xfrm>
              <a:off x="6125298" y="3833431"/>
              <a:ext cx="65875" cy="27812"/>
            </a:xfrm>
            <a:custGeom>
              <a:avLst/>
              <a:gdLst>
                <a:gd name="connsiteX0" fmla="*/ 35090 w 65875"/>
                <a:gd name="connsiteY0" fmla="*/ 27813 h 27812"/>
                <a:gd name="connsiteX1" fmla="*/ 65761 w 65875"/>
                <a:gd name="connsiteY1" fmla="*/ 13716 h 27812"/>
                <a:gd name="connsiteX2" fmla="*/ 30804 w 65875"/>
                <a:gd name="connsiteY2" fmla="*/ 0 h 27812"/>
                <a:gd name="connsiteX3" fmla="*/ 38 w 65875"/>
                <a:gd name="connsiteY3" fmla="*/ 13716 h 27812"/>
                <a:gd name="connsiteX4" fmla="*/ 35090 w 65875"/>
                <a:gd name="connsiteY4" fmla="*/ 27813 h 2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875" h="27812">
                  <a:moveTo>
                    <a:pt x="35090" y="27813"/>
                  </a:moveTo>
                  <a:cubicBezTo>
                    <a:pt x="53473" y="27813"/>
                    <a:pt x="67285" y="21431"/>
                    <a:pt x="65761" y="13716"/>
                  </a:cubicBezTo>
                  <a:cubicBezTo>
                    <a:pt x="64332" y="6096"/>
                    <a:pt x="48711" y="0"/>
                    <a:pt x="30804" y="0"/>
                  </a:cubicBezTo>
                  <a:cubicBezTo>
                    <a:pt x="12897" y="0"/>
                    <a:pt x="-819" y="6096"/>
                    <a:pt x="38" y="13716"/>
                  </a:cubicBezTo>
                  <a:cubicBezTo>
                    <a:pt x="990" y="21336"/>
                    <a:pt x="16707" y="27813"/>
                    <a:pt x="35090" y="27813"/>
                  </a:cubicBezTo>
                  <a:close/>
                </a:path>
              </a:pathLst>
            </a:custGeom>
            <a:grpFill/>
            <a:ln w="9525" cap="flat">
              <a:noFill/>
              <a:prstDash val="solid"/>
              <a:miter/>
            </a:ln>
          </p:spPr>
          <p:txBody>
            <a:bodyPr rtlCol="0" anchor="ctr"/>
            <a:lstStyle/>
            <a:p>
              <a:endParaRPr lang="zh-CN" altLang="en-US"/>
            </a:p>
          </p:txBody>
        </p:sp>
        <p:sp>
          <p:nvSpPr>
            <p:cNvPr id="570" name="任意多边形: 形状 569"/>
            <p:cNvSpPr/>
            <p:nvPr/>
          </p:nvSpPr>
          <p:spPr>
            <a:xfrm>
              <a:off x="6241463" y="3833812"/>
              <a:ext cx="63595" cy="26860"/>
            </a:xfrm>
            <a:custGeom>
              <a:avLst/>
              <a:gdLst>
                <a:gd name="connsiteX0" fmla="*/ 35511 w 63595"/>
                <a:gd name="connsiteY0" fmla="*/ 26861 h 26860"/>
                <a:gd name="connsiteX1" fmla="*/ 63324 w 63595"/>
                <a:gd name="connsiteY1" fmla="*/ 13240 h 26860"/>
                <a:gd name="connsiteX2" fmla="*/ 28082 w 63595"/>
                <a:gd name="connsiteY2" fmla="*/ 0 h 26860"/>
                <a:gd name="connsiteX3" fmla="*/ 173 w 63595"/>
                <a:gd name="connsiteY3" fmla="*/ 13240 h 26860"/>
                <a:gd name="connsiteX4" fmla="*/ 35511 w 63595"/>
                <a:gd name="connsiteY4" fmla="*/ 26861 h 26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595" h="26860">
                  <a:moveTo>
                    <a:pt x="35511" y="26861"/>
                  </a:moveTo>
                  <a:cubicBezTo>
                    <a:pt x="53228" y="26861"/>
                    <a:pt x="65610" y="20764"/>
                    <a:pt x="63324" y="13240"/>
                  </a:cubicBezTo>
                  <a:cubicBezTo>
                    <a:pt x="61038" y="5905"/>
                    <a:pt x="45322" y="0"/>
                    <a:pt x="28082" y="0"/>
                  </a:cubicBezTo>
                  <a:cubicBezTo>
                    <a:pt x="10937" y="0"/>
                    <a:pt x="-1636" y="5905"/>
                    <a:pt x="173" y="13240"/>
                  </a:cubicBezTo>
                  <a:cubicBezTo>
                    <a:pt x="1983" y="20669"/>
                    <a:pt x="17890" y="26861"/>
                    <a:pt x="35511" y="26861"/>
                  </a:cubicBezTo>
                  <a:close/>
                </a:path>
              </a:pathLst>
            </a:custGeom>
            <a:grpFill/>
            <a:ln w="9525" cap="flat">
              <a:noFill/>
              <a:prstDash val="solid"/>
              <a:miter/>
            </a:ln>
          </p:spPr>
          <p:txBody>
            <a:bodyPr rtlCol="0" anchor="ctr"/>
            <a:lstStyle/>
            <a:p>
              <a:endParaRPr lang="zh-CN" altLang="en-US"/>
            </a:p>
          </p:txBody>
        </p:sp>
        <p:sp>
          <p:nvSpPr>
            <p:cNvPr id="571" name="任意多边形: 形状 570"/>
            <p:cNvSpPr/>
            <p:nvPr/>
          </p:nvSpPr>
          <p:spPr>
            <a:xfrm>
              <a:off x="6358515" y="3834765"/>
              <a:ext cx="59532" cy="24860"/>
            </a:xfrm>
            <a:custGeom>
              <a:avLst/>
              <a:gdLst>
                <a:gd name="connsiteX0" fmla="*/ 34760 w 59532"/>
                <a:gd name="connsiteY0" fmla="*/ 24860 h 24860"/>
                <a:gd name="connsiteX1" fmla="*/ 59048 w 59532"/>
                <a:gd name="connsiteY1" fmla="*/ 12287 h 24860"/>
                <a:gd name="connsiteX2" fmla="*/ 24758 w 59532"/>
                <a:gd name="connsiteY2" fmla="*/ 0 h 24860"/>
                <a:gd name="connsiteX3" fmla="*/ 374 w 59532"/>
                <a:gd name="connsiteY3" fmla="*/ 12287 h 24860"/>
                <a:gd name="connsiteX4" fmla="*/ 34760 w 59532"/>
                <a:gd name="connsiteY4" fmla="*/ 24860 h 24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532" h="24860">
                  <a:moveTo>
                    <a:pt x="34760" y="24860"/>
                  </a:moveTo>
                  <a:cubicBezTo>
                    <a:pt x="51143" y="24860"/>
                    <a:pt x="62001" y="19145"/>
                    <a:pt x="59048" y="12287"/>
                  </a:cubicBezTo>
                  <a:cubicBezTo>
                    <a:pt x="56096" y="5429"/>
                    <a:pt x="40760" y="0"/>
                    <a:pt x="24758" y="0"/>
                  </a:cubicBezTo>
                  <a:cubicBezTo>
                    <a:pt x="8756" y="0"/>
                    <a:pt x="-2197" y="5429"/>
                    <a:pt x="374" y="12287"/>
                  </a:cubicBezTo>
                  <a:cubicBezTo>
                    <a:pt x="2946" y="19240"/>
                    <a:pt x="18377" y="24860"/>
                    <a:pt x="34760" y="24860"/>
                  </a:cubicBezTo>
                  <a:close/>
                </a:path>
              </a:pathLst>
            </a:custGeom>
            <a:grpFill/>
            <a:ln w="9525" cap="flat">
              <a:noFill/>
              <a:prstDash val="solid"/>
              <a:miter/>
            </a:ln>
          </p:spPr>
          <p:txBody>
            <a:bodyPr rtlCol="0" anchor="ctr"/>
            <a:lstStyle/>
            <a:p>
              <a:endParaRPr lang="zh-CN" altLang="en-US"/>
            </a:p>
          </p:txBody>
        </p:sp>
        <p:sp>
          <p:nvSpPr>
            <p:cNvPr id="572" name="任意多边形: 形状 571"/>
            <p:cNvSpPr/>
            <p:nvPr/>
          </p:nvSpPr>
          <p:spPr>
            <a:xfrm>
              <a:off x="6476132" y="3836003"/>
              <a:ext cx="54290" cy="22383"/>
            </a:xfrm>
            <a:custGeom>
              <a:avLst/>
              <a:gdLst>
                <a:gd name="connsiteX0" fmla="*/ 33062 w 54290"/>
                <a:gd name="connsiteY0" fmla="*/ 22384 h 22383"/>
                <a:gd name="connsiteX1" fmla="*/ 53540 w 54290"/>
                <a:gd name="connsiteY1" fmla="*/ 11049 h 22383"/>
                <a:gd name="connsiteX2" fmla="*/ 21251 w 54290"/>
                <a:gd name="connsiteY2" fmla="*/ 0 h 22383"/>
                <a:gd name="connsiteX3" fmla="*/ 581 w 54290"/>
                <a:gd name="connsiteY3" fmla="*/ 11049 h 22383"/>
                <a:gd name="connsiteX4" fmla="*/ 33062 w 54290"/>
                <a:gd name="connsiteY4" fmla="*/ 22384 h 22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90" h="22383">
                  <a:moveTo>
                    <a:pt x="33062" y="22384"/>
                  </a:moveTo>
                  <a:cubicBezTo>
                    <a:pt x="47825" y="22384"/>
                    <a:pt x="57064" y="17240"/>
                    <a:pt x="53540" y="11049"/>
                  </a:cubicBezTo>
                  <a:cubicBezTo>
                    <a:pt x="50111" y="4858"/>
                    <a:pt x="35729" y="0"/>
                    <a:pt x="21251" y="0"/>
                  </a:cubicBezTo>
                  <a:cubicBezTo>
                    <a:pt x="6773" y="0"/>
                    <a:pt x="-2467" y="4953"/>
                    <a:pt x="581" y="11049"/>
                  </a:cubicBezTo>
                  <a:cubicBezTo>
                    <a:pt x="3725" y="17240"/>
                    <a:pt x="18298" y="22384"/>
                    <a:pt x="33062" y="22384"/>
                  </a:cubicBezTo>
                  <a:close/>
                </a:path>
              </a:pathLst>
            </a:custGeom>
            <a:grpFill/>
            <a:ln w="9525" cap="flat">
              <a:noFill/>
              <a:prstDash val="solid"/>
              <a:miter/>
            </a:ln>
          </p:spPr>
          <p:txBody>
            <a:bodyPr rtlCol="0" anchor="ctr"/>
            <a:lstStyle/>
            <a:p>
              <a:endParaRPr lang="zh-CN" altLang="en-US"/>
            </a:p>
          </p:txBody>
        </p:sp>
        <p:sp>
          <p:nvSpPr>
            <p:cNvPr id="573" name="任意多边形: 形状 572"/>
            <p:cNvSpPr/>
            <p:nvPr/>
          </p:nvSpPr>
          <p:spPr>
            <a:xfrm>
              <a:off x="6593913" y="3837146"/>
              <a:ext cx="48903" cy="20002"/>
            </a:xfrm>
            <a:custGeom>
              <a:avLst/>
              <a:gdLst>
                <a:gd name="connsiteX0" fmla="*/ 30914 w 48903"/>
                <a:gd name="connsiteY0" fmla="*/ 20002 h 20002"/>
                <a:gd name="connsiteX1" fmla="*/ 47963 w 48903"/>
                <a:gd name="connsiteY1" fmla="*/ 9906 h 20002"/>
                <a:gd name="connsiteX2" fmla="*/ 17960 w 48903"/>
                <a:gd name="connsiteY2" fmla="*/ 0 h 20002"/>
                <a:gd name="connsiteX3" fmla="*/ 815 w 48903"/>
                <a:gd name="connsiteY3" fmla="*/ 9906 h 20002"/>
                <a:gd name="connsiteX4" fmla="*/ 30914 w 48903"/>
                <a:gd name="connsiteY4" fmla="*/ 20002 h 20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03" h="20002">
                  <a:moveTo>
                    <a:pt x="30914" y="20002"/>
                  </a:moveTo>
                  <a:cubicBezTo>
                    <a:pt x="44058" y="20002"/>
                    <a:pt x="51678" y="15430"/>
                    <a:pt x="47963" y="9906"/>
                  </a:cubicBezTo>
                  <a:cubicBezTo>
                    <a:pt x="44249" y="4381"/>
                    <a:pt x="30819" y="0"/>
                    <a:pt x="17960" y="0"/>
                  </a:cubicBezTo>
                  <a:cubicBezTo>
                    <a:pt x="5101" y="0"/>
                    <a:pt x="-2614" y="4381"/>
                    <a:pt x="815" y="9906"/>
                  </a:cubicBezTo>
                  <a:cubicBezTo>
                    <a:pt x="4244" y="15430"/>
                    <a:pt x="17769" y="20002"/>
                    <a:pt x="30914" y="20002"/>
                  </a:cubicBezTo>
                  <a:close/>
                </a:path>
              </a:pathLst>
            </a:custGeom>
            <a:grpFill/>
            <a:ln w="9525" cap="flat">
              <a:noFill/>
              <a:prstDash val="solid"/>
              <a:miter/>
            </a:ln>
          </p:spPr>
          <p:txBody>
            <a:bodyPr rtlCol="0" anchor="ctr"/>
            <a:lstStyle/>
            <a:p>
              <a:endParaRPr lang="zh-CN" altLang="en-US"/>
            </a:p>
          </p:txBody>
        </p:sp>
        <p:sp>
          <p:nvSpPr>
            <p:cNvPr id="574" name="任意多边形: 形状 573"/>
            <p:cNvSpPr/>
            <p:nvPr/>
          </p:nvSpPr>
          <p:spPr>
            <a:xfrm>
              <a:off x="6711624" y="3838384"/>
              <a:ext cx="43580" cy="17526"/>
            </a:xfrm>
            <a:custGeom>
              <a:avLst/>
              <a:gdLst>
                <a:gd name="connsiteX0" fmla="*/ 28551 w 43580"/>
                <a:gd name="connsiteY0" fmla="*/ 17526 h 17526"/>
                <a:gd name="connsiteX1" fmla="*/ 42458 w 43580"/>
                <a:gd name="connsiteY1" fmla="*/ 8668 h 17526"/>
                <a:gd name="connsiteX2" fmla="*/ 15025 w 43580"/>
                <a:gd name="connsiteY2" fmla="*/ 0 h 17526"/>
                <a:gd name="connsiteX3" fmla="*/ 1024 w 43580"/>
                <a:gd name="connsiteY3" fmla="*/ 8668 h 17526"/>
                <a:gd name="connsiteX4" fmla="*/ 28551 w 43580"/>
                <a:gd name="connsiteY4" fmla="*/ 17526 h 17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80" h="17526">
                  <a:moveTo>
                    <a:pt x="28551" y="17526"/>
                  </a:moveTo>
                  <a:cubicBezTo>
                    <a:pt x="40076" y="17526"/>
                    <a:pt x="46267" y="13525"/>
                    <a:pt x="42458" y="8668"/>
                  </a:cubicBezTo>
                  <a:cubicBezTo>
                    <a:pt x="38648" y="3810"/>
                    <a:pt x="26360" y="0"/>
                    <a:pt x="15025" y="0"/>
                  </a:cubicBezTo>
                  <a:cubicBezTo>
                    <a:pt x="3691" y="0"/>
                    <a:pt x="-2596" y="3905"/>
                    <a:pt x="1024" y="8668"/>
                  </a:cubicBezTo>
                  <a:cubicBezTo>
                    <a:pt x="4643" y="13525"/>
                    <a:pt x="16931" y="17526"/>
                    <a:pt x="28551" y="17526"/>
                  </a:cubicBezTo>
                  <a:close/>
                </a:path>
              </a:pathLst>
            </a:custGeom>
            <a:grpFill/>
            <a:ln w="9525" cap="flat">
              <a:noFill/>
              <a:prstDash val="solid"/>
              <a:miter/>
            </a:ln>
          </p:spPr>
          <p:txBody>
            <a:bodyPr rtlCol="0" anchor="ctr"/>
            <a:lstStyle/>
            <a:p>
              <a:endParaRPr lang="zh-CN" altLang="en-US"/>
            </a:p>
          </p:txBody>
        </p:sp>
        <p:sp>
          <p:nvSpPr>
            <p:cNvPr id="575" name="任意多边形: 形状 574"/>
            <p:cNvSpPr/>
            <p:nvPr/>
          </p:nvSpPr>
          <p:spPr>
            <a:xfrm>
              <a:off x="6829705" y="3839622"/>
              <a:ext cx="37447" cy="14954"/>
            </a:xfrm>
            <a:custGeom>
              <a:avLst/>
              <a:gdLst>
                <a:gd name="connsiteX0" fmla="*/ 25341 w 37447"/>
                <a:gd name="connsiteY0" fmla="*/ 14954 h 14954"/>
                <a:gd name="connsiteX1" fmla="*/ 36199 w 37447"/>
                <a:gd name="connsiteY1" fmla="*/ 7429 h 14954"/>
                <a:gd name="connsiteX2" fmla="*/ 12101 w 37447"/>
                <a:gd name="connsiteY2" fmla="*/ 0 h 14954"/>
                <a:gd name="connsiteX3" fmla="*/ 1147 w 37447"/>
                <a:gd name="connsiteY3" fmla="*/ 7429 h 14954"/>
                <a:gd name="connsiteX4" fmla="*/ 25341 w 37447"/>
                <a:gd name="connsiteY4" fmla="*/ 14954 h 14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47" h="14954">
                  <a:moveTo>
                    <a:pt x="25341" y="14954"/>
                  </a:moveTo>
                  <a:cubicBezTo>
                    <a:pt x="35056" y="14954"/>
                    <a:pt x="39914" y="11621"/>
                    <a:pt x="36199" y="7429"/>
                  </a:cubicBezTo>
                  <a:cubicBezTo>
                    <a:pt x="32485" y="3334"/>
                    <a:pt x="21626" y="0"/>
                    <a:pt x="12101" y="0"/>
                  </a:cubicBezTo>
                  <a:cubicBezTo>
                    <a:pt x="2481" y="0"/>
                    <a:pt x="-2377" y="3334"/>
                    <a:pt x="1147" y="7429"/>
                  </a:cubicBezTo>
                  <a:cubicBezTo>
                    <a:pt x="4672" y="11525"/>
                    <a:pt x="15530" y="14954"/>
                    <a:pt x="25341" y="14954"/>
                  </a:cubicBezTo>
                  <a:close/>
                </a:path>
              </a:pathLst>
            </a:custGeom>
            <a:grpFill/>
            <a:ln w="9525" cap="flat">
              <a:noFill/>
              <a:prstDash val="solid"/>
              <a:miter/>
            </a:ln>
          </p:spPr>
          <p:txBody>
            <a:bodyPr rtlCol="0" anchor="ctr"/>
            <a:lstStyle/>
            <a:p>
              <a:endParaRPr lang="zh-CN" altLang="en-US"/>
            </a:p>
          </p:txBody>
        </p:sp>
        <p:sp>
          <p:nvSpPr>
            <p:cNvPr id="576" name="任意多边形: 形状 575"/>
            <p:cNvSpPr/>
            <p:nvPr/>
          </p:nvSpPr>
          <p:spPr>
            <a:xfrm>
              <a:off x="6947415" y="3840861"/>
              <a:ext cx="31985" cy="12477"/>
            </a:xfrm>
            <a:custGeom>
              <a:avLst/>
              <a:gdLst>
                <a:gd name="connsiteX0" fmla="*/ 22312 w 31985"/>
                <a:gd name="connsiteY0" fmla="*/ 12478 h 12477"/>
                <a:gd name="connsiteX1" fmla="*/ 30599 w 31985"/>
                <a:gd name="connsiteY1" fmla="*/ 6191 h 12477"/>
                <a:gd name="connsiteX2" fmla="*/ 9644 w 31985"/>
                <a:gd name="connsiteY2" fmla="*/ 0 h 12477"/>
                <a:gd name="connsiteX3" fmla="*/ 1262 w 31985"/>
                <a:gd name="connsiteY3" fmla="*/ 6191 h 12477"/>
                <a:gd name="connsiteX4" fmla="*/ 22312 w 31985"/>
                <a:gd name="connsiteY4" fmla="*/ 12478 h 12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85" h="12477">
                  <a:moveTo>
                    <a:pt x="22312" y="12478"/>
                  </a:moveTo>
                  <a:cubicBezTo>
                    <a:pt x="30504" y="12478"/>
                    <a:pt x="34219" y="9620"/>
                    <a:pt x="30599" y="6191"/>
                  </a:cubicBezTo>
                  <a:cubicBezTo>
                    <a:pt x="27075" y="2762"/>
                    <a:pt x="17645" y="0"/>
                    <a:pt x="9644" y="0"/>
                  </a:cubicBezTo>
                  <a:cubicBezTo>
                    <a:pt x="1643" y="0"/>
                    <a:pt x="-2167" y="2762"/>
                    <a:pt x="1262" y="6191"/>
                  </a:cubicBezTo>
                  <a:cubicBezTo>
                    <a:pt x="4691" y="9620"/>
                    <a:pt x="14121" y="12478"/>
                    <a:pt x="22312" y="12478"/>
                  </a:cubicBezTo>
                  <a:close/>
                </a:path>
              </a:pathLst>
            </a:custGeom>
            <a:grpFill/>
            <a:ln w="9525" cap="flat">
              <a:noFill/>
              <a:prstDash val="solid"/>
              <a:miter/>
            </a:ln>
          </p:spPr>
          <p:txBody>
            <a:bodyPr rtlCol="0" anchor="ctr"/>
            <a:lstStyle/>
            <a:p>
              <a:endParaRPr lang="zh-CN" altLang="en-US"/>
            </a:p>
          </p:txBody>
        </p:sp>
        <p:sp>
          <p:nvSpPr>
            <p:cNvPr id="577" name="任意多边形: 形状 576"/>
            <p:cNvSpPr/>
            <p:nvPr/>
          </p:nvSpPr>
          <p:spPr>
            <a:xfrm>
              <a:off x="7065202" y="3842099"/>
              <a:ext cx="26297" cy="10001"/>
            </a:xfrm>
            <a:custGeom>
              <a:avLst/>
              <a:gdLst>
                <a:gd name="connsiteX0" fmla="*/ 18921 w 26297"/>
                <a:gd name="connsiteY0" fmla="*/ 10001 h 10001"/>
                <a:gd name="connsiteX1" fmla="*/ 24921 w 26297"/>
                <a:gd name="connsiteY1" fmla="*/ 4953 h 10001"/>
                <a:gd name="connsiteX2" fmla="*/ 7395 w 26297"/>
                <a:gd name="connsiteY2" fmla="*/ 0 h 10001"/>
                <a:gd name="connsiteX3" fmla="*/ 1300 w 26297"/>
                <a:gd name="connsiteY3" fmla="*/ 4953 h 10001"/>
                <a:gd name="connsiteX4" fmla="*/ 18921 w 26297"/>
                <a:gd name="connsiteY4" fmla="*/ 10001 h 10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97" h="10001">
                  <a:moveTo>
                    <a:pt x="18921" y="10001"/>
                  </a:moveTo>
                  <a:cubicBezTo>
                    <a:pt x="25493" y="10001"/>
                    <a:pt x="28160" y="7715"/>
                    <a:pt x="24921" y="4953"/>
                  </a:cubicBezTo>
                  <a:cubicBezTo>
                    <a:pt x="21778" y="2191"/>
                    <a:pt x="13968" y="0"/>
                    <a:pt x="7395" y="0"/>
                  </a:cubicBezTo>
                  <a:cubicBezTo>
                    <a:pt x="918" y="0"/>
                    <a:pt x="-1844" y="2191"/>
                    <a:pt x="1300" y="4953"/>
                  </a:cubicBezTo>
                  <a:cubicBezTo>
                    <a:pt x="4538" y="7715"/>
                    <a:pt x="12348" y="10001"/>
                    <a:pt x="18921" y="10001"/>
                  </a:cubicBezTo>
                  <a:close/>
                </a:path>
              </a:pathLst>
            </a:custGeom>
            <a:grpFill/>
            <a:ln w="9525" cap="flat">
              <a:noFill/>
              <a:prstDash val="solid"/>
              <a:miter/>
            </a:ln>
          </p:spPr>
          <p:txBody>
            <a:bodyPr rtlCol="0" anchor="ctr"/>
            <a:lstStyle/>
            <a:p>
              <a:endParaRPr lang="zh-CN" altLang="en-US"/>
            </a:p>
          </p:txBody>
        </p:sp>
        <p:sp>
          <p:nvSpPr>
            <p:cNvPr id="578" name="任意多边形: 形状 577"/>
            <p:cNvSpPr/>
            <p:nvPr/>
          </p:nvSpPr>
          <p:spPr>
            <a:xfrm>
              <a:off x="7182888" y="3843146"/>
              <a:ext cx="20991" cy="7810"/>
            </a:xfrm>
            <a:custGeom>
              <a:avLst/>
              <a:gdLst>
                <a:gd name="connsiteX0" fmla="*/ 15439 w 20991"/>
                <a:gd name="connsiteY0" fmla="*/ 7811 h 7810"/>
                <a:gd name="connsiteX1" fmla="*/ 19725 w 20991"/>
                <a:gd name="connsiteY1" fmla="*/ 3905 h 7810"/>
                <a:gd name="connsiteX2" fmla="*/ 5533 w 20991"/>
                <a:gd name="connsiteY2" fmla="*/ 0 h 7810"/>
                <a:gd name="connsiteX3" fmla="*/ 1247 w 20991"/>
                <a:gd name="connsiteY3" fmla="*/ 3905 h 7810"/>
                <a:gd name="connsiteX4" fmla="*/ 15439 w 20991"/>
                <a:gd name="connsiteY4" fmla="*/ 7811 h 7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91" h="7810">
                  <a:moveTo>
                    <a:pt x="15439" y="7811"/>
                  </a:moveTo>
                  <a:cubicBezTo>
                    <a:pt x="20583" y="7811"/>
                    <a:pt x="22488" y="6001"/>
                    <a:pt x="19725" y="3905"/>
                  </a:cubicBezTo>
                  <a:cubicBezTo>
                    <a:pt x="16963" y="1715"/>
                    <a:pt x="10582" y="0"/>
                    <a:pt x="5533" y="0"/>
                  </a:cubicBezTo>
                  <a:cubicBezTo>
                    <a:pt x="485" y="0"/>
                    <a:pt x="-1515" y="1715"/>
                    <a:pt x="1247" y="3905"/>
                  </a:cubicBezTo>
                  <a:cubicBezTo>
                    <a:pt x="4009" y="6096"/>
                    <a:pt x="10391" y="7811"/>
                    <a:pt x="15439" y="7811"/>
                  </a:cubicBezTo>
                  <a:close/>
                </a:path>
              </a:pathLst>
            </a:custGeom>
            <a:grpFill/>
            <a:ln w="9525" cap="flat">
              <a:noFill/>
              <a:prstDash val="solid"/>
              <a:miter/>
            </a:ln>
          </p:spPr>
          <p:txBody>
            <a:bodyPr rtlCol="0" anchor="ctr"/>
            <a:lstStyle/>
            <a:p>
              <a:endParaRPr lang="zh-CN" altLang="en-US"/>
            </a:p>
          </p:txBody>
        </p:sp>
        <p:sp>
          <p:nvSpPr>
            <p:cNvPr id="579" name="任意多边形: 形状 578"/>
            <p:cNvSpPr/>
            <p:nvPr/>
          </p:nvSpPr>
          <p:spPr>
            <a:xfrm>
              <a:off x="7300244" y="3844099"/>
              <a:ext cx="16288" cy="5905"/>
            </a:xfrm>
            <a:custGeom>
              <a:avLst/>
              <a:gdLst>
                <a:gd name="connsiteX0" fmla="*/ 12288 w 16288"/>
                <a:gd name="connsiteY0" fmla="*/ 5905 h 5905"/>
                <a:gd name="connsiteX1" fmla="*/ 15145 w 16288"/>
                <a:gd name="connsiteY1" fmla="*/ 2953 h 5905"/>
                <a:gd name="connsiteX2" fmla="*/ 4001 w 16288"/>
                <a:gd name="connsiteY2" fmla="*/ 0 h 5905"/>
                <a:gd name="connsiteX3" fmla="*/ 1143 w 16288"/>
                <a:gd name="connsiteY3" fmla="*/ 2953 h 5905"/>
                <a:gd name="connsiteX4" fmla="*/ 12288 w 16288"/>
                <a:gd name="connsiteY4" fmla="*/ 5905 h 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88" h="5905">
                  <a:moveTo>
                    <a:pt x="12288" y="5905"/>
                  </a:moveTo>
                  <a:cubicBezTo>
                    <a:pt x="16193" y="5905"/>
                    <a:pt x="17431" y="4572"/>
                    <a:pt x="15145" y="2953"/>
                  </a:cubicBezTo>
                  <a:cubicBezTo>
                    <a:pt x="12859" y="1333"/>
                    <a:pt x="7906" y="0"/>
                    <a:pt x="4001" y="0"/>
                  </a:cubicBezTo>
                  <a:cubicBezTo>
                    <a:pt x="96" y="0"/>
                    <a:pt x="-1143" y="1333"/>
                    <a:pt x="1143" y="2953"/>
                  </a:cubicBezTo>
                  <a:cubicBezTo>
                    <a:pt x="3429" y="4572"/>
                    <a:pt x="8382" y="5905"/>
                    <a:pt x="12288" y="5905"/>
                  </a:cubicBezTo>
                  <a:close/>
                </a:path>
              </a:pathLst>
            </a:custGeom>
            <a:grpFill/>
            <a:ln w="9525" cap="flat">
              <a:noFill/>
              <a:prstDash val="solid"/>
              <a:miter/>
            </a:ln>
          </p:spPr>
          <p:txBody>
            <a:bodyPr rtlCol="0" anchor="ctr"/>
            <a:lstStyle/>
            <a:p>
              <a:endParaRPr lang="zh-CN" altLang="en-US"/>
            </a:p>
          </p:txBody>
        </p:sp>
        <p:sp>
          <p:nvSpPr>
            <p:cNvPr id="580" name="任意多边形: 形状 579"/>
            <p:cNvSpPr/>
            <p:nvPr/>
          </p:nvSpPr>
          <p:spPr>
            <a:xfrm>
              <a:off x="7417725" y="3845051"/>
              <a:ext cx="11355" cy="4000"/>
            </a:xfrm>
            <a:custGeom>
              <a:avLst/>
              <a:gdLst>
                <a:gd name="connsiteX0" fmla="*/ 8726 w 11355"/>
                <a:gd name="connsiteY0" fmla="*/ 4001 h 4000"/>
                <a:gd name="connsiteX1" fmla="*/ 10440 w 11355"/>
                <a:gd name="connsiteY1" fmla="*/ 2000 h 4000"/>
                <a:gd name="connsiteX2" fmla="*/ 2630 w 11355"/>
                <a:gd name="connsiteY2" fmla="*/ 0 h 4000"/>
                <a:gd name="connsiteX3" fmla="*/ 915 w 11355"/>
                <a:gd name="connsiteY3" fmla="*/ 2000 h 4000"/>
                <a:gd name="connsiteX4" fmla="*/ 8726 w 11355"/>
                <a:gd name="connsiteY4" fmla="*/ 4001 h 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5" h="4000">
                  <a:moveTo>
                    <a:pt x="8726" y="4001"/>
                  </a:moveTo>
                  <a:cubicBezTo>
                    <a:pt x="11393" y="4001"/>
                    <a:pt x="12155" y="3143"/>
                    <a:pt x="10440" y="2000"/>
                  </a:cubicBezTo>
                  <a:cubicBezTo>
                    <a:pt x="8726" y="857"/>
                    <a:pt x="5202" y="0"/>
                    <a:pt x="2630" y="0"/>
                  </a:cubicBezTo>
                  <a:cubicBezTo>
                    <a:pt x="-37" y="0"/>
                    <a:pt x="-799" y="953"/>
                    <a:pt x="915" y="2000"/>
                  </a:cubicBezTo>
                  <a:cubicBezTo>
                    <a:pt x="2630" y="3143"/>
                    <a:pt x="6154" y="4001"/>
                    <a:pt x="8726" y="4001"/>
                  </a:cubicBezTo>
                  <a:close/>
                </a:path>
              </a:pathLst>
            </a:custGeom>
            <a:grpFill/>
            <a:ln w="9525" cap="flat">
              <a:noFill/>
              <a:prstDash val="solid"/>
              <a:miter/>
            </a:ln>
          </p:spPr>
          <p:txBody>
            <a:bodyPr rtlCol="0" anchor="ctr"/>
            <a:lstStyle/>
            <a:p>
              <a:endParaRPr lang="zh-CN" altLang="en-US"/>
            </a:p>
          </p:txBody>
        </p:sp>
        <p:sp>
          <p:nvSpPr>
            <p:cNvPr id="581" name="任意多边形: 形状 580"/>
            <p:cNvSpPr/>
            <p:nvPr/>
          </p:nvSpPr>
          <p:spPr>
            <a:xfrm>
              <a:off x="7534949" y="3845813"/>
              <a:ext cx="7032" cy="2476"/>
            </a:xfrm>
            <a:custGeom>
              <a:avLst/>
              <a:gdLst>
                <a:gd name="connsiteX0" fmla="*/ 5517 w 7032"/>
                <a:gd name="connsiteY0" fmla="*/ 2477 h 2476"/>
                <a:gd name="connsiteX1" fmla="*/ 6374 w 7032"/>
                <a:gd name="connsiteY1" fmla="*/ 1238 h 2476"/>
                <a:gd name="connsiteX2" fmla="*/ 1516 w 7032"/>
                <a:gd name="connsiteY2" fmla="*/ 0 h 2476"/>
                <a:gd name="connsiteX3" fmla="*/ 659 w 7032"/>
                <a:gd name="connsiteY3" fmla="*/ 1238 h 2476"/>
                <a:gd name="connsiteX4" fmla="*/ 5517 w 7032"/>
                <a:gd name="connsiteY4" fmla="*/ 2477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2" h="2476">
                  <a:moveTo>
                    <a:pt x="5517" y="2477"/>
                  </a:moveTo>
                  <a:cubicBezTo>
                    <a:pt x="7136" y="2477"/>
                    <a:pt x="7517" y="1905"/>
                    <a:pt x="6374" y="1238"/>
                  </a:cubicBezTo>
                  <a:cubicBezTo>
                    <a:pt x="5231" y="572"/>
                    <a:pt x="3135" y="0"/>
                    <a:pt x="1516" y="0"/>
                  </a:cubicBezTo>
                  <a:cubicBezTo>
                    <a:pt x="-103" y="0"/>
                    <a:pt x="-484" y="572"/>
                    <a:pt x="659" y="1238"/>
                  </a:cubicBezTo>
                  <a:cubicBezTo>
                    <a:pt x="1707" y="1905"/>
                    <a:pt x="3897" y="2477"/>
                    <a:pt x="5517" y="2477"/>
                  </a:cubicBezTo>
                  <a:close/>
                </a:path>
              </a:pathLst>
            </a:custGeom>
            <a:grpFill/>
            <a:ln w="9525" cap="flat">
              <a:noFill/>
              <a:prstDash val="solid"/>
              <a:miter/>
            </a:ln>
          </p:spPr>
          <p:txBody>
            <a:bodyPr rtlCol="0" anchor="ctr"/>
            <a:lstStyle/>
            <a:p>
              <a:endParaRPr lang="zh-CN" altLang="en-US"/>
            </a:p>
          </p:txBody>
        </p:sp>
        <p:sp>
          <p:nvSpPr>
            <p:cNvPr id="582" name="任意多边形: 形状 581"/>
            <p:cNvSpPr/>
            <p:nvPr/>
          </p:nvSpPr>
          <p:spPr>
            <a:xfrm>
              <a:off x="7651855" y="3846480"/>
              <a:ext cx="3153" cy="1142"/>
            </a:xfrm>
            <a:custGeom>
              <a:avLst/>
              <a:gdLst>
                <a:gd name="connsiteX0" fmla="*/ 2529 w 3153"/>
                <a:gd name="connsiteY0" fmla="*/ 1143 h 1142"/>
                <a:gd name="connsiteX1" fmla="*/ 2815 w 3153"/>
                <a:gd name="connsiteY1" fmla="*/ 571 h 1142"/>
                <a:gd name="connsiteX2" fmla="*/ 624 w 3153"/>
                <a:gd name="connsiteY2" fmla="*/ 0 h 1142"/>
                <a:gd name="connsiteX3" fmla="*/ 338 w 3153"/>
                <a:gd name="connsiteY3" fmla="*/ 571 h 1142"/>
                <a:gd name="connsiteX4" fmla="*/ 2529 w 3153"/>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3" h="1142">
                  <a:moveTo>
                    <a:pt x="2529" y="1143"/>
                  </a:moveTo>
                  <a:cubicBezTo>
                    <a:pt x="3196" y="1143"/>
                    <a:pt x="3386" y="857"/>
                    <a:pt x="2815" y="571"/>
                  </a:cubicBezTo>
                  <a:cubicBezTo>
                    <a:pt x="2339" y="286"/>
                    <a:pt x="1291" y="0"/>
                    <a:pt x="624" y="0"/>
                  </a:cubicBezTo>
                  <a:cubicBezTo>
                    <a:pt x="-43" y="0"/>
                    <a:pt x="-233" y="286"/>
                    <a:pt x="338" y="571"/>
                  </a:cubicBezTo>
                  <a:cubicBezTo>
                    <a:pt x="815" y="857"/>
                    <a:pt x="1862" y="1143"/>
                    <a:pt x="2529" y="1143"/>
                  </a:cubicBezTo>
                  <a:close/>
                </a:path>
              </a:pathLst>
            </a:custGeom>
            <a:grpFill/>
            <a:ln w="9525" cap="flat">
              <a:noFill/>
              <a:prstDash val="solid"/>
              <a:miter/>
            </a:ln>
          </p:spPr>
          <p:txBody>
            <a:bodyPr rtlCol="0" anchor="ctr"/>
            <a:lstStyle/>
            <a:p>
              <a:endParaRPr lang="zh-CN" altLang="en-US"/>
            </a:p>
          </p:txBody>
        </p:sp>
        <p:sp>
          <p:nvSpPr>
            <p:cNvPr id="583" name="任意多边形: 形状 582"/>
            <p:cNvSpPr/>
            <p:nvPr/>
          </p:nvSpPr>
          <p:spPr>
            <a:xfrm>
              <a:off x="7768050" y="3846957"/>
              <a:ext cx="872" cy="190"/>
            </a:xfrm>
            <a:custGeom>
              <a:avLst/>
              <a:gdLst>
                <a:gd name="connsiteX0" fmla="*/ 729 w 872"/>
                <a:gd name="connsiteY0" fmla="*/ 190 h 190"/>
                <a:gd name="connsiteX1" fmla="*/ 729 w 872"/>
                <a:gd name="connsiteY1" fmla="*/ 95 h 190"/>
                <a:gd name="connsiteX2" fmla="*/ 158 w 872"/>
                <a:gd name="connsiteY2" fmla="*/ 0 h 190"/>
                <a:gd name="connsiteX3" fmla="*/ 62 w 872"/>
                <a:gd name="connsiteY3" fmla="*/ 95 h 190"/>
                <a:gd name="connsiteX4" fmla="*/ 729 w 872"/>
                <a:gd name="connsiteY4" fmla="*/ 190 h 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2" h="190">
                  <a:moveTo>
                    <a:pt x="729" y="190"/>
                  </a:moveTo>
                  <a:cubicBezTo>
                    <a:pt x="920" y="190"/>
                    <a:pt x="920" y="95"/>
                    <a:pt x="729" y="95"/>
                  </a:cubicBezTo>
                  <a:cubicBezTo>
                    <a:pt x="634" y="0"/>
                    <a:pt x="348" y="0"/>
                    <a:pt x="158" y="0"/>
                  </a:cubicBezTo>
                  <a:cubicBezTo>
                    <a:pt x="-33" y="0"/>
                    <a:pt x="-33" y="95"/>
                    <a:pt x="62" y="95"/>
                  </a:cubicBezTo>
                  <a:cubicBezTo>
                    <a:pt x="253" y="190"/>
                    <a:pt x="539" y="190"/>
                    <a:pt x="729" y="190"/>
                  </a:cubicBezTo>
                  <a:close/>
                </a:path>
              </a:pathLst>
            </a:custGeom>
            <a:grpFill/>
            <a:ln w="9525" cap="flat">
              <a:noFill/>
              <a:prstDash val="solid"/>
              <a:miter/>
            </a:ln>
          </p:spPr>
          <p:txBody>
            <a:bodyPr rtlCol="0" anchor="ctr"/>
            <a:lstStyle/>
            <a:p>
              <a:endParaRPr lang="zh-CN" altLang="en-US"/>
            </a:p>
          </p:txBody>
        </p:sp>
        <p:sp>
          <p:nvSpPr>
            <p:cNvPr id="584" name="任意多边形: 形状 583"/>
            <p:cNvSpPr/>
            <p:nvPr/>
          </p:nvSpPr>
          <p:spPr>
            <a:xfrm>
              <a:off x="4284400" y="3898296"/>
              <a:ext cx="810" cy="380"/>
            </a:xfrm>
            <a:custGeom>
              <a:avLst/>
              <a:gdLst>
                <a:gd name="connsiteX0" fmla="*/ 135 w 810"/>
                <a:gd name="connsiteY0" fmla="*/ 381 h 380"/>
                <a:gd name="connsiteX1" fmla="*/ 706 w 810"/>
                <a:gd name="connsiteY1" fmla="*/ 190 h 380"/>
                <a:gd name="connsiteX2" fmla="*/ 611 w 810"/>
                <a:gd name="connsiteY2" fmla="*/ 0 h 380"/>
                <a:gd name="connsiteX3" fmla="*/ 39 w 810"/>
                <a:gd name="connsiteY3" fmla="*/ 190 h 380"/>
                <a:gd name="connsiteX4" fmla="*/ 135 w 810"/>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 h="380">
                  <a:moveTo>
                    <a:pt x="135" y="381"/>
                  </a:moveTo>
                  <a:cubicBezTo>
                    <a:pt x="325" y="381"/>
                    <a:pt x="611" y="286"/>
                    <a:pt x="706" y="190"/>
                  </a:cubicBezTo>
                  <a:cubicBezTo>
                    <a:pt x="897" y="95"/>
                    <a:pt x="801" y="0"/>
                    <a:pt x="611" y="0"/>
                  </a:cubicBezTo>
                  <a:cubicBezTo>
                    <a:pt x="420" y="0"/>
                    <a:pt x="135" y="95"/>
                    <a:pt x="39" y="190"/>
                  </a:cubicBezTo>
                  <a:cubicBezTo>
                    <a:pt x="-56" y="286"/>
                    <a:pt x="39" y="381"/>
                    <a:pt x="135" y="381"/>
                  </a:cubicBezTo>
                  <a:close/>
                </a:path>
              </a:pathLst>
            </a:custGeom>
            <a:grpFill/>
            <a:ln w="9525" cap="flat">
              <a:noFill/>
              <a:prstDash val="solid"/>
              <a:miter/>
            </a:ln>
          </p:spPr>
          <p:txBody>
            <a:bodyPr rtlCol="0" anchor="ctr"/>
            <a:lstStyle/>
            <a:p>
              <a:endParaRPr lang="zh-CN" altLang="en-US"/>
            </a:p>
          </p:txBody>
        </p:sp>
        <p:sp>
          <p:nvSpPr>
            <p:cNvPr id="585" name="任意多边形: 形状 584"/>
            <p:cNvSpPr/>
            <p:nvPr/>
          </p:nvSpPr>
          <p:spPr>
            <a:xfrm>
              <a:off x="4404544" y="3897915"/>
              <a:ext cx="3290" cy="1143"/>
            </a:xfrm>
            <a:custGeom>
              <a:avLst/>
              <a:gdLst>
                <a:gd name="connsiteX0" fmla="*/ 672 w 3290"/>
                <a:gd name="connsiteY0" fmla="*/ 1143 h 1143"/>
                <a:gd name="connsiteX1" fmla="*/ 2958 w 3290"/>
                <a:gd name="connsiteY1" fmla="*/ 571 h 1143"/>
                <a:gd name="connsiteX2" fmla="*/ 2577 w 3290"/>
                <a:gd name="connsiteY2" fmla="*/ 0 h 1143"/>
                <a:gd name="connsiteX3" fmla="*/ 291 w 3290"/>
                <a:gd name="connsiteY3" fmla="*/ 571 h 1143"/>
                <a:gd name="connsiteX4" fmla="*/ 672 w 3290"/>
                <a:gd name="connsiteY4" fmla="*/ 1143 h 1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0" h="1143">
                  <a:moveTo>
                    <a:pt x="672" y="1143"/>
                  </a:moveTo>
                  <a:cubicBezTo>
                    <a:pt x="1434" y="1143"/>
                    <a:pt x="2482" y="857"/>
                    <a:pt x="2958" y="571"/>
                  </a:cubicBezTo>
                  <a:cubicBezTo>
                    <a:pt x="3530" y="286"/>
                    <a:pt x="3339" y="0"/>
                    <a:pt x="2577" y="0"/>
                  </a:cubicBezTo>
                  <a:cubicBezTo>
                    <a:pt x="1815" y="0"/>
                    <a:pt x="767" y="286"/>
                    <a:pt x="291" y="571"/>
                  </a:cubicBezTo>
                  <a:cubicBezTo>
                    <a:pt x="-185" y="953"/>
                    <a:pt x="-90" y="1143"/>
                    <a:pt x="672" y="1143"/>
                  </a:cubicBezTo>
                  <a:close/>
                </a:path>
              </a:pathLst>
            </a:custGeom>
            <a:grpFill/>
            <a:ln w="9525" cap="flat">
              <a:noFill/>
              <a:prstDash val="solid"/>
              <a:miter/>
            </a:ln>
          </p:spPr>
          <p:txBody>
            <a:bodyPr rtlCol="0" anchor="ctr"/>
            <a:lstStyle/>
            <a:p>
              <a:endParaRPr lang="zh-CN" altLang="en-US"/>
            </a:p>
          </p:txBody>
        </p:sp>
        <p:sp>
          <p:nvSpPr>
            <p:cNvPr id="586" name="任意多边形: 形状 585"/>
            <p:cNvSpPr/>
            <p:nvPr/>
          </p:nvSpPr>
          <p:spPr>
            <a:xfrm>
              <a:off x="4524354" y="3897249"/>
              <a:ext cx="6491" cy="2476"/>
            </a:xfrm>
            <a:custGeom>
              <a:avLst/>
              <a:gdLst>
                <a:gd name="connsiteX0" fmla="*/ 1448 w 6491"/>
                <a:gd name="connsiteY0" fmla="*/ 2476 h 2476"/>
                <a:gd name="connsiteX1" fmla="*/ 5925 w 6491"/>
                <a:gd name="connsiteY1" fmla="*/ 1238 h 2476"/>
                <a:gd name="connsiteX2" fmla="*/ 5068 w 6491"/>
                <a:gd name="connsiteY2" fmla="*/ 0 h 2476"/>
                <a:gd name="connsiteX3" fmla="*/ 591 w 6491"/>
                <a:gd name="connsiteY3" fmla="*/ 1238 h 2476"/>
                <a:gd name="connsiteX4" fmla="*/ 1448 w 6491"/>
                <a:gd name="connsiteY4" fmla="*/ 2476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1" h="2476">
                  <a:moveTo>
                    <a:pt x="1448" y="2476"/>
                  </a:moveTo>
                  <a:cubicBezTo>
                    <a:pt x="2972" y="2476"/>
                    <a:pt x="4973" y="1905"/>
                    <a:pt x="5925" y="1238"/>
                  </a:cubicBezTo>
                  <a:cubicBezTo>
                    <a:pt x="6973" y="571"/>
                    <a:pt x="6497" y="0"/>
                    <a:pt x="5068" y="0"/>
                  </a:cubicBezTo>
                  <a:cubicBezTo>
                    <a:pt x="3544" y="0"/>
                    <a:pt x="1544" y="571"/>
                    <a:pt x="591" y="1238"/>
                  </a:cubicBezTo>
                  <a:cubicBezTo>
                    <a:pt x="-457" y="1905"/>
                    <a:pt x="-76" y="2476"/>
                    <a:pt x="1448" y="2476"/>
                  </a:cubicBezTo>
                  <a:close/>
                </a:path>
              </a:pathLst>
            </a:custGeom>
            <a:grpFill/>
            <a:ln w="9525" cap="flat">
              <a:noFill/>
              <a:prstDash val="solid"/>
              <a:miter/>
            </a:ln>
          </p:spPr>
          <p:txBody>
            <a:bodyPr rtlCol="0" anchor="ctr"/>
            <a:lstStyle/>
            <a:p>
              <a:endParaRPr lang="zh-CN" altLang="en-US"/>
            </a:p>
          </p:txBody>
        </p:sp>
        <p:sp>
          <p:nvSpPr>
            <p:cNvPr id="587" name="任意多边形: 形状 586"/>
            <p:cNvSpPr/>
            <p:nvPr/>
          </p:nvSpPr>
          <p:spPr>
            <a:xfrm>
              <a:off x="4643376" y="3896391"/>
              <a:ext cx="11075" cy="4190"/>
            </a:xfrm>
            <a:custGeom>
              <a:avLst/>
              <a:gdLst>
                <a:gd name="connsiteX0" fmla="*/ 2633 w 11075"/>
                <a:gd name="connsiteY0" fmla="*/ 4191 h 4190"/>
                <a:gd name="connsiteX1" fmla="*/ 10253 w 11075"/>
                <a:gd name="connsiteY1" fmla="*/ 2095 h 4190"/>
                <a:gd name="connsiteX2" fmla="*/ 8443 w 11075"/>
                <a:gd name="connsiteY2" fmla="*/ 0 h 4190"/>
                <a:gd name="connsiteX3" fmla="*/ 823 w 11075"/>
                <a:gd name="connsiteY3" fmla="*/ 2095 h 4190"/>
                <a:gd name="connsiteX4" fmla="*/ 2633 w 11075"/>
                <a:gd name="connsiteY4" fmla="*/ 4191 h 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75" h="4190">
                  <a:moveTo>
                    <a:pt x="2633" y="4191"/>
                  </a:moveTo>
                  <a:cubicBezTo>
                    <a:pt x="5204" y="4191"/>
                    <a:pt x="8633" y="3238"/>
                    <a:pt x="10253" y="2095"/>
                  </a:cubicBezTo>
                  <a:cubicBezTo>
                    <a:pt x="11872" y="952"/>
                    <a:pt x="11015" y="0"/>
                    <a:pt x="8443" y="0"/>
                  </a:cubicBezTo>
                  <a:cubicBezTo>
                    <a:pt x="5871" y="0"/>
                    <a:pt x="2442" y="952"/>
                    <a:pt x="823" y="2095"/>
                  </a:cubicBezTo>
                  <a:cubicBezTo>
                    <a:pt x="-796" y="3238"/>
                    <a:pt x="61" y="4191"/>
                    <a:pt x="2633" y="4191"/>
                  </a:cubicBezTo>
                  <a:close/>
                </a:path>
              </a:pathLst>
            </a:custGeom>
            <a:grpFill/>
            <a:ln w="9525" cap="flat">
              <a:noFill/>
              <a:prstDash val="solid"/>
              <a:miter/>
            </a:ln>
          </p:spPr>
          <p:txBody>
            <a:bodyPr rtlCol="0" anchor="ctr"/>
            <a:lstStyle/>
            <a:p>
              <a:endParaRPr lang="zh-CN" altLang="en-US"/>
            </a:p>
          </p:txBody>
        </p:sp>
        <p:sp>
          <p:nvSpPr>
            <p:cNvPr id="588" name="任意多边形: 形状 587"/>
            <p:cNvSpPr/>
            <p:nvPr/>
          </p:nvSpPr>
          <p:spPr>
            <a:xfrm>
              <a:off x="4762583" y="3895439"/>
              <a:ext cx="15481" cy="6095"/>
            </a:xfrm>
            <a:custGeom>
              <a:avLst/>
              <a:gdLst>
                <a:gd name="connsiteX0" fmla="*/ 3916 w 15481"/>
                <a:gd name="connsiteY0" fmla="*/ 6096 h 6095"/>
                <a:gd name="connsiteX1" fmla="*/ 14489 w 15481"/>
                <a:gd name="connsiteY1" fmla="*/ 3048 h 6095"/>
                <a:gd name="connsiteX2" fmla="*/ 11536 w 15481"/>
                <a:gd name="connsiteY2" fmla="*/ 0 h 6095"/>
                <a:gd name="connsiteX3" fmla="*/ 1059 w 15481"/>
                <a:gd name="connsiteY3" fmla="*/ 3048 h 6095"/>
                <a:gd name="connsiteX4" fmla="*/ 3916 w 15481"/>
                <a:gd name="connsiteY4" fmla="*/ 6096 h 6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81" h="6095">
                  <a:moveTo>
                    <a:pt x="3916" y="6096"/>
                  </a:moveTo>
                  <a:cubicBezTo>
                    <a:pt x="7631" y="6096"/>
                    <a:pt x="12393" y="4763"/>
                    <a:pt x="14489" y="3048"/>
                  </a:cubicBezTo>
                  <a:cubicBezTo>
                    <a:pt x="16584" y="1429"/>
                    <a:pt x="15251" y="0"/>
                    <a:pt x="11536" y="0"/>
                  </a:cubicBezTo>
                  <a:cubicBezTo>
                    <a:pt x="7821" y="0"/>
                    <a:pt x="3154" y="1333"/>
                    <a:pt x="1059" y="3048"/>
                  </a:cubicBezTo>
                  <a:cubicBezTo>
                    <a:pt x="-1132" y="4763"/>
                    <a:pt x="201" y="6096"/>
                    <a:pt x="3916" y="6096"/>
                  </a:cubicBezTo>
                  <a:close/>
                </a:path>
              </a:pathLst>
            </a:custGeom>
            <a:grpFill/>
            <a:ln w="9525" cap="flat">
              <a:noFill/>
              <a:prstDash val="solid"/>
              <a:miter/>
            </a:ln>
          </p:spPr>
          <p:txBody>
            <a:bodyPr rtlCol="0" anchor="ctr"/>
            <a:lstStyle/>
            <a:p>
              <a:endParaRPr lang="zh-CN" altLang="en-US"/>
            </a:p>
          </p:txBody>
        </p:sp>
        <p:sp>
          <p:nvSpPr>
            <p:cNvPr id="589" name="任意多边形: 形状 588"/>
            <p:cNvSpPr/>
            <p:nvPr/>
          </p:nvSpPr>
          <p:spPr>
            <a:xfrm>
              <a:off x="4881488" y="3894391"/>
              <a:ext cx="20435" cy="8191"/>
            </a:xfrm>
            <a:custGeom>
              <a:avLst/>
              <a:gdLst>
                <a:gd name="connsiteX0" fmla="*/ 5598 w 20435"/>
                <a:gd name="connsiteY0" fmla="*/ 8192 h 8191"/>
                <a:gd name="connsiteX1" fmla="*/ 19314 w 20435"/>
                <a:gd name="connsiteY1" fmla="*/ 4096 h 8191"/>
                <a:gd name="connsiteX2" fmla="*/ 14838 w 20435"/>
                <a:gd name="connsiteY2" fmla="*/ 0 h 8191"/>
                <a:gd name="connsiteX3" fmla="*/ 1122 w 20435"/>
                <a:gd name="connsiteY3" fmla="*/ 4096 h 8191"/>
                <a:gd name="connsiteX4" fmla="*/ 5598 w 20435"/>
                <a:gd name="connsiteY4" fmla="*/ 8192 h 8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5" h="8191">
                  <a:moveTo>
                    <a:pt x="5598" y="8192"/>
                  </a:moveTo>
                  <a:cubicBezTo>
                    <a:pt x="10647" y="8192"/>
                    <a:pt x="16838" y="6382"/>
                    <a:pt x="19314" y="4096"/>
                  </a:cubicBezTo>
                  <a:cubicBezTo>
                    <a:pt x="21886" y="1810"/>
                    <a:pt x="19886" y="0"/>
                    <a:pt x="14838" y="0"/>
                  </a:cubicBezTo>
                  <a:cubicBezTo>
                    <a:pt x="9884" y="0"/>
                    <a:pt x="3693" y="1810"/>
                    <a:pt x="1122" y="4096"/>
                  </a:cubicBezTo>
                  <a:cubicBezTo>
                    <a:pt x="-1450" y="6382"/>
                    <a:pt x="550" y="8192"/>
                    <a:pt x="5598" y="8192"/>
                  </a:cubicBezTo>
                  <a:close/>
                </a:path>
              </a:pathLst>
            </a:custGeom>
            <a:grpFill/>
            <a:ln w="9525" cap="flat">
              <a:noFill/>
              <a:prstDash val="solid"/>
              <a:miter/>
            </a:ln>
          </p:spPr>
          <p:txBody>
            <a:bodyPr rtlCol="0" anchor="ctr"/>
            <a:lstStyle/>
            <a:p>
              <a:endParaRPr lang="zh-CN" altLang="en-US"/>
            </a:p>
          </p:txBody>
        </p:sp>
        <p:sp>
          <p:nvSpPr>
            <p:cNvPr id="590" name="任意多边形: 形状 589"/>
            <p:cNvSpPr/>
            <p:nvPr/>
          </p:nvSpPr>
          <p:spPr>
            <a:xfrm>
              <a:off x="5000089" y="3893248"/>
              <a:ext cx="25876" cy="10572"/>
            </a:xfrm>
            <a:custGeom>
              <a:avLst/>
              <a:gdLst>
                <a:gd name="connsiteX0" fmla="*/ 7584 w 25876"/>
                <a:gd name="connsiteY0" fmla="*/ 10573 h 10572"/>
                <a:gd name="connsiteX1" fmla="*/ 24729 w 25876"/>
                <a:gd name="connsiteY1" fmla="*/ 5239 h 10572"/>
                <a:gd name="connsiteX2" fmla="*/ 18252 w 25876"/>
                <a:gd name="connsiteY2" fmla="*/ 0 h 10572"/>
                <a:gd name="connsiteX3" fmla="*/ 1107 w 25876"/>
                <a:gd name="connsiteY3" fmla="*/ 5239 h 10572"/>
                <a:gd name="connsiteX4" fmla="*/ 7584 w 25876"/>
                <a:gd name="connsiteY4" fmla="*/ 10573 h 10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76" h="10572">
                  <a:moveTo>
                    <a:pt x="7584" y="10573"/>
                  </a:moveTo>
                  <a:cubicBezTo>
                    <a:pt x="14156" y="10573"/>
                    <a:pt x="21871" y="8192"/>
                    <a:pt x="24729" y="5239"/>
                  </a:cubicBezTo>
                  <a:cubicBezTo>
                    <a:pt x="27682" y="2381"/>
                    <a:pt x="24729" y="0"/>
                    <a:pt x="18252" y="0"/>
                  </a:cubicBezTo>
                  <a:cubicBezTo>
                    <a:pt x="11775" y="0"/>
                    <a:pt x="4155" y="2381"/>
                    <a:pt x="1107" y="5239"/>
                  </a:cubicBezTo>
                  <a:cubicBezTo>
                    <a:pt x="-1751" y="8192"/>
                    <a:pt x="1107" y="10573"/>
                    <a:pt x="7584" y="10573"/>
                  </a:cubicBezTo>
                  <a:close/>
                </a:path>
              </a:pathLst>
            </a:custGeom>
            <a:grpFill/>
            <a:ln w="9525" cap="flat">
              <a:noFill/>
              <a:prstDash val="solid"/>
              <a:miter/>
            </a:ln>
          </p:spPr>
          <p:txBody>
            <a:bodyPr rtlCol="0" anchor="ctr"/>
            <a:lstStyle/>
            <a:p>
              <a:endParaRPr lang="zh-CN" altLang="en-US"/>
            </a:p>
          </p:txBody>
        </p:sp>
        <p:sp>
          <p:nvSpPr>
            <p:cNvPr id="591" name="任意多边形: 形状 590"/>
            <p:cNvSpPr/>
            <p:nvPr/>
          </p:nvSpPr>
          <p:spPr>
            <a:xfrm>
              <a:off x="5118820" y="3892200"/>
              <a:ext cx="31194" cy="12858"/>
            </a:xfrm>
            <a:custGeom>
              <a:avLst/>
              <a:gdLst>
                <a:gd name="connsiteX0" fmla="*/ 9820 w 31194"/>
                <a:gd name="connsiteY0" fmla="*/ 12859 h 12858"/>
                <a:gd name="connsiteX1" fmla="*/ 30108 w 31194"/>
                <a:gd name="connsiteY1" fmla="*/ 6382 h 12858"/>
                <a:gd name="connsiteX2" fmla="*/ 21345 w 31194"/>
                <a:gd name="connsiteY2" fmla="*/ 0 h 12858"/>
                <a:gd name="connsiteX3" fmla="*/ 1152 w 31194"/>
                <a:gd name="connsiteY3" fmla="*/ 6382 h 12858"/>
                <a:gd name="connsiteX4" fmla="*/ 9820 w 31194"/>
                <a:gd name="connsiteY4" fmla="*/ 12859 h 12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94" h="12858">
                  <a:moveTo>
                    <a:pt x="9820" y="12859"/>
                  </a:moveTo>
                  <a:cubicBezTo>
                    <a:pt x="17821" y="12859"/>
                    <a:pt x="26965" y="9906"/>
                    <a:pt x="30108" y="6382"/>
                  </a:cubicBezTo>
                  <a:cubicBezTo>
                    <a:pt x="33251" y="2857"/>
                    <a:pt x="29346" y="0"/>
                    <a:pt x="21345" y="0"/>
                  </a:cubicBezTo>
                  <a:cubicBezTo>
                    <a:pt x="13344" y="0"/>
                    <a:pt x="4390" y="2857"/>
                    <a:pt x="1152" y="6382"/>
                  </a:cubicBezTo>
                  <a:cubicBezTo>
                    <a:pt x="-2087" y="9906"/>
                    <a:pt x="1723" y="12859"/>
                    <a:pt x="9820" y="12859"/>
                  </a:cubicBezTo>
                  <a:close/>
                </a:path>
              </a:pathLst>
            </a:custGeom>
            <a:grpFill/>
            <a:ln w="9525" cap="flat">
              <a:noFill/>
              <a:prstDash val="solid"/>
              <a:miter/>
            </a:ln>
          </p:spPr>
          <p:txBody>
            <a:bodyPr rtlCol="0" anchor="ctr"/>
            <a:lstStyle/>
            <a:p>
              <a:endParaRPr lang="zh-CN" altLang="en-US"/>
            </a:p>
          </p:txBody>
        </p:sp>
        <p:sp>
          <p:nvSpPr>
            <p:cNvPr id="592" name="任意多边形: 形状 591"/>
            <p:cNvSpPr/>
            <p:nvPr/>
          </p:nvSpPr>
          <p:spPr>
            <a:xfrm>
              <a:off x="5237663" y="3890867"/>
              <a:ext cx="36310" cy="15335"/>
            </a:xfrm>
            <a:custGeom>
              <a:avLst/>
              <a:gdLst>
                <a:gd name="connsiteX0" fmla="*/ 12230 w 36310"/>
                <a:gd name="connsiteY0" fmla="*/ 15335 h 15335"/>
                <a:gd name="connsiteX1" fmla="*/ 35376 w 36310"/>
                <a:gd name="connsiteY1" fmla="*/ 7620 h 15335"/>
                <a:gd name="connsiteX2" fmla="*/ 24137 w 36310"/>
                <a:gd name="connsiteY2" fmla="*/ 0 h 15335"/>
                <a:gd name="connsiteX3" fmla="*/ 1086 w 36310"/>
                <a:gd name="connsiteY3" fmla="*/ 7620 h 15335"/>
                <a:gd name="connsiteX4" fmla="*/ 12230 w 36310"/>
                <a:gd name="connsiteY4" fmla="*/ 15335 h 1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10" h="15335">
                  <a:moveTo>
                    <a:pt x="12230" y="15335"/>
                  </a:moveTo>
                  <a:cubicBezTo>
                    <a:pt x="21755" y="15335"/>
                    <a:pt x="32138" y="11906"/>
                    <a:pt x="35376" y="7620"/>
                  </a:cubicBezTo>
                  <a:cubicBezTo>
                    <a:pt x="38519" y="3429"/>
                    <a:pt x="33471" y="0"/>
                    <a:pt x="24137" y="0"/>
                  </a:cubicBezTo>
                  <a:cubicBezTo>
                    <a:pt x="14707" y="0"/>
                    <a:pt x="4420" y="3429"/>
                    <a:pt x="1086" y="7620"/>
                  </a:cubicBezTo>
                  <a:cubicBezTo>
                    <a:pt x="-2343" y="11906"/>
                    <a:pt x="2610" y="15335"/>
                    <a:pt x="12230" y="15335"/>
                  </a:cubicBezTo>
                  <a:close/>
                </a:path>
              </a:pathLst>
            </a:custGeom>
            <a:grpFill/>
            <a:ln w="9525" cap="flat">
              <a:noFill/>
              <a:prstDash val="solid"/>
              <a:miter/>
            </a:ln>
          </p:spPr>
          <p:txBody>
            <a:bodyPr rtlCol="0" anchor="ctr"/>
            <a:lstStyle/>
            <a:p>
              <a:endParaRPr lang="zh-CN" altLang="en-US"/>
            </a:p>
          </p:txBody>
        </p:sp>
        <p:sp>
          <p:nvSpPr>
            <p:cNvPr id="593" name="任意多边形: 形状 592"/>
            <p:cNvSpPr/>
            <p:nvPr/>
          </p:nvSpPr>
          <p:spPr>
            <a:xfrm>
              <a:off x="5356123" y="3889533"/>
              <a:ext cx="42106" cy="18097"/>
            </a:xfrm>
            <a:custGeom>
              <a:avLst/>
              <a:gdLst>
                <a:gd name="connsiteX0" fmla="*/ 15214 w 42106"/>
                <a:gd name="connsiteY0" fmla="*/ 18097 h 18097"/>
                <a:gd name="connsiteX1" fmla="*/ 41313 w 42106"/>
                <a:gd name="connsiteY1" fmla="*/ 8953 h 18097"/>
                <a:gd name="connsiteX2" fmla="*/ 26930 w 42106"/>
                <a:gd name="connsiteY2" fmla="*/ 0 h 18097"/>
                <a:gd name="connsiteX3" fmla="*/ 927 w 42106"/>
                <a:gd name="connsiteY3" fmla="*/ 8953 h 18097"/>
                <a:gd name="connsiteX4" fmla="*/ 15214 w 42106"/>
                <a:gd name="connsiteY4" fmla="*/ 18097 h 18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06" h="18097">
                  <a:moveTo>
                    <a:pt x="15214" y="18097"/>
                  </a:moveTo>
                  <a:cubicBezTo>
                    <a:pt x="26454" y="18097"/>
                    <a:pt x="38169" y="14002"/>
                    <a:pt x="41313" y="8953"/>
                  </a:cubicBezTo>
                  <a:cubicBezTo>
                    <a:pt x="44456" y="4000"/>
                    <a:pt x="37979" y="0"/>
                    <a:pt x="26930" y="0"/>
                  </a:cubicBezTo>
                  <a:cubicBezTo>
                    <a:pt x="15881" y="0"/>
                    <a:pt x="4260" y="4000"/>
                    <a:pt x="927" y="8953"/>
                  </a:cubicBezTo>
                  <a:cubicBezTo>
                    <a:pt x="-2502" y="14002"/>
                    <a:pt x="3879" y="18097"/>
                    <a:pt x="15214" y="18097"/>
                  </a:cubicBezTo>
                  <a:close/>
                </a:path>
              </a:pathLst>
            </a:custGeom>
            <a:grpFill/>
            <a:ln w="9525" cap="flat">
              <a:noFill/>
              <a:prstDash val="solid"/>
              <a:miter/>
            </a:ln>
          </p:spPr>
          <p:txBody>
            <a:bodyPr rtlCol="0" anchor="ctr"/>
            <a:lstStyle/>
            <a:p>
              <a:endParaRPr lang="zh-CN" altLang="en-US"/>
            </a:p>
          </p:txBody>
        </p:sp>
        <p:sp>
          <p:nvSpPr>
            <p:cNvPr id="594" name="任意多边形: 形状 593"/>
            <p:cNvSpPr/>
            <p:nvPr/>
          </p:nvSpPr>
          <p:spPr>
            <a:xfrm>
              <a:off x="5475036" y="3888390"/>
              <a:ext cx="46999" cy="20478"/>
            </a:xfrm>
            <a:custGeom>
              <a:avLst/>
              <a:gdLst>
                <a:gd name="connsiteX0" fmla="*/ 18126 w 46999"/>
                <a:gd name="connsiteY0" fmla="*/ 20479 h 20478"/>
                <a:gd name="connsiteX1" fmla="*/ 46415 w 46999"/>
                <a:gd name="connsiteY1" fmla="*/ 10096 h 20478"/>
                <a:gd name="connsiteX2" fmla="*/ 28889 w 46999"/>
                <a:gd name="connsiteY2" fmla="*/ 0 h 20478"/>
                <a:gd name="connsiteX3" fmla="*/ 695 w 46999"/>
                <a:gd name="connsiteY3" fmla="*/ 10096 h 20478"/>
                <a:gd name="connsiteX4" fmla="*/ 18126 w 46999"/>
                <a:gd name="connsiteY4" fmla="*/ 20479 h 20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99" h="20478">
                  <a:moveTo>
                    <a:pt x="18126" y="20479"/>
                  </a:moveTo>
                  <a:cubicBezTo>
                    <a:pt x="30890" y="20479"/>
                    <a:pt x="43558" y="15812"/>
                    <a:pt x="46415" y="10096"/>
                  </a:cubicBezTo>
                  <a:cubicBezTo>
                    <a:pt x="49273" y="4477"/>
                    <a:pt x="41367" y="0"/>
                    <a:pt x="28889" y="0"/>
                  </a:cubicBezTo>
                  <a:cubicBezTo>
                    <a:pt x="16412" y="0"/>
                    <a:pt x="3743" y="4477"/>
                    <a:pt x="695" y="10096"/>
                  </a:cubicBezTo>
                  <a:cubicBezTo>
                    <a:pt x="-2448" y="15812"/>
                    <a:pt x="5363" y="20479"/>
                    <a:pt x="18126" y="20479"/>
                  </a:cubicBezTo>
                  <a:close/>
                </a:path>
              </a:pathLst>
            </a:custGeom>
            <a:grpFill/>
            <a:ln w="9525" cap="flat">
              <a:noFill/>
              <a:prstDash val="solid"/>
              <a:miter/>
            </a:ln>
          </p:spPr>
          <p:txBody>
            <a:bodyPr rtlCol="0" anchor="ctr"/>
            <a:lstStyle/>
            <a:p>
              <a:endParaRPr lang="zh-CN" altLang="en-US"/>
            </a:p>
          </p:txBody>
        </p:sp>
        <p:sp>
          <p:nvSpPr>
            <p:cNvPr id="595" name="任意多边形: 形状 594"/>
            <p:cNvSpPr/>
            <p:nvPr/>
          </p:nvSpPr>
          <p:spPr>
            <a:xfrm>
              <a:off x="5594240" y="3887342"/>
              <a:ext cx="51288" cy="22574"/>
            </a:xfrm>
            <a:custGeom>
              <a:avLst/>
              <a:gdLst>
                <a:gd name="connsiteX0" fmla="*/ 21128 w 51288"/>
                <a:gd name="connsiteY0" fmla="*/ 22574 h 22574"/>
                <a:gd name="connsiteX1" fmla="*/ 50941 w 51288"/>
                <a:gd name="connsiteY1" fmla="*/ 11144 h 22574"/>
                <a:gd name="connsiteX2" fmla="*/ 30177 w 51288"/>
                <a:gd name="connsiteY2" fmla="*/ 0 h 22574"/>
                <a:gd name="connsiteX3" fmla="*/ 458 w 51288"/>
                <a:gd name="connsiteY3" fmla="*/ 11144 h 22574"/>
                <a:gd name="connsiteX4" fmla="*/ 21128 w 51288"/>
                <a:gd name="connsiteY4" fmla="*/ 22574 h 22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88" h="22574">
                  <a:moveTo>
                    <a:pt x="21128" y="22574"/>
                  </a:moveTo>
                  <a:cubicBezTo>
                    <a:pt x="35225" y="22574"/>
                    <a:pt x="48560" y="17431"/>
                    <a:pt x="50941" y="11144"/>
                  </a:cubicBezTo>
                  <a:cubicBezTo>
                    <a:pt x="53227" y="4953"/>
                    <a:pt x="43988" y="0"/>
                    <a:pt x="30177" y="0"/>
                  </a:cubicBezTo>
                  <a:cubicBezTo>
                    <a:pt x="16365" y="0"/>
                    <a:pt x="3125" y="4953"/>
                    <a:pt x="458" y="11144"/>
                  </a:cubicBezTo>
                  <a:cubicBezTo>
                    <a:pt x="-2209" y="17431"/>
                    <a:pt x="7031" y="22574"/>
                    <a:pt x="21128" y="22574"/>
                  </a:cubicBezTo>
                  <a:close/>
                </a:path>
              </a:pathLst>
            </a:custGeom>
            <a:grpFill/>
            <a:ln w="9525" cap="flat">
              <a:noFill/>
              <a:prstDash val="solid"/>
              <a:miter/>
            </a:ln>
          </p:spPr>
          <p:txBody>
            <a:bodyPr rtlCol="0" anchor="ctr"/>
            <a:lstStyle/>
            <a:p>
              <a:endParaRPr lang="zh-CN" altLang="en-US"/>
            </a:p>
          </p:txBody>
        </p:sp>
        <p:sp>
          <p:nvSpPr>
            <p:cNvPr id="596" name="任意多边形: 形状 595"/>
            <p:cNvSpPr/>
            <p:nvPr/>
          </p:nvSpPr>
          <p:spPr>
            <a:xfrm>
              <a:off x="5713500" y="3886295"/>
              <a:ext cx="55588" cy="24669"/>
            </a:xfrm>
            <a:custGeom>
              <a:avLst/>
              <a:gdLst>
                <a:gd name="connsiteX0" fmla="*/ 24359 w 55588"/>
                <a:gd name="connsiteY0" fmla="*/ 24670 h 24669"/>
                <a:gd name="connsiteX1" fmla="*/ 55411 w 55588"/>
                <a:gd name="connsiteY1" fmla="*/ 12192 h 24669"/>
                <a:gd name="connsiteX2" fmla="*/ 31217 w 55588"/>
                <a:gd name="connsiteY2" fmla="*/ 0 h 24669"/>
                <a:gd name="connsiteX3" fmla="*/ 261 w 55588"/>
                <a:gd name="connsiteY3" fmla="*/ 12192 h 24669"/>
                <a:gd name="connsiteX4" fmla="*/ 24359 w 55588"/>
                <a:gd name="connsiteY4" fmla="*/ 24670 h 24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88" h="24669">
                  <a:moveTo>
                    <a:pt x="24359" y="24670"/>
                  </a:moveTo>
                  <a:cubicBezTo>
                    <a:pt x="39790" y="24670"/>
                    <a:pt x="53696" y="19050"/>
                    <a:pt x="55411" y="12192"/>
                  </a:cubicBezTo>
                  <a:cubicBezTo>
                    <a:pt x="57125" y="5429"/>
                    <a:pt x="46267" y="0"/>
                    <a:pt x="31217" y="0"/>
                  </a:cubicBezTo>
                  <a:cubicBezTo>
                    <a:pt x="16167" y="0"/>
                    <a:pt x="2356" y="5429"/>
                    <a:pt x="261" y="12192"/>
                  </a:cubicBezTo>
                  <a:cubicBezTo>
                    <a:pt x="-1835" y="19050"/>
                    <a:pt x="8929" y="24670"/>
                    <a:pt x="24359" y="24670"/>
                  </a:cubicBezTo>
                  <a:close/>
                </a:path>
              </a:pathLst>
            </a:custGeom>
            <a:grpFill/>
            <a:ln w="9525" cap="flat">
              <a:noFill/>
              <a:prstDash val="solid"/>
              <a:miter/>
            </a:ln>
          </p:spPr>
          <p:txBody>
            <a:bodyPr rtlCol="0" anchor="ctr"/>
            <a:lstStyle/>
            <a:p>
              <a:endParaRPr lang="zh-CN" altLang="en-US"/>
            </a:p>
          </p:txBody>
        </p:sp>
        <p:sp>
          <p:nvSpPr>
            <p:cNvPr id="597" name="任意多边形: 形状 596"/>
            <p:cNvSpPr/>
            <p:nvPr/>
          </p:nvSpPr>
          <p:spPr>
            <a:xfrm>
              <a:off x="5833376" y="3885628"/>
              <a:ext cx="58639" cy="26193"/>
            </a:xfrm>
            <a:custGeom>
              <a:avLst/>
              <a:gdLst>
                <a:gd name="connsiteX0" fmla="*/ 27260 w 58639"/>
                <a:gd name="connsiteY0" fmla="*/ 26194 h 26193"/>
                <a:gd name="connsiteX1" fmla="*/ 58597 w 58639"/>
                <a:gd name="connsiteY1" fmla="*/ 12954 h 26193"/>
                <a:gd name="connsiteX2" fmla="*/ 31356 w 58639"/>
                <a:gd name="connsiteY2" fmla="*/ 0 h 26193"/>
                <a:gd name="connsiteX3" fmla="*/ 114 w 58639"/>
                <a:gd name="connsiteY3" fmla="*/ 12954 h 26193"/>
                <a:gd name="connsiteX4" fmla="*/ 27260 w 58639"/>
                <a:gd name="connsiteY4" fmla="*/ 26194 h 26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9" h="26193">
                  <a:moveTo>
                    <a:pt x="27260" y="26194"/>
                  </a:moveTo>
                  <a:cubicBezTo>
                    <a:pt x="43643" y="26194"/>
                    <a:pt x="57645" y="20193"/>
                    <a:pt x="58597" y="12954"/>
                  </a:cubicBezTo>
                  <a:cubicBezTo>
                    <a:pt x="59455" y="5810"/>
                    <a:pt x="47263" y="0"/>
                    <a:pt x="31356" y="0"/>
                  </a:cubicBezTo>
                  <a:cubicBezTo>
                    <a:pt x="15354" y="0"/>
                    <a:pt x="1447" y="5715"/>
                    <a:pt x="114" y="12954"/>
                  </a:cubicBezTo>
                  <a:cubicBezTo>
                    <a:pt x="-1315" y="20193"/>
                    <a:pt x="10877" y="26194"/>
                    <a:pt x="27260" y="26194"/>
                  </a:cubicBezTo>
                  <a:close/>
                </a:path>
              </a:pathLst>
            </a:custGeom>
            <a:grpFill/>
            <a:ln w="9525" cap="flat">
              <a:noFill/>
              <a:prstDash val="solid"/>
              <a:miter/>
            </a:ln>
          </p:spPr>
          <p:txBody>
            <a:bodyPr rtlCol="0" anchor="ctr"/>
            <a:lstStyle/>
            <a:p>
              <a:endParaRPr lang="zh-CN" altLang="en-US"/>
            </a:p>
          </p:txBody>
        </p:sp>
        <p:sp>
          <p:nvSpPr>
            <p:cNvPr id="598" name="任意多边形: 形状 597"/>
            <p:cNvSpPr/>
            <p:nvPr/>
          </p:nvSpPr>
          <p:spPr>
            <a:xfrm>
              <a:off x="5953398" y="3884961"/>
              <a:ext cx="61258" cy="27432"/>
            </a:xfrm>
            <a:custGeom>
              <a:avLst/>
              <a:gdLst>
                <a:gd name="connsiteX0" fmla="*/ 30206 w 61258"/>
                <a:gd name="connsiteY0" fmla="*/ 27432 h 27432"/>
                <a:gd name="connsiteX1" fmla="*/ 61258 w 61258"/>
                <a:gd name="connsiteY1" fmla="*/ 13525 h 27432"/>
                <a:gd name="connsiteX2" fmla="*/ 31064 w 61258"/>
                <a:gd name="connsiteY2" fmla="*/ 0 h 27432"/>
                <a:gd name="connsiteX3" fmla="*/ 12 w 61258"/>
                <a:gd name="connsiteY3" fmla="*/ 13525 h 27432"/>
                <a:gd name="connsiteX4" fmla="*/ 30206 w 61258"/>
                <a:gd name="connsiteY4" fmla="*/ 27432 h 2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58" h="27432">
                  <a:moveTo>
                    <a:pt x="30206" y="27432"/>
                  </a:moveTo>
                  <a:cubicBezTo>
                    <a:pt x="47351" y="27432"/>
                    <a:pt x="61258" y="21146"/>
                    <a:pt x="61258" y="13525"/>
                  </a:cubicBezTo>
                  <a:cubicBezTo>
                    <a:pt x="61258" y="6001"/>
                    <a:pt x="47732" y="0"/>
                    <a:pt x="31064" y="0"/>
                  </a:cubicBezTo>
                  <a:cubicBezTo>
                    <a:pt x="14395" y="0"/>
                    <a:pt x="488" y="6001"/>
                    <a:pt x="12" y="13525"/>
                  </a:cubicBezTo>
                  <a:cubicBezTo>
                    <a:pt x="-464" y="21146"/>
                    <a:pt x="13061" y="27432"/>
                    <a:pt x="30206" y="27432"/>
                  </a:cubicBezTo>
                  <a:close/>
                </a:path>
              </a:pathLst>
            </a:custGeom>
            <a:grpFill/>
            <a:ln w="9525" cap="flat">
              <a:noFill/>
              <a:prstDash val="solid"/>
              <a:miter/>
            </a:ln>
          </p:spPr>
          <p:txBody>
            <a:bodyPr rtlCol="0" anchor="ctr"/>
            <a:lstStyle/>
            <a:p>
              <a:endParaRPr lang="zh-CN" altLang="en-US"/>
            </a:p>
          </p:txBody>
        </p:sp>
        <p:sp>
          <p:nvSpPr>
            <p:cNvPr id="599" name="任意多边形: 形状 598"/>
            <p:cNvSpPr/>
            <p:nvPr/>
          </p:nvSpPr>
          <p:spPr>
            <a:xfrm>
              <a:off x="6074460" y="3884961"/>
              <a:ext cx="61973" cy="27622"/>
            </a:xfrm>
            <a:custGeom>
              <a:avLst/>
              <a:gdLst>
                <a:gd name="connsiteX0" fmla="*/ 32302 w 61973"/>
                <a:gd name="connsiteY0" fmla="*/ 27623 h 27622"/>
                <a:gd name="connsiteX1" fmla="*/ 61925 w 61973"/>
                <a:gd name="connsiteY1" fmla="*/ 13621 h 27622"/>
                <a:gd name="connsiteX2" fmla="*/ 29730 w 61973"/>
                <a:gd name="connsiteY2" fmla="*/ 0 h 27622"/>
                <a:gd name="connsiteX3" fmla="*/ 12 w 61973"/>
                <a:gd name="connsiteY3" fmla="*/ 13621 h 27622"/>
                <a:gd name="connsiteX4" fmla="*/ 32302 w 61973"/>
                <a:gd name="connsiteY4" fmla="*/ 27623 h 27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73" h="27622">
                  <a:moveTo>
                    <a:pt x="32302" y="27623"/>
                  </a:moveTo>
                  <a:cubicBezTo>
                    <a:pt x="49638" y="27623"/>
                    <a:pt x="62877" y="21241"/>
                    <a:pt x="61925" y="13621"/>
                  </a:cubicBezTo>
                  <a:cubicBezTo>
                    <a:pt x="60972" y="6001"/>
                    <a:pt x="46590" y="0"/>
                    <a:pt x="29730" y="0"/>
                  </a:cubicBezTo>
                  <a:cubicBezTo>
                    <a:pt x="12871" y="0"/>
                    <a:pt x="-464" y="6096"/>
                    <a:pt x="12" y="13621"/>
                  </a:cubicBezTo>
                  <a:cubicBezTo>
                    <a:pt x="489" y="21241"/>
                    <a:pt x="14967" y="27623"/>
                    <a:pt x="32302" y="27623"/>
                  </a:cubicBezTo>
                  <a:close/>
                </a:path>
              </a:pathLst>
            </a:custGeom>
            <a:grpFill/>
            <a:ln w="9525" cap="flat">
              <a:noFill/>
              <a:prstDash val="solid"/>
              <a:miter/>
            </a:ln>
          </p:spPr>
          <p:txBody>
            <a:bodyPr rtlCol="0" anchor="ctr"/>
            <a:lstStyle/>
            <a:p>
              <a:endParaRPr lang="zh-CN" altLang="en-US"/>
            </a:p>
          </p:txBody>
        </p:sp>
        <p:sp>
          <p:nvSpPr>
            <p:cNvPr id="600" name="任意多边形: 形状 599"/>
            <p:cNvSpPr/>
            <p:nvPr/>
          </p:nvSpPr>
          <p:spPr>
            <a:xfrm>
              <a:off x="6196484" y="3885152"/>
              <a:ext cx="60856" cy="27050"/>
            </a:xfrm>
            <a:custGeom>
              <a:avLst/>
              <a:gdLst>
                <a:gd name="connsiteX0" fmla="*/ 33341 w 60856"/>
                <a:gd name="connsiteY0" fmla="*/ 27051 h 27050"/>
                <a:gd name="connsiteX1" fmla="*/ 60678 w 60856"/>
                <a:gd name="connsiteY1" fmla="*/ 13335 h 27050"/>
                <a:gd name="connsiteX2" fmla="*/ 27531 w 60856"/>
                <a:gd name="connsiteY2" fmla="*/ 0 h 27050"/>
                <a:gd name="connsiteX3" fmla="*/ 99 w 60856"/>
                <a:gd name="connsiteY3" fmla="*/ 13335 h 27050"/>
                <a:gd name="connsiteX4" fmla="*/ 33341 w 60856"/>
                <a:gd name="connsiteY4" fmla="*/ 27051 h 27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56" h="27050">
                  <a:moveTo>
                    <a:pt x="33341" y="27051"/>
                  </a:moveTo>
                  <a:cubicBezTo>
                    <a:pt x="50296" y="27051"/>
                    <a:pt x="62488" y="20860"/>
                    <a:pt x="60678" y="13335"/>
                  </a:cubicBezTo>
                  <a:cubicBezTo>
                    <a:pt x="58868" y="5905"/>
                    <a:pt x="44009" y="0"/>
                    <a:pt x="27531" y="0"/>
                  </a:cubicBezTo>
                  <a:cubicBezTo>
                    <a:pt x="11053" y="0"/>
                    <a:pt x="-1234" y="5905"/>
                    <a:pt x="99" y="13335"/>
                  </a:cubicBezTo>
                  <a:cubicBezTo>
                    <a:pt x="1433" y="20860"/>
                    <a:pt x="16387" y="27051"/>
                    <a:pt x="33341" y="27051"/>
                  </a:cubicBezTo>
                  <a:close/>
                </a:path>
              </a:pathLst>
            </a:custGeom>
            <a:grpFill/>
            <a:ln w="9525" cap="flat">
              <a:noFill/>
              <a:prstDash val="solid"/>
              <a:miter/>
            </a:ln>
          </p:spPr>
          <p:txBody>
            <a:bodyPr rtlCol="0" anchor="ctr"/>
            <a:lstStyle/>
            <a:p>
              <a:endParaRPr lang="zh-CN" altLang="en-US"/>
            </a:p>
          </p:txBody>
        </p:sp>
        <p:sp>
          <p:nvSpPr>
            <p:cNvPr id="601" name="任意多边形: 形状 600"/>
            <p:cNvSpPr/>
            <p:nvPr/>
          </p:nvSpPr>
          <p:spPr>
            <a:xfrm>
              <a:off x="6318965" y="3885723"/>
              <a:ext cx="58516" cy="25908"/>
            </a:xfrm>
            <a:custGeom>
              <a:avLst/>
              <a:gdLst>
                <a:gd name="connsiteX0" fmla="*/ 33637 w 58516"/>
                <a:gd name="connsiteY0" fmla="*/ 25908 h 25908"/>
                <a:gd name="connsiteX1" fmla="*/ 58116 w 58516"/>
                <a:gd name="connsiteY1" fmla="*/ 12763 h 25908"/>
                <a:gd name="connsiteX2" fmla="*/ 24874 w 58516"/>
                <a:gd name="connsiteY2" fmla="*/ 0 h 25908"/>
                <a:gd name="connsiteX3" fmla="*/ 300 w 58516"/>
                <a:gd name="connsiteY3" fmla="*/ 12763 h 25908"/>
                <a:gd name="connsiteX4" fmla="*/ 33637 w 58516"/>
                <a:gd name="connsiteY4" fmla="*/ 25908 h 25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16" h="25908">
                  <a:moveTo>
                    <a:pt x="33637" y="25908"/>
                  </a:moveTo>
                  <a:cubicBezTo>
                    <a:pt x="49830" y="25908"/>
                    <a:pt x="60783" y="20003"/>
                    <a:pt x="58116" y="12763"/>
                  </a:cubicBezTo>
                  <a:cubicBezTo>
                    <a:pt x="55449" y="5620"/>
                    <a:pt x="40590" y="0"/>
                    <a:pt x="24874" y="0"/>
                  </a:cubicBezTo>
                  <a:cubicBezTo>
                    <a:pt x="9063" y="0"/>
                    <a:pt x="-1986" y="5715"/>
                    <a:pt x="300" y="12763"/>
                  </a:cubicBezTo>
                  <a:cubicBezTo>
                    <a:pt x="2490" y="20003"/>
                    <a:pt x="17445" y="25908"/>
                    <a:pt x="33637" y="25908"/>
                  </a:cubicBezTo>
                  <a:close/>
                </a:path>
              </a:pathLst>
            </a:custGeom>
            <a:grpFill/>
            <a:ln w="9525" cap="flat">
              <a:noFill/>
              <a:prstDash val="solid"/>
              <a:miter/>
            </a:ln>
          </p:spPr>
          <p:txBody>
            <a:bodyPr rtlCol="0" anchor="ctr"/>
            <a:lstStyle/>
            <a:p>
              <a:endParaRPr lang="zh-CN" altLang="en-US"/>
            </a:p>
          </p:txBody>
        </p:sp>
        <p:sp>
          <p:nvSpPr>
            <p:cNvPr id="602" name="任意多边形: 形状 601"/>
            <p:cNvSpPr/>
            <p:nvPr/>
          </p:nvSpPr>
          <p:spPr>
            <a:xfrm>
              <a:off x="6441734" y="3886485"/>
              <a:ext cx="55736" cy="24383"/>
            </a:xfrm>
            <a:custGeom>
              <a:avLst/>
              <a:gdLst>
                <a:gd name="connsiteX0" fmla="*/ 33550 w 55736"/>
                <a:gd name="connsiteY0" fmla="*/ 24384 h 24383"/>
                <a:gd name="connsiteX1" fmla="*/ 55077 w 55736"/>
                <a:gd name="connsiteY1" fmla="*/ 12001 h 24383"/>
                <a:gd name="connsiteX2" fmla="*/ 22216 w 55736"/>
                <a:gd name="connsiteY2" fmla="*/ 0 h 24383"/>
                <a:gd name="connsiteX3" fmla="*/ 499 w 55736"/>
                <a:gd name="connsiteY3" fmla="*/ 12001 h 24383"/>
                <a:gd name="connsiteX4" fmla="*/ 33550 w 55736"/>
                <a:gd name="connsiteY4" fmla="*/ 24384 h 24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36" h="24383">
                  <a:moveTo>
                    <a:pt x="33550" y="24384"/>
                  </a:moveTo>
                  <a:cubicBezTo>
                    <a:pt x="48790" y="24384"/>
                    <a:pt x="58410" y="18764"/>
                    <a:pt x="55077" y="12001"/>
                  </a:cubicBezTo>
                  <a:cubicBezTo>
                    <a:pt x="51838" y="5334"/>
                    <a:pt x="37075" y="0"/>
                    <a:pt x="22216" y="0"/>
                  </a:cubicBezTo>
                  <a:cubicBezTo>
                    <a:pt x="7357" y="0"/>
                    <a:pt x="-2359" y="5334"/>
                    <a:pt x="499" y="12001"/>
                  </a:cubicBezTo>
                  <a:cubicBezTo>
                    <a:pt x="3546" y="18764"/>
                    <a:pt x="18310" y="24384"/>
                    <a:pt x="33550" y="24384"/>
                  </a:cubicBezTo>
                  <a:close/>
                </a:path>
              </a:pathLst>
            </a:custGeom>
            <a:grpFill/>
            <a:ln w="9525" cap="flat">
              <a:noFill/>
              <a:prstDash val="solid"/>
              <a:miter/>
            </a:ln>
          </p:spPr>
          <p:txBody>
            <a:bodyPr rtlCol="0" anchor="ctr"/>
            <a:lstStyle/>
            <a:p>
              <a:endParaRPr lang="zh-CN" altLang="en-US"/>
            </a:p>
          </p:txBody>
        </p:sp>
        <p:sp>
          <p:nvSpPr>
            <p:cNvPr id="603" name="任意多边形: 形状 602"/>
            <p:cNvSpPr/>
            <p:nvPr/>
          </p:nvSpPr>
          <p:spPr>
            <a:xfrm>
              <a:off x="6565284" y="3887533"/>
              <a:ext cx="51523" cy="22288"/>
            </a:xfrm>
            <a:custGeom>
              <a:avLst/>
              <a:gdLst>
                <a:gd name="connsiteX0" fmla="*/ 32302 w 51523"/>
                <a:gd name="connsiteY0" fmla="*/ 22288 h 22288"/>
                <a:gd name="connsiteX1" fmla="*/ 50590 w 51523"/>
                <a:gd name="connsiteY1" fmla="*/ 11049 h 22288"/>
                <a:gd name="connsiteX2" fmla="*/ 19253 w 51523"/>
                <a:gd name="connsiteY2" fmla="*/ 0 h 22288"/>
                <a:gd name="connsiteX3" fmla="*/ 774 w 51523"/>
                <a:gd name="connsiteY3" fmla="*/ 11049 h 22288"/>
                <a:gd name="connsiteX4" fmla="*/ 32302 w 51523"/>
                <a:gd name="connsiteY4" fmla="*/ 22288 h 22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523" h="22288">
                  <a:moveTo>
                    <a:pt x="32302" y="22288"/>
                  </a:moveTo>
                  <a:cubicBezTo>
                    <a:pt x="46208" y="22288"/>
                    <a:pt x="54400" y="17240"/>
                    <a:pt x="50590" y="11049"/>
                  </a:cubicBezTo>
                  <a:cubicBezTo>
                    <a:pt x="46875" y="4953"/>
                    <a:pt x="32873" y="0"/>
                    <a:pt x="19253" y="0"/>
                  </a:cubicBezTo>
                  <a:cubicBezTo>
                    <a:pt x="5632" y="0"/>
                    <a:pt x="-2655" y="4858"/>
                    <a:pt x="774" y="11049"/>
                  </a:cubicBezTo>
                  <a:cubicBezTo>
                    <a:pt x="4203" y="17145"/>
                    <a:pt x="18395" y="22288"/>
                    <a:pt x="32302" y="22288"/>
                  </a:cubicBezTo>
                  <a:close/>
                </a:path>
              </a:pathLst>
            </a:custGeom>
            <a:grpFill/>
            <a:ln w="9525" cap="flat">
              <a:noFill/>
              <a:prstDash val="solid"/>
              <a:miter/>
            </a:ln>
          </p:spPr>
          <p:txBody>
            <a:bodyPr rtlCol="0" anchor="ctr"/>
            <a:lstStyle/>
            <a:p>
              <a:endParaRPr lang="zh-CN" altLang="en-US"/>
            </a:p>
          </p:txBody>
        </p:sp>
        <p:sp>
          <p:nvSpPr>
            <p:cNvPr id="604" name="任意多边形: 形状 603"/>
            <p:cNvSpPr/>
            <p:nvPr/>
          </p:nvSpPr>
          <p:spPr>
            <a:xfrm>
              <a:off x="6688960" y="3888771"/>
              <a:ext cx="46696" cy="19812"/>
            </a:xfrm>
            <a:custGeom>
              <a:avLst/>
              <a:gdLst>
                <a:gd name="connsiteX0" fmla="*/ 30450 w 46696"/>
                <a:gd name="connsiteY0" fmla="*/ 19812 h 19812"/>
                <a:gd name="connsiteX1" fmla="*/ 45500 w 46696"/>
                <a:gd name="connsiteY1" fmla="*/ 9811 h 19812"/>
                <a:gd name="connsiteX2" fmla="*/ 16258 w 46696"/>
                <a:gd name="connsiteY2" fmla="*/ 0 h 19812"/>
                <a:gd name="connsiteX3" fmla="*/ 1018 w 46696"/>
                <a:gd name="connsiteY3" fmla="*/ 9811 h 19812"/>
                <a:gd name="connsiteX4" fmla="*/ 30450 w 46696"/>
                <a:gd name="connsiteY4" fmla="*/ 19812 h 19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96" h="19812">
                  <a:moveTo>
                    <a:pt x="30450" y="19812"/>
                  </a:moveTo>
                  <a:cubicBezTo>
                    <a:pt x="42833" y="19812"/>
                    <a:pt x="49595" y="15335"/>
                    <a:pt x="45500" y="9811"/>
                  </a:cubicBezTo>
                  <a:cubicBezTo>
                    <a:pt x="41499" y="4381"/>
                    <a:pt x="28450" y="0"/>
                    <a:pt x="16258" y="0"/>
                  </a:cubicBezTo>
                  <a:cubicBezTo>
                    <a:pt x="4066" y="0"/>
                    <a:pt x="-2697" y="4381"/>
                    <a:pt x="1018" y="9811"/>
                  </a:cubicBezTo>
                  <a:cubicBezTo>
                    <a:pt x="4923" y="15240"/>
                    <a:pt x="18068" y="19812"/>
                    <a:pt x="30450" y="19812"/>
                  </a:cubicBezTo>
                  <a:close/>
                </a:path>
              </a:pathLst>
            </a:custGeom>
            <a:grpFill/>
            <a:ln w="9525" cap="flat">
              <a:noFill/>
              <a:prstDash val="solid"/>
              <a:miter/>
            </a:ln>
          </p:spPr>
          <p:txBody>
            <a:bodyPr rtlCol="0" anchor="ctr"/>
            <a:lstStyle/>
            <a:p>
              <a:endParaRPr lang="zh-CN" altLang="en-US"/>
            </a:p>
          </p:txBody>
        </p:sp>
        <p:sp>
          <p:nvSpPr>
            <p:cNvPr id="605" name="任意多边形: 形状 604"/>
            <p:cNvSpPr/>
            <p:nvPr/>
          </p:nvSpPr>
          <p:spPr>
            <a:xfrm>
              <a:off x="6813347" y="3890009"/>
              <a:ext cx="40931" cy="17145"/>
            </a:xfrm>
            <a:custGeom>
              <a:avLst/>
              <a:gdLst>
                <a:gd name="connsiteX0" fmla="*/ 27602 w 40931"/>
                <a:gd name="connsiteY0" fmla="*/ 17145 h 17145"/>
                <a:gd name="connsiteX1" fmla="*/ 39604 w 40931"/>
                <a:gd name="connsiteY1" fmla="*/ 8477 h 17145"/>
                <a:gd name="connsiteX2" fmla="*/ 13315 w 40931"/>
                <a:gd name="connsiteY2" fmla="*/ 0 h 17145"/>
                <a:gd name="connsiteX3" fmla="*/ 1218 w 40931"/>
                <a:gd name="connsiteY3" fmla="*/ 8477 h 17145"/>
                <a:gd name="connsiteX4" fmla="*/ 27602 w 40931"/>
                <a:gd name="connsiteY4" fmla="*/ 17145 h 1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31" h="17145">
                  <a:moveTo>
                    <a:pt x="27602" y="17145"/>
                  </a:moveTo>
                  <a:cubicBezTo>
                    <a:pt x="38270" y="17145"/>
                    <a:pt x="43604" y="13240"/>
                    <a:pt x="39604" y="8477"/>
                  </a:cubicBezTo>
                  <a:cubicBezTo>
                    <a:pt x="35603" y="3715"/>
                    <a:pt x="23792" y="0"/>
                    <a:pt x="13315" y="0"/>
                  </a:cubicBezTo>
                  <a:cubicBezTo>
                    <a:pt x="2837" y="0"/>
                    <a:pt x="-2592" y="3810"/>
                    <a:pt x="1218" y="8477"/>
                  </a:cubicBezTo>
                  <a:cubicBezTo>
                    <a:pt x="5028" y="13240"/>
                    <a:pt x="16839" y="17145"/>
                    <a:pt x="27602" y="17145"/>
                  </a:cubicBezTo>
                  <a:close/>
                </a:path>
              </a:pathLst>
            </a:custGeom>
            <a:grpFill/>
            <a:ln w="9525" cap="flat">
              <a:noFill/>
              <a:prstDash val="solid"/>
              <a:miter/>
            </a:ln>
          </p:spPr>
          <p:txBody>
            <a:bodyPr rtlCol="0" anchor="ctr"/>
            <a:lstStyle/>
            <a:p>
              <a:endParaRPr lang="zh-CN" altLang="en-US"/>
            </a:p>
          </p:txBody>
        </p:sp>
        <p:sp>
          <p:nvSpPr>
            <p:cNvPr id="606" name="任意多边形: 形状 605"/>
            <p:cNvSpPr/>
            <p:nvPr/>
          </p:nvSpPr>
          <p:spPr>
            <a:xfrm>
              <a:off x="6937094" y="3891153"/>
              <a:ext cx="35959" cy="14763"/>
            </a:xfrm>
            <a:custGeom>
              <a:avLst/>
              <a:gdLst>
                <a:gd name="connsiteX0" fmla="*/ 25109 w 35959"/>
                <a:gd name="connsiteY0" fmla="*/ 14764 h 14763"/>
                <a:gd name="connsiteX1" fmla="*/ 34444 w 35959"/>
                <a:gd name="connsiteY1" fmla="*/ 7334 h 14763"/>
                <a:gd name="connsiteX2" fmla="*/ 10917 w 35959"/>
                <a:gd name="connsiteY2" fmla="*/ 0 h 14763"/>
                <a:gd name="connsiteX3" fmla="*/ 1392 w 35959"/>
                <a:gd name="connsiteY3" fmla="*/ 7334 h 14763"/>
                <a:gd name="connsiteX4" fmla="*/ 25109 w 35959"/>
                <a:gd name="connsiteY4" fmla="*/ 14764 h 14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9" h="14763">
                  <a:moveTo>
                    <a:pt x="25109" y="14764"/>
                  </a:moveTo>
                  <a:cubicBezTo>
                    <a:pt x="34253" y="14764"/>
                    <a:pt x="38444" y="11430"/>
                    <a:pt x="34444" y="7334"/>
                  </a:cubicBezTo>
                  <a:cubicBezTo>
                    <a:pt x="30443" y="3238"/>
                    <a:pt x="19965" y="0"/>
                    <a:pt x="10917" y="0"/>
                  </a:cubicBezTo>
                  <a:cubicBezTo>
                    <a:pt x="1868" y="0"/>
                    <a:pt x="-2418" y="3238"/>
                    <a:pt x="1392" y="7334"/>
                  </a:cubicBezTo>
                  <a:cubicBezTo>
                    <a:pt x="5297" y="11430"/>
                    <a:pt x="15870" y="14764"/>
                    <a:pt x="25109" y="14764"/>
                  </a:cubicBezTo>
                  <a:close/>
                </a:path>
              </a:pathLst>
            </a:custGeom>
            <a:grpFill/>
            <a:ln w="9525" cap="flat">
              <a:noFill/>
              <a:prstDash val="solid"/>
              <a:miter/>
            </a:ln>
          </p:spPr>
          <p:txBody>
            <a:bodyPr rtlCol="0" anchor="ctr"/>
            <a:lstStyle/>
            <a:p>
              <a:endParaRPr lang="zh-CN" altLang="en-US"/>
            </a:p>
          </p:txBody>
        </p:sp>
        <p:sp>
          <p:nvSpPr>
            <p:cNvPr id="607" name="任意多边形: 形状 606"/>
            <p:cNvSpPr/>
            <p:nvPr/>
          </p:nvSpPr>
          <p:spPr>
            <a:xfrm>
              <a:off x="7061191" y="3892391"/>
              <a:ext cx="30629" cy="12287"/>
            </a:xfrm>
            <a:custGeom>
              <a:avLst/>
              <a:gdLst>
                <a:gd name="connsiteX0" fmla="*/ 21979 w 30629"/>
                <a:gd name="connsiteY0" fmla="*/ 12287 h 12287"/>
                <a:gd name="connsiteX1" fmla="*/ 29027 w 30629"/>
                <a:gd name="connsiteY1" fmla="*/ 6096 h 12287"/>
                <a:gd name="connsiteX2" fmla="*/ 8644 w 30629"/>
                <a:gd name="connsiteY2" fmla="*/ 0 h 12287"/>
                <a:gd name="connsiteX3" fmla="*/ 1500 w 30629"/>
                <a:gd name="connsiteY3" fmla="*/ 6096 h 12287"/>
                <a:gd name="connsiteX4" fmla="*/ 21979 w 30629"/>
                <a:gd name="connsiteY4" fmla="*/ 12287 h 12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29" h="12287">
                  <a:moveTo>
                    <a:pt x="21979" y="12287"/>
                  </a:moveTo>
                  <a:cubicBezTo>
                    <a:pt x="29599" y="12287"/>
                    <a:pt x="32837" y="9525"/>
                    <a:pt x="29027" y="6096"/>
                  </a:cubicBezTo>
                  <a:cubicBezTo>
                    <a:pt x="25312" y="2667"/>
                    <a:pt x="16169" y="0"/>
                    <a:pt x="8644" y="0"/>
                  </a:cubicBezTo>
                  <a:cubicBezTo>
                    <a:pt x="1024" y="0"/>
                    <a:pt x="-2120" y="2762"/>
                    <a:pt x="1500" y="6096"/>
                  </a:cubicBezTo>
                  <a:cubicBezTo>
                    <a:pt x="5120" y="9525"/>
                    <a:pt x="14263" y="12287"/>
                    <a:pt x="21979" y="12287"/>
                  </a:cubicBezTo>
                  <a:close/>
                </a:path>
              </a:pathLst>
            </a:custGeom>
            <a:grpFill/>
            <a:ln w="9525" cap="flat">
              <a:noFill/>
              <a:prstDash val="solid"/>
              <a:miter/>
            </a:ln>
          </p:spPr>
          <p:txBody>
            <a:bodyPr rtlCol="0" anchor="ctr"/>
            <a:lstStyle/>
            <a:p>
              <a:endParaRPr lang="zh-CN" altLang="en-US"/>
            </a:p>
          </p:txBody>
        </p:sp>
        <p:sp>
          <p:nvSpPr>
            <p:cNvPr id="608" name="任意多边形: 形状 607"/>
            <p:cNvSpPr/>
            <p:nvPr/>
          </p:nvSpPr>
          <p:spPr>
            <a:xfrm>
              <a:off x="7185290" y="3893629"/>
              <a:ext cx="25236" cy="9906"/>
            </a:xfrm>
            <a:custGeom>
              <a:avLst/>
              <a:gdLst>
                <a:gd name="connsiteX0" fmla="*/ 18562 w 25236"/>
                <a:gd name="connsiteY0" fmla="*/ 9906 h 9906"/>
                <a:gd name="connsiteX1" fmla="*/ 23706 w 25236"/>
                <a:gd name="connsiteY1" fmla="*/ 4953 h 9906"/>
                <a:gd name="connsiteX2" fmla="*/ 6656 w 25236"/>
                <a:gd name="connsiteY2" fmla="*/ 0 h 9906"/>
                <a:gd name="connsiteX3" fmla="*/ 1512 w 25236"/>
                <a:gd name="connsiteY3" fmla="*/ 4953 h 9906"/>
                <a:gd name="connsiteX4" fmla="*/ 18562 w 25236"/>
                <a:gd name="connsiteY4" fmla="*/ 9906 h 9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36" h="9906">
                  <a:moveTo>
                    <a:pt x="18562" y="9906"/>
                  </a:moveTo>
                  <a:cubicBezTo>
                    <a:pt x="24753" y="9906"/>
                    <a:pt x="27039" y="7715"/>
                    <a:pt x="23706" y="4953"/>
                  </a:cubicBezTo>
                  <a:cubicBezTo>
                    <a:pt x="20372" y="2191"/>
                    <a:pt x="12752" y="0"/>
                    <a:pt x="6656" y="0"/>
                  </a:cubicBezTo>
                  <a:cubicBezTo>
                    <a:pt x="560" y="0"/>
                    <a:pt x="-1821" y="2191"/>
                    <a:pt x="1512" y="4953"/>
                  </a:cubicBezTo>
                  <a:cubicBezTo>
                    <a:pt x="4656" y="7620"/>
                    <a:pt x="12371" y="9906"/>
                    <a:pt x="18562" y="9906"/>
                  </a:cubicBezTo>
                  <a:close/>
                </a:path>
              </a:pathLst>
            </a:custGeom>
            <a:grpFill/>
            <a:ln w="9525" cap="flat">
              <a:noFill/>
              <a:prstDash val="solid"/>
              <a:miter/>
            </a:ln>
          </p:spPr>
          <p:txBody>
            <a:bodyPr rtlCol="0" anchor="ctr"/>
            <a:lstStyle/>
            <a:p>
              <a:endParaRPr lang="zh-CN" altLang="en-US"/>
            </a:p>
          </p:txBody>
        </p:sp>
        <p:sp>
          <p:nvSpPr>
            <p:cNvPr id="609" name="任意多边形: 形状 608"/>
            <p:cNvSpPr/>
            <p:nvPr/>
          </p:nvSpPr>
          <p:spPr>
            <a:xfrm>
              <a:off x="7309346" y="3894772"/>
              <a:ext cx="19611" cy="7524"/>
            </a:xfrm>
            <a:custGeom>
              <a:avLst/>
              <a:gdLst>
                <a:gd name="connsiteX0" fmla="*/ 14806 w 19611"/>
                <a:gd name="connsiteY0" fmla="*/ 7525 h 7524"/>
                <a:gd name="connsiteX1" fmla="*/ 18235 w 19611"/>
                <a:gd name="connsiteY1" fmla="*/ 3715 h 7524"/>
                <a:gd name="connsiteX2" fmla="*/ 4805 w 19611"/>
                <a:gd name="connsiteY2" fmla="*/ 0 h 7524"/>
                <a:gd name="connsiteX3" fmla="*/ 1376 w 19611"/>
                <a:gd name="connsiteY3" fmla="*/ 3715 h 7524"/>
                <a:gd name="connsiteX4" fmla="*/ 14806 w 19611"/>
                <a:gd name="connsiteY4" fmla="*/ 7525 h 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11" h="7524">
                  <a:moveTo>
                    <a:pt x="14806" y="7525"/>
                  </a:moveTo>
                  <a:cubicBezTo>
                    <a:pt x="19474" y="7525"/>
                    <a:pt x="20998" y="5810"/>
                    <a:pt x="18235" y="3715"/>
                  </a:cubicBezTo>
                  <a:cubicBezTo>
                    <a:pt x="15473" y="1619"/>
                    <a:pt x="9472" y="0"/>
                    <a:pt x="4805" y="0"/>
                  </a:cubicBezTo>
                  <a:cubicBezTo>
                    <a:pt x="138" y="0"/>
                    <a:pt x="-1386" y="1715"/>
                    <a:pt x="1376" y="3715"/>
                  </a:cubicBezTo>
                  <a:cubicBezTo>
                    <a:pt x="4138" y="5810"/>
                    <a:pt x="10139" y="7525"/>
                    <a:pt x="14806" y="7525"/>
                  </a:cubicBezTo>
                  <a:close/>
                </a:path>
              </a:pathLst>
            </a:custGeom>
            <a:grpFill/>
            <a:ln w="9525" cap="flat">
              <a:noFill/>
              <a:prstDash val="solid"/>
              <a:miter/>
            </a:ln>
          </p:spPr>
          <p:txBody>
            <a:bodyPr rtlCol="0" anchor="ctr"/>
            <a:lstStyle/>
            <a:p>
              <a:endParaRPr lang="zh-CN" altLang="en-US"/>
            </a:p>
          </p:txBody>
        </p:sp>
        <p:sp>
          <p:nvSpPr>
            <p:cNvPr id="610" name="任意多边形: 形状 609"/>
            <p:cNvSpPr/>
            <p:nvPr/>
          </p:nvSpPr>
          <p:spPr>
            <a:xfrm>
              <a:off x="7433368" y="3895820"/>
              <a:ext cx="14456" cy="5429"/>
            </a:xfrm>
            <a:custGeom>
              <a:avLst/>
              <a:gdLst>
                <a:gd name="connsiteX0" fmla="*/ 11181 w 14456"/>
                <a:gd name="connsiteY0" fmla="*/ 5429 h 5429"/>
                <a:gd name="connsiteX1" fmla="*/ 13276 w 14456"/>
                <a:gd name="connsiteY1" fmla="*/ 2667 h 5429"/>
                <a:gd name="connsiteX2" fmla="*/ 3275 w 14456"/>
                <a:gd name="connsiteY2" fmla="*/ 0 h 5429"/>
                <a:gd name="connsiteX3" fmla="*/ 1180 w 14456"/>
                <a:gd name="connsiteY3" fmla="*/ 2667 h 5429"/>
                <a:gd name="connsiteX4" fmla="*/ 11181 w 14456"/>
                <a:gd name="connsiteY4" fmla="*/ 5429 h 5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56" h="5429">
                  <a:moveTo>
                    <a:pt x="11181" y="5429"/>
                  </a:moveTo>
                  <a:cubicBezTo>
                    <a:pt x="14515" y="5429"/>
                    <a:pt x="15467" y="4191"/>
                    <a:pt x="13276" y="2667"/>
                  </a:cubicBezTo>
                  <a:cubicBezTo>
                    <a:pt x="11086" y="1143"/>
                    <a:pt x="6609" y="0"/>
                    <a:pt x="3275" y="0"/>
                  </a:cubicBezTo>
                  <a:cubicBezTo>
                    <a:pt x="-59" y="0"/>
                    <a:pt x="-1011" y="1238"/>
                    <a:pt x="1180" y="2667"/>
                  </a:cubicBezTo>
                  <a:cubicBezTo>
                    <a:pt x="3275" y="4191"/>
                    <a:pt x="7752" y="5429"/>
                    <a:pt x="11181" y="5429"/>
                  </a:cubicBezTo>
                  <a:close/>
                </a:path>
              </a:pathLst>
            </a:custGeom>
            <a:grpFill/>
            <a:ln w="9525" cap="flat">
              <a:noFill/>
              <a:prstDash val="solid"/>
              <a:miter/>
            </a:ln>
          </p:spPr>
          <p:txBody>
            <a:bodyPr rtlCol="0" anchor="ctr"/>
            <a:lstStyle/>
            <a:p>
              <a:endParaRPr lang="zh-CN" altLang="en-US"/>
            </a:p>
          </p:txBody>
        </p:sp>
        <p:sp>
          <p:nvSpPr>
            <p:cNvPr id="611" name="任意多边形: 形状 610"/>
            <p:cNvSpPr/>
            <p:nvPr/>
          </p:nvSpPr>
          <p:spPr>
            <a:xfrm>
              <a:off x="7556945" y="3896677"/>
              <a:ext cx="9880" cy="3619"/>
            </a:xfrm>
            <a:custGeom>
              <a:avLst/>
              <a:gdLst>
                <a:gd name="connsiteX0" fmla="*/ 7809 w 9880"/>
                <a:gd name="connsiteY0" fmla="*/ 3619 h 3619"/>
                <a:gd name="connsiteX1" fmla="*/ 8952 w 9880"/>
                <a:gd name="connsiteY1" fmla="*/ 1810 h 3619"/>
                <a:gd name="connsiteX2" fmla="*/ 2094 w 9880"/>
                <a:gd name="connsiteY2" fmla="*/ 0 h 3619"/>
                <a:gd name="connsiteX3" fmla="*/ 856 w 9880"/>
                <a:gd name="connsiteY3" fmla="*/ 1810 h 3619"/>
                <a:gd name="connsiteX4" fmla="*/ 7809 w 9880"/>
                <a:gd name="connsiteY4" fmla="*/ 3619 h 3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0" h="3619">
                  <a:moveTo>
                    <a:pt x="7809" y="3619"/>
                  </a:moveTo>
                  <a:cubicBezTo>
                    <a:pt x="10000" y="3619"/>
                    <a:pt x="10571" y="2857"/>
                    <a:pt x="8952" y="1810"/>
                  </a:cubicBezTo>
                  <a:cubicBezTo>
                    <a:pt x="7333" y="857"/>
                    <a:pt x="4285" y="0"/>
                    <a:pt x="2094" y="0"/>
                  </a:cubicBezTo>
                  <a:cubicBezTo>
                    <a:pt x="-97" y="0"/>
                    <a:pt x="-668" y="857"/>
                    <a:pt x="856" y="1810"/>
                  </a:cubicBezTo>
                  <a:cubicBezTo>
                    <a:pt x="2475" y="2857"/>
                    <a:pt x="5618" y="3619"/>
                    <a:pt x="7809" y="3619"/>
                  </a:cubicBezTo>
                  <a:close/>
                </a:path>
              </a:pathLst>
            </a:custGeom>
            <a:grpFill/>
            <a:ln w="9525" cap="flat">
              <a:noFill/>
              <a:prstDash val="solid"/>
              <a:miter/>
            </a:ln>
          </p:spPr>
          <p:txBody>
            <a:bodyPr rtlCol="0" anchor="ctr"/>
            <a:lstStyle/>
            <a:p>
              <a:endParaRPr lang="zh-CN" altLang="en-US"/>
            </a:p>
          </p:txBody>
        </p:sp>
        <p:sp>
          <p:nvSpPr>
            <p:cNvPr id="612" name="任意多边形: 形状 611"/>
            <p:cNvSpPr/>
            <p:nvPr/>
          </p:nvSpPr>
          <p:spPr>
            <a:xfrm>
              <a:off x="7680364" y="3897439"/>
              <a:ext cx="5857" cy="2095"/>
            </a:xfrm>
            <a:custGeom>
              <a:avLst/>
              <a:gdLst>
                <a:gd name="connsiteX0" fmla="*/ 4691 w 5857"/>
                <a:gd name="connsiteY0" fmla="*/ 2096 h 2095"/>
                <a:gd name="connsiteX1" fmla="*/ 5263 w 5857"/>
                <a:gd name="connsiteY1" fmla="*/ 1048 h 2095"/>
                <a:gd name="connsiteX2" fmla="*/ 1167 w 5857"/>
                <a:gd name="connsiteY2" fmla="*/ 0 h 2095"/>
                <a:gd name="connsiteX3" fmla="*/ 595 w 5857"/>
                <a:gd name="connsiteY3" fmla="*/ 1048 h 2095"/>
                <a:gd name="connsiteX4" fmla="*/ 4691 w 5857"/>
                <a:gd name="connsiteY4" fmla="*/ 2096 h 2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7" h="2095">
                  <a:moveTo>
                    <a:pt x="4691" y="2096"/>
                  </a:moveTo>
                  <a:cubicBezTo>
                    <a:pt x="6025" y="2096"/>
                    <a:pt x="6215" y="1619"/>
                    <a:pt x="5263" y="1048"/>
                  </a:cubicBezTo>
                  <a:cubicBezTo>
                    <a:pt x="4310" y="476"/>
                    <a:pt x="2405" y="0"/>
                    <a:pt x="1167" y="0"/>
                  </a:cubicBezTo>
                  <a:cubicBezTo>
                    <a:pt x="-167" y="0"/>
                    <a:pt x="-357" y="476"/>
                    <a:pt x="595" y="1048"/>
                  </a:cubicBezTo>
                  <a:cubicBezTo>
                    <a:pt x="1548" y="1619"/>
                    <a:pt x="3453" y="2096"/>
                    <a:pt x="4691" y="2096"/>
                  </a:cubicBezTo>
                  <a:close/>
                </a:path>
              </a:pathLst>
            </a:custGeom>
            <a:grpFill/>
            <a:ln w="9525" cap="flat">
              <a:noFill/>
              <a:prstDash val="solid"/>
              <a:miter/>
            </a:ln>
          </p:spPr>
          <p:txBody>
            <a:bodyPr rtlCol="0" anchor="ctr"/>
            <a:lstStyle/>
            <a:p>
              <a:endParaRPr lang="zh-CN" altLang="en-US"/>
            </a:p>
          </p:txBody>
        </p:sp>
        <p:sp>
          <p:nvSpPr>
            <p:cNvPr id="613" name="任意多边形: 形状 612"/>
            <p:cNvSpPr/>
            <p:nvPr/>
          </p:nvSpPr>
          <p:spPr>
            <a:xfrm>
              <a:off x="7803431" y="3898011"/>
              <a:ext cx="2610" cy="952"/>
            </a:xfrm>
            <a:custGeom>
              <a:avLst/>
              <a:gdLst>
                <a:gd name="connsiteX0" fmla="*/ 2115 w 2610"/>
                <a:gd name="connsiteY0" fmla="*/ 952 h 952"/>
                <a:gd name="connsiteX1" fmla="*/ 2305 w 2610"/>
                <a:gd name="connsiteY1" fmla="*/ 476 h 952"/>
                <a:gd name="connsiteX2" fmla="*/ 495 w 2610"/>
                <a:gd name="connsiteY2" fmla="*/ 0 h 952"/>
                <a:gd name="connsiteX3" fmla="*/ 305 w 2610"/>
                <a:gd name="connsiteY3" fmla="*/ 476 h 952"/>
                <a:gd name="connsiteX4" fmla="*/ 2115 w 2610"/>
                <a:gd name="connsiteY4" fmla="*/ 952 h 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0" h="952">
                  <a:moveTo>
                    <a:pt x="2115" y="952"/>
                  </a:moveTo>
                  <a:cubicBezTo>
                    <a:pt x="2686" y="952"/>
                    <a:pt x="2781" y="762"/>
                    <a:pt x="2305" y="476"/>
                  </a:cubicBezTo>
                  <a:cubicBezTo>
                    <a:pt x="1829" y="190"/>
                    <a:pt x="1067" y="0"/>
                    <a:pt x="495" y="0"/>
                  </a:cubicBezTo>
                  <a:cubicBezTo>
                    <a:pt x="-76" y="0"/>
                    <a:pt x="-171" y="190"/>
                    <a:pt x="305" y="476"/>
                  </a:cubicBezTo>
                  <a:cubicBezTo>
                    <a:pt x="686" y="762"/>
                    <a:pt x="1543" y="952"/>
                    <a:pt x="2115" y="952"/>
                  </a:cubicBezTo>
                  <a:close/>
                </a:path>
              </a:pathLst>
            </a:custGeom>
            <a:grpFill/>
            <a:ln w="9525" cap="flat">
              <a:noFill/>
              <a:prstDash val="solid"/>
              <a:miter/>
            </a:ln>
          </p:spPr>
          <p:txBody>
            <a:bodyPr rtlCol="0" anchor="ctr"/>
            <a:lstStyle/>
            <a:p>
              <a:endParaRPr lang="zh-CN" altLang="en-US"/>
            </a:p>
          </p:txBody>
        </p:sp>
        <p:sp>
          <p:nvSpPr>
            <p:cNvPr id="614" name="任意多边形: 形状 613"/>
            <p:cNvSpPr/>
            <p:nvPr/>
          </p:nvSpPr>
          <p:spPr>
            <a:xfrm>
              <a:off x="4247049" y="3955637"/>
              <a:ext cx="1779" cy="666"/>
            </a:xfrm>
            <a:custGeom>
              <a:avLst/>
              <a:gdLst>
                <a:gd name="connsiteX0" fmla="*/ 338 w 1779"/>
                <a:gd name="connsiteY0" fmla="*/ 667 h 666"/>
                <a:gd name="connsiteX1" fmla="*/ 1576 w 1779"/>
                <a:gd name="connsiteY1" fmla="*/ 381 h 666"/>
                <a:gd name="connsiteX2" fmla="*/ 1481 w 1779"/>
                <a:gd name="connsiteY2" fmla="*/ 0 h 666"/>
                <a:gd name="connsiteX3" fmla="*/ 243 w 1779"/>
                <a:gd name="connsiteY3" fmla="*/ 381 h 666"/>
                <a:gd name="connsiteX4" fmla="*/ 338 w 1779"/>
                <a:gd name="connsiteY4" fmla="*/ 667 h 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 h="666">
                  <a:moveTo>
                    <a:pt x="338" y="667"/>
                  </a:moveTo>
                  <a:cubicBezTo>
                    <a:pt x="719" y="667"/>
                    <a:pt x="1290" y="476"/>
                    <a:pt x="1576" y="381"/>
                  </a:cubicBezTo>
                  <a:cubicBezTo>
                    <a:pt x="1862" y="191"/>
                    <a:pt x="1862" y="0"/>
                    <a:pt x="1481" y="0"/>
                  </a:cubicBezTo>
                  <a:cubicBezTo>
                    <a:pt x="1100" y="0"/>
                    <a:pt x="528" y="95"/>
                    <a:pt x="243" y="381"/>
                  </a:cubicBezTo>
                  <a:cubicBezTo>
                    <a:pt x="-138" y="476"/>
                    <a:pt x="-43" y="667"/>
                    <a:pt x="338" y="667"/>
                  </a:cubicBezTo>
                  <a:close/>
                </a:path>
              </a:pathLst>
            </a:custGeom>
            <a:grpFill/>
            <a:ln w="9525" cap="flat">
              <a:noFill/>
              <a:prstDash val="solid"/>
              <a:miter/>
            </a:ln>
          </p:spPr>
          <p:txBody>
            <a:bodyPr rtlCol="0" anchor="ctr"/>
            <a:lstStyle/>
            <a:p>
              <a:endParaRPr lang="zh-CN" altLang="en-US"/>
            </a:p>
          </p:txBody>
        </p:sp>
        <p:sp>
          <p:nvSpPr>
            <p:cNvPr id="615" name="任意多边形: 形状 614"/>
            <p:cNvSpPr/>
            <p:nvPr/>
          </p:nvSpPr>
          <p:spPr>
            <a:xfrm>
              <a:off x="4373762" y="3954970"/>
              <a:ext cx="5310" cy="2000"/>
            </a:xfrm>
            <a:custGeom>
              <a:avLst/>
              <a:gdLst>
                <a:gd name="connsiteX0" fmla="*/ 1070 w 5310"/>
                <a:gd name="connsiteY0" fmla="*/ 2000 h 2000"/>
                <a:gd name="connsiteX1" fmla="*/ 4785 w 5310"/>
                <a:gd name="connsiteY1" fmla="*/ 1048 h 2000"/>
                <a:gd name="connsiteX2" fmla="*/ 4213 w 5310"/>
                <a:gd name="connsiteY2" fmla="*/ 0 h 2000"/>
                <a:gd name="connsiteX3" fmla="*/ 498 w 5310"/>
                <a:gd name="connsiteY3" fmla="*/ 1048 h 2000"/>
                <a:gd name="connsiteX4" fmla="*/ 1070 w 5310"/>
                <a:gd name="connsiteY4" fmla="*/ 2000 h 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0" h="2000">
                  <a:moveTo>
                    <a:pt x="1070" y="2000"/>
                  </a:moveTo>
                  <a:cubicBezTo>
                    <a:pt x="2213" y="2000"/>
                    <a:pt x="3927" y="1524"/>
                    <a:pt x="4785" y="1048"/>
                  </a:cubicBezTo>
                  <a:cubicBezTo>
                    <a:pt x="5642" y="476"/>
                    <a:pt x="5451" y="0"/>
                    <a:pt x="4213" y="0"/>
                  </a:cubicBezTo>
                  <a:cubicBezTo>
                    <a:pt x="3070" y="0"/>
                    <a:pt x="1356" y="476"/>
                    <a:pt x="498" y="1048"/>
                  </a:cubicBezTo>
                  <a:cubicBezTo>
                    <a:pt x="-359" y="1524"/>
                    <a:pt x="-73" y="2000"/>
                    <a:pt x="1070" y="2000"/>
                  </a:cubicBezTo>
                  <a:close/>
                </a:path>
              </a:pathLst>
            </a:custGeom>
            <a:grpFill/>
            <a:ln w="9525" cap="flat">
              <a:noFill/>
              <a:prstDash val="solid"/>
              <a:miter/>
            </a:ln>
          </p:spPr>
          <p:txBody>
            <a:bodyPr rtlCol="0" anchor="ctr"/>
            <a:lstStyle/>
            <a:p>
              <a:endParaRPr lang="zh-CN" altLang="en-US"/>
            </a:p>
          </p:txBody>
        </p:sp>
        <p:sp>
          <p:nvSpPr>
            <p:cNvPr id="616" name="任意多边形: 形状 615"/>
            <p:cNvSpPr/>
            <p:nvPr/>
          </p:nvSpPr>
          <p:spPr>
            <a:xfrm>
              <a:off x="4500150" y="3954113"/>
              <a:ext cx="9553" cy="3714"/>
            </a:xfrm>
            <a:custGeom>
              <a:avLst/>
              <a:gdLst>
                <a:gd name="connsiteX0" fmla="*/ 2030 w 9553"/>
                <a:gd name="connsiteY0" fmla="*/ 3715 h 3714"/>
                <a:gd name="connsiteX1" fmla="*/ 8698 w 9553"/>
                <a:gd name="connsiteY1" fmla="*/ 1905 h 3714"/>
                <a:gd name="connsiteX2" fmla="*/ 7460 w 9553"/>
                <a:gd name="connsiteY2" fmla="*/ 0 h 3714"/>
                <a:gd name="connsiteX3" fmla="*/ 887 w 9553"/>
                <a:gd name="connsiteY3" fmla="*/ 1905 h 3714"/>
                <a:gd name="connsiteX4" fmla="*/ 2030 w 9553"/>
                <a:gd name="connsiteY4" fmla="*/ 3715 h 3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3" h="3714">
                  <a:moveTo>
                    <a:pt x="2030" y="3715"/>
                  </a:moveTo>
                  <a:cubicBezTo>
                    <a:pt x="4221" y="3715"/>
                    <a:pt x="7174" y="2857"/>
                    <a:pt x="8698" y="1905"/>
                  </a:cubicBezTo>
                  <a:cubicBezTo>
                    <a:pt x="10222" y="857"/>
                    <a:pt x="9650" y="0"/>
                    <a:pt x="7460" y="0"/>
                  </a:cubicBezTo>
                  <a:cubicBezTo>
                    <a:pt x="5269" y="0"/>
                    <a:pt x="2316" y="857"/>
                    <a:pt x="887" y="1905"/>
                  </a:cubicBezTo>
                  <a:cubicBezTo>
                    <a:pt x="-637" y="2857"/>
                    <a:pt x="-160" y="3715"/>
                    <a:pt x="2030" y="3715"/>
                  </a:cubicBezTo>
                  <a:close/>
                </a:path>
              </a:pathLst>
            </a:custGeom>
            <a:grpFill/>
            <a:ln w="9525" cap="flat">
              <a:noFill/>
              <a:prstDash val="solid"/>
              <a:miter/>
            </a:ln>
          </p:spPr>
          <p:txBody>
            <a:bodyPr rtlCol="0" anchor="ctr"/>
            <a:lstStyle/>
            <a:p>
              <a:endParaRPr lang="zh-CN" altLang="en-US"/>
            </a:p>
          </p:txBody>
        </p:sp>
        <p:sp>
          <p:nvSpPr>
            <p:cNvPr id="617" name="任意多边形: 形状 616"/>
            <p:cNvSpPr/>
            <p:nvPr/>
          </p:nvSpPr>
          <p:spPr>
            <a:xfrm>
              <a:off x="4626602" y="3953351"/>
              <a:ext cx="13477" cy="5333"/>
            </a:xfrm>
            <a:custGeom>
              <a:avLst/>
              <a:gdLst>
                <a:gd name="connsiteX0" fmla="*/ 3118 w 13477"/>
                <a:gd name="connsiteY0" fmla="*/ 5334 h 5333"/>
                <a:gd name="connsiteX1" fmla="*/ 12453 w 13477"/>
                <a:gd name="connsiteY1" fmla="*/ 2667 h 5333"/>
                <a:gd name="connsiteX2" fmla="*/ 10357 w 13477"/>
                <a:gd name="connsiteY2" fmla="*/ 0 h 5333"/>
                <a:gd name="connsiteX3" fmla="*/ 1118 w 13477"/>
                <a:gd name="connsiteY3" fmla="*/ 2667 h 5333"/>
                <a:gd name="connsiteX4" fmla="*/ 3118 w 13477"/>
                <a:gd name="connsiteY4" fmla="*/ 5334 h 5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77" h="5333">
                  <a:moveTo>
                    <a:pt x="3118" y="5334"/>
                  </a:moveTo>
                  <a:cubicBezTo>
                    <a:pt x="6262" y="5334"/>
                    <a:pt x="10453" y="4096"/>
                    <a:pt x="12453" y="2667"/>
                  </a:cubicBezTo>
                  <a:cubicBezTo>
                    <a:pt x="14453" y="1143"/>
                    <a:pt x="13405" y="0"/>
                    <a:pt x="10357" y="0"/>
                  </a:cubicBezTo>
                  <a:cubicBezTo>
                    <a:pt x="7214" y="0"/>
                    <a:pt x="3118" y="1238"/>
                    <a:pt x="1118" y="2667"/>
                  </a:cubicBezTo>
                  <a:cubicBezTo>
                    <a:pt x="-977" y="4096"/>
                    <a:pt x="-25" y="5334"/>
                    <a:pt x="3118" y="5334"/>
                  </a:cubicBezTo>
                  <a:close/>
                </a:path>
              </a:pathLst>
            </a:custGeom>
            <a:grpFill/>
            <a:ln w="9525" cap="flat">
              <a:noFill/>
              <a:prstDash val="solid"/>
              <a:miter/>
            </a:ln>
          </p:spPr>
          <p:txBody>
            <a:bodyPr rtlCol="0" anchor="ctr"/>
            <a:lstStyle/>
            <a:p>
              <a:endParaRPr lang="zh-CN" altLang="en-US"/>
            </a:p>
          </p:txBody>
        </p:sp>
        <p:sp>
          <p:nvSpPr>
            <p:cNvPr id="618" name="任意多边形: 形状 617"/>
            <p:cNvSpPr/>
            <p:nvPr/>
          </p:nvSpPr>
          <p:spPr>
            <a:xfrm>
              <a:off x="4752395" y="3952017"/>
              <a:ext cx="18853" cy="7810"/>
            </a:xfrm>
            <a:custGeom>
              <a:avLst/>
              <a:gdLst>
                <a:gd name="connsiteX0" fmla="*/ 4770 w 18853"/>
                <a:gd name="connsiteY0" fmla="*/ 7810 h 7810"/>
                <a:gd name="connsiteX1" fmla="*/ 17629 w 18853"/>
                <a:gd name="connsiteY1" fmla="*/ 3905 h 7810"/>
                <a:gd name="connsiteX2" fmla="*/ 14104 w 18853"/>
                <a:gd name="connsiteY2" fmla="*/ 0 h 7810"/>
                <a:gd name="connsiteX3" fmla="*/ 1246 w 18853"/>
                <a:gd name="connsiteY3" fmla="*/ 3905 h 7810"/>
                <a:gd name="connsiteX4" fmla="*/ 4770 w 18853"/>
                <a:gd name="connsiteY4" fmla="*/ 7810 h 7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53" h="7810">
                  <a:moveTo>
                    <a:pt x="4770" y="7810"/>
                  </a:moveTo>
                  <a:cubicBezTo>
                    <a:pt x="9342" y="7810"/>
                    <a:pt x="15057" y="6096"/>
                    <a:pt x="17629" y="3905"/>
                  </a:cubicBezTo>
                  <a:cubicBezTo>
                    <a:pt x="20200" y="1714"/>
                    <a:pt x="18581" y="0"/>
                    <a:pt x="14104" y="0"/>
                  </a:cubicBezTo>
                  <a:cubicBezTo>
                    <a:pt x="9628" y="0"/>
                    <a:pt x="3817" y="1714"/>
                    <a:pt x="1246" y="3905"/>
                  </a:cubicBezTo>
                  <a:cubicBezTo>
                    <a:pt x="-1326" y="6096"/>
                    <a:pt x="198" y="7810"/>
                    <a:pt x="4770" y="7810"/>
                  </a:cubicBezTo>
                  <a:close/>
                </a:path>
              </a:pathLst>
            </a:custGeom>
            <a:grpFill/>
            <a:ln w="9525" cap="flat">
              <a:noFill/>
              <a:prstDash val="solid"/>
              <a:miter/>
            </a:ln>
          </p:spPr>
          <p:txBody>
            <a:bodyPr rtlCol="0" anchor="ctr"/>
            <a:lstStyle/>
            <a:p>
              <a:endParaRPr lang="zh-CN" altLang="en-US"/>
            </a:p>
          </p:txBody>
        </p:sp>
        <p:sp>
          <p:nvSpPr>
            <p:cNvPr id="619" name="任意多边形: 形状 618"/>
            <p:cNvSpPr/>
            <p:nvPr/>
          </p:nvSpPr>
          <p:spPr>
            <a:xfrm>
              <a:off x="4878650" y="3951160"/>
              <a:ext cx="23193" cy="9715"/>
            </a:xfrm>
            <a:custGeom>
              <a:avLst/>
              <a:gdLst>
                <a:gd name="connsiteX0" fmla="*/ 6340 w 23193"/>
                <a:gd name="connsiteY0" fmla="*/ 9715 h 9715"/>
                <a:gd name="connsiteX1" fmla="*/ 21961 w 23193"/>
                <a:gd name="connsiteY1" fmla="*/ 4858 h 9715"/>
                <a:gd name="connsiteX2" fmla="*/ 16913 w 23193"/>
                <a:gd name="connsiteY2" fmla="*/ 0 h 9715"/>
                <a:gd name="connsiteX3" fmla="*/ 1292 w 23193"/>
                <a:gd name="connsiteY3" fmla="*/ 4858 h 9715"/>
                <a:gd name="connsiteX4" fmla="*/ 6340 w 23193"/>
                <a:gd name="connsiteY4" fmla="*/ 9715 h 9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3" h="9715">
                  <a:moveTo>
                    <a:pt x="6340" y="9715"/>
                  </a:moveTo>
                  <a:cubicBezTo>
                    <a:pt x="12055" y="9715"/>
                    <a:pt x="19104" y="7525"/>
                    <a:pt x="21961" y="4858"/>
                  </a:cubicBezTo>
                  <a:cubicBezTo>
                    <a:pt x="24819" y="2191"/>
                    <a:pt x="22533" y="0"/>
                    <a:pt x="16913" y="0"/>
                  </a:cubicBezTo>
                  <a:cubicBezTo>
                    <a:pt x="11293" y="0"/>
                    <a:pt x="4245" y="2191"/>
                    <a:pt x="1292" y="4858"/>
                  </a:cubicBezTo>
                  <a:cubicBezTo>
                    <a:pt x="-1661" y="7525"/>
                    <a:pt x="625" y="9715"/>
                    <a:pt x="6340" y="9715"/>
                  </a:cubicBezTo>
                  <a:close/>
                </a:path>
              </a:pathLst>
            </a:custGeom>
            <a:grpFill/>
            <a:ln w="9525" cap="flat">
              <a:noFill/>
              <a:prstDash val="solid"/>
              <a:miter/>
            </a:ln>
          </p:spPr>
          <p:txBody>
            <a:bodyPr rtlCol="0" anchor="ctr"/>
            <a:lstStyle/>
            <a:p>
              <a:endParaRPr lang="zh-CN" altLang="en-US"/>
            </a:p>
          </p:txBody>
        </p:sp>
        <p:sp>
          <p:nvSpPr>
            <p:cNvPr id="620" name="任意多边形: 形状 619"/>
            <p:cNvSpPr/>
            <p:nvPr/>
          </p:nvSpPr>
          <p:spPr>
            <a:xfrm>
              <a:off x="5004211" y="3949826"/>
              <a:ext cx="28911" cy="12477"/>
            </a:xfrm>
            <a:custGeom>
              <a:avLst/>
              <a:gdLst>
                <a:gd name="connsiteX0" fmla="*/ 8510 w 28911"/>
                <a:gd name="connsiteY0" fmla="*/ 12478 h 12477"/>
                <a:gd name="connsiteX1" fmla="*/ 27655 w 28911"/>
                <a:gd name="connsiteY1" fmla="*/ 6191 h 12477"/>
                <a:gd name="connsiteX2" fmla="*/ 20416 w 28911"/>
                <a:gd name="connsiteY2" fmla="*/ 0 h 12477"/>
                <a:gd name="connsiteX3" fmla="*/ 1271 w 28911"/>
                <a:gd name="connsiteY3" fmla="*/ 6191 h 12477"/>
                <a:gd name="connsiteX4" fmla="*/ 8510 w 28911"/>
                <a:gd name="connsiteY4" fmla="*/ 12478 h 12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11" h="12477">
                  <a:moveTo>
                    <a:pt x="8510" y="12478"/>
                  </a:moveTo>
                  <a:cubicBezTo>
                    <a:pt x="15844" y="12478"/>
                    <a:pt x="24417" y="9620"/>
                    <a:pt x="27655" y="6191"/>
                  </a:cubicBezTo>
                  <a:cubicBezTo>
                    <a:pt x="30894" y="2762"/>
                    <a:pt x="27655" y="0"/>
                    <a:pt x="20416" y="0"/>
                  </a:cubicBezTo>
                  <a:cubicBezTo>
                    <a:pt x="13177" y="0"/>
                    <a:pt x="4605" y="2762"/>
                    <a:pt x="1271" y="6191"/>
                  </a:cubicBezTo>
                  <a:cubicBezTo>
                    <a:pt x="-1968" y="9620"/>
                    <a:pt x="1176" y="12478"/>
                    <a:pt x="8510" y="12478"/>
                  </a:cubicBezTo>
                  <a:close/>
                </a:path>
              </a:pathLst>
            </a:custGeom>
            <a:grpFill/>
            <a:ln w="9525" cap="flat">
              <a:noFill/>
              <a:prstDash val="solid"/>
              <a:miter/>
            </a:ln>
          </p:spPr>
          <p:txBody>
            <a:bodyPr rtlCol="0" anchor="ctr"/>
            <a:lstStyle/>
            <a:p>
              <a:endParaRPr lang="zh-CN" altLang="en-US"/>
            </a:p>
          </p:txBody>
        </p:sp>
        <p:sp>
          <p:nvSpPr>
            <p:cNvPr id="621" name="任意多边形: 形状 620"/>
            <p:cNvSpPr/>
            <p:nvPr/>
          </p:nvSpPr>
          <p:spPr>
            <a:xfrm>
              <a:off x="5130345" y="3948683"/>
              <a:ext cx="33716" cy="14763"/>
            </a:xfrm>
            <a:custGeom>
              <a:avLst/>
              <a:gdLst>
                <a:gd name="connsiteX0" fmla="*/ 10677 w 33716"/>
                <a:gd name="connsiteY0" fmla="*/ 14764 h 14763"/>
                <a:gd name="connsiteX1" fmla="*/ 32585 w 33716"/>
                <a:gd name="connsiteY1" fmla="*/ 7334 h 14763"/>
                <a:gd name="connsiteX2" fmla="*/ 23060 w 33716"/>
                <a:gd name="connsiteY2" fmla="*/ 0 h 14763"/>
                <a:gd name="connsiteX3" fmla="*/ 1248 w 33716"/>
                <a:gd name="connsiteY3" fmla="*/ 7334 h 14763"/>
                <a:gd name="connsiteX4" fmla="*/ 10677 w 33716"/>
                <a:gd name="connsiteY4" fmla="*/ 14764 h 14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6" h="14763">
                  <a:moveTo>
                    <a:pt x="10677" y="14764"/>
                  </a:moveTo>
                  <a:cubicBezTo>
                    <a:pt x="19441" y="14764"/>
                    <a:pt x="29251" y="11430"/>
                    <a:pt x="32585" y="7334"/>
                  </a:cubicBezTo>
                  <a:cubicBezTo>
                    <a:pt x="35919" y="3238"/>
                    <a:pt x="31633" y="0"/>
                    <a:pt x="23060" y="0"/>
                  </a:cubicBezTo>
                  <a:cubicBezTo>
                    <a:pt x="14487" y="0"/>
                    <a:pt x="4677" y="3238"/>
                    <a:pt x="1248" y="7334"/>
                  </a:cubicBezTo>
                  <a:cubicBezTo>
                    <a:pt x="-2277" y="11430"/>
                    <a:pt x="1914" y="14764"/>
                    <a:pt x="10677" y="14764"/>
                  </a:cubicBezTo>
                  <a:close/>
                </a:path>
              </a:pathLst>
            </a:custGeom>
            <a:grpFill/>
            <a:ln w="9525" cap="flat">
              <a:noFill/>
              <a:prstDash val="solid"/>
              <a:miter/>
            </a:ln>
          </p:spPr>
          <p:txBody>
            <a:bodyPr rtlCol="0" anchor="ctr"/>
            <a:lstStyle/>
            <a:p>
              <a:endParaRPr lang="zh-CN" altLang="en-US"/>
            </a:p>
          </p:txBody>
        </p:sp>
        <p:sp>
          <p:nvSpPr>
            <p:cNvPr id="622" name="任意多边形: 形状 621"/>
            <p:cNvSpPr/>
            <p:nvPr/>
          </p:nvSpPr>
          <p:spPr>
            <a:xfrm>
              <a:off x="5256475" y="3947445"/>
              <a:ext cx="38265" cy="17240"/>
            </a:xfrm>
            <a:custGeom>
              <a:avLst/>
              <a:gdLst>
                <a:gd name="connsiteX0" fmla="*/ 13040 w 38265"/>
                <a:gd name="connsiteY0" fmla="*/ 17240 h 17240"/>
                <a:gd name="connsiteX1" fmla="*/ 37329 w 38265"/>
                <a:gd name="connsiteY1" fmla="*/ 8573 h 17240"/>
                <a:gd name="connsiteX2" fmla="*/ 25232 w 38265"/>
                <a:gd name="connsiteY2" fmla="*/ 0 h 17240"/>
                <a:gd name="connsiteX3" fmla="*/ 1039 w 38265"/>
                <a:gd name="connsiteY3" fmla="*/ 8573 h 17240"/>
                <a:gd name="connsiteX4" fmla="*/ 13040 w 38265"/>
                <a:gd name="connsiteY4" fmla="*/ 17240 h 17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65" h="17240">
                  <a:moveTo>
                    <a:pt x="13040" y="17240"/>
                  </a:moveTo>
                  <a:cubicBezTo>
                    <a:pt x="23136" y="17240"/>
                    <a:pt x="34090" y="13335"/>
                    <a:pt x="37329" y="8573"/>
                  </a:cubicBezTo>
                  <a:cubicBezTo>
                    <a:pt x="40567" y="3810"/>
                    <a:pt x="35138" y="0"/>
                    <a:pt x="25232" y="0"/>
                  </a:cubicBezTo>
                  <a:cubicBezTo>
                    <a:pt x="15326" y="0"/>
                    <a:pt x="4468" y="3810"/>
                    <a:pt x="1039" y="8573"/>
                  </a:cubicBezTo>
                  <a:cubicBezTo>
                    <a:pt x="-2390" y="13335"/>
                    <a:pt x="2943" y="17240"/>
                    <a:pt x="13040" y="17240"/>
                  </a:cubicBezTo>
                  <a:close/>
                </a:path>
              </a:pathLst>
            </a:custGeom>
            <a:grpFill/>
            <a:ln w="9525" cap="flat">
              <a:noFill/>
              <a:prstDash val="solid"/>
              <a:miter/>
            </a:ln>
          </p:spPr>
          <p:txBody>
            <a:bodyPr rtlCol="0" anchor="ctr"/>
            <a:lstStyle/>
            <a:p>
              <a:endParaRPr lang="zh-CN" altLang="en-US"/>
            </a:p>
          </p:txBody>
        </p:sp>
        <p:sp>
          <p:nvSpPr>
            <p:cNvPr id="623" name="任意多边形: 形状 622"/>
            <p:cNvSpPr/>
            <p:nvPr/>
          </p:nvSpPr>
          <p:spPr>
            <a:xfrm>
              <a:off x="5382670" y="3946207"/>
              <a:ext cx="42935" cy="19621"/>
            </a:xfrm>
            <a:custGeom>
              <a:avLst/>
              <a:gdLst>
                <a:gd name="connsiteX0" fmla="*/ 15718 w 42935"/>
                <a:gd name="connsiteY0" fmla="*/ 19621 h 19621"/>
                <a:gd name="connsiteX1" fmla="*/ 42197 w 42935"/>
                <a:gd name="connsiteY1" fmla="*/ 9716 h 19621"/>
                <a:gd name="connsiteX2" fmla="*/ 27243 w 42935"/>
                <a:gd name="connsiteY2" fmla="*/ 0 h 19621"/>
                <a:gd name="connsiteX3" fmla="*/ 859 w 42935"/>
                <a:gd name="connsiteY3" fmla="*/ 9716 h 19621"/>
                <a:gd name="connsiteX4" fmla="*/ 15718 w 42935"/>
                <a:gd name="connsiteY4" fmla="*/ 19621 h 1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35" h="19621">
                  <a:moveTo>
                    <a:pt x="15718" y="19621"/>
                  </a:moveTo>
                  <a:cubicBezTo>
                    <a:pt x="27243" y="19621"/>
                    <a:pt x="39054" y="15145"/>
                    <a:pt x="42197" y="9716"/>
                  </a:cubicBezTo>
                  <a:cubicBezTo>
                    <a:pt x="45245" y="4286"/>
                    <a:pt x="38578" y="0"/>
                    <a:pt x="27243" y="0"/>
                  </a:cubicBezTo>
                  <a:cubicBezTo>
                    <a:pt x="15908" y="0"/>
                    <a:pt x="4193" y="4286"/>
                    <a:pt x="859" y="9716"/>
                  </a:cubicBezTo>
                  <a:cubicBezTo>
                    <a:pt x="-2475" y="15240"/>
                    <a:pt x="4193" y="19621"/>
                    <a:pt x="15718" y="19621"/>
                  </a:cubicBezTo>
                  <a:close/>
                </a:path>
              </a:pathLst>
            </a:custGeom>
            <a:grpFill/>
            <a:ln w="9525" cap="flat">
              <a:noFill/>
              <a:prstDash val="solid"/>
              <a:miter/>
            </a:ln>
          </p:spPr>
          <p:txBody>
            <a:bodyPr rtlCol="0" anchor="ctr"/>
            <a:lstStyle/>
            <a:p>
              <a:endParaRPr lang="zh-CN" altLang="en-US"/>
            </a:p>
          </p:txBody>
        </p:sp>
        <p:sp>
          <p:nvSpPr>
            <p:cNvPr id="624" name="任意多边形: 形状 623"/>
            <p:cNvSpPr/>
            <p:nvPr/>
          </p:nvSpPr>
          <p:spPr>
            <a:xfrm>
              <a:off x="5508902" y="3945159"/>
              <a:ext cx="47441" cy="21907"/>
            </a:xfrm>
            <a:custGeom>
              <a:avLst/>
              <a:gdLst>
                <a:gd name="connsiteX0" fmla="*/ 18645 w 47441"/>
                <a:gd name="connsiteY0" fmla="*/ 21908 h 21907"/>
                <a:gd name="connsiteX1" fmla="*/ 46934 w 47441"/>
                <a:gd name="connsiteY1" fmla="*/ 10858 h 21907"/>
                <a:gd name="connsiteX2" fmla="*/ 28836 w 47441"/>
                <a:gd name="connsiteY2" fmla="*/ 0 h 21907"/>
                <a:gd name="connsiteX3" fmla="*/ 642 w 47441"/>
                <a:gd name="connsiteY3" fmla="*/ 10858 h 21907"/>
                <a:gd name="connsiteX4" fmla="*/ 18645 w 47441"/>
                <a:gd name="connsiteY4" fmla="*/ 21908 h 21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41" h="21907">
                  <a:moveTo>
                    <a:pt x="18645" y="21908"/>
                  </a:moveTo>
                  <a:cubicBezTo>
                    <a:pt x="31599" y="21908"/>
                    <a:pt x="44267" y="16954"/>
                    <a:pt x="46934" y="10858"/>
                  </a:cubicBezTo>
                  <a:cubicBezTo>
                    <a:pt x="49601" y="4858"/>
                    <a:pt x="41505" y="0"/>
                    <a:pt x="28836" y="0"/>
                  </a:cubicBezTo>
                  <a:cubicBezTo>
                    <a:pt x="16168" y="0"/>
                    <a:pt x="3595" y="4858"/>
                    <a:pt x="642" y="10858"/>
                  </a:cubicBezTo>
                  <a:cubicBezTo>
                    <a:pt x="-2406" y="16859"/>
                    <a:pt x="5691" y="21908"/>
                    <a:pt x="18645" y="21908"/>
                  </a:cubicBezTo>
                  <a:close/>
                </a:path>
              </a:pathLst>
            </a:custGeom>
            <a:grpFill/>
            <a:ln w="9525" cap="flat">
              <a:noFill/>
              <a:prstDash val="solid"/>
              <a:miter/>
            </a:ln>
          </p:spPr>
          <p:txBody>
            <a:bodyPr rtlCol="0" anchor="ctr"/>
            <a:lstStyle/>
            <a:p>
              <a:endParaRPr lang="zh-CN" altLang="en-US"/>
            </a:p>
          </p:txBody>
        </p:sp>
        <p:sp>
          <p:nvSpPr>
            <p:cNvPr id="625" name="任意多边形: 形状 624"/>
            <p:cNvSpPr/>
            <p:nvPr/>
          </p:nvSpPr>
          <p:spPr>
            <a:xfrm>
              <a:off x="5635454" y="3944207"/>
              <a:ext cx="51258" cy="23907"/>
            </a:xfrm>
            <a:custGeom>
              <a:avLst/>
              <a:gdLst>
                <a:gd name="connsiteX0" fmla="*/ 21537 w 51258"/>
                <a:gd name="connsiteY0" fmla="*/ 23908 h 23907"/>
                <a:gd name="connsiteX1" fmla="*/ 50970 w 51258"/>
                <a:gd name="connsiteY1" fmla="*/ 11811 h 23907"/>
                <a:gd name="connsiteX2" fmla="*/ 29729 w 51258"/>
                <a:gd name="connsiteY2" fmla="*/ 0 h 23907"/>
                <a:gd name="connsiteX3" fmla="*/ 392 w 51258"/>
                <a:gd name="connsiteY3" fmla="*/ 11811 h 23907"/>
                <a:gd name="connsiteX4" fmla="*/ 21537 w 51258"/>
                <a:gd name="connsiteY4" fmla="*/ 23908 h 23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58" h="23907">
                  <a:moveTo>
                    <a:pt x="21537" y="23908"/>
                  </a:moveTo>
                  <a:cubicBezTo>
                    <a:pt x="35634" y="23908"/>
                    <a:pt x="48874" y="18479"/>
                    <a:pt x="50970" y="11811"/>
                  </a:cubicBezTo>
                  <a:cubicBezTo>
                    <a:pt x="53065" y="5239"/>
                    <a:pt x="43540" y="0"/>
                    <a:pt x="29729" y="0"/>
                  </a:cubicBezTo>
                  <a:cubicBezTo>
                    <a:pt x="15918" y="0"/>
                    <a:pt x="2773" y="5239"/>
                    <a:pt x="392" y="11811"/>
                  </a:cubicBezTo>
                  <a:cubicBezTo>
                    <a:pt x="-2085" y="18383"/>
                    <a:pt x="7440" y="23908"/>
                    <a:pt x="21537" y="23908"/>
                  </a:cubicBezTo>
                  <a:close/>
                </a:path>
              </a:pathLst>
            </a:custGeom>
            <a:grpFill/>
            <a:ln w="9525" cap="flat">
              <a:noFill/>
              <a:prstDash val="solid"/>
              <a:miter/>
            </a:ln>
          </p:spPr>
          <p:txBody>
            <a:bodyPr rtlCol="0" anchor="ctr"/>
            <a:lstStyle/>
            <a:p>
              <a:endParaRPr lang="zh-CN" altLang="en-US"/>
            </a:p>
          </p:txBody>
        </p:sp>
        <p:sp>
          <p:nvSpPr>
            <p:cNvPr id="626" name="任意多边形: 形状 625"/>
            <p:cNvSpPr/>
            <p:nvPr/>
          </p:nvSpPr>
          <p:spPr>
            <a:xfrm>
              <a:off x="5762711" y="3943540"/>
              <a:ext cx="53745" cy="25241"/>
            </a:xfrm>
            <a:custGeom>
              <a:avLst/>
              <a:gdLst>
                <a:gd name="connsiteX0" fmla="*/ 24106 w 53745"/>
                <a:gd name="connsiteY0" fmla="*/ 25241 h 25241"/>
                <a:gd name="connsiteX1" fmla="*/ 53634 w 53745"/>
                <a:gd name="connsiteY1" fmla="*/ 12478 h 25241"/>
                <a:gd name="connsiteX2" fmla="*/ 29631 w 53745"/>
                <a:gd name="connsiteY2" fmla="*/ 0 h 25241"/>
                <a:gd name="connsiteX3" fmla="*/ 199 w 53745"/>
                <a:gd name="connsiteY3" fmla="*/ 12478 h 25241"/>
                <a:gd name="connsiteX4" fmla="*/ 24106 w 53745"/>
                <a:gd name="connsiteY4" fmla="*/ 25241 h 25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45" h="25241">
                  <a:moveTo>
                    <a:pt x="24106" y="25241"/>
                  </a:moveTo>
                  <a:cubicBezTo>
                    <a:pt x="39061" y="25241"/>
                    <a:pt x="52300" y="19431"/>
                    <a:pt x="53634" y="12478"/>
                  </a:cubicBezTo>
                  <a:cubicBezTo>
                    <a:pt x="54967" y="5525"/>
                    <a:pt x="44204" y="0"/>
                    <a:pt x="29631" y="0"/>
                  </a:cubicBezTo>
                  <a:cubicBezTo>
                    <a:pt x="15058" y="0"/>
                    <a:pt x="1913" y="5525"/>
                    <a:pt x="199" y="12478"/>
                  </a:cubicBezTo>
                  <a:cubicBezTo>
                    <a:pt x="-1611" y="19431"/>
                    <a:pt x="9152" y="25241"/>
                    <a:pt x="24106" y="25241"/>
                  </a:cubicBezTo>
                  <a:close/>
                </a:path>
              </a:pathLst>
            </a:custGeom>
            <a:grpFill/>
            <a:ln w="9525" cap="flat">
              <a:noFill/>
              <a:prstDash val="solid"/>
              <a:miter/>
            </a:ln>
          </p:spPr>
          <p:txBody>
            <a:bodyPr rtlCol="0" anchor="ctr"/>
            <a:lstStyle/>
            <a:p>
              <a:endParaRPr lang="zh-CN" altLang="en-US"/>
            </a:p>
          </p:txBody>
        </p:sp>
        <p:sp>
          <p:nvSpPr>
            <p:cNvPr id="627" name="任意多边形: 形状 626"/>
            <p:cNvSpPr/>
            <p:nvPr/>
          </p:nvSpPr>
          <p:spPr>
            <a:xfrm>
              <a:off x="5890301" y="3942969"/>
              <a:ext cx="55597" cy="26288"/>
            </a:xfrm>
            <a:custGeom>
              <a:avLst/>
              <a:gdLst>
                <a:gd name="connsiteX0" fmla="*/ 26533 w 55597"/>
                <a:gd name="connsiteY0" fmla="*/ 26289 h 26288"/>
                <a:gd name="connsiteX1" fmla="*/ 55584 w 55597"/>
                <a:gd name="connsiteY1" fmla="*/ 12954 h 26288"/>
                <a:gd name="connsiteX2" fmla="*/ 29009 w 55597"/>
                <a:gd name="connsiteY2" fmla="*/ 0 h 26288"/>
                <a:gd name="connsiteX3" fmla="*/ 53 w 55597"/>
                <a:gd name="connsiteY3" fmla="*/ 12954 h 26288"/>
                <a:gd name="connsiteX4" fmla="*/ 26533 w 55597"/>
                <a:gd name="connsiteY4" fmla="*/ 26289 h 26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97" h="26288">
                  <a:moveTo>
                    <a:pt x="26533" y="26289"/>
                  </a:moveTo>
                  <a:cubicBezTo>
                    <a:pt x="42059" y="26289"/>
                    <a:pt x="55108" y="20288"/>
                    <a:pt x="55584" y="12954"/>
                  </a:cubicBezTo>
                  <a:cubicBezTo>
                    <a:pt x="56060" y="5715"/>
                    <a:pt x="44154" y="0"/>
                    <a:pt x="29009" y="0"/>
                  </a:cubicBezTo>
                  <a:cubicBezTo>
                    <a:pt x="13865" y="0"/>
                    <a:pt x="911" y="5810"/>
                    <a:pt x="53" y="12954"/>
                  </a:cubicBezTo>
                  <a:cubicBezTo>
                    <a:pt x="-899" y="20288"/>
                    <a:pt x="11007" y="26289"/>
                    <a:pt x="26533" y="26289"/>
                  </a:cubicBezTo>
                  <a:close/>
                </a:path>
              </a:pathLst>
            </a:custGeom>
            <a:grpFill/>
            <a:ln w="9525" cap="flat">
              <a:noFill/>
              <a:prstDash val="solid"/>
              <a:miter/>
            </a:ln>
          </p:spPr>
          <p:txBody>
            <a:bodyPr rtlCol="0" anchor="ctr"/>
            <a:lstStyle/>
            <a:p>
              <a:endParaRPr lang="zh-CN" altLang="en-US"/>
            </a:p>
          </p:txBody>
        </p:sp>
        <p:sp>
          <p:nvSpPr>
            <p:cNvPr id="628" name="任意多边形: 形状 627"/>
            <p:cNvSpPr/>
            <p:nvPr/>
          </p:nvSpPr>
          <p:spPr>
            <a:xfrm>
              <a:off x="6018656" y="3942969"/>
              <a:ext cx="55639" cy="26288"/>
            </a:xfrm>
            <a:custGeom>
              <a:avLst/>
              <a:gdLst>
                <a:gd name="connsiteX0" fmla="*/ 28289 w 55639"/>
                <a:gd name="connsiteY0" fmla="*/ 26289 h 26288"/>
                <a:gd name="connsiteX1" fmla="*/ 55626 w 55639"/>
                <a:gd name="connsiteY1" fmla="*/ 12954 h 26288"/>
                <a:gd name="connsiteX2" fmla="*/ 27432 w 55639"/>
                <a:gd name="connsiteY2" fmla="*/ 0 h 26288"/>
                <a:gd name="connsiteX3" fmla="*/ 0 w 55639"/>
                <a:gd name="connsiteY3" fmla="*/ 12954 h 26288"/>
                <a:gd name="connsiteX4" fmla="*/ 28289 w 55639"/>
                <a:gd name="connsiteY4" fmla="*/ 26289 h 26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39" h="26288">
                  <a:moveTo>
                    <a:pt x="28289" y="26289"/>
                  </a:moveTo>
                  <a:cubicBezTo>
                    <a:pt x="43815" y="26289"/>
                    <a:pt x="56102" y="20288"/>
                    <a:pt x="55626" y="12954"/>
                  </a:cubicBezTo>
                  <a:cubicBezTo>
                    <a:pt x="55245" y="5715"/>
                    <a:pt x="42577" y="0"/>
                    <a:pt x="27432" y="0"/>
                  </a:cubicBezTo>
                  <a:cubicBezTo>
                    <a:pt x="12287" y="0"/>
                    <a:pt x="0" y="5810"/>
                    <a:pt x="0" y="12954"/>
                  </a:cubicBezTo>
                  <a:cubicBezTo>
                    <a:pt x="95" y="20288"/>
                    <a:pt x="12763" y="26289"/>
                    <a:pt x="28289" y="26289"/>
                  </a:cubicBezTo>
                  <a:close/>
                </a:path>
              </a:pathLst>
            </a:custGeom>
            <a:grpFill/>
            <a:ln w="9525" cap="flat">
              <a:noFill/>
              <a:prstDash val="solid"/>
              <a:miter/>
            </a:ln>
          </p:spPr>
          <p:txBody>
            <a:bodyPr rtlCol="0" anchor="ctr"/>
            <a:lstStyle/>
            <a:p>
              <a:endParaRPr lang="zh-CN" altLang="en-US"/>
            </a:p>
          </p:txBody>
        </p:sp>
        <p:sp>
          <p:nvSpPr>
            <p:cNvPr id="629" name="任意多边形: 形状 628"/>
            <p:cNvSpPr/>
            <p:nvPr/>
          </p:nvSpPr>
          <p:spPr>
            <a:xfrm>
              <a:off x="6147474" y="3943159"/>
              <a:ext cx="55011" cy="26003"/>
            </a:xfrm>
            <a:custGeom>
              <a:avLst/>
              <a:gdLst>
                <a:gd name="connsiteX0" fmla="*/ 29488 w 55011"/>
                <a:gd name="connsiteY0" fmla="*/ 26003 h 26003"/>
                <a:gd name="connsiteX1" fmla="*/ 54919 w 55011"/>
                <a:gd name="connsiteY1" fmla="*/ 12859 h 26003"/>
                <a:gd name="connsiteX2" fmla="*/ 25487 w 55011"/>
                <a:gd name="connsiteY2" fmla="*/ 0 h 26003"/>
                <a:gd name="connsiteX3" fmla="*/ 55 w 55011"/>
                <a:gd name="connsiteY3" fmla="*/ 12859 h 26003"/>
                <a:gd name="connsiteX4" fmla="*/ 29488 w 55011"/>
                <a:gd name="connsiteY4" fmla="*/ 26003 h 26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11" h="26003">
                  <a:moveTo>
                    <a:pt x="29488" y="26003"/>
                  </a:moveTo>
                  <a:cubicBezTo>
                    <a:pt x="44823" y="26003"/>
                    <a:pt x="56158" y="20098"/>
                    <a:pt x="54919" y="12859"/>
                  </a:cubicBezTo>
                  <a:cubicBezTo>
                    <a:pt x="53681" y="5715"/>
                    <a:pt x="40441" y="0"/>
                    <a:pt x="25487" y="0"/>
                  </a:cubicBezTo>
                  <a:cubicBezTo>
                    <a:pt x="10533" y="0"/>
                    <a:pt x="-897" y="5715"/>
                    <a:pt x="55" y="12859"/>
                  </a:cubicBezTo>
                  <a:cubicBezTo>
                    <a:pt x="1008" y="20003"/>
                    <a:pt x="14152" y="26003"/>
                    <a:pt x="29488" y="26003"/>
                  </a:cubicBezTo>
                  <a:close/>
                </a:path>
              </a:pathLst>
            </a:custGeom>
            <a:grpFill/>
            <a:ln w="9525" cap="flat">
              <a:noFill/>
              <a:prstDash val="solid"/>
              <a:miter/>
            </a:ln>
          </p:spPr>
          <p:txBody>
            <a:bodyPr rtlCol="0" anchor="ctr"/>
            <a:lstStyle/>
            <a:p>
              <a:endParaRPr lang="zh-CN" altLang="en-US"/>
            </a:p>
          </p:txBody>
        </p:sp>
        <p:sp>
          <p:nvSpPr>
            <p:cNvPr id="630" name="任意多边形: 形状 629"/>
            <p:cNvSpPr/>
            <p:nvPr/>
          </p:nvSpPr>
          <p:spPr>
            <a:xfrm>
              <a:off x="6276883" y="3943635"/>
              <a:ext cx="53228" cy="24955"/>
            </a:xfrm>
            <a:custGeom>
              <a:avLst/>
              <a:gdLst>
                <a:gd name="connsiteX0" fmla="*/ 30095 w 53228"/>
                <a:gd name="connsiteY0" fmla="*/ 24955 h 24955"/>
                <a:gd name="connsiteX1" fmla="*/ 52955 w 53228"/>
                <a:gd name="connsiteY1" fmla="*/ 12287 h 24955"/>
                <a:gd name="connsiteX2" fmla="*/ 23142 w 53228"/>
                <a:gd name="connsiteY2" fmla="*/ 0 h 24955"/>
                <a:gd name="connsiteX3" fmla="*/ 187 w 53228"/>
                <a:gd name="connsiteY3" fmla="*/ 12287 h 24955"/>
                <a:gd name="connsiteX4" fmla="*/ 30095 w 53228"/>
                <a:gd name="connsiteY4" fmla="*/ 24955 h 24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28" h="24955">
                  <a:moveTo>
                    <a:pt x="30095" y="24955"/>
                  </a:moveTo>
                  <a:cubicBezTo>
                    <a:pt x="44859" y="24955"/>
                    <a:pt x="55051" y="19241"/>
                    <a:pt x="52955" y="12287"/>
                  </a:cubicBezTo>
                  <a:cubicBezTo>
                    <a:pt x="50860" y="5429"/>
                    <a:pt x="37525" y="0"/>
                    <a:pt x="23142" y="0"/>
                  </a:cubicBezTo>
                  <a:cubicBezTo>
                    <a:pt x="8759" y="0"/>
                    <a:pt x="-1528" y="5525"/>
                    <a:pt x="187" y="12287"/>
                  </a:cubicBezTo>
                  <a:cubicBezTo>
                    <a:pt x="1996" y="19241"/>
                    <a:pt x="15332" y="24955"/>
                    <a:pt x="30095" y="24955"/>
                  </a:cubicBezTo>
                  <a:close/>
                </a:path>
              </a:pathLst>
            </a:custGeom>
            <a:grpFill/>
            <a:ln w="9525" cap="flat">
              <a:noFill/>
              <a:prstDash val="solid"/>
              <a:miter/>
            </a:ln>
          </p:spPr>
          <p:txBody>
            <a:bodyPr rtlCol="0" anchor="ctr"/>
            <a:lstStyle/>
            <a:p>
              <a:endParaRPr lang="zh-CN" altLang="en-US"/>
            </a:p>
          </p:txBody>
        </p:sp>
        <p:sp>
          <p:nvSpPr>
            <p:cNvPr id="631" name="任意多边形: 形状 630"/>
            <p:cNvSpPr/>
            <p:nvPr/>
          </p:nvSpPr>
          <p:spPr>
            <a:xfrm>
              <a:off x="6406610" y="3944302"/>
              <a:ext cx="50787" cy="23621"/>
            </a:xfrm>
            <a:custGeom>
              <a:avLst/>
              <a:gdLst>
                <a:gd name="connsiteX0" fmla="*/ 30098 w 50787"/>
                <a:gd name="connsiteY0" fmla="*/ 23622 h 23621"/>
                <a:gd name="connsiteX1" fmla="*/ 50291 w 50787"/>
                <a:gd name="connsiteY1" fmla="*/ 11716 h 23621"/>
                <a:gd name="connsiteX2" fmla="*/ 20669 w 50787"/>
                <a:gd name="connsiteY2" fmla="*/ 0 h 23621"/>
                <a:gd name="connsiteX3" fmla="*/ 380 w 50787"/>
                <a:gd name="connsiteY3" fmla="*/ 11716 h 23621"/>
                <a:gd name="connsiteX4" fmla="*/ 30098 w 50787"/>
                <a:gd name="connsiteY4" fmla="*/ 23622 h 23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87" h="23621">
                  <a:moveTo>
                    <a:pt x="30098" y="23622"/>
                  </a:moveTo>
                  <a:cubicBezTo>
                    <a:pt x="44005" y="23622"/>
                    <a:pt x="53053" y="18288"/>
                    <a:pt x="50291" y="11716"/>
                  </a:cubicBezTo>
                  <a:cubicBezTo>
                    <a:pt x="47529" y="5239"/>
                    <a:pt x="34289" y="0"/>
                    <a:pt x="20669" y="0"/>
                  </a:cubicBezTo>
                  <a:cubicBezTo>
                    <a:pt x="7048" y="0"/>
                    <a:pt x="-2001" y="5143"/>
                    <a:pt x="380" y="11716"/>
                  </a:cubicBezTo>
                  <a:cubicBezTo>
                    <a:pt x="2857" y="18193"/>
                    <a:pt x="16192" y="23622"/>
                    <a:pt x="30098" y="23622"/>
                  </a:cubicBezTo>
                  <a:close/>
                </a:path>
              </a:pathLst>
            </a:custGeom>
            <a:grpFill/>
            <a:ln w="9525" cap="flat">
              <a:noFill/>
              <a:prstDash val="solid"/>
              <a:miter/>
            </a:ln>
          </p:spPr>
          <p:txBody>
            <a:bodyPr rtlCol="0" anchor="ctr"/>
            <a:lstStyle/>
            <a:p>
              <a:endParaRPr lang="zh-CN" altLang="en-US"/>
            </a:p>
          </p:txBody>
        </p:sp>
        <p:sp>
          <p:nvSpPr>
            <p:cNvPr id="632" name="任意多边形: 形状 631"/>
            <p:cNvSpPr/>
            <p:nvPr/>
          </p:nvSpPr>
          <p:spPr>
            <a:xfrm>
              <a:off x="6536948" y="3945350"/>
              <a:ext cx="47037" cy="21526"/>
            </a:xfrm>
            <a:custGeom>
              <a:avLst/>
              <a:gdLst>
                <a:gd name="connsiteX0" fmla="*/ 29205 w 47037"/>
                <a:gd name="connsiteY0" fmla="*/ 21526 h 21526"/>
                <a:gd name="connsiteX1" fmla="*/ 46254 w 47037"/>
                <a:gd name="connsiteY1" fmla="*/ 10668 h 21526"/>
                <a:gd name="connsiteX2" fmla="*/ 17870 w 47037"/>
                <a:gd name="connsiteY2" fmla="*/ 0 h 21526"/>
                <a:gd name="connsiteX3" fmla="*/ 630 w 47037"/>
                <a:gd name="connsiteY3" fmla="*/ 10668 h 21526"/>
                <a:gd name="connsiteX4" fmla="*/ 29205 w 47037"/>
                <a:gd name="connsiteY4" fmla="*/ 21526 h 21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37" h="21526">
                  <a:moveTo>
                    <a:pt x="29205" y="21526"/>
                  </a:moveTo>
                  <a:cubicBezTo>
                    <a:pt x="41968" y="21526"/>
                    <a:pt x="49588" y="16573"/>
                    <a:pt x="46254" y="10668"/>
                  </a:cubicBezTo>
                  <a:cubicBezTo>
                    <a:pt x="43016" y="4763"/>
                    <a:pt x="30348" y="0"/>
                    <a:pt x="17870" y="0"/>
                  </a:cubicBezTo>
                  <a:cubicBezTo>
                    <a:pt x="5392" y="0"/>
                    <a:pt x="-2323" y="4763"/>
                    <a:pt x="630" y="10668"/>
                  </a:cubicBezTo>
                  <a:cubicBezTo>
                    <a:pt x="3678" y="16573"/>
                    <a:pt x="16441" y="21526"/>
                    <a:pt x="29205" y="21526"/>
                  </a:cubicBezTo>
                  <a:close/>
                </a:path>
              </a:pathLst>
            </a:custGeom>
            <a:grpFill/>
            <a:ln w="9525" cap="flat">
              <a:noFill/>
              <a:prstDash val="solid"/>
              <a:miter/>
            </a:ln>
          </p:spPr>
          <p:txBody>
            <a:bodyPr rtlCol="0" anchor="ctr"/>
            <a:lstStyle/>
            <a:p>
              <a:endParaRPr lang="zh-CN" altLang="en-US"/>
            </a:p>
          </p:txBody>
        </p:sp>
        <p:sp>
          <p:nvSpPr>
            <p:cNvPr id="633" name="任意多边形: 形状 632"/>
            <p:cNvSpPr/>
            <p:nvPr/>
          </p:nvSpPr>
          <p:spPr>
            <a:xfrm>
              <a:off x="6667654" y="3946398"/>
              <a:ext cx="42493" cy="19240"/>
            </a:xfrm>
            <a:custGeom>
              <a:avLst/>
              <a:gdLst>
                <a:gd name="connsiteX0" fmla="*/ 27468 w 42493"/>
                <a:gd name="connsiteY0" fmla="*/ 19240 h 19240"/>
                <a:gd name="connsiteX1" fmla="*/ 41469 w 42493"/>
                <a:gd name="connsiteY1" fmla="*/ 9525 h 19240"/>
                <a:gd name="connsiteX2" fmla="*/ 14990 w 42493"/>
                <a:gd name="connsiteY2" fmla="*/ 0 h 19240"/>
                <a:gd name="connsiteX3" fmla="*/ 893 w 42493"/>
                <a:gd name="connsiteY3" fmla="*/ 9525 h 19240"/>
                <a:gd name="connsiteX4" fmla="*/ 27468 w 42493"/>
                <a:gd name="connsiteY4" fmla="*/ 19240 h 19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93" h="19240">
                  <a:moveTo>
                    <a:pt x="27468" y="19240"/>
                  </a:moveTo>
                  <a:cubicBezTo>
                    <a:pt x="38802" y="19240"/>
                    <a:pt x="45089" y="14859"/>
                    <a:pt x="41469" y="9525"/>
                  </a:cubicBezTo>
                  <a:cubicBezTo>
                    <a:pt x="37945" y="4191"/>
                    <a:pt x="26134" y="0"/>
                    <a:pt x="14990" y="0"/>
                  </a:cubicBezTo>
                  <a:cubicBezTo>
                    <a:pt x="3846" y="0"/>
                    <a:pt x="-2441" y="4286"/>
                    <a:pt x="893" y="9525"/>
                  </a:cubicBezTo>
                  <a:cubicBezTo>
                    <a:pt x="4227" y="14954"/>
                    <a:pt x="16228" y="19240"/>
                    <a:pt x="27468" y="19240"/>
                  </a:cubicBezTo>
                  <a:close/>
                </a:path>
              </a:pathLst>
            </a:custGeom>
            <a:grpFill/>
            <a:ln w="9525" cap="flat">
              <a:noFill/>
              <a:prstDash val="solid"/>
              <a:miter/>
            </a:ln>
          </p:spPr>
          <p:txBody>
            <a:bodyPr rtlCol="0" anchor="ctr"/>
            <a:lstStyle/>
            <a:p>
              <a:endParaRPr lang="zh-CN" altLang="en-US"/>
            </a:p>
          </p:txBody>
        </p:sp>
        <p:sp>
          <p:nvSpPr>
            <p:cNvPr id="634" name="任意多边形: 形状 633"/>
            <p:cNvSpPr/>
            <p:nvPr/>
          </p:nvSpPr>
          <p:spPr>
            <a:xfrm>
              <a:off x="6798404" y="3947636"/>
              <a:ext cx="37956" cy="16859"/>
            </a:xfrm>
            <a:custGeom>
              <a:avLst/>
              <a:gdLst>
                <a:gd name="connsiteX0" fmla="*/ 25496 w 37956"/>
                <a:gd name="connsiteY0" fmla="*/ 16859 h 16859"/>
                <a:gd name="connsiteX1" fmla="*/ 36736 w 37956"/>
                <a:gd name="connsiteY1" fmla="*/ 8382 h 16859"/>
                <a:gd name="connsiteX2" fmla="*/ 12447 w 37956"/>
                <a:gd name="connsiteY2" fmla="*/ 0 h 16859"/>
                <a:gd name="connsiteX3" fmla="*/ 1112 w 37956"/>
                <a:gd name="connsiteY3" fmla="*/ 8382 h 16859"/>
                <a:gd name="connsiteX4" fmla="*/ 25496 w 37956"/>
                <a:gd name="connsiteY4" fmla="*/ 16859 h 16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56" h="16859">
                  <a:moveTo>
                    <a:pt x="25496" y="16859"/>
                  </a:moveTo>
                  <a:cubicBezTo>
                    <a:pt x="35402" y="16859"/>
                    <a:pt x="40450" y="13049"/>
                    <a:pt x="36736" y="8382"/>
                  </a:cubicBezTo>
                  <a:cubicBezTo>
                    <a:pt x="33116" y="3715"/>
                    <a:pt x="22257" y="0"/>
                    <a:pt x="12447" y="0"/>
                  </a:cubicBezTo>
                  <a:cubicBezTo>
                    <a:pt x="2731" y="0"/>
                    <a:pt x="-2412" y="3715"/>
                    <a:pt x="1112" y="8382"/>
                  </a:cubicBezTo>
                  <a:cubicBezTo>
                    <a:pt x="4636" y="13049"/>
                    <a:pt x="15590" y="16859"/>
                    <a:pt x="25496" y="16859"/>
                  </a:cubicBezTo>
                  <a:close/>
                </a:path>
              </a:pathLst>
            </a:custGeom>
            <a:grpFill/>
            <a:ln w="9525" cap="flat">
              <a:noFill/>
              <a:prstDash val="solid"/>
              <a:miter/>
            </a:ln>
          </p:spPr>
          <p:txBody>
            <a:bodyPr rtlCol="0" anchor="ctr"/>
            <a:lstStyle/>
            <a:p>
              <a:endParaRPr lang="zh-CN" altLang="en-US"/>
            </a:p>
          </p:txBody>
        </p:sp>
        <p:sp>
          <p:nvSpPr>
            <p:cNvPr id="635" name="任意多边形: 形状 634"/>
            <p:cNvSpPr/>
            <p:nvPr/>
          </p:nvSpPr>
          <p:spPr>
            <a:xfrm>
              <a:off x="6929203" y="3948683"/>
              <a:ext cx="33247" cy="14573"/>
            </a:xfrm>
            <a:custGeom>
              <a:avLst/>
              <a:gdLst>
                <a:gd name="connsiteX0" fmla="*/ 23094 w 33247"/>
                <a:gd name="connsiteY0" fmla="*/ 14573 h 14573"/>
                <a:gd name="connsiteX1" fmla="*/ 31857 w 33247"/>
                <a:gd name="connsiteY1" fmla="*/ 7239 h 14573"/>
                <a:gd name="connsiteX2" fmla="*/ 10140 w 33247"/>
                <a:gd name="connsiteY2" fmla="*/ 0 h 14573"/>
                <a:gd name="connsiteX3" fmla="*/ 1282 w 33247"/>
                <a:gd name="connsiteY3" fmla="*/ 7239 h 14573"/>
                <a:gd name="connsiteX4" fmla="*/ 23094 w 33247"/>
                <a:gd name="connsiteY4" fmla="*/ 14573 h 14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47" h="14573">
                  <a:moveTo>
                    <a:pt x="23094" y="14573"/>
                  </a:moveTo>
                  <a:cubicBezTo>
                    <a:pt x="31571" y="14573"/>
                    <a:pt x="35572" y="11335"/>
                    <a:pt x="31857" y="7239"/>
                  </a:cubicBezTo>
                  <a:cubicBezTo>
                    <a:pt x="28237" y="3238"/>
                    <a:pt x="18522" y="0"/>
                    <a:pt x="10140" y="0"/>
                  </a:cubicBezTo>
                  <a:cubicBezTo>
                    <a:pt x="1758" y="0"/>
                    <a:pt x="-2243" y="3238"/>
                    <a:pt x="1282" y="7239"/>
                  </a:cubicBezTo>
                  <a:cubicBezTo>
                    <a:pt x="4806" y="11335"/>
                    <a:pt x="14617" y="14573"/>
                    <a:pt x="23094" y="14573"/>
                  </a:cubicBezTo>
                  <a:close/>
                </a:path>
              </a:pathLst>
            </a:custGeom>
            <a:grpFill/>
            <a:ln w="9525" cap="flat">
              <a:noFill/>
              <a:prstDash val="solid"/>
              <a:miter/>
            </a:ln>
          </p:spPr>
          <p:txBody>
            <a:bodyPr rtlCol="0" anchor="ctr"/>
            <a:lstStyle/>
            <a:p>
              <a:endParaRPr lang="zh-CN" altLang="en-US"/>
            </a:p>
          </p:txBody>
        </p:sp>
        <p:sp>
          <p:nvSpPr>
            <p:cNvPr id="636" name="任意多边形: 形状 635"/>
            <p:cNvSpPr/>
            <p:nvPr/>
          </p:nvSpPr>
          <p:spPr>
            <a:xfrm>
              <a:off x="7060406" y="3950112"/>
              <a:ext cx="27738" cy="11810"/>
            </a:xfrm>
            <a:custGeom>
              <a:avLst/>
              <a:gdLst>
                <a:gd name="connsiteX0" fmla="*/ 19906 w 27738"/>
                <a:gd name="connsiteY0" fmla="*/ 11811 h 11810"/>
                <a:gd name="connsiteX1" fmla="*/ 26288 w 27738"/>
                <a:gd name="connsiteY1" fmla="*/ 5905 h 11810"/>
                <a:gd name="connsiteX2" fmla="*/ 7810 w 27738"/>
                <a:gd name="connsiteY2" fmla="*/ 0 h 11810"/>
                <a:gd name="connsiteX3" fmla="*/ 1333 w 27738"/>
                <a:gd name="connsiteY3" fmla="*/ 5905 h 11810"/>
                <a:gd name="connsiteX4" fmla="*/ 19906 w 27738"/>
                <a:gd name="connsiteY4" fmla="*/ 11811 h 11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8" h="11810">
                  <a:moveTo>
                    <a:pt x="19906" y="11811"/>
                  </a:moveTo>
                  <a:cubicBezTo>
                    <a:pt x="26860" y="11811"/>
                    <a:pt x="29717" y="9144"/>
                    <a:pt x="26288" y="5905"/>
                  </a:cubicBezTo>
                  <a:cubicBezTo>
                    <a:pt x="22954" y="2667"/>
                    <a:pt x="14668" y="0"/>
                    <a:pt x="7810" y="0"/>
                  </a:cubicBezTo>
                  <a:cubicBezTo>
                    <a:pt x="952" y="0"/>
                    <a:pt x="-1906" y="2572"/>
                    <a:pt x="1333" y="5905"/>
                  </a:cubicBezTo>
                  <a:cubicBezTo>
                    <a:pt x="4666" y="9144"/>
                    <a:pt x="12953" y="11811"/>
                    <a:pt x="19906" y="11811"/>
                  </a:cubicBezTo>
                  <a:close/>
                </a:path>
              </a:pathLst>
            </a:custGeom>
            <a:grpFill/>
            <a:ln w="9525" cap="flat">
              <a:noFill/>
              <a:prstDash val="solid"/>
              <a:miter/>
            </a:ln>
          </p:spPr>
          <p:txBody>
            <a:bodyPr rtlCol="0" anchor="ctr"/>
            <a:lstStyle/>
            <a:p>
              <a:endParaRPr lang="zh-CN" altLang="en-US"/>
            </a:p>
          </p:txBody>
        </p:sp>
        <p:sp>
          <p:nvSpPr>
            <p:cNvPr id="637" name="任意多边形: 形状 636"/>
            <p:cNvSpPr/>
            <p:nvPr/>
          </p:nvSpPr>
          <p:spPr>
            <a:xfrm>
              <a:off x="7191442" y="3951160"/>
              <a:ext cx="22628" cy="9525"/>
            </a:xfrm>
            <a:custGeom>
              <a:avLst/>
              <a:gdLst>
                <a:gd name="connsiteX0" fmla="*/ 16696 w 22628"/>
                <a:gd name="connsiteY0" fmla="*/ 9525 h 9525"/>
                <a:gd name="connsiteX1" fmla="*/ 21268 w 22628"/>
                <a:gd name="connsiteY1" fmla="*/ 4763 h 9525"/>
                <a:gd name="connsiteX2" fmla="*/ 5933 w 22628"/>
                <a:gd name="connsiteY2" fmla="*/ 0 h 9525"/>
                <a:gd name="connsiteX3" fmla="*/ 1361 w 22628"/>
                <a:gd name="connsiteY3" fmla="*/ 4763 h 9525"/>
                <a:gd name="connsiteX4" fmla="*/ 16696 w 22628"/>
                <a:gd name="connsiteY4" fmla="*/ 9525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8" h="9525">
                  <a:moveTo>
                    <a:pt x="16696" y="9525"/>
                  </a:moveTo>
                  <a:cubicBezTo>
                    <a:pt x="22221" y="9525"/>
                    <a:pt x="24221" y="7429"/>
                    <a:pt x="21268" y="4763"/>
                  </a:cubicBezTo>
                  <a:cubicBezTo>
                    <a:pt x="18315" y="2191"/>
                    <a:pt x="11362" y="0"/>
                    <a:pt x="5933" y="0"/>
                  </a:cubicBezTo>
                  <a:cubicBezTo>
                    <a:pt x="408" y="0"/>
                    <a:pt x="-1592" y="2095"/>
                    <a:pt x="1361" y="4763"/>
                  </a:cubicBezTo>
                  <a:cubicBezTo>
                    <a:pt x="4313" y="7429"/>
                    <a:pt x="11171" y="9525"/>
                    <a:pt x="16696" y="9525"/>
                  </a:cubicBezTo>
                  <a:close/>
                </a:path>
              </a:pathLst>
            </a:custGeom>
            <a:grpFill/>
            <a:ln w="9525" cap="flat">
              <a:noFill/>
              <a:prstDash val="solid"/>
              <a:miter/>
            </a:ln>
          </p:spPr>
          <p:txBody>
            <a:bodyPr rtlCol="0" anchor="ctr"/>
            <a:lstStyle/>
            <a:p>
              <a:endParaRPr lang="zh-CN" altLang="en-US"/>
            </a:p>
          </p:txBody>
        </p:sp>
        <p:sp>
          <p:nvSpPr>
            <p:cNvPr id="638" name="任意多边形: 形状 637"/>
            <p:cNvSpPr/>
            <p:nvPr/>
          </p:nvSpPr>
          <p:spPr>
            <a:xfrm>
              <a:off x="7322498" y="3952494"/>
              <a:ext cx="17400" cy="7048"/>
            </a:xfrm>
            <a:custGeom>
              <a:avLst/>
              <a:gdLst>
                <a:gd name="connsiteX0" fmla="*/ 13180 w 17400"/>
                <a:gd name="connsiteY0" fmla="*/ 7048 h 7048"/>
                <a:gd name="connsiteX1" fmla="*/ 16132 w 17400"/>
                <a:gd name="connsiteY1" fmla="*/ 3524 h 7048"/>
                <a:gd name="connsiteX2" fmla="*/ 4226 w 17400"/>
                <a:gd name="connsiteY2" fmla="*/ 0 h 7048"/>
                <a:gd name="connsiteX3" fmla="*/ 1178 w 17400"/>
                <a:gd name="connsiteY3" fmla="*/ 3524 h 7048"/>
                <a:gd name="connsiteX4" fmla="*/ 13180 w 17400"/>
                <a:gd name="connsiteY4" fmla="*/ 7048 h 7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00" h="7048">
                  <a:moveTo>
                    <a:pt x="13180" y="7048"/>
                  </a:moveTo>
                  <a:cubicBezTo>
                    <a:pt x="17371" y="7048"/>
                    <a:pt x="18609" y="5429"/>
                    <a:pt x="16132" y="3524"/>
                  </a:cubicBezTo>
                  <a:cubicBezTo>
                    <a:pt x="13656" y="1524"/>
                    <a:pt x="8322" y="0"/>
                    <a:pt x="4226" y="0"/>
                  </a:cubicBezTo>
                  <a:cubicBezTo>
                    <a:pt x="130" y="0"/>
                    <a:pt x="-1203" y="1619"/>
                    <a:pt x="1178" y="3524"/>
                  </a:cubicBezTo>
                  <a:cubicBezTo>
                    <a:pt x="3655" y="5429"/>
                    <a:pt x="9084" y="7048"/>
                    <a:pt x="13180" y="7048"/>
                  </a:cubicBezTo>
                  <a:close/>
                </a:path>
              </a:pathLst>
            </a:custGeom>
            <a:grpFill/>
            <a:ln w="9525" cap="flat">
              <a:noFill/>
              <a:prstDash val="solid"/>
              <a:miter/>
            </a:ln>
          </p:spPr>
          <p:txBody>
            <a:bodyPr rtlCol="0" anchor="ctr"/>
            <a:lstStyle/>
            <a:p>
              <a:endParaRPr lang="zh-CN" altLang="en-US"/>
            </a:p>
          </p:txBody>
        </p:sp>
        <p:sp>
          <p:nvSpPr>
            <p:cNvPr id="639" name="任意多边形: 形状 638"/>
            <p:cNvSpPr/>
            <p:nvPr/>
          </p:nvSpPr>
          <p:spPr>
            <a:xfrm>
              <a:off x="7453274" y="3953351"/>
              <a:ext cx="12838" cy="5143"/>
            </a:xfrm>
            <a:custGeom>
              <a:avLst/>
              <a:gdLst>
                <a:gd name="connsiteX0" fmla="*/ 9944 w 12838"/>
                <a:gd name="connsiteY0" fmla="*/ 5143 h 5143"/>
                <a:gd name="connsiteX1" fmla="*/ 11754 w 12838"/>
                <a:gd name="connsiteY1" fmla="*/ 2572 h 5143"/>
                <a:gd name="connsiteX2" fmla="*/ 2895 w 12838"/>
                <a:gd name="connsiteY2" fmla="*/ 0 h 5143"/>
                <a:gd name="connsiteX3" fmla="*/ 1085 w 12838"/>
                <a:gd name="connsiteY3" fmla="*/ 2572 h 5143"/>
                <a:gd name="connsiteX4" fmla="*/ 9944 w 12838"/>
                <a:gd name="connsiteY4" fmla="*/ 5143 h 5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38" h="5143">
                  <a:moveTo>
                    <a:pt x="9944" y="5143"/>
                  </a:moveTo>
                  <a:cubicBezTo>
                    <a:pt x="12896" y="5143"/>
                    <a:pt x="13754" y="4000"/>
                    <a:pt x="11754" y="2572"/>
                  </a:cubicBezTo>
                  <a:cubicBezTo>
                    <a:pt x="9848" y="1143"/>
                    <a:pt x="5848" y="0"/>
                    <a:pt x="2895" y="0"/>
                  </a:cubicBezTo>
                  <a:cubicBezTo>
                    <a:pt x="-58" y="0"/>
                    <a:pt x="-915" y="1143"/>
                    <a:pt x="1085" y="2572"/>
                  </a:cubicBezTo>
                  <a:cubicBezTo>
                    <a:pt x="2990" y="4000"/>
                    <a:pt x="6991" y="5143"/>
                    <a:pt x="9944" y="5143"/>
                  </a:cubicBezTo>
                  <a:close/>
                </a:path>
              </a:pathLst>
            </a:custGeom>
            <a:grpFill/>
            <a:ln w="9525" cap="flat">
              <a:noFill/>
              <a:prstDash val="solid"/>
              <a:miter/>
            </a:ln>
          </p:spPr>
          <p:txBody>
            <a:bodyPr rtlCol="0" anchor="ctr"/>
            <a:lstStyle/>
            <a:p>
              <a:endParaRPr lang="zh-CN" altLang="en-US"/>
            </a:p>
          </p:txBody>
        </p:sp>
        <p:sp>
          <p:nvSpPr>
            <p:cNvPr id="640" name="任意多边形: 形状 639"/>
            <p:cNvSpPr/>
            <p:nvPr/>
          </p:nvSpPr>
          <p:spPr>
            <a:xfrm>
              <a:off x="7583782" y="3954208"/>
              <a:ext cx="8785" cy="3429"/>
            </a:xfrm>
            <a:custGeom>
              <a:avLst/>
              <a:gdLst>
                <a:gd name="connsiteX0" fmla="*/ 6975 w 8785"/>
                <a:gd name="connsiteY0" fmla="*/ 3429 h 3429"/>
                <a:gd name="connsiteX1" fmla="*/ 7927 w 8785"/>
                <a:gd name="connsiteY1" fmla="*/ 1715 h 3429"/>
                <a:gd name="connsiteX2" fmla="*/ 1831 w 8785"/>
                <a:gd name="connsiteY2" fmla="*/ 0 h 3429"/>
                <a:gd name="connsiteX3" fmla="*/ 784 w 8785"/>
                <a:gd name="connsiteY3" fmla="*/ 1715 h 3429"/>
                <a:gd name="connsiteX4" fmla="*/ 6975 w 8785"/>
                <a:gd name="connsiteY4" fmla="*/ 3429 h 3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5" h="3429">
                  <a:moveTo>
                    <a:pt x="6975" y="3429"/>
                  </a:moveTo>
                  <a:cubicBezTo>
                    <a:pt x="8975" y="3429"/>
                    <a:pt x="9356" y="2667"/>
                    <a:pt x="7927" y="1715"/>
                  </a:cubicBezTo>
                  <a:cubicBezTo>
                    <a:pt x="6499" y="762"/>
                    <a:pt x="3736" y="0"/>
                    <a:pt x="1831" y="0"/>
                  </a:cubicBezTo>
                  <a:cubicBezTo>
                    <a:pt x="-169" y="0"/>
                    <a:pt x="-550" y="762"/>
                    <a:pt x="784" y="1715"/>
                  </a:cubicBezTo>
                  <a:cubicBezTo>
                    <a:pt x="2212" y="2667"/>
                    <a:pt x="4975" y="3429"/>
                    <a:pt x="6975" y="3429"/>
                  </a:cubicBezTo>
                  <a:close/>
                </a:path>
              </a:pathLst>
            </a:custGeom>
            <a:grpFill/>
            <a:ln w="9525" cap="flat">
              <a:noFill/>
              <a:prstDash val="solid"/>
              <a:miter/>
            </a:ln>
          </p:spPr>
          <p:txBody>
            <a:bodyPr rtlCol="0" anchor="ctr"/>
            <a:lstStyle/>
            <a:p>
              <a:endParaRPr lang="zh-CN" altLang="en-US"/>
            </a:p>
          </p:txBody>
        </p:sp>
        <p:sp>
          <p:nvSpPr>
            <p:cNvPr id="641" name="任意多边形: 形状 640"/>
            <p:cNvSpPr/>
            <p:nvPr/>
          </p:nvSpPr>
          <p:spPr>
            <a:xfrm>
              <a:off x="7714398" y="3955065"/>
              <a:ext cx="4464" cy="1714"/>
            </a:xfrm>
            <a:custGeom>
              <a:avLst/>
              <a:gdLst>
                <a:gd name="connsiteX0" fmla="*/ 3614 w 4464"/>
                <a:gd name="connsiteY0" fmla="*/ 1715 h 1714"/>
                <a:gd name="connsiteX1" fmla="*/ 3994 w 4464"/>
                <a:gd name="connsiteY1" fmla="*/ 857 h 1714"/>
                <a:gd name="connsiteX2" fmla="*/ 851 w 4464"/>
                <a:gd name="connsiteY2" fmla="*/ 0 h 1714"/>
                <a:gd name="connsiteX3" fmla="*/ 470 w 4464"/>
                <a:gd name="connsiteY3" fmla="*/ 857 h 1714"/>
                <a:gd name="connsiteX4" fmla="*/ 3614 w 4464"/>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4" h="1714">
                  <a:moveTo>
                    <a:pt x="3614" y="1715"/>
                  </a:moveTo>
                  <a:cubicBezTo>
                    <a:pt x="4566" y="1715"/>
                    <a:pt x="4756" y="1333"/>
                    <a:pt x="3994" y="857"/>
                  </a:cubicBezTo>
                  <a:cubicBezTo>
                    <a:pt x="3232" y="381"/>
                    <a:pt x="1804" y="0"/>
                    <a:pt x="851" y="0"/>
                  </a:cubicBezTo>
                  <a:cubicBezTo>
                    <a:pt x="-101" y="0"/>
                    <a:pt x="-292" y="381"/>
                    <a:pt x="470" y="857"/>
                  </a:cubicBezTo>
                  <a:cubicBezTo>
                    <a:pt x="1232" y="1333"/>
                    <a:pt x="2661" y="1715"/>
                    <a:pt x="3614" y="1715"/>
                  </a:cubicBezTo>
                  <a:close/>
                </a:path>
              </a:pathLst>
            </a:custGeom>
            <a:grpFill/>
            <a:ln w="9525" cap="flat">
              <a:noFill/>
              <a:prstDash val="solid"/>
              <a:miter/>
            </a:ln>
          </p:spPr>
          <p:txBody>
            <a:bodyPr rtlCol="0" anchor="ctr"/>
            <a:lstStyle/>
            <a:p>
              <a:endParaRPr lang="zh-CN" altLang="en-US"/>
            </a:p>
          </p:txBody>
        </p:sp>
        <p:sp>
          <p:nvSpPr>
            <p:cNvPr id="642" name="任意多边形: 形状 641"/>
            <p:cNvSpPr/>
            <p:nvPr/>
          </p:nvSpPr>
          <p:spPr>
            <a:xfrm>
              <a:off x="7844070" y="3955637"/>
              <a:ext cx="1913" cy="666"/>
            </a:xfrm>
            <a:custGeom>
              <a:avLst/>
              <a:gdLst>
                <a:gd name="connsiteX0" fmla="*/ 1576 w 1913"/>
                <a:gd name="connsiteY0" fmla="*/ 667 h 666"/>
                <a:gd name="connsiteX1" fmla="*/ 1671 w 1913"/>
                <a:gd name="connsiteY1" fmla="*/ 381 h 666"/>
                <a:gd name="connsiteX2" fmla="*/ 338 w 1913"/>
                <a:gd name="connsiteY2" fmla="*/ 0 h 666"/>
                <a:gd name="connsiteX3" fmla="*/ 242 w 1913"/>
                <a:gd name="connsiteY3" fmla="*/ 381 h 666"/>
                <a:gd name="connsiteX4" fmla="*/ 1576 w 1913"/>
                <a:gd name="connsiteY4" fmla="*/ 667 h 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 h="666">
                  <a:moveTo>
                    <a:pt x="1576" y="667"/>
                  </a:moveTo>
                  <a:cubicBezTo>
                    <a:pt x="1957" y="667"/>
                    <a:pt x="2052" y="476"/>
                    <a:pt x="1671" y="381"/>
                  </a:cubicBezTo>
                  <a:cubicBezTo>
                    <a:pt x="1386" y="191"/>
                    <a:pt x="719" y="0"/>
                    <a:pt x="338" y="0"/>
                  </a:cubicBezTo>
                  <a:cubicBezTo>
                    <a:pt x="-43" y="0"/>
                    <a:pt x="-138" y="95"/>
                    <a:pt x="242" y="381"/>
                  </a:cubicBezTo>
                  <a:cubicBezTo>
                    <a:pt x="624" y="476"/>
                    <a:pt x="1195" y="667"/>
                    <a:pt x="1576" y="667"/>
                  </a:cubicBezTo>
                  <a:close/>
                </a:path>
              </a:pathLst>
            </a:custGeom>
            <a:grpFill/>
            <a:ln w="9525" cap="flat">
              <a:noFill/>
              <a:prstDash val="solid"/>
              <a:miter/>
            </a:ln>
          </p:spPr>
          <p:txBody>
            <a:bodyPr rtlCol="0" anchor="ctr"/>
            <a:lstStyle/>
            <a:p>
              <a:endParaRPr lang="zh-CN" altLang="en-US"/>
            </a:p>
          </p:txBody>
        </p:sp>
        <p:sp>
          <p:nvSpPr>
            <p:cNvPr id="643" name="任意多边形: 形状 642"/>
            <p:cNvSpPr/>
            <p:nvPr/>
          </p:nvSpPr>
          <p:spPr>
            <a:xfrm>
              <a:off x="4205945" y="4020407"/>
              <a:ext cx="998" cy="381"/>
            </a:xfrm>
            <a:custGeom>
              <a:avLst/>
              <a:gdLst>
                <a:gd name="connsiteX0" fmla="*/ 199 w 998"/>
                <a:gd name="connsiteY0" fmla="*/ 381 h 381"/>
                <a:gd name="connsiteX1" fmla="*/ 866 w 998"/>
                <a:gd name="connsiteY1" fmla="*/ 191 h 381"/>
                <a:gd name="connsiteX2" fmla="*/ 771 w 998"/>
                <a:gd name="connsiteY2" fmla="*/ 0 h 381"/>
                <a:gd name="connsiteX3" fmla="*/ 104 w 998"/>
                <a:gd name="connsiteY3" fmla="*/ 191 h 381"/>
                <a:gd name="connsiteX4" fmla="*/ 199 w 998"/>
                <a:gd name="connsiteY4" fmla="*/ 381 h 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8" h="381">
                  <a:moveTo>
                    <a:pt x="199" y="381"/>
                  </a:moveTo>
                  <a:cubicBezTo>
                    <a:pt x="390" y="381"/>
                    <a:pt x="675" y="286"/>
                    <a:pt x="866" y="191"/>
                  </a:cubicBezTo>
                  <a:cubicBezTo>
                    <a:pt x="1056" y="95"/>
                    <a:pt x="1056" y="0"/>
                    <a:pt x="771" y="0"/>
                  </a:cubicBezTo>
                  <a:cubicBezTo>
                    <a:pt x="580" y="0"/>
                    <a:pt x="294" y="95"/>
                    <a:pt x="104" y="191"/>
                  </a:cubicBezTo>
                  <a:cubicBezTo>
                    <a:pt x="-87" y="286"/>
                    <a:pt x="9" y="381"/>
                    <a:pt x="199" y="381"/>
                  </a:cubicBezTo>
                  <a:close/>
                </a:path>
              </a:pathLst>
            </a:custGeom>
            <a:grpFill/>
            <a:ln w="9525" cap="flat">
              <a:noFill/>
              <a:prstDash val="solid"/>
              <a:miter/>
            </a:ln>
          </p:spPr>
          <p:txBody>
            <a:bodyPr rtlCol="0" anchor="ctr"/>
            <a:lstStyle/>
            <a:p>
              <a:endParaRPr lang="zh-CN" altLang="en-US"/>
            </a:p>
          </p:txBody>
        </p:sp>
        <p:sp>
          <p:nvSpPr>
            <p:cNvPr id="644" name="任意多边形: 形状 643"/>
            <p:cNvSpPr/>
            <p:nvPr/>
          </p:nvSpPr>
          <p:spPr>
            <a:xfrm>
              <a:off x="4340998" y="4019835"/>
              <a:ext cx="3849" cy="1524"/>
            </a:xfrm>
            <a:custGeom>
              <a:avLst/>
              <a:gdLst>
                <a:gd name="connsiteX0" fmla="*/ 782 w 3849"/>
                <a:gd name="connsiteY0" fmla="*/ 1524 h 1524"/>
                <a:gd name="connsiteX1" fmla="*/ 3449 w 3849"/>
                <a:gd name="connsiteY1" fmla="*/ 762 h 1524"/>
                <a:gd name="connsiteX2" fmla="*/ 3068 w 3849"/>
                <a:gd name="connsiteY2" fmla="*/ 0 h 1524"/>
                <a:gd name="connsiteX3" fmla="*/ 401 w 3849"/>
                <a:gd name="connsiteY3" fmla="*/ 762 h 1524"/>
                <a:gd name="connsiteX4" fmla="*/ 782 w 3849"/>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9" h="1524">
                  <a:moveTo>
                    <a:pt x="782" y="1524"/>
                  </a:moveTo>
                  <a:cubicBezTo>
                    <a:pt x="1639" y="1524"/>
                    <a:pt x="2782" y="1143"/>
                    <a:pt x="3449" y="762"/>
                  </a:cubicBezTo>
                  <a:cubicBezTo>
                    <a:pt x="4116" y="381"/>
                    <a:pt x="3925" y="0"/>
                    <a:pt x="3068" y="0"/>
                  </a:cubicBezTo>
                  <a:cubicBezTo>
                    <a:pt x="2211" y="0"/>
                    <a:pt x="1068" y="381"/>
                    <a:pt x="401" y="762"/>
                  </a:cubicBezTo>
                  <a:cubicBezTo>
                    <a:pt x="-266" y="1143"/>
                    <a:pt x="-75" y="1524"/>
                    <a:pt x="782" y="1524"/>
                  </a:cubicBezTo>
                  <a:close/>
                </a:path>
              </a:pathLst>
            </a:custGeom>
            <a:grpFill/>
            <a:ln w="9525" cap="flat">
              <a:noFill/>
              <a:prstDash val="solid"/>
              <a:miter/>
            </a:ln>
          </p:spPr>
          <p:txBody>
            <a:bodyPr rtlCol="0" anchor="ctr"/>
            <a:lstStyle/>
            <a:p>
              <a:endParaRPr lang="zh-CN" altLang="en-US"/>
            </a:p>
          </p:txBody>
        </p:sp>
        <p:sp>
          <p:nvSpPr>
            <p:cNvPr id="645" name="任意多边形: 形状 644"/>
            <p:cNvSpPr/>
            <p:nvPr/>
          </p:nvSpPr>
          <p:spPr>
            <a:xfrm>
              <a:off x="4475645" y="4019073"/>
              <a:ext cx="7377" cy="3048"/>
            </a:xfrm>
            <a:custGeom>
              <a:avLst/>
              <a:gdLst>
                <a:gd name="connsiteX0" fmla="*/ 1580 w 7377"/>
                <a:gd name="connsiteY0" fmla="*/ 3048 h 3048"/>
                <a:gd name="connsiteX1" fmla="*/ 6724 w 7377"/>
                <a:gd name="connsiteY1" fmla="*/ 1524 h 3048"/>
                <a:gd name="connsiteX2" fmla="*/ 5771 w 7377"/>
                <a:gd name="connsiteY2" fmla="*/ 0 h 3048"/>
                <a:gd name="connsiteX3" fmla="*/ 628 w 7377"/>
                <a:gd name="connsiteY3" fmla="*/ 1524 h 3048"/>
                <a:gd name="connsiteX4" fmla="*/ 1580 w 7377"/>
                <a:gd name="connsiteY4" fmla="*/ 3048 h 3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77" h="3048">
                  <a:moveTo>
                    <a:pt x="1580" y="3048"/>
                  </a:moveTo>
                  <a:cubicBezTo>
                    <a:pt x="3295" y="3048"/>
                    <a:pt x="5581" y="2381"/>
                    <a:pt x="6724" y="1524"/>
                  </a:cubicBezTo>
                  <a:cubicBezTo>
                    <a:pt x="7867" y="667"/>
                    <a:pt x="7486" y="0"/>
                    <a:pt x="5771" y="0"/>
                  </a:cubicBezTo>
                  <a:cubicBezTo>
                    <a:pt x="4057" y="0"/>
                    <a:pt x="1771" y="667"/>
                    <a:pt x="628" y="1524"/>
                  </a:cubicBezTo>
                  <a:cubicBezTo>
                    <a:pt x="-515" y="2381"/>
                    <a:pt x="-39" y="3048"/>
                    <a:pt x="1580" y="3048"/>
                  </a:cubicBezTo>
                  <a:close/>
                </a:path>
              </a:pathLst>
            </a:custGeom>
            <a:grpFill/>
            <a:ln w="9525" cap="flat">
              <a:noFill/>
              <a:prstDash val="solid"/>
              <a:miter/>
            </a:ln>
          </p:spPr>
          <p:txBody>
            <a:bodyPr rtlCol="0" anchor="ctr"/>
            <a:lstStyle/>
            <a:p>
              <a:endParaRPr lang="zh-CN" altLang="en-US"/>
            </a:p>
          </p:txBody>
        </p:sp>
        <p:sp>
          <p:nvSpPr>
            <p:cNvPr id="646" name="任意多边形: 形状 645"/>
            <p:cNvSpPr/>
            <p:nvPr/>
          </p:nvSpPr>
          <p:spPr>
            <a:xfrm>
              <a:off x="4609950" y="4018121"/>
              <a:ext cx="11632" cy="4952"/>
            </a:xfrm>
            <a:custGeom>
              <a:avLst/>
              <a:gdLst>
                <a:gd name="connsiteX0" fmla="*/ 2721 w 11632"/>
                <a:gd name="connsiteY0" fmla="*/ 4953 h 4952"/>
                <a:gd name="connsiteX1" fmla="*/ 10722 w 11632"/>
                <a:gd name="connsiteY1" fmla="*/ 2476 h 4952"/>
                <a:gd name="connsiteX2" fmla="*/ 8912 w 11632"/>
                <a:gd name="connsiteY2" fmla="*/ 0 h 4952"/>
                <a:gd name="connsiteX3" fmla="*/ 911 w 11632"/>
                <a:gd name="connsiteY3" fmla="*/ 2476 h 4952"/>
                <a:gd name="connsiteX4" fmla="*/ 2721 w 11632"/>
                <a:gd name="connsiteY4" fmla="*/ 4953 h 4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2" h="4952">
                  <a:moveTo>
                    <a:pt x="2721" y="4953"/>
                  </a:moveTo>
                  <a:cubicBezTo>
                    <a:pt x="5483" y="4953"/>
                    <a:pt x="9007" y="3810"/>
                    <a:pt x="10722" y="2476"/>
                  </a:cubicBezTo>
                  <a:cubicBezTo>
                    <a:pt x="12436" y="1143"/>
                    <a:pt x="11674" y="0"/>
                    <a:pt x="8912" y="0"/>
                  </a:cubicBezTo>
                  <a:cubicBezTo>
                    <a:pt x="6150" y="0"/>
                    <a:pt x="2626" y="1143"/>
                    <a:pt x="911" y="2476"/>
                  </a:cubicBezTo>
                  <a:cubicBezTo>
                    <a:pt x="-803" y="3810"/>
                    <a:pt x="-41" y="4953"/>
                    <a:pt x="2721" y="4953"/>
                  </a:cubicBezTo>
                  <a:close/>
                </a:path>
              </a:pathLst>
            </a:custGeom>
            <a:grpFill/>
            <a:ln w="9525" cap="flat">
              <a:noFill/>
              <a:prstDash val="solid"/>
              <a:miter/>
            </a:ln>
          </p:spPr>
          <p:txBody>
            <a:bodyPr rtlCol="0" anchor="ctr"/>
            <a:lstStyle/>
            <a:p>
              <a:endParaRPr lang="zh-CN" altLang="en-US"/>
            </a:p>
          </p:txBody>
        </p:sp>
        <p:sp>
          <p:nvSpPr>
            <p:cNvPr id="647" name="任意多边形: 形状 646"/>
            <p:cNvSpPr/>
            <p:nvPr/>
          </p:nvSpPr>
          <p:spPr>
            <a:xfrm>
              <a:off x="4744391" y="4017168"/>
              <a:ext cx="15734" cy="6858"/>
            </a:xfrm>
            <a:custGeom>
              <a:avLst/>
              <a:gdLst>
                <a:gd name="connsiteX0" fmla="*/ 3916 w 15734"/>
                <a:gd name="connsiteY0" fmla="*/ 6858 h 6858"/>
                <a:gd name="connsiteX1" fmla="*/ 14679 w 15734"/>
                <a:gd name="connsiteY1" fmla="*/ 3429 h 6858"/>
                <a:gd name="connsiteX2" fmla="*/ 11727 w 15734"/>
                <a:gd name="connsiteY2" fmla="*/ 0 h 6858"/>
                <a:gd name="connsiteX3" fmla="*/ 1059 w 15734"/>
                <a:gd name="connsiteY3" fmla="*/ 3429 h 6858"/>
                <a:gd name="connsiteX4" fmla="*/ 3916 w 15734"/>
                <a:gd name="connsiteY4" fmla="*/ 6858 h 6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34" h="6858">
                  <a:moveTo>
                    <a:pt x="3916" y="6858"/>
                  </a:moveTo>
                  <a:cubicBezTo>
                    <a:pt x="7726" y="6858"/>
                    <a:pt x="12489" y="5334"/>
                    <a:pt x="14679" y="3429"/>
                  </a:cubicBezTo>
                  <a:cubicBezTo>
                    <a:pt x="16870" y="1524"/>
                    <a:pt x="15537" y="0"/>
                    <a:pt x="11727" y="0"/>
                  </a:cubicBezTo>
                  <a:cubicBezTo>
                    <a:pt x="8012" y="0"/>
                    <a:pt x="3154" y="1524"/>
                    <a:pt x="1059" y="3429"/>
                  </a:cubicBezTo>
                  <a:cubicBezTo>
                    <a:pt x="-1132" y="5334"/>
                    <a:pt x="201" y="6858"/>
                    <a:pt x="3916" y="6858"/>
                  </a:cubicBezTo>
                  <a:close/>
                </a:path>
              </a:pathLst>
            </a:custGeom>
            <a:grpFill/>
            <a:ln w="9525" cap="flat">
              <a:noFill/>
              <a:prstDash val="solid"/>
              <a:miter/>
            </a:ln>
          </p:spPr>
          <p:txBody>
            <a:bodyPr rtlCol="0" anchor="ctr"/>
            <a:lstStyle/>
            <a:p>
              <a:endParaRPr lang="zh-CN" altLang="en-US"/>
            </a:p>
          </p:txBody>
        </p:sp>
        <p:sp>
          <p:nvSpPr>
            <p:cNvPr id="648" name="任意多边形: 形状 647"/>
            <p:cNvSpPr/>
            <p:nvPr/>
          </p:nvSpPr>
          <p:spPr>
            <a:xfrm>
              <a:off x="4878440" y="4016025"/>
              <a:ext cx="20435" cy="9143"/>
            </a:xfrm>
            <a:custGeom>
              <a:avLst/>
              <a:gdLst>
                <a:gd name="connsiteX0" fmla="*/ 5598 w 20435"/>
                <a:gd name="connsiteY0" fmla="*/ 9144 h 9143"/>
                <a:gd name="connsiteX1" fmla="*/ 19314 w 20435"/>
                <a:gd name="connsiteY1" fmla="*/ 4572 h 9143"/>
                <a:gd name="connsiteX2" fmla="*/ 14838 w 20435"/>
                <a:gd name="connsiteY2" fmla="*/ 0 h 9143"/>
                <a:gd name="connsiteX3" fmla="*/ 1122 w 20435"/>
                <a:gd name="connsiteY3" fmla="*/ 4572 h 9143"/>
                <a:gd name="connsiteX4" fmla="*/ 5598 w 20435"/>
                <a:gd name="connsiteY4" fmla="*/ 9144 h 9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5" h="9143">
                  <a:moveTo>
                    <a:pt x="5598" y="9144"/>
                  </a:moveTo>
                  <a:cubicBezTo>
                    <a:pt x="10647" y="9144"/>
                    <a:pt x="16838" y="7048"/>
                    <a:pt x="19314" y="4572"/>
                  </a:cubicBezTo>
                  <a:cubicBezTo>
                    <a:pt x="21886" y="2096"/>
                    <a:pt x="19886" y="0"/>
                    <a:pt x="14838" y="0"/>
                  </a:cubicBezTo>
                  <a:cubicBezTo>
                    <a:pt x="9884" y="0"/>
                    <a:pt x="3693" y="2000"/>
                    <a:pt x="1122" y="4572"/>
                  </a:cubicBezTo>
                  <a:cubicBezTo>
                    <a:pt x="-1450" y="7048"/>
                    <a:pt x="550" y="9144"/>
                    <a:pt x="5598" y="9144"/>
                  </a:cubicBezTo>
                  <a:close/>
                </a:path>
              </a:pathLst>
            </a:custGeom>
            <a:grpFill/>
            <a:ln w="9525" cap="flat">
              <a:noFill/>
              <a:prstDash val="solid"/>
              <a:miter/>
            </a:ln>
          </p:spPr>
          <p:txBody>
            <a:bodyPr rtlCol="0" anchor="ctr"/>
            <a:lstStyle/>
            <a:p>
              <a:endParaRPr lang="zh-CN" altLang="en-US"/>
            </a:p>
          </p:txBody>
        </p:sp>
        <p:sp>
          <p:nvSpPr>
            <p:cNvPr id="649" name="任意多边形: 形状 648"/>
            <p:cNvSpPr/>
            <p:nvPr/>
          </p:nvSpPr>
          <p:spPr>
            <a:xfrm>
              <a:off x="5012262" y="4014787"/>
              <a:ext cx="25758" cy="11715"/>
            </a:xfrm>
            <a:custGeom>
              <a:avLst/>
              <a:gdLst>
                <a:gd name="connsiteX0" fmla="*/ 7602 w 25758"/>
                <a:gd name="connsiteY0" fmla="*/ 11716 h 11715"/>
                <a:gd name="connsiteX1" fmla="*/ 24652 w 25758"/>
                <a:gd name="connsiteY1" fmla="*/ 5810 h 11715"/>
                <a:gd name="connsiteX2" fmla="*/ 18175 w 25758"/>
                <a:gd name="connsiteY2" fmla="*/ 0 h 11715"/>
                <a:gd name="connsiteX3" fmla="*/ 1221 w 25758"/>
                <a:gd name="connsiteY3" fmla="*/ 5810 h 11715"/>
                <a:gd name="connsiteX4" fmla="*/ 7602 w 25758"/>
                <a:gd name="connsiteY4" fmla="*/ 11716 h 11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58" h="11715">
                  <a:moveTo>
                    <a:pt x="7602" y="11716"/>
                  </a:moveTo>
                  <a:cubicBezTo>
                    <a:pt x="14079" y="11716"/>
                    <a:pt x="21699" y="9049"/>
                    <a:pt x="24652" y="5810"/>
                  </a:cubicBezTo>
                  <a:cubicBezTo>
                    <a:pt x="27510" y="2572"/>
                    <a:pt x="24652" y="0"/>
                    <a:pt x="18175" y="0"/>
                  </a:cubicBezTo>
                  <a:cubicBezTo>
                    <a:pt x="11698" y="0"/>
                    <a:pt x="4173" y="2572"/>
                    <a:pt x="1221" y="5810"/>
                  </a:cubicBezTo>
                  <a:cubicBezTo>
                    <a:pt x="-1827" y="9049"/>
                    <a:pt x="1030" y="11716"/>
                    <a:pt x="7602" y="11716"/>
                  </a:cubicBezTo>
                  <a:close/>
                </a:path>
              </a:pathLst>
            </a:custGeom>
            <a:grpFill/>
            <a:ln w="9525" cap="flat">
              <a:noFill/>
              <a:prstDash val="solid"/>
              <a:miter/>
            </a:ln>
          </p:spPr>
          <p:txBody>
            <a:bodyPr rtlCol="0" anchor="ctr"/>
            <a:lstStyle/>
            <a:p>
              <a:endParaRPr lang="zh-CN" altLang="en-US"/>
            </a:p>
          </p:txBody>
        </p:sp>
        <p:sp>
          <p:nvSpPr>
            <p:cNvPr id="650" name="任意多边形: 形状 649"/>
            <p:cNvSpPr/>
            <p:nvPr/>
          </p:nvSpPr>
          <p:spPr>
            <a:xfrm>
              <a:off x="5146545" y="4013549"/>
              <a:ext cx="30040" cy="14097"/>
            </a:xfrm>
            <a:custGeom>
              <a:avLst/>
              <a:gdLst>
                <a:gd name="connsiteX0" fmla="*/ 9622 w 30040"/>
                <a:gd name="connsiteY0" fmla="*/ 14097 h 14097"/>
                <a:gd name="connsiteX1" fmla="*/ 29053 w 30040"/>
                <a:gd name="connsiteY1" fmla="*/ 6953 h 14097"/>
                <a:gd name="connsiteX2" fmla="*/ 20481 w 30040"/>
                <a:gd name="connsiteY2" fmla="*/ 0 h 14097"/>
                <a:gd name="connsiteX3" fmla="*/ 1050 w 30040"/>
                <a:gd name="connsiteY3" fmla="*/ 6953 h 14097"/>
                <a:gd name="connsiteX4" fmla="*/ 9622 w 30040"/>
                <a:gd name="connsiteY4" fmla="*/ 14097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0" h="14097">
                  <a:moveTo>
                    <a:pt x="9622" y="14097"/>
                  </a:moveTo>
                  <a:cubicBezTo>
                    <a:pt x="17433" y="14097"/>
                    <a:pt x="26100" y="10954"/>
                    <a:pt x="29053" y="6953"/>
                  </a:cubicBezTo>
                  <a:cubicBezTo>
                    <a:pt x="32006" y="3048"/>
                    <a:pt x="28101" y="0"/>
                    <a:pt x="20481" y="0"/>
                  </a:cubicBezTo>
                  <a:cubicBezTo>
                    <a:pt x="12766" y="0"/>
                    <a:pt x="4098" y="3143"/>
                    <a:pt x="1050" y="6953"/>
                  </a:cubicBezTo>
                  <a:cubicBezTo>
                    <a:pt x="-1998" y="10954"/>
                    <a:pt x="1812" y="14097"/>
                    <a:pt x="9622" y="14097"/>
                  </a:cubicBezTo>
                  <a:close/>
                </a:path>
              </a:pathLst>
            </a:custGeom>
            <a:grpFill/>
            <a:ln w="9525" cap="flat">
              <a:noFill/>
              <a:prstDash val="solid"/>
              <a:miter/>
            </a:ln>
          </p:spPr>
          <p:txBody>
            <a:bodyPr rtlCol="0" anchor="ctr"/>
            <a:lstStyle/>
            <a:p>
              <a:endParaRPr lang="zh-CN" altLang="en-US"/>
            </a:p>
          </p:txBody>
        </p:sp>
        <p:sp>
          <p:nvSpPr>
            <p:cNvPr id="651" name="任意多边形: 形状 650"/>
            <p:cNvSpPr/>
            <p:nvPr/>
          </p:nvSpPr>
          <p:spPr>
            <a:xfrm>
              <a:off x="5280843" y="4012406"/>
              <a:ext cx="34248" cy="16383"/>
            </a:xfrm>
            <a:custGeom>
              <a:avLst/>
              <a:gdLst>
                <a:gd name="connsiteX0" fmla="*/ 11817 w 34248"/>
                <a:gd name="connsiteY0" fmla="*/ 16383 h 16383"/>
                <a:gd name="connsiteX1" fmla="*/ 33439 w 34248"/>
                <a:gd name="connsiteY1" fmla="*/ 8096 h 16383"/>
                <a:gd name="connsiteX2" fmla="*/ 22390 w 34248"/>
                <a:gd name="connsiteY2" fmla="*/ 0 h 16383"/>
                <a:gd name="connsiteX3" fmla="*/ 863 w 34248"/>
                <a:gd name="connsiteY3" fmla="*/ 8096 h 16383"/>
                <a:gd name="connsiteX4" fmla="*/ 11817 w 34248"/>
                <a:gd name="connsiteY4" fmla="*/ 16383 h 1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48" h="16383">
                  <a:moveTo>
                    <a:pt x="11817" y="16383"/>
                  </a:moveTo>
                  <a:cubicBezTo>
                    <a:pt x="20866" y="16383"/>
                    <a:pt x="30582" y="12668"/>
                    <a:pt x="33439" y="8096"/>
                  </a:cubicBezTo>
                  <a:cubicBezTo>
                    <a:pt x="36296" y="3620"/>
                    <a:pt x="31344" y="0"/>
                    <a:pt x="22390" y="0"/>
                  </a:cubicBezTo>
                  <a:cubicBezTo>
                    <a:pt x="13436" y="0"/>
                    <a:pt x="3816" y="3620"/>
                    <a:pt x="863" y="8096"/>
                  </a:cubicBezTo>
                  <a:cubicBezTo>
                    <a:pt x="-2089" y="12763"/>
                    <a:pt x="2769" y="16383"/>
                    <a:pt x="11817" y="16383"/>
                  </a:cubicBezTo>
                  <a:close/>
                </a:path>
              </a:pathLst>
            </a:custGeom>
            <a:grpFill/>
            <a:ln w="9525" cap="flat">
              <a:noFill/>
              <a:prstDash val="solid"/>
              <a:miter/>
            </a:ln>
          </p:spPr>
          <p:txBody>
            <a:bodyPr rtlCol="0" anchor="ctr"/>
            <a:lstStyle/>
            <a:p>
              <a:endParaRPr lang="zh-CN" altLang="en-US"/>
            </a:p>
          </p:txBody>
        </p:sp>
        <p:sp>
          <p:nvSpPr>
            <p:cNvPr id="652" name="任意多边形: 形状 651"/>
            <p:cNvSpPr/>
            <p:nvPr/>
          </p:nvSpPr>
          <p:spPr>
            <a:xfrm>
              <a:off x="5414837" y="4011167"/>
              <a:ext cx="39218" cy="19050"/>
            </a:xfrm>
            <a:custGeom>
              <a:avLst/>
              <a:gdLst>
                <a:gd name="connsiteX0" fmla="*/ 14603 w 39218"/>
                <a:gd name="connsiteY0" fmla="*/ 19050 h 19050"/>
                <a:gd name="connsiteX1" fmla="*/ 38606 w 39218"/>
                <a:gd name="connsiteY1" fmla="*/ 9430 h 19050"/>
                <a:gd name="connsiteX2" fmla="*/ 24604 w 39218"/>
                <a:gd name="connsiteY2" fmla="*/ 0 h 19050"/>
                <a:gd name="connsiteX3" fmla="*/ 696 w 39218"/>
                <a:gd name="connsiteY3" fmla="*/ 9430 h 19050"/>
                <a:gd name="connsiteX4" fmla="*/ 14603 w 39218"/>
                <a:gd name="connsiteY4" fmla="*/ 19050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18" h="19050">
                  <a:moveTo>
                    <a:pt x="14603" y="19050"/>
                  </a:moveTo>
                  <a:cubicBezTo>
                    <a:pt x="25176" y="19050"/>
                    <a:pt x="35939" y="14764"/>
                    <a:pt x="38606" y="9430"/>
                  </a:cubicBezTo>
                  <a:cubicBezTo>
                    <a:pt x="41273" y="4191"/>
                    <a:pt x="34986" y="0"/>
                    <a:pt x="24604" y="0"/>
                  </a:cubicBezTo>
                  <a:cubicBezTo>
                    <a:pt x="14222" y="0"/>
                    <a:pt x="3554" y="4191"/>
                    <a:pt x="696" y="9430"/>
                  </a:cubicBezTo>
                  <a:cubicBezTo>
                    <a:pt x="-2161" y="14669"/>
                    <a:pt x="4030" y="19050"/>
                    <a:pt x="14603" y="19050"/>
                  </a:cubicBezTo>
                  <a:close/>
                </a:path>
              </a:pathLst>
            </a:custGeom>
            <a:grpFill/>
            <a:ln w="9525" cap="flat">
              <a:noFill/>
              <a:prstDash val="solid"/>
              <a:miter/>
            </a:ln>
          </p:spPr>
          <p:txBody>
            <a:bodyPr rtlCol="0" anchor="ctr"/>
            <a:lstStyle/>
            <a:p>
              <a:endParaRPr lang="zh-CN" altLang="en-US"/>
            </a:p>
          </p:txBody>
        </p:sp>
        <p:sp>
          <p:nvSpPr>
            <p:cNvPr id="653" name="任意多边形: 形状 652"/>
            <p:cNvSpPr/>
            <p:nvPr/>
          </p:nvSpPr>
          <p:spPr>
            <a:xfrm>
              <a:off x="5549645" y="4010215"/>
              <a:ext cx="42483" cy="20954"/>
            </a:xfrm>
            <a:custGeom>
              <a:avLst/>
              <a:gdLst>
                <a:gd name="connsiteX0" fmla="*/ 17050 w 42483"/>
                <a:gd name="connsiteY0" fmla="*/ 20955 h 20954"/>
                <a:gd name="connsiteX1" fmla="*/ 42100 w 42483"/>
                <a:gd name="connsiteY1" fmla="*/ 10382 h 20954"/>
                <a:gd name="connsiteX2" fmla="*/ 25432 w 42483"/>
                <a:gd name="connsiteY2" fmla="*/ 0 h 20954"/>
                <a:gd name="connsiteX3" fmla="*/ 476 w 42483"/>
                <a:gd name="connsiteY3" fmla="*/ 10382 h 20954"/>
                <a:gd name="connsiteX4" fmla="*/ 17050 w 42483"/>
                <a:gd name="connsiteY4" fmla="*/ 20955 h 20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83" h="20954">
                  <a:moveTo>
                    <a:pt x="17050" y="20955"/>
                  </a:moveTo>
                  <a:cubicBezTo>
                    <a:pt x="28670" y="20955"/>
                    <a:pt x="39910" y="16192"/>
                    <a:pt x="42100" y="10382"/>
                  </a:cubicBezTo>
                  <a:cubicBezTo>
                    <a:pt x="44291" y="4667"/>
                    <a:pt x="36862" y="0"/>
                    <a:pt x="25432" y="0"/>
                  </a:cubicBezTo>
                  <a:cubicBezTo>
                    <a:pt x="14002" y="0"/>
                    <a:pt x="2857" y="4667"/>
                    <a:pt x="476" y="10382"/>
                  </a:cubicBezTo>
                  <a:cubicBezTo>
                    <a:pt x="-2000" y="16192"/>
                    <a:pt x="5429" y="20955"/>
                    <a:pt x="17050" y="20955"/>
                  </a:cubicBezTo>
                  <a:close/>
                </a:path>
              </a:pathLst>
            </a:custGeom>
            <a:grpFill/>
            <a:ln w="9525" cap="flat">
              <a:noFill/>
              <a:prstDash val="solid"/>
              <a:miter/>
            </a:ln>
          </p:spPr>
          <p:txBody>
            <a:bodyPr rtlCol="0" anchor="ctr"/>
            <a:lstStyle/>
            <a:p>
              <a:endParaRPr lang="zh-CN" altLang="en-US"/>
            </a:p>
          </p:txBody>
        </p:sp>
        <p:sp>
          <p:nvSpPr>
            <p:cNvPr id="654" name="任意多边形: 形状 653"/>
            <p:cNvSpPr/>
            <p:nvPr/>
          </p:nvSpPr>
          <p:spPr>
            <a:xfrm>
              <a:off x="5684447" y="4009262"/>
              <a:ext cx="45794" cy="22860"/>
            </a:xfrm>
            <a:custGeom>
              <a:avLst/>
              <a:gdLst>
                <a:gd name="connsiteX0" fmla="*/ 19693 w 45794"/>
                <a:gd name="connsiteY0" fmla="*/ 22860 h 22860"/>
                <a:gd name="connsiteX1" fmla="*/ 45601 w 45794"/>
                <a:gd name="connsiteY1" fmla="*/ 11335 h 22860"/>
                <a:gd name="connsiteX2" fmla="*/ 26075 w 45794"/>
                <a:gd name="connsiteY2" fmla="*/ 0 h 22860"/>
                <a:gd name="connsiteX3" fmla="*/ 262 w 45794"/>
                <a:gd name="connsiteY3" fmla="*/ 11335 h 22860"/>
                <a:gd name="connsiteX4" fmla="*/ 19693 w 45794"/>
                <a:gd name="connsiteY4" fmla="*/ 22860 h 2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94" h="22860">
                  <a:moveTo>
                    <a:pt x="19693" y="22860"/>
                  </a:moveTo>
                  <a:cubicBezTo>
                    <a:pt x="32362" y="22860"/>
                    <a:pt x="43982" y="17717"/>
                    <a:pt x="45601" y="11335"/>
                  </a:cubicBezTo>
                  <a:cubicBezTo>
                    <a:pt x="47221" y="5048"/>
                    <a:pt x="38458" y="0"/>
                    <a:pt x="26075" y="0"/>
                  </a:cubicBezTo>
                  <a:cubicBezTo>
                    <a:pt x="13693" y="0"/>
                    <a:pt x="2072" y="5048"/>
                    <a:pt x="262" y="11335"/>
                  </a:cubicBezTo>
                  <a:cubicBezTo>
                    <a:pt x="-1643" y="17621"/>
                    <a:pt x="7025" y="22860"/>
                    <a:pt x="19693" y="22860"/>
                  </a:cubicBezTo>
                  <a:close/>
                </a:path>
              </a:pathLst>
            </a:custGeom>
            <a:grpFill/>
            <a:ln w="9525" cap="flat">
              <a:noFill/>
              <a:prstDash val="solid"/>
              <a:miter/>
            </a:ln>
          </p:spPr>
          <p:txBody>
            <a:bodyPr rtlCol="0" anchor="ctr"/>
            <a:lstStyle/>
            <a:p>
              <a:endParaRPr lang="zh-CN" altLang="en-US"/>
            </a:p>
          </p:txBody>
        </p:sp>
        <p:sp>
          <p:nvSpPr>
            <p:cNvPr id="655" name="任意多边形: 形状 654"/>
            <p:cNvSpPr/>
            <p:nvPr/>
          </p:nvSpPr>
          <p:spPr>
            <a:xfrm>
              <a:off x="5819954" y="4008691"/>
              <a:ext cx="47782" cy="24003"/>
            </a:xfrm>
            <a:custGeom>
              <a:avLst/>
              <a:gdLst>
                <a:gd name="connsiteX0" fmla="*/ 22013 w 47782"/>
                <a:gd name="connsiteY0" fmla="*/ 24003 h 24003"/>
                <a:gd name="connsiteX1" fmla="*/ 47730 w 47782"/>
                <a:gd name="connsiteY1" fmla="*/ 11906 h 24003"/>
                <a:gd name="connsiteX2" fmla="*/ 25728 w 47782"/>
                <a:gd name="connsiteY2" fmla="*/ 0 h 24003"/>
                <a:gd name="connsiteX3" fmla="*/ 105 w 47782"/>
                <a:gd name="connsiteY3" fmla="*/ 11906 h 24003"/>
                <a:gd name="connsiteX4" fmla="*/ 22013 w 47782"/>
                <a:gd name="connsiteY4" fmla="*/ 24003 h 24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782" h="24003">
                  <a:moveTo>
                    <a:pt x="22013" y="24003"/>
                  </a:moveTo>
                  <a:cubicBezTo>
                    <a:pt x="35348" y="24003"/>
                    <a:pt x="46873" y="18574"/>
                    <a:pt x="47730" y="11906"/>
                  </a:cubicBezTo>
                  <a:cubicBezTo>
                    <a:pt x="48588" y="5334"/>
                    <a:pt x="38777" y="0"/>
                    <a:pt x="25728" y="0"/>
                  </a:cubicBezTo>
                  <a:cubicBezTo>
                    <a:pt x="12679" y="0"/>
                    <a:pt x="1248" y="5239"/>
                    <a:pt x="105" y="11906"/>
                  </a:cubicBezTo>
                  <a:cubicBezTo>
                    <a:pt x="-1133" y="18574"/>
                    <a:pt x="8678" y="24003"/>
                    <a:pt x="22013" y="24003"/>
                  </a:cubicBezTo>
                  <a:close/>
                </a:path>
              </a:pathLst>
            </a:custGeom>
            <a:grpFill/>
            <a:ln w="9525" cap="flat">
              <a:noFill/>
              <a:prstDash val="solid"/>
              <a:miter/>
            </a:ln>
          </p:spPr>
          <p:txBody>
            <a:bodyPr rtlCol="0" anchor="ctr"/>
            <a:lstStyle/>
            <a:p>
              <a:endParaRPr lang="zh-CN" altLang="en-US"/>
            </a:p>
          </p:txBody>
        </p:sp>
        <p:sp>
          <p:nvSpPr>
            <p:cNvPr id="656" name="任意多边形: 形状 655"/>
            <p:cNvSpPr/>
            <p:nvPr/>
          </p:nvSpPr>
          <p:spPr>
            <a:xfrm>
              <a:off x="5955686" y="4008405"/>
              <a:ext cx="49159" cy="24669"/>
            </a:xfrm>
            <a:custGeom>
              <a:avLst/>
              <a:gdLst>
                <a:gd name="connsiteX0" fmla="*/ 24203 w 49159"/>
                <a:gd name="connsiteY0" fmla="*/ 24670 h 24669"/>
                <a:gd name="connsiteX1" fmla="*/ 49159 w 49159"/>
                <a:gd name="connsiteY1" fmla="*/ 12192 h 24669"/>
                <a:gd name="connsiteX2" fmla="*/ 24965 w 49159"/>
                <a:gd name="connsiteY2" fmla="*/ 0 h 24669"/>
                <a:gd name="connsiteX3" fmla="*/ 10 w 49159"/>
                <a:gd name="connsiteY3" fmla="*/ 12192 h 24669"/>
                <a:gd name="connsiteX4" fmla="*/ 24203 w 49159"/>
                <a:gd name="connsiteY4" fmla="*/ 24670 h 24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59" h="24669">
                  <a:moveTo>
                    <a:pt x="24203" y="24670"/>
                  </a:moveTo>
                  <a:cubicBezTo>
                    <a:pt x="37919" y="24670"/>
                    <a:pt x="49159" y="19050"/>
                    <a:pt x="49159" y="12192"/>
                  </a:cubicBezTo>
                  <a:cubicBezTo>
                    <a:pt x="49254" y="5429"/>
                    <a:pt x="38395" y="0"/>
                    <a:pt x="24965" y="0"/>
                  </a:cubicBezTo>
                  <a:cubicBezTo>
                    <a:pt x="11535" y="0"/>
                    <a:pt x="391" y="5429"/>
                    <a:pt x="10" y="12192"/>
                  </a:cubicBezTo>
                  <a:cubicBezTo>
                    <a:pt x="-371" y="19050"/>
                    <a:pt x="10487" y="24670"/>
                    <a:pt x="24203" y="24670"/>
                  </a:cubicBezTo>
                  <a:close/>
                </a:path>
              </a:pathLst>
            </a:custGeom>
            <a:grpFill/>
            <a:ln w="9525" cap="flat">
              <a:noFill/>
              <a:prstDash val="solid"/>
              <a:miter/>
            </a:ln>
          </p:spPr>
          <p:txBody>
            <a:bodyPr rtlCol="0" anchor="ctr"/>
            <a:lstStyle/>
            <a:p>
              <a:endParaRPr lang="zh-CN" altLang="en-US"/>
            </a:p>
          </p:txBody>
        </p:sp>
        <p:sp>
          <p:nvSpPr>
            <p:cNvPr id="657" name="任意多边形: 形状 656"/>
            <p:cNvSpPr/>
            <p:nvPr/>
          </p:nvSpPr>
          <p:spPr>
            <a:xfrm>
              <a:off x="6091793" y="4008215"/>
              <a:ext cx="49964" cy="25050"/>
            </a:xfrm>
            <a:custGeom>
              <a:avLst/>
              <a:gdLst>
                <a:gd name="connsiteX0" fmla="*/ 26114 w 49964"/>
                <a:gd name="connsiteY0" fmla="*/ 25051 h 25050"/>
                <a:gd name="connsiteX1" fmla="*/ 49926 w 49964"/>
                <a:gd name="connsiteY1" fmla="*/ 12383 h 25050"/>
                <a:gd name="connsiteX2" fmla="*/ 23828 w 49964"/>
                <a:gd name="connsiteY2" fmla="*/ 0 h 25050"/>
                <a:gd name="connsiteX3" fmla="*/ 15 w 49964"/>
                <a:gd name="connsiteY3" fmla="*/ 12383 h 25050"/>
                <a:gd name="connsiteX4" fmla="*/ 26114 w 49964"/>
                <a:gd name="connsiteY4" fmla="*/ 25051 h 25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64" h="25050">
                  <a:moveTo>
                    <a:pt x="26114" y="25051"/>
                  </a:moveTo>
                  <a:cubicBezTo>
                    <a:pt x="40020" y="25051"/>
                    <a:pt x="50688" y="19336"/>
                    <a:pt x="49926" y="12383"/>
                  </a:cubicBezTo>
                  <a:cubicBezTo>
                    <a:pt x="49164" y="5525"/>
                    <a:pt x="37449" y="0"/>
                    <a:pt x="23828" y="0"/>
                  </a:cubicBezTo>
                  <a:cubicBezTo>
                    <a:pt x="10207" y="0"/>
                    <a:pt x="-461" y="5525"/>
                    <a:pt x="15" y="12383"/>
                  </a:cubicBezTo>
                  <a:cubicBezTo>
                    <a:pt x="396" y="19336"/>
                    <a:pt x="12112" y="25051"/>
                    <a:pt x="26114" y="25051"/>
                  </a:cubicBezTo>
                  <a:close/>
                </a:path>
              </a:pathLst>
            </a:custGeom>
            <a:grpFill/>
            <a:ln w="9525" cap="flat">
              <a:noFill/>
              <a:prstDash val="solid"/>
              <a:miter/>
            </a:ln>
          </p:spPr>
          <p:txBody>
            <a:bodyPr rtlCol="0" anchor="ctr"/>
            <a:lstStyle/>
            <a:p>
              <a:endParaRPr lang="zh-CN" altLang="en-US"/>
            </a:p>
          </p:txBody>
        </p:sp>
        <p:sp>
          <p:nvSpPr>
            <p:cNvPr id="658" name="任意多边形: 形状 657"/>
            <p:cNvSpPr/>
            <p:nvPr/>
          </p:nvSpPr>
          <p:spPr>
            <a:xfrm>
              <a:off x="6228466" y="4008405"/>
              <a:ext cx="49445" cy="24669"/>
            </a:xfrm>
            <a:custGeom>
              <a:avLst/>
              <a:gdLst>
                <a:gd name="connsiteX0" fmla="*/ 27363 w 49445"/>
                <a:gd name="connsiteY0" fmla="*/ 24670 h 24669"/>
                <a:gd name="connsiteX1" fmla="*/ 49270 w 49445"/>
                <a:gd name="connsiteY1" fmla="*/ 12192 h 24669"/>
                <a:gd name="connsiteX2" fmla="*/ 22029 w 49445"/>
                <a:gd name="connsiteY2" fmla="*/ 0 h 24669"/>
                <a:gd name="connsiteX3" fmla="*/ 121 w 49445"/>
                <a:gd name="connsiteY3" fmla="*/ 12192 h 24669"/>
                <a:gd name="connsiteX4" fmla="*/ 27363 w 49445"/>
                <a:gd name="connsiteY4" fmla="*/ 24670 h 24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45" h="24669">
                  <a:moveTo>
                    <a:pt x="27363" y="24670"/>
                  </a:moveTo>
                  <a:cubicBezTo>
                    <a:pt x="41079" y="24670"/>
                    <a:pt x="50890" y="19050"/>
                    <a:pt x="49270" y="12192"/>
                  </a:cubicBezTo>
                  <a:cubicBezTo>
                    <a:pt x="47651" y="5429"/>
                    <a:pt x="35459" y="0"/>
                    <a:pt x="22029" y="0"/>
                  </a:cubicBezTo>
                  <a:cubicBezTo>
                    <a:pt x="8599" y="0"/>
                    <a:pt x="-1212" y="5429"/>
                    <a:pt x="121" y="12192"/>
                  </a:cubicBezTo>
                  <a:cubicBezTo>
                    <a:pt x="1455" y="19050"/>
                    <a:pt x="13647" y="24670"/>
                    <a:pt x="27363" y="24670"/>
                  </a:cubicBezTo>
                  <a:close/>
                </a:path>
              </a:pathLst>
            </a:custGeom>
            <a:grpFill/>
            <a:ln w="9525" cap="flat">
              <a:noFill/>
              <a:prstDash val="solid"/>
              <a:miter/>
            </a:ln>
          </p:spPr>
          <p:txBody>
            <a:bodyPr rtlCol="0" anchor="ctr"/>
            <a:lstStyle/>
            <a:p>
              <a:endParaRPr lang="zh-CN" altLang="en-US"/>
            </a:p>
          </p:txBody>
        </p:sp>
        <p:sp>
          <p:nvSpPr>
            <p:cNvPr id="659" name="任意多边形: 形状 658"/>
            <p:cNvSpPr/>
            <p:nvPr/>
          </p:nvSpPr>
          <p:spPr>
            <a:xfrm>
              <a:off x="6365440" y="4008691"/>
              <a:ext cx="48417" cy="24003"/>
            </a:xfrm>
            <a:custGeom>
              <a:avLst/>
              <a:gdLst>
                <a:gd name="connsiteX0" fmla="*/ 28310 w 48417"/>
                <a:gd name="connsiteY0" fmla="*/ 24003 h 24003"/>
                <a:gd name="connsiteX1" fmla="*/ 48027 w 48417"/>
                <a:gd name="connsiteY1" fmla="*/ 11906 h 24003"/>
                <a:gd name="connsiteX2" fmla="*/ 20119 w 48417"/>
                <a:gd name="connsiteY2" fmla="*/ 0 h 24003"/>
                <a:gd name="connsiteX3" fmla="*/ 307 w 48417"/>
                <a:gd name="connsiteY3" fmla="*/ 11906 h 24003"/>
                <a:gd name="connsiteX4" fmla="*/ 28310 w 48417"/>
                <a:gd name="connsiteY4" fmla="*/ 24003 h 24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17" h="24003">
                  <a:moveTo>
                    <a:pt x="28310" y="24003"/>
                  </a:moveTo>
                  <a:cubicBezTo>
                    <a:pt x="41645" y="24003"/>
                    <a:pt x="50408" y="18574"/>
                    <a:pt x="48027" y="11906"/>
                  </a:cubicBezTo>
                  <a:cubicBezTo>
                    <a:pt x="45646" y="5334"/>
                    <a:pt x="33168" y="0"/>
                    <a:pt x="20119" y="0"/>
                  </a:cubicBezTo>
                  <a:cubicBezTo>
                    <a:pt x="7070" y="0"/>
                    <a:pt x="-1789" y="5239"/>
                    <a:pt x="307" y="11906"/>
                  </a:cubicBezTo>
                  <a:cubicBezTo>
                    <a:pt x="2402" y="18574"/>
                    <a:pt x="14975" y="24003"/>
                    <a:pt x="28310" y="24003"/>
                  </a:cubicBezTo>
                  <a:close/>
                </a:path>
              </a:pathLst>
            </a:custGeom>
            <a:grpFill/>
            <a:ln w="9525" cap="flat">
              <a:noFill/>
              <a:prstDash val="solid"/>
              <a:miter/>
            </a:ln>
          </p:spPr>
          <p:txBody>
            <a:bodyPr rtlCol="0" anchor="ctr"/>
            <a:lstStyle/>
            <a:p>
              <a:endParaRPr lang="zh-CN" altLang="en-US"/>
            </a:p>
          </p:txBody>
        </p:sp>
        <p:sp>
          <p:nvSpPr>
            <p:cNvPr id="660" name="任意多边形: 形状 659"/>
            <p:cNvSpPr/>
            <p:nvPr/>
          </p:nvSpPr>
          <p:spPr>
            <a:xfrm>
              <a:off x="6503203" y="4009453"/>
              <a:ext cx="45808" cy="22479"/>
            </a:xfrm>
            <a:custGeom>
              <a:avLst/>
              <a:gdLst>
                <a:gd name="connsiteX0" fmla="*/ 28088 w 45808"/>
                <a:gd name="connsiteY0" fmla="*/ 22479 h 22479"/>
                <a:gd name="connsiteX1" fmla="*/ 45138 w 45808"/>
                <a:gd name="connsiteY1" fmla="*/ 11144 h 22479"/>
                <a:gd name="connsiteX2" fmla="*/ 17706 w 45808"/>
                <a:gd name="connsiteY2" fmla="*/ 0 h 22479"/>
                <a:gd name="connsiteX3" fmla="*/ 561 w 45808"/>
                <a:gd name="connsiteY3" fmla="*/ 11144 h 22479"/>
                <a:gd name="connsiteX4" fmla="*/ 28088 w 45808"/>
                <a:gd name="connsiteY4" fmla="*/ 22479 h 22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808" h="22479">
                  <a:moveTo>
                    <a:pt x="28088" y="22479"/>
                  </a:moveTo>
                  <a:cubicBezTo>
                    <a:pt x="40566" y="22479"/>
                    <a:pt x="48186" y="17335"/>
                    <a:pt x="45138" y="11144"/>
                  </a:cubicBezTo>
                  <a:cubicBezTo>
                    <a:pt x="42185" y="4953"/>
                    <a:pt x="29898" y="0"/>
                    <a:pt x="17706" y="0"/>
                  </a:cubicBezTo>
                  <a:cubicBezTo>
                    <a:pt x="5514" y="0"/>
                    <a:pt x="-2202" y="4953"/>
                    <a:pt x="561" y="11144"/>
                  </a:cubicBezTo>
                  <a:cubicBezTo>
                    <a:pt x="3323" y="17335"/>
                    <a:pt x="15610" y="22479"/>
                    <a:pt x="28088" y="22479"/>
                  </a:cubicBezTo>
                  <a:close/>
                </a:path>
              </a:pathLst>
            </a:custGeom>
            <a:grpFill/>
            <a:ln w="9525" cap="flat">
              <a:noFill/>
              <a:prstDash val="solid"/>
              <a:miter/>
            </a:ln>
          </p:spPr>
          <p:txBody>
            <a:bodyPr rtlCol="0" anchor="ctr"/>
            <a:lstStyle/>
            <a:p>
              <a:endParaRPr lang="zh-CN" altLang="en-US"/>
            </a:p>
          </p:txBody>
        </p:sp>
        <p:sp>
          <p:nvSpPr>
            <p:cNvPr id="661" name="任意多边形: 形状 660"/>
            <p:cNvSpPr/>
            <p:nvPr/>
          </p:nvSpPr>
          <p:spPr>
            <a:xfrm>
              <a:off x="6641274" y="4010405"/>
              <a:ext cx="42581" cy="20574"/>
            </a:xfrm>
            <a:custGeom>
              <a:avLst/>
              <a:gdLst>
                <a:gd name="connsiteX0" fmla="*/ 27273 w 42581"/>
                <a:gd name="connsiteY0" fmla="*/ 20574 h 20574"/>
                <a:gd name="connsiteX1" fmla="*/ 41656 w 42581"/>
                <a:gd name="connsiteY1" fmla="*/ 10192 h 20574"/>
                <a:gd name="connsiteX2" fmla="*/ 15271 w 42581"/>
                <a:gd name="connsiteY2" fmla="*/ 0 h 20574"/>
                <a:gd name="connsiteX3" fmla="*/ 793 w 42581"/>
                <a:gd name="connsiteY3" fmla="*/ 10192 h 20574"/>
                <a:gd name="connsiteX4" fmla="*/ 27273 w 42581"/>
                <a:gd name="connsiteY4" fmla="*/ 20574 h 20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81" h="20574">
                  <a:moveTo>
                    <a:pt x="27273" y="20574"/>
                  </a:moveTo>
                  <a:cubicBezTo>
                    <a:pt x="38703" y="20574"/>
                    <a:pt x="45085" y="15907"/>
                    <a:pt x="41656" y="10192"/>
                  </a:cubicBezTo>
                  <a:cubicBezTo>
                    <a:pt x="38227" y="4572"/>
                    <a:pt x="26416" y="0"/>
                    <a:pt x="15271" y="0"/>
                  </a:cubicBezTo>
                  <a:cubicBezTo>
                    <a:pt x="4127" y="0"/>
                    <a:pt x="-2350" y="4477"/>
                    <a:pt x="793" y="10192"/>
                  </a:cubicBezTo>
                  <a:cubicBezTo>
                    <a:pt x="4032" y="15907"/>
                    <a:pt x="15938" y="20574"/>
                    <a:pt x="27273" y="20574"/>
                  </a:cubicBezTo>
                  <a:close/>
                </a:path>
              </a:pathLst>
            </a:custGeom>
            <a:grpFill/>
            <a:ln w="9525" cap="flat">
              <a:noFill/>
              <a:prstDash val="solid"/>
              <a:miter/>
            </a:ln>
          </p:spPr>
          <p:txBody>
            <a:bodyPr rtlCol="0" anchor="ctr"/>
            <a:lstStyle/>
            <a:p>
              <a:endParaRPr lang="zh-CN" altLang="en-US"/>
            </a:p>
          </p:txBody>
        </p:sp>
        <p:sp>
          <p:nvSpPr>
            <p:cNvPr id="662" name="任意多边形: 形状 661"/>
            <p:cNvSpPr/>
            <p:nvPr/>
          </p:nvSpPr>
          <p:spPr>
            <a:xfrm>
              <a:off x="6779758" y="4011549"/>
              <a:ext cx="38573" cy="18287"/>
            </a:xfrm>
            <a:custGeom>
              <a:avLst/>
              <a:gdLst>
                <a:gd name="connsiteX0" fmla="*/ 25758 w 38573"/>
                <a:gd name="connsiteY0" fmla="*/ 18288 h 18287"/>
                <a:gd name="connsiteX1" fmla="*/ 37378 w 38573"/>
                <a:gd name="connsiteY1" fmla="*/ 9049 h 18287"/>
                <a:gd name="connsiteX2" fmla="*/ 12804 w 38573"/>
                <a:gd name="connsiteY2" fmla="*/ 0 h 18287"/>
                <a:gd name="connsiteX3" fmla="*/ 1088 w 38573"/>
                <a:gd name="connsiteY3" fmla="*/ 9049 h 18287"/>
                <a:gd name="connsiteX4" fmla="*/ 25758 w 38573"/>
                <a:gd name="connsiteY4" fmla="*/ 18288 h 18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73" h="18287">
                  <a:moveTo>
                    <a:pt x="25758" y="18288"/>
                  </a:moveTo>
                  <a:cubicBezTo>
                    <a:pt x="35854" y="18288"/>
                    <a:pt x="41093" y="14192"/>
                    <a:pt x="37378" y="9049"/>
                  </a:cubicBezTo>
                  <a:cubicBezTo>
                    <a:pt x="33759" y="4000"/>
                    <a:pt x="22710" y="0"/>
                    <a:pt x="12804" y="0"/>
                  </a:cubicBezTo>
                  <a:cubicBezTo>
                    <a:pt x="2898" y="0"/>
                    <a:pt x="-2436" y="4000"/>
                    <a:pt x="1088" y="9049"/>
                  </a:cubicBezTo>
                  <a:cubicBezTo>
                    <a:pt x="4517" y="14097"/>
                    <a:pt x="15661" y="18288"/>
                    <a:pt x="25758" y="18288"/>
                  </a:cubicBezTo>
                  <a:close/>
                </a:path>
              </a:pathLst>
            </a:custGeom>
            <a:grpFill/>
            <a:ln w="9525" cap="flat">
              <a:noFill/>
              <a:prstDash val="solid"/>
              <a:miter/>
            </a:ln>
          </p:spPr>
          <p:txBody>
            <a:bodyPr rtlCol="0" anchor="ctr"/>
            <a:lstStyle/>
            <a:p>
              <a:endParaRPr lang="zh-CN" altLang="en-US"/>
            </a:p>
          </p:txBody>
        </p:sp>
        <p:sp>
          <p:nvSpPr>
            <p:cNvPr id="663" name="任意多边形: 形状 662"/>
            <p:cNvSpPr/>
            <p:nvPr/>
          </p:nvSpPr>
          <p:spPr>
            <a:xfrm>
              <a:off x="6918174" y="4012691"/>
              <a:ext cx="34499" cy="15906"/>
            </a:xfrm>
            <a:custGeom>
              <a:avLst/>
              <a:gdLst>
                <a:gd name="connsiteX0" fmla="*/ 23931 w 34499"/>
                <a:gd name="connsiteY0" fmla="*/ 15907 h 15906"/>
                <a:gd name="connsiteX1" fmla="*/ 33075 w 34499"/>
                <a:gd name="connsiteY1" fmla="*/ 7906 h 15906"/>
                <a:gd name="connsiteX2" fmla="*/ 10596 w 34499"/>
                <a:gd name="connsiteY2" fmla="*/ 0 h 15906"/>
                <a:gd name="connsiteX3" fmla="*/ 1262 w 34499"/>
                <a:gd name="connsiteY3" fmla="*/ 7906 h 15906"/>
                <a:gd name="connsiteX4" fmla="*/ 23931 w 34499"/>
                <a:gd name="connsiteY4" fmla="*/ 15907 h 1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99" h="15906">
                  <a:moveTo>
                    <a:pt x="23931" y="15907"/>
                  </a:moveTo>
                  <a:cubicBezTo>
                    <a:pt x="32790" y="15907"/>
                    <a:pt x="36885" y="12287"/>
                    <a:pt x="33075" y="7906"/>
                  </a:cubicBezTo>
                  <a:cubicBezTo>
                    <a:pt x="29360" y="3524"/>
                    <a:pt x="19264" y="0"/>
                    <a:pt x="10596" y="0"/>
                  </a:cubicBezTo>
                  <a:cubicBezTo>
                    <a:pt x="1833" y="0"/>
                    <a:pt x="-2263" y="3524"/>
                    <a:pt x="1262" y="7906"/>
                  </a:cubicBezTo>
                  <a:cubicBezTo>
                    <a:pt x="4976" y="12287"/>
                    <a:pt x="15073" y="15907"/>
                    <a:pt x="23931" y="15907"/>
                  </a:cubicBezTo>
                  <a:close/>
                </a:path>
              </a:pathLst>
            </a:custGeom>
            <a:grpFill/>
            <a:ln w="9525" cap="flat">
              <a:noFill/>
              <a:prstDash val="solid"/>
              <a:miter/>
            </a:ln>
          </p:spPr>
          <p:txBody>
            <a:bodyPr rtlCol="0" anchor="ctr"/>
            <a:lstStyle/>
            <a:p>
              <a:endParaRPr lang="zh-CN" altLang="en-US"/>
            </a:p>
          </p:txBody>
        </p:sp>
        <p:sp>
          <p:nvSpPr>
            <p:cNvPr id="664" name="任意多边形: 形状 663"/>
            <p:cNvSpPr/>
            <p:nvPr/>
          </p:nvSpPr>
          <p:spPr>
            <a:xfrm>
              <a:off x="7056788" y="4013834"/>
              <a:ext cx="30170" cy="13620"/>
            </a:xfrm>
            <a:custGeom>
              <a:avLst/>
              <a:gdLst>
                <a:gd name="connsiteX0" fmla="*/ 21620 w 30170"/>
                <a:gd name="connsiteY0" fmla="*/ 13621 h 13620"/>
                <a:gd name="connsiteX1" fmla="*/ 28668 w 30170"/>
                <a:gd name="connsiteY1" fmla="*/ 6763 h 13620"/>
                <a:gd name="connsiteX2" fmla="*/ 8570 w 30170"/>
                <a:gd name="connsiteY2" fmla="*/ 0 h 13620"/>
                <a:gd name="connsiteX3" fmla="*/ 1427 w 30170"/>
                <a:gd name="connsiteY3" fmla="*/ 6763 h 13620"/>
                <a:gd name="connsiteX4" fmla="*/ 21620 w 30170"/>
                <a:gd name="connsiteY4" fmla="*/ 13621 h 13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70" h="13620">
                  <a:moveTo>
                    <a:pt x="21620" y="13621"/>
                  </a:moveTo>
                  <a:cubicBezTo>
                    <a:pt x="29144" y="13621"/>
                    <a:pt x="32288" y="10573"/>
                    <a:pt x="28668" y="6763"/>
                  </a:cubicBezTo>
                  <a:cubicBezTo>
                    <a:pt x="25049" y="2953"/>
                    <a:pt x="16000" y="0"/>
                    <a:pt x="8570" y="0"/>
                  </a:cubicBezTo>
                  <a:cubicBezTo>
                    <a:pt x="1141" y="0"/>
                    <a:pt x="-2098" y="3048"/>
                    <a:pt x="1427" y="6763"/>
                  </a:cubicBezTo>
                  <a:cubicBezTo>
                    <a:pt x="5046" y="10573"/>
                    <a:pt x="14095" y="13621"/>
                    <a:pt x="21620" y="13621"/>
                  </a:cubicBezTo>
                  <a:close/>
                </a:path>
              </a:pathLst>
            </a:custGeom>
            <a:grpFill/>
            <a:ln w="9525" cap="flat">
              <a:noFill/>
              <a:prstDash val="solid"/>
              <a:miter/>
            </a:ln>
          </p:spPr>
          <p:txBody>
            <a:bodyPr rtlCol="0" anchor="ctr"/>
            <a:lstStyle/>
            <a:p>
              <a:endParaRPr lang="zh-CN" altLang="en-US"/>
            </a:p>
          </p:txBody>
        </p:sp>
        <p:sp>
          <p:nvSpPr>
            <p:cNvPr id="665" name="任意多边形: 形状 664"/>
            <p:cNvSpPr/>
            <p:nvPr/>
          </p:nvSpPr>
          <p:spPr>
            <a:xfrm>
              <a:off x="7195806" y="4015073"/>
              <a:ext cx="24937" cy="11049"/>
            </a:xfrm>
            <a:custGeom>
              <a:avLst/>
              <a:gdLst>
                <a:gd name="connsiteX0" fmla="*/ 18428 w 24937"/>
                <a:gd name="connsiteY0" fmla="*/ 11049 h 11049"/>
                <a:gd name="connsiteX1" fmla="*/ 23381 w 24937"/>
                <a:gd name="connsiteY1" fmla="*/ 5525 h 11049"/>
                <a:gd name="connsiteX2" fmla="*/ 6521 w 24937"/>
                <a:gd name="connsiteY2" fmla="*/ 0 h 11049"/>
                <a:gd name="connsiteX3" fmla="*/ 1473 w 24937"/>
                <a:gd name="connsiteY3" fmla="*/ 5525 h 11049"/>
                <a:gd name="connsiteX4" fmla="*/ 18428 w 24937"/>
                <a:gd name="connsiteY4" fmla="*/ 11049 h 11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37" h="11049">
                  <a:moveTo>
                    <a:pt x="18428" y="11049"/>
                  </a:moveTo>
                  <a:cubicBezTo>
                    <a:pt x="24524" y="11049"/>
                    <a:pt x="26714" y="8572"/>
                    <a:pt x="23381" y="5525"/>
                  </a:cubicBezTo>
                  <a:cubicBezTo>
                    <a:pt x="20047" y="2476"/>
                    <a:pt x="12522" y="0"/>
                    <a:pt x="6521" y="0"/>
                  </a:cubicBezTo>
                  <a:cubicBezTo>
                    <a:pt x="520" y="0"/>
                    <a:pt x="-1765" y="2476"/>
                    <a:pt x="1473" y="5525"/>
                  </a:cubicBezTo>
                  <a:cubicBezTo>
                    <a:pt x="4807" y="8572"/>
                    <a:pt x="12427" y="11049"/>
                    <a:pt x="18428" y="11049"/>
                  </a:cubicBezTo>
                  <a:close/>
                </a:path>
              </a:pathLst>
            </a:custGeom>
            <a:grpFill/>
            <a:ln w="9525" cap="flat">
              <a:noFill/>
              <a:prstDash val="solid"/>
              <a:miter/>
            </a:ln>
          </p:spPr>
          <p:txBody>
            <a:bodyPr rtlCol="0" anchor="ctr"/>
            <a:lstStyle/>
            <a:p>
              <a:endParaRPr lang="zh-CN" altLang="en-US"/>
            </a:p>
          </p:txBody>
        </p:sp>
        <p:sp>
          <p:nvSpPr>
            <p:cNvPr id="666" name="任意多边形: 形状 665"/>
            <p:cNvSpPr/>
            <p:nvPr/>
          </p:nvSpPr>
          <p:spPr>
            <a:xfrm>
              <a:off x="7334672" y="4016216"/>
              <a:ext cx="20322" cy="8763"/>
            </a:xfrm>
            <a:custGeom>
              <a:avLst/>
              <a:gdLst>
                <a:gd name="connsiteX0" fmla="*/ 15389 w 20322"/>
                <a:gd name="connsiteY0" fmla="*/ 8763 h 8763"/>
                <a:gd name="connsiteX1" fmla="*/ 18818 w 20322"/>
                <a:gd name="connsiteY1" fmla="*/ 4382 h 8763"/>
                <a:gd name="connsiteX2" fmla="*/ 4911 w 20322"/>
                <a:gd name="connsiteY2" fmla="*/ 0 h 8763"/>
                <a:gd name="connsiteX3" fmla="*/ 1482 w 20322"/>
                <a:gd name="connsiteY3" fmla="*/ 4382 h 8763"/>
                <a:gd name="connsiteX4" fmla="*/ 15389 w 20322"/>
                <a:gd name="connsiteY4" fmla="*/ 8763 h 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22" h="8763">
                  <a:moveTo>
                    <a:pt x="15389" y="8763"/>
                  </a:moveTo>
                  <a:cubicBezTo>
                    <a:pt x="20247" y="8763"/>
                    <a:pt x="21770" y="6763"/>
                    <a:pt x="18818" y="4382"/>
                  </a:cubicBezTo>
                  <a:cubicBezTo>
                    <a:pt x="15865" y="2000"/>
                    <a:pt x="9674" y="0"/>
                    <a:pt x="4911" y="0"/>
                  </a:cubicBezTo>
                  <a:cubicBezTo>
                    <a:pt x="149" y="0"/>
                    <a:pt x="-1470" y="2000"/>
                    <a:pt x="1482" y="4382"/>
                  </a:cubicBezTo>
                  <a:cubicBezTo>
                    <a:pt x="4244" y="6763"/>
                    <a:pt x="10531" y="8763"/>
                    <a:pt x="15389" y="8763"/>
                  </a:cubicBezTo>
                  <a:close/>
                </a:path>
              </a:pathLst>
            </a:custGeom>
            <a:grpFill/>
            <a:ln w="9525" cap="flat">
              <a:noFill/>
              <a:prstDash val="solid"/>
              <a:miter/>
            </a:ln>
          </p:spPr>
          <p:txBody>
            <a:bodyPr rtlCol="0" anchor="ctr"/>
            <a:lstStyle/>
            <a:p>
              <a:endParaRPr lang="zh-CN" altLang="en-US"/>
            </a:p>
          </p:txBody>
        </p:sp>
        <p:sp>
          <p:nvSpPr>
            <p:cNvPr id="667" name="任意多边形: 形状 666"/>
            <p:cNvSpPr/>
            <p:nvPr/>
          </p:nvSpPr>
          <p:spPr>
            <a:xfrm>
              <a:off x="7473501" y="4017359"/>
              <a:ext cx="15412" cy="6476"/>
            </a:xfrm>
            <a:custGeom>
              <a:avLst/>
              <a:gdLst>
                <a:gd name="connsiteX0" fmla="*/ 12005 w 15412"/>
                <a:gd name="connsiteY0" fmla="*/ 6477 h 6476"/>
                <a:gd name="connsiteX1" fmla="*/ 14100 w 15412"/>
                <a:gd name="connsiteY1" fmla="*/ 3238 h 6476"/>
                <a:gd name="connsiteX2" fmla="*/ 3432 w 15412"/>
                <a:gd name="connsiteY2" fmla="*/ 0 h 6476"/>
                <a:gd name="connsiteX3" fmla="*/ 1241 w 15412"/>
                <a:gd name="connsiteY3" fmla="*/ 3238 h 6476"/>
                <a:gd name="connsiteX4" fmla="*/ 12005 w 15412"/>
                <a:gd name="connsiteY4" fmla="*/ 6477 h 6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2" h="6476">
                  <a:moveTo>
                    <a:pt x="12005" y="6477"/>
                  </a:moveTo>
                  <a:cubicBezTo>
                    <a:pt x="15529" y="6477"/>
                    <a:pt x="16481" y="5048"/>
                    <a:pt x="14100" y="3238"/>
                  </a:cubicBezTo>
                  <a:cubicBezTo>
                    <a:pt x="11719" y="1429"/>
                    <a:pt x="6956" y="0"/>
                    <a:pt x="3432" y="0"/>
                  </a:cubicBezTo>
                  <a:cubicBezTo>
                    <a:pt x="-92" y="0"/>
                    <a:pt x="-1045" y="1429"/>
                    <a:pt x="1241" y="3238"/>
                  </a:cubicBezTo>
                  <a:cubicBezTo>
                    <a:pt x="3623" y="5048"/>
                    <a:pt x="8385" y="6477"/>
                    <a:pt x="12005" y="6477"/>
                  </a:cubicBezTo>
                  <a:close/>
                </a:path>
              </a:pathLst>
            </a:custGeom>
            <a:grpFill/>
            <a:ln w="9525" cap="flat">
              <a:noFill/>
              <a:prstDash val="solid"/>
              <a:miter/>
            </a:ln>
          </p:spPr>
          <p:txBody>
            <a:bodyPr rtlCol="0" anchor="ctr"/>
            <a:lstStyle/>
            <a:p>
              <a:endParaRPr lang="zh-CN" altLang="en-US"/>
            </a:p>
          </p:txBody>
        </p:sp>
        <p:sp>
          <p:nvSpPr>
            <p:cNvPr id="668" name="任意多边形: 形状 667"/>
            <p:cNvSpPr/>
            <p:nvPr/>
          </p:nvSpPr>
          <p:spPr>
            <a:xfrm>
              <a:off x="7612082" y="4018311"/>
              <a:ext cx="11167" cy="4572"/>
            </a:xfrm>
            <a:custGeom>
              <a:avLst/>
              <a:gdLst>
                <a:gd name="connsiteX0" fmla="*/ 8870 w 11167"/>
                <a:gd name="connsiteY0" fmla="*/ 4572 h 4572"/>
                <a:gd name="connsiteX1" fmla="*/ 10108 w 11167"/>
                <a:gd name="connsiteY1" fmla="*/ 2286 h 4572"/>
                <a:gd name="connsiteX2" fmla="*/ 2298 w 11167"/>
                <a:gd name="connsiteY2" fmla="*/ 0 h 4572"/>
                <a:gd name="connsiteX3" fmla="*/ 1059 w 11167"/>
                <a:gd name="connsiteY3" fmla="*/ 2286 h 4572"/>
                <a:gd name="connsiteX4" fmla="*/ 8870 w 11167"/>
                <a:gd name="connsiteY4" fmla="*/ 4572 h 4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7" h="4572">
                  <a:moveTo>
                    <a:pt x="8870" y="4572"/>
                  </a:moveTo>
                  <a:cubicBezTo>
                    <a:pt x="11346" y="4572"/>
                    <a:pt x="11918" y="3524"/>
                    <a:pt x="10108" y="2286"/>
                  </a:cubicBezTo>
                  <a:cubicBezTo>
                    <a:pt x="8298" y="1048"/>
                    <a:pt x="4774" y="0"/>
                    <a:pt x="2298" y="0"/>
                  </a:cubicBezTo>
                  <a:cubicBezTo>
                    <a:pt x="-179" y="0"/>
                    <a:pt x="-750" y="1048"/>
                    <a:pt x="1059" y="2286"/>
                  </a:cubicBezTo>
                  <a:cubicBezTo>
                    <a:pt x="2869" y="3524"/>
                    <a:pt x="6393" y="4572"/>
                    <a:pt x="8870" y="4572"/>
                  </a:cubicBezTo>
                  <a:close/>
                </a:path>
              </a:pathLst>
            </a:custGeom>
            <a:grpFill/>
            <a:ln w="9525" cap="flat">
              <a:noFill/>
              <a:prstDash val="solid"/>
              <a:miter/>
            </a:ln>
          </p:spPr>
          <p:txBody>
            <a:bodyPr rtlCol="0" anchor="ctr"/>
            <a:lstStyle/>
            <a:p>
              <a:endParaRPr lang="zh-CN" altLang="en-US"/>
            </a:p>
          </p:txBody>
        </p:sp>
        <p:sp>
          <p:nvSpPr>
            <p:cNvPr id="669" name="任意多边形: 形状 668"/>
            <p:cNvSpPr/>
            <p:nvPr/>
          </p:nvSpPr>
          <p:spPr>
            <a:xfrm>
              <a:off x="7750739" y="4019264"/>
              <a:ext cx="6744" cy="2666"/>
            </a:xfrm>
            <a:custGeom>
              <a:avLst/>
              <a:gdLst>
                <a:gd name="connsiteX0" fmla="*/ 5468 w 6744"/>
                <a:gd name="connsiteY0" fmla="*/ 2667 h 2666"/>
                <a:gd name="connsiteX1" fmla="*/ 6039 w 6744"/>
                <a:gd name="connsiteY1" fmla="*/ 1333 h 2666"/>
                <a:gd name="connsiteX2" fmla="*/ 1277 w 6744"/>
                <a:gd name="connsiteY2" fmla="*/ 0 h 2666"/>
                <a:gd name="connsiteX3" fmla="*/ 705 w 6744"/>
                <a:gd name="connsiteY3" fmla="*/ 1333 h 2666"/>
                <a:gd name="connsiteX4" fmla="*/ 5468 w 6744"/>
                <a:gd name="connsiteY4" fmla="*/ 2667 h 2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4" h="2666">
                  <a:moveTo>
                    <a:pt x="5468" y="2667"/>
                  </a:moveTo>
                  <a:cubicBezTo>
                    <a:pt x="6897" y="2667"/>
                    <a:pt x="7182" y="2096"/>
                    <a:pt x="6039" y="1333"/>
                  </a:cubicBezTo>
                  <a:cubicBezTo>
                    <a:pt x="4896" y="571"/>
                    <a:pt x="2801" y="0"/>
                    <a:pt x="1277" y="0"/>
                  </a:cubicBezTo>
                  <a:cubicBezTo>
                    <a:pt x="-152" y="0"/>
                    <a:pt x="-438" y="571"/>
                    <a:pt x="705" y="1333"/>
                  </a:cubicBezTo>
                  <a:cubicBezTo>
                    <a:pt x="1848" y="2096"/>
                    <a:pt x="3944" y="2667"/>
                    <a:pt x="5468" y="2667"/>
                  </a:cubicBezTo>
                  <a:close/>
                </a:path>
              </a:pathLst>
            </a:custGeom>
            <a:grpFill/>
            <a:ln w="9525" cap="flat">
              <a:noFill/>
              <a:prstDash val="solid"/>
              <a:miter/>
            </a:ln>
          </p:spPr>
          <p:txBody>
            <a:bodyPr rtlCol="0" anchor="ctr"/>
            <a:lstStyle/>
            <a:p>
              <a:endParaRPr lang="zh-CN" altLang="en-US"/>
            </a:p>
          </p:txBody>
        </p:sp>
        <p:sp>
          <p:nvSpPr>
            <p:cNvPr id="670" name="任意多边形: 形状 669"/>
            <p:cNvSpPr/>
            <p:nvPr/>
          </p:nvSpPr>
          <p:spPr>
            <a:xfrm>
              <a:off x="7889030" y="4020026"/>
              <a:ext cx="2958" cy="1142"/>
            </a:xfrm>
            <a:custGeom>
              <a:avLst/>
              <a:gdLst>
                <a:gd name="connsiteX0" fmla="*/ 2432 w 2958"/>
                <a:gd name="connsiteY0" fmla="*/ 1143 h 1142"/>
                <a:gd name="connsiteX1" fmla="*/ 2622 w 2958"/>
                <a:gd name="connsiteY1" fmla="*/ 571 h 1142"/>
                <a:gd name="connsiteX2" fmla="*/ 527 w 2958"/>
                <a:gd name="connsiteY2" fmla="*/ 0 h 1142"/>
                <a:gd name="connsiteX3" fmla="*/ 336 w 2958"/>
                <a:gd name="connsiteY3" fmla="*/ 571 h 1142"/>
                <a:gd name="connsiteX4" fmla="*/ 2432 w 2958"/>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8" h="1142">
                  <a:moveTo>
                    <a:pt x="2432" y="1143"/>
                  </a:moveTo>
                  <a:cubicBezTo>
                    <a:pt x="3099" y="1143"/>
                    <a:pt x="3099" y="857"/>
                    <a:pt x="2622" y="571"/>
                  </a:cubicBezTo>
                  <a:cubicBezTo>
                    <a:pt x="2051" y="286"/>
                    <a:pt x="1098" y="0"/>
                    <a:pt x="527" y="0"/>
                  </a:cubicBezTo>
                  <a:cubicBezTo>
                    <a:pt x="-140" y="0"/>
                    <a:pt x="-140" y="286"/>
                    <a:pt x="336" y="571"/>
                  </a:cubicBezTo>
                  <a:cubicBezTo>
                    <a:pt x="908" y="857"/>
                    <a:pt x="1860" y="1143"/>
                    <a:pt x="2432" y="1143"/>
                  </a:cubicBezTo>
                  <a:close/>
                </a:path>
              </a:pathLst>
            </a:custGeom>
            <a:grpFill/>
            <a:ln w="9525" cap="flat">
              <a:noFill/>
              <a:prstDash val="solid"/>
              <a:miter/>
            </a:ln>
          </p:spPr>
          <p:txBody>
            <a:bodyPr rtlCol="0" anchor="ctr"/>
            <a:lstStyle/>
            <a:p>
              <a:endParaRPr lang="zh-CN" altLang="en-US"/>
            </a:p>
          </p:txBody>
        </p:sp>
        <p:sp>
          <p:nvSpPr>
            <p:cNvPr id="671" name="任意多边形: 形状 670"/>
            <p:cNvSpPr/>
            <p:nvPr/>
          </p:nvSpPr>
          <p:spPr>
            <a:xfrm>
              <a:off x="8026383" y="4020407"/>
              <a:ext cx="1047" cy="381"/>
            </a:xfrm>
            <a:custGeom>
              <a:avLst/>
              <a:gdLst>
                <a:gd name="connsiteX0" fmla="*/ 905 w 1047"/>
                <a:gd name="connsiteY0" fmla="*/ 381 h 381"/>
                <a:gd name="connsiteX1" fmla="*/ 905 w 1047"/>
                <a:gd name="connsiteY1" fmla="*/ 191 h 381"/>
                <a:gd name="connsiteX2" fmla="*/ 143 w 1047"/>
                <a:gd name="connsiteY2" fmla="*/ 0 h 381"/>
                <a:gd name="connsiteX3" fmla="*/ 143 w 1047"/>
                <a:gd name="connsiteY3" fmla="*/ 191 h 381"/>
                <a:gd name="connsiteX4" fmla="*/ 905 w 1047"/>
                <a:gd name="connsiteY4" fmla="*/ 381 h 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 h="381">
                  <a:moveTo>
                    <a:pt x="905" y="381"/>
                  </a:moveTo>
                  <a:cubicBezTo>
                    <a:pt x="1095" y="381"/>
                    <a:pt x="1095" y="286"/>
                    <a:pt x="905" y="191"/>
                  </a:cubicBezTo>
                  <a:cubicBezTo>
                    <a:pt x="714" y="95"/>
                    <a:pt x="429" y="0"/>
                    <a:pt x="143" y="0"/>
                  </a:cubicBezTo>
                  <a:cubicBezTo>
                    <a:pt x="-48" y="0"/>
                    <a:pt x="-48" y="95"/>
                    <a:pt x="143" y="191"/>
                  </a:cubicBezTo>
                  <a:cubicBezTo>
                    <a:pt x="429" y="286"/>
                    <a:pt x="714" y="381"/>
                    <a:pt x="905" y="381"/>
                  </a:cubicBezTo>
                  <a:close/>
                </a:path>
              </a:pathLst>
            </a:custGeom>
            <a:grpFill/>
            <a:ln w="9525" cap="flat">
              <a:noFill/>
              <a:prstDash val="solid"/>
              <a:miter/>
            </a:ln>
          </p:spPr>
          <p:txBody>
            <a:bodyPr rtlCol="0" anchor="ctr"/>
            <a:lstStyle/>
            <a:p>
              <a:endParaRPr lang="zh-CN" altLang="en-US"/>
            </a:p>
          </p:txBody>
        </p:sp>
        <p:sp>
          <p:nvSpPr>
            <p:cNvPr id="672" name="任意多边形: 形状 671"/>
            <p:cNvSpPr/>
            <p:nvPr/>
          </p:nvSpPr>
          <p:spPr>
            <a:xfrm>
              <a:off x="4158434" y="4093273"/>
              <a:ext cx="2136" cy="857"/>
            </a:xfrm>
            <a:custGeom>
              <a:avLst/>
              <a:gdLst>
                <a:gd name="connsiteX0" fmla="*/ 370 w 2136"/>
                <a:gd name="connsiteY0" fmla="*/ 857 h 857"/>
                <a:gd name="connsiteX1" fmla="*/ 1894 w 2136"/>
                <a:gd name="connsiteY1" fmla="*/ 476 h 857"/>
                <a:gd name="connsiteX2" fmla="*/ 1799 w 2136"/>
                <a:gd name="connsiteY2" fmla="*/ 0 h 857"/>
                <a:gd name="connsiteX3" fmla="*/ 275 w 2136"/>
                <a:gd name="connsiteY3" fmla="*/ 476 h 857"/>
                <a:gd name="connsiteX4" fmla="*/ 370 w 2136"/>
                <a:gd name="connsiteY4" fmla="*/ 857 h 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6" h="857">
                  <a:moveTo>
                    <a:pt x="370" y="857"/>
                  </a:moveTo>
                  <a:cubicBezTo>
                    <a:pt x="846" y="857"/>
                    <a:pt x="1513" y="667"/>
                    <a:pt x="1894" y="476"/>
                  </a:cubicBezTo>
                  <a:cubicBezTo>
                    <a:pt x="2275" y="286"/>
                    <a:pt x="2180" y="0"/>
                    <a:pt x="1799" y="0"/>
                  </a:cubicBezTo>
                  <a:cubicBezTo>
                    <a:pt x="1323" y="0"/>
                    <a:pt x="656" y="190"/>
                    <a:pt x="275" y="476"/>
                  </a:cubicBezTo>
                  <a:cubicBezTo>
                    <a:pt x="-106" y="667"/>
                    <a:pt x="-106" y="857"/>
                    <a:pt x="370" y="857"/>
                  </a:cubicBezTo>
                  <a:close/>
                </a:path>
              </a:pathLst>
            </a:custGeom>
            <a:grpFill/>
            <a:ln w="9525" cap="flat">
              <a:noFill/>
              <a:prstDash val="solid"/>
              <a:miter/>
            </a:ln>
          </p:spPr>
          <p:txBody>
            <a:bodyPr rtlCol="0" anchor="ctr"/>
            <a:lstStyle/>
            <a:p>
              <a:endParaRPr lang="zh-CN" altLang="en-US"/>
            </a:p>
          </p:txBody>
        </p:sp>
        <p:sp>
          <p:nvSpPr>
            <p:cNvPr id="673" name="任意多边形: 形状 672"/>
            <p:cNvSpPr/>
            <p:nvPr/>
          </p:nvSpPr>
          <p:spPr>
            <a:xfrm>
              <a:off x="4302385" y="4092701"/>
              <a:ext cx="5161" cy="2095"/>
            </a:xfrm>
            <a:custGeom>
              <a:avLst/>
              <a:gdLst>
                <a:gd name="connsiteX0" fmla="*/ 1009 w 5161"/>
                <a:gd name="connsiteY0" fmla="*/ 2096 h 2095"/>
                <a:gd name="connsiteX1" fmla="*/ 4629 w 5161"/>
                <a:gd name="connsiteY1" fmla="*/ 1048 h 2095"/>
                <a:gd name="connsiteX2" fmla="*/ 4152 w 5161"/>
                <a:gd name="connsiteY2" fmla="*/ 0 h 2095"/>
                <a:gd name="connsiteX3" fmla="*/ 533 w 5161"/>
                <a:gd name="connsiteY3" fmla="*/ 1048 h 2095"/>
                <a:gd name="connsiteX4" fmla="*/ 1009 w 5161"/>
                <a:gd name="connsiteY4" fmla="*/ 2096 h 2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1" h="2095">
                  <a:moveTo>
                    <a:pt x="1009" y="2096"/>
                  </a:moveTo>
                  <a:cubicBezTo>
                    <a:pt x="2152" y="2096"/>
                    <a:pt x="3771" y="1619"/>
                    <a:pt x="4629" y="1048"/>
                  </a:cubicBezTo>
                  <a:cubicBezTo>
                    <a:pt x="5486" y="476"/>
                    <a:pt x="5295" y="0"/>
                    <a:pt x="4152" y="0"/>
                  </a:cubicBezTo>
                  <a:cubicBezTo>
                    <a:pt x="3009" y="0"/>
                    <a:pt x="1390" y="476"/>
                    <a:pt x="533" y="1048"/>
                  </a:cubicBezTo>
                  <a:cubicBezTo>
                    <a:pt x="-325" y="1619"/>
                    <a:pt x="-134" y="2096"/>
                    <a:pt x="1009" y="2096"/>
                  </a:cubicBezTo>
                  <a:close/>
                </a:path>
              </a:pathLst>
            </a:custGeom>
            <a:grpFill/>
            <a:ln w="9525" cap="flat">
              <a:noFill/>
              <a:prstDash val="solid"/>
              <a:miter/>
            </a:ln>
          </p:spPr>
          <p:txBody>
            <a:bodyPr rtlCol="0" anchor="ctr"/>
            <a:lstStyle/>
            <a:p>
              <a:endParaRPr lang="zh-CN" altLang="en-US"/>
            </a:p>
          </p:txBody>
        </p:sp>
        <p:sp>
          <p:nvSpPr>
            <p:cNvPr id="674" name="任意多边形: 形状 673"/>
            <p:cNvSpPr/>
            <p:nvPr/>
          </p:nvSpPr>
          <p:spPr>
            <a:xfrm>
              <a:off x="4445989" y="4091844"/>
              <a:ext cx="8915" cy="3810"/>
            </a:xfrm>
            <a:custGeom>
              <a:avLst/>
              <a:gdLst>
                <a:gd name="connsiteX0" fmla="*/ 1900 w 8915"/>
                <a:gd name="connsiteY0" fmla="*/ 3810 h 3810"/>
                <a:gd name="connsiteX1" fmla="*/ 8091 w 8915"/>
                <a:gd name="connsiteY1" fmla="*/ 1905 h 3810"/>
                <a:gd name="connsiteX2" fmla="*/ 7043 w 8915"/>
                <a:gd name="connsiteY2" fmla="*/ 0 h 3810"/>
                <a:gd name="connsiteX3" fmla="*/ 852 w 8915"/>
                <a:gd name="connsiteY3" fmla="*/ 1905 h 3810"/>
                <a:gd name="connsiteX4" fmla="*/ 1900 w 8915"/>
                <a:gd name="connsiteY4" fmla="*/ 3810 h 3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15" h="3810">
                  <a:moveTo>
                    <a:pt x="1900" y="3810"/>
                  </a:moveTo>
                  <a:cubicBezTo>
                    <a:pt x="3900" y="3810"/>
                    <a:pt x="6662" y="2953"/>
                    <a:pt x="8091" y="1905"/>
                  </a:cubicBezTo>
                  <a:cubicBezTo>
                    <a:pt x="9520" y="857"/>
                    <a:pt x="9043" y="0"/>
                    <a:pt x="7043" y="0"/>
                  </a:cubicBezTo>
                  <a:cubicBezTo>
                    <a:pt x="5043" y="0"/>
                    <a:pt x="2281" y="857"/>
                    <a:pt x="852" y="1905"/>
                  </a:cubicBezTo>
                  <a:cubicBezTo>
                    <a:pt x="-577" y="2953"/>
                    <a:pt x="-196" y="3810"/>
                    <a:pt x="1900" y="3810"/>
                  </a:cubicBezTo>
                  <a:close/>
                </a:path>
              </a:pathLst>
            </a:custGeom>
            <a:grpFill/>
            <a:ln w="9525" cap="flat">
              <a:noFill/>
              <a:prstDash val="solid"/>
              <a:miter/>
            </a:ln>
          </p:spPr>
          <p:txBody>
            <a:bodyPr rtlCol="0" anchor="ctr"/>
            <a:lstStyle/>
            <a:p>
              <a:endParaRPr lang="zh-CN" altLang="en-US"/>
            </a:p>
          </p:txBody>
        </p:sp>
        <p:sp>
          <p:nvSpPr>
            <p:cNvPr id="675" name="任意多边形: 形状 674"/>
            <p:cNvSpPr/>
            <p:nvPr/>
          </p:nvSpPr>
          <p:spPr>
            <a:xfrm>
              <a:off x="4589169" y="4090701"/>
              <a:ext cx="13505" cy="6095"/>
            </a:xfrm>
            <a:custGeom>
              <a:avLst/>
              <a:gdLst>
                <a:gd name="connsiteX0" fmla="*/ 3118 w 13505"/>
                <a:gd name="connsiteY0" fmla="*/ 6096 h 6095"/>
                <a:gd name="connsiteX1" fmla="*/ 12453 w 13505"/>
                <a:gd name="connsiteY1" fmla="*/ 3048 h 6095"/>
                <a:gd name="connsiteX2" fmla="*/ 10453 w 13505"/>
                <a:gd name="connsiteY2" fmla="*/ 0 h 6095"/>
                <a:gd name="connsiteX3" fmla="*/ 1118 w 13505"/>
                <a:gd name="connsiteY3" fmla="*/ 3048 h 6095"/>
                <a:gd name="connsiteX4" fmla="*/ 3118 w 13505"/>
                <a:gd name="connsiteY4" fmla="*/ 6096 h 6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5" h="6095">
                  <a:moveTo>
                    <a:pt x="3118" y="6096"/>
                  </a:moveTo>
                  <a:cubicBezTo>
                    <a:pt x="6262" y="6096"/>
                    <a:pt x="10453" y="4763"/>
                    <a:pt x="12453" y="3048"/>
                  </a:cubicBezTo>
                  <a:cubicBezTo>
                    <a:pt x="14453" y="1333"/>
                    <a:pt x="13501" y="0"/>
                    <a:pt x="10453" y="0"/>
                  </a:cubicBezTo>
                  <a:cubicBezTo>
                    <a:pt x="7309" y="0"/>
                    <a:pt x="3214" y="1333"/>
                    <a:pt x="1118" y="3048"/>
                  </a:cubicBezTo>
                  <a:cubicBezTo>
                    <a:pt x="-977" y="4667"/>
                    <a:pt x="-25" y="6096"/>
                    <a:pt x="3118" y="6096"/>
                  </a:cubicBezTo>
                  <a:close/>
                </a:path>
              </a:pathLst>
            </a:custGeom>
            <a:grpFill/>
            <a:ln w="9525" cap="flat">
              <a:noFill/>
              <a:prstDash val="solid"/>
              <a:miter/>
            </a:ln>
          </p:spPr>
          <p:txBody>
            <a:bodyPr rtlCol="0" anchor="ctr"/>
            <a:lstStyle/>
            <a:p>
              <a:endParaRPr lang="zh-CN" altLang="en-US"/>
            </a:p>
          </p:txBody>
        </p:sp>
        <p:sp>
          <p:nvSpPr>
            <p:cNvPr id="676" name="任意多边形: 形状 675"/>
            <p:cNvSpPr/>
            <p:nvPr/>
          </p:nvSpPr>
          <p:spPr>
            <a:xfrm>
              <a:off x="4732520" y="4089654"/>
              <a:ext cx="17699" cy="8191"/>
            </a:xfrm>
            <a:custGeom>
              <a:avLst/>
              <a:gdLst>
                <a:gd name="connsiteX0" fmla="*/ 4452 w 17699"/>
                <a:gd name="connsiteY0" fmla="*/ 8192 h 8191"/>
                <a:gd name="connsiteX1" fmla="*/ 16549 w 17699"/>
                <a:gd name="connsiteY1" fmla="*/ 4096 h 8191"/>
                <a:gd name="connsiteX2" fmla="*/ 13310 w 17699"/>
                <a:gd name="connsiteY2" fmla="*/ 0 h 8191"/>
                <a:gd name="connsiteX3" fmla="*/ 1214 w 17699"/>
                <a:gd name="connsiteY3" fmla="*/ 4096 h 8191"/>
                <a:gd name="connsiteX4" fmla="*/ 4452 w 17699"/>
                <a:gd name="connsiteY4" fmla="*/ 8192 h 8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99" h="8191">
                  <a:moveTo>
                    <a:pt x="4452" y="8192"/>
                  </a:moveTo>
                  <a:cubicBezTo>
                    <a:pt x="8738" y="8192"/>
                    <a:pt x="14168" y="6287"/>
                    <a:pt x="16549" y="4096"/>
                  </a:cubicBezTo>
                  <a:cubicBezTo>
                    <a:pt x="18930" y="1810"/>
                    <a:pt x="17501" y="0"/>
                    <a:pt x="13310" y="0"/>
                  </a:cubicBezTo>
                  <a:cubicBezTo>
                    <a:pt x="9119" y="0"/>
                    <a:pt x="3690" y="1810"/>
                    <a:pt x="1214" y="4096"/>
                  </a:cubicBezTo>
                  <a:cubicBezTo>
                    <a:pt x="-1263" y="6382"/>
                    <a:pt x="166" y="8192"/>
                    <a:pt x="4452" y="8192"/>
                  </a:cubicBezTo>
                  <a:close/>
                </a:path>
              </a:pathLst>
            </a:custGeom>
            <a:grpFill/>
            <a:ln w="9525" cap="flat">
              <a:noFill/>
              <a:prstDash val="solid"/>
              <a:miter/>
            </a:ln>
          </p:spPr>
          <p:txBody>
            <a:bodyPr rtlCol="0" anchor="ctr"/>
            <a:lstStyle/>
            <a:p>
              <a:endParaRPr lang="zh-CN" altLang="en-US"/>
            </a:p>
          </p:txBody>
        </p:sp>
        <p:sp>
          <p:nvSpPr>
            <p:cNvPr id="677" name="任意多边形: 形状 676"/>
            <p:cNvSpPr/>
            <p:nvPr/>
          </p:nvSpPr>
          <p:spPr>
            <a:xfrm>
              <a:off x="4875511" y="4088320"/>
              <a:ext cx="22621" cy="10858"/>
            </a:xfrm>
            <a:custGeom>
              <a:avLst/>
              <a:gdLst>
                <a:gd name="connsiteX0" fmla="*/ 6146 w 22621"/>
                <a:gd name="connsiteY0" fmla="*/ 10858 h 10858"/>
                <a:gd name="connsiteX1" fmla="*/ 21386 w 22621"/>
                <a:gd name="connsiteY1" fmla="*/ 5429 h 10858"/>
                <a:gd name="connsiteX2" fmla="*/ 16433 w 22621"/>
                <a:gd name="connsiteY2" fmla="*/ 0 h 10858"/>
                <a:gd name="connsiteX3" fmla="*/ 1193 w 22621"/>
                <a:gd name="connsiteY3" fmla="*/ 5429 h 10858"/>
                <a:gd name="connsiteX4" fmla="*/ 6146 w 22621"/>
                <a:gd name="connsiteY4" fmla="*/ 10858 h 10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1" h="10858">
                  <a:moveTo>
                    <a:pt x="6146" y="10858"/>
                  </a:moveTo>
                  <a:cubicBezTo>
                    <a:pt x="11766" y="10858"/>
                    <a:pt x="18624" y="8382"/>
                    <a:pt x="21386" y="5429"/>
                  </a:cubicBezTo>
                  <a:cubicBezTo>
                    <a:pt x="24244" y="2476"/>
                    <a:pt x="21958" y="0"/>
                    <a:pt x="16433" y="0"/>
                  </a:cubicBezTo>
                  <a:cubicBezTo>
                    <a:pt x="10909" y="0"/>
                    <a:pt x="4051" y="2381"/>
                    <a:pt x="1193" y="5429"/>
                  </a:cubicBezTo>
                  <a:cubicBezTo>
                    <a:pt x="-1569" y="8382"/>
                    <a:pt x="622" y="10858"/>
                    <a:pt x="6146" y="10858"/>
                  </a:cubicBezTo>
                  <a:close/>
                </a:path>
              </a:pathLst>
            </a:custGeom>
            <a:grpFill/>
            <a:ln w="9525" cap="flat">
              <a:noFill/>
              <a:prstDash val="solid"/>
              <a:miter/>
            </a:ln>
          </p:spPr>
          <p:txBody>
            <a:bodyPr rtlCol="0" anchor="ctr"/>
            <a:lstStyle/>
            <a:p>
              <a:endParaRPr lang="zh-CN" altLang="en-US"/>
            </a:p>
          </p:txBody>
        </p:sp>
        <p:sp>
          <p:nvSpPr>
            <p:cNvPr id="678" name="任意多边形: 形状 677"/>
            <p:cNvSpPr/>
            <p:nvPr/>
          </p:nvSpPr>
          <p:spPr>
            <a:xfrm>
              <a:off x="5019008" y="4087177"/>
              <a:ext cx="26559" cy="13049"/>
            </a:xfrm>
            <a:custGeom>
              <a:avLst/>
              <a:gdLst>
                <a:gd name="connsiteX0" fmla="*/ 7905 w 26559"/>
                <a:gd name="connsiteY0" fmla="*/ 13049 h 13049"/>
                <a:gd name="connsiteX1" fmla="*/ 25431 w 26559"/>
                <a:gd name="connsiteY1" fmla="*/ 6477 h 13049"/>
                <a:gd name="connsiteX2" fmla="*/ 18668 w 26559"/>
                <a:gd name="connsiteY2" fmla="*/ 0 h 13049"/>
                <a:gd name="connsiteX3" fmla="*/ 1142 w 26559"/>
                <a:gd name="connsiteY3" fmla="*/ 6477 h 13049"/>
                <a:gd name="connsiteX4" fmla="*/ 7905 w 26559"/>
                <a:gd name="connsiteY4" fmla="*/ 13049 h 13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59" h="13049">
                  <a:moveTo>
                    <a:pt x="7905" y="13049"/>
                  </a:moveTo>
                  <a:cubicBezTo>
                    <a:pt x="14668" y="13049"/>
                    <a:pt x="22478" y="10096"/>
                    <a:pt x="25431" y="6477"/>
                  </a:cubicBezTo>
                  <a:cubicBezTo>
                    <a:pt x="28384" y="2857"/>
                    <a:pt x="25336" y="0"/>
                    <a:pt x="18668" y="0"/>
                  </a:cubicBezTo>
                  <a:cubicBezTo>
                    <a:pt x="12001" y="0"/>
                    <a:pt x="4190" y="2857"/>
                    <a:pt x="1142" y="6477"/>
                  </a:cubicBezTo>
                  <a:cubicBezTo>
                    <a:pt x="-1810" y="10192"/>
                    <a:pt x="1142" y="13049"/>
                    <a:pt x="7905" y="13049"/>
                  </a:cubicBezTo>
                  <a:close/>
                </a:path>
              </a:pathLst>
            </a:custGeom>
            <a:grpFill/>
            <a:ln w="9525" cap="flat">
              <a:noFill/>
              <a:prstDash val="solid"/>
              <a:miter/>
            </a:ln>
          </p:spPr>
          <p:txBody>
            <a:bodyPr rtlCol="0" anchor="ctr"/>
            <a:lstStyle/>
            <a:p>
              <a:endParaRPr lang="zh-CN" altLang="en-US"/>
            </a:p>
          </p:txBody>
        </p:sp>
        <p:sp>
          <p:nvSpPr>
            <p:cNvPr id="679" name="任意多边形: 形状 678"/>
            <p:cNvSpPr/>
            <p:nvPr/>
          </p:nvSpPr>
          <p:spPr>
            <a:xfrm>
              <a:off x="5162239" y="4086034"/>
              <a:ext cx="31094" cy="15525"/>
            </a:xfrm>
            <a:custGeom>
              <a:avLst/>
              <a:gdLst>
                <a:gd name="connsiteX0" fmla="*/ 10026 w 31094"/>
                <a:gd name="connsiteY0" fmla="*/ 15526 h 15525"/>
                <a:gd name="connsiteX1" fmla="*/ 30123 w 31094"/>
                <a:gd name="connsiteY1" fmla="*/ 7715 h 15525"/>
                <a:gd name="connsiteX2" fmla="*/ 21075 w 31094"/>
                <a:gd name="connsiteY2" fmla="*/ 0 h 15525"/>
                <a:gd name="connsiteX3" fmla="*/ 1072 w 31094"/>
                <a:gd name="connsiteY3" fmla="*/ 7715 h 15525"/>
                <a:gd name="connsiteX4" fmla="*/ 10026 w 31094"/>
                <a:gd name="connsiteY4" fmla="*/ 15526 h 15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94" h="15525">
                  <a:moveTo>
                    <a:pt x="10026" y="15526"/>
                  </a:moveTo>
                  <a:cubicBezTo>
                    <a:pt x="18122" y="15526"/>
                    <a:pt x="27075" y="12002"/>
                    <a:pt x="30123" y="7715"/>
                  </a:cubicBezTo>
                  <a:cubicBezTo>
                    <a:pt x="33076" y="3429"/>
                    <a:pt x="29076" y="0"/>
                    <a:pt x="21075" y="0"/>
                  </a:cubicBezTo>
                  <a:cubicBezTo>
                    <a:pt x="13074" y="0"/>
                    <a:pt x="4120" y="3429"/>
                    <a:pt x="1072" y="7715"/>
                  </a:cubicBezTo>
                  <a:cubicBezTo>
                    <a:pt x="-2071" y="12002"/>
                    <a:pt x="1929" y="15526"/>
                    <a:pt x="10026" y="15526"/>
                  </a:cubicBezTo>
                  <a:close/>
                </a:path>
              </a:pathLst>
            </a:custGeom>
            <a:grpFill/>
            <a:ln w="9525" cap="flat">
              <a:noFill/>
              <a:prstDash val="solid"/>
              <a:miter/>
            </a:ln>
          </p:spPr>
          <p:txBody>
            <a:bodyPr rtlCol="0" anchor="ctr"/>
            <a:lstStyle/>
            <a:p>
              <a:endParaRPr lang="zh-CN" altLang="en-US"/>
            </a:p>
          </p:txBody>
        </p:sp>
        <p:sp>
          <p:nvSpPr>
            <p:cNvPr id="680" name="任意多边形: 形状 679"/>
            <p:cNvSpPr/>
            <p:nvPr/>
          </p:nvSpPr>
          <p:spPr>
            <a:xfrm>
              <a:off x="5305964" y="4084986"/>
              <a:ext cx="34695" cy="17716"/>
            </a:xfrm>
            <a:custGeom>
              <a:avLst/>
              <a:gdLst>
                <a:gd name="connsiteX0" fmla="*/ 12128 w 34695"/>
                <a:gd name="connsiteY0" fmla="*/ 17717 h 17716"/>
                <a:gd name="connsiteX1" fmla="*/ 33940 w 34695"/>
                <a:gd name="connsiteY1" fmla="*/ 8763 h 17716"/>
                <a:gd name="connsiteX2" fmla="*/ 22606 w 34695"/>
                <a:gd name="connsiteY2" fmla="*/ 0 h 17716"/>
                <a:gd name="connsiteX3" fmla="*/ 889 w 34695"/>
                <a:gd name="connsiteY3" fmla="*/ 8763 h 17716"/>
                <a:gd name="connsiteX4" fmla="*/ 12128 w 34695"/>
                <a:gd name="connsiteY4" fmla="*/ 17717 h 17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95" h="17716">
                  <a:moveTo>
                    <a:pt x="12128" y="17717"/>
                  </a:moveTo>
                  <a:cubicBezTo>
                    <a:pt x="21367" y="17717"/>
                    <a:pt x="31083" y="13716"/>
                    <a:pt x="33940" y="8763"/>
                  </a:cubicBezTo>
                  <a:cubicBezTo>
                    <a:pt x="36703" y="3905"/>
                    <a:pt x="31654" y="0"/>
                    <a:pt x="22606" y="0"/>
                  </a:cubicBezTo>
                  <a:cubicBezTo>
                    <a:pt x="13557" y="0"/>
                    <a:pt x="3841" y="3905"/>
                    <a:pt x="889" y="8763"/>
                  </a:cubicBezTo>
                  <a:cubicBezTo>
                    <a:pt x="-2159" y="13716"/>
                    <a:pt x="2889" y="17717"/>
                    <a:pt x="12128" y="17717"/>
                  </a:cubicBezTo>
                  <a:close/>
                </a:path>
              </a:pathLst>
            </a:custGeom>
            <a:grpFill/>
            <a:ln w="9525" cap="flat">
              <a:noFill/>
              <a:prstDash val="solid"/>
              <a:miter/>
            </a:ln>
          </p:spPr>
          <p:txBody>
            <a:bodyPr rtlCol="0" anchor="ctr"/>
            <a:lstStyle/>
            <a:p>
              <a:endParaRPr lang="zh-CN" altLang="en-US"/>
            </a:p>
          </p:txBody>
        </p:sp>
        <p:sp>
          <p:nvSpPr>
            <p:cNvPr id="681" name="任意多边形: 形状 680"/>
            <p:cNvSpPr/>
            <p:nvPr/>
          </p:nvSpPr>
          <p:spPr>
            <a:xfrm>
              <a:off x="5450028" y="4084129"/>
              <a:ext cx="37457" cy="19431"/>
            </a:xfrm>
            <a:custGeom>
              <a:avLst/>
              <a:gdLst>
                <a:gd name="connsiteX0" fmla="*/ 14273 w 37457"/>
                <a:gd name="connsiteY0" fmla="*/ 19431 h 19431"/>
                <a:gd name="connsiteX1" fmla="*/ 36942 w 37457"/>
                <a:gd name="connsiteY1" fmla="*/ 9620 h 19431"/>
                <a:gd name="connsiteX2" fmla="*/ 23226 w 37457"/>
                <a:gd name="connsiteY2" fmla="*/ 0 h 19431"/>
                <a:gd name="connsiteX3" fmla="*/ 557 w 37457"/>
                <a:gd name="connsiteY3" fmla="*/ 9620 h 19431"/>
                <a:gd name="connsiteX4" fmla="*/ 14273 w 37457"/>
                <a:gd name="connsiteY4" fmla="*/ 19431 h 19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57" h="19431">
                  <a:moveTo>
                    <a:pt x="14273" y="19431"/>
                  </a:moveTo>
                  <a:cubicBezTo>
                    <a:pt x="24369" y="19431"/>
                    <a:pt x="34561" y="15050"/>
                    <a:pt x="36942" y="9620"/>
                  </a:cubicBezTo>
                  <a:cubicBezTo>
                    <a:pt x="39323" y="4286"/>
                    <a:pt x="33227" y="0"/>
                    <a:pt x="23226" y="0"/>
                  </a:cubicBezTo>
                  <a:cubicBezTo>
                    <a:pt x="13320" y="0"/>
                    <a:pt x="3128" y="4286"/>
                    <a:pt x="557" y="9620"/>
                  </a:cubicBezTo>
                  <a:cubicBezTo>
                    <a:pt x="-1920" y="15050"/>
                    <a:pt x="4081" y="19431"/>
                    <a:pt x="14273" y="19431"/>
                  </a:cubicBezTo>
                  <a:close/>
                </a:path>
              </a:pathLst>
            </a:custGeom>
            <a:grpFill/>
            <a:ln w="9525" cap="flat">
              <a:noFill/>
              <a:prstDash val="solid"/>
              <a:miter/>
            </a:ln>
          </p:spPr>
          <p:txBody>
            <a:bodyPr rtlCol="0" anchor="ctr"/>
            <a:lstStyle/>
            <a:p>
              <a:endParaRPr lang="zh-CN" altLang="en-US"/>
            </a:p>
          </p:txBody>
        </p:sp>
        <p:sp>
          <p:nvSpPr>
            <p:cNvPr id="682" name="任意多边形: 形状 681"/>
            <p:cNvSpPr/>
            <p:nvPr/>
          </p:nvSpPr>
          <p:spPr>
            <a:xfrm>
              <a:off x="5594147" y="4083272"/>
              <a:ext cx="40194" cy="21145"/>
            </a:xfrm>
            <a:custGeom>
              <a:avLst/>
              <a:gdLst>
                <a:gd name="connsiteX0" fmla="*/ 16458 w 40194"/>
                <a:gd name="connsiteY0" fmla="*/ 21146 h 21145"/>
                <a:gd name="connsiteX1" fmla="*/ 39890 w 40194"/>
                <a:gd name="connsiteY1" fmla="*/ 10477 h 21145"/>
                <a:gd name="connsiteX2" fmla="*/ 23697 w 40194"/>
                <a:gd name="connsiteY2" fmla="*/ 0 h 21145"/>
                <a:gd name="connsiteX3" fmla="*/ 361 w 40194"/>
                <a:gd name="connsiteY3" fmla="*/ 10477 h 21145"/>
                <a:gd name="connsiteX4" fmla="*/ 16458 w 40194"/>
                <a:gd name="connsiteY4" fmla="*/ 21146 h 2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94" h="21145">
                  <a:moveTo>
                    <a:pt x="16458" y="21146"/>
                  </a:moveTo>
                  <a:cubicBezTo>
                    <a:pt x="27507" y="21146"/>
                    <a:pt x="37985" y="16383"/>
                    <a:pt x="39890" y="10477"/>
                  </a:cubicBezTo>
                  <a:cubicBezTo>
                    <a:pt x="41795" y="4667"/>
                    <a:pt x="34556" y="0"/>
                    <a:pt x="23697" y="0"/>
                  </a:cubicBezTo>
                  <a:cubicBezTo>
                    <a:pt x="12839" y="0"/>
                    <a:pt x="2457" y="4667"/>
                    <a:pt x="361" y="10477"/>
                  </a:cubicBezTo>
                  <a:cubicBezTo>
                    <a:pt x="-1734" y="16383"/>
                    <a:pt x="5505" y="21146"/>
                    <a:pt x="16458" y="21146"/>
                  </a:cubicBezTo>
                  <a:close/>
                </a:path>
              </a:pathLst>
            </a:custGeom>
            <a:grpFill/>
            <a:ln w="9525" cap="flat">
              <a:noFill/>
              <a:prstDash val="solid"/>
              <a:miter/>
            </a:ln>
          </p:spPr>
          <p:txBody>
            <a:bodyPr rtlCol="0" anchor="ctr"/>
            <a:lstStyle/>
            <a:p>
              <a:endParaRPr lang="zh-CN" altLang="en-US"/>
            </a:p>
          </p:txBody>
        </p:sp>
        <p:sp>
          <p:nvSpPr>
            <p:cNvPr id="683" name="任意多边形: 形状 682"/>
            <p:cNvSpPr/>
            <p:nvPr/>
          </p:nvSpPr>
          <p:spPr>
            <a:xfrm>
              <a:off x="5738631" y="4082605"/>
              <a:ext cx="42213" cy="22479"/>
            </a:xfrm>
            <a:custGeom>
              <a:avLst/>
              <a:gdLst>
                <a:gd name="connsiteX0" fmla="*/ 18659 w 42213"/>
                <a:gd name="connsiteY0" fmla="*/ 22479 h 22479"/>
                <a:gd name="connsiteX1" fmla="*/ 42091 w 42213"/>
                <a:gd name="connsiteY1" fmla="*/ 11144 h 22479"/>
                <a:gd name="connsiteX2" fmla="*/ 23517 w 42213"/>
                <a:gd name="connsiteY2" fmla="*/ 0 h 22479"/>
                <a:gd name="connsiteX3" fmla="*/ 181 w 42213"/>
                <a:gd name="connsiteY3" fmla="*/ 11144 h 22479"/>
                <a:gd name="connsiteX4" fmla="*/ 18659 w 42213"/>
                <a:gd name="connsiteY4" fmla="*/ 22479 h 22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13" h="22479">
                  <a:moveTo>
                    <a:pt x="18659" y="22479"/>
                  </a:moveTo>
                  <a:cubicBezTo>
                    <a:pt x="30375" y="22479"/>
                    <a:pt x="40852" y="17336"/>
                    <a:pt x="42091" y="11144"/>
                  </a:cubicBezTo>
                  <a:cubicBezTo>
                    <a:pt x="43329" y="4953"/>
                    <a:pt x="35042" y="0"/>
                    <a:pt x="23517" y="0"/>
                  </a:cubicBezTo>
                  <a:cubicBezTo>
                    <a:pt x="12087" y="0"/>
                    <a:pt x="1609" y="4953"/>
                    <a:pt x="181" y="11144"/>
                  </a:cubicBezTo>
                  <a:cubicBezTo>
                    <a:pt x="-1343" y="17336"/>
                    <a:pt x="6943" y="22479"/>
                    <a:pt x="18659" y="22479"/>
                  </a:cubicBezTo>
                  <a:close/>
                </a:path>
              </a:pathLst>
            </a:custGeom>
            <a:grpFill/>
            <a:ln w="9525" cap="flat">
              <a:noFill/>
              <a:prstDash val="solid"/>
              <a:miter/>
            </a:ln>
          </p:spPr>
          <p:txBody>
            <a:bodyPr rtlCol="0" anchor="ctr"/>
            <a:lstStyle/>
            <a:p>
              <a:endParaRPr lang="zh-CN" altLang="en-US"/>
            </a:p>
          </p:txBody>
        </p:sp>
        <p:sp>
          <p:nvSpPr>
            <p:cNvPr id="684" name="任意多边形: 形状 683"/>
            <p:cNvSpPr/>
            <p:nvPr/>
          </p:nvSpPr>
          <p:spPr>
            <a:xfrm>
              <a:off x="5883452" y="4082224"/>
              <a:ext cx="43590" cy="23336"/>
            </a:xfrm>
            <a:custGeom>
              <a:avLst/>
              <a:gdLst>
                <a:gd name="connsiteX0" fmla="*/ 20713 w 43590"/>
                <a:gd name="connsiteY0" fmla="*/ 23336 h 23336"/>
                <a:gd name="connsiteX1" fmla="*/ 43573 w 43590"/>
                <a:gd name="connsiteY1" fmla="*/ 11525 h 23336"/>
                <a:gd name="connsiteX2" fmla="*/ 22904 w 43590"/>
                <a:gd name="connsiteY2" fmla="*/ 0 h 23336"/>
                <a:gd name="connsiteX3" fmla="*/ 44 w 43590"/>
                <a:gd name="connsiteY3" fmla="*/ 11525 h 23336"/>
                <a:gd name="connsiteX4" fmla="*/ 20713 w 43590"/>
                <a:gd name="connsiteY4" fmla="*/ 23336 h 2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90" h="23336">
                  <a:moveTo>
                    <a:pt x="20713" y="23336"/>
                  </a:moveTo>
                  <a:cubicBezTo>
                    <a:pt x="32905" y="23336"/>
                    <a:pt x="43097" y="18002"/>
                    <a:pt x="43573" y="11525"/>
                  </a:cubicBezTo>
                  <a:cubicBezTo>
                    <a:pt x="44049" y="5143"/>
                    <a:pt x="34810" y="0"/>
                    <a:pt x="22904" y="0"/>
                  </a:cubicBezTo>
                  <a:cubicBezTo>
                    <a:pt x="10998" y="0"/>
                    <a:pt x="711" y="5143"/>
                    <a:pt x="44" y="11525"/>
                  </a:cubicBezTo>
                  <a:cubicBezTo>
                    <a:pt x="-718" y="18002"/>
                    <a:pt x="8521" y="23336"/>
                    <a:pt x="20713" y="23336"/>
                  </a:cubicBezTo>
                  <a:close/>
                </a:path>
              </a:pathLst>
            </a:custGeom>
            <a:grpFill/>
            <a:ln w="9525" cap="flat">
              <a:noFill/>
              <a:prstDash val="solid"/>
              <a:miter/>
            </a:ln>
          </p:spPr>
          <p:txBody>
            <a:bodyPr rtlCol="0" anchor="ctr"/>
            <a:lstStyle/>
            <a:p>
              <a:endParaRPr lang="zh-CN" altLang="en-US"/>
            </a:p>
          </p:txBody>
        </p:sp>
        <p:sp>
          <p:nvSpPr>
            <p:cNvPr id="685" name="任意多边形: 形状 684"/>
            <p:cNvSpPr/>
            <p:nvPr/>
          </p:nvSpPr>
          <p:spPr>
            <a:xfrm>
              <a:off x="6029038" y="4082224"/>
              <a:ext cx="43536" cy="23336"/>
            </a:xfrm>
            <a:custGeom>
              <a:avLst/>
              <a:gdLst>
                <a:gd name="connsiteX0" fmla="*/ 22099 w 43536"/>
                <a:gd name="connsiteY0" fmla="*/ 23336 h 23336"/>
                <a:gd name="connsiteX1" fmla="*/ 43530 w 43536"/>
                <a:gd name="connsiteY1" fmla="*/ 11525 h 23336"/>
                <a:gd name="connsiteX2" fmla="*/ 21432 w 43536"/>
                <a:gd name="connsiteY2" fmla="*/ 0 h 23336"/>
                <a:gd name="connsiteX3" fmla="*/ 1 w 43536"/>
                <a:gd name="connsiteY3" fmla="*/ 11525 h 23336"/>
                <a:gd name="connsiteX4" fmla="*/ 22099 w 43536"/>
                <a:gd name="connsiteY4" fmla="*/ 23336 h 2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36" h="23336">
                  <a:moveTo>
                    <a:pt x="22099" y="23336"/>
                  </a:moveTo>
                  <a:cubicBezTo>
                    <a:pt x="34291" y="23336"/>
                    <a:pt x="43816" y="18002"/>
                    <a:pt x="43530" y="11525"/>
                  </a:cubicBezTo>
                  <a:cubicBezTo>
                    <a:pt x="43244" y="5143"/>
                    <a:pt x="33338" y="0"/>
                    <a:pt x="21432" y="0"/>
                  </a:cubicBezTo>
                  <a:cubicBezTo>
                    <a:pt x="9526" y="0"/>
                    <a:pt x="-94" y="5143"/>
                    <a:pt x="1" y="11525"/>
                  </a:cubicBezTo>
                  <a:cubicBezTo>
                    <a:pt x="1" y="18002"/>
                    <a:pt x="9907" y="23336"/>
                    <a:pt x="22099" y="23336"/>
                  </a:cubicBezTo>
                  <a:close/>
                </a:path>
              </a:pathLst>
            </a:custGeom>
            <a:grpFill/>
            <a:ln w="9525" cap="flat">
              <a:noFill/>
              <a:prstDash val="solid"/>
              <a:miter/>
            </a:ln>
          </p:spPr>
          <p:txBody>
            <a:bodyPr rtlCol="0" anchor="ctr"/>
            <a:lstStyle/>
            <a:p>
              <a:endParaRPr lang="zh-CN" altLang="en-US"/>
            </a:p>
          </p:txBody>
        </p:sp>
        <p:sp>
          <p:nvSpPr>
            <p:cNvPr id="686" name="任意多边形: 形状 685"/>
            <p:cNvSpPr/>
            <p:nvPr/>
          </p:nvSpPr>
          <p:spPr>
            <a:xfrm>
              <a:off x="6174428" y="4082224"/>
              <a:ext cx="43669" cy="23336"/>
            </a:xfrm>
            <a:custGeom>
              <a:avLst/>
              <a:gdLst>
                <a:gd name="connsiteX0" fmla="*/ 23584 w 43669"/>
                <a:gd name="connsiteY0" fmla="*/ 23336 h 23336"/>
                <a:gd name="connsiteX1" fmla="*/ 43586 w 43669"/>
                <a:gd name="connsiteY1" fmla="*/ 11525 h 23336"/>
                <a:gd name="connsiteX2" fmla="*/ 20059 w 43669"/>
                <a:gd name="connsiteY2" fmla="*/ 0 h 23336"/>
                <a:gd name="connsiteX3" fmla="*/ 57 w 43669"/>
                <a:gd name="connsiteY3" fmla="*/ 11525 h 23336"/>
                <a:gd name="connsiteX4" fmla="*/ 23584 w 43669"/>
                <a:gd name="connsiteY4" fmla="*/ 23336 h 2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69" h="23336">
                  <a:moveTo>
                    <a:pt x="23584" y="23336"/>
                  </a:moveTo>
                  <a:cubicBezTo>
                    <a:pt x="35680" y="23336"/>
                    <a:pt x="44634" y="18002"/>
                    <a:pt x="43586" y="11525"/>
                  </a:cubicBezTo>
                  <a:cubicBezTo>
                    <a:pt x="42443" y="5143"/>
                    <a:pt x="31965" y="0"/>
                    <a:pt x="20059" y="0"/>
                  </a:cubicBezTo>
                  <a:cubicBezTo>
                    <a:pt x="8153" y="0"/>
                    <a:pt x="-801" y="5143"/>
                    <a:pt x="57" y="11525"/>
                  </a:cubicBezTo>
                  <a:cubicBezTo>
                    <a:pt x="914" y="18002"/>
                    <a:pt x="11487" y="23336"/>
                    <a:pt x="23584" y="23336"/>
                  </a:cubicBezTo>
                  <a:close/>
                </a:path>
              </a:pathLst>
            </a:custGeom>
            <a:grpFill/>
            <a:ln w="9525" cap="flat">
              <a:noFill/>
              <a:prstDash val="solid"/>
              <a:miter/>
            </a:ln>
          </p:spPr>
          <p:txBody>
            <a:bodyPr rtlCol="0" anchor="ctr"/>
            <a:lstStyle/>
            <a:p>
              <a:endParaRPr lang="zh-CN" altLang="en-US"/>
            </a:p>
          </p:txBody>
        </p:sp>
        <p:sp>
          <p:nvSpPr>
            <p:cNvPr id="687" name="任意多边形: 形状 686"/>
            <p:cNvSpPr/>
            <p:nvPr/>
          </p:nvSpPr>
          <p:spPr>
            <a:xfrm>
              <a:off x="6320392" y="4082605"/>
              <a:ext cx="42469" cy="22479"/>
            </a:xfrm>
            <a:custGeom>
              <a:avLst/>
              <a:gdLst>
                <a:gd name="connsiteX0" fmla="*/ 24400 w 42469"/>
                <a:gd name="connsiteY0" fmla="*/ 22479 h 22479"/>
                <a:gd name="connsiteX1" fmla="*/ 42212 w 42469"/>
                <a:gd name="connsiteY1" fmla="*/ 11144 h 22479"/>
                <a:gd name="connsiteX2" fmla="*/ 18113 w 42469"/>
                <a:gd name="connsiteY2" fmla="*/ 0 h 22479"/>
                <a:gd name="connsiteX3" fmla="*/ 206 w 42469"/>
                <a:gd name="connsiteY3" fmla="*/ 11144 h 22479"/>
                <a:gd name="connsiteX4" fmla="*/ 24400 w 42469"/>
                <a:gd name="connsiteY4" fmla="*/ 22479 h 22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9" h="22479">
                  <a:moveTo>
                    <a:pt x="24400" y="22479"/>
                  </a:moveTo>
                  <a:cubicBezTo>
                    <a:pt x="36116" y="22479"/>
                    <a:pt x="44021" y="17336"/>
                    <a:pt x="42212" y="11144"/>
                  </a:cubicBezTo>
                  <a:cubicBezTo>
                    <a:pt x="40402" y="4953"/>
                    <a:pt x="29638" y="0"/>
                    <a:pt x="18113" y="0"/>
                  </a:cubicBezTo>
                  <a:cubicBezTo>
                    <a:pt x="6683" y="0"/>
                    <a:pt x="-1413" y="4953"/>
                    <a:pt x="206" y="11144"/>
                  </a:cubicBezTo>
                  <a:cubicBezTo>
                    <a:pt x="1921" y="17336"/>
                    <a:pt x="12779" y="22479"/>
                    <a:pt x="24400" y="22479"/>
                  </a:cubicBezTo>
                  <a:close/>
                </a:path>
              </a:pathLst>
            </a:custGeom>
            <a:grpFill/>
            <a:ln w="9525" cap="flat">
              <a:noFill/>
              <a:prstDash val="solid"/>
              <a:miter/>
            </a:ln>
          </p:spPr>
          <p:txBody>
            <a:bodyPr rtlCol="0" anchor="ctr"/>
            <a:lstStyle/>
            <a:p>
              <a:endParaRPr lang="zh-CN" altLang="en-US"/>
            </a:p>
          </p:txBody>
        </p:sp>
        <p:sp>
          <p:nvSpPr>
            <p:cNvPr id="688" name="任意多边形: 形状 687"/>
            <p:cNvSpPr/>
            <p:nvPr/>
          </p:nvSpPr>
          <p:spPr>
            <a:xfrm>
              <a:off x="6467039" y="4083272"/>
              <a:ext cx="40435" cy="21145"/>
            </a:xfrm>
            <a:custGeom>
              <a:avLst/>
              <a:gdLst>
                <a:gd name="connsiteX0" fmla="*/ 24438 w 40435"/>
                <a:gd name="connsiteY0" fmla="*/ 21146 h 21145"/>
                <a:gd name="connsiteX1" fmla="*/ 39964 w 40435"/>
                <a:gd name="connsiteY1" fmla="*/ 10477 h 21145"/>
                <a:gd name="connsiteX2" fmla="*/ 15961 w 40435"/>
                <a:gd name="connsiteY2" fmla="*/ 0 h 21145"/>
                <a:gd name="connsiteX3" fmla="*/ 435 w 40435"/>
                <a:gd name="connsiteY3" fmla="*/ 10477 h 21145"/>
                <a:gd name="connsiteX4" fmla="*/ 24438 w 40435"/>
                <a:gd name="connsiteY4" fmla="*/ 21146 h 2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35" h="21145">
                  <a:moveTo>
                    <a:pt x="24438" y="21146"/>
                  </a:moveTo>
                  <a:cubicBezTo>
                    <a:pt x="35487" y="21146"/>
                    <a:pt x="42345" y="16383"/>
                    <a:pt x="39964" y="10477"/>
                  </a:cubicBezTo>
                  <a:cubicBezTo>
                    <a:pt x="37487" y="4667"/>
                    <a:pt x="26819" y="0"/>
                    <a:pt x="15961" y="0"/>
                  </a:cubicBezTo>
                  <a:cubicBezTo>
                    <a:pt x="5102" y="0"/>
                    <a:pt x="-1851" y="4667"/>
                    <a:pt x="435" y="10477"/>
                  </a:cubicBezTo>
                  <a:cubicBezTo>
                    <a:pt x="2626" y="16383"/>
                    <a:pt x="13389" y="21146"/>
                    <a:pt x="24438" y="21146"/>
                  </a:cubicBezTo>
                  <a:close/>
                </a:path>
              </a:pathLst>
            </a:custGeom>
            <a:grpFill/>
            <a:ln w="9525" cap="flat">
              <a:noFill/>
              <a:prstDash val="solid"/>
              <a:miter/>
            </a:ln>
          </p:spPr>
          <p:txBody>
            <a:bodyPr rtlCol="0" anchor="ctr"/>
            <a:lstStyle/>
            <a:p>
              <a:endParaRPr lang="zh-CN" altLang="en-US"/>
            </a:p>
          </p:txBody>
        </p:sp>
        <p:sp>
          <p:nvSpPr>
            <p:cNvPr id="689" name="任意多边形: 形状 688"/>
            <p:cNvSpPr/>
            <p:nvPr/>
          </p:nvSpPr>
          <p:spPr>
            <a:xfrm>
              <a:off x="6614361" y="4084320"/>
              <a:ext cx="36790" cy="19050"/>
            </a:xfrm>
            <a:custGeom>
              <a:avLst/>
              <a:gdLst>
                <a:gd name="connsiteX0" fmla="*/ 23325 w 36790"/>
                <a:gd name="connsiteY0" fmla="*/ 19050 h 19050"/>
                <a:gd name="connsiteX1" fmla="*/ 36088 w 36790"/>
                <a:gd name="connsiteY1" fmla="*/ 9430 h 19050"/>
                <a:gd name="connsiteX2" fmla="*/ 13419 w 36790"/>
                <a:gd name="connsiteY2" fmla="*/ 0 h 19050"/>
                <a:gd name="connsiteX3" fmla="*/ 655 w 36790"/>
                <a:gd name="connsiteY3" fmla="*/ 9430 h 19050"/>
                <a:gd name="connsiteX4" fmla="*/ 23325 w 36790"/>
                <a:gd name="connsiteY4" fmla="*/ 19050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90" h="19050">
                  <a:moveTo>
                    <a:pt x="23325" y="19050"/>
                  </a:moveTo>
                  <a:cubicBezTo>
                    <a:pt x="33231" y="19050"/>
                    <a:pt x="38851" y="14764"/>
                    <a:pt x="36088" y="9430"/>
                  </a:cubicBezTo>
                  <a:cubicBezTo>
                    <a:pt x="33231" y="4191"/>
                    <a:pt x="23134" y="0"/>
                    <a:pt x="13419" y="0"/>
                  </a:cubicBezTo>
                  <a:cubicBezTo>
                    <a:pt x="3703" y="0"/>
                    <a:pt x="-2012" y="4191"/>
                    <a:pt x="655" y="9430"/>
                  </a:cubicBezTo>
                  <a:cubicBezTo>
                    <a:pt x="3227" y="14668"/>
                    <a:pt x="13419" y="19050"/>
                    <a:pt x="23325" y="19050"/>
                  </a:cubicBezTo>
                  <a:close/>
                </a:path>
              </a:pathLst>
            </a:custGeom>
            <a:grpFill/>
            <a:ln w="9525" cap="flat">
              <a:noFill/>
              <a:prstDash val="solid"/>
              <a:miter/>
            </a:ln>
          </p:spPr>
          <p:txBody>
            <a:bodyPr rtlCol="0" anchor="ctr"/>
            <a:lstStyle/>
            <a:p>
              <a:endParaRPr lang="zh-CN" altLang="en-US"/>
            </a:p>
          </p:txBody>
        </p:sp>
        <p:sp>
          <p:nvSpPr>
            <p:cNvPr id="690" name="任意多边形: 形状 689"/>
            <p:cNvSpPr/>
            <p:nvPr/>
          </p:nvSpPr>
          <p:spPr>
            <a:xfrm>
              <a:off x="6761065" y="4085177"/>
              <a:ext cx="34191" cy="17240"/>
            </a:xfrm>
            <a:custGeom>
              <a:avLst/>
              <a:gdLst>
                <a:gd name="connsiteX0" fmla="*/ 22734 w 34191"/>
                <a:gd name="connsiteY0" fmla="*/ 17240 h 17240"/>
                <a:gd name="connsiteX1" fmla="*/ 33211 w 34191"/>
                <a:gd name="connsiteY1" fmla="*/ 8572 h 17240"/>
                <a:gd name="connsiteX2" fmla="*/ 11494 w 34191"/>
                <a:gd name="connsiteY2" fmla="*/ 0 h 17240"/>
                <a:gd name="connsiteX3" fmla="*/ 922 w 34191"/>
                <a:gd name="connsiteY3" fmla="*/ 8572 h 17240"/>
                <a:gd name="connsiteX4" fmla="*/ 22734 w 34191"/>
                <a:gd name="connsiteY4" fmla="*/ 17240 h 17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91" h="17240">
                  <a:moveTo>
                    <a:pt x="22734" y="17240"/>
                  </a:moveTo>
                  <a:cubicBezTo>
                    <a:pt x="31687" y="17240"/>
                    <a:pt x="36355" y="13335"/>
                    <a:pt x="33211" y="8572"/>
                  </a:cubicBezTo>
                  <a:cubicBezTo>
                    <a:pt x="30068" y="3810"/>
                    <a:pt x="20353" y="0"/>
                    <a:pt x="11494" y="0"/>
                  </a:cubicBezTo>
                  <a:cubicBezTo>
                    <a:pt x="2636" y="0"/>
                    <a:pt x="-2126" y="3810"/>
                    <a:pt x="922" y="8572"/>
                  </a:cubicBezTo>
                  <a:cubicBezTo>
                    <a:pt x="3970" y="13335"/>
                    <a:pt x="13780" y="17240"/>
                    <a:pt x="22734" y="17240"/>
                  </a:cubicBezTo>
                  <a:close/>
                </a:path>
              </a:pathLst>
            </a:custGeom>
            <a:grpFill/>
            <a:ln w="9525" cap="flat">
              <a:noFill/>
              <a:prstDash val="solid"/>
              <a:miter/>
            </a:ln>
          </p:spPr>
          <p:txBody>
            <a:bodyPr rtlCol="0" anchor="ctr"/>
            <a:lstStyle/>
            <a:p>
              <a:endParaRPr lang="zh-CN" altLang="en-US"/>
            </a:p>
          </p:txBody>
        </p:sp>
        <p:sp>
          <p:nvSpPr>
            <p:cNvPr id="691" name="任意多边形: 形状 690"/>
            <p:cNvSpPr/>
            <p:nvPr/>
          </p:nvSpPr>
          <p:spPr>
            <a:xfrm>
              <a:off x="6908830" y="4086415"/>
              <a:ext cx="29700" cy="14763"/>
            </a:xfrm>
            <a:custGeom>
              <a:avLst/>
              <a:gdLst>
                <a:gd name="connsiteX0" fmla="*/ 20511 w 29700"/>
                <a:gd name="connsiteY0" fmla="*/ 14764 h 14763"/>
                <a:gd name="connsiteX1" fmla="*/ 28512 w 29700"/>
                <a:gd name="connsiteY1" fmla="*/ 7334 h 14763"/>
                <a:gd name="connsiteX2" fmla="*/ 9177 w 29700"/>
                <a:gd name="connsiteY2" fmla="*/ 0 h 14763"/>
                <a:gd name="connsiteX3" fmla="*/ 1081 w 29700"/>
                <a:gd name="connsiteY3" fmla="*/ 7334 h 14763"/>
                <a:gd name="connsiteX4" fmla="*/ 20511 w 29700"/>
                <a:gd name="connsiteY4" fmla="*/ 14764 h 14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00" h="14763">
                  <a:moveTo>
                    <a:pt x="20511" y="14764"/>
                  </a:moveTo>
                  <a:cubicBezTo>
                    <a:pt x="28132" y="14764"/>
                    <a:pt x="31751" y="11430"/>
                    <a:pt x="28512" y="7334"/>
                  </a:cubicBezTo>
                  <a:cubicBezTo>
                    <a:pt x="25369" y="3334"/>
                    <a:pt x="16701" y="0"/>
                    <a:pt x="9177" y="0"/>
                  </a:cubicBezTo>
                  <a:cubicBezTo>
                    <a:pt x="1652" y="0"/>
                    <a:pt x="-1967" y="3238"/>
                    <a:pt x="1081" y="7334"/>
                  </a:cubicBezTo>
                  <a:cubicBezTo>
                    <a:pt x="4128" y="11430"/>
                    <a:pt x="12892" y="14764"/>
                    <a:pt x="20511" y="14764"/>
                  </a:cubicBezTo>
                  <a:close/>
                </a:path>
              </a:pathLst>
            </a:custGeom>
            <a:grpFill/>
            <a:ln w="9525" cap="flat">
              <a:noFill/>
              <a:prstDash val="solid"/>
              <a:miter/>
            </a:ln>
          </p:spPr>
          <p:txBody>
            <a:bodyPr rtlCol="0" anchor="ctr"/>
            <a:lstStyle/>
            <a:p>
              <a:endParaRPr lang="zh-CN" altLang="en-US"/>
            </a:p>
          </p:txBody>
        </p:sp>
        <p:sp>
          <p:nvSpPr>
            <p:cNvPr id="692" name="任意多边形: 形状 691"/>
            <p:cNvSpPr/>
            <p:nvPr/>
          </p:nvSpPr>
          <p:spPr>
            <a:xfrm>
              <a:off x="7056210" y="4087463"/>
              <a:ext cx="25836" cy="12572"/>
            </a:xfrm>
            <a:custGeom>
              <a:avLst/>
              <a:gdLst>
                <a:gd name="connsiteX0" fmla="*/ 18482 w 25836"/>
                <a:gd name="connsiteY0" fmla="*/ 12573 h 12572"/>
                <a:gd name="connsiteX1" fmla="*/ 24578 w 25836"/>
                <a:gd name="connsiteY1" fmla="*/ 6286 h 12572"/>
                <a:gd name="connsiteX2" fmla="*/ 7338 w 25836"/>
                <a:gd name="connsiteY2" fmla="*/ 0 h 12572"/>
                <a:gd name="connsiteX3" fmla="*/ 1242 w 25836"/>
                <a:gd name="connsiteY3" fmla="*/ 6286 h 12572"/>
                <a:gd name="connsiteX4" fmla="*/ 18482 w 25836"/>
                <a:gd name="connsiteY4" fmla="*/ 12573 h 12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36" h="12572">
                  <a:moveTo>
                    <a:pt x="18482" y="12573"/>
                  </a:moveTo>
                  <a:cubicBezTo>
                    <a:pt x="24959" y="12573"/>
                    <a:pt x="27626" y="9715"/>
                    <a:pt x="24578" y="6286"/>
                  </a:cubicBezTo>
                  <a:cubicBezTo>
                    <a:pt x="21435" y="2857"/>
                    <a:pt x="13720" y="0"/>
                    <a:pt x="7338" y="0"/>
                  </a:cubicBezTo>
                  <a:cubicBezTo>
                    <a:pt x="956" y="0"/>
                    <a:pt x="-1806" y="2762"/>
                    <a:pt x="1242" y="6286"/>
                  </a:cubicBezTo>
                  <a:cubicBezTo>
                    <a:pt x="4290" y="9715"/>
                    <a:pt x="12005" y="12573"/>
                    <a:pt x="18482" y="12573"/>
                  </a:cubicBezTo>
                  <a:close/>
                </a:path>
              </a:pathLst>
            </a:custGeom>
            <a:grpFill/>
            <a:ln w="9525" cap="flat">
              <a:noFill/>
              <a:prstDash val="solid"/>
              <a:miter/>
            </a:ln>
          </p:spPr>
          <p:txBody>
            <a:bodyPr rtlCol="0" anchor="ctr"/>
            <a:lstStyle/>
            <a:p>
              <a:endParaRPr lang="zh-CN" altLang="en-US"/>
            </a:p>
          </p:txBody>
        </p:sp>
        <p:sp>
          <p:nvSpPr>
            <p:cNvPr id="693" name="任意多边形: 形状 692"/>
            <p:cNvSpPr/>
            <p:nvPr/>
          </p:nvSpPr>
          <p:spPr>
            <a:xfrm>
              <a:off x="7204045" y="4088796"/>
              <a:ext cx="21139" cy="9905"/>
            </a:xfrm>
            <a:custGeom>
              <a:avLst/>
              <a:gdLst>
                <a:gd name="connsiteX0" fmla="*/ 15618 w 21139"/>
                <a:gd name="connsiteY0" fmla="*/ 9906 h 9905"/>
                <a:gd name="connsiteX1" fmla="*/ 19809 w 21139"/>
                <a:gd name="connsiteY1" fmla="*/ 4953 h 9905"/>
                <a:gd name="connsiteX2" fmla="*/ 5521 w 21139"/>
                <a:gd name="connsiteY2" fmla="*/ 0 h 9905"/>
                <a:gd name="connsiteX3" fmla="*/ 1330 w 21139"/>
                <a:gd name="connsiteY3" fmla="*/ 4953 h 9905"/>
                <a:gd name="connsiteX4" fmla="*/ 15618 w 21139"/>
                <a:gd name="connsiteY4" fmla="*/ 9906 h 9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39" h="9905">
                  <a:moveTo>
                    <a:pt x="15618" y="9906"/>
                  </a:moveTo>
                  <a:cubicBezTo>
                    <a:pt x="20761" y="9906"/>
                    <a:pt x="22666" y="7620"/>
                    <a:pt x="19809" y="4953"/>
                  </a:cubicBezTo>
                  <a:cubicBezTo>
                    <a:pt x="16951" y="2191"/>
                    <a:pt x="10570" y="0"/>
                    <a:pt x="5521" y="0"/>
                  </a:cubicBezTo>
                  <a:cubicBezTo>
                    <a:pt x="378" y="0"/>
                    <a:pt x="-1527" y="2191"/>
                    <a:pt x="1330" y="4953"/>
                  </a:cubicBezTo>
                  <a:cubicBezTo>
                    <a:pt x="3997" y="7715"/>
                    <a:pt x="10474" y="9906"/>
                    <a:pt x="15618" y="9906"/>
                  </a:cubicBezTo>
                  <a:close/>
                </a:path>
              </a:pathLst>
            </a:custGeom>
            <a:grpFill/>
            <a:ln w="9525" cap="flat">
              <a:noFill/>
              <a:prstDash val="solid"/>
              <a:miter/>
            </a:ln>
          </p:spPr>
          <p:txBody>
            <a:bodyPr rtlCol="0" anchor="ctr"/>
            <a:lstStyle/>
            <a:p>
              <a:endParaRPr lang="zh-CN" altLang="en-US"/>
            </a:p>
          </p:txBody>
        </p:sp>
        <p:sp>
          <p:nvSpPr>
            <p:cNvPr id="694" name="任意多边形: 形状 693"/>
            <p:cNvSpPr/>
            <p:nvPr/>
          </p:nvSpPr>
          <p:spPr>
            <a:xfrm>
              <a:off x="7351520" y="4089844"/>
              <a:ext cx="17056" cy="7810"/>
            </a:xfrm>
            <a:custGeom>
              <a:avLst/>
              <a:gdLst>
                <a:gd name="connsiteX0" fmla="*/ 13018 w 17056"/>
                <a:gd name="connsiteY0" fmla="*/ 7810 h 7810"/>
                <a:gd name="connsiteX1" fmla="*/ 15781 w 17056"/>
                <a:gd name="connsiteY1" fmla="*/ 3905 h 7810"/>
                <a:gd name="connsiteX2" fmla="*/ 4065 w 17056"/>
                <a:gd name="connsiteY2" fmla="*/ 0 h 7810"/>
                <a:gd name="connsiteX3" fmla="*/ 1207 w 17056"/>
                <a:gd name="connsiteY3" fmla="*/ 3905 h 7810"/>
                <a:gd name="connsiteX4" fmla="*/ 13018 w 17056"/>
                <a:gd name="connsiteY4" fmla="*/ 7810 h 7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56" h="7810">
                  <a:moveTo>
                    <a:pt x="13018" y="7810"/>
                  </a:moveTo>
                  <a:cubicBezTo>
                    <a:pt x="17019" y="7810"/>
                    <a:pt x="18257" y="6096"/>
                    <a:pt x="15781" y="3905"/>
                  </a:cubicBezTo>
                  <a:cubicBezTo>
                    <a:pt x="13304" y="1714"/>
                    <a:pt x="8065" y="0"/>
                    <a:pt x="4065" y="0"/>
                  </a:cubicBezTo>
                  <a:cubicBezTo>
                    <a:pt x="64" y="0"/>
                    <a:pt x="-1174" y="1714"/>
                    <a:pt x="1207" y="3905"/>
                  </a:cubicBezTo>
                  <a:cubicBezTo>
                    <a:pt x="3684" y="6001"/>
                    <a:pt x="8923" y="7810"/>
                    <a:pt x="13018" y="7810"/>
                  </a:cubicBezTo>
                  <a:close/>
                </a:path>
              </a:pathLst>
            </a:custGeom>
            <a:grpFill/>
            <a:ln w="9525" cap="flat">
              <a:noFill/>
              <a:prstDash val="solid"/>
              <a:miter/>
            </a:ln>
          </p:spPr>
          <p:txBody>
            <a:bodyPr rtlCol="0" anchor="ctr"/>
            <a:lstStyle/>
            <a:p>
              <a:endParaRPr lang="zh-CN" altLang="en-US"/>
            </a:p>
          </p:txBody>
        </p:sp>
        <p:sp>
          <p:nvSpPr>
            <p:cNvPr id="695" name="任意多边形: 形状 694"/>
            <p:cNvSpPr/>
            <p:nvPr/>
          </p:nvSpPr>
          <p:spPr>
            <a:xfrm>
              <a:off x="7499317" y="4090987"/>
              <a:ext cx="12573" cy="5619"/>
            </a:xfrm>
            <a:custGeom>
              <a:avLst/>
              <a:gdLst>
                <a:gd name="connsiteX0" fmla="*/ 9811 w 12573"/>
                <a:gd name="connsiteY0" fmla="*/ 5620 h 5619"/>
                <a:gd name="connsiteX1" fmla="*/ 11526 w 12573"/>
                <a:gd name="connsiteY1" fmla="*/ 2762 h 5619"/>
                <a:gd name="connsiteX2" fmla="*/ 2763 w 12573"/>
                <a:gd name="connsiteY2" fmla="*/ 0 h 5619"/>
                <a:gd name="connsiteX3" fmla="*/ 1048 w 12573"/>
                <a:gd name="connsiteY3" fmla="*/ 2762 h 5619"/>
                <a:gd name="connsiteX4" fmla="*/ 9811 w 12573"/>
                <a:gd name="connsiteY4" fmla="*/ 5620 h 5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73" h="5619">
                  <a:moveTo>
                    <a:pt x="9811" y="5620"/>
                  </a:moveTo>
                  <a:cubicBezTo>
                    <a:pt x="12669" y="5620"/>
                    <a:pt x="13431" y="4382"/>
                    <a:pt x="11526" y="2762"/>
                  </a:cubicBezTo>
                  <a:cubicBezTo>
                    <a:pt x="9525" y="1238"/>
                    <a:pt x="5620" y="0"/>
                    <a:pt x="2763" y="0"/>
                  </a:cubicBezTo>
                  <a:cubicBezTo>
                    <a:pt x="-95" y="0"/>
                    <a:pt x="-857" y="1238"/>
                    <a:pt x="1048" y="2762"/>
                  </a:cubicBezTo>
                  <a:cubicBezTo>
                    <a:pt x="2953" y="4286"/>
                    <a:pt x="6858" y="5620"/>
                    <a:pt x="9811" y="5620"/>
                  </a:cubicBezTo>
                  <a:close/>
                </a:path>
              </a:pathLst>
            </a:custGeom>
            <a:grpFill/>
            <a:ln w="9525" cap="flat">
              <a:noFill/>
              <a:prstDash val="solid"/>
              <a:miter/>
            </a:ln>
          </p:spPr>
          <p:txBody>
            <a:bodyPr rtlCol="0" anchor="ctr"/>
            <a:lstStyle/>
            <a:p>
              <a:endParaRPr lang="zh-CN" altLang="en-US"/>
            </a:p>
          </p:txBody>
        </p:sp>
        <p:sp>
          <p:nvSpPr>
            <p:cNvPr id="696" name="任意多边形: 形状 695"/>
            <p:cNvSpPr/>
            <p:nvPr/>
          </p:nvSpPr>
          <p:spPr>
            <a:xfrm>
              <a:off x="7647016" y="4092035"/>
              <a:ext cx="8068" cy="3429"/>
            </a:xfrm>
            <a:custGeom>
              <a:avLst/>
              <a:gdLst>
                <a:gd name="connsiteX0" fmla="*/ 6415 w 8068"/>
                <a:gd name="connsiteY0" fmla="*/ 3429 h 3429"/>
                <a:gd name="connsiteX1" fmla="*/ 7273 w 8068"/>
                <a:gd name="connsiteY1" fmla="*/ 1714 h 3429"/>
                <a:gd name="connsiteX2" fmla="*/ 1653 w 8068"/>
                <a:gd name="connsiteY2" fmla="*/ 0 h 3429"/>
                <a:gd name="connsiteX3" fmla="*/ 796 w 8068"/>
                <a:gd name="connsiteY3" fmla="*/ 1714 h 3429"/>
                <a:gd name="connsiteX4" fmla="*/ 6415 w 8068"/>
                <a:gd name="connsiteY4" fmla="*/ 3429 h 3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8" h="3429">
                  <a:moveTo>
                    <a:pt x="6415" y="3429"/>
                  </a:moveTo>
                  <a:cubicBezTo>
                    <a:pt x="8225" y="3429"/>
                    <a:pt x="8606" y="2667"/>
                    <a:pt x="7273" y="1714"/>
                  </a:cubicBezTo>
                  <a:cubicBezTo>
                    <a:pt x="5939" y="762"/>
                    <a:pt x="3463" y="0"/>
                    <a:pt x="1653" y="0"/>
                  </a:cubicBezTo>
                  <a:cubicBezTo>
                    <a:pt x="-157" y="0"/>
                    <a:pt x="-538" y="762"/>
                    <a:pt x="796" y="1714"/>
                  </a:cubicBezTo>
                  <a:cubicBezTo>
                    <a:pt x="2129" y="2667"/>
                    <a:pt x="4606" y="3429"/>
                    <a:pt x="6415" y="3429"/>
                  </a:cubicBezTo>
                  <a:close/>
                </a:path>
              </a:pathLst>
            </a:custGeom>
            <a:grpFill/>
            <a:ln w="9525" cap="flat">
              <a:noFill/>
              <a:prstDash val="solid"/>
              <a:miter/>
            </a:ln>
          </p:spPr>
          <p:txBody>
            <a:bodyPr rtlCol="0" anchor="ctr"/>
            <a:lstStyle/>
            <a:p>
              <a:endParaRPr lang="zh-CN" altLang="en-US"/>
            </a:p>
          </p:txBody>
        </p:sp>
        <p:sp>
          <p:nvSpPr>
            <p:cNvPr id="697" name="任意多边形: 形状 696"/>
            <p:cNvSpPr/>
            <p:nvPr/>
          </p:nvSpPr>
          <p:spPr>
            <a:xfrm>
              <a:off x="7794401" y="4092892"/>
              <a:ext cx="4193" cy="1714"/>
            </a:xfrm>
            <a:custGeom>
              <a:avLst/>
              <a:gdLst>
                <a:gd name="connsiteX0" fmla="*/ 3430 w 4193"/>
                <a:gd name="connsiteY0" fmla="*/ 1715 h 1714"/>
                <a:gd name="connsiteX1" fmla="*/ 3716 w 4193"/>
                <a:gd name="connsiteY1" fmla="*/ 857 h 1714"/>
                <a:gd name="connsiteX2" fmla="*/ 763 w 4193"/>
                <a:gd name="connsiteY2" fmla="*/ 0 h 1714"/>
                <a:gd name="connsiteX3" fmla="*/ 477 w 4193"/>
                <a:gd name="connsiteY3" fmla="*/ 857 h 1714"/>
                <a:gd name="connsiteX4" fmla="*/ 3430 w 4193"/>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3" h="1714">
                  <a:moveTo>
                    <a:pt x="3430" y="1715"/>
                  </a:moveTo>
                  <a:cubicBezTo>
                    <a:pt x="4288" y="1715"/>
                    <a:pt x="4478" y="1333"/>
                    <a:pt x="3716" y="857"/>
                  </a:cubicBezTo>
                  <a:cubicBezTo>
                    <a:pt x="2954" y="381"/>
                    <a:pt x="1716" y="0"/>
                    <a:pt x="763" y="0"/>
                  </a:cubicBezTo>
                  <a:cubicBezTo>
                    <a:pt x="-94" y="0"/>
                    <a:pt x="-285" y="381"/>
                    <a:pt x="477" y="857"/>
                  </a:cubicBezTo>
                  <a:cubicBezTo>
                    <a:pt x="1239" y="1333"/>
                    <a:pt x="2478" y="1715"/>
                    <a:pt x="3430" y="1715"/>
                  </a:cubicBezTo>
                  <a:close/>
                </a:path>
              </a:pathLst>
            </a:custGeom>
            <a:grpFill/>
            <a:ln w="9525" cap="flat">
              <a:noFill/>
              <a:prstDash val="solid"/>
              <a:miter/>
            </a:ln>
          </p:spPr>
          <p:txBody>
            <a:bodyPr rtlCol="0" anchor="ctr"/>
            <a:lstStyle/>
            <a:p>
              <a:endParaRPr lang="zh-CN" altLang="en-US"/>
            </a:p>
          </p:txBody>
        </p:sp>
        <p:sp>
          <p:nvSpPr>
            <p:cNvPr id="698" name="任意多边形: 形状 697"/>
            <p:cNvSpPr/>
            <p:nvPr/>
          </p:nvSpPr>
          <p:spPr>
            <a:xfrm>
              <a:off x="7941420" y="4093559"/>
              <a:ext cx="1047" cy="380"/>
            </a:xfrm>
            <a:custGeom>
              <a:avLst/>
              <a:gdLst>
                <a:gd name="connsiteX0" fmla="*/ 905 w 1047"/>
                <a:gd name="connsiteY0" fmla="*/ 381 h 380"/>
                <a:gd name="connsiteX1" fmla="*/ 905 w 1047"/>
                <a:gd name="connsiteY1" fmla="*/ 190 h 380"/>
                <a:gd name="connsiteX2" fmla="*/ 143 w 1047"/>
                <a:gd name="connsiteY2" fmla="*/ 0 h 380"/>
                <a:gd name="connsiteX3" fmla="*/ 143 w 1047"/>
                <a:gd name="connsiteY3" fmla="*/ 190 h 380"/>
                <a:gd name="connsiteX4" fmla="*/ 905 w 1047"/>
                <a:gd name="connsiteY4" fmla="*/ 381 h 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 h="380">
                  <a:moveTo>
                    <a:pt x="905" y="381"/>
                  </a:moveTo>
                  <a:cubicBezTo>
                    <a:pt x="1095" y="381"/>
                    <a:pt x="1095" y="286"/>
                    <a:pt x="905" y="190"/>
                  </a:cubicBezTo>
                  <a:cubicBezTo>
                    <a:pt x="714" y="95"/>
                    <a:pt x="333" y="0"/>
                    <a:pt x="143" y="0"/>
                  </a:cubicBezTo>
                  <a:cubicBezTo>
                    <a:pt x="-48" y="0"/>
                    <a:pt x="-48" y="95"/>
                    <a:pt x="143" y="190"/>
                  </a:cubicBezTo>
                  <a:cubicBezTo>
                    <a:pt x="333" y="286"/>
                    <a:pt x="714" y="381"/>
                    <a:pt x="905" y="381"/>
                  </a:cubicBezTo>
                  <a:close/>
                </a:path>
              </a:pathLst>
            </a:custGeom>
            <a:grpFill/>
            <a:ln w="9525" cap="flat">
              <a:noFill/>
              <a:prstDash val="solid"/>
              <a:miter/>
            </a:ln>
          </p:spPr>
          <p:txBody>
            <a:bodyPr rtlCol="0" anchor="ctr"/>
            <a:lstStyle/>
            <a:p>
              <a:endParaRPr lang="zh-CN" altLang="en-US"/>
            </a:p>
          </p:txBody>
        </p:sp>
        <p:sp>
          <p:nvSpPr>
            <p:cNvPr id="699" name="任意多边形: 形状 698"/>
            <p:cNvSpPr/>
            <p:nvPr/>
          </p:nvSpPr>
          <p:spPr>
            <a:xfrm>
              <a:off x="4105250" y="4176998"/>
              <a:ext cx="1204" cy="571"/>
            </a:xfrm>
            <a:custGeom>
              <a:avLst/>
              <a:gdLst>
                <a:gd name="connsiteX0" fmla="*/ 214 w 1204"/>
                <a:gd name="connsiteY0" fmla="*/ 571 h 571"/>
                <a:gd name="connsiteX1" fmla="*/ 1072 w 1204"/>
                <a:gd name="connsiteY1" fmla="*/ 286 h 571"/>
                <a:gd name="connsiteX2" fmla="*/ 976 w 1204"/>
                <a:gd name="connsiteY2" fmla="*/ 0 h 571"/>
                <a:gd name="connsiteX3" fmla="*/ 214 w 1204"/>
                <a:gd name="connsiteY3" fmla="*/ 286 h 571"/>
                <a:gd name="connsiteX4" fmla="*/ 214 w 1204"/>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4" h="571">
                  <a:moveTo>
                    <a:pt x="214" y="571"/>
                  </a:moveTo>
                  <a:cubicBezTo>
                    <a:pt x="405" y="571"/>
                    <a:pt x="786" y="476"/>
                    <a:pt x="1072" y="286"/>
                  </a:cubicBezTo>
                  <a:cubicBezTo>
                    <a:pt x="1262" y="95"/>
                    <a:pt x="1262" y="0"/>
                    <a:pt x="976" y="0"/>
                  </a:cubicBezTo>
                  <a:cubicBezTo>
                    <a:pt x="786" y="0"/>
                    <a:pt x="405" y="95"/>
                    <a:pt x="214" y="286"/>
                  </a:cubicBezTo>
                  <a:cubicBezTo>
                    <a:pt x="-71" y="381"/>
                    <a:pt x="-71" y="571"/>
                    <a:pt x="214" y="571"/>
                  </a:cubicBezTo>
                  <a:close/>
                </a:path>
              </a:pathLst>
            </a:custGeom>
            <a:grpFill/>
            <a:ln w="9525" cap="flat">
              <a:noFill/>
              <a:prstDash val="solid"/>
              <a:miter/>
            </a:ln>
          </p:spPr>
          <p:txBody>
            <a:bodyPr rtlCol="0" anchor="ctr"/>
            <a:lstStyle/>
            <a:p>
              <a:endParaRPr lang="zh-CN" altLang="en-US"/>
            </a:p>
          </p:txBody>
        </p:sp>
        <p:sp>
          <p:nvSpPr>
            <p:cNvPr id="700" name="任意多边形: 形状 699"/>
            <p:cNvSpPr/>
            <p:nvPr/>
          </p:nvSpPr>
          <p:spPr>
            <a:xfrm>
              <a:off x="4259966" y="4176521"/>
              <a:ext cx="3314" cy="1524"/>
            </a:xfrm>
            <a:custGeom>
              <a:avLst/>
              <a:gdLst>
                <a:gd name="connsiteX0" fmla="*/ 566 w 3314"/>
                <a:gd name="connsiteY0" fmla="*/ 1524 h 1524"/>
                <a:gd name="connsiteX1" fmla="*/ 2947 w 3314"/>
                <a:gd name="connsiteY1" fmla="*/ 762 h 1524"/>
                <a:gd name="connsiteX2" fmla="*/ 2661 w 3314"/>
                <a:gd name="connsiteY2" fmla="*/ 0 h 1524"/>
                <a:gd name="connsiteX3" fmla="*/ 375 w 3314"/>
                <a:gd name="connsiteY3" fmla="*/ 762 h 1524"/>
                <a:gd name="connsiteX4" fmla="*/ 566 w 3314"/>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4" h="1524">
                  <a:moveTo>
                    <a:pt x="566" y="1524"/>
                  </a:moveTo>
                  <a:cubicBezTo>
                    <a:pt x="1328" y="1524"/>
                    <a:pt x="2376" y="1143"/>
                    <a:pt x="2947" y="762"/>
                  </a:cubicBezTo>
                  <a:cubicBezTo>
                    <a:pt x="3519" y="381"/>
                    <a:pt x="3423" y="0"/>
                    <a:pt x="2661" y="0"/>
                  </a:cubicBezTo>
                  <a:cubicBezTo>
                    <a:pt x="1995" y="0"/>
                    <a:pt x="947" y="381"/>
                    <a:pt x="375" y="762"/>
                  </a:cubicBezTo>
                  <a:cubicBezTo>
                    <a:pt x="-196" y="1143"/>
                    <a:pt x="-101" y="1524"/>
                    <a:pt x="566" y="1524"/>
                  </a:cubicBezTo>
                  <a:close/>
                </a:path>
              </a:pathLst>
            </a:custGeom>
            <a:grpFill/>
            <a:ln w="9525" cap="flat">
              <a:noFill/>
              <a:prstDash val="solid"/>
              <a:miter/>
            </a:ln>
          </p:spPr>
          <p:txBody>
            <a:bodyPr rtlCol="0" anchor="ctr"/>
            <a:lstStyle/>
            <a:p>
              <a:endParaRPr lang="zh-CN" altLang="en-US"/>
            </a:p>
          </p:txBody>
        </p:sp>
        <p:sp>
          <p:nvSpPr>
            <p:cNvPr id="701" name="任意多边形: 形状 700"/>
            <p:cNvSpPr/>
            <p:nvPr/>
          </p:nvSpPr>
          <p:spPr>
            <a:xfrm>
              <a:off x="4414186" y="4175664"/>
              <a:ext cx="6417" cy="3048"/>
            </a:xfrm>
            <a:custGeom>
              <a:avLst/>
              <a:gdLst>
                <a:gd name="connsiteX0" fmla="*/ 1317 w 6417"/>
                <a:gd name="connsiteY0" fmla="*/ 3048 h 3048"/>
                <a:gd name="connsiteX1" fmla="*/ 5794 w 6417"/>
                <a:gd name="connsiteY1" fmla="*/ 1524 h 3048"/>
                <a:gd name="connsiteX2" fmla="*/ 5032 w 6417"/>
                <a:gd name="connsiteY2" fmla="*/ 0 h 3048"/>
                <a:gd name="connsiteX3" fmla="*/ 555 w 6417"/>
                <a:gd name="connsiteY3" fmla="*/ 1524 h 3048"/>
                <a:gd name="connsiteX4" fmla="*/ 1317 w 6417"/>
                <a:gd name="connsiteY4" fmla="*/ 3048 h 3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7" h="3048">
                  <a:moveTo>
                    <a:pt x="1317" y="3048"/>
                  </a:moveTo>
                  <a:cubicBezTo>
                    <a:pt x="2746" y="3048"/>
                    <a:pt x="4746" y="2381"/>
                    <a:pt x="5794" y="1524"/>
                  </a:cubicBezTo>
                  <a:cubicBezTo>
                    <a:pt x="6842" y="667"/>
                    <a:pt x="6556" y="0"/>
                    <a:pt x="5032" y="0"/>
                  </a:cubicBezTo>
                  <a:cubicBezTo>
                    <a:pt x="3603" y="0"/>
                    <a:pt x="1603" y="667"/>
                    <a:pt x="555" y="1524"/>
                  </a:cubicBezTo>
                  <a:cubicBezTo>
                    <a:pt x="-397" y="2476"/>
                    <a:pt x="-112" y="3048"/>
                    <a:pt x="1317" y="3048"/>
                  </a:cubicBezTo>
                  <a:close/>
                </a:path>
              </a:pathLst>
            </a:custGeom>
            <a:grpFill/>
            <a:ln w="9525" cap="flat">
              <a:noFill/>
              <a:prstDash val="solid"/>
              <a:miter/>
            </a:ln>
          </p:spPr>
          <p:txBody>
            <a:bodyPr rtlCol="0" anchor="ctr"/>
            <a:lstStyle/>
            <a:p>
              <a:endParaRPr lang="zh-CN" altLang="en-US"/>
            </a:p>
          </p:txBody>
        </p:sp>
        <p:sp>
          <p:nvSpPr>
            <p:cNvPr id="702" name="任意多边形: 形状 701"/>
            <p:cNvSpPr/>
            <p:nvPr/>
          </p:nvSpPr>
          <p:spPr>
            <a:xfrm>
              <a:off x="4568039" y="4174807"/>
              <a:ext cx="10300" cy="4953"/>
            </a:xfrm>
            <a:custGeom>
              <a:avLst/>
              <a:gdLst>
                <a:gd name="connsiteX0" fmla="*/ 2340 w 10300"/>
                <a:gd name="connsiteY0" fmla="*/ 4953 h 4953"/>
                <a:gd name="connsiteX1" fmla="*/ 9484 w 10300"/>
                <a:gd name="connsiteY1" fmla="*/ 2476 h 4953"/>
                <a:gd name="connsiteX2" fmla="*/ 7960 w 10300"/>
                <a:gd name="connsiteY2" fmla="*/ 0 h 4953"/>
                <a:gd name="connsiteX3" fmla="*/ 816 w 10300"/>
                <a:gd name="connsiteY3" fmla="*/ 2476 h 4953"/>
                <a:gd name="connsiteX4" fmla="*/ 2340 w 10300"/>
                <a:gd name="connsiteY4" fmla="*/ 4953 h 4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0" h="4953">
                  <a:moveTo>
                    <a:pt x="2340" y="4953"/>
                  </a:moveTo>
                  <a:cubicBezTo>
                    <a:pt x="4722" y="4953"/>
                    <a:pt x="7960" y="3810"/>
                    <a:pt x="9484" y="2476"/>
                  </a:cubicBezTo>
                  <a:cubicBezTo>
                    <a:pt x="11008" y="1143"/>
                    <a:pt x="10341" y="0"/>
                    <a:pt x="7960" y="0"/>
                  </a:cubicBezTo>
                  <a:cubicBezTo>
                    <a:pt x="5579" y="0"/>
                    <a:pt x="2340" y="1143"/>
                    <a:pt x="816" y="2476"/>
                  </a:cubicBezTo>
                  <a:cubicBezTo>
                    <a:pt x="-708" y="3810"/>
                    <a:pt x="-41" y="4953"/>
                    <a:pt x="2340" y="4953"/>
                  </a:cubicBezTo>
                  <a:close/>
                </a:path>
              </a:pathLst>
            </a:custGeom>
            <a:grpFill/>
            <a:ln w="9525" cap="flat">
              <a:noFill/>
              <a:prstDash val="solid"/>
              <a:miter/>
            </a:ln>
          </p:spPr>
          <p:txBody>
            <a:bodyPr rtlCol="0" anchor="ctr"/>
            <a:lstStyle/>
            <a:p>
              <a:endParaRPr lang="zh-CN" altLang="en-US"/>
            </a:p>
          </p:txBody>
        </p:sp>
        <p:sp>
          <p:nvSpPr>
            <p:cNvPr id="703" name="任意多边形: 形状 702"/>
            <p:cNvSpPr/>
            <p:nvPr/>
          </p:nvSpPr>
          <p:spPr>
            <a:xfrm>
              <a:off x="4721982" y="4173759"/>
              <a:ext cx="14008" cy="6953"/>
            </a:xfrm>
            <a:custGeom>
              <a:avLst/>
              <a:gdLst>
                <a:gd name="connsiteX0" fmla="*/ 3464 w 14008"/>
                <a:gd name="connsiteY0" fmla="*/ 6953 h 6953"/>
                <a:gd name="connsiteX1" fmla="*/ 13085 w 14008"/>
                <a:gd name="connsiteY1" fmla="*/ 3429 h 6953"/>
                <a:gd name="connsiteX2" fmla="*/ 10608 w 14008"/>
                <a:gd name="connsiteY2" fmla="*/ 0 h 6953"/>
                <a:gd name="connsiteX3" fmla="*/ 988 w 14008"/>
                <a:gd name="connsiteY3" fmla="*/ 3429 h 6953"/>
                <a:gd name="connsiteX4" fmla="*/ 3464 w 14008"/>
                <a:gd name="connsiteY4" fmla="*/ 6953 h 6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08" h="6953">
                  <a:moveTo>
                    <a:pt x="3464" y="6953"/>
                  </a:moveTo>
                  <a:cubicBezTo>
                    <a:pt x="6798" y="6953"/>
                    <a:pt x="11084" y="5429"/>
                    <a:pt x="13085" y="3429"/>
                  </a:cubicBezTo>
                  <a:cubicBezTo>
                    <a:pt x="14990" y="1524"/>
                    <a:pt x="13847" y="0"/>
                    <a:pt x="10608" y="0"/>
                  </a:cubicBezTo>
                  <a:cubicBezTo>
                    <a:pt x="7274" y="0"/>
                    <a:pt x="2988" y="1524"/>
                    <a:pt x="988" y="3429"/>
                  </a:cubicBezTo>
                  <a:cubicBezTo>
                    <a:pt x="-1012" y="5429"/>
                    <a:pt x="131" y="6953"/>
                    <a:pt x="3464" y="6953"/>
                  </a:cubicBezTo>
                  <a:close/>
                </a:path>
              </a:pathLst>
            </a:custGeom>
            <a:grpFill/>
            <a:ln w="9525" cap="flat">
              <a:noFill/>
              <a:prstDash val="solid"/>
              <a:miter/>
            </a:ln>
          </p:spPr>
          <p:txBody>
            <a:bodyPr rtlCol="0" anchor="ctr"/>
            <a:lstStyle/>
            <a:p>
              <a:endParaRPr lang="zh-CN" altLang="en-US"/>
            </a:p>
          </p:txBody>
        </p:sp>
        <p:sp>
          <p:nvSpPr>
            <p:cNvPr id="704" name="任意多边形: 形状 703"/>
            <p:cNvSpPr/>
            <p:nvPr/>
          </p:nvSpPr>
          <p:spPr>
            <a:xfrm>
              <a:off x="4875591" y="4172616"/>
              <a:ext cx="18504" cy="9429"/>
            </a:xfrm>
            <a:custGeom>
              <a:avLst/>
              <a:gdLst>
                <a:gd name="connsiteX0" fmla="*/ 5018 w 18504"/>
                <a:gd name="connsiteY0" fmla="*/ 9430 h 9429"/>
                <a:gd name="connsiteX1" fmla="*/ 17496 w 18504"/>
                <a:gd name="connsiteY1" fmla="*/ 4667 h 9429"/>
                <a:gd name="connsiteX2" fmla="*/ 13496 w 18504"/>
                <a:gd name="connsiteY2" fmla="*/ 0 h 9429"/>
                <a:gd name="connsiteX3" fmla="*/ 1113 w 18504"/>
                <a:gd name="connsiteY3" fmla="*/ 4667 h 9429"/>
                <a:gd name="connsiteX4" fmla="*/ 5018 w 18504"/>
                <a:gd name="connsiteY4" fmla="*/ 9430 h 9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04" h="9429">
                  <a:moveTo>
                    <a:pt x="5018" y="9430"/>
                  </a:moveTo>
                  <a:cubicBezTo>
                    <a:pt x="9590" y="9430"/>
                    <a:pt x="15115" y="7334"/>
                    <a:pt x="17496" y="4667"/>
                  </a:cubicBezTo>
                  <a:cubicBezTo>
                    <a:pt x="19782" y="2095"/>
                    <a:pt x="18068" y="0"/>
                    <a:pt x="13496" y="0"/>
                  </a:cubicBezTo>
                  <a:cubicBezTo>
                    <a:pt x="9019" y="0"/>
                    <a:pt x="3399" y="2095"/>
                    <a:pt x="1113" y="4667"/>
                  </a:cubicBezTo>
                  <a:cubicBezTo>
                    <a:pt x="-1363" y="7239"/>
                    <a:pt x="446" y="9430"/>
                    <a:pt x="5018" y="9430"/>
                  </a:cubicBezTo>
                  <a:close/>
                </a:path>
              </a:pathLst>
            </a:custGeom>
            <a:grpFill/>
            <a:ln w="9525" cap="flat">
              <a:noFill/>
              <a:prstDash val="solid"/>
              <a:miter/>
            </a:ln>
          </p:spPr>
          <p:txBody>
            <a:bodyPr rtlCol="0" anchor="ctr"/>
            <a:lstStyle/>
            <a:p>
              <a:endParaRPr lang="zh-CN" altLang="en-US"/>
            </a:p>
          </p:txBody>
        </p:sp>
        <p:sp>
          <p:nvSpPr>
            <p:cNvPr id="705" name="任意多边形: 形状 704"/>
            <p:cNvSpPr/>
            <p:nvPr/>
          </p:nvSpPr>
          <p:spPr>
            <a:xfrm>
              <a:off x="5029746" y="4171569"/>
              <a:ext cx="21695" cy="11429"/>
            </a:xfrm>
            <a:custGeom>
              <a:avLst/>
              <a:gdLst>
                <a:gd name="connsiteX0" fmla="*/ 6407 w 21695"/>
                <a:gd name="connsiteY0" fmla="*/ 11430 h 11429"/>
                <a:gd name="connsiteX1" fmla="*/ 20789 w 21695"/>
                <a:gd name="connsiteY1" fmla="*/ 5715 h 11429"/>
                <a:gd name="connsiteX2" fmla="*/ 15265 w 21695"/>
                <a:gd name="connsiteY2" fmla="*/ 0 h 11429"/>
                <a:gd name="connsiteX3" fmla="*/ 977 w 21695"/>
                <a:gd name="connsiteY3" fmla="*/ 5715 h 11429"/>
                <a:gd name="connsiteX4" fmla="*/ 6407 w 21695"/>
                <a:gd name="connsiteY4" fmla="*/ 11430 h 11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95" h="11429">
                  <a:moveTo>
                    <a:pt x="6407" y="11430"/>
                  </a:moveTo>
                  <a:cubicBezTo>
                    <a:pt x="11931" y="11430"/>
                    <a:pt x="18408" y="8858"/>
                    <a:pt x="20789" y="5715"/>
                  </a:cubicBezTo>
                  <a:cubicBezTo>
                    <a:pt x="23171" y="2572"/>
                    <a:pt x="20694" y="0"/>
                    <a:pt x="15265" y="0"/>
                  </a:cubicBezTo>
                  <a:cubicBezTo>
                    <a:pt x="9836" y="0"/>
                    <a:pt x="3359" y="2572"/>
                    <a:pt x="977" y="5715"/>
                  </a:cubicBezTo>
                  <a:cubicBezTo>
                    <a:pt x="-1499" y="8858"/>
                    <a:pt x="882" y="11430"/>
                    <a:pt x="6407" y="11430"/>
                  </a:cubicBezTo>
                  <a:close/>
                </a:path>
              </a:pathLst>
            </a:custGeom>
            <a:grpFill/>
            <a:ln w="9525" cap="flat">
              <a:noFill/>
              <a:prstDash val="solid"/>
              <a:miter/>
            </a:ln>
          </p:spPr>
          <p:txBody>
            <a:bodyPr rtlCol="0" anchor="ctr"/>
            <a:lstStyle/>
            <a:p>
              <a:endParaRPr lang="zh-CN" altLang="en-US"/>
            </a:p>
          </p:txBody>
        </p:sp>
        <p:sp>
          <p:nvSpPr>
            <p:cNvPr id="706" name="任意多边形: 形状 705"/>
            <p:cNvSpPr/>
            <p:nvPr/>
          </p:nvSpPr>
          <p:spPr>
            <a:xfrm>
              <a:off x="5183494" y="4170330"/>
              <a:ext cx="25866" cy="13906"/>
            </a:xfrm>
            <a:custGeom>
              <a:avLst/>
              <a:gdLst>
                <a:gd name="connsiteX0" fmla="*/ 8392 w 25866"/>
                <a:gd name="connsiteY0" fmla="*/ 13907 h 13906"/>
                <a:gd name="connsiteX1" fmla="*/ 25061 w 25866"/>
                <a:gd name="connsiteY1" fmla="*/ 6953 h 13906"/>
                <a:gd name="connsiteX2" fmla="*/ 17441 w 25866"/>
                <a:gd name="connsiteY2" fmla="*/ 0 h 13906"/>
                <a:gd name="connsiteX3" fmla="*/ 867 w 25866"/>
                <a:gd name="connsiteY3" fmla="*/ 6953 h 13906"/>
                <a:gd name="connsiteX4" fmla="*/ 8392 w 25866"/>
                <a:gd name="connsiteY4" fmla="*/ 13907 h 13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66" h="13906">
                  <a:moveTo>
                    <a:pt x="8392" y="13907"/>
                  </a:moveTo>
                  <a:cubicBezTo>
                    <a:pt x="15060" y="13907"/>
                    <a:pt x="22584" y="10763"/>
                    <a:pt x="25061" y="6953"/>
                  </a:cubicBezTo>
                  <a:cubicBezTo>
                    <a:pt x="27537" y="3143"/>
                    <a:pt x="24109" y="0"/>
                    <a:pt x="17441" y="0"/>
                  </a:cubicBezTo>
                  <a:cubicBezTo>
                    <a:pt x="10773" y="0"/>
                    <a:pt x="3344" y="3048"/>
                    <a:pt x="867" y="6953"/>
                  </a:cubicBezTo>
                  <a:cubicBezTo>
                    <a:pt x="-1704" y="10763"/>
                    <a:pt x="1629" y="13907"/>
                    <a:pt x="8392" y="13907"/>
                  </a:cubicBezTo>
                  <a:close/>
                </a:path>
              </a:pathLst>
            </a:custGeom>
            <a:grpFill/>
            <a:ln w="9525" cap="flat">
              <a:noFill/>
              <a:prstDash val="solid"/>
              <a:miter/>
            </a:ln>
          </p:spPr>
          <p:txBody>
            <a:bodyPr rtlCol="0" anchor="ctr"/>
            <a:lstStyle/>
            <a:p>
              <a:endParaRPr lang="zh-CN" altLang="en-US"/>
            </a:p>
          </p:txBody>
        </p:sp>
        <p:sp>
          <p:nvSpPr>
            <p:cNvPr id="707" name="任意多边形: 形状 706"/>
            <p:cNvSpPr/>
            <p:nvPr/>
          </p:nvSpPr>
          <p:spPr>
            <a:xfrm>
              <a:off x="5337671" y="4169378"/>
              <a:ext cx="28938" cy="15906"/>
            </a:xfrm>
            <a:custGeom>
              <a:avLst/>
              <a:gdLst>
                <a:gd name="connsiteX0" fmla="*/ 10330 w 28938"/>
                <a:gd name="connsiteY0" fmla="*/ 15907 h 15906"/>
                <a:gd name="connsiteX1" fmla="*/ 28332 w 28938"/>
                <a:gd name="connsiteY1" fmla="*/ 7906 h 15906"/>
                <a:gd name="connsiteX2" fmla="*/ 18616 w 28938"/>
                <a:gd name="connsiteY2" fmla="*/ 0 h 15906"/>
                <a:gd name="connsiteX3" fmla="*/ 614 w 28938"/>
                <a:gd name="connsiteY3" fmla="*/ 7906 h 15906"/>
                <a:gd name="connsiteX4" fmla="*/ 10330 w 28938"/>
                <a:gd name="connsiteY4" fmla="*/ 15907 h 1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38" h="15906">
                  <a:moveTo>
                    <a:pt x="10330" y="15907"/>
                  </a:moveTo>
                  <a:cubicBezTo>
                    <a:pt x="18045" y="15907"/>
                    <a:pt x="26046" y="12287"/>
                    <a:pt x="28332" y="7906"/>
                  </a:cubicBezTo>
                  <a:cubicBezTo>
                    <a:pt x="30618" y="3524"/>
                    <a:pt x="26236" y="0"/>
                    <a:pt x="18616" y="0"/>
                  </a:cubicBezTo>
                  <a:cubicBezTo>
                    <a:pt x="10996" y="0"/>
                    <a:pt x="2995" y="3524"/>
                    <a:pt x="614" y="7906"/>
                  </a:cubicBezTo>
                  <a:cubicBezTo>
                    <a:pt x="-1672" y="12287"/>
                    <a:pt x="2614" y="15907"/>
                    <a:pt x="10330" y="15907"/>
                  </a:cubicBezTo>
                  <a:close/>
                </a:path>
              </a:pathLst>
            </a:custGeom>
            <a:grpFill/>
            <a:ln w="9525" cap="flat">
              <a:noFill/>
              <a:prstDash val="solid"/>
              <a:miter/>
            </a:ln>
          </p:spPr>
          <p:txBody>
            <a:bodyPr rtlCol="0" anchor="ctr"/>
            <a:lstStyle/>
            <a:p>
              <a:endParaRPr lang="zh-CN" altLang="en-US"/>
            </a:p>
          </p:txBody>
        </p:sp>
        <p:sp>
          <p:nvSpPr>
            <p:cNvPr id="708" name="任意多边形: 形状 707"/>
            <p:cNvSpPr/>
            <p:nvPr/>
          </p:nvSpPr>
          <p:spPr>
            <a:xfrm>
              <a:off x="5491980" y="4168425"/>
              <a:ext cx="31947" cy="17811"/>
            </a:xfrm>
            <a:custGeom>
              <a:avLst/>
              <a:gdLst>
                <a:gd name="connsiteX0" fmla="*/ 12421 w 31947"/>
                <a:gd name="connsiteY0" fmla="*/ 17812 h 17811"/>
                <a:gd name="connsiteX1" fmla="*/ 31567 w 31947"/>
                <a:gd name="connsiteY1" fmla="*/ 8858 h 17811"/>
                <a:gd name="connsiteX2" fmla="*/ 19565 w 31947"/>
                <a:gd name="connsiteY2" fmla="*/ 0 h 17811"/>
                <a:gd name="connsiteX3" fmla="*/ 420 w 31947"/>
                <a:gd name="connsiteY3" fmla="*/ 8858 h 17811"/>
                <a:gd name="connsiteX4" fmla="*/ 12421 w 31947"/>
                <a:gd name="connsiteY4" fmla="*/ 17812 h 17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47" h="17811">
                  <a:moveTo>
                    <a:pt x="12421" y="17812"/>
                  </a:moveTo>
                  <a:cubicBezTo>
                    <a:pt x="21089" y="17812"/>
                    <a:pt x="29662" y="13811"/>
                    <a:pt x="31567" y="8858"/>
                  </a:cubicBezTo>
                  <a:cubicBezTo>
                    <a:pt x="33472" y="3905"/>
                    <a:pt x="28042" y="0"/>
                    <a:pt x="19565" y="0"/>
                  </a:cubicBezTo>
                  <a:cubicBezTo>
                    <a:pt x="11088" y="0"/>
                    <a:pt x="2515" y="4000"/>
                    <a:pt x="420" y="8858"/>
                  </a:cubicBezTo>
                  <a:cubicBezTo>
                    <a:pt x="-1580" y="13811"/>
                    <a:pt x="3754" y="17812"/>
                    <a:pt x="12421" y="17812"/>
                  </a:cubicBezTo>
                  <a:close/>
                </a:path>
              </a:pathLst>
            </a:custGeom>
            <a:grpFill/>
            <a:ln w="9525" cap="flat">
              <a:noFill/>
              <a:prstDash val="solid"/>
              <a:miter/>
            </a:ln>
          </p:spPr>
          <p:txBody>
            <a:bodyPr rtlCol="0" anchor="ctr"/>
            <a:lstStyle/>
            <a:p>
              <a:endParaRPr lang="zh-CN" altLang="en-US"/>
            </a:p>
          </p:txBody>
        </p:sp>
        <p:sp>
          <p:nvSpPr>
            <p:cNvPr id="709" name="任意多边形: 形状 708"/>
            <p:cNvSpPr/>
            <p:nvPr/>
          </p:nvSpPr>
          <p:spPr>
            <a:xfrm>
              <a:off x="5646668" y="4167663"/>
              <a:ext cx="34145" cy="19335"/>
            </a:xfrm>
            <a:custGeom>
              <a:avLst/>
              <a:gdLst>
                <a:gd name="connsiteX0" fmla="*/ 14420 w 34145"/>
                <a:gd name="connsiteY0" fmla="*/ 19336 h 19335"/>
                <a:gd name="connsiteX1" fmla="*/ 33946 w 34145"/>
                <a:gd name="connsiteY1" fmla="*/ 9620 h 19335"/>
                <a:gd name="connsiteX2" fmla="*/ 19754 w 34145"/>
                <a:gd name="connsiteY2" fmla="*/ 0 h 19335"/>
                <a:gd name="connsiteX3" fmla="*/ 228 w 34145"/>
                <a:gd name="connsiteY3" fmla="*/ 9620 h 19335"/>
                <a:gd name="connsiteX4" fmla="*/ 14420 w 34145"/>
                <a:gd name="connsiteY4" fmla="*/ 19336 h 19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45" h="19335">
                  <a:moveTo>
                    <a:pt x="14420" y="19336"/>
                  </a:moveTo>
                  <a:cubicBezTo>
                    <a:pt x="23754" y="19336"/>
                    <a:pt x="32613" y="14954"/>
                    <a:pt x="33946" y="9620"/>
                  </a:cubicBezTo>
                  <a:cubicBezTo>
                    <a:pt x="35375" y="4286"/>
                    <a:pt x="28993" y="0"/>
                    <a:pt x="19754" y="0"/>
                  </a:cubicBezTo>
                  <a:cubicBezTo>
                    <a:pt x="10514" y="0"/>
                    <a:pt x="1751" y="4286"/>
                    <a:pt x="228" y="9620"/>
                  </a:cubicBezTo>
                  <a:cubicBezTo>
                    <a:pt x="-1296" y="14954"/>
                    <a:pt x="4990" y="19336"/>
                    <a:pt x="14420" y="19336"/>
                  </a:cubicBezTo>
                  <a:close/>
                </a:path>
              </a:pathLst>
            </a:custGeom>
            <a:grpFill/>
            <a:ln w="9525" cap="flat">
              <a:noFill/>
              <a:prstDash val="solid"/>
              <a:miter/>
            </a:ln>
          </p:spPr>
          <p:txBody>
            <a:bodyPr rtlCol="0" anchor="ctr"/>
            <a:lstStyle/>
            <a:p>
              <a:endParaRPr lang="zh-CN" altLang="en-US"/>
            </a:p>
          </p:txBody>
        </p:sp>
        <p:sp>
          <p:nvSpPr>
            <p:cNvPr id="710" name="任意多边形: 形状 709"/>
            <p:cNvSpPr/>
            <p:nvPr/>
          </p:nvSpPr>
          <p:spPr>
            <a:xfrm>
              <a:off x="5801387" y="4166901"/>
              <a:ext cx="36456" cy="20859"/>
            </a:xfrm>
            <a:custGeom>
              <a:avLst/>
              <a:gdLst>
                <a:gd name="connsiteX0" fmla="*/ 16577 w 36456"/>
                <a:gd name="connsiteY0" fmla="*/ 20860 h 20859"/>
                <a:gd name="connsiteX1" fmla="*/ 36389 w 36456"/>
                <a:gd name="connsiteY1" fmla="*/ 10382 h 20859"/>
                <a:gd name="connsiteX2" fmla="*/ 19815 w 36456"/>
                <a:gd name="connsiteY2" fmla="*/ 0 h 20859"/>
                <a:gd name="connsiteX3" fmla="*/ 99 w 36456"/>
                <a:gd name="connsiteY3" fmla="*/ 10382 h 20859"/>
                <a:gd name="connsiteX4" fmla="*/ 16577 w 36456"/>
                <a:gd name="connsiteY4" fmla="*/ 20860 h 20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56" h="20859">
                  <a:moveTo>
                    <a:pt x="16577" y="20860"/>
                  </a:moveTo>
                  <a:cubicBezTo>
                    <a:pt x="26673" y="20860"/>
                    <a:pt x="35532" y="16193"/>
                    <a:pt x="36389" y="10382"/>
                  </a:cubicBezTo>
                  <a:cubicBezTo>
                    <a:pt x="37246" y="4667"/>
                    <a:pt x="29816" y="0"/>
                    <a:pt x="19815" y="0"/>
                  </a:cubicBezTo>
                  <a:cubicBezTo>
                    <a:pt x="9909" y="0"/>
                    <a:pt x="1051" y="4572"/>
                    <a:pt x="99" y="10382"/>
                  </a:cubicBezTo>
                  <a:cubicBezTo>
                    <a:pt x="-949" y="16193"/>
                    <a:pt x="6480" y="20860"/>
                    <a:pt x="16577" y="20860"/>
                  </a:cubicBezTo>
                  <a:close/>
                </a:path>
              </a:pathLst>
            </a:custGeom>
            <a:grpFill/>
            <a:ln w="9525" cap="flat">
              <a:noFill/>
              <a:prstDash val="solid"/>
              <a:miter/>
            </a:ln>
          </p:spPr>
          <p:txBody>
            <a:bodyPr rtlCol="0" anchor="ctr"/>
            <a:lstStyle/>
            <a:p>
              <a:endParaRPr lang="zh-CN" altLang="en-US"/>
            </a:p>
          </p:txBody>
        </p:sp>
        <p:sp>
          <p:nvSpPr>
            <p:cNvPr id="711" name="任意多边形: 形状 710"/>
            <p:cNvSpPr/>
            <p:nvPr/>
          </p:nvSpPr>
          <p:spPr>
            <a:xfrm>
              <a:off x="5956831" y="4166711"/>
              <a:ext cx="37155" cy="21336"/>
            </a:xfrm>
            <a:custGeom>
              <a:avLst/>
              <a:gdLst>
                <a:gd name="connsiteX0" fmla="*/ 18200 w 37155"/>
                <a:gd name="connsiteY0" fmla="*/ 21336 h 21336"/>
                <a:gd name="connsiteX1" fmla="*/ 37155 w 37155"/>
                <a:gd name="connsiteY1" fmla="*/ 10573 h 21336"/>
                <a:gd name="connsiteX2" fmla="*/ 18867 w 37155"/>
                <a:gd name="connsiteY2" fmla="*/ 0 h 21336"/>
                <a:gd name="connsiteX3" fmla="*/ 7 w 37155"/>
                <a:gd name="connsiteY3" fmla="*/ 10573 h 21336"/>
                <a:gd name="connsiteX4" fmla="*/ 18200 w 37155"/>
                <a:gd name="connsiteY4" fmla="*/ 21336 h 21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55" h="21336">
                  <a:moveTo>
                    <a:pt x="18200" y="21336"/>
                  </a:moveTo>
                  <a:cubicBezTo>
                    <a:pt x="28582" y="21336"/>
                    <a:pt x="37060" y="16478"/>
                    <a:pt x="37155" y="10573"/>
                  </a:cubicBezTo>
                  <a:cubicBezTo>
                    <a:pt x="37250" y="4667"/>
                    <a:pt x="29059" y="0"/>
                    <a:pt x="18867" y="0"/>
                  </a:cubicBezTo>
                  <a:cubicBezTo>
                    <a:pt x="8675" y="0"/>
                    <a:pt x="198" y="4763"/>
                    <a:pt x="7" y="10573"/>
                  </a:cubicBezTo>
                  <a:cubicBezTo>
                    <a:pt x="-278" y="16478"/>
                    <a:pt x="7818" y="21336"/>
                    <a:pt x="18200" y="21336"/>
                  </a:cubicBezTo>
                  <a:close/>
                </a:path>
              </a:pathLst>
            </a:custGeom>
            <a:grpFill/>
            <a:ln w="9525" cap="flat">
              <a:noFill/>
              <a:prstDash val="solid"/>
              <a:miter/>
            </a:ln>
          </p:spPr>
          <p:txBody>
            <a:bodyPr rtlCol="0" anchor="ctr"/>
            <a:lstStyle/>
            <a:p>
              <a:endParaRPr lang="zh-CN" altLang="en-US"/>
            </a:p>
          </p:txBody>
        </p:sp>
        <p:sp>
          <p:nvSpPr>
            <p:cNvPr id="712" name="任意多边形: 形状 711"/>
            <p:cNvSpPr/>
            <p:nvPr/>
          </p:nvSpPr>
          <p:spPr>
            <a:xfrm>
              <a:off x="6112171" y="4166425"/>
              <a:ext cx="38063" cy="21812"/>
            </a:xfrm>
            <a:custGeom>
              <a:avLst/>
              <a:gdLst>
                <a:gd name="connsiteX0" fmla="*/ 20023 w 38063"/>
                <a:gd name="connsiteY0" fmla="*/ 21812 h 21812"/>
                <a:gd name="connsiteX1" fmla="*/ 38025 w 38063"/>
                <a:gd name="connsiteY1" fmla="*/ 10858 h 21812"/>
                <a:gd name="connsiteX2" fmla="*/ 18022 w 38063"/>
                <a:gd name="connsiteY2" fmla="*/ 0 h 21812"/>
                <a:gd name="connsiteX3" fmla="*/ 20 w 38063"/>
                <a:gd name="connsiteY3" fmla="*/ 10858 h 21812"/>
                <a:gd name="connsiteX4" fmla="*/ 20023 w 38063"/>
                <a:gd name="connsiteY4" fmla="*/ 21812 h 21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63" h="21812">
                  <a:moveTo>
                    <a:pt x="20023" y="21812"/>
                  </a:moveTo>
                  <a:cubicBezTo>
                    <a:pt x="30595" y="21812"/>
                    <a:pt x="38691" y="16859"/>
                    <a:pt x="38025" y="10858"/>
                  </a:cubicBezTo>
                  <a:cubicBezTo>
                    <a:pt x="37358" y="4858"/>
                    <a:pt x="28404" y="0"/>
                    <a:pt x="18022" y="0"/>
                  </a:cubicBezTo>
                  <a:cubicBezTo>
                    <a:pt x="7640" y="0"/>
                    <a:pt x="-456" y="4858"/>
                    <a:pt x="20" y="10858"/>
                  </a:cubicBezTo>
                  <a:cubicBezTo>
                    <a:pt x="496" y="16955"/>
                    <a:pt x="9450" y="21812"/>
                    <a:pt x="20023" y="21812"/>
                  </a:cubicBezTo>
                  <a:close/>
                </a:path>
              </a:pathLst>
            </a:custGeom>
            <a:grpFill/>
            <a:ln w="9525" cap="flat">
              <a:noFill/>
              <a:prstDash val="solid"/>
              <a:miter/>
            </a:ln>
          </p:spPr>
          <p:txBody>
            <a:bodyPr rtlCol="0" anchor="ctr"/>
            <a:lstStyle/>
            <a:p>
              <a:endParaRPr lang="zh-CN" altLang="en-US"/>
            </a:p>
          </p:txBody>
        </p:sp>
        <p:sp>
          <p:nvSpPr>
            <p:cNvPr id="713" name="任意多边形: 形状 712"/>
            <p:cNvSpPr/>
            <p:nvPr/>
          </p:nvSpPr>
          <p:spPr>
            <a:xfrm>
              <a:off x="6268283" y="4166711"/>
              <a:ext cx="37424" cy="21336"/>
            </a:xfrm>
            <a:custGeom>
              <a:avLst/>
              <a:gdLst>
                <a:gd name="connsiteX0" fmla="*/ 20978 w 37424"/>
                <a:gd name="connsiteY0" fmla="*/ 21336 h 21336"/>
                <a:gd name="connsiteX1" fmla="*/ 37266 w 37424"/>
                <a:gd name="connsiteY1" fmla="*/ 10573 h 21336"/>
                <a:gd name="connsiteX2" fmla="*/ 16406 w 37424"/>
                <a:gd name="connsiteY2" fmla="*/ 0 h 21336"/>
                <a:gd name="connsiteX3" fmla="*/ 119 w 37424"/>
                <a:gd name="connsiteY3" fmla="*/ 10573 h 21336"/>
                <a:gd name="connsiteX4" fmla="*/ 20978 w 37424"/>
                <a:gd name="connsiteY4" fmla="*/ 21336 h 21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24" h="21336">
                  <a:moveTo>
                    <a:pt x="20978" y="21336"/>
                  </a:moveTo>
                  <a:cubicBezTo>
                    <a:pt x="31361" y="21336"/>
                    <a:pt x="38600" y="16478"/>
                    <a:pt x="37266" y="10573"/>
                  </a:cubicBezTo>
                  <a:cubicBezTo>
                    <a:pt x="35933" y="4667"/>
                    <a:pt x="26598" y="0"/>
                    <a:pt x="16406" y="0"/>
                  </a:cubicBezTo>
                  <a:cubicBezTo>
                    <a:pt x="6215" y="0"/>
                    <a:pt x="-1024" y="4763"/>
                    <a:pt x="119" y="10573"/>
                  </a:cubicBezTo>
                  <a:cubicBezTo>
                    <a:pt x="1262" y="16478"/>
                    <a:pt x="10691" y="21336"/>
                    <a:pt x="20978" y="21336"/>
                  </a:cubicBezTo>
                  <a:close/>
                </a:path>
              </a:pathLst>
            </a:custGeom>
            <a:grpFill/>
            <a:ln w="9525" cap="flat">
              <a:noFill/>
              <a:prstDash val="solid"/>
              <a:miter/>
            </a:ln>
          </p:spPr>
          <p:txBody>
            <a:bodyPr rtlCol="0" anchor="ctr"/>
            <a:lstStyle/>
            <a:p>
              <a:endParaRPr lang="zh-CN" altLang="en-US"/>
            </a:p>
          </p:txBody>
        </p:sp>
        <p:sp>
          <p:nvSpPr>
            <p:cNvPr id="714" name="任意多边形: 形状 713"/>
            <p:cNvSpPr/>
            <p:nvPr/>
          </p:nvSpPr>
          <p:spPr>
            <a:xfrm>
              <a:off x="6424781" y="4167092"/>
              <a:ext cx="36079" cy="20383"/>
            </a:xfrm>
            <a:custGeom>
              <a:avLst/>
              <a:gdLst>
                <a:gd name="connsiteX0" fmla="*/ 21452 w 36079"/>
                <a:gd name="connsiteY0" fmla="*/ 20383 h 20383"/>
                <a:gd name="connsiteX1" fmla="*/ 35740 w 36079"/>
                <a:gd name="connsiteY1" fmla="*/ 10096 h 20383"/>
                <a:gd name="connsiteX2" fmla="*/ 14594 w 36079"/>
                <a:gd name="connsiteY2" fmla="*/ 0 h 20383"/>
                <a:gd name="connsiteX3" fmla="*/ 307 w 36079"/>
                <a:gd name="connsiteY3" fmla="*/ 10096 h 20383"/>
                <a:gd name="connsiteX4" fmla="*/ 21452 w 36079"/>
                <a:gd name="connsiteY4" fmla="*/ 20383 h 20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79" h="20383">
                  <a:moveTo>
                    <a:pt x="21452" y="20383"/>
                  </a:moveTo>
                  <a:cubicBezTo>
                    <a:pt x="31358" y="20383"/>
                    <a:pt x="37645" y="15811"/>
                    <a:pt x="35740" y="10096"/>
                  </a:cubicBezTo>
                  <a:cubicBezTo>
                    <a:pt x="33739" y="4477"/>
                    <a:pt x="24310" y="0"/>
                    <a:pt x="14594" y="0"/>
                  </a:cubicBezTo>
                  <a:cubicBezTo>
                    <a:pt x="4879" y="0"/>
                    <a:pt x="-1503" y="4477"/>
                    <a:pt x="307" y="10096"/>
                  </a:cubicBezTo>
                  <a:cubicBezTo>
                    <a:pt x="2117" y="15811"/>
                    <a:pt x="11642" y="20383"/>
                    <a:pt x="21452" y="20383"/>
                  </a:cubicBezTo>
                  <a:close/>
                </a:path>
              </a:pathLst>
            </a:custGeom>
            <a:grpFill/>
            <a:ln w="9525" cap="flat">
              <a:noFill/>
              <a:prstDash val="solid"/>
              <a:miter/>
            </a:ln>
          </p:spPr>
          <p:txBody>
            <a:bodyPr rtlCol="0" anchor="ctr"/>
            <a:lstStyle/>
            <a:p>
              <a:endParaRPr lang="zh-CN" altLang="en-US"/>
            </a:p>
          </p:txBody>
        </p:sp>
        <p:sp>
          <p:nvSpPr>
            <p:cNvPr id="715" name="任意多边形: 形状 714"/>
            <p:cNvSpPr/>
            <p:nvPr/>
          </p:nvSpPr>
          <p:spPr>
            <a:xfrm>
              <a:off x="6581221" y="4167663"/>
              <a:ext cx="34863" cy="19335"/>
            </a:xfrm>
            <a:custGeom>
              <a:avLst/>
              <a:gdLst>
                <a:gd name="connsiteX0" fmla="*/ 21889 w 34863"/>
                <a:gd name="connsiteY0" fmla="*/ 19336 h 19335"/>
                <a:gd name="connsiteX1" fmla="*/ 34272 w 34863"/>
                <a:gd name="connsiteY1" fmla="*/ 9620 h 19335"/>
                <a:gd name="connsiteX2" fmla="*/ 12936 w 34863"/>
                <a:gd name="connsiteY2" fmla="*/ 0 h 19335"/>
                <a:gd name="connsiteX3" fmla="*/ 553 w 34863"/>
                <a:gd name="connsiteY3" fmla="*/ 9620 h 19335"/>
                <a:gd name="connsiteX4" fmla="*/ 21889 w 34863"/>
                <a:gd name="connsiteY4" fmla="*/ 19336 h 19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63" h="19335">
                  <a:moveTo>
                    <a:pt x="21889" y="19336"/>
                  </a:moveTo>
                  <a:cubicBezTo>
                    <a:pt x="31224" y="19336"/>
                    <a:pt x="36748" y="14954"/>
                    <a:pt x="34272" y="9620"/>
                  </a:cubicBezTo>
                  <a:cubicBezTo>
                    <a:pt x="31700" y="4286"/>
                    <a:pt x="22175" y="0"/>
                    <a:pt x="12936" y="0"/>
                  </a:cubicBezTo>
                  <a:cubicBezTo>
                    <a:pt x="3696" y="0"/>
                    <a:pt x="-1828" y="4286"/>
                    <a:pt x="553" y="9620"/>
                  </a:cubicBezTo>
                  <a:cubicBezTo>
                    <a:pt x="2934" y="14954"/>
                    <a:pt x="12459" y="19336"/>
                    <a:pt x="21889" y="19336"/>
                  </a:cubicBezTo>
                  <a:close/>
                </a:path>
              </a:pathLst>
            </a:custGeom>
            <a:grpFill/>
            <a:ln w="9525" cap="flat">
              <a:noFill/>
              <a:prstDash val="solid"/>
              <a:miter/>
            </a:ln>
          </p:spPr>
          <p:txBody>
            <a:bodyPr rtlCol="0" anchor="ctr"/>
            <a:lstStyle/>
            <a:p>
              <a:endParaRPr lang="zh-CN" altLang="en-US"/>
            </a:p>
          </p:txBody>
        </p:sp>
        <p:sp>
          <p:nvSpPr>
            <p:cNvPr id="716" name="任意多边形: 形状 715"/>
            <p:cNvSpPr/>
            <p:nvPr/>
          </p:nvSpPr>
          <p:spPr>
            <a:xfrm>
              <a:off x="6737942" y="4168425"/>
              <a:ext cx="32847" cy="17811"/>
            </a:xfrm>
            <a:custGeom>
              <a:avLst/>
              <a:gdLst>
                <a:gd name="connsiteX0" fmla="*/ 21664 w 32847"/>
                <a:gd name="connsiteY0" fmla="*/ 17812 h 17811"/>
                <a:gd name="connsiteX1" fmla="*/ 31951 w 32847"/>
                <a:gd name="connsiteY1" fmla="*/ 8858 h 17811"/>
                <a:gd name="connsiteX2" fmla="*/ 11186 w 32847"/>
                <a:gd name="connsiteY2" fmla="*/ 0 h 17811"/>
                <a:gd name="connsiteX3" fmla="*/ 804 w 32847"/>
                <a:gd name="connsiteY3" fmla="*/ 8858 h 17811"/>
                <a:gd name="connsiteX4" fmla="*/ 21664 w 32847"/>
                <a:gd name="connsiteY4" fmla="*/ 17812 h 17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47" h="17811">
                  <a:moveTo>
                    <a:pt x="21664" y="17812"/>
                  </a:moveTo>
                  <a:cubicBezTo>
                    <a:pt x="30331" y="17812"/>
                    <a:pt x="34903" y="13811"/>
                    <a:pt x="31951" y="8858"/>
                  </a:cubicBezTo>
                  <a:cubicBezTo>
                    <a:pt x="28998" y="3905"/>
                    <a:pt x="19759" y="0"/>
                    <a:pt x="11186" y="0"/>
                  </a:cubicBezTo>
                  <a:cubicBezTo>
                    <a:pt x="2614" y="0"/>
                    <a:pt x="-1958" y="4000"/>
                    <a:pt x="804" y="8858"/>
                  </a:cubicBezTo>
                  <a:cubicBezTo>
                    <a:pt x="3661" y="13811"/>
                    <a:pt x="13091" y="17812"/>
                    <a:pt x="21664" y="17812"/>
                  </a:cubicBezTo>
                  <a:close/>
                </a:path>
              </a:pathLst>
            </a:custGeom>
            <a:grpFill/>
            <a:ln w="9525" cap="flat">
              <a:noFill/>
              <a:prstDash val="solid"/>
              <a:miter/>
            </a:ln>
          </p:spPr>
          <p:txBody>
            <a:bodyPr rtlCol="0" anchor="ctr"/>
            <a:lstStyle/>
            <a:p>
              <a:endParaRPr lang="zh-CN" altLang="en-US"/>
            </a:p>
          </p:txBody>
        </p:sp>
        <p:sp>
          <p:nvSpPr>
            <p:cNvPr id="717" name="任意多边形: 形状 716"/>
            <p:cNvSpPr/>
            <p:nvPr/>
          </p:nvSpPr>
          <p:spPr>
            <a:xfrm>
              <a:off x="6895641" y="4169663"/>
              <a:ext cx="28986" cy="15335"/>
            </a:xfrm>
            <a:custGeom>
              <a:avLst/>
              <a:gdLst>
                <a:gd name="connsiteX0" fmla="*/ 19985 w 28986"/>
                <a:gd name="connsiteY0" fmla="*/ 15335 h 15335"/>
                <a:gd name="connsiteX1" fmla="*/ 27891 w 28986"/>
                <a:gd name="connsiteY1" fmla="*/ 7620 h 15335"/>
                <a:gd name="connsiteX2" fmla="*/ 9031 w 28986"/>
                <a:gd name="connsiteY2" fmla="*/ 0 h 15335"/>
                <a:gd name="connsiteX3" fmla="*/ 1030 w 28986"/>
                <a:gd name="connsiteY3" fmla="*/ 7620 h 15335"/>
                <a:gd name="connsiteX4" fmla="*/ 19985 w 28986"/>
                <a:gd name="connsiteY4" fmla="*/ 15335 h 1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86" h="15335">
                  <a:moveTo>
                    <a:pt x="19985" y="15335"/>
                  </a:moveTo>
                  <a:cubicBezTo>
                    <a:pt x="27414" y="15335"/>
                    <a:pt x="30939" y="11906"/>
                    <a:pt x="27891" y="7620"/>
                  </a:cubicBezTo>
                  <a:cubicBezTo>
                    <a:pt x="24842" y="3334"/>
                    <a:pt x="16460" y="0"/>
                    <a:pt x="9031" y="0"/>
                  </a:cubicBezTo>
                  <a:cubicBezTo>
                    <a:pt x="1697" y="0"/>
                    <a:pt x="-1923" y="3429"/>
                    <a:pt x="1030" y="7620"/>
                  </a:cubicBezTo>
                  <a:cubicBezTo>
                    <a:pt x="4078" y="11906"/>
                    <a:pt x="12555" y="15335"/>
                    <a:pt x="19985" y="15335"/>
                  </a:cubicBezTo>
                  <a:close/>
                </a:path>
              </a:pathLst>
            </a:custGeom>
            <a:grpFill/>
            <a:ln w="9525" cap="flat">
              <a:noFill/>
              <a:prstDash val="solid"/>
              <a:miter/>
            </a:ln>
          </p:spPr>
          <p:txBody>
            <a:bodyPr rtlCol="0" anchor="ctr"/>
            <a:lstStyle/>
            <a:p>
              <a:endParaRPr lang="zh-CN" altLang="en-US"/>
            </a:p>
          </p:txBody>
        </p:sp>
        <p:sp>
          <p:nvSpPr>
            <p:cNvPr id="718" name="任意多边形: 形状 717"/>
            <p:cNvSpPr/>
            <p:nvPr/>
          </p:nvSpPr>
          <p:spPr>
            <a:xfrm>
              <a:off x="7053067" y="4170521"/>
              <a:ext cx="25836" cy="13430"/>
            </a:xfrm>
            <a:custGeom>
              <a:avLst/>
              <a:gdLst>
                <a:gd name="connsiteX0" fmla="*/ 18482 w 25836"/>
                <a:gd name="connsiteY0" fmla="*/ 13430 h 13430"/>
                <a:gd name="connsiteX1" fmla="*/ 24578 w 25836"/>
                <a:gd name="connsiteY1" fmla="*/ 6667 h 13430"/>
                <a:gd name="connsiteX2" fmla="*/ 7338 w 25836"/>
                <a:gd name="connsiteY2" fmla="*/ 0 h 13430"/>
                <a:gd name="connsiteX3" fmla="*/ 1242 w 25836"/>
                <a:gd name="connsiteY3" fmla="*/ 6667 h 13430"/>
                <a:gd name="connsiteX4" fmla="*/ 18482 w 25836"/>
                <a:gd name="connsiteY4" fmla="*/ 13430 h 13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36" h="13430">
                  <a:moveTo>
                    <a:pt x="18482" y="13430"/>
                  </a:moveTo>
                  <a:cubicBezTo>
                    <a:pt x="24959" y="13430"/>
                    <a:pt x="27626" y="10382"/>
                    <a:pt x="24578" y="6667"/>
                  </a:cubicBezTo>
                  <a:cubicBezTo>
                    <a:pt x="21435" y="2953"/>
                    <a:pt x="13720" y="0"/>
                    <a:pt x="7338" y="0"/>
                  </a:cubicBezTo>
                  <a:cubicBezTo>
                    <a:pt x="956" y="0"/>
                    <a:pt x="-1806" y="2953"/>
                    <a:pt x="1242" y="6667"/>
                  </a:cubicBezTo>
                  <a:cubicBezTo>
                    <a:pt x="4290" y="10477"/>
                    <a:pt x="12005" y="13430"/>
                    <a:pt x="18482" y="13430"/>
                  </a:cubicBezTo>
                  <a:close/>
                </a:path>
              </a:pathLst>
            </a:custGeom>
            <a:grpFill/>
            <a:ln w="9525" cap="flat">
              <a:noFill/>
              <a:prstDash val="solid"/>
              <a:miter/>
            </a:ln>
          </p:spPr>
          <p:txBody>
            <a:bodyPr rtlCol="0" anchor="ctr"/>
            <a:lstStyle/>
            <a:p>
              <a:endParaRPr lang="zh-CN" altLang="en-US"/>
            </a:p>
          </p:txBody>
        </p:sp>
        <p:sp>
          <p:nvSpPr>
            <p:cNvPr id="719" name="任意多边形: 形状 718"/>
            <p:cNvSpPr/>
            <p:nvPr/>
          </p:nvSpPr>
          <p:spPr>
            <a:xfrm>
              <a:off x="7211002" y="4171854"/>
              <a:ext cx="21609" cy="10858"/>
            </a:xfrm>
            <a:custGeom>
              <a:avLst/>
              <a:gdLst>
                <a:gd name="connsiteX0" fmla="*/ 15996 w 21609"/>
                <a:gd name="connsiteY0" fmla="*/ 10858 h 10858"/>
                <a:gd name="connsiteX1" fmla="*/ 20282 w 21609"/>
                <a:gd name="connsiteY1" fmla="*/ 5429 h 10858"/>
                <a:gd name="connsiteX2" fmla="*/ 5613 w 21609"/>
                <a:gd name="connsiteY2" fmla="*/ 0 h 10858"/>
                <a:gd name="connsiteX3" fmla="*/ 1327 w 21609"/>
                <a:gd name="connsiteY3" fmla="*/ 5429 h 10858"/>
                <a:gd name="connsiteX4" fmla="*/ 15996 w 21609"/>
                <a:gd name="connsiteY4" fmla="*/ 10858 h 10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9" h="10858">
                  <a:moveTo>
                    <a:pt x="15996" y="10858"/>
                  </a:moveTo>
                  <a:cubicBezTo>
                    <a:pt x="21235" y="10858"/>
                    <a:pt x="23139" y="8382"/>
                    <a:pt x="20282" y="5429"/>
                  </a:cubicBezTo>
                  <a:cubicBezTo>
                    <a:pt x="17425" y="2381"/>
                    <a:pt x="10852" y="0"/>
                    <a:pt x="5613" y="0"/>
                  </a:cubicBezTo>
                  <a:cubicBezTo>
                    <a:pt x="375" y="0"/>
                    <a:pt x="-1530" y="2476"/>
                    <a:pt x="1327" y="5429"/>
                  </a:cubicBezTo>
                  <a:cubicBezTo>
                    <a:pt x="4089" y="8477"/>
                    <a:pt x="10757" y="10858"/>
                    <a:pt x="15996" y="10858"/>
                  </a:cubicBezTo>
                  <a:close/>
                </a:path>
              </a:pathLst>
            </a:custGeom>
            <a:grpFill/>
            <a:ln w="9525" cap="flat">
              <a:noFill/>
              <a:prstDash val="solid"/>
              <a:miter/>
            </a:ln>
          </p:spPr>
          <p:txBody>
            <a:bodyPr rtlCol="0" anchor="ctr"/>
            <a:lstStyle/>
            <a:p>
              <a:endParaRPr lang="zh-CN" altLang="en-US"/>
            </a:p>
          </p:txBody>
        </p:sp>
        <p:sp>
          <p:nvSpPr>
            <p:cNvPr id="720" name="任意多边形: 形状 719"/>
            <p:cNvSpPr/>
            <p:nvPr/>
          </p:nvSpPr>
          <p:spPr>
            <a:xfrm>
              <a:off x="7368402" y="4172807"/>
              <a:ext cx="18275" cy="8953"/>
            </a:xfrm>
            <a:custGeom>
              <a:avLst/>
              <a:gdLst>
                <a:gd name="connsiteX0" fmla="*/ 13948 w 18275"/>
                <a:gd name="connsiteY0" fmla="*/ 8954 h 8953"/>
                <a:gd name="connsiteX1" fmla="*/ 16901 w 18275"/>
                <a:gd name="connsiteY1" fmla="*/ 4477 h 8953"/>
                <a:gd name="connsiteX2" fmla="*/ 4328 w 18275"/>
                <a:gd name="connsiteY2" fmla="*/ 0 h 8953"/>
                <a:gd name="connsiteX3" fmla="*/ 1375 w 18275"/>
                <a:gd name="connsiteY3" fmla="*/ 4477 h 8953"/>
                <a:gd name="connsiteX4" fmla="*/ 13948 w 18275"/>
                <a:gd name="connsiteY4" fmla="*/ 8954 h 8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5" h="8953">
                  <a:moveTo>
                    <a:pt x="13948" y="8954"/>
                  </a:moveTo>
                  <a:cubicBezTo>
                    <a:pt x="18234" y="8954"/>
                    <a:pt x="19568" y="6953"/>
                    <a:pt x="16901" y="4477"/>
                  </a:cubicBezTo>
                  <a:cubicBezTo>
                    <a:pt x="14234" y="2000"/>
                    <a:pt x="8614" y="0"/>
                    <a:pt x="4328" y="0"/>
                  </a:cubicBezTo>
                  <a:cubicBezTo>
                    <a:pt x="41" y="0"/>
                    <a:pt x="-1292" y="2000"/>
                    <a:pt x="1375" y="4477"/>
                  </a:cubicBezTo>
                  <a:cubicBezTo>
                    <a:pt x="4042" y="6953"/>
                    <a:pt x="9662" y="8954"/>
                    <a:pt x="13948" y="8954"/>
                  </a:cubicBezTo>
                  <a:close/>
                </a:path>
              </a:pathLst>
            </a:custGeom>
            <a:grpFill/>
            <a:ln w="9525" cap="flat">
              <a:noFill/>
              <a:prstDash val="solid"/>
              <a:miter/>
            </a:ln>
          </p:spPr>
          <p:txBody>
            <a:bodyPr rtlCol="0" anchor="ctr"/>
            <a:lstStyle/>
            <a:p>
              <a:endParaRPr lang="zh-CN" altLang="en-US"/>
            </a:p>
          </p:txBody>
        </p:sp>
        <p:sp>
          <p:nvSpPr>
            <p:cNvPr id="721" name="任意多边形: 形状 720"/>
            <p:cNvSpPr/>
            <p:nvPr/>
          </p:nvSpPr>
          <p:spPr>
            <a:xfrm>
              <a:off x="7526478" y="4174045"/>
              <a:ext cx="13713" cy="6476"/>
            </a:xfrm>
            <a:custGeom>
              <a:avLst/>
              <a:gdLst>
                <a:gd name="connsiteX0" fmla="*/ 10749 w 13713"/>
                <a:gd name="connsiteY0" fmla="*/ 6477 h 6476"/>
                <a:gd name="connsiteX1" fmla="*/ 12464 w 13713"/>
                <a:gd name="connsiteY1" fmla="*/ 3238 h 6476"/>
                <a:gd name="connsiteX2" fmla="*/ 2939 w 13713"/>
                <a:gd name="connsiteY2" fmla="*/ 0 h 6476"/>
                <a:gd name="connsiteX3" fmla="*/ 1224 w 13713"/>
                <a:gd name="connsiteY3" fmla="*/ 3238 h 6476"/>
                <a:gd name="connsiteX4" fmla="*/ 10749 w 13713"/>
                <a:gd name="connsiteY4" fmla="*/ 6477 h 6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3" h="6476">
                  <a:moveTo>
                    <a:pt x="10749" y="6477"/>
                  </a:moveTo>
                  <a:cubicBezTo>
                    <a:pt x="13893" y="6477"/>
                    <a:pt x="14654" y="5048"/>
                    <a:pt x="12464" y="3238"/>
                  </a:cubicBezTo>
                  <a:cubicBezTo>
                    <a:pt x="10273" y="1429"/>
                    <a:pt x="6082" y="0"/>
                    <a:pt x="2939" y="0"/>
                  </a:cubicBezTo>
                  <a:cubicBezTo>
                    <a:pt x="-109" y="0"/>
                    <a:pt x="-967" y="1429"/>
                    <a:pt x="1224" y="3238"/>
                  </a:cubicBezTo>
                  <a:cubicBezTo>
                    <a:pt x="3415" y="5048"/>
                    <a:pt x="7606" y="6477"/>
                    <a:pt x="10749" y="6477"/>
                  </a:cubicBezTo>
                  <a:close/>
                </a:path>
              </a:pathLst>
            </a:custGeom>
            <a:grpFill/>
            <a:ln w="9525" cap="flat">
              <a:noFill/>
              <a:prstDash val="solid"/>
              <a:miter/>
            </a:ln>
          </p:spPr>
          <p:txBody>
            <a:bodyPr rtlCol="0" anchor="ctr"/>
            <a:lstStyle/>
            <a:p>
              <a:endParaRPr lang="zh-CN" altLang="en-US"/>
            </a:p>
          </p:txBody>
        </p:sp>
        <p:sp>
          <p:nvSpPr>
            <p:cNvPr id="722" name="任意多边形: 形状 721"/>
            <p:cNvSpPr/>
            <p:nvPr/>
          </p:nvSpPr>
          <p:spPr>
            <a:xfrm>
              <a:off x="7684249" y="4174998"/>
              <a:ext cx="9802" cy="4476"/>
            </a:xfrm>
            <a:custGeom>
              <a:avLst/>
              <a:gdLst>
                <a:gd name="connsiteX0" fmla="*/ 7854 w 9802"/>
                <a:gd name="connsiteY0" fmla="*/ 4477 h 4476"/>
                <a:gd name="connsiteX1" fmla="*/ 8807 w 9802"/>
                <a:gd name="connsiteY1" fmla="*/ 2286 h 4476"/>
                <a:gd name="connsiteX2" fmla="*/ 1949 w 9802"/>
                <a:gd name="connsiteY2" fmla="*/ 0 h 4476"/>
                <a:gd name="connsiteX3" fmla="*/ 996 w 9802"/>
                <a:gd name="connsiteY3" fmla="*/ 2286 h 4476"/>
                <a:gd name="connsiteX4" fmla="*/ 7854 w 9802"/>
                <a:gd name="connsiteY4" fmla="*/ 4477 h 4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2" h="4476">
                  <a:moveTo>
                    <a:pt x="7854" y="4477"/>
                  </a:moveTo>
                  <a:cubicBezTo>
                    <a:pt x="10045" y="4477"/>
                    <a:pt x="10426" y="3429"/>
                    <a:pt x="8807" y="2286"/>
                  </a:cubicBezTo>
                  <a:cubicBezTo>
                    <a:pt x="7187" y="1048"/>
                    <a:pt x="4139" y="0"/>
                    <a:pt x="1949" y="0"/>
                  </a:cubicBezTo>
                  <a:cubicBezTo>
                    <a:pt x="-242" y="0"/>
                    <a:pt x="-623" y="952"/>
                    <a:pt x="996" y="2286"/>
                  </a:cubicBezTo>
                  <a:cubicBezTo>
                    <a:pt x="2615" y="3524"/>
                    <a:pt x="5663" y="4477"/>
                    <a:pt x="7854" y="4477"/>
                  </a:cubicBezTo>
                  <a:close/>
                </a:path>
              </a:pathLst>
            </a:custGeom>
            <a:grpFill/>
            <a:ln w="9525" cap="flat">
              <a:noFill/>
              <a:prstDash val="solid"/>
              <a:miter/>
            </a:ln>
          </p:spPr>
          <p:txBody>
            <a:bodyPr rtlCol="0" anchor="ctr"/>
            <a:lstStyle/>
            <a:p>
              <a:endParaRPr lang="zh-CN" altLang="en-US"/>
            </a:p>
          </p:txBody>
        </p:sp>
        <p:sp>
          <p:nvSpPr>
            <p:cNvPr id="723" name="任意多边形: 形状 722"/>
            <p:cNvSpPr/>
            <p:nvPr/>
          </p:nvSpPr>
          <p:spPr>
            <a:xfrm>
              <a:off x="7842053" y="4176045"/>
              <a:ext cx="5662" cy="2476"/>
            </a:xfrm>
            <a:custGeom>
              <a:avLst/>
              <a:gdLst>
                <a:gd name="connsiteX0" fmla="*/ 4641 w 5662"/>
                <a:gd name="connsiteY0" fmla="*/ 2477 h 2476"/>
                <a:gd name="connsiteX1" fmla="*/ 5022 w 5662"/>
                <a:gd name="connsiteY1" fmla="*/ 1238 h 2476"/>
                <a:gd name="connsiteX2" fmla="*/ 1022 w 5662"/>
                <a:gd name="connsiteY2" fmla="*/ 0 h 2476"/>
                <a:gd name="connsiteX3" fmla="*/ 641 w 5662"/>
                <a:gd name="connsiteY3" fmla="*/ 1238 h 2476"/>
                <a:gd name="connsiteX4" fmla="*/ 4641 w 5662"/>
                <a:gd name="connsiteY4" fmla="*/ 2477 h 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2" h="2476">
                  <a:moveTo>
                    <a:pt x="4641" y="2477"/>
                  </a:moveTo>
                  <a:cubicBezTo>
                    <a:pt x="5879" y="2477"/>
                    <a:pt x="5975" y="1905"/>
                    <a:pt x="5022" y="1238"/>
                  </a:cubicBezTo>
                  <a:cubicBezTo>
                    <a:pt x="4070" y="572"/>
                    <a:pt x="2260" y="0"/>
                    <a:pt x="1022" y="0"/>
                  </a:cubicBezTo>
                  <a:cubicBezTo>
                    <a:pt x="-216" y="0"/>
                    <a:pt x="-312" y="572"/>
                    <a:pt x="641" y="1238"/>
                  </a:cubicBezTo>
                  <a:cubicBezTo>
                    <a:pt x="1688" y="1905"/>
                    <a:pt x="3498" y="2477"/>
                    <a:pt x="4641" y="2477"/>
                  </a:cubicBezTo>
                  <a:close/>
                </a:path>
              </a:pathLst>
            </a:custGeom>
            <a:grpFill/>
            <a:ln w="9525" cap="flat">
              <a:noFill/>
              <a:prstDash val="solid"/>
              <a:miter/>
            </a:ln>
          </p:spPr>
          <p:txBody>
            <a:bodyPr rtlCol="0" anchor="ctr"/>
            <a:lstStyle/>
            <a:p>
              <a:endParaRPr lang="zh-CN" altLang="en-US"/>
            </a:p>
          </p:txBody>
        </p:sp>
        <p:sp>
          <p:nvSpPr>
            <p:cNvPr id="724" name="任意多边形: 形状 723"/>
            <p:cNvSpPr/>
            <p:nvPr/>
          </p:nvSpPr>
          <p:spPr>
            <a:xfrm>
              <a:off x="7999581" y="4176807"/>
              <a:ext cx="2264" cy="952"/>
            </a:xfrm>
            <a:custGeom>
              <a:avLst/>
              <a:gdLst>
                <a:gd name="connsiteX0" fmla="*/ 1894 w 2264"/>
                <a:gd name="connsiteY0" fmla="*/ 953 h 952"/>
                <a:gd name="connsiteX1" fmla="*/ 1989 w 2264"/>
                <a:gd name="connsiteY1" fmla="*/ 476 h 952"/>
                <a:gd name="connsiteX2" fmla="*/ 370 w 2264"/>
                <a:gd name="connsiteY2" fmla="*/ 0 h 952"/>
                <a:gd name="connsiteX3" fmla="*/ 275 w 2264"/>
                <a:gd name="connsiteY3" fmla="*/ 476 h 952"/>
                <a:gd name="connsiteX4" fmla="*/ 1894 w 2264"/>
                <a:gd name="connsiteY4" fmla="*/ 953 h 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4" h="952">
                  <a:moveTo>
                    <a:pt x="1894" y="953"/>
                  </a:moveTo>
                  <a:cubicBezTo>
                    <a:pt x="2370" y="953"/>
                    <a:pt x="2370" y="762"/>
                    <a:pt x="1989" y="476"/>
                  </a:cubicBezTo>
                  <a:cubicBezTo>
                    <a:pt x="1608" y="191"/>
                    <a:pt x="846" y="0"/>
                    <a:pt x="370" y="0"/>
                  </a:cubicBezTo>
                  <a:cubicBezTo>
                    <a:pt x="-106" y="0"/>
                    <a:pt x="-106" y="191"/>
                    <a:pt x="275" y="476"/>
                  </a:cubicBezTo>
                  <a:cubicBezTo>
                    <a:pt x="751" y="762"/>
                    <a:pt x="1418" y="953"/>
                    <a:pt x="1894" y="953"/>
                  </a:cubicBezTo>
                  <a:close/>
                </a:path>
              </a:pathLst>
            </a:custGeom>
            <a:grpFill/>
            <a:ln w="9525" cap="flat">
              <a:noFill/>
              <a:prstDash val="solid"/>
              <a:miter/>
            </a:ln>
          </p:spPr>
          <p:txBody>
            <a:bodyPr rtlCol="0" anchor="ctr"/>
            <a:lstStyle/>
            <a:p>
              <a:endParaRPr lang="zh-CN" altLang="en-US"/>
            </a:p>
          </p:txBody>
        </p:sp>
        <p:sp>
          <p:nvSpPr>
            <p:cNvPr id="725" name="任意多边形: 形状 724"/>
            <p:cNvSpPr/>
            <p:nvPr/>
          </p:nvSpPr>
          <p:spPr>
            <a:xfrm>
              <a:off x="4043372" y="4273296"/>
              <a:ext cx="1180" cy="571"/>
            </a:xfrm>
            <a:custGeom>
              <a:avLst/>
              <a:gdLst>
                <a:gd name="connsiteX0" fmla="*/ 180 w 1180"/>
                <a:gd name="connsiteY0" fmla="*/ 571 h 571"/>
                <a:gd name="connsiteX1" fmla="*/ 1038 w 1180"/>
                <a:gd name="connsiteY1" fmla="*/ 286 h 571"/>
                <a:gd name="connsiteX2" fmla="*/ 1038 w 1180"/>
                <a:gd name="connsiteY2" fmla="*/ 0 h 571"/>
                <a:gd name="connsiteX3" fmla="*/ 180 w 1180"/>
                <a:gd name="connsiteY3" fmla="*/ 286 h 571"/>
                <a:gd name="connsiteX4" fmla="*/ 180 w 1180"/>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 h="571">
                  <a:moveTo>
                    <a:pt x="180" y="571"/>
                  </a:moveTo>
                  <a:cubicBezTo>
                    <a:pt x="466" y="571"/>
                    <a:pt x="847" y="476"/>
                    <a:pt x="1038" y="286"/>
                  </a:cubicBezTo>
                  <a:cubicBezTo>
                    <a:pt x="1228" y="95"/>
                    <a:pt x="1228" y="0"/>
                    <a:pt x="1038" y="0"/>
                  </a:cubicBezTo>
                  <a:cubicBezTo>
                    <a:pt x="752" y="0"/>
                    <a:pt x="371" y="95"/>
                    <a:pt x="180" y="286"/>
                  </a:cubicBezTo>
                  <a:cubicBezTo>
                    <a:pt x="-105" y="381"/>
                    <a:pt x="-10" y="571"/>
                    <a:pt x="180" y="571"/>
                  </a:cubicBezTo>
                  <a:close/>
                </a:path>
              </a:pathLst>
            </a:custGeom>
            <a:grpFill/>
            <a:ln w="9525" cap="flat">
              <a:noFill/>
              <a:prstDash val="solid"/>
              <a:miter/>
            </a:ln>
          </p:spPr>
          <p:txBody>
            <a:bodyPr rtlCol="0" anchor="ctr"/>
            <a:lstStyle/>
            <a:p>
              <a:endParaRPr lang="zh-CN" altLang="en-US"/>
            </a:p>
          </p:txBody>
        </p:sp>
        <p:sp>
          <p:nvSpPr>
            <p:cNvPr id="726" name="任意多边形: 形状 725"/>
            <p:cNvSpPr/>
            <p:nvPr/>
          </p:nvSpPr>
          <p:spPr>
            <a:xfrm>
              <a:off x="4209872" y="4272724"/>
              <a:ext cx="3662" cy="1714"/>
            </a:xfrm>
            <a:custGeom>
              <a:avLst/>
              <a:gdLst>
                <a:gd name="connsiteX0" fmla="*/ 653 w 3662"/>
                <a:gd name="connsiteY0" fmla="*/ 1715 h 1714"/>
                <a:gd name="connsiteX1" fmla="*/ 3225 w 3662"/>
                <a:gd name="connsiteY1" fmla="*/ 858 h 1714"/>
                <a:gd name="connsiteX2" fmla="*/ 2939 w 3662"/>
                <a:gd name="connsiteY2" fmla="*/ 0 h 1714"/>
                <a:gd name="connsiteX3" fmla="*/ 367 w 3662"/>
                <a:gd name="connsiteY3" fmla="*/ 858 h 1714"/>
                <a:gd name="connsiteX4" fmla="*/ 653 w 3662"/>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2" h="1714">
                  <a:moveTo>
                    <a:pt x="653" y="1715"/>
                  </a:moveTo>
                  <a:cubicBezTo>
                    <a:pt x="1415" y="1715"/>
                    <a:pt x="2558" y="1334"/>
                    <a:pt x="3225" y="858"/>
                  </a:cubicBezTo>
                  <a:cubicBezTo>
                    <a:pt x="3892" y="381"/>
                    <a:pt x="3796" y="0"/>
                    <a:pt x="2939" y="0"/>
                  </a:cubicBezTo>
                  <a:cubicBezTo>
                    <a:pt x="2177" y="0"/>
                    <a:pt x="1034" y="381"/>
                    <a:pt x="367" y="858"/>
                  </a:cubicBezTo>
                  <a:cubicBezTo>
                    <a:pt x="-204" y="1334"/>
                    <a:pt x="-109" y="1715"/>
                    <a:pt x="653" y="1715"/>
                  </a:cubicBezTo>
                  <a:close/>
                </a:path>
              </a:pathLst>
            </a:custGeom>
            <a:grpFill/>
            <a:ln w="9525" cap="flat">
              <a:noFill/>
              <a:prstDash val="solid"/>
              <a:miter/>
            </a:ln>
          </p:spPr>
          <p:txBody>
            <a:bodyPr rtlCol="0" anchor="ctr"/>
            <a:lstStyle/>
            <a:p>
              <a:endParaRPr lang="zh-CN" altLang="en-US"/>
            </a:p>
          </p:txBody>
        </p:sp>
        <p:sp>
          <p:nvSpPr>
            <p:cNvPr id="727" name="任意多边形: 形状 726"/>
            <p:cNvSpPr/>
            <p:nvPr/>
          </p:nvSpPr>
          <p:spPr>
            <a:xfrm>
              <a:off x="4375902" y="4271867"/>
              <a:ext cx="6962" cy="3429"/>
            </a:xfrm>
            <a:custGeom>
              <a:avLst/>
              <a:gdLst>
                <a:gd name="connsiteX0" fmla="*/ 1406 w 6962"/>
                <a:gd name="connsiteY0" fmla="*/ 3429 h 3429"/>
                <a:gd name="connsiteX1" fmla="*/ 6264 w 6962"/>
                <a:gd name="connsiteY1" fmla="*/ 1715 h 3429"/>
                <a:gd name="connsiteX2" fmla="*/ 5597 w 6962"/>
                <a:gd name="connsiteY2" fmla="*/ 0 h 3429"/>
                <a:gd name="connsiteX3" fmla="*/ 739 w 6962"/>
                <a:gd name="connsiteY3" fmla="*/ 1715 h 3429"/>
                <a:gd name="connsiteX4" fmla="*/ 1406 w 6962"/>
                <a:gd name="connsiteY4" fmla="*/ 3429 h 3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2" h="3429">
                  <a:moveTo>
                    <a:pt x="1406" y="3429"/>
                  </a:moveTo>
                  <a:cubicBezTo>
                    <a:pt x="2930" y="3429"/>
                    <a:pt x="5121" y="2667"/>
                    <a:pt x="6264" y="1715"/>
                  </a:cubicBezTo>
                  <a:cubicBezTo>
                    <a:pt x="7407" y="762"/>
                    <a:pt x="7121" y="0"/>
                    <a:pt x="5597" y="0"/>
                  </a:cubicBezTo>
                  <a:cubicBezTo>
                    <a:pt x="4073" y="0"/>
                    <a:pt x="1882" y="762"/>
                    <a:pt x="739" y="1715"/>
                  </a:cubicBezTo>
                  <a:cubicBezTo>
                    <a:pt x="-499" y="2667"/>
                    <a:pt x="-118" y="3429"/>
                    <a:pt x="1406" y="3429"/>
                  </a:cubicBezTo>
                  <a:close/>
                </a:path>
              </a:pathLst>
            </a:custGeom>
            <a:grpFill/>
            <a:ln w="9525" cap="flat">
              <a:noFill/>
              <a:prstDash val="solid"/>
              <a:miter/>
            </a:ln>
          </p:spPr>
          <p:txBody>
            <a:bodyPr rtlCol="0" anchor="ctr"/>
            <a:lstStyle/>
            <a:p>
              <a:endParaRPr lang="zh-CN" altLang="en-US"/>
            </a:p>
          </p:txBody>
        </p:sp>
        <p:sp>
          <p:nvSpPr>
            <p:cNvPr id="728" name="任意多边形: 形状 727"/>
            <p:cNvSpPr/>
            <p:nvPr/>
          </p:nvSpPr>
          <p:spPr>
            <a:xfrm>
              <a:off x="4541450" y="4270724"/>
              <a:ext cx="11210" cy="5715"/>
            </a:xfrm>
            <a:custGeom>
              <a:avLst/>
              <a:gdLst>
                <a:gd name="connsiteX0" fmla="*/ 2450 w 11210"/>
                <a:gd name="connsiteY0" fmla="*/ 5715 h 5715"/>
                <a:gd name="connsiteX1" fmla="*/ 10261 w 11210"/>
                <a:gd name="connsiteY1" fmla="*/ 2858 h 5715"/>
                <a:gd name="connsiteX2" fmla="*/ 8737 w 11210"/>
                <a:gd name="connsiteY2" fmla="*/ 0 h 5715"/>
                <a:gd name="connsiteX3" fmla="*/ 1022 w 11210"/>
                <a:gd name="connsiteY3" fmla="*/ 2858 h 5715"/>
                <a:gd name="connsiteX4" fmla="*/ 2450 w 11210"/>
                <a:gd name="connsiteY4" fmla="*/ 5715 h 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10" h="5715">
                  <a:moveTo>
                    <a:pt x="2450" y="5715"/>
                  </a:moveTo>
                  <a:cubicBezTo>
                    <a:pt x="5022" y="5715"/>
                    <a:pt x="8546" y="4381"/>
                    <a:pt x="10261" y="2858"/>
                  </a:cubicBezTo>
                  <a:cubicBezTo>
                    <a:pt x="11975" y="1238"/>
                    <a:pt x="11309" y="0"/>
                    <a:pt x="8737" y="0"/>
                  </a:cubicBezTo>
                  <a:cubicBezTo>
                    <a:pt x="6165" y="0"/>
                    <a:pt x="2736" y="1238"/>
                    <a:pt x="1022" y="2858"/>
                  </a:cubicBezTo>
                  <a:cubicBezTo>
                    <a:pt x="-788" y="4381"/>
                    <a:pt x="-121" y="5715"/>
                    <a:pt x="2450" y="5715"/>
                  </a:cubicBezTo>
                  <a:close/>
                </a:path>
              </a:pathLst>
            </a:custGeom>
            <a:grpFill/>
            <a:ln w="9525" cap="flat">
              <a:noFill/>
              <a:prstDash val="solid"/>
              <a:miter/>
            </a:ln>
          </p:spPr>
          <p:txBody>
            <a:bodyPr rtlCol="0" anchor="ctr"/>
            <a:lstStyle/>
            <a:p>
              <a:endParaRPr lang="zh-CN" altLang="en-US"/>
            </a:p>
          </p:txBody>
        </p:sp>
        <p:sp>
          <p:nvSpPr>
            <p:cNvPr id="729" name="任意多边形: 形状 728"/>
            <p:cNvSpPr/>
            <p:nvPr/>
          </p:nvSpPr>
          <p:spPr>
            <a:xfrm>
              <a:off x="4707695" y="4269866"/>
              <a:ext cx="14072" cy="7429"/>
            </a:xfrm>
            <a:custGeom>
              <a:avLst/>
              <a:gdLst>
                <a:gd name="connsiteX0" fmla="*/ 3464 w 14072"/>
                <a:gd name="connsiteY0" fmla="*/ 7429 h 7429"/>
                <a:gd name="connsiteX1" fmla="*/ 13085 w 14072"/>
                <a:gd name="connsiteY1" fmla="*/ 3715 h 7429"/>
                <a:gd name="connsiteX2" fmla="*/ 10608 w 14072"/>
                <a:gd name="connsiteY2" fmla="*/ 0 h 7429"/>
                <a:gd name="connsiteX3" fmla="*/ 988 w 14072"/>
                <a:gd name="connsiteY3" fmla="*/ 3715 h 7429"/>
                <a:gd name="connsiteX4" fmla="*/ 3464 w 14072"/>
                <a:gd name="connsiteY4" fmla="*/ 7429 h 7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72" h="7429">
                  <a:moveTo>
                    <a:pt x="3464" y="7429"/>
                  </a:moveTo>
                  <a:cubicBezTo>
                    <a:pt x="6798" y="7429"/>
                    <a:pt x="11084" y="5715"/>
                    <a:pt x="13085" y="3715"/>
                  </a:cubicBezTo>
                  <a:cubicBezTo>
                    <a:pt x="15085" y="1619"/>
                    <a:pt x="13942" y="0"/>
                    <a:pt x="10608" y="0"/>
                  </a:cubicBezTo>
                  <a:cubicBezTo>
                    <a:pt x="7274" y="0"/>
                    <a:pt x="2988" y="1619"/>
                    <a:pt x="988" y="3715"/>
                  </a:cubicBezTo>
                  <a:cubicBezTo>
                    <a:pt x="-1012" y="5715"/>
                    <a:pt x="131" y="7429"/>
                    <a:pt x="3464" y="7429"/>
                  </a:cubicBezTo>
                  <a:close/>
                </a:path>
              </a:pathLst>
            </a:custGeom>
            <a:grpFill/>
            <a:ln w="9525" cap="flat">
              <a:noFill/>
              <a:prstDash val="solid"/>
              <a:miter/>
            </a:ln>
          </p:spPr>
          <p:txBody>
            <a:bodyPr rtlCol="0" anchor="ctr"/>
            <a:lstStyle/>
            <a:p>
              <a:endParaRPr lang="zh-CN" altLang="en-US"/>
            </a:p>
          </p:txBody>
        </p:sp>
        <p:sp>
          <p:nvSpPr>
            <p:cNvPr id="730" name="任意多边形: 形状 729"/>
            <p:cNvSpPr/>
            <p:nvPr/>
          </p:nvSpPr>
          <p:spPr>
            <a:xfrm>
              <a:off x="4873500" y="4268724"/>
              <a:ext cx="17820" cy="9715"/>
            </a:xfrm>
            <a:custGeom>
              <a:avLst/>
              <a:gdLst>
                <a:gd name="connsiteX0" fmla="*/ 4823 w 17820"/>
                <a:gd name="connsiteY0" fmla="*/ 9715 h 9715"/>
                <a:gd name="connsiteX1" fmla="*/ 16825 w 17820"/>
                <a:gd name="connsiteY1" fmla="*/ 4858 h 9715"/>
                <a:gd name="connsiteX2" fmla="*/ 13015 w 17820"/>
                <a:gd name="connsiteY2" fmla="*/ 0 h 9715"/>
                <a:gd name="connsiteX3" fmla="*/ 1013 w 17820"/>
                <a:gd name="connsiteY3" fmla="*/ 4858 h 9715"/>
                <a:gd name="connsiteX4" fmla="*/ 4823 w 17820"/>
                <a:gd name="connsiteY4" fmla="*/ 9715 h 9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20" h="9715">
                  <a:moveTo>
                    <a:pt x="4823" y="9715"/>
                  </a:moveTo>
                  <a:cubicBezTo>
                    <a:pt x="9205" y="9715"/>
                    <a:pt x="14539" y="7525"/>
                    <a:pt x="16825" y="4858"/>
                  </a:cubicBezTo>
                  <a:cubicBezTo>
                    <a:pt x="19111" y="2191"/>
                    <a:pt x="17301" y="0"/>
                    <a:pt x="13015" y="0"/>
                  </a:cubicBezTo>
                  <a:cubicBezTo>
                    <a:pt x="8729" y="0"/>
                    <a:pt x="3299" y="2191"/>
                    <a:pt x="1013" y="4858"/>
                  </a:cubicBezTo>
                  <a:cubicBezTo>
                    <a:pt x="-1273" y="7525"/>
                    <a:pt x="442" y="9715"/>
                    <a:pt x="4823" y="9715"/>
                  </a:cubicBezTo>
                  <a:close/>
                </a:path>
              </a:pathLst>
            </a:custGeom>
            <a:grpFill/>
            <a:ln w="9525" cap="flat">
              <a:noFill/>
              <a:prstDash val="solid"/>
              <a:miter/>
            </a:ln>
          </p:spPr>
          <p:txBody>
            <a:bodyPr rtlCol="0" anchor="ctr"/>
            <a:lstStyle/>
            <a:p>
              <a:endParaRPr lang="zh-CN" altLang="en-US"/>
            </a:p>
          </p:txBody>
        </p:sp>
        <p:sp>
          <p:nvSpPr>
            <p:cNvPr id="731" name="任意多边形: 形状 730"/>
            <p:cNvSpPr/>
            <p:nvPr/>
          </p:nvSpPr>
          <p:spPr>
            <a:xfrm>
              <a:off x="5039421" y="4267485"/>
              <a:ext cx="21353" cy="12096"/>
            </a:xfrm>
            <a:custGeom>
              <a:avLst/>
              <a:gdLst>
                <a:gd name="connsiteX0" fmla="*/ 6351 w 21353"/>
                <a:gd name="connsiteY0" fmla="*/ 12097 h 12096"/>
                <a:gd name="connsiteX1" fmla="*/ 20448 w 21353"/>
                <a:gd name="connsiteY1" fmla="*/ 6001 h 12096"/>
                <a:gd name="connsiteX2" fmla="*/ 14924 w 21353"/>
                <a:gd name="connsiteY2" fmla="*/ 0 h 12096"/>
                <a:gd name="connsiteX3" fmla="*/ 922 w 21353"/>
                <a:gd name="connsiteY3" fmla="*/ 6001 h 12096"/>
                <a:gd name="connsiteX4" fmla="*/ 6351 w 21353"/>
                <a:gd name="connsiteY4" fmla="*/ 12097 h 1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3" h="12096">
                  <a:moveTo>
                    <a:pt x="6351" y="12097"/>
                  </a:moveTo>
                  <a:cubicBezTo>
                    <a:pt x="11780" y="12097"/>
                    <a:pt x="18067" y="9335"/>
                    <a:pt x="20448" y="6001"/>
                  </a:cubicBezTo>
                  <a:cubicBezTo>
                    <a:pt x="22829" y="2667"/>
                    <a:pt x="20353" y="0"/>
                    <a:pt x="14924" y="0"/>
                  </a:cubicBezTo>
                  <a:cubicBezTo>
                    <a:pt x="9590" y="0"/>
                    <a:pt x="3303" y="2667"/>
                    <a:pt x="922" y="6001"/>
                  </a:cubicBezTo>
                  <a:cubicBezTo>
                    <a:pt x="-1460" y="9430"/>
                    <a:pt x="922" y="12097"/>
                    <a:pt x="6351" y="12097"/>
                  </a:cubicBezTo>
                  <a:close/>
                </a:path>
              </a:pathLst>
            </a:custGeom>
            <a:grpFill/>
            <a:ln w="9525" cap="flat">
              <a:noFill/>
              <a:prstDash val="solid"/>
              <a:miter/>
            </a:ln>
          </p:spPr>
          <p:txBody>
            <a:bodyPr rtlCol="0" anchor="ctr"/>
            <a:lstStyle/>
            <a:p>
              <a:endParaRPr lang="zh-CN" altLang="en-US"/>
            </a:p>
          </p:txBody>
        </p:sp>
        <p:sp>
          <p:nvSpPr>
            <p:cNvPr id="732" name="任意多边形: 形状 731"/>
            <p:cNvSpPr/>
            <p:nvPr/>
          </p:nvSpPr>
          <p:spPr>
            <a:xfrm>
              <a:off x="5205403" y="4266438"/>
              <a:ext cx="24731" cy="14382"/>
            </a:xfrm>
            <a:custGeom>
              <a:avLst/>
              <a:gdLst>
                <a:gd name="connsiteX0" fmla="*/ 8104 w 24731"/>
                <a:gd name="connsiteY0" fmla="*/ 14383 h 14382"/>
                <a:gd name="connsiteX1" fmla="*/ 24011 w 24731"/>
                <a:gd name="connsiteY1" fmla="*/ 7144 h 14382"/>
                <a:gd name="connsiteX2" fmla="*/ 16582 w 24731"/>
                <a:gd name="connsiteY2" fmla="*/ 0 h 14382"/>
                <a:gd name="connsiteX3" fmla="*/ 770 w 24731"/>
                <a:gd name="connsiteY3" fmla="*/ 7144 h 14382"/>
                <a:gd name="connsiteX4" fmla="*/ 8104 w 24731"/>
                <a:gd name="connsiteY4" fmla="*/ 14383 h 14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31" h="14382">
                  <a:moveTo>
                    <a:pt x="8104" y="14383"/>
                  </a:moveTo>
                  <a:cubicBezTo>
                    <a:pt x="14581" y="14383"/>
                    <a:pt x="21630" y="11144"/>
                    <a:pt x="24011" y="7144"/>
                  </a:cubicBezTo>
                  <a:cubicBezTo>
                    <a:pt x="26297" y="3238"/>
                    <a:pt x="22963" y="0"/>
                    <a:pt x="16582" y="0"/>
                  </a:cubicBezTo>
                  <a:cubicBezTo>
                    <a:pt x="10200" y="0"/>
                    <a:pt x="3151" y="3238"/>
                    <a:pt x="770" y="7144"/>
                  </a:cubicBezTo>
                  <a:cubicBezTo>
                    <a:pt x="-1611" y="11144"/>
                    <a:pt x="1723" y="14383"/>
                    <a:pt x="8104" y="14383"/>
                  </a:cubicBezTo>
                  <a:close/>
                </a:path>
              </a:pathLst>
            </a:custGeom>
            <a:grpFill/>
            <a:ln w="9525" cap="flat">
              <a:noFill/>
              <a:prstDash val="solid"/>
              <a:miter/>
            </a:ln>
          </p:spPr>
          <p:txBody>
            <a:bodyPr rtlCol="0" anchor="ctr"/>
            <a:lstStyle/>
            <a:p>
              <a:endParaRPr lang="zh-CN" altLang="en-US"/>
            </a:p>
          </p:txBody>
        </p:sp>
        <p:sp>
          <p:nvSpPr>
            <p:cNvPr id="733" name="任意多边形: 形状 732"/>
            <p:cNvSpPr/>
            <p:nvPr/>
          </p:nvSpPr>
          <p:spPr>
            <a:xfrm>
              <a:off x="5371879" y="4265580"/>
              <a:ext cx="27103" cy="16097"/>
            </a:xfrm>
            <a:custGeom>
              <a:avLst/>
              <a:gdLst>
                <a:gd name="connsiteX0" fmla="*/ 9841 w 27103"/>
                <a:gd name="connsiteY0" fmla="*/ 16097 h 16097"/>
                <a:gd name="connsiteX1" fmla="*/ 26605 w 27103"/>
                <a:gd name="connsiteY1" fmla="*/ 8001 h 16097"/>
                <a:gd name="connsiteX2" fmla="*/ 17270 w 27103"/>
                <a:gd name="connsiteY2" fmla="*/ 0 h 16097"/>
                <a:gd name="connsiteX3" fmla="*/ 506 w 27103"/>
                <a:gd name="connsiteY3" fmla="*/ 8001 h 16097"/>
                <a:gd name="connsiteX4" fmla="*/ 9841 w 27103"/>
                <a:gd name="connsiteY4" fmla="*/ 16097 h 16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03" h="16097">
                  <a:moveTo>
                    <a:pt x="9841" y="16097"/>
                  </a:moveTo>
                  <a:cubicBezTo>
                    <a:pt x="17080" y="16097"/>
                    <a:pt x="24604" y="12478"/>
                    <a:pt x="26605" y="8001"/>
                  </a:cubicBezTo>
                  <a:cubicBezTo>
                    <a:pt x="28605" y="3620"/>
                    <a:pt x="24414" y="0"/>
                    <a:pt x="17270" y="0"/>
                  </a:cubicBezTo>
                  <a:cubicBezTo>
                    <a:pt x="10126" y="0"/>
                    <a:pt x="2697" y="3620"/>
                    <a:pt x="506" y="8001"/>
                  </a:cubicBezTo>
                  <a:cubicBezTo>
                    <a:pt x="-1494" y="12383"/>
                    <a:pt x="2602" y="16097"/>
                    <a:pt x="9841" y="16097"/>
                  </a:cubicBezTo>
                  <a:close/>
                </a:path>
              </a:pathLst>
            </a:custGeom>
            <a:grpFill/>
            <a:ln w="9525" cap="flat">
              <a:noFill/>
              <a:prstDash val="solid"/>
              <a:miter/>
            </a:ln>
          </p:spPr>
          <p:txBody>
            <a:bodyPr rtlCol="0" anchor="ctr"/>
            <a:lstStyle/>
            <a:p>
              <a:endParaRPr lang="zh-CN" altLang="en-US"/>
            </a:p>
          </p:txBody>
        </p:sp>
        <p:sp>
          <p:nvSpPr>
            <p:cNvPr id="734" name="任意多边形: 形状 733"/>
            <p:cNvSpPr/>
            <p:nvPr/>
          </p:nvSpPr>
          <p:spPr>
            <a:xfrm>
              <a:off x="5538362" y="4264723"/>
              <a:ext cx="29488" cy="17811"/>
            </a:xfrm>
            <a:custGeom>
              <a:avLst/>
              <a:gdLst>
                <a:gd name="connsiteX0" fmla="*/ 11760 w 29488"/>
                <a:gd name="connsiteY0" fmla="*/ 17812 h 17811"/>
                <a:gd name="connsiteX1" fmla="*/ 29191 w 29488"/>
                <a:gd name="connsiteY1" fmla="*/ 8858 h 17811"/>
                <a:gd name="connsiteX2" fmla="*/ 17761 w 29488"/>
                <a:gd name="connsiteY2" fmla="*/ 0 h 17811"/>
                <a:gd name="connsiteX3" fmla="*/ 330 w 29488"/>
                <a:gd name="connsiteY3" fmla="*/ 8858 h 17811"/>
                <a:gd name="connsiteX4" fmla="*/ 11760 w 29488"/>
                <a:gd name="connsiteY4" fmla="*/ 17812 h 17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88" h="17811">
                  <a:moveTo>
                    <a:pt x="11760" y="17812"/>
                  </a:moveTo>
                  <a:cubicBezTo>
                    <a:pt x="19761" y="17812"/>
                    <a:pt x="27571" y="13811"/>
                    <a:pt x="29191" y="8858"/>
                  </a:cubicBezTo>
                  <a:cubicBezTo>
                    <a:pt x="30810" y="4001"/>
                    <a:pt x="25666" y="0"/>
                    <a:pt x="17761" y="0"/>
                  </a:cubicBezTo>
                  <a:cubicBezTo>
                    <a:pt x="9855" y="0"/>
                    <a:pt x="2044" y="3905"/>
                    <a:pt x="330" y="8858"/>
                  </a:cubicBezTo>
                  <a:cubicBezTo>
                    <a:pt x="-1385" y="13811"/>
                    <a:pt x="3759" y="17812"/>
                    <a:pt x="11760" y="17812"/>
                  </a:cubicBezTo>
                  <a:close/>
                </a:path>
              </a:pathLst>
            </a:custGeom>
            <a:grpFill/>
            <a:ln w="9525" cap="flat">
              <a:noFill/>
              <a:prstDash val="solid"/>
              <a:miter/>
            </a:ln>
          </p:spPr>
          <p:txBody>
            <a:bodyPr rtlCol="0" anchor="ctr"/>
            <a:lstStyle/>
            <a:p>
              <a:endParaRPr lang="zh-CN" altLang="en-US"/>
            </a:p>
          </p:txBody>
        </p:sp>
        <p:sp>
          <p:nvSpPr>
            <p:cNvPr id="735" name="任意多边形: 形状 734"/>
            <p:cNvSpPr/>
            <p:nvPr/>
          </p:nvSpPr>
          <p:spPr>
            <a:xfrm>
              <a:off x="5705731" y="4264437"/>
              <a:ext cx="30059" cy="18383"/>
            </a:xfrm>
            <a:custGeom>
              <a:avLst/>
              <a:gdLst>
                <a:gd name="connsiteX0" fmla="*/ 13078 w 30059"/>
                <a:gd name="connsiteY0" fmla="*/ 18383 h 18383"/>
                <a:gd name="connsiteX1" fmla="*/ 29937 w 30059"/>
                <a:gd name="connsiteY1" fmla="*/ 9144 h 18383"/>
                <a:gd name="connsiteX2" fmla="*/ 16983 w 30059"/>
                <a:gd name="connsiteY2" fmla="*/ 0 h 18383"/>
                <a:gd name="connsiteX3" fmla="*/ 124 w 30059"/>
                <a:gd name="connsiteY3" fmla="*/ 9144 h 18383"/>
                <a:gd name="connsiteX4" fmla="*/ 13078 w 30059"/>
                <a:gd name="connsiteY4" fmla="*/ 18383 h 1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59" h="18383">
                  <a:moveTo>
                    <a:pt x="13078" y="18383"/>
                  </a:moveTo>
                  <a:cubicBezTo>
                    <a:pt x="21365" y="18383"/>
                    <a:pt x="28889" y="14192"/>
                    <a:pt x="29937" y="9144"/>
                  </a:cubicBezTo>
                  <a:cubicBezTo>
                    <a:pt x="30985" y="4096"/>
                    <a:pt x="25175" y="0"/>
                    <a:pt x="16983" y="0"/>
                  </a:cubicBezTo>
                  <a:cubicBezTo>
                    <a:pt x="8792" y="0"/>
                    <a:pt x="1267" y="4096"/>
                    <a:pt x="124" y="9144"/>
                  </a:cubicBezTo>
                  <a:cubicBezTo>
                    <a:pt x="-924" y="14192"/>
                    <a:pt x="4791" y="18383"/>
                    <a:pt x="13078" y="18383"/>
                  </a:cubicBezTo>
                  <a:close/>
                </a:path>
              </a:pathLst>
            </a:custGeom>
            <a:grpFill/>
            <a:ln w="9525" cap="flat">
              <a:noFill/>
              <a:prstDash val="solid"/>
              <a:miter/>
            </a:ln>
          </p:spPr>
          <p:txBody>
            <a:bodyPr rtlCol="0" anchor="ctr"/>
            <a:lstStyle/>
            <a:p>
              <a:endParaRPr lang="zh-CN" altLang="en-US"/>
            </a:p>
          </p:txBody>
        </p:sp>
        <p:sp>
          <p:nvSpPr>
            <p:cNvPr id="736" name="任意多边形: 形状 735"/>
            <p:cNvSpPr/>
            <p:nvPr/>
          </p:nvSpPr>
          <p:spPr>
            <a:xfrm>
              <a:off x="5872614" y="4263866"/>
              <a:ext cx="31758" cy="19526"/>
            </a:xfrm>
            <a:custGeom>
              <a:avLst/>
              <a:gdLst>
                <a:gd name="connsiteX0" fmla="*/ 14978 w 31758"/>
                <a:gd name="connsiteY0" fmla="*/ 19526 h 19526"/>
                <a:gd name="connsiteX1" fmla="*/ 31742 w 31758"/>
                <a:gd name="connsiteY1" fmla="*/ 9716 h 19526"/>
                <a:gd name="connsiteX2" fmla="*/ 16788 w 31758"/>
                <a:gd name="connsiteY2" fmla="*/ 0 h 19526"/>
                <a:gd name="connsiteX3" fmla="*/ 24 w 31758"/>
                <a:gd name="connsiteY3" fmla="*/ 9716 h 19526"/>
                <a:gd name="connsiteX4" fmla="*/ 14978 w 31758"/>
                <a:gd name="connsiteY4" fmla="*/ 19526 h 19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8" h="19526">
                  <a:moveTo>
                    <a:pt x="14978" y="19526"/>
                  </a:moveTo>
                  <a:cubicBezTo>
                    <a:pt x="23741" y="19526"/>
                    <a:pt x="31266" y="15145"/>
                    <a:pt x="31742" y="9716"/>
                  </a:cubicBezTo>
                  <a:cubicBezTo>
                    <a:pt x="32123" y="4381"/>
                    <a:pt x="25551" y="0"/>
                    <a:pt x="16788" y="0"/>
                  </a:cubicBezTo>
                  <a:cubicBezTo>
                    <a:pt x="8120" y="0"/>
                    <a:pt x="595" y="4286"/>
                    <a:pt x="24" y="9716"/>
                  </a:cubicBezTo>
                  <a:cubicBezTo>
                    <a:pt x="-452" y="15145"/>
                    <a:pt x="6215" y="19526"/>
                    <a:pt x="14978" y="19526"/>
                  </a:cubicBezTo>
                  <a:close/>
                </a:path>
              </a:pathLst>
            </a:custGeom>
            <a:grpFill/>
            <a:ln w="9525" cap="flat">
              <a:noFill/>
              <a:prstDash val="solid"/>
              <a:miter/>
            </a:ln>
          </p:spPr>
          <p:txBody>
            <a:bodyPr rtlCol="0" anchor="ctr"/>
            <a:lstStyle/>
            <a:p>
              <a:endParaRPr lang="zh-CN" altLang="en-US"/>
            </a:p>
          </p:txBody>
        </p:sp>
        <p:sp>
          <p:nvSpPr>
            <p:cNvPr id="737" name="任意多边形: 形状 736"/>
            <p:cNvSpPr/>
            <p:nvPr/>
          </p:nvSpPr>
          <p:spPr>
            <a:xfrm>
              <a:off x="6040467" y="4263866"/>
              <a:ext cx="31627" cy="19526"/>
            </a:xfrm>
            <a:custGeom>
              <a:avLst/>
              <a:gdLst>
                <a:gd name="connsiteX0" fmla="*/ 16098 w 31627"/>
                <a:gd name="connsiteY0" fmla="*/ 19526 h 19526"/>
                <a:gd name="connsiteX1" fmla="*/ 31624 w 31627"/>
                <a:gd name="connsiteY1" fmla="*/ 9716 h 19526"/>
                <a:gd name="connsiteX2" fmla="*/ 15527 w 31627"/>
                <a:gd name="connsiteY2" fmla="*/ 0 h 19526"/>
                <a:gd name="connsiteX3" fmla="*/ 1 w 31627"/>
                <a:gd name="connsiteY3" fmla="*/ 9716 h 19526"/>
                <a:gd name="connsiteX4" fmla="*/ 16098 w 31627"/>
                <a:gd name="connsiteY4" fmla="*/ 19526 h 19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27" h="19526">
                  <a:moveTo>
                    <a:pt x="16098" y="19526"/>
                  </a:moveTo>
                  <a:cubicBezTo>
                    <a:pt x="24861" y="19526"/>
                    <a:pt x="31814" y="15145"/>
                    <a:pt x="31624" y="9716"/>
                  </a:cubicBezTo>
                  <a:cubicBezTo>
                    <a:pt x="31433" y="4381"/>
                    <a:pt x="24195" y="0"/>
                    <a:pt x="15527" y="0"/>
                  </a:cubicBezTo>
                  <a:cubicBezTo>
                    <a:pt x="6859" y="0"/>
                    <a:pt x="-94" y="4286"/>
                    <a:pt x="1" y="9716"/>
                  </a:cubicBezTo>
                  <a:cubicBezTo>
                    <a:pt x="1" y="15145"/>
                    <a:pt x="7240" y="19526"/>
                    <a:pt x="16098" y="19526"/>
                  </a:cubicBezTo>
                  <a:close/>
                </a:path>
              </a:pathLst>
            </a:custGeom>
            <a:grpFill/>
            <a:ln w="9525" cap="flat">
              <a:noFill/>
              <a:prstDash val="solid"/>
              <a:miter/>
            </a:ln>
          </p:spPr>
          <p:txBody>
            <a:bodyPr rtlCol="0" anchor="ctr"/>
            <a:lstStyle/>
            <a:p>
              <a:endParaRPr lang="zh-CN" altLang="en-US"/>
            </a:p>
          </p:txBody>
        </p:sp>
        <p:sp>
          <p:nvSpPr>
            <p:cNvPr id="738" name="任意多边形: 形状 737"/>
            <p:cNvSpPr/>
            <p:nvPr/>
          </p:nvSpPr>
          <p:spPr>
            <a:xfrm>
              <a:off x="6208522" y="4264151"/>
              <a:ext cx="30812" cy="18954"/>
            </a:xfrm>
            <a:custGeom>
              <a:avLst/>
              <a:gdLst>
                <a:gd name="connsiteX0" fmla="*/ 16827 w 30812"/>
                <a:gd name="connsiteY0" fmla="*/ 18955 h 18954"/>
                <a:gd name="connsiteX1" fmla="*/ 30733 w 30812"/>
                <a:gd name="connsiteY1" fmla="*/ 9430 h 18954"/>
                <a:gd name="connsiteX2" fmla="*/ 13969 w 30812"/>
                <a:gd name="connsiteY2" fmla="*/ 0 h 18954"/>
                <a:gd name="connsiteX3" fmla="*/ 63 w 30812"/>
                <a:gd name="connsiteY3" fmla="*/ 9430 h 18954"/>
                <a:gd name="connsiteX4" fmla="*/ 16827 w 30812"/>
                <a:gd name="connsiteY4" fmla="*/ 18955 h 18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12" h="18954">
                  <a:moveTo>
                    <a:pt x="16827" y="18955"/>
                  </a:moveTo>
                  <a:cubicBezTo>
                    <a:pt x="25399" y="18955"/>
                    <a:pt x="31590" y="14669"/>
                    <a:pt x="30733" y="9430"/>
                  </a:cubicBezTo>
                  <a:cubicBezTo>
                    <a:pt x="29876" y="4191"/>
                    <a:pt x="22351" y="0"/>
                    <a:pt x="13969" y="0"/>
                  </a:cubicBezTo>
                  <a:cubicBezTo>
                    <a:pt x="5587" y="0"/>
                    <a:pt x="-699" y="4191"/>
                    <a:pt x="63" y="9430"/>
                  </a:cubicBezTo>
                  <a:cubicBezTo>
                    <a:pt x="824" y="14669"/>
                    <a:pt x="8349" y="18955"/>
                    <a:pt x="16827" y="18955"/>
                  </a:cubicBezTo>
                  <a:close/>
                </a:path>
              </a:pathLst>
            </a:custGeom>
            <a:grpFill/>
            <a:ln w="9525" cap="flat">
              <a:noFill/>
              <a:prstDash val="solid"/>
              <a:miter/>
            </a:ln>
          </p:spPr>
          <p:txBody>
            <a:bodyPr rtlCol="0" anchor="ctr"/>
            <a:lstStyle/>
            <a:p>
              <a:endParaRPr lang="zh-CN" altLang="en-US"/>
            </a:p>
          </p:txBody>
        </p:sp>
        <p:sp>
          <p:nvSpPr>
            <p:cNvPr id="739" name="任意多边形: 形状 738"/>
            <p:cNvSpPr/>
            <p:nvPr/>
          </p:nvSpPr>
          <p:spPr>
            <a:xfrm>
              <a:off x="6376407" y="4264437"/>
              <a:ext cx="30264" cy="18383"/>
            </a:xfrm>
            <a:custGeom>
              <a:avLst/>
              <a:gdLst>
                <a:gd name="connsiteX0" fmla="*/ 17724 w 30264"/>
                <a:gd name="connsiteY0" fmla="*/ 18383 h 18383"/>
                <a:gd name="connsiteX1" fmla="*/ 30012 w 30264"/>
                <a:gd name="connsiteY1" fmla="*/ 9144 h 18383"/>
                <a:gd name="connsiteX2" fmla="*/ 12581 w 30264"/>
                <a:gd name="connsiteY2" fmla="*/ 0 h 18383"/>
                <a:gd name="connsiteX3" fmla="*/ 199 w 30264"/>
                <a:gd name="connsiteY3" fmla="*/ 9144 h 18383"/>
                <a:gd name="connsiteX4" fmla="*/ 17724 w 30264"/>
                <a:gd name="connsiteY4" fmla="*/ 18383 h 1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64" h="18383">
                  <a:moveTo>
                    <a:pt x="17724" y="18383"/>
                  </a:moveTo>
                  <a:cubicBezTo>
                    <a:pt x="26011" y="18383"/>
                    <a:pt x="31536" y="14192"/>
                    <a:pt x="30012" y="9144"/>
                  </a:cubicBezTo>
                  <a:cubicBezTo>
                    <a:pt x="28583" y="4096"/>
                    <a:pt x="20772" y="0"/>
                    <a:pt x="12581" y="0"/>
                  </a:cubicBezTo>
                  <a:cubicBezTo>
                    <a:pt x="4389" y="0"/>
                    <a:pt x="-1135" y="4096"/>
                    <a:pt x="199" y="9144"/>
                  </a:cubicBezTo>
                  <a:cubicBezTo>
                    <a:pt x="1627" y="14192"/>
                    <a:pt x="9438" y="18383"/>
                    <a:pt x="17724" y="18383"/>
                  </a:cubicBezTo>
                  <a:close/>
                </a:path>
              </a:pathLst>
            </a:custGeom>
            <a:grpFill/>
            <a:ln w="9525" cap="flat">
              <a:noFill/>
              <a:prstDash val="solid"/>
              <a:miter/>
            </a:ln>
          </p:spPr>
          <p:txBody>
            <a:bodyPr rtlCol="0" anchor="ctr"/>
            <a:lstStyle/>
            <a:p>
              <a:endParaRPr lang="zh-CN" altLang="en-US"/>
            </a:p>
          </p:txBody>
        </p:sp>
        <p:sp>
          <p:nvSpPr>
            <p:cNvPr id="740" name="任意多边形: 形状 739"/>
            <p:cNvSpPr/>
            <p:nvPr/>
          </p:nvSpPr>
          <p:spPr>
            <a:xfrm>
              <a:off x="6544873" y="4265009"/>
              <a:ext cx="28785" cy="17240"/>
            </a:xfrm>
            <a:custGeom>
              <a:avLst/>
              <a:gdLst>
                <a:gd name="connsiteX0" fmla="*/ 17851 w 28785"/>
                <a:gd name="connsiteY0" fmla="*/ 17240 h 17240"/>
                <a:gd name="connsiteX1" fmla="*/ 28328 w 28785"/>
                <a:gd name="connsiteY1" fmla="*/ 8573 h 17240"/>
                <a:gd name="connsiteX2" fmla="*/ 10897 w 28785"/>
                <a:gd name="connsiteY2" fmla="*/ 0 h 17240"/>
                <a:gd name="connsiteX3" fmla="*/ 420 w 28785"/>
                <a:gd name="connsiteY3" fmla="*/ 8573 h 17240"/>
                <a:gd name="connsiteX4" fmla="*/ 17851 w 28785"/>
                <a:gd name="connsiteY4" fmla="*/ 17240 h 17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85" h="17240">
                  <a:moveTo>
                    <a:pt x="17851" y="17240"/>
                  </a:moveTo>
                  <a:cubicBezTo>
                    <a:pt x="25566" y="17240"/>
                    <a:pt x="30328" y="13335"/>
                    <a:pt x="28328" y="8573"/>
                  </a:cubicBezTo>
                  <a:cubicBezTo>
                    <a:pt x="26328" y="3810"/>
                    <a:pt x="18613" y="0"/>
                    <a:pt x="10897" y="0"/>
                  </a:cubicBezTo>
                  <a:cubicBezTo>
                    <a:pt x="3277" y="0"/>
                    <a:pt x="-1485" y="3810"/>
                    <a:pt x="420" y="8573"/>
                  </a:cubicBezTo>
                  <a:cubicBezTo>
                    <a:pt x="2325" y="13335"/>
                    <a:pt x="10136" y="17240"/>
                    <a:pt x="17851" y="17240"/>
                  </a:cubicBezTo>
                  <a:close/>
                </a:path>
              </a:pathLst>
            </a:custGeom>
            <a:grpFill/>
            <a:ln w="9525" cap="flat">
              <a:noFill/>
              <a:prstDash val="solid"/>
              <a:miter/>
            </a:ln>
          </p:spPr>
          <p:txBody>
            <a:bodyPr rtlCol="0" anchor="ctr"/>
            <a:lstStyle/>
            <a:p>
              <a:endParaRPr lang="zh-CN" altLang="en-US"/>
            </a:p>
          </p:txBody>
        </p:sp>
        <p:sp>
          <p:nvSpPr>
            <p:cNvPr id="741" name="任意多边形: 形状 740"/>
            <p:cNvSpPr/>
            <p:nvPr/>
          </p:nvSpPr>
          <p:spPr>
            <a:xfrm>
              <a:off x="6713838" y="4265866"/>
              <a:ext cx="26333" cy="15525"/>
            </a:xfrm>
            <a:custGeom>
              <a:avLst/>
              <a:gdLst>
                <a:gd name="connsiteX0" fmla="*/ 17193 w 26333"/>
                <a:gd name="connsiteY0" fmla="*/ 15526 h 15525"/>
                <a:gd name="connsiteX1" fmla="*/ 25670 w 26333"/>
                <a:gd name="connsiteY1" fmla="*/ 7716 h 15525"/>
                <a:gd name="connsiteX2" fmla="*/ 9096 w 26333"/>
                <a:gd name="connsiteY2" fmla="*/ 0 h 15525"/>
                <a:gd name="connsiteX3" fmla="*/ 619 w 26333"/>
                <a:gd name="connsiteY3" fmla="*/ 7716 h 15525"/>
                <a:gd name="connsiteX4" fmla="*/ 17193 w 26333"/>
                <a:gd name="connsiteY4" fmla="*/ 15526 h 15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33" h="15525">
                  <a:moveTo>
                    <a:pt x="17193" y="15526"/>
                  </a:moveTo>
                  <a:cubicBezTo>
                    <a:pt x="24146" y="15526"/>
                    <a:pt x="27956" y="12002"/>
                    <a:pt x="25670" y="7716"/>
                  </a:cubicBezTo>
                  <a:cubicBezTo>
                    <a:pt x="23384" y="3429"/>
                    <a:pt x="15954" y="0"/>
                    <a:pt x="9096" y="0"/>
                  </a:cubicBezTo>
                  <a:cubicBezTo>
                    <a:pt x="2238" y="0"/>
                    <a:pt x="-1572" y="3429"/>
                    <a:pt x="619" y="7716"/>
                  </a:cubicBezTo>
                  <a:cubicBezTo>
                    <a:pt x="2810" y="12002"/>
                    <a:pt x="10239" y="15526"/>
                    <a:pt x="17193" y="15526"/>
                  </a:cubicBezTo>
                  <a:close/>
                </a:path>
              </a:pathLst>
            </a:custGeom>
            <a:grpFill/>
            <a:ln w="9525" cap="flat">
              <a:noFill/>
              <a:prstDash val="solid"/>
              <a:miter/>
            </a:ln>
          </p:spPr>
          <p:txBody>
            <a:bodyPr rtlCol="0" anchor="ctr"/>
            <a:lstStyle/>
            <a:p>
              <a:endParaRPr lang="zh-CN" altLang="en-US"/>
            </a:p>
          </p:txBody>
        </p:sp>
        <p:sp>
          <p:nvSpPr>
            <p:cNvPr id="742" name="任意多边形: 形状 741"/>
            <p:cNvSpPr/>
            <p:nvPr/>
          </p:nvSpPr>
          <p:spPr>
            <a:xfrm>
              <a:off x="6882620" y="4266628"/>
              <a:ext cx="24069" cy="13811"/>
            </a:xfrm>
            <a:custGeom>
              <a:avLst/>
              <a:gdLst>
                <a:gd name="connsiteX0" fmla="*/ 16527 w 24069"/>
                <a:gd name="connsiteY0" fmla="*/ 13811 h 13811"/>
                <a:gd name="connsiteX1" fmla="*/ 23194 w 24069"/>
                <a:gd name="connsiteY1" fmla="*/ 6858 h 13811"/>
                <a:gd name="connsiteX2" fmla="*/ 7573 w 24069"/>
                <a:gd name="connsiteY2" fmla="*/ 0 h 13811"/>
                <a:gd name="connsiteX3" fmla="*/ 810 w 24069"/>
                <a:gd name="connsiteY3" fmla="*/ 6858 h 13811"/>
                <a:gd name="connsiteX4" fmla="*/ 16527 w 24069"/>
                <a:gd name="connsiteY4" fmla="*/ 13811 h 13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69" h="13811">
                  <a:moveTo>
                    <a:pt x="16527" y="13811"/>
                  </a:moveTo>
                  <a:cubicBezTo>
                    <a:pt x="22718" y="13811"/>
                    <a:pt x="25671" y="10668"/>
                    <a:pt x="23194" y="6858"/>
                  </a:cubicBezTo>
                  <a:cubicBezTo>
                    <a:pt x="20718" y="3048"/>
                    <a:pt x="13764" y="0"/>
                    <a:pt x="7573" y="0"/>
                  </a:cubicBezTo>
                  <a:cubicBezTo>
                    <a:pt x="1477" y="0"/>
                    <a:pt x="-1571" y="3048"/>
                    <a:pt x="810" y="6858"/>
                  </a:cubicBezTo>
                  <a:cubicBezTo>
                    <a:pt x="3287" y="10763"/>
                    <a:pt x="10335" y="13811"/>
                    <a:pt x="16527" y="13811"/>
                  </a:cubicBezTo>
                  <a:close/>
                </a:path>
              </a:pathLst>
            </a:custGeom>
            <a:grpFill/>
            <a:ln w="9525" cap="flat">
              <a:noFill/>
              <a:prstDash val="solid"/>
              <a:miter/>
            </a:ln>
          </p:spPr>
          <p:txBody>
            <a:bodyPr rtlCol="0" anchor="ctr"/>
            <a:lstStyle/>
            <a:p>
              <a:endParaRPr lang="zh-CN" altLang="en-US"/>
            </a:p>
          </p:txBody>
        </p:sp>
        <p:sp>
          <p:nvSpPr>
            <p:cNvPr id="743" name="任意多边形: 形状 742"/>
            <p:cNvSpPr/>
            <p:nvPr/>
          </p:nvSpPr>
          <p:spPr>
            <a:xfrm>
              <a:off x="7052051" y="4267771"/>
              <a:ext cx="20613" cy="11525"/>
            </a:xfrm>
            <a:custGeom>
              <a:avLst/>
              <a:gdLst>
                <a:gd name="connsiteX0" fmla="*/ 14736 w 20613"/>
                <a:gd name="connsiteY0" fmla="*/ 11525 h 11525"/>
                <a:gd name="connsiteX1" fmla="*/ 19594 w 20613"/>
                <a:gd name="connsiteY1" fmla="*/ 5715 h 11525"/>
                <a:gd name="connsiteX2" fmla="*/ 5878 w 20613"/>
                <a:gd name="connsiteY2" fmla="*/ 0 h 11525"/>
                <a:gd name="connsiteX3" fmla="*/ 1020 w 20613"/>
                <a:gd name="connsiteY3" fmla="*/ 5715 h 11525"/>
                <a:gd name="connsiteX4" fmla="*/ 14736 w 20613"/>
                <a:gd name="connsiteY4" fmla="*/ 11525 h 11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13" h="11525">
                  <a:moveTo>
                    <a:pt x="14736" y="11525"/>
                  </a:moveTo>
                  <a:cubicBezTo>
                    <a:pt x="19880" y="11525"/>
                    <a:pt x="22070" y="8954"/>
                    <a:pt x="19594" y="5715"/>
                  </a:cubicBezTo>
                  <a:cubicBezTo>
                    <a:pt x="17117" y="2572"/>
                    <a:pt x="11021" y="0"/>
                    <a:pt x="5878" y="0"/>
                  </a:cubicBezTo>
                  <a:cubicBezTo>
                    <a:pt x="734" y="0"/>
                    <a:pt x="-1456" y="2572"/>
                    <a:pt x="1020" y="5715"/>
                  </a:cubicBezTo>
                  <a:cubicBezTo>
                    <a:pt x="3401" y="8954"/>
                    <a:pt x="9593" y="11525"/>
                    <a:pt x="14736" y="11525"/>
                  </a:cubicBezTo>
                  <a:close/>
                </a:path>
              </a:pathLst>
            </a:custGeom>
            <a:grpFill/>
            <a:ln w="9525" cap="flat">
              <a:noFill/>
              <a:prstDash val="solid"/>
              <a:miter/>
            </a:ln>
          </p:spPr>
          <p:txBody>
            <a:bodyPr rtlCol="0" anchor="ctr"/>
            <a:lstStyle/>
            <a:p>
              <a:endParaRPr lang="zh-CN" altLang="en-US"/>
            </a:p>
          </p:txBody>
        </p:sp>
        <p:sp>
          <p:nvSpPr>
            <p:cNvPr id="744" name="任意多边形: 形状 743"/>
            <p:cNvSpPr/>
            <p:nvPr/>
          </p:nvSpPr>
          <p:spPr>
            <a:xfrm>
              <a:off x="7221551" y="4269009"/>
              <a:ext cx="16988" cy="9143"/>
            </a:xfrm>
            <a:custGeom>
              <a:avLst/>
              <a:gdLst>
                <a:gd name="connsiteX0" fmla="*/ 12590 w 16988"/>
                <a:gd name="connsiteY0" fmla="*/ 9144 h 9143"/>
                <a:gd name="connsiteX1" fmla="*/ 15924 w 16988"/>
                <a:gd name="connsiteY1" fmla="*/ 4572 h 9143"/>
                <a:gd name="connsiteX2" fmla="*/ 4399 w 16988"/>
                <a:gd name="connsiteY2" fmla="*/ 0 h 9143"/>
                <a:gd name="connsiteX3" fmla="*/ 1065 w 16988"/>
                <a:gd name="connsiteY3" fmla="*/ 4572 h 9143"/>
                <a:gd name="connsiteX4" fmla="*/ 12590 w 16988"/>
                <a:gd name="connsiteY4" fmla="*/ 9144 h 9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88" h="9143">
                  <a:moveTo>
                    <a:pt x="12590" y="9144"/>
                  </a:moveTo>
                  <a:cubicBezTo>
                    <a:pt x="16686" y="9144"/>
                    <a:pt x="18210" y="7048"/>
                    <a:pt x="15924" y="4572"/>
                  </a:cubicBezTo>
                  <a:cubicBezTo>
                    <a:pt x="13638" y="2000"/>
                    <a:pt x="8494" y="0"/>
                    <a:pt x="4399" y="0"/>
                  </a:cubicBezTo>
                  <a:cubicBezTo>
                    <a:pt x="303" y="0"/>
                    <a:pt x="-1221" y="2096"/>
                    <a:pt x="1065" y="4572"/>
                  </a:cubicBezTo>
                  <a:cubicBezTo>
                    <a:pt x="3256" y="7048"/>
                    <a:pt x="8494" y="9144"/>
                    <a:pt x="12590" y="9144"/>
                  </a:cubicBezTo>
                  <a:close/>
                </a:path>
              </a:pathLst>
            </a:custGeom>
            <a:grpFill/>
            <a:ln w="9525" cap="flat">
              <a:noFill/>
              <a:prstDash val="solid"/>
              <a:miter/>
            </a:ln>
          </p:spPr>
          <p:txBody>
            <a:bodyPr rtlCol="0" anchor="ctr"/>
            <a:lstStyle/>
            <a:p>
              <a:endParaRPr lang="zh-CN" altLang="en-US"/>
            </a:p>
          </p:txBody>
        </p:sp>
        <p:sp>
          <p:nvSpPr>
            <p:cNvPr id="745" name="任意多边形: 形状 744"/>
            <p:cNvSpPr/>
            <p:nvPr/>
          </p:nvSpPr>
          <p:spPr>
            <a:xfrm>
              <a:off x="7390508" y="4269866"/>
              <a:ext cx="14330" cy="7429"/>
            </a:xfrm>
            <a:custGeom>
              <a:avLst/>
              <a:gdLst>
                <a:gd name="connsiteX0" fmla="*/ 10988 w 14330"/>
                <a:gd name="connsiteY0" fmla="*/ 7429 h 7429"/>
                <a:gd name="connsiteX1" fmla="*/ 13179 w 14330"/>
                <a:gd name="connsiteY1" fmla="*/ 3715 h 7429"/>
                <a:gd name="connsiteX2" fmla="*/ 3368 w 14330"/>
                <a:gd name="connsiteY2" fmla="*/ 0 h 7429"/>
                <a:gd name="connsiteX3" fmla="*/ 1082 w 14330"/>
                <a:gd name="connsiteY3" fmla="*/ 3715 h 7429"/>
                <a:gd name="connsiteX4" fmla="*/ 10988 w 14330"/>
                <a:gd name="connsiteY4" fmla="*/ 7429 h 7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30" h="7429">
                  <a:moveTo>
                    <a:pt x="10988" y="7429"/>
                  </a:moveTo>
                  <a:cubicBezTo>
                    <a:pt x="14322" y="7429"/>
                    <a:pt x="15369" y="5715"/>
                    <a:pt x="13179" y="3715"/>
                  </a:cubicBezTo>
                  <a:cubicBezTo>
                    <a:pt x="11083" y="1619"/>
                    <a:pt x="6702" y="0"/>
                    <a:pt x="3368" y="0"/>
                  </a:cubicBezTo>
                  <a:cubicBezTo>
                    <a:pt x="34" y="0"/>
                    <a:pt x="-1014" y="1619"/>
                    <a:pt x="1082" y="3715"/>
                  </a:cubicBezTo>
                  <a:cubicBezTo>
                    <a:pt x="3273" y="5715"/>
                    <a:pt x="7654" y="7429"/>
                    <a:pt x="10988" y="7429"/>
                  </a:cubicBezTo>
                  <a:close/>
                </a:path>
              </a:pathLst>
            </a:custGeom>
            <a:grpFill/>
            <a:ln w="9525" cap="flat">
              <a:noFill/>
              <a:prstDash val="solid"/>
              <a:miter/>
            </a:ln>
          </p:spPr>
          <p:txBody>
            <a:bodyPr rtlCol="0" anchor="ctr"/>
            <a:lstStyle/>
            <a:p>
              <a:endParaRPr lang="zh-CN" altLang="en-US"/>
            </a:p>
          </p:txBody>
        </p:sp>
        <p:sp>
          <p:nvSpPr>
            <p:cNvPr id="746" name="任意多边形: 形状 745"/>
            <p:cNvSpPr/>
            <p:nvPr/>
          </p:nvSpPr>
          <p:spPr>
            <a:xfrm>
              <a:off x="7560306" y="4271009"/>
              <a:ext cx="10228" cy="5143"/>
            </a:xfrm>
            <a:custGeom>
              <a:avLst/>
              <a:gdLst>
                <a:gd name="connsiteX0" fmla="*/ 8067 w 10228"/>
                <a:gd name="connsiteY0" fmla="*/ 5144 h 5143"/>
                <a:gd name="connsiteX1" fmla="*/ 9305 w 10228"/>
                <a:gd name="connsiteY1" fmla="*/ 2572 h 5143"/>
                <a:gd name="connsiteX2" fmla="*/ 2161 w 10228"/>
                <a:gd name="connsiteY2" fmla="*/ 0 h 5143"/>
                <a:gd name="connsiteX3" fmla="*/ 923 w 10228"/>
                <a:gd name="connsiteY3" fmla="*/ 2572 h 5143"/>
                <a:gd name="connsiteX4" fmla="*/ 8067 w 10228"/>
                <a:gd name="connsiteY4" fmla="*/ 5144 h 5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8" h="5143">
                  <a:moveTo>
                    <a:pt x="8067" y="5144"/>
                  </a:moveTo>
                  <a:cubicBezTo>
                    <a:pt x="10353" y="5144"/>
                    <a:pt x="10925" y="4001"/>
                    <a:pt x="9305" y="2572"/>
                  </a:cubicBezTo>
                  <a:cubicBezTo>
                    <a:pt x="7686" y="1143"/>
                    <a:pt x="4448" y="0"/>
                    <a:pt x="2161" y="0"/>
                  </a:cubicBezTo>
                  <a:cubicBezTo>
                    <a:pt x="-124" y="0"/>
                    <a:pt x="-696" y="1143"/>
                    <a:pt x="923" y="2572"/>
                  </a:cubicBezTo>
                  <a:cubicBezTo>
                    <a:pt x="2543" y="4001"/>
                    <a:pt x="5686" y="5144"/>
                    <a:pt x="8067" y="5144"/>
                  </a:cubicBezTo>
                  <a:close/>
                </a:path>
              </a:pathLst>
            </a:custGeom>
            <a:grpFill/>
            <a:ln w="9525" cap="flat">
              <a:noFill/>
              <a:prstDash val="solid"/>
              <a:miter/>
            </a:ln>
          </p:spPr>
          <p:txBody>
            <a:bodyPr rtlCol="0" anchor="ctr"/>
            <a:lstStyle/>
            <a:p>
              <a:endParaRPr lang="zh-CN" altLang="en-US"/>
            </a:p>
          </p:txBody>
        </p:sp>
        <p:sp>
          <p:nvSpPr>
            <p:cNvPr id="747" name="任意多边形: 形状 746"/>
            <p:cNvSpPr/>
            <p:nvPr/>
          </p:nvSpPr>
          <p:spPr>
            <a:xfrm>
              <a:off x="7730037" y="4272152"/>
              <a:ext cx="5982" cy="2857"/>
            </a:xfrm>
            <a:custGeom>
              <a:avLst/>
              <a:gdLst>
                <a:gd name="connsiteX0" fmla="*/ 4834 w 5982"/>
                <a:gd name="connsiteY0" fmla="*/ 2858 h 2857"/>
                <a:gd name="connsiteX1" fmla="*/ 5310 w 5982"/>
                <a:gd name="connsiteY1" fmla="*/ 1429 h 2857"/>
                <a:gd name="connsiteX2" fmla="*/ 1119 w 5982"/>
                <a:gd name="connsiteY2" fmla="*/ 0 h 2857"/>
                <a:gd name="connsiteX3" fmla="*/ 643 w 5982"/>
                <a:gd name="connsiteY3" fmla="*/ 1429 h 2857"/>
                <a:gd name="connsiteX4" fmla="*/ 4834 w 5982"/>
                <a:gd name="connsiteY4" fmla="*/ 2858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2" h="2857">
                  <a:moveTo>
                    <a:pt x="4834" y="2858"/>
                  </a:moveTo>
                  <a:cubicBezTo>
                    <a:pt x="6167" y="2858"/>
                    <a:pt x="6358" y="2191"/>
                    <a:pt x="5310" y="1429"/>
                  </a:cubicBezTo>
                  <a:cubicBezTo>
                    <a:pt x="4262" y="667"/>
                    <a:pt x="2452" y="0"/>
                    <a:pt x="1119" y="0"/>
                  </a:cubicBezTo>
                  <a:cubicBezTo>
                    <a:pt x="-119" y="0"/>
                    <a:pt x="-405" y="667"/>
                    <a:pt x="643" y="1429"/>
                  </a:cubicBezTo>
                  <a:cubicBezTo>
                    <a:pt x="1691" y="2191"/>
                    <a:pt x="3595" y="2858"/>
                    <a:pt x="4834" y="2858"/>
                  </a:cubicBezTo>
                  <a:close/>
                </a:path>
              </a:pathLst>
            </a:custGeom>
            <a:grpFill/>
            <a:ln w="9525" cap="flat">
              <a:noFill/>
              <a:prstDash val="solid"/>
              <a:miter/>
            </a:ln>
          </p:spPr>
          <p:txBody>
            <a:bodyPr rtlCol="0" anchor="ctr"/>
            <a:lstStyle/>
            <a:p>
              <a:endParaRPr lang="zh-CN" altLang="en-US"/>
            </a:p>
          </p:txBody>
        </p:sp>
        <p:sp>
          <p:nvSpPr>
            <p:cNvPr id="748" name="任意多边形: 形状 747"/>
            <p:cNvSpPr/>
            <p:nvPr/>
          </p:nvSpPr>
          <p:spPr>
            <a:xfrm>
              <a:off x="7898921" y="4272724"/>
              <a:ext cx="3654" cy="1714"/>
            </a:xfrm>
            <a:custGeom>
              <a:avLst/>
              <a:gdLst>
                <a:gd name="connsiteX0" fmla="*/ 3018 w 3654"/>
                <a:gd name="connsiteY0" fmla="*/ 1715 h 1714"/>
                <a:gd name="connsiteX1" fmla="*/ 3208 w 3654"/>
                <a:gd name="connsiteY1" fmla="*/ 858 h 1714"/>
                <a:gd name="connsiteX2" fmla="*/ 636 w 3654"/>
                <a:gd name="connsiteY2" fmla="*/ 0 h 1714"/>
                <a:gd name="connsiteX3" fmla="*/ 446 w 3654"/>
                <a:gd name="connsiteY3" fmla="*/ 858 h 1714"/>
                <a:gd name="connsiteX4" fmla="*/ 3018 w 3654"/>
                <a:gd name="connsiteY4" fmla="*/ 1715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4" h="1714">
                  <a:moveTo>
                    <a:pt x="3018" y="1715"/>
                  </a:moveTo>
                  <a:cubicBezTo>
                    <a:pt x="3780" y="1715"/>
                    <a:pt x="3875" y="1334"/>
                    <a:pt x="3208" y="858"/>
                  </a:cubicBezTo>
                  <a:cubicBezTo>
                    <a:pt x="2541" y="381"/>
                    <a:pt x="1398" y="0"/>
                    <a:pt x="636" y="0"/>
                  </a:cubicBezTo>
                  <a:cubicBezTo>
                    <a:pt x="-126" y="0"/>
                    <a:pt x="-221" y="381"/>
                    <a:pt x="446" y="858"/>
                  </a:cubicBezTo>
                  <a:cubicBezTo>
                    <a:pt x="1113" y="1334"/>
                    <a:pt x="2256" y="1715"/>
                    <a:pt x="3018" y="1715"/>
                  </a:cubicBezTo>
                  <a:close/>
                </a:path>
              </a:pathLst>
            </a:custGeom>
            <a:grpFill/>
            <a:ln w="9525" cap="flat">
              <a:noFill/>
              <a:prstDash val="solid"/>
              <a:miter/>
            </a:ln>
          </p:spPr>
          <p:txBody>
            <a:bodyPr rtlCol="0" anchor="ctr"/>
            <a:lstStyle/>
            <a:p>
              <a:endParaRPr lang="zh-CN" altLang="en-US"/>
            </a:p>
          </p:txBody>
        </p:sp>
        <p:sp>
          <p:nvSpPr>
            <p:cNvPr id="749" name="任意多边形: 形状 748"/>
            <p:cNvSpPr/>
            <p:nvPr/>
          </p:nvSpPr>
          <p:spPr>
            <a:xfrm>
              <a:off x="8067745" y="4273296"/>
              <a:ext cx="1381" cy="571"/>
            </a:xfrm>
            <a:custGeom>
              <a:avLst/>
              <a:gdLst>
                <a:gd name="connsiteX0" fmla="*/ 1167 w 1381"/>
                <a:gd name="connsiteY0" fmla="*/ 571 h 571"/>
                <a:gd name="connsiteX1" fmla="*/ 1167 w 1381"/>
                <a:gd name="connsiteY1" fmla="*/ 286 h 571"/>
                <a:gd name="connsiteX2" fmla="*/ 214 w 1381"/>
                <a:gd name="connsiteY2" fmla="*/ 0 h 571"/>
                <a:gd name="connsiteX3" fmla="*/ 214 w 1381"/>
                <a:gd name="connsiteY3" fmla="*/ 286 h 571"/>
                <a:gd name="connsiteX4" fmla="*/ 1167 w 1381"/>
                <a:gd name="connsiteY4" fmla="*/ 571 h 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1" h="571">
                  <a:moveTo>
                    <a:pt x="1167" y="571"/>
                  </a:moveTo>
                  <a:cubicBezTo>
                    <a:pt x="1453" y="571"/>
                    <a:pt x="1453" y="476"/>
                    <a:pt x="1167" y="286"/>
                  </a:cubicBezTo>
                  <a:cubicBezTo>
                    <a:pt x="976" y="95"/>
                    <a:pt x="500" y="0"/>
                    <a:pt x="214" y="0"/>
                  </a:cubicBezTo>
                  <a:cubicBezTo>
                    <a:pt x="-71" y="0"/>
                    <a:pt x="-71" y="95"/>
                    <a:pt x="214" y="286"/>
                  </a:cubicBezTo>
                  <a:cubicBezTo>
                    <a:pt x="500" y="381"/>
                    <a:pt x="881" y="571"/>
                    <a:pt x="1167" y="571"/>
                  </a:cubicBezTo>
                  <a:close/>
                </a:path>
              </a:pathLst>
            </a:custGeom>
            <a:grpFill/>
            <a:ln w="9525" cap="flat">
              <a:noFill/>
              <a:prstDash val="solid"/>
              <a:miter/>
            </a:ln>
          </p:spPr>
          <p:txBody>
            <a:bodyPr rtlCol="0" anchor="ctr"/>
            <a:lstStyle/>
            <a:p>
              <a:endParaRPr lang="zh-CN" altLang="en-US"/>
            </a:p>
          </p:txBody>
        </p:sp>
        <p:sp>
          <p:nvSpPr>
            <p:cNvPr id="750" name="任意多边形: 形状 749"/>
            <p:cNvSpPr/>
            <p:nvPr/>
          </p:nvSpPr>
          <p:spPr>
            <a:xfrm>
              <a:off x="4152822" y="4385309"/>
              <a:ext cx="1392" cy="762"/>
            </a:xfrm>
            <a:custGeom>
              <a:avLst/>
              <a:gdLst>
                <a:gd name="connsiteX0" fmla="*/ 268 w 1392"/>
                <a:gd name="connsiteY0" fmla="*/ 762 h 762"/>
                <a:gd name="connsiteX1" fmla="*/ 1220 w 1392"/>
                <a:gd name="connsiteY1" fmla="*/ 381 h 762"/>
                <a:gd name="connsiteX2" fmla="*/ 1125 w 1392"/>
                <a:gd name="connsiteY2" fmla="*/ 0 h 762"/>
                <a:gd name="connsiteX3" fmla="*/ 173 w 1392"/>
                <a:gd name="connsiteY3" fmla="*/ 381 h 762"/>
                <a:gd name="connsiteX4" fmla="*/ 268 w 1392"/>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 h="762">
                  <a:moveTo>
                    <a:pt x="268" y="762"/>
                  </a:moveTo>
                  <a:cubicBezTo>
                    <a:pt x="554" y="762"/>
                    <a:pt x="935" y="571"/>
                    <a:pt x="1220" y="381"/>
                  </a:cubicBezTo>
                  <a:cubicBezTo>
                    <a:pt x="1506" y="191"/>
                    <a:pt x="1411" y="0"/>
                    <a:pt x="1125" y="0"/>
                  </a:cubicBezTo>
                  <a:cubicBezTo>
                    <a:pt x="839" y="0"/>
                    <a:pt x="458" y="191"/>
                    <a:pt x="173" y="381"/>
                  </a:cubicBezTo>
                  <a:cubicBezTo>
                    <a:pt x="-113" y="667"/>
                    <a:pt x="-18" y="762"/>
                    <a:pt x="268" y="762"/>
                  </a:cubicBezTo>
                  <a:close/>
                </a:path>
              </a:pathLst>
            </a:custGeom>
            <a:grpFill/>
            <a:ln w="9525" cap="flat">
              <a:noFill/>
              <a:prstDash val="solid"/>
              <a:miter/>
            </a:ln>
          </p:spPr>
          <p:txBody>
            <a:bodyPr rtlCol="0" anchor="ctr"/>
            <a:lstStyle/>
            <a:p>
              <a:endParaRPr lang="zh-CN" altLang="en-US"/>
            </a:p>
          </p:txBody>
        </p:sp>
        <p:sp>
          <p:nvSpPr>
            <p:cNvPr id="751" name="任意多边形: 形状 750"/>
            <p:cNvSpPr/>
            <p:nvPr/>
          </p:nvSpPr>
          <p:spPr>
            <a:xfrm>
              <a:off x="4333133" y="4384643"/>
              <a:ext cx="3809" cy="2095"/>
            </a:xfrm>
            <a:custGeom>
              <a:avLst/>
              <a:gdLst>
                <a:gd name="connsiteX0" fmla="*/ 741 w 3809"/>
                <a:gd name="connsiteY0" fmla="*/ 2096 h 2095"/>
                <a:gd name="connsiteX1" fmla="*/ 3408 w 3809"/>
                <a:gd name="connsiteY1" fmla="*/ 1048 h 2095"/>
                <a:gd name="connsiteX2" fmla="*/ 3027 w 3809"/>
                <a:gd name="connsiteY2" fmla="*/ 0 h 2095"/>
                <a:gd name="connsiteX3" fmla="*/ 360 w 3809"/>
                <a:gd name="connsiteY3" fmla="*/ 1048 h 2095"/>
                <a:gd name="connsiteX4" fmla="*/ 741 w 3809"/>
                <a:gd name="connsiteY4" fmla="*/ 2096 h 2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9" h="2095">
                  <a:moveTo>
                    <a:pt x="741" y="2096"/>
                  </a:moveTo>
                  <a:cubicBezTo>
                    <a:pt x="1598" y="2096"/>
                    <a:pt x="2741" y="1619"/>
                    <a:pt x="3408" y="1048"/>
                  </a:cubicBezTo>
                  <a:cubicBezTo>
                    <a:pt x="4075" y="476"/>
                    <a:pt x="3884" y="0"/>
                    <a:pt x="3027" y="0"/>
                  </a:cubicBezTo>
                  <a:cubicBezTo>
                    <a:pt x="2170" y="0"/>
                    <a:pt x="1027" y="476"/>
                    <a:pt x="360" y="1048"/>
                  </a:cubicBezTo>
                  <a:cubicBezTo>
                    <a:pt x="-211" y="1619"/>
                    <a:pt x="-116" y="2096"/>
                    <a:pt x="741" y="2096"/>
                  </a:cubicBezTo>
                  <a:close/>
                </a:path>
              </a:pathLst>
            </a:custGeom>
            <a:grpFill/>
            <a:ln w="9525" cap="flat">
              <a:noFill/>
              <a:prstDash val="solid"/>
              <a:miter/>
            </a:ln>
          </p:spPr>
          <p:txBody>
            <a:bodyPr rtlCol="0" anchor="ctr"/>
            <a:lstStyle/>
            <a:p>
              <a:endParaRPr lang="zh-CN" altLang="en-US"/>
            </a:p>
          </p:txBody>
        </p:sp>
        <p:sp>
          <p:nvSpPr>
            <p:cNvPr id="752" name="任意多边形: 形状 751"/>
            <p:cNvSpPr/>
            <p:nvPr/>
          </p:nvSpPr>
          <p:spPr>
            <a:xfrm>
              <a:off x="4512888" y="4383785"/>
              <a:ext cx="7256" cy="4000"/>
            </a:xfrm>
            <a:custGeom>
              <a:avLst/>
              <a:gdLst>
                <a:gd name="connsiteX0" fmla="*/ 1580 w 7256"/>
                <a:gd name="connsiteY0" fmla="*/ 4001 h 4000"/>
                <a:gd name="connsiteX1" fmla="*/ 6629 w 7256"/>
                <a:gd name="connsiteY1" fmla="*/ 2000 h 4000"/>
                <a:gd name="connsiteX2" fmla="*/ 5676 w 7256"/>
                <a:gd name="connsiteY2" fmla="*/ 0 h 4000"/>
                <a:gd name="connsiteX3" fmla="*/ 628 w 7256"/>
                <a:gd name="connsiteY3" fmla="*/ 2000 h 4000"/>
                <a:gd name="connsiteX4" fmla="*/ 1580 w 7256"/>
                <a:gd name="connsiteY4" fmla="*/ 4001 h 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 h="4000">
                  <a:moveTo>
                    <a:pt x="1580" y="4001"/>
                  </a:moveTo>
                  <a:cubicBezTo>
                    <a:pt x="3295" y="4001"/>
                    <a:pt x="5486" y="3143"/>
                    <a:pt x="6629" y="2000"/>
                  </a:cubicBezTo>
                  <a:cubicBezTo>
                    <a:pt x="7772" y="857"/>
                    <a:pt x="7295" y="0"/>
                    <a:pt x="5676" y="0"/>
                  </a:cubicBezTo>
                  <a:cubicBezTo>
                    <a:pt x="3962" y="0"/>
                    <a:pt x="1771" y="857"/>
                    <a:pt x="628" y="2000"/>
                  </a:cubicBezTo>
                  <a:cubicBezTo>
                    <a:pt x="-515" y="3048"/>
                    <a:pt x="-39" y="4001"/>
                    <a:pt x="1580" y="4001"/>
                  </a:cubicBezTo>
                  <a:close/>
                </a:path>
              </a:pathLst>
            </a:custGeom>
            <a:grpFill/>
            <a:ln w="9525" cap="flat">
              <a:noFill/>
              <a:prstDash val="solid"/>
              <a:miter/>
            </a:ln>
          </p:spPr>
          <p:txBody>
            <a:bodyPr rtlCol="0" anchor="ctr"/>
            <a:lstStyle/>
            <a:p>
              <a:endParaRPr lang="zh-CN" altLang="en-US"/>
            </a:p>
          </p:txBody>
        </p:sp>
        <p:sp>
          <p:nvSpPr>
            <p:cNvPr id="753" name="任意多边形: 形状 752"/>
            <p:cNvSpPr/>
            <p:nvPr/>
          </p:nvSpPr>
          <p:spPr>
            <a:xfrm>
              <a:off x="4693428" y="4383119"/>
              <a:ext cx="9437" cy="5333"/>
            </a:xfrm>
            <a:custGeom>
              <a:avLst/>
              <a:gdLst>
                <a:gd name="connsiteX0" fmla="*/ 2301 w 9437"/>
                <a:gd name="connsiteY0" fmla="*/ 5334 h 5333"/>
                <a:gd name="connsiteX1" fmla="*/ 8778 w 9437"/>
                <a:gd name="connsiteY1" fmla="*/ 2667 h 5333"/>
                <a:gd name="connsiteX2" fmla="*/ 7159 w 9437"/>
                <a:gd name="connsiteY2" fmla="*/ 0 h 5333"/>
                <a:gd name="connsiteX3" fmla="*/ 682 w 9437"/>
                <a:gd name="connsiteY3" fmla="*/ 2667 h 5333"/>
                <a:gd name="connsiteX4" fmla="*/ 2301 w 9437"/>
                <a:gd name="connsiteY4" fmla="*/ 5334 h 5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37" h="5333">
                  <a:moveTo>
                    <a:pt x="2301" y="5334"/>
                  </a:moveTo>
                  <a:cubicBezTo>
                    <a:pt x="4492" y="5334"/>
                    <a:pt x="7444" y="4096"/>
                    <a:pt x="8778" y="2667"/>
                  </a:cubicBezTo>
                  <a:cubicBezTo>
                    <a:pt x="10111" y="1143"/>
                    <a:pt x="9349" y="0"/>
                    <a:pt x="7159" y="0"/>
                  </a:cubicBezTo>
                  <a:cubicBezTo>
                    <a:pt x="4968" y="0"/>
                    <a:pt x="2015" y="1238"/>
                    <a:pt x="682" y="2667"/>
                  </a:cubicBezTo>
                  <a:cubicBezTo>
                    <a:pt x="-652" y="4096"/>
                    <a:pt x="15" y="5334"/>
                    <a:pt x="2301" y="5334"/>
                  </a:cubicBezTo>
                  <a:close/>
                </a:path>
              </a:pathLst>
            </a:custGeom>
            <a:grpFill/>
            <a:ln w="9525" cap="flat">
              <a:noFill/>
              <a:prstDash val="solid"/>
              <a:miter/>
            </a:ln>
          </p:spPr>
          <p:txBody>
            <a:bodyPr rtlCol="0" anchor="ctr"/>
            <a:lstStyle/>
            <a:p>
              <a:endParaRPr lang="zh-CN" altLang="en-US"/>
            </a:p>
          </p:txBody>
        </p:sp>
        <p:sp>
          <p:nvSpPr>
            <p:cNvPr id="754" name="任意多边形: 形状 753"/>
            <p:cNvSpPr/>
            <p:nvPr/>
          </p:nvSpPr>
          <p:spPr>
            <a:xfrm>
              <a:off x="4872812" y="4381690"/>
              <a:ext cx="13593" cy="8096"/>
            </a:xfrm>
            <a:custGeom>
              <a:avLst/>
              <a:gdLst>
                <a:gd name="connsiteX0" fmla="*/ 3701 w 13593"/>
                <a:gd name="connsiteY0" fmla="*/ 8096 h 8096"/>
                <a:gd name="connsiteX1" fmla="*/ 12845 w 13593"/>
                <a:gd name="connsiteY1" fmla="*/ 4001 h 8096"/>
                <a:gd name="connsiteX2" fmla="*/ 9892 w 13593"/>
                <a:gd name="connsiteY2" fmla="*/ 0 h 8096"/>
                <a:gd name="connsiteX3" fmla="*/ 748 w 13593"/>
                <a:gd name="connsiteY3" fmla="*/ 4001 h 8096"/>
                <a:gd name="connsiteX4" fmla="*/ 3701 w 13593"/>
                <a:gd name="connsiteY4" fmla="*/ 8096 h 8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3" h="8096">
                  <a:moveTo>
                    <a:pt x="3701" y="8096"/>
                  </a:moveTo>
                  <a:cubicBezTo>
                    <a:pt x="7035" y="8096"/>
                    <a:pt x="11131" y="6287"/>
                    <a:pt x="12845" y="4001"/>
                  </a:cubicBezTo>
                  <a:cubicBezTo>
                    <a:pt x="14560" y="1810"/>
                    <a:pt x="13226" y="0"/>
                    <a:pt x="9892" y="0"/>
                  </a:cubicBezTo>
                  <a:cubicBezTo>
                    <a:pt x="6559" y="0"/>
                    <a:pt x="2463" y="1810"/>
                    <a:pt x="748" y="4001"/>
                  </a:cubicBezTo>
                  <a:cubicBezTo>
                    <a:pt x="-966" y="6287"/>
                    <a:pt x="367" y="8096"/>
                    <a:pt x="3701" y="8096"/>
                  </a:cubicBezTo>
                  <a:close/>
                </a:path>
              </a:pathLst>
            </a:custGeom>
            <a:grpFill/>
            <a:ln w="9525" cap="flat">
              <a:noFill/>
              <a:prstDash val="solid"/>
              <a:miter/>
            </a:ln>
          </p:spPr>
          <p:txBody>
            <a:bodyPr rtlCol="0" anchor="ctr"/>
            <a:lstStyle/>
            <a:p>
              <a:endParaRPr lang="zh-CN" altLang="en-US"/>
            </a:p>
          </p:txBody>
        </p:sp>
        <p:sp>
          <p:nvSpPr>
            <p:cNvPr id="755" name="任意多边形: 形状 754"/>
            <p:cNvSpPr/>
            <p:nvPr/>
          </p:nvSpPr>
          <p:spPr>
            <a:xfrm>
              <a:off x="5052899" y="4380738"/>
              <a:ext cx="16511" cy="10096"/>
            </a:xfrm>
            <a:custGeom>
              <a:avLst/>
              <a:gdLst>
                <a:gd name="connsiteX0" fmla="*/ 4970 w 16511"/>
                <a:gd name="connsiteY0" fmla="*/ 10096 h 10096"/>
                <a:gd name="connsiteX1" fmla="*/ 15828 w 16511"/>
                <a:gd name="connsiteY1" fmla="*/ 5048 h 10096"/>
                <a:gd name="connsiteX2" fmla="*/ 11542 w 16511"/>
                <a:gd name="connsiteY2" fmla="*/ 0 h 10096"/>
                <a:gd name="connsiteX3" fmla="*/ 683 w 16511"/>
                <a:gd name="connsiteY3" fmla="*/ 5048 h 10096"/>
                <a:gd name="connsiteX4" fmla="*/ 4970 w 16511"/>
                <a:gd name="connsiteY4" fmla="*/ 10096 h 10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11" h="10096">
                  <a:moveTo>
                    <a:pt x="4970" y="10096"/>
                  </a:moveTo>
                  <a:cubicBezTo>
                    <a:pt x="9161" y="10096"/>
                    <a:pt x="14018" y="7810"/>
                    <a:pt x="15828" y="5048"/>
                  </a:cubicBezTo>
                  <a:cubicBezTo>
                    <a:pt x="17638" y="2286"/>
                    <a:pt x="15733" y="0"/>
                    <a:pt x="11542" y="0"/>
                  </a:cubicBezTo>
                  <a:cubicBezTo>
                    <a:pt x="7351" y="0"/>
                    <a:pt x="2589" y="2286"/>
                    <a:pt x="683" y="5048"/>
                  </a:cubicBezTo>
                  <a:cubicBezTo>
                    <a:pt x="-1126" y="7810"/>
                    <a:pt x="779" y="10096"/>
                    <a:pt x="4970" y="10096"/>
                  </a:cubicBezTo>
                  <a:close/>
                </a:path>
              </a:pathLst>
            </a:custGeom>
            <a:grpFill/>
            <a:ln w="9525" cap="flat">
              <a:noFill/>
              <a:prstDash val="solid"/>
              <a:miter/>
            </a:ln>
          </p:spPr>
          <p:txBody>
            <a:bodyPr rtlCol="0" anchor="ctr"/>
            <a:lstStyle/>
            <a:p>
              <a:endParaRPr lang="zh-CN" altLang="en-US"/>
            </a:p>
          </p:txBody>
        </p:sp>
        <p:sp>
          <p:nvSpPr>
            <p:cNvPr id="756" name="任意多边形: 形状 755"/>
            <p:cNvSpPr/>
            <p:nvPr/>
          </p:nvSpPr>
          <p:spPr>
            <a:xfrm>
              <a:off x="5233122" y="4379690"/>
              <a:ext cx="19196" cy="12096"/>
            </a:xfrm>
            <a:custGeom>
              <a:avLst/>
              <a:gdLst>
                <a:gd name="connsiteX0" fmla="*/ 6389 w 19196"/>
                <a:gd name="connsiteY0" fmla="*/ 12097 h 12096"/>
                <a:gd name="connsiteX1" fmla="*/ 18676 w 19196"/>
                <a:gd name="connsiteY1" fmla="*/ 6001 h 12096"/>
                <a:gd name="connsiteX2" fmla="*/ 12771 w 19196"/>
                <a:gd name="connsiteY2" fmla="*/ 0 h 12096"/>
                <a:gd name="connsiteX3" fmla="*/ 579 w 19196"/>
                <a:gd name="connsiteY3" fmla="*/ 6001 h 12096"/>
                <a:gd name="connsiteX4" fmla="*/ 6389 w 19196"/>
                <a:gd name="connsiteY4" fmla="*/ 12097 h 1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96" h="12096">
                  <a:moveTo>
                    <a:pt x="6389" y="12097"/>
                  </a:moveTo>
                  <a:cubicBezTo>
                    <a:pt x="11437" y="12097"/>
                    <a:pt x="16962" y="9335"/>
                    <a:pt x="18676" y="6001"/>
                  </a:cubicBezTo>
                  <a:cubicBezTo>
                    <a:pt x="20391" y="2667"/>
                    <a:pt x="17724" y="0"/>
                    <a:pt x="12771" y="0"/>
                  </a:cubicBezTo>
                  <a:cubicBezTo>
                    <a:pt x="7818" y="0"/>
                    <a:pt x="2293" y="2667"/>
                    <a:pt x="579" y="6001"/>
                  </a:cubicBezTo>
                  <a:cubicBezTo>
                    <a:pt x="-1231" y="9430"/>
                    <a:pt x="1341" y="12097"/>
                    <a:pt x="6389" y="12097"/>
                  </a:cubicBezTo>
                  <a:close/>
                </a:path>
              </a:pathLst>
            </a:custGeom>
            <a:grpFill/>
            <a:ln w="9525" cap="flat">
              <a:noFill/>
              <a:prstDash val="solid"/>
              <a:miter/>
            </a:ln>
          </p:spPr>
          <p:txBody>
            <a:bodyPr rtlCol="0" anchor="ctr"/>
            <a:lstStyle/>
            <a:p>
              <a:endParaRPr lang="zh-CN" altLang="en-US"/>
            </a:p>
          </p:txBody>
        </p:sp>
        <p:sp>
          <p:nvSpPr>
            <p:cNvPr id="757" name="任意多边形: 形状 756"/>
            <p:cNvSpPr/>
            <p:nvPr/>
          </p:nvSpPr>
          <p:spPr>
            <a:xfrm>
              <a:off x="5413823" y="4379118"/>
              <a:ext cx="20811" cy="13430"/>
            </a:xfrm>
            <a:custGeom>
              <a:avLst/>
              <a:gdLst>
                <a:gd name="connsiteX0" fmla="*/ 7710 w 20811"/>
                <a:gd name="connsiteY0" fmla="*/ 13430 h 13430"/>
                <a:gd name="connsiteX1" fmla="*/ 20474 w 20811"/>
                <a:gd name="connsiteY1" fmla="*/ 6668 h 13430"/>
                <a:gd name="connsiteX2" fmla="*/ 13140 w 20811"/>
                <a:gd name="connsiteY2" fmla="*/ 0 h 13430"/>
                <a:gd name="connsiteX3" fmla="*/ 376 w 20811"/>
                <a:gd name="connsiteY3" fmla="*/ 6668 h 13430"/>
                <a:gd name="connsiteX4" fmla="*/ 7710 w 20811"/>
                <a:gd name="connsiteY4" fmla="*/ 13430 h 13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11" h="13430">
                  <a:moveTo>
                    <a:pt x="7710" y="13430"/>
                  </a:moveTo>
                  <a:cubicBezTo>
                    <a:pt x="13330" y="13430"/>
                    <a:pt x="19045" y="10382"/>
                    <a:pt x="20474" y="6668"/>
                  </a:cubicBezTo>
                  <a:cubicBezTo>
                    <a:pt x="21903" y="2953"/>
                    <a:pt x="18664" y="0"/>
                    <a:pt x="13140" y="0"/>
                  </a:cubicBezTo>
                  <a:cubicBezTo>
                    <a:pt x="7615" y="0"/>
                    <a:pt x="1900" y="2953"/>
                    <a:pt x="376" y="6668"/>
                  </a:cubicBezTo>
                  <a:cubicBezTo>
                    <a:pt x="-1148" y="10382"/>
                    <a:pt x="2091" y="13430"/>
                    <a:pt x="7710" y="13430"/>
                  </a:cubicBezTo>
                  <a:close/>
                </a:path>
              </a:pathLst>
            </a:custGeom>
            <a:grpFill/>
            <a:ln w="9525" cap="flat">
              <a:noFill/>
              <a:prstDash val="solid"/>
              <a:miter/>
            </a:ln>
          </p:spPr>
          <p:txBody>
            <a:bodyPr rtlCol="0" anchor="ctr"/>
            <a:lstStyle/>
            <a:p>
              <a:endParaRPr lang="zh-CN" altLang="en-US"/>
            </a:p>
          </p:txBody>
        </p:sp>
        <p:sp>
          <p:nvSpPr>
            <p:cNvPr id="758" name="任意多边形: 形状 757"/>
            <p:cNvSpPr/>
            <p:nvPr/>
          </p:nvSpPr>
          <p:spPr>
            <a:xfrm>
              <a:off x="5594503" y="4378451"/>
              <a:ext cx="22554" cy="14763"/>
            </a:xfrm>
            <a:custGeom>
              <a:avLst/>
              <a:gdLst>
                <a:gd name="connsiteX0" fmla="*/ 9244 w 22554"/>
                <a:gd name="connsiteY0" fmla="*/ 14764 h 14763"/>
                <a:gd name="connsiteX1" fmla="*/ 22388 w 22554"/>
                <a:gd name="connsiteY1" fmla="*/ 7334 h 14763"/>
                <a:gd name="connsiteX2" fmla="*/ 13339 w 22554"/>
                <a:gd name="connsiteY2" fmla="*/ 0 h 14763"/>
                <a:gd name="connsiteX3" fmla="*/ 195 w 22554"/>
                <a:gd name="connsiteY3" fmla="*/ 7334 h 14763"/>
                <a:gd name="connsiteX4" fmla="*/ 9244 w 22554"/>
                <a:gd name="connsiteY4" fmla="*/ 14764 h 14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54" h="14763">
                  <a:moveTo>
                    <a:pt x="9244" y="14764"/>
                  </a:moveTo>
                  <a:cubicBezTo>
                    <a:pt x="15340" y="14764"/>
                    <a:pt x="21245" y="11430"/>
                    <a:pt x="22388" y="7334"/>
                  </a:cubicBezTo>
                  <a:cubicBezTo>
                    <a:pt x="23436" y="3238"/>
                    <a:pt x="19435" y="0"/>
                    <a:pt x="13339" y="0"/>
                  </a:cubicBezTo>
                  <a:cubicBezTo>
                    <a:pt x="7243" y="0"/>
                    <a:pt x="1338" y="3334"/>
                    <a:pt x="195" y="7334"/>
                  </a:cubicBezTo>
                  <a:cubicBezTo>
                    <a:pt x="-948" y="11430"/>
                    <a:pt x="3052" y="14764"/>
                    <a:pt x="9244" y="14764"/>
                  </a:cubicBezTo>
                  <a:close/>
                </a:path>
              </a:pathLst>
            </a:custGeom>
            <a:grpFill/>
            <a:ln w="9525" cap="flat">
              <a:noFill/>
              <a:prstDash val="solid"/>
              <a:miter/>
            </a:ln>
          </p:spPr>
          <p:txBody>
            <a:bodyPr rtlCol="0" anchor="ctr"/>
            <a:lstStyle/>
            <a:p>
              <a:endParaRPr lang="zh-CN" altLang="en-US"/>
            </a:p>
          </p:txBody>
        </p:sp>
        <p:sp>
          <p:nvSpPr>
            <p:cNvPr id="759" name="任意多边形: 形状 758"/>
            <p:cNvSpPr/>
            <p:nvPr/>
          </p:nvSpPr>
          <p:spPr>
            <a:xfrm>
              <a:off x="5775136" y="4377785"/>
              <a:ext cx="24315" cy="16097"/>
            </a:xfrm>
            <a:custGeom>
              <a:avLst/>
              <a:gdLst>
                <a:gd name="connsiteX0" fmla="*/ 10920 w 24315"/>
                <a:gd name="connsiteY0" fmla="*/ 16097 h 16097"/>
                <a:gd name="connsiteX1" fmla="*/ 24255 w 24315"/>
                <a:gd name="connsiteY1" fmla="*/ 8001 h 16097"/>
                <a:gd name="connsiteX2" fmla="*/ 13396 w 24315"/>
                <a:gd name="connsiteY2" fmla="*/ 0 h 16097"/>
                <a:gd name="connsiteX3" fmla="*/ 61 w 24315"/>
                <a:gd name="connsiteY3" fmla="*/ 8001 h 16097"/>
                <a:gd name="connsiteX4" fmla="*/ 10920 w 24315"/>
                <a:gd name="connsiteY4" fmla="*/ 16097 h 16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15" h="16097">
                  <a:moveTo>
                    <a:pt x="10920" y="16097"/>
                  </a:moveTo>
                  <a:cubicBezTo>
                    <a:pt x="17587" y="16097"/>
                    <a:pt x="23588" y="12478"/>
                    <a:pt x="24255" y="8001"/>
                  </a:cubicBezTo>
                  <a:cubicBezTo>
                    <a:pt x="24921" y="3524"/>
                    <a:pt x="20064" y="0"/>
                    <a:pt x="13396" y="0"/>
                  </a:cubicBezTo>
                  <a:cubicBezTo>
                    <a:pt x="6729" y="0"/>
                    <a:pt x="823" y="3620"/>
                    <a:pt x="61" y="8001"/>
                  </a:cubicBezTo>
                  <a:cubicBezTo>
                    <a:pt x="-606" y="12478"/>
                    <a:pt x="4252" y="16097"/>
                    <a:pt x="10920" y="16097"/>
                  </a:cubicBezTo>
                  <a:close/>
                </a:path>
              </a:pathLst>
            </a:custGeom>
            <a:grpFill/>
            <a:ln w="9525" cap="flat">
              <a:noFill/>
              <a:prstDash val="solid"/>
              <a:miter/>
            </a:ln>
          </p:spPr>
          <p:txBody>
            <a:bodyPr rtlCol="0" anchor="ctr"/>
            <a:lstStyle/>
            <a:p>
              <a:endParaRPr lang="zh-CN" altLang="en-US"/>
            </a:p>
          </p:txBody>
        </p:sp>
        <p:sp>
          <p:nvSpPr>
            <p:cNvPr id="760" name="任意多边形: 形状 759"/>
            <p:cNvSpPr/>
            <p:nvPr/>
          </p:nvSpPr>
          <p:spPr>
            <a:xfrm>
              <a:off x="5956352" y="4377308"/>
              <a:ext cx="25157" cy="16859"/>
            </a:xfrm>
            <a:custGeom>
              <a:avLst/>
              <a:gdLst>
                <a:gd name="connsiteX0" fmla="*/ 12298 w 25157"/>
                <a:gd name="connsiteY0" fmla="*/ 16859 h 16859"/>
                <a:gd name="connsiteX1" fmla="*/ 25157 w 25157"/>
                <a:gd name="connsiteY1" fmla="*/ 8382 h 16859"/>
                <a:gd name="connsiteX2" fmla="*/ 12869 w 25157"/>
                <a:gd name="connsiteY2" fmla="*/ 0 h 16859"/>
                <a:gd name="connsiteX3" fmla="*/ 11 w 25157"/>
                <a:gd name="connsiteY3" fmla="*/ 8382 h 16859"/>
                <a:gd name="connsiteX4" fmla="*/ 12298 w 25157"/>
                <a:gd name="connsiteY4" fmla="*/ 16859 h 16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57" h="16859">
                  <a:moveTo>
                    <a:pt x="12298" y="16859"/>
                  </a:moveTo>
                  <a:cubicBezTo>
                    <a:pt x="19251" y="16859"/>
                    <a:pt x="25061" y="13049"/>
                    <a:pt x="25157" y="8382"/>
                  </a:cubicBezTo>
                  <a:cubicBezTo>
                    <a:pt x="25252" y="3715"/>
                    <a:pt x="19727" y="0"/>
                    <a:pt x="12869" y="0"/>
                  </a:cubicBezTo>
                  <a:cubicBezTo>
                    <a:pt x="5916" y="0"/>
                    <a:pt x="201" y="3715"/>
                    <a:pt x="11" y="8382"/>
                  </a:cubicBezTo>
                  <a:cubicBezTo>
                    <a:pt x="-275" y="13145"/>
                    <a:pt x="5249" y="16859"/>
                    <a:pt x="12298" y="16859"/>
                  </a:cubicBezTo>
                  <a:close/>
                </a:path>
              </a:pathLst>
            </a:custGeom>
            <a:grpFill/>
            <a:ln w="9525" cap="flat">
              <a:noFill/>
              <a:prstDash val="solid"/>
              <a:miter/>
            </a:ln>
          </p:spPr>
          <p:txBody>
            <a:bodyPr rtlCol="0" anchor="ctr"/>
            <a:lstStyle/>
            <a:p>
              <a:endParaRPr lang="zh-CN" altLang="en-US"/>
            </a:p>
          </p:txBody>
        </p:sp>
        <p:sp>
          <p:nvSpPr>
            <p:cNvPr id="761" name="任意多边形: 形状 760"/>
            <p:cNvSpPr/>
            <p:nvPr/>
          </p:nvSpPr>
          <p:spPr>
            <a:xfrm>
              <a:off x="6137889" y="4377308"/>
              <a:ext cx="25195" cy="16859"/>
            </a:xfrm>
            <a:custGeom>
              <a:avLst/>
              <a:gdLst>
                <a:gd name="connsiteX0" fmla="*/ 13355 w 25195"/>
                <a:gd name="connsiteY0" fmla="*/ 16859 h 16859"/>
                <a:gd name="connsiteX1" fmla="*/ 25166 w 25195"/>
                <a:gd name="connsiteY1" fmla="*/ 8382 h 16859"/>
                <a:gd name="connsiteX2" fmla="*/ 11831 w 25195"/>
                <a:gd name="connsiteY2" fmla="*/ 0 h 16859"/>
                <a:gd name="connsiteX3" fmla="*/ 20 w 25195"/>
                <a:gd name="connsiteY3" fmla="*/ 8382 h 16859"/>
                <a:gd name="connsiteX4" fmla="*/ 13355 w 25195"/>
                <a:gd name="connsiteY4" fmla="*/ 16859 h 16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95" h="16859">
                  <a:moveTo>
                    <a:pt x="13355" y="16859"/>
                  </a:moveTo>
                  <a:cubicBezTo>
                    <a:pt x="20308" y="16859"/>
                    <a:pt x="25642" y="13049"/>
                    <a:pt x="25166" y="8382"/>
                  </a:cubicBezTo>
                  <a:cubicBezTo>
                    <a:pt x="24689" y="3715"/>
                    <a:pt x="18689" y="0"/>
                    <a:pt x="11831" y="0"/>
                  </a:cubicBezTo>
                  <a:cubicBezTo>
                    <a:pt x="4877" y="0"/>
                    <a:pt x="-361" y="3715"/>
                    <a:pt x="20" y="8382"/>
                  </a:cubicBezTo>
                  <a:cubicBezTo>
                    <a:pt x="305" y="13145"/>
                    <a:pt x="6306" y="16859"/>
                    <a:pt x="13355" y="16859"/>
                  </a:cubicBezTo>
                  <a:close/>
                </a:path>
              </a:pathLst>
            </a:custGeom>
            <a:grpFill/>
            <a:ln w="9525" cap="flat">
              <a:noFill/>
              <a:prstDash val="solid"/>
              <a:miter/>
            </a:ln>
          </p:spPr>
          <p:txBody>
            <a:bodyPr rtlCol="0" anchor="ctr"/>
            <a:lstStyle/>
            <a:p>
              <a:endParaRPr lang="zh-CN" altLang="en-US"/>
            </a:p>
          </p:txBody>
        </p:sp>
        <p:sp>
          <p:nvSpPr>
            <p:cNvPr id="762" name="任意多边形: 形状 761"/>
            <p:cNvSpPr/>
            <p:nvPr/>
          </p:nvSpPr>
          <p:spPr>
            <a:xfrm>
              <a:off x="6319336" y="4377308"/>
              <a:ext cx="25407" cy="16859"/>
            </a:xfrm>
            <a:custGeom>
              <a:avLst/>
              <a:gdLst>
                <a:gd name="connsiteX0" fmla="*/ 14502 w 25407"/>
                <a:gd name="connsiteY0" fmla="*/ 16859 h 16859"/>
                <a:gd name="connsiteX1" fmla="*/ 25265 w 25407"/>
                <a:gd name="connsiteY1" fmla="*/ 8382 h 16859"/>
                <a:gd name="connsiteX2" fmla="*/ 10882 w 25407"/>
                <a:gd name="connsiteY2" fmla="*/ 0 h 16859"/>
                <a:gd name="connsiteX3" fmla="*/ 119 w 25407"/>
                <a:gd name="connsiteY3" fmla="*/ 8382 h 16859"/>
                <a:gd name="connsiteX4" fmla="*/ 14502 w 25407"/>
                <a:gd name="connsiteY4" fmla="*/ 16859 h 16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07" h="16859">
                  <a:moveTo>
                    <a:pt x="14502" y="16859"/>
                  </a:moveTo>
                  <a:cubicBezTo>
                    <a:pt x="21455" y="16859"/>
                    <a:pt x="26313" y="13049"/>
                    <a:pt x="25265" y="8382"/>
                  </a:cubicBezTo>
                  <a:cubicBezTo>
                    <a:pt x="24218" y="3715"/>
                    <a:pt x="17740" y="0"/>
                    <a:pt x="10882" y="0"/>
                  </a:cubicBezTo>
                  <a:cubicBezTo>
                    <a:pt x="4024" y="0"/>
                    <a:pt x="-833" y="3715"/>
                    <a:pt x="119" y="8382"/>
                  </a:cubicBezTo>
                  <a:cubicBezTo>
                    <a:pt x="977" y="13145"/>
                    <a:pt x="7453" y="16859"/>
                    <a:pt x="14502" y="16859"/>
                  </a:cubicBezTo>
                  <a:close/>
                </a:path>
              </a:pathLst>
            </a:custGeom>
            <a:grpFill/>
            <a:ln w="9525" cap="flat">
              <a:noFill/>
              <a:prstDash val="solid"/>
              <a:miter/>
            </a:ln>
          </p:spPr>
          <p:txBody>
            <a:bodyPr rtlCol="0" anchor="ctr"/>
            <a:lstStyle/>
            <a:p>
              <a:endParaRPr lang="zh-CN" altLang="en-US"/>
            </a:p>
          </p:txBody>
        </p:sp>
        <p:sp>
          <p:nvSpPr>
            <p:cNvPr id="763" name="任意多边形: 形状 762"/>
            <p:cNvSpPr/>
            <p:nvPr/>
          </p:nvSpPr>
          <p:spPr>
            <a:xfrm>
              <a:off x="6501070" y="4377785"/>
              <a:ext cx="24819" cy="16097"/>
            </a:xfrm>
            <a:custGeom>
              <a:avLst/>
              <a:gdLst>
                <a:gd name="connsiteX0" fmla="*/ 15172 w 24819"/>
                <a:gd name="connsiteY0" fmla="*/ 16097 h 16097"/>
                <a:gd name="connsiteX1" fmla="*/ 24507 w 24819"/>
                <a:gd name="connsiteY1" fmla="*/ 8001 h 16097"/>
                <a:gd name="connsiteX2" fmla="*/ 9648 w 24819"/>
                <a:gd name="connsiteY2" fmla="*/ 0 h 16097"/>
                <a:gd name="connsiteX3" fmla="*/ 313 w 24819"/>
                <a:gd name="connsiteY3" fmla="*/ 8001 h 16097"/>
                <a:gd name="connsiteX4" fmla="*/ 15172 w 24819"/>
                <a:gd name="connsiteY4" fmla="*/ 16097 h 16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19" h="16097">
                  <a:moveTo>
                    <a:pt x="15172" y="16097"/>
                  </a:moveTo>
                  <a:cubicBezTo>
                    <a:pt x="21840" y="16097"/>
                    <a:pt x="26031" y="12478"/>
                    <a:pt x="24507" y="8001"/>
                  </a:cubicBezTo>
                  <a:cubicBezTo>
                    <a:pt x="22983" y="3524"/>
                    <a:pt x="16315" y="0"/>
                    <a:pt x="9648" y="0"/>
                  </a:cubicBezTo>
                  <a:cubicBezTo>
                    <a:pt x="2980" y="0"/>
                    <a:pt x="-1211" y="3620"/>
                    <a:pt x="313" y="8001"/>
                  </a:cubicBezTo>
                  <a:cubicBezTo>
                    <a:pt x="1837" y="12478"/>
                    <a:pt x="8409" y="16097"/>
                    <a:pt x="15172" y="16097"/>
                  </a:cubicBezTo>
                  <a:close/>
                </a:path>
              </a:pathLst>
            </a:custGeom>
            <a:grpFill/>
            <a:ln w="9525" cap="flat">
              <a:noFill/>
              <a:prstDash val="solid"/>
              <a:miter/>
            </a:ln>
          </p:spPr>
          <p:txBody>
            <a:bodyPr rtlCol="0" anchor="ctr"/>
            <a:lstStyle/>
            <a:p>
              <a:endParaRPr lang="zh-CN" altLang="en-US"/>
            </a:p>
          </p:txBody>
        </p:sp>
        <p:sp>
          <p:nvSpPr>
            <p:cNvPr id="764" name="任意多边形: 形状 763"/>
            <p:cNvSpPr/>
            <p:nvPr/>
          </p:nvSpPr>
          <p:spPr>
            <a:xfrm>
              <a:off x="6683399" y="4378451"/>
              <a:ext cx="23202" cy="14763"/>
            </a:xfrm>
            <a:custGeom>
              <a:avLst/>
              <a:gdLst>
                <a:gd name="connsiteX0" fmla="*/ 15056 w 23202"/>
                <a:gd name="connsiteY0" fmla="*/ 14764 h 14763"/>
                <a:gd name="connsiteX1" fmla="*/ 22676 w 23202"/>
                <a:gd name="connsiteY1" fmla="*/ 7334 h 14763"/>
                <a:gd name="connsiteX2" fmla="*/ 8198 w 23202"/>
                <a:gd name="connsiteY2" fmla="*/ 0 h 14763"/>
                <a:gd name="connsiteX3" fmla="*/ 483 w 23202"/>
                <a:gd name="connsiteY3" fmla="*/ 7334 h 14763"/>
                <a:gd name="connsiteX4" fmla="*/ 15056 w 23202"/>
                <a:gd name="connsiteY4" fmla="*/ 14764 h 14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02" h="14763">
                  <a:moveTo>
                    <a:pt x="15056" y="14764"/>
                  </a:moveTo>
                  <a:cubicBezTo>
                    <a:pt x="21152" y="14764"/>
                    <a:pt x="24581" y="11430"/>
                    <a:pt x="22676" y="7334"/>
                  </a:cubicBezTo>
                  <a:cubicBezTo>
                    <a:pt x="20771" y="3238"/>
                    <a:pt x="14294" y="0"/>
                    <a:pt x="8198" y="0"/>
                  </a:cubicBezTo>
                  <a:cubicBezTo>
                    <a:pt x="2102" y="0"/>
                    <a:pt x="-1327" y="3334"/>
                    <a:pt x="483" y="7334"/>
                  </a:cubicBezTo>
                  <a:cubicBezTo>
                    <a:pt x="2388" y="11430"/>
                    <a:pt x="8960" y="14764"/>
                    <a:pt x="15056" y="14764"/>
                  </a:cubicBezTo>
                  <a:close/>
                </a:path>
              </a:pathLst>
            </a:custGeom>
            <a:grpFill/>
            <a:ln w="9525" cap="flat">
              <a:noFill/>
              <a:prstDash val="solid"/>
              <a:miter/>
            </a:ln>
          </p:spPr>
          <p:txBody>
            <a:bodyPr rtlCol="0" anchor="ctr"/>
            <a:lstStyle/>
            <a:p>
              <a:endParaRPr lang="zh-CN" altLang="en-US"/>
            </a:p>
          </p:txBody>
        </p:sp>
        <p:sp>
          <p:nvSpPr>
            <p:cNvPr id="765" name="任意多边形: 形状 764"/>
            <p:cNvSpPr/>
            <p:nvPr/>
          </p:nvSpPr>
          <p:spPr>
            <a:xfrm>
              <a:off x="6865819" y="4379118"/>
              <a:ext cx="21614" cy="13430"/>
            </a:xfrm>
            <a:custGeom>
              <a:avLst/>
              <a:gdLst>
                <a:gd name="connsiteX0" fmla="*/ 14754 w 21614"/>
                <a:gd name="connsiteY0" fmla="*/ 13430 h 13430"/>
                <a:gd name="connsiteX1" fmla="*/ 20850 w 21614"/>
                <a:gd name="connsiteY1" fmla="*/ 6668 h 13430"/>
                <a:gd name="connsiteX2" fmla="*/ 6848 w 21614"/>
                <a:gd name="connsiteY2" fmla="*/ 0 h 13430"/>
                <a:gd name="connsiteX3" fmla="*/ 752 w 21614"/>
                <a:gd name="connsiteY3" fmla="*/ 6668 h 13430"/>
                <a:gd name="connsiteX4" fmla="*/ 14754 w 21614"/>
                <a:gd name="connsiteY4" fmla="*/ 13430 h 13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4" h="13430">
                  <a:moveTo>
                    <a:pt x="14754" y="13430"/>
                  </a:moveTo>
                  <a:cubicBezTo>
                    <a:pt x="20374" y="13430"/>
                    <a:pt x="23041" y="10382"/>
                    <a:pt x="20850" y="6668"/>
                  </a:cubicBezTo>
                  <a:cubicBezTo>
                    <a:pt x="18659" y="2953"/>
                    <a:pt x="12373" y="0"/>
                    <a:pt x="6848" y="0"/>
                  </a:cubicBezTo>
                  <a:cubicBezTo>
                    <a:pt x="1324" y="0"/>
                    <a:pt x="-1438" y="2953"/>
                    <a:pt x="752" y="6668"/>
                  </a:cubicBezTo>
                  <a:cubicBezTo>
                    <a:pt x="2848" y="10382"/>
                    <a:pt x="9134" y="13430"/>
                    <a:pt x="14754" y="13430"/>
                  </a:cubicBezTo>
                  <a:close/>
                </a:path>
              </a:pathLst>
            </a:custGeom>
            <a:grpFill/>
            <a:ln w="9525" cap="flat">
              <a:noFill/>
              <a:prstDash val="solid"/>
              <a:miter/>
            </a:ln>
          </p:spPr>
          <p:txBody>
            <a:bodyPr rtlCol="0" anchor="ctr"/>
            <a:lstStyle/>
            <a:p>
              <a:endParaRPr lang="zh-CN" altLang="en-US"/>
            </a:p>
          </p:txBody>
        </p:sp>
        <p:sp>
          <p:nvSpPr>
            <p:cNvPr id="766" name="任意多边形: 形状 765"/>
            <p:cNvSpPr/>
            <p:nvPr/>
          </p:nvSpPr>
          <p:spPr>
            <a:xfrm>
              <a:off x="7048696" y="4380071"/>
              <a:ext cx="18940" cy="11429"/>
            </a:xfrm>
            <a:custGeom>
              <a:avLst/>
              <a:gdLst>
                <a:gd name="connsiteX0" fmla="*/ 13519 w 18940"/>
                <a:gd name="connsiteY0" fmla="*/ 11430 h 11429"/>
                <a:gd name="connsiteX1" fmla="*/ 17995 w 18940"/>
                <a:gd name="connsiteY1" fmla="*/ 5715 h 11429"/>
                <a:gd name="connsiteX2" fmla="*/ 5422 w 18940"/>
                <a:gd name="connsiteY2" fmla="*/ 0 h 11429"/>
                <a:gd name="connsiteX3" fmla="*/ 946 w 18940"/>
                <a:gd name="connsiteY3" fmla="*/ 5715 h 11429"/>
                <a:gd name="connsiteX4" fmla="*/ 13519 w 18940"/>
                <a:gd name="connsiteY4" fmla="*/ 11430 h 11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40" h="11429">
                  <a:moveTo>
                    <a:pt x="13519" y="11430"/>
                  </a:moveTo>
                  <a:cubicBezTo>
                    <a:pt x="18281" y="11430"/>
                    <a:pt x="20281" y="8858"/>
                    <a:pt x="17995" y="5715"/>
                  </a:cubicBezTo>
                  <a:cubicBezTo>
                    <a:pt x="15709" y="2572"/>
                    <a:pt x="10089" y="0"/>
                    <a:pt x="5422" y="0"/>
                  </a:cubicBezTo>
                  <a:cubicBezTo>
                    <a:pt x="660" y="0"/>
                    <a:pt x="-1340" y="2572"/>
                    <a:pt x="946" y="5715"/>
                  </a:cubicBezTo>
                  <a:cubicBezTo>
                    <a:pt x="3041" y="8858"/>
                    <a:pt x="8756" y="11430"/>
                    <a:pt x="13519" y="11430"/>
                  </a:cubicBezTo>
                  <a:close/>
                </a:path>
              </a:pathLst>
            </a:custGeom>
            <a:grpFill/>
            <a:ln w="9525" cap="flat">
              <a:noFill/>
              <a:prstDash val="solid"/>
              <a:miter/>
            </a:ln>
          </p:spPr>
          <p:txBody>
            <a:bodyPr rtlCol="0" anchor="ctr"/>
            <a:lstStyle/>
            <a:p>
              <a:endParaRPr lang="zh-CN" altLang="en-US"/>
            </a:p>
          </p:txBody>
        </p:sp>
        <p:sp>
          <p:nvSpPr>
            <p:cNvPr id="767" name="任意多边形: 形状 766"/>
            <p:cNvSpPr/>
            <p:nvPr/>
          </p:nvSpPr>
          <p:spPr>
            <a:xfrm>
              <a:off x="7231589" y="4381023"/>
              <a:ext cx="16154" cy="9429"/>
            </a:xfrm>
            <a:custGeom>
              <a:avLst/>
              <a:gdLst>
                <a:gd name="connsiteX0" fmla="*/ 11983 w 16154"/>
                <a:gd name="connsiteY0" fmla="*/ 9430 h 9429"/>
                <a:gd name="connsiteX1" fmla="*/ 15126 w 16154"/>
                <a:gd name="connsiteY1" fmla="*/ 4667 h 9429"/>
                <a:gd name="connsiteX2" fmla="*/ 4172 w 16154"/>
                <a:gd name="connsiteY2" fmla="*/ 0 h 9429"/>
                <a:gd name="connsiteX3" fmla="*/ 1029 w 16154"/>
                <a:gd name="connsiteY3" fmla="*/ 4667 h 9429"/>
                <a:gd name="connsiteX4" fmla="*/ 11983 w 16154"/>
                <a:gd name="connsiteY4" fmla="*/ 9430 h 9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4" h="9429">
                  <a:moveTo>
                    <a:pt x="11983" y="9430"/>
                  </a:moveTo>
                  <a:cubicBezTo>
                    <a:pt x="15888" y="9430"/>
                    <a:pt x="17317" y="7334"/>
                    <a:pt x="15126" y="4667"/>
                  </a:cubicBezTo>
                  <a:cubicBezTo>
                    <a:pt x="12935" y="2096"/>
                    <a:pt x="8077" y="0"/>
                    <a:pt x="4172" y="0"/>
                  </a:cubicBezTo>
                  <a:cubicBezTo>
                    <a:pt x="267" y="0"/>
                    <a:pt x="-1162" y="2096"/>
                    <a:pt x="1029" y="4667"/>
                  </a:cubicBezTo>
                  <a:cubicBezTo>
                    <a:pt x="3219" y="7334"/>
                    <a:pt x="8077" y="9430"/>
                    <a:pt x="11983" y="9430"/>
                  </a:cubicBezTo>
                  <a:close/>
                </a:path>
              </a:pathLst>
            </a:custGeom>
            <a:grpFill/>
            <a:ln w="9525" cap="flat">
              <a:noFill/>
              <a:prstDash val="solid"/>
              <a:miter/>
            </a:ln>
          </p:spPr>
          <p:txBody>
            <a:bodyPr rtlCol="0" anchor="ctr"/>
            <a:lstStyle/>
            <a:p>
              <a:endParaRPr lang="zh-CN" altLang="en-US"/>
            </a:p>
          </p:txBody>
        </p:sp>
        <p:sp>
          <p:nvSpPr>
            <p:cNvPr id="768" name="任意多边形: 形状 767"/>
            <p:cNvSpPr/>
            <p:nvPr/>
          </p:nvSpPr>
          <p:spPr>
            <a:xfrm>
              <a:off x="7414678" y="4381976"/>
              <a:ext cx="13069" cy="7429"/>
            </a:xfrm>
            <a:custGeom>
              <a:avLst/>
              <a:gdLst>
                <a:gd name="connsiteX0" fmla="*/ 10059 w 13069"/>
                <a:gd name="connsiteY0" fmla="*/ 7429 h 7429"/>
                <a:gd name="connsiteX1" fmla="*/ 12059 w 13069"/>
                <a:gd name="connsiteY1" fmla="*/ 3715 h 7429"/>
                <a:gd name="connsiteX2" fmla="*/ 3010 w 13069"/>
                <a:gd name="connsiteY2" fmla="*/ 0 h 7429"/>
                <a:gd name="connsiteX3" fmla="*/ 1010 w 13069"/>
                <a:gd name="connsiteY3" fmla="*/ 3715 h 7429"/>
                <a:gd name="connsiteX4" fmla="*/ 10059 w 13069"/>
                <a:gd name="connsiteY4" fmla="*/ 7429 h 7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69" h="7429">
                  <a:moveTo>
                    <a:pt x="10059" y="7429"/>
                  </a:moveTo>
                  <a:cubicBezTo>
                    <a:pt x="13107" y="7429"/>
                    <a:pt x="13964" y="5810"/>
                    <a:pt x="12059" y="3715"/>
                  </a:cubicBezTo>
                  <a:cubicBezTo>
                    <a:pt x="10059" y="1715"/>
                    <a:pt x="6058" y="0"/>
                    <a:pt x="3010" y="0"/>
                  </a:cubicBezTo>
                  <a:cubicBezTo>
                    <a:pt x="-38" y="0"/>
                    <a:pt x="-895" y="1619"/>
                    <a:pt x="1010" y="3715"/>
                  </a:cubicBezTo>
                  <a:cubicBezTo>
                    <a:pt x="2915" y="5810"/>
                    <a:pt x="7011" y="7429"/>
                    <a:pt x="10059" y="7429"/>
                  </a:cubicBezTo>
                  <a:close/>
                </a:path>
              </a:pathLst>
            </a:custGeom>
            <a:grpFill/>
            <a:ln w="9525" cap="flat">
              <a:noFill/>
              <a:prstDash val="solid"/>
              <a:miter/>
            </a:ln>
          </p:spPr>
          <p:txBody>
            <a:bodyPr rtlCol="0" anchor="ctr"/>
            <a:lstStyle/>
            <a:p>
              <a:endParaRPr lang="zh-CN" altLang="en-US"/>
            </a:p>
          </p:txBody>
        </p:sp>
        <p:sp>
          <p:nvSpPr>
            <p:cNvPr id="769" name="任意多边形: 形状 768"/>
            <p:cNvSpPr/>
            <p:nvPr/>
          </p:nvSpPr>
          <p:spPr>
            <a:xfrm>
              <a:off x="7597734" y="4383119"/>
              <a:ext cx="9953" cy="5333"/>
            </a:xfrm>
            <a:custGeom>
              <a:avLst/>
              <a:gdLst>
                <a:gd name="connsiteX0" fmla="*/ 7882 w 9953"/>
                <a:gd name="connsiteY0" fmla="*/ 5334 h 5333"/>
                <a:gd name="connsiteX1" fmla="*/ 9025 w 9953"/>
                <a:gd name="connsiteY1" fmla="*/ 2667 h 5333"/>
                <a:gd name="connsiteX2" fmla="*/ 2072 w 9953"/>
                <a:gd name="connsiteY2" fmla="*/ 0 h 5333"/>
                <a:gd name="connsiteX3" fmla="*/ 929 w 9953"/>
                <a:gd name="connsiteY3" fmla="*/ 2667 h 5333"/>
                <a:gd name="connsiteX4" fmla="*/ 7882 w 9953"/>
                <a:gd name="connsiteY4" fmla="*/ 5334 h 5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53" h="5333">
                  <a:moveTo>
                    <a:pt x="7882" y="5334"/>
                  </a:moveTo>
                  <a:cubicBezTo>
                    <a:pt x="10073" y="5334"/>
                    <a:pt x="10644" y="4096"/>
                    <a:pt x="9025" y="2667"/>
                  </a:cubicBezTo>
                  <a:cubicBezTo>
                    <a:pt x="7406" y="1143"/>
                    <a:pt x="4358" y="0"/>
                    <a:pt x="2072" y="0"/>
                  </a:cubicBezTo>
                  <a:cubicBezTo>
                    <a:pt x="-119" y="0"/>
                    <a:pt x="-690" y="1238"/>
                    <a:pt x="929" y="2667"/>
                  </a:cubicBezTo>
                  <a:cubicBezTo>
                    <a:pt x="2548" y="4096"/>
                    <a:pt x="5691" y="5334"/>
                    <a:pt x="7882" y="5334"/>
                  </a:cubicBezTo>
                  <a:close/>
                </a:path>
              </a:pathLst>
            </a:custGeom>
            <a:grpFill/>
            <a:ln w="9525" cap="flat">
              <a:noFill/>
              <a:prstDash val="solid"/>
              <a:miter/>
            </a:ln>
          </p:spPr>
          <p:txBody>
            <a:bodyPr rtlCol="0" anchor="ctr"/>
            <a:lstStyle/>
            <a:p>
              <a:endParaRPr lang="zh-CN" altLang="en-US"/>
            </a:p>
          </p:txBody>
        </p:sp>
        <p:sp>
          <p:nvSpPr>
            <p:cNvPr id="770" name="任意多边形: 形状 769"/>
            <p:cNvSpPr/>
            <p:nvPr/>
          </p:nvSpPr>
          <p:spPr>
            <a:xfrm>
              <a:off x="7780991" y="4383976"/>
              <a:ext cx="6533" cy="3428"/>
            </a:xfrm>
            <a:custGeom>
              <a:avLst/>
              <a:gdLst>
                <a:gd name="connsiteX0" fmla="*/ 5314 w 6533"/>
                <a:gd name="connsiteY0" fmla="*/ 3429 h 3428"/>
                <a:gd name="connsiteX1" fmla="*/ 5791 w 6533"/>
                <a:gd name="connsiteY1" fmla="*/ 1714 h 3428"/>
                <a:gd name="connsiteX2" fmla="*/ 1219 w 6533"/>
                <a:gd name="connsiteY2" fmla="*/ 0 h 3428"/>
                <a:gd name="connsiteX3" fmla="*/ 743 w 6533"/>
                <a:gd name="connsiteY3" fmla="*/ 1714 h 3428"/>
                <a:gd name="connsiteX4" fmla="*/ 5314 w 6533"/>
                <a:gd name="connsiteY4" fmla="*/ 3429 h 3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33" h="3428">
                  <a:moveTo>
                    <a:pt x="5314" y="3429"/>
                  </a:moveTo>
                  <a:cubicBezTo>
                    <a:pt x="6743" y="3429"/>
                    <a:pt x="6934" y="2667"/>
                    <a:pt x="5791" y="1714"/>
                  </a:cubicBezTo>
                  <a:cubicBezTo>
                    <a:pt x="4648" y="762"/>
                    <a:pt x="2647" y="0"/>
                    <a:pt x="1219" y="0"/>
                  </a:cubicBezTo>
                  <a:cubicBezTo>
                    <a:pt x="-210" y="0"/>
                    <a:pt x="-401" y="762"/>
                    <a:pt x="743" y="1714"/>
                  </a:cubicBezTo>
                  <a:cubicBezTo>
                    <a:pt x="1886" y="2667"/>
                    <a:pt x="3886" y="3429"/>
                    <a:pt x="5314" y="3429"/>
                  </a:cubicBezTo>
                  <a:close/>
                </a:path>
              </a:pathLst>
            </a:custGeom>
            <a:grpFill/>
            <a:ln w="9525" cap="flat">
              <a:noFill/>
              <a:prstDash val="solid"/>
              <a:miter/>
            </a:ln>
          </p:spPr>
          <p:txBody>
            <a:bodyPr rtlCol="0" anchor="ctr"/>
            <a:lstStyle/>
            <a:p>
              <a:endParaRPr lang="zh-CN" altLang="en-US"/>
            </a:p>
          </p:txBody>
        </p:sp>
        <p:sp>
          <p:nvSpPr>
            <p:cNvPr id="771" name="任意多边形: 形状 770"/>
            <p:cNvSpPr/>
            <p:nvPr/>
          </p:nvSpPr>
          <p:spPr>
            <a:xfrm>
              <a:off x="7964458" y="4385119"/>
              <a:ext cx="2692" cy="1333"/>
            </a:xfrm>
            <a:custGeom>
              <a:avLst/>
              <a:gdLst>
                <a:gd name="connsiteX0" fmla="*/ 2251 w 2692"/>
                <a:gd name="connsiteY0" fmla="*/ 1333 h 1333"/>
                <a:gd name="connsiteX1" fmla="*/ 2346 w 2692"/>
                <a:gd name="connsiteY1" fmla="*/ 667 h 1333"/>
                <a:gd name="connsiteX2" fmla="*/ 441 w 2692"/>
                <a:gd name="connsiteY2" fmla="*/ 0 h 1333"/>
                <a:gd name="connsiteX3" fmla="*/ 346 w 2692"/>
                <a:gd name="connsiteY3" fmla="*/ 667 h 1333"/>
                <a:gd name="connsiteX4" fmla="*/ 2251 w 2692"/>
                <a:gd name="connsiteY4" fmla="*/ 1333 h 1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2" h="1333">
                  <a:moveTo>
                    <a:pt x="2251" y="1333"/>
                  </a:moveTo>
                  <a:cubicBezTo>
                    <a:pt x="2823" y="1333"/>
                    <a:pt x="2823" y="1048"/>
                    <a:pt x="2346" y="667"/>
                  </a:cubicBezTo>
                  <a:cubicBezTo>
                    <a:pt x="1870" y="286"/>
                    <a:pt x="1013" y="0"/>
                    <a:pt x="441" y="0"/>
                  </a:cubicBezTo>
                  <a:cubicBezTo>
                    <a:pt x="-130" y="0"/>
                    <a:pt x="-130" y="286"/>
                    <a:pt x="346" y="667"/>
                  </a:cubicBezTo>
                  <a:cubicBezTo>
                    <a:pt x="822" y="1048"/>
                    <a:pt x="1680" y="1333"/>
                    <a:pt x="2251" y="1333"/>
                  </a:cubicBezTo>
                  <a:close/>
                </a:path>
              </a:pathLst>
            </a:custGeom>
            <a:grpFill/>
            <a:ln w="9525" cap="flat">
              <a:noFill/>
              <a:prstDash val="solid"/>
              <a:miter/>
            </a:ln>
          </p:spPr>
          <p:txBody>
            <a:bodyPr rtlCol="0" anchor="ctr"/>
            <a:lstStyle/>
            <a:p>
              <a:endParaRPr lang="zh-CN" altLang="en-US"/>
            </a:p>
          </p:txBody>
        </p:sp>
        <p:sp>
          <p:nvSpPr>
            <p:cNvPr id="772" name="任意多边形: 形状 771"/>
            <p:cNvSpPr/>
            <p:nvPr/>
          </p:nvSpPr>
          <p:spPr>
            <a:xfrm>
              <a:off x="8146612" y="4385309"/>
              <a:ext cx="1476" cy="762"/>
            </a:xfrm>
            <a:custGeom>
              <a:avLst/>
              <a:gdLst>
                <a:gd name="connsiteX0" fmla="*/ 1262 w 1476"/>
                <a:gd name="connsiteY0" fmla="*/ 762 h 762"/>
                <a:gd name="connsiteX1" fmla="*/ 1262 w 1476"/>
                <a:gd name="connsiteY1" fmla="*/ 381 h 762"/>
                <a:gd name="connsiteX2" fmla="*/ 214 w 1476"/>
                <a:gd name="connsiteY2" fmla="*/ 0 h 762"/>
                <a:gd name="connsiteX3" fmla="*/ 214 w 1476"/>
                <a:gd name="connsiteY3" fmla="*/ 381 h 762"/>
                <a:gd name="connsiteX4" fmla="*/ 1262 w 1476"/>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6" h="762">
                  <a:moveTo>
                    <a:pt x="1262" y="762"/>
                  </a:moveTo>
                  <a:cubicBezTo>
                    <a:pt x="1548" y="762"/>
                    <a:pt x="1548" y="571"/>
                    <a:pt x="1262" y="381"/>
                  </a:cubicBezTo>
                  <a:cubicBezTo>
                    <a:pt x="976" y="191"/>
                    <a:pt x="500" y="0"/>
                    <a:pt x="214" y="0"/>
                  </a:cubicBezTo>
                  <a:cubicBezTo>
                    <a:pt x="-71" y="0"/>
                    <a:pt x="-71" y="191"/>
                    <a:pt x="214" y="381"/>
                  </a:cubicBezTo>
                  <a:cubicBezTo>
                    <a:pt x="500" y="667"/>
                    <a:pt x="976" y="762"/>
                    <a:pt x="1262" y="762"/>
                  </a:cubicBezTo>
                  <a:close/>
                </a:path>
              </a:pathLst>
            </a:custGeom>
            <a:grpFill/>
            <a:ln w="9525" cap="flat">
              <a:noFill/>
              <a:prstDash val="solid"/>
              <a:miter/>
            </a:ln>
          </p:spPr>
          <p:txBody>
            <a:bodyPr rtlCol="0" anchor="ctr"/>
            <a:lstStyle/>
            <a:p>
              <a:endParaRPr lang="zh-CN" altLang="en-US"/>
            </a:p>
          </p:txBody>
        </p:sp>
        <p:sp>
          <p:nvSpPr>
            <p:cNvPr id="773" name="任意多边形: 形状 772"/>
            <p:cNvSpPr/>
            <p:nvPr/>
          </p:nvSpPr>
          <p:spPr>
            <a:xfrm>
              <a:off x="4084051" y="4517802"/>
              <a:ext cx="1488" cy="762"/>
            </a:xfrm>
            <a:custGeom>
              <a:avLst/>
              <a:gdLst>
                <a:gd name="connsiteX0" fmla="*/ 268 w 1488"/>
                <a:gd name="connsiteY0" fmla="*/ 762 h 762"/>
                <a:gd name="connsiteX1" fmla="*/ 1316 w 1488"/>
                <a:gd name="connsiteY1" fmla="*/ 381 h 762"/>
                <a:gd name="connsiteX2" fmla="*/ 1220 w 1488"/>
                <a:gd name="connsiteY2" fmla="*/ 0 h 762"/>
                <a:gd name="connsiteX3" fmla="*/ 173 w 1488"/>
                <a:gd name="connsiteY3" fmla="*/ 381 h 762"/>
                <a:gd name="connsiteX4" fmla="*/ 268 w 1488"/>
                <a:gd name="connsiteY4" fmla="*/ 762 h 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 h="762">
                  <a:moveTo>
                    <a:pt x="268" y="762"/>
                  </a:moveTo>
                  <a:cubicBezTo>
                    <a:pt x="554" y="762"/>
                    <a:pt x="1030" y="571"/>
                    <a:pt x="1316" y="381"/>
                  </a:cubicBezTo>
                  <a:cubicBezTo>
                    <a:pt x="1601" y="190"/>
                    <a:pt x="1506" y="0"/>
                    <a:pt x="1220" y="0"/>
                  </a:cubicBezTo>
                  <a:cubicBezTo>
                    <a:pt x="935" y="0"/>
                    <a:pt x="458" y="190"/>
                    <a:pt x="173" y="381"/>
                  </a:cubicBezTo>
                  <a:cubicBezTo>
                    <a:pt x="-113" y="571"/>
                    <a:pt x="-18" y="762"/>
                    <a:pt x="268" y="762"/>
                  </a:cubicBezTo>
                  <a:close/>
                </a:path>
              </a:pathLst>
            </a:custGeom>
            <a:grpFill/>
            <a:ln w="9525" cap="flat">
              <a:noFill/>
              <a:prstDash val="solid"/>
              <a:miter/>
            </a:ln>
          </p:spPr>
          <p:txBody>
            <a:bodyPr rtlCol="0" anchor="ctr"/>
            <a:lstStyle/>
            <a:p>
              <a:endParaRPr lang="zh-CN" altLang="en-US"/>
            </a:p>
          </p:txBody>
        </p:sp>
        <p:sp>
          <p:nvSpPr>
            <p:cNvPr id="774" name="任意多边形: 形状 773"/>
            <p:cNvSpPr/>
            <p:nvPr/>
          </p:nvSpPr>
          <p:spPr>
            <a:xfrm>
              <a:off x="4281277" y="4517421"/>
              <a:ext cx="2793" cy="1524"/>
            </a:xfrm>
            <a:custGeom>
              <a:avLst/>
              <a:gdLst>
                <a:gd name="connsiteX0" fmla="*/ 495 w 2793"/>
                <a:gd name="connsiteY0" fmla="*/ 1524 h 1524"/>
                <a:gd name="connsiteX1" fmla="*/ 2496 w 2793"/>
                <a:gd name="connsiteY1" fmla="*/ 762 h 1524"/>
                <a:gd name="connsiteX2" fmla="*/ 2210 w 2793"/>
                <a:gd name="connsiteY2" fmla="*/ 0 h 1524"/>
                <a:gd name="connsiteX3" fmla="*/ 305 w 2793"/>
                <a:gd name="connsiteY3" fmla="*/ 762 h 1524"/>
                <a:gd name="connsiteX4" fmla="*/ 495 w 2793"/>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3" h="1524">
                  <a:moveTo>
                    <a:pt x="495" y="1524"/>
                  </a:moveTo>
                  <a:cubicBezTo>
                    <a:pt x="1067" y="1524"/>
                    <a:pt x="2019" y="1143"/>
                    <a:pt x="2496" y="762"/>
                  </a:cubicBezTo>
                  <a:cubicBezTo>
                    <a:pt x="2972" y="286"/>
                    <a:pt x="2877" y="0"/>
                    <a:pt x="2210" y="0"/>
                  </a:cubicBezTo>
                  <a:cubicBezTo>
                    <a:pt x="1543" y="0"/>
                    <a:pt x="686" y="381"/>
                    <a:pt x="305" y="762"/>
                  </a:cubicBezTo>
                  <a:cubicBezTo>
                    <a:pt x="-171" y="1143"/>
                    <a:pt x="-76" y="1524"/>
                    <a:pt x="495" y="1524"/>
                  </a:cubicBezTo>
                  <a:close/>
                </a:path>
              </a:pathLst>
            </a:custGeom>
            <a:grpFill/>
            <a:ln w="9525" cap="flat">
              <a:noFill/>
              <a:prstDash val="solid"/>
              <a:miter/>
            </a:ln>
          </p:spPr>
          <p:txBody>
            <a:bodyPr rtlCol="0" anchor="ctr"/>
            <a:lstStyle/>
            <a:p>
              <a:endParaRPr lang="zh-CN" altLang="en-US"/>
            </a:p>
          </p:txBody>
        </p:sp>
        <p:sp>
          <p:nvSpPr>
            <p:cNvPr id="775" name="任意多边形: 形状 774"/>
            <p:cNvSpPr/>
            <p:nvPr/>
          </p:nvSpPr>
          <p:spPr>
            <a:xfrm>
              <a:off x="4477876" y="4516469"/>
              <a:ext cx="5367" cy="3238"/>
            </a:xfrm>
            <a:custGeom>
              <a:avLst/>
              <a:gdLst>
                <a:gd name="connsiteX0" fmla="*/ 1160 w 5367"/>
                <a:gd name="connsiteY0" fmla="*/ 3238 h 3238"/>
                <a:gd name="connsiteX1" fmla="*/ 4874 w 5367"/>
                <a:gd name="connsiteY1" fmla="*/ 1619 h 3238"/>
                <a:gd name="connsiteX2" fmla="*/ 4208 w 5367"/>
                <a:gd name="connsiteY2" fmla="*/ 0 h 3238"/>
                <a:gd name="connsiteX3" fmla="*/ 493 w 5367"/>
                <a:gd name="connsiteY3" fmla="*/ 1619 h 3238"/>
                <a:gd name="connsiteX4" fmla="*/ 1160 w 5367"/>
                <a:gd name="connsiteY4" fmla="*/ 3238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7" h="3238">
                  <a:moveTo>
                    <a:pt x="1160" y="3238"/>
                  </a:moveTo>
                  <a:cubicBezTo>
                    <a:pt x="2398" y="3238"/>
                    <a:pt x="4017" y="2476"/>
                    <a:pt x="4874" y="1619"/>
                  </a:cubicBezTo>
                  <a:cubicBezTo>
                    <a:pt x="5732" y="762"/>
                    <a:pt x="5446" y="0"/>
                    <a:pt x="4208" y="0"/>
                  </a:cubicBezTo>
                  <a:cubicBezTo>
                    <a:pt x="2969" y="0"/>
                    <a:pt x="1350" y="667"/>
                    <a:pt x="493" y="1619"/>
                  </a:cubicBezTo>
                  <a:cubicBezTo>
                    <a:pt x="-364" y="2572"/>
                    <a:pt x="-79" y="3238"/>
                    <a:pt x="1160" y="3238"/>
                  </a:cubicBezTo>
                  <a:close/>
                </a:path>
              </a:pathLst>
            </a:custGeom>
            <a:grpFill/>
            <a:ln w="9525" cap="flat">
              <a:noFill/>
              <a:prstDash val="solid"/>
              <a:miter/>
            </a:ln>
          </p:spPr>
          <p:txBody>
            <a:bodyPr rtlCol="0" anchor="ctr"/>
            <a:lstStyle/>
            <a:p>
              <a:endParaRPr lang="zh-CN" altLang="en-US"/>
            </a:p>
          </p:txBody>
        </p:sp>
        <p:sp>
          <p:nvSpPr>
            <p:cNvPr id="776" name="任意多边形: 形状 775"/>
            <p:cNvSpPr/>
            <p:nvPr/>
          </p:nvSpPr>
          <p:spPr>
            <a:xfrm>
              <a:off x="4673962" y="4515421"/>
              <a:ext cx="8999" cy="5524"/>
            </a:xfrm>
            <a:custGeom>
              <a:avLst/>
              <a:gdLst>
                <a:gd name="connsiteX0" fmla="*/ 2145 w 8999"/>
                <a:gd name="connsiteY0" fmla="*/ 5525 h 5524"/>
                <a:gd name="connsiteX1" fmla="*/ 8336 w 8999"/>
                <a:gd name="connsiteY1" fmla="*/ 2762 h 5524"/>
                <a:gd name="connsiteX2" fmla="*/ 6812 w 8999"/>
                <a:gd name="connsiteY2" fmla="*/ 0 h 5524"/>
                <a:gd name="connsiteX3" fmla="*/ 621 w 8999"/>
                <a:gd name="connsiteY3" fmla="*/ 2762 h 5524"/>
                <a:gd name="connsiteX4" fmla="*/ 2145 w 8999"/>
                <a:gd name="connsiteY4" fmla="*/ 5525 h 5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9" h="5524">
                  <a:moveTo>
                    <a:pt x="2145" y="5525"/>
                  </a:moveTo>
                  <a:cubicBezTo>
                    <a:pt x="4241" y="5525"/>
                    <a:pt x="7098" y="4286"/>
                    <a:pt x="8336" y="2762"/>
                  </a:cubicBezTo>
                  <a:cubicBezTo>
                    <a:pt x="9670" y="1238"/>
                    <a:pt x="8908" y="0"/>
                    <a:pt x="6812" y="0"/>
                  </a:cubicBezTo>
                  <a:cubicBezTo>
                    <a:pt x="4717" y="0"/>
                    <a:pt x="1955" y="1238"/>
                    <a:pt x="621" y="2762"/>
                  </a:cubicBezTo>
                  <a:cubicBezTo>
                    <a:pt x="-617" y="4286"/>
                    <a:pt x="50" y="5525"/>
                    <a:pt x="2145" y="5525"/>
                  </a:cubicBezTo>
                  <a:close/>
                </a:path>
              </a:pathLst>
            </a:custGeom>
            <a:grpFill/>
            <a:ln w="9525" cap="flat">
              <a:noFill/>
              <a:prstDash val="solid"/>
              <a:miter/>
            </a:ln>
          </p:spPr>
          <p:txBody>
            <a:bodyPr rtlCol="0" anchor="ctr"/>
            <a:lstStyle/>
            <a:p>
              <a:endParaRPr lang="zh-CN" altLang="en-US"/>
            </a:p>
          </p:txBody>
        </p:sp>
        <p:sp>
          <p:nvSpPr>
            <p:cNvPr id="777" name="任意多边形: 形状 776"/>
            <p:cNvSpPr/>
            <p:nvPr/>
          </p:nvSpPr>
          <p:spPr>
            <a:xfrm>
              <a:off x="4870782" y="4514564"/>
              <a:ext cx="11113" cy="7239"/>
            </a:xfrm>
            <a:custGeom>
              <a:avLst/>
              <a:gdLst>
                <a:gd name="connsiteX0" fmla="*/ 2969 w 11113"/>
                <a:gd name="connsiteY0" fmla="*/ 7239 h 7239"/>
                <a:gd name="connsiteX1" fmla="*/ 10493 w 11113"/>
                <a:gd name="connsiteY1" fmla="*/ 3620 h 7239"/>
                <a:gd name="connsiteX2" fmla="*/ 8112 w 11113"/>
                <a:gd name="connsiteY2" fmla="*/ 0 h 7239"/>
                <a:gd name="connsiteX3" fmla="*/ 683 w 11113"/>
                <a:gd name="connsiteY3" fmla="*/ 3620 h 7239"/>
                <a:gd name="connsiteX4" fmla="*/ 2969 w 11113"/>
                <a:gd name="connsiteY4" fmla="*/ 7239 h 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3" h="7239">
                  <a:moveTo>
                    <a:pt x="2969" y="7239"/>
                  </a:moveTo>
                  <a:cubicBezTo>
                    <a:pt x="5731" y="7239"/>
                    <a:pt x="9065" y="5620"/>
                    <a:pt x="10493" y="3620"/>
                  </a:cubicBezTo>
                  <a:cubicBezTo>
                    <a:pt x="11922" y="1619"/>
                    <a:pt x="10779" y="0"/>
                    <a:pt x="8112" y="0"/>
                  </a:cubicBezTo>
                  <a:cubicBezTo>
                    <a:pt x="5350" y="0"/>
                    <a:pt x="2016" y="1619"/>
                    <a:pt x="683" y="3620"/>
                  </a:cubicBezTo>
                  <a:cubicBezTo>
                    <a:pt x="-841" y="5620"/>
                    <a:pt x="302" y="7239"/>
                    <a:pt x="2969" y="7239"/>
                  </a:cubicBezTo>
                  <a:close/>
                </a:path>
              </a:pathLst>
            </a:custGeom>
            <a:grpFill/>
            <a:ln w="9525" cap="flat">
              <a:noFill/>
              <a:prstDash val="solid"/>
              <a:miter/>
            </a:ln>
          </p:spPr>
          <p:txBody>
            <a:bodyPr rtlCol="0" anchor="ctr"/>
            <a:lstStyle/>
            <a:p>
              <a:endParaRPr lang="zh-CN" altLang="en-US"/>
            </a:p>
          </p:txBody>
        </p:sp>
        <p:sp>
          <p:nvSpPr>
            <p:cNvPr id="778" name="任意多边形: 形状 777"/>
            <p:cNvSpPr/>
            <p:nvPr/>
          </p:nvSpPr>
          <p:spPr>
            <a:xfrm>
              <a:off x="5067068" y="4513421"/>
              <a:ext cx="14314" cy="9525"/>
            </a:xfrm>
            <a:custGeom>
              <a:avLst/>
              <a:gdLst>
                <a:gd name="connsiteX0" fmla="*/ 4327 w 14314"/>
                <a:gd name="connsiteY0" fmla="*/ 9525 h 9525"/>
                <a:gd name="connsiteX1" fmla="*/ 13757 w 14314"/>
                <a:gd name="connsiteY1" fmla="*/ 4763 h 9525"/>
                <a:gd name="connsiteX2" fmla="*/ 10042 w 14314"/>
                <a:gd name="connsiteY2" fmla="*/ 0 h 9525"/>
                <a:gd name="connsiteX3" fmla="*/ 612 w 14314"/>
                <a:gd name="connsiteY3" fmla="*/ 4763 h 9525"/>
                <a:gd name="connsiteX4" fmla="*/ 4327 w 14314"/>
                <a:gd name="connsiteY4" fmla="*/ 9525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14" h="9525">
                  <a:moveTo>
                    <a:pt x="4327" y="9525"/>
                  </a:moveTo>
                  <a:cubicBezTo>
                    <a:pt x="7946" y="9525"/>
                    <a:pt x="12233" y="7334"/>
                    <a:pt x="13757" y="4763"/>
                  </a:cubicBezTo>
                  <a:cubicBezTo>
                    <a:pt x="15281" y="2096"/>
                    <a:pt x="13566" y="0"/>
                    <a:pt x="10042" y="0"/>
                  </a:cubicBezTo>
                  <a:cubicBezTo>
                    <a:pt x="6422" y="0"/>
                    <a:pt x="2231" y="2191"/>
                    <a:pt x="612" y="4763"/>
                  </a:cubicBezTo>
                  <a:cubicBezTo>
                    <a:pt x="-1007" y="7429"/>
                    <a:pt x="707" y="9525"/>
                    <a:pt x="4327" y="9525"/>
                  </a:cubicBezTo>
                  <a:close/>
                </a:path>
              </a:pathLst>
            </a:custGeom>
            <a:grpFill/>
            <a:ln w="9525" cap="flat">
              <a:noFill/>
              <a:prstDash val="solid"/>
              <a:miter/>
            </a:ln>
          </p:spPr>
          <p:txBody>
            <a:bodyPr rtlCol="0" anchor="ctr"/>
            <a:lstStyle/>
            <a:p>
              <a:endParaRPr lang="zh-CN" altLang="en-US"/>
            </a:p>
          </p:txBody>
        </p:sp>
        <p:sp>
          <p:nvSpPr>
            <p:cNvPr id="779" name="任意多边形: 形状 778"/>
            <p:cNvSpPr/>
            <p:nvPr/>
          </p:nvSpPr>
          <p:spPr>
            <a:xfrm>
              <a:off x="5263946" y="4512564"/>
              <a:ext cx="16280" cy="11239"/>
            </a:xfrm>
            <a:custGeom>
              <a:avLst/>
              <a:gdLst>
                <a:gd name="connsiteX0" fmla="*/ 5569 w 16280"/>
                <a:gd name="connsiteY0" fmla="*/ 11239 h 11239"/>
                <a:gd name="connsiteX1" fmla="*/ 15856 w 16280"/>
                <a:gd name="connsiteY1" fmla="*/ 5620 h 11239"/>
                <a:gd name="connsiteX2" fmla="*/ 10712 w 16280"/>
                <a:gd name="connsiteY2" fmla="*/ 0 h 11239"/>
                <a:gd name="connsiteX3" fmla="*/ 425 w 16280"/>
                <a:gd name="connsiteY3" fmla="*/ 5620 h 11239"/>
                <a:gd name="connsiteX4" fmla="*/ 5569 w 16280"/>
                <a:gd name="connsiteY4" fmla="*/ 11239 h 11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80" h="11239">
                  <a:moveTo>
                    <a:pt x="5569" y="11239"/>
                  </a:moveTo>
                  <a:cubicBezTo>
                    <a:pt x="9855" y="11239"/>
                    <a:pt x="14427" y="8763"/>
                    <a:pt x="15856" y="5620"/>
                  </a:cubicBezTo>
                  <a:cubicBezTo>
                    <a:pt x="17285" y="2476"/>
                    <a:pt x="14999" y="0"/>
                    <a:pt x="10712" y="0"/>
                  </a:cubicBezTo>
                  <a:cubicBezTo>
                    <a:pt x="6521" y="0"/>
                    <a:pt x="1854" y="2476"/>
                    <a:pt x="425" y="5620"/>
                  </a:cubicBezTo>
                  <a:cubicBezTo>
                    <a:pt x="-1004" y="8668"/>
                    <a:pt x="1282" y="11239"/>
                    <a:pt x="5569" y="11239"/>
                  </a:cubicBezTo>
                  <a:close/>
                </a:path>
              </a:pathLst>
            </a:custGeom>
            <a:grpFill/>
            <a:ln w="9525" cap="flat">
              <a:noFill/>
              <a:prstDash val="solid"/>
              <a:miter/>
            </a:ln>
          </p:spPr>
          <p:txBody>
            <a:bodyPr rtlCol="0" anchor="ctr"/>
            <a:lstStyle/>
            <a:p>
              <a:endParaRPr lang="zh-CN" altLang="en-US"/>
            </a:p>
          </p:txBody>
        </p:sp>
        <p:sp>
          <p:nvSpPr>
            <p:cNvPr id="780" name="任意多边形: 形状 779"/>
            <p:cNvSpPr/>
            <p:nvPr/>
          </p:nvSpPr>
          <p:spPr>
            <a:xfrm>
              <a:off x="5461535" y="4512183"/>
              <a:ext cx="17025" cy="12001"/>
            </a:xfrm>
            <a:custGeom>
              <a:avLst/>
              <a:gdLst>
                <a:gd name="connsiteX0" fmla="*/ 6481 w 17025"/>
                <a:gd name="connsiteY0" fmla="*/ 12002 h 12001"/>
                <a:gd name="connsiteX1" fmla="*/ 16768 w 17025"/>
                <a:gd name="connsiteY1" fmla="*/ 6001 h 12001"/>
                <a:gd name="connsiteX2" fmla="*/ 10577 w 17025"/>
                <a:gd name="connsiteY2" fmla="*/ 0 h 12001"/>
                <a:gd name="connsiteX3" fmla="*/ 290 w 17025"/>
                <a:gd name="connsiteY3" fmla="*/ 6001 h 12001"/>
                <a:gd name="connsiteX4" fmla="*/ 6481 w 17025"/>
                <a:gd name="connsiteY4" fmla="*/ 12002 h 12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5" h="12001">
                  <a:moveTo>
                    <a:pt x="6481" y="12002"/>
                  </a:moveTo>
                  <a:cubicBezTo>
                    <a:pt x="11053" y="12002"/>
                    <a:pt x="15625" y="9335"/>
                    <a:pt x="16768" y="6001"/>
                  </a:cubicBezTo>
                  <a:cubicBezTo>
                    <a:pt x="17911" y="2667"/>
                    <a:pt x="15149" y="0"/>
                    <a:pt x="10577" y="0"/>
                  </a:cubicBezTo>
                  <a:cubicBezTo>
                    <a:pt x="6005" y="0"/>
                    <a:pt x="1433" y="2667"/>
                    <a:pt x="290" y="6001"/>
                  </a:cubicBezTo>
                  <a:cubicBezTo>
                    <a:pt x="-949" y="9335"/>
                    <a:pt x="1909" y="12002"/>
                    <a:pt x="6481" y="12002"/>
                  </a:cubicBezTo>
                  <a:close/>
                </a:path>
              </a:pathLst>
            </a:custGeom>
            <a:grpFill/>
            <a:ln w="9525" cap="flat">
              <a:noFill/>
              <a:prstDash val="solid"/>
              <a:miter/>
            </a:ln>
          </p:spPr>
          <p:txBody>
            <a:bodyPr rtlCol="0" anchor="ctr"/>
            <a:lstStyle/>
            <a:p>
              <a:endParaRPr lang="zh-CN" altLang="en-US"/>
            </a:p>
          </p:txBody>
        </p:sp>
        <p:sp>
          <p:nvSpPr>
            <p:cNvPr id="781" name="任意多边形: 形状 780"/>
            <p:cNvSpPr/>
            <p:nvPr/>
          </p:nvSpPr>
          <p:spPr>
            <a:xfrm>
              <a:off x="5658412" y="4511325"/>
              <a:ext cx="18876" cy="13620"/>
            </a:xfrm>
            <a:custGeom>
              <a:avLst/>
              <a:gdLst>
                <a:gd name="connsiteX0" fmla="*/ 8009 w 18876"/>
                <a:gd name="connsiteY0" fmla="*/ 13621 h 13620"/>
                <a:gd name="connsiteX1" fmla="*/ 18772 w 18876"/>
                <a:gd name="connsiteY1" fmla="*/ 6763 h 13620"/>
                <a:gd name="connsiteX2" fmla="*/ 10867 w 18876"/>
                <a:gd name="connsiteY2" fmla="*/ 0 h 13620"/>
                <a:gd name="connsiteX3" fmla="*/ 104 w 18876"/>
                <a:gd name="connsiteY3" fmla="*/ 6763 h 13620"/>
                <a:gd name="connsiteX4" fmla="*/ 8009 w 18876"/>
                <a:gd name="connsiteY4" fmla="*/ 13621 h 13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76" h="13620">
                  <a:moveTo>
                    <a:pt x="8009" y="13621"/>
                  </a:moveTo>
                  <a:cubicBezTo>
                    <a:pt x="13153" y="13621"/>
                    <a:pt x="18010" y="10573"/>
                    <a:pt x="18772" y="6763"/>
                  </a:cubicBezTo>
                  <a:cubicBezTo>
                    <a:pt x="19534" y="3048"/>
                    <a:pt x="16010" y="0"/>
                    <a:pt x="10867" y="0"/>
                  </a:cubicBezTo>
                  <a:cubicBezTo>
                    <a:pt x="5723" y="0"/>
                    <a:pt x="865" y="3048"/>
                    <a:pt x="104" y="6763"/>
                  </a:cubicBezTo>
                  <a:cubicBezTo>
                    <a:pt x="-658" y="10573"/>
                    <a:pt x="2866" y="13621"/>
                    <a:pt x="8009" y="13621"/>
                  </a:cubicBezTo>
                  <a:close/>
                </a:path>
              </a:pathLst>
            </a:custGeom>
            <a:grpFill/>
            <a:ln w="9525" cap="flat">
              <a:noFill/>
              <a:prstDash val="solid"/>
              <a:miter/>
            </a:ln>
          </p:spPr>
          <p:txBody>
            <a:bodyPr rtlCol="0" anchor="ctr"/>
            <a:lstStyle/>
            <a:p>
              <a:endParaRPr lang="zh-CN" altLang="en-US"/>
            </a:p>
          </p:txBody>
        </p:sp>
        <p:sp>
          <p:nvSpPr>
            <p:cNvPr id="782" name="任意多边形: 形状 781"/>
            <p:cNvSpPr/>
            <p:nvPr/>
          </p:nvSpPr>
          <p:spPr>
            <a:xfrm>
              <a:off x="5856420" y="4511325"/>
              <a:ext cx="18614" cy="13620"/>
            </a:xfrm>
            <a:custGeom>
              <a:avLst/>
              <a:gdLst>
                <a:gd name="connsiteX0" fmla="*/ 8693 w 18614"/>
                <a:gd name="connsiteY0" fmla="*/ 13621 h 13620"/>
                <a:gd name="connsiteX1" fmla="*/ 18599 w 18614"/>
                <a:gd name="connsiteY1" fmla="*/ 6763 h 13620"/>
                <a:gd name="connsiteX2" fmla="*/ 9932 w 18614"/>
                <a:gd name="connsiteY2" fmla="*/ 0 h 13620"/>
                <a:gd name="connsiteX3" fmla="*/ 26 w 18614"/>
                <a:gd name="connsiteY3" fmla="*/ 6763 h 13620"/>
                <a:gd name="connsiteX4" fmla="*/ 8693 w 18614"/>
                <a:gd name="connsiteY4" fmla="*/ 13621 h 13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14" h="13620">
                  <a:moveTo>
                    <a:pt x="8693" y="13621"/>
                  </a:moveTo>
                  <a:cubicBezTo>
                    <a:pt x="13837" y="13621"/>
                    <a:pt x="18314" y="10573"/>
                    <a:pt x="18599" y="6763"/>
                  </a:cubicBezTo>
                  <a:cubicBezTo>
                    <a:pt x="18885" y="3048"/>
                    <a:pt x="14980" y="0"/>
                    <a:pt x="9932" y="0"/>
                  </a:cubicBezTo>
                  <a:cubicBezTo>
                    <a:pt x="4788" y="0"/>
                    <a:pt x="311" y="3048"/>
                    <a:pt x="26" y="6763"/>
                  </a:cubicBezTo>
                  <a:cubicBezTo>
                    <a:pt x="-355" y="10573"/>
                    <a:pt x="3550" y="13621"/>
                    <a:pt x="8693" y="13621"/>
                  </a:cubicBezTo>
                  <a:close/>
                </a:path>
              </a:pathLst>
            </a:custGeom>
            <a:grpFill/>
            <a:ln w="9525" cap="flat">
              <a:noFill/>
              <a:prstDash val="solid"/>
              <a:miter/>
            </a:ln>
          </p:spPr>
          <p:txBody>
            <a:bodyPr rtlCol="0" anchor="ctr"/>
            <a:lstStyle/>
            <a:p>
              <a:endParaRPr lang="zh-CN" altLang="en-US"/>
            </a:p>
          </p:txBody>
        </p:sp>
        <p:sp>
          <p:nvSpPr>
            <p:cNvPr id="783" name="任意多边形: 形状 782"/>
            <p:cNvSpPr/>
            <p:nvPr/>
          </p:nvSpPr>
          <p:spPr>
            <a:xfrm>
              <a:off x="6053897" y="4511040"/>
              <a:ext cx="19719" cy="14382"/>
            </a:xfrm>
            <a:custGeom>
              <a:avLst/>
              <a:gdLst>
                <a:gd name="connsiteX0" fmla="*/ 10003 w 19719"/>
                <a:gd name="connsiteY0" fmla="*/ 14383 h 14382"/>
                <a:gd name="connsiteX1" fmla="*/ 19718 w 19719"/>
                <a:gd name="connsiteY1" fmla="*/ 7144 h 14382"/>
                <a:gd name="connsiteX2" fmla="*/ 9622 w 19719"/>
                <a:gd name="connsiteY2" fmla="*/ 0 h 14382"/>
                <a:gd name="connsiteX3" fmla="*/ 2 w 19719"/>
                <a:gd name="connsiteY3" fmla="*/ 7144 h 14382"/>
                <a:gd name="connsiteX4" fmla="*/ 10003 w 19719"/>
                <a:gd name="connsiteY4" fmla="*/ 14383 h 14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19" h="14382">
                  <a:moveTo>
                    <a:pt x="10003" y="14383"/>
                  </a:moveTo>
                  <a:cubicBezTo>
                    <a:pt x="15527" y="14383"/>
                    <a:pt x="19814" y="11144"/>
                    <a:pt x="19718" y="7144"/>
                  </a:cubicBezTo>
                  <a:cubicBezTo>
                    <a:pt x="19528" y="3143"/>
                    <a:pt x="15051" y="0"/>
                    <a:pt x="9622" y="0"/>
                  </a:cubicBezTo>
                  <a:cubicBezTo>
                    <a:pt x="4193" y="0"/>
                    <a:pt x="-94" y="3238"/>
                    <a:pt x="2" y="7144"/>
                  </a:cubicBezTo>
                  <a:cubicBezTo>
                    <a:pt x="2" y="11144"/>
                    <a:pt x="4478" y="14383"/>
                    <a:pt x="10003" y="14383"/>
                  </a:cubicBezTo>
                  <a:close/>
                </a:path>
              </a:pathLst>
            </a:custGeom>
            <a:grpFill/>
            <a:ln w="9525" cap="flat">
              <a:noFill/>
              <a:prstDash val="solid"/>
              <a:miter/>
            </a:ln>
          </p:spPr>
          <p:txBody>
            <a:bodyPr rtlCol="0" anchor="ctr"/>
            <a:lstStyle/>
            <a:p>
              <a:endParaRPr lang="zh-CN" altLang="en-US"/>
            </a:p>
          </p:txBody>
        </p:sp>
        <p:sp>
          <p:nvSpPr>
            <p:cNvPr id="784" name="任意多边形: 形状 783"/>
            <p:cNvSpPr/>
            <p:nvPr/>
          </p:nvSpPr>
          <p:spPr>
            <a:xfrm>
              <a:off x="6252151" y="4511325"/>
              <a:ext cx="18785" cy="13620"/>
            </a:xfrm>
            <a:custGeom>
              <a:avLst/>
              <a:gdLst>
                <a:gd name="connsiteX0" fmla="*/ 10440 w 18785"/>
                <a:gd name="connsiteY0" fmla="*/ 13621 h 13620"/>
                <a:gd name="connsiteX1" fmla="*/ 18727 w 18785"/>
                <a:gd name="connsiteY1" fmla="*/ 6763 h 13620"/>
                <a:gd name="connsiteX2" fmla="*/ 8345 w 18785"/>
                <a:gd name="connsiteY2" fmla="*/ 0 h 13620"/>
                <a:gd name="connsiteX3" fmla="*/ 58 w 18785"/>
                <a:gd name="connsiteY3" fmla="*/ 6763 h 13620"/>
                <a:gd name="connsiteX4" fmla="*/ 10440 w 18785"/>
                <a:gd name="connsiteY4" fmla="*/ 13621 h 13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85" h="13620">
                  <a:moveTo>
                    <a:pt x="10440" y="13621"/>
                  </a:moveTo>
                  <a:cubicBezTo>
                    <a:pt x="15584" y="13621"/>
                    <a:pt x="19299" y="10573"/>
                    <a:pt x="18727" y="6763"/>
                  </a:cubicBezTo>
                  <a:cubicBezTo>
                    <a:pt x="18156" y="3048"/>
                    <a:pt x="13488" y="0"/>
                    <a:pt x="8345" y="0"/>
                  </a:cubicBezTo>
                  <a:cubicBezTo>
                    <a:pt x="3201" y="0"/>
                    <a:pt x="-513" y="3048"/>
                    <a:pt x="58" y="6763"/>
                  </a:cubicBezTo>
                  <a:cubicBezTo>
                    <a:pt x="630" y="10573"/>
                    <a:pt x="5297" y="13621"/>
                    <a:pt x="10440" y="13621"/>
                  </a:cubicBezTo>
                  <a:close/>
                </a:path>
              </a:pathLst>
            </a:custGeom>
            <a:grpFill/>
            <a:ln w="9525" cap="flat">
              <a:noFill/>
              <a:prstDash val="solid"/>
              <a:miter/>
            </a:ln>
          </p:spPr>
          <p:txBody>
            <a:bodyPr rtlCol="0" anchor="ctr"/>
            <a:lstStyle/>
            <a:p>
              <a:endParaRPr lang="zh-CN" altLang="en-US"/>
            </a:p>
          </p:txBody>
        </p:sp>
        <p:sp>
          <p:nvSpPr>
            <p:cNvPr id="785" name="任意多边形: 形状 784"/>
            <p:cNvSpPr/>
            <p:nvPr/>
          </p:nvSpPr>
          <p:spPr>
            <a:xfrm>
              <a:off x="6450445" y="4511801"/>
              <a:ext cx="17961" cy="12763"/>
            </a:xfrm>
            <a:custGeom>
              <a:avLst/>
              <a:gdLst>
                <a:gd name="connsiteX0" fmla="*/ 10743 w 17961"/>
                <a:gd name="connsiteY0" fmla="*/ 12763 h 12763"/>
                <a:gd name="connsiteX1" fmla="*/ 17791 w 17961"/>
                <a:gd name="connsiteY1" fmla="*/ 6382 h 12763"/>
                <a:gd name="connsiteX2" fmla="*/ 7219 w 17961"/>
                <a:gd name="connsiteY2" fmla="*/ 0 h 12763"/>
                <a:gd name="connsiteX3" fmla="*/ 170 w 17961"/>
                <a:gd name="connsiteY3" fmla="*/ 6382 h 12763"/>
                <a:gd name="connsiteX4" fmla="*/ 10743 w 17961"/>
                <a:gd name="connsiteY4" fmla="*/ 12763 h 12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61" h="12763">
                  <a:moveTo>
                    <a:pt x="10743" y="12763"/>
                  </a:moveTo>
                  <a:cubicBezTo>
                    <a:pt x="15601" y="12763"/>
                    <a:pt x="18744" y="9906"/>
                    <a:pt x="17791" y="6382"/>
                  </a:cubicBezTo>
                  <a:cubicBezTo>
                    <a:pt x="16744" y="2858"/>
                    <a:pt x="12076" y="0"/>
                    <a:pt x="7219" y="0"/>
                  </a:cubicBezTo>
                  <a:cubicBezTo>
                    <a:pt x="2361" y="0"/>
                    <a:pt x="-782" y="2858"/>
                    <a:pt x="170" y="6382"/>
                  </a:cubicBezTo>
                  <a:cubicBezTo>
                    <a:pt x="1218" y="9906"/>
                    <a:pt x="5885" y="12763"/>
                    <a:pt x="10743" y="12763"/>
                  </a:cubicBezTo>
                  <a:close/>
                </a:path>
              </a:pathLst>
            </a:custGeom>
            <a:grpFill/>
            <a:ln w="9525" cap="flat">
              <a:noFill/>
              <a:prstDash val="solid"/>
              <a:miter/>
            </a:ln>
          </p:spPr>
          <p:txBody>
            <a:bodyPr rtlCol="0" anchor="ctr"/>
            <a:lstStyle/>
            <a:p>
              <a:endParaRPr lang="zh-CN" altLang="en-US"/>
            </a:p>
          </p:txBody>
        </p:sp>
        <p:sp>
          <p:nvSpPr>
            <p:cNvPr id="786" name="任意多边形: 形状 785"/>
            <p:cNvSpPr/>
            <p:nvPr/>
          </p:nvSpPr>
          <p:spPr>
            <a:xfrm>
              <a:off x="6648764" y="4512183"/>
              <a:ext cx="17181" cy="12001"/>
            </a:xfrm>
            <a:custGeom>
              <a:avLst/>
              <a:gdLst>
                <a:gd name="connsiteX0" fmla="*/ 11020 w 17181"/>
                <a:gd name="connsiteY0" fmla="*/ 12002 h 12001"/>
                <a:gd name="connsiteX1" fmla="*/ 16830 w 17181"/>
                <a:gd name="connsiteY1" fmla="*/ 6001 h 12001"/>
                <a:gd name="connsiteX2" fmla="*/ 6162 w 17181"/>
                <a:gd name="connsiteY2" fmla="*/ 0 h 12001"/>
                <a:gd name="connsiteX3" fmla="*/ 352 w 17181"/>
                <a:gd name="connsiteY3" fmla="*/ 6001 h 12001"/>
                <a:gd name="connsiteX4" fmla="*/ 11020 w 17181"/>
                <a:gd name="connsiteY4" fmla="*/ 12002 h 12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81" h="12001">
                  <a:moveTo>
                    <a:pt x="11020" y="12002"/>
                  </a:moveTo>
                  <a:cubicBezTo>
                    <a:pt x="15592" y="12002"/>
                    <a:pt x="18163" y="9335"/>
                    <a:pt x="16830" y="6001"/>
                  </a:cubicBezTo>
                  <a:cubicBezTo>
                    <a:pt x="15496" y="2667"/>
                    <a:pt x="10734" y="0"/>
                    <a:pt x="6162" y="0"/>
                  </a:cubicBezTo>
                  <a:cubicBezTo>
                    <a:pt x="1590" y="0"/>
                    <a:pt x="-982" y="2667"/>
                    <a:pt x="352" y="6001"/>
                  </a:cubicBezTo>
                  <a:cubicBezTo>
                    <a:pt x="1685" y="9335"/>
                    <a:pt x="6448" y="12002"/>
                    <a:pt x="11020" y="12002"/>
                  </a:cubicBezTo>
                  <a:close/>
                </a:path>
              </a:pathLst>
            </a:custGeom>
            <a:grpFill/>
            <a:ln w="9525" cap="flat">
              <a:noFill/>
              <a:prstDash val="solid"/>
              <a:miter/>
            </a:ln>
          </p:spPr>
          <p:txBody>
            <a:bodyPr rtlCol="0" anchor="ctr"/>
            <a:lstStyle/>
            <a:p>
              <a:endParaRPr lang="zh-CN" altLang="en-US"/>
            </a:p>
          </p:txBody>
        </p:sp>
        <p:sp>
          <p:nvSpPr>
            <p:cNvPr id="787" name="任意多边形: 形状 786"/>
            <p:cNvSpPr/>
            <p:nvPr/>
          </p:nvSpPr>
          <p:spPr>
            <a:xfrm>
              <a:off x="6847676" y="4513040"/>
              <a:ext cx="15227" cy="10382"/>
            </a:xfrm>
            <a:custGeom>
              <a:avLst/>
              <a:gdLst>
                <a:gd name="connsiteX0" fmla="*/ 10323 w 15227"/>
                <a:gd name="connsiteY0" fmla="*/ 10382 h 10382"/>
                <a:gd name="connsiteX1" fmla="*/ 14704 w 15227"/>
                <a:gd name="connsiteY1" fmla="*/ 5144 h 10382"/>
                <a:gd name="connsiteX2" fmla="*/ 4893 w 15227"/>
                <a:gd name="connsiteY2" fmla="*/ 0 h 10382"/>
                <a:gd name="connsiteX3" fmla="*/ 512 w 15227"/>
                <a:gd name="connsiteY3" fmla="*/ 5144 h 10382"/>
                <a:gd name="connsiteX4" fmla="*/ 10323 w 15227"/>
                <a:gd name="connsiteY4" fmla="*/ 10382 h 10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27" h="10382">
                  <a:moveTo>
                    <a:pt x="10323" y="10382"/>
                  </a:moveTo>
                  <a:cubicBezTo>
                    <a:pt x="14323" y="10382"/>
                    <a:pt x="16228" y="8001"/>
                    <a:pt x="14704" y="5144"/>
                  </a:cubicBezTo>
                  <a:cubicBezTo>
                    <a:pt x="13180" y="2286"/>
                    <a:pt x="8799" y="0"/>
                    <a:pt x="4893" y="0"/>
                  </a:cubicBezTo>
                  <a:cubicBezTo>
                    <a:pt x="988" y="0"/>
                    <a:pt x="-1012" y="2286"/>
                    <a:pt x="512" y="5144"/>
                  </a:cubicBezTo>
                  <a:cubicBezTo>
                    <a:pt x="1941" y="8001"/>
                    <a:pt x="6322" y="10382"/>
                    <a:pt x="10323" y="10382"/>
                  </a:cubicBezTo>
                  <a:close/>
                </a:path>
              </a:pathLst>
            </a:custGeom>
            <a:grpFill/>
            <a:ln w="9525" cap="flat">
              <a:noFill/>
              <a:prstDash val="solid"/>
              <a:miter/>
            </a:ln>
          </p:spPr>
          <p:txBody>
            <a:bodyPr rtlCol="0" anchor="ctr"/>
            <a:lstStyle/>
            <a:p>
              <a:endParaRPr lang="zh-CN" altLang="en-US"/>
            </a:p>
          </p:txBody>
        </p:sp>
        <p:sp>
          <p:nvSpPr>
            <p:cNvPr id="788" name="任意多边形: 形状 787"/>
            <p:cNvSpPr/>
            <p:nvPr/>
          </p:nvSpPr>
          <p:spPr>
            <a:xfrm>
              <a:off x="7046497" y="4513802"/>
              <a:ext cx="13338" cy="8762"/>
            </a:xfrm>
            <a:custGeom>
              <a:avLst/>
              <a:gdLst>
                <a:gd name="connsiteX0" fmla="*/ 9527 w 13338"/>
                <a:gd name="connsiteY0" fmla="*/ 8763 h 8762"/>
                <a:gd name="connsiteX1" fmla="*/ 12670 w 13338"/>
                <a:gd name="connsiteY1" fmla="*/ 4381 h 8762"/>
                <a:gd name="connsiteX2" fmla="*/ 3812 w 13338"/>
                <a:gd name="connsiteY2" fmla="*/ 0 h 8762"/>
                <a:gd name="connsiteX3" fmla="*/ 668 w 13338"/>
                <a:gd name="connsiteY3" fmla="*/ 4381 h 8762"/>
                <a:gd name="connsiteX4" fmla="*/ 9527 w 13338"/>
                <a:gd name="connsiteY4" fmla="*/ 8763 h 8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8" h="8762">
                  <a:moveTo>
                    <a:pt x="9527" y="8763"/>
                  </a:moveTo>
                  <a:cubicBezTo>
                    <a:pt x="12861" y="8763"/>
                    <a:pt x="14289" y="6763"/>
                    <a:pt x="12670" y="4381"/>
                  </a:cubicBezTo>
                  <a:cubicBezTo>
                    <a:pt x="11051" y="1905"/>
                    <a:pt x="7146" y="0"/>
                    <a:pt x="3812" y="0"/>
                  </a:cubicBezTo>
                  <a:cubicBezTo>
                    <a:pt x="478" y="0"/>
                    <a:pt x="-951" y="2000"/>
                    <a:pt x="668" y="4381"/>
                  </a:cubicBezTo>
                  <a:cubicBezTo>
                    <a:pt x="2192" y="6763"/>
                    <a:pt x="6098" y="8763"/>
                    <a:pt x="9527" y="8763"/>
                  </a:cubicBezTo>
                  <a:close/>
                </a:path>
              </a:pathLst>
            </a:custGeom>
            <a:grpFill/>
            <a:ln w="9525" cap="flat">
              <a:noFill/>
              <a:prstDash val="solid"/>
              <a:miter/>
            </a:ln>
          </p:spPr>
          <p:txBody>
            <a:bodyPr rtlCol="0" anchor="ctr"/>
            <a:lstStyle/>
            <a:p>
              <a:endParaRPr lang="zh-CN" altLang="en-US"/>
            </a:p>
          </p:txBody>
        </p:sp>
        <p:sp>
          <p:nvSpPr>
            <p:cNvPr id="789" name="任意多边形: 形状 788"/>
            <p:cNvSpPr/>
            <p:nvPr/>
          </p:nvSpPr>
          <p:spPr>
            <a:xfrm>
              <a:off x="7245323" y="4514564"/>
              <a:ext cx="11354" cy="7239"/>
            </a:xfrm>
            <a:custGeom>
              <a:avLst/>
              <a:gdLst>
                <a:gd name="connsiteX0" fmla="*/ 8439 w 11354"/>
                <a:gd name="connsiteY0" fmla="*/ 7239 h 7239"/>
                <a:gd name="connsiteX1" fmla="*/ 10630 w 11354"/>
                <a:gd name="connsiteY1" fmla="*/ 3620 h 7239"/>
                <a:gd name="connsiteX2" fmla="*/ 2915 w 11354"/>
                <a:gd name="connsiteY2" fmla="*/ 0 h 7239"/>
                <a:gd name="connsiteX3" fmla="*/ 724 w 11354"/>
                <a:gd name="connsiteY3" fmla="*/ 3620 h 7239"/>
                <a:gd name="connsiteX4" fmla="*/ 8439 w 11354"/>
                <a:gd name="connsiteY4" fmla="*/ 7239 h 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4" h="7239">
                  <a:moveTo>
                    <a:pt x="8439" y="7239"/>
                  </a:moveTo>
                  <a:cubicBezTo>
                    <a:pt x="11202" y="7239"/>
                    <a:pt x="12154" y="5620"/>
                    <a:pt x="10630" y="3620"/>
                  </a:cubicBezTo>
                  <a:cubicBezTo>
                    <a:pt x="9106" y="1619"/>
                    <a:pt x="5677" y="0"/>
                    <a:pt x="2915" y="0"/>
                  </a:cubicBezTo>
                  <a:cubicBezTo>
                    <a:pt x="153" y="0"/>
                    <a:pt x="-800" y="1619"/>
                    <a:pt x="724" y="3620"/>
                  </a:cubicBezTo>
                  <a:cubicBezTo>
                    <a:pt x="2248" y="5620"/>
                    <a:pt x="5772" y="7239"/>
                    <a:pt x="8439" y="7239"/>
                  </a:cubicBezTo>
                  <a:close/>
                </a:path>
              </a:pathLst>
            </a:custGeom>
            <a:grpFill/>
            <a:ln w="9525" cap="flat">
              <a:noFill/>
              <a:prstDash val="solid"/>
              <a:miter/>
            </a:ln>
          </p:spPr>
          <p:txBody>
            <a:bodyPr rtlCol="0" anchor="ctr"/>
            <a:lstStyle/>
            <a:p>
              <a:endParaRPr lang="zh-CN" altLang="en-US"/>
            </a:p>
          </p:txBody>
        </p:sp>
        <p:sp>
          <p:nvSpPr>
            <p:cNvPr id="790" name="任意多边形: 形状 789"/>
            <p:cNvSpPr/>
            <p:nvPr/>
          </p:nvSpPr>
          <p:spPr>
            <a:xfrm>
              <a:off x="7444978" y="4515802"/>
              <a:ext cx="7851" cy="4762"/>
            </a:xfrm>
            <a:custGeom>
              <a:avLst/>
              <a:gdLst>
                <a:gd name="connsiteX0" fmla="*/ 6048 w 7851"/>
                <a:gd name="connsiteY0" fmla="*/ 4763 h 4762"/>
                <a:gd name="connsiteX1" fmla="*/ 7191 w 7851"/>
                <a:gd name="connsiteY1" fmla="*/ 2381 h 4762"/>
                <a:gd name="connsiteX2" fmla="*/ 1761 w 7851"/>
                <a:gd name="connsiteY2" fmla="*/ 0 h 4762"/>
                <a:gd name="connsiteX3" fmla="*/ 618 w 7851"/>
                <a:gd name="connsiteY3" fmla="*/ 2381 h 4762"/>
                <a:gd name="connsiteX4" fmla="*/ 6048 w 7851"/>
                <a:gd name="connsiteY4" fmla="*/ 4763 h 4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51" h="4762">
                  <a:moveTo>
                    <a:pt x="6048" y="4763"/>
                  </a:moveTo>
                  <a:cubicBezTo>
                    <a:pt x="7857" y="4763"/>
                    <a:pt x="8429" y="3715"/>
                    <a:pt x="7191" y="2381"/>
                  </a:cubicBezTo>
                  <a:cubicBezTo>
                    <a:pt x="6048" y="1048"/>
                    <a:pt x="3571" y="0"/>
                    <a:pt x="1761" y="0"/>
                  </a:cubicBezTo>
                  <a:cubicBezTo>
                    <a:pt x="-49" y="0"/>
                    <a:pt x="-525" y="1048"/>
                    <a:pt x="618" y="2381"/>
                  </a:cubicBezTo>
                  <a:cubicBezTo>
                    <a:pt x="1761" y="3715"/>
                    <a:pt x="4238" y="4763"/>
                    <a:pt x="6048" y="4763"/>
                  </a:cubicBezTo>
                  <a:close/>
                </a:path>
              </a:pathLst>
            </a:custGeom>
            <a:grpFill/>
            <a:ln w="9525" cap="flat">
              <a:noFill/>
              <a:prstDash val="solid"/>
              <a:miter/>
            </a:ln>
          </p:spPr>
          <p:txBody>
            <a:bodyPr rtlCol="0" anchor="ctr"/>
            <a:lstStyle/>
            <a:p>
              <a:endParaRPr lang="zh-CN" altLang="en-US"/>
            </a:p>
          </p:txBody>
        </p:sp>
        <p:sp>
          <p:nvSpPr>
            <p:cNvPr id="791" name="任意多边形: 形状 790"/>
            <p:cNvSpPr/>
            <p:nvPr/>
          </p:nvSpPr>
          <p:spPr>
            <a:xfrm>
              <a:off x="7644047" y="4516469"/>
              <a:ext cx="5433" cy="3238"/>
            </a:xfrm>
            <a:custGeom>
              <a:avLst/>
              <a:gdLst>
                <a:gd name="connsiteX0" fmla="*/ 4336 w 5433"/>
                <a:gd name="connsiteY0" fmla="*/ 3238 h 3238"/>
                <a:gd name="connsiteX1" fmla="*/ 4908 w 5433"/>
                <a:gd name="connsiteY1" fmla="*/ 1619 h 3238"/>
                <a:gd name="connsiteX2" fmla="*/ 1098 w 5433"/>
                <a:gd name="connsiteY2" fmla="*/ 0 h 3238"/>
                <a:gd name="connsiteX3" fmla="*/ 526 w 5433"/>
                <a:gd name="connsiteY3" fmla="*/ 1619 h 3238"/>
                <a:gd name="connsiteX4" fmla="*/ 4336 w 5433"/>
                <a:gd name="connsiteY4" fmla="*/ 3238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3" h="3238">
                  <a:moveTo>
                    <a:pt x="4336" y="3238"/>
                  </a:moveTo>
                  <a:cubicBezTo>
                    <a:pt x="5574" y="3238"/>
                    <a:pt x="5765" y="2476"/>
                    <a:pt x="4908" y="1619"/>
                  </a:cubicBezTo>
                  <a:cubicBezTo>
                    <a:pt x="4050" y="762"/>
                    <a:pt x="2336" y="0"/>
                    <a:pt x="1098" y="0"/>
                  </a:cubicBezTo>
                  <a:cubicBezTo>
                    <a:pt x="-141" y="0"/>
                    <a:pt x="-331" y="667"/>
                    <a:pt x="526" y="1619"/>
                  </a:cubicBezTo>
                  <a:cubicBezTo>
                    <a:pt x="1478" y="2572"/>
                    <a:pt x="3193" y="3238"/>
                    <a:pt x="4336" y="3238"/>
                  </a:cubicBezTo>
                  <a:close/>
                </a:path>
              </a:pathLst>
            </a:custGeom>
            <a:grpFill/>
            <a:ln w="9525" cap="flat">
              <a:noFill/>
              <a:prstDash val="solid"/>
              <a:miter/>
            </a:ln>
          </p:spPr>
          <p:txBody>
            <a:bodyPr rtlCol="0" anchor="ctr"/>
            <a:lstStyle/>
            <a:p>
              <a:endParaRPr lang="zh-CN" altLang="en-US"/>
            </a:p>
          </p:txBody>
        </p:sp>
        <p:sp>
          <p:nvSpPr>
            <p:cNvPr id="792" name="任意多边形: 形状 791"/>
            <p:cNvSpPr/>
            <p:nvPr/>
          </p:nvSpPr>
          <p:spPr>
            <a:xfrm>
              <a:off x="7843246" y="4517421"/>
              <a:ext cx="2800" cy="1524"/>
            </a:xfrm>
            <a:custGeom>
              <a:avLst/>
              <a:gdLst>
                <a:gd name="connsiteX0" fmla="*/ 2305 w 2800"/>
                <a:gd name="connsiteY0" fmla="*/ 1524 h 1524"/>
                <a:gd name="connsiteX1" fmla="*/ 2496 w 2800"/>
                <a:gd name="connsiteY1" fmla="*/ 762 h 1524"/>
                <a:gd name="connsiteX2" fmla="*/ 495 w 2800"/>
                <a:gd name="connsiteY2" fmla="*/ 0 h 1524"/>
                <a:gd name="connsiteX3" fmla="*/ 305 w 2800"/>
                <a:gd name="connsiteY3" fmla="*/ 762 h 1524"/>
                <a:gd name="connsiteX4" fmla="*/ 2305 w 2800"/>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0" h="1524">
                  <a:moveTo>
                    <a:pt x="2305" y="1524"/>
                  </a:moveTo>
                  <a:cubicBezTo>
                    <a:pt x="2877" y="1524"/>
                    <a:pt x="2972" y="1143"/>
                    <a:pt x="2496" y="762"/>
                  </a:cubicBezTo>
                  <a:cubicBezTo>
                    <a:pt x="2019" y="286"/>
                    <a:pt x="1067" y="0"/>
                    <a:pt x="495" y="0"/>
                  </a:cubicBezTo>
                  <a:cubicBezTo>
                    <a:pt x="-76" y="0"/>
                    <a:pt x="-171" y="381"/>
                    <a:pt x="305" y="762"/>
                  </a:cubicBezTo>
                  <a:cubicBezTo>
                    <a:pt x="876" y="1143"/>
                    <a:pt x="1734" y="1524"/>
                    <a:pt x="2305" y="1524"/>
                  </a:cubicBezTo>
                  <a:close/>
                </a:path>
              </a:pathLst>
            </a:custGeom>
            <a:grpFill/>
            <a:ln w="9525" cap="flat">
              <a:noFill/>
              <a:prstDash val="solid"/>
              <a:miter/>
            </a:ln>
          </p:spPr>
          <p:txBody>
            <a:bodyPr rtlCol="0" anchor="ctr"/>
            <a:lstStyle/>
            <a:p>
              <a:endParaRPr lang="zh-CN" altLang="en-US"/>
            </a:p>
          </p:txBody>
        </p:sp>
        <p:sp>
          <p:nvSpPr>
            <p:cNvPr id="793" name="任意多边形: 形状 792"/>
            <p:cNvSpPr/>
            <p:nvPr/>
          </p:nvSpPr>
          <p:spPr>
            <a:xfrm>
              <a:off x="4436714" y="4676298"/>
              <a:ext cx="1529" cy="952"/>
            </a:xfrm>
            <a:custGeom>
              <a:avLst/>
              <a:gdLst>
                <a:gd name="connsiteX0" fmla="*/ 316 w 1529"/>
                <a:gd name="connsiteY0" fmla="*/ 952 h 952"/>
                <a:gd name="connsiteX1" fmla="*/ 1363 w 1529"/>
                <a:gd name="connsiteY1" fmla="*/ 476 h 952"/>
                <a:gd name="connsiteX2" fmla="*/ 1173 w 1529"/>
                <a:gd name="connsiteY2" fmla="*/ 0 h 952"/>
                <a:gd name="connsiteX3" fmla="*/ 125 w 1529"/>
                <a:gd name="connsiteY3" fmla="*/ 476 h 952"/>
                <a:gd name="connsiteX4" fmla="*/ 316 w 1529"/>
                <a:gd name="connsiteY4" fmla="*/ 952 h 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9" h="952">
                  <a:moveTo>
                    <a:pt x="316" y="952"/>
                  </a:moveTo>
                  <a:cubicBezTo>
                    <a:pt x="601" y="952"/>
                    <a:pt x="1078" y="762"/>
                    <a:pt x="1363" y="476"/>
                  </a:cubicBezTo>
                  <a:cubicBezTo>
                    <a:pt x="1649" y="190"/>
                    <a:pt x="1554" y="0"/>
                    <a:pt x="1173" y="0"/>
                  </a:cubicBezTo>
                  <a:cubicBezTo>
                    <a:pt x="887" y="0"/>
                    <a:pt x="411" y="190"/>
                    <a:pt x="125" y="476"/>
                  </a:cubicBezTo>
                  <a:cubicBezTo>
                    <a:pt x="-65" y="762"/>
                    <a:pt x="-65" y="952"/>
                    <a:pt x="316" y="952"/>
                  </a:cubicBezTo>
                  <a:close/>
                </a:path>
              </a:pathLst>
            </a:custGeom>
            <a:grpFill/>
            <a:ln w="9525" cap="flat">
              <a:noFill/>
              <a:prstDash val="solid"/>
              <a:miter/>
            </a:ln>
          </p:spPr>
          <p:txBody>
            <a:bodyPr rtlCol="0" anchor="ctr"/>
            <a:lstStyle/>
            <a:p>
              <a:endParaRPr lang="zh-CN" altLang="en-US"/>
            </a:p>
          </p:txBody>
        </p:sp>
        <p:sp>
          <p:nvSpPr>
            <p:cNvPr id="794" name="任意多边形: 形状 793"/>
            <p:cNvSpPr/>
            <p:nvPr/>
          </p:nvSpPr>
          <p:spPr>
            <a:xfrm>
              <a:off x="4652793" y="4675346"/>
              <a:ext cx="4313" cy="2857"/>
            </a:xfrm>
            <a:custGeom>
              <a:avLst/>
              <a:gdLst>
                <a:gd name="connsiteX0" fmla="*/ 1025 w 4313"/>
                <a:gd name="connsiteY0" fmla="*/ 2857 h 2857"/>
                <a:gd name="connsiteX1" fmla="*/ 3978 w 4313"/>
                <a:gd name="connsiteY1" fmla="*/ 1429 h 2857"/>
                <a:gd name="connsiteX2" fmla="*/ 3311 w 4313"/>
                <a:gd name="connsiteY2" fmla="*/ 0 h 2857"/>
                <a:gd name="connsiteX3" fmla="*/ 359 w 4313"/>
                <a:gd name="connsiteY3" fmla="*/ 1429 h 2857"/>
                <a:gd name="connsiteX4" fmla="*/ 1025 w 4313"/>
                <a:gd name="connsiteY4" fmla="*/ 2857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3" h="2857">
                  <a:moveTo>
                    <a:pt x="1025" y="2857"/>
                  </a:moveTo>
                  <a:cubicBezTo>
                    <a:pt x="2073" y="2857"/>
                    <a:pt x="3407" y="2191"/>
                    <a:pt x="3978" y="1429"/>
                  </a:cubicBezTo>
                  <a:cubicBezTo>
                    <a:pt x="4645" y="667"/>
                    <a:pt x="4264" y="0"/>
                    <a:pt x="3311" y="0"/>
                  </a:cubicBezTo>
                  <a:cubicBezTo>
                    <a:pt x="2359" y="0"/>
                    <a:pt x="1025" y="667"/>
                    <a:pt x="359" y="1429"/>
                  </a:cubicBezTo>
                  <a:cubicBezTo>
                    <a:pt x="-308" y="2191"/>
                    <a:pt x="-22" y="2857"/>
                    <a:pt x="1025" y="2857"/>
                  </a:cubicBezTo>
                  <a:close/>
                </a:path>
              </a:pathLst>
            </a:custGeom>
            <a:grpFill/>
            <a:ln w="9525" cap="flat">
              <a:noFill/>
              <a:prstDash val="solid"/>
              <a:miter/>
            </a:ln>
          </p:spPr>
          <p:txBody>
            <a:bodyPr rtlCol="0" anchor="ctr"/>
            <a:lstStyle/>
            <a:p>
              <a:endParaRPr lang="zh-CN" altLang="en-US"/>
            </a:p>
          </p:txBody>
        </p:sp>
        <p:sp>
          <p:nvSpPr>
            <p:cNvPr id="795" name="任意多边形: 形状 794"/>
            <p:cNvSpPr/>
            <p:nvPr/>
          </p:nvSpPr>
          <p:spPr>
            <a:xfrm>
              <a:off x="4868994" y="4674298"/>
              <a:ext cx="6751" cy="4857"/>
            </a:xfrm>
            <a:custGeom>
              <a:avLst/>
              <a:gdLst>
                <a:gd name="connsiteX0" fmla="*/ 1804 w 6751"/>
                <a:gd name="connsiteY0" fmla="*/ 4858 h 4857"/>
                <a:gd name="connsiteX1" fmla="*/ 6376 w 6751"/>
                <a:gd name="connsiteY1" fmla="*/ 2381 h 4857"/>
                <a:gd name="connsiteX2" fmla="*/ 4947 w 6751"/>
                <a:gd name="connsiteY2" fmla="*/ 0 h 4857"/>
                <a:gd name="connsiteX3" fmla="*/ 376 w 6751"/>
                <a:gd name="connsiteY3" fmla="*/ 2381 h 4857"/>
                <a:gd name="connsiteX4" fmla="*/ 1804 w 6751"/>
                <a:gd name="connsiteY4" fmla="*/ 4858 h 4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 h="4857">
                  <a:moveTo>
                    <a:pt x="1804" y="4858"/>
                  </a:moveTo>
                  <a:cubicBezTo>
                    <a:pt x="3424" y="4858"/>
                    <a:pt x="5519" y="3810"/>
                    <a:pt x="6376" y="2381"/>
                  </a:cubicBezTo>
                  <a:cubicBezTo>
                    <a:pt x="7234" y="1048"/>
                    <a:pt x="6567" y="0"/>
                    <a:pt x="4947" y="0"/>
                  </a:cubicBezTo>
                  <a:cubicBezTo>
                    <a:pt x="3233" y="0"/>
                    <a:pt x="1233" y="1048"/>
                    <a:pt x="376" y="2381"/>
                  </a:cubicBezTo>
                  <a:cubicBezTo>
                    <a:pt x="-482" y="3810"/>
                    <a:pt x="185" y="4858"/>
                    <a:pt x="1804" y="4858"/>
                  </a:cubicBezTo>
                  <a:close/>
                </a:path>
              </a:pathLst>
            </a:custGeom>
            <a:grpFill/>
            <a:ln w="9525" cap="flat">
              <a:noFill/>
              <a:prstDash val="solid"/>
              <a:miter/>
            </a:ln>
          </p:spPr>
          <p:txBody>
            <a:bodyPr rtlCol="0" anchor="ctr"/>
            <a:lstStyle/>
            <a:p>
              <a:endParaRPr lang="zh-CN" altLang="en-US"/>
            </a:p>
          </p:txBody>
        </p:sp>
        <p:sp>
          <p:nvSpPr>
            <p:cNvPr id="796" name="任意多边形: 形状 795"/>
            <p:cNvSpPr/>
            <p:nvPr/>
          </p:nvSpPr>
          <p:spPr>
            <a:xfrm>
              <a:off x="5085938" y="4673917"/>
              <a:ext cx="7870" cy="5714"/>
            </a:xfrm>
            <a:custGeom>
              <a:avLst/>
              <a:gdLst>
                <a:gd name="connsiteX0" fmla="*/ 2411 w 7870"/>
                <a:gd name="connsiteY0" fmla="*/ 5715 h 5714"/>
                <a:gd name="connsiteX1" fmla="*/ 7555 w 7870"/>
                <a:gd name="connsiteY1" fmla="*/ 2857 h 5714"/>
                <a:gd name="connsiteX2" fmla="*/ 5459 w 7870"/>
                <a:gd name="connsiteY2" fmla="*/ 0 h 5714"/>
                <a:gd name="connsiteX3" fmla="*/ 315 w 7870"/>
                <a:gd name="connsiteY3" fmla="*/ 2857 h 5714"/>
                <a:gd name="connsiteX4" fmla="*/ 2411 w 7870"/>
                <a:gd name="connsiteY4" fmla="*/ 5715 h 5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0" h="5714">
                  <a:moveTo>
                    <a:pt x="2411" y="5715"/>
                  </a:moveTo>
                  <a:cubicBezTo>
                    <a:pt x="4411" y="5715"/>
                    <a:pt x="6697" y="4381"/>
                    <a:pt x="7555" y="2857"/>
                  </a:cubicBezTo>
                  <a:cubicBezTo>
                    <a:pt x="8412" y="1238"/>
                    <a:pt x="7459" y="0"/>
                    <a:pt x="5459" y="0"/>
                  </a:cubicBezTo>
                  <a:cubicBezTo>
                    <a:pt x="3459" y="0"/>
                    <a:pt x="1173" y="1238"/>
                    <a:pt x="315" y="2857"/>
                  </a:cubicBezTo>
                  <a:cubicBezTo>
                    <a:pt x="-542" y="4477"/>
                    <a:pt x="411" y="5715"/>
                    <a:pt x="2411" y="5715"/>
                  </a:cubicBezTo>
                  <a:close/>
                </a:path>
              </a:pathLst>
            </a:custGeom>
            <a:grpFill/>
            <a:ln w="9525" cap="flat">
              <a:noFill/>
              <a:prstDash val="solid"/>
              <a:miter/>
            </a:ln>
          </p:spPr>
          <p:txBody>
            <a:bodyPr rtlCol="0" anchor="ctr"/>
            <a:lstStyle/>
            <a:p>
              <a:endParaRPr lang="zh-CN" altLang="en-US"/>
            </a:p>
          </p:txBody>
        </p:sp>
        <p:sp>
          <p:nvSpPr>
            <p:cNvPr id="797" name="任意多边形: 形状 796"/>
            <p:cNvSpPr/>
            <p:nvPr/>
          </p:nvSpPr>
          <p:spPr>
            <a:xfrm>
              <a:off x="5302281" y="4672965"/>
              <a:ext cx="10153" cy="7715"/>
            </a:xfrm>
            <a:custGeom>
              <a:avLst/>
              <a:gdLst>
                <a:gd name="connsiteX0" fmla="*/ 3524 w 10153"/>
                <a:gd name="connsiteY0" fmla="*/ 7715 h 7715"/>
                <a:gd name="connsiteX1" fmla="*/ 9905 w 10153"/>
                <a:gd name="connsiteY1" fmla="*/ 3810 h 7715"/>
                <a:gd name="connsiteX2" fmla="*/ 6667 w 10153"/>
                <a:gd name="connsiteY2" fmla="*/ 0 h 7715"/>
                <a:gd name="connsiteX3" fmla="*/ 285 w 10153"/>
                <a:gd name="connsiteY3" fmla="*/ 3810 h 7715"/>
                <a:gd name="connsiteX4" fmla="*/ 3524 w 10153"/>
                <a:gd name="connsiteY4" fmla="*/ 7715 h 7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53" h="7715">
                  <a:moveTo>
                    <a:pt x="3524" y="7715"/>
                  </a:moveTo>
                  <a:cubicBezTo>
                    <a:pt x="6191" y="7715"/>
                    <a:pt x="9048" y="6001"/>
                    <a:pt x="9905" y="3810"/>
                  </a:cubicBezTo>
                  <a:cubicBezTo>
                    <a:pt x="10763" y="1619"/>
                    <a:pt x="9334" y="0"/>
                    <a:pt x="6667" y="0"/>
                  </a:cubicBezTo>
                  <a:cubicBezTo>
                    <a:pt x="4000" y="0"/>
                    <a:pt x="1142" y="1714"/>
                    <a:pt x="285" y="3810"/>
                  </a:cubicBezTo>
                  <a:cubicBezTo>
                    <a:pt x="-667" y="5905"/>
                    <a:pt x="857" y="7715"/>
                    <a:pt x="3524" y="7715"/>
                  </a:cubicBezTo>
                  <a:close/>
                </a:path>
              </a:pathLst>
            </a:custGeom>
            <a:grpFill/>
            <a:ln w="9525" cap="flat">
              <a:noFill/>
              <a:prstDash val="solid"/>
              <a:miter/>
            </a:ln>
          </p:spPr>
          <p:txBody>
            <a:bodyPr rtlCol="0" anchor="ctr"/>
            <a:lstStyle/>
            <a:p>
              <a:endParaRPr lang="zh-CN" altLang="en-US"/>
            </a:p>
          </p:txBody>
        </p:sp>
        <p:sp>
          <p:nvSpPr>
            <p:cNvPr id="798" name="任意多边形: 形状 797"/>
            <p:cNvSpPr/>
            <p:nvPr/>
          </p:nvSpPr>
          <p:spPr>
            <a:xfrm>
              <a:off x="5519283" y="4672393"/>
              <a:ext cx="11159" cy="8762"/>
            </a:xfrm>
            <a:custGeom>
              <a:avLst/>
              <a:gdLst>
                <a:gd name="connsiteX0" fmla="*/ 4359 w 11159"/>
                <a:gd name="connsiteY0" fmla="*/ 8763 h 8762"/>
                <a:gd name="connsiteX1" fmla="*/ 11027 w 11159"/>
                <a:gd name="connsiteY1" fmla="*/ 4381 h 8762"/>
                <a:gd name="connsiteX2" fmla="*/ 6740 w 11159"/>
                <a:gd name="connsiteY2" fmla="*/ 0 h 8762"/>
                <a:gd name="connsiteX3" fmla="*/ 168 w 11159"/>
                <a:gd name="connsiteY3" fmla="*/ 4381 h 8762"/>
                <a:gd name="connsiteX4" fmla="*/ 4359 w 11159"/>
                <a:gd name="connsiteY4" fmla="*/ 8763 h 8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 h="8762">
                  <a:moveTo>
                    <a:pt x="4359" y="8763"/>
                  </a:moveTo>
                  <a:cubicBezTo>
                    <a:pt x="7407" y="8763"/>
                    <a:pt x="10360" y="6858"/>
                    <a:pt x="11027" y="4381"/>
                  </a:cubicBezTo>
                  <a:cubicBezTo>
                    <a:pt x="11693" y="2000"/>
                    <a:pt x="9788" y="0"/>
                    <a:pt x="6740" y="0"/>
                  </a:cubicBezTo>
                  <a:cubicBezTo>
                    <a:pt x="3788" y="0"/>
                    <a:pt x="740" y="1905"/>
                    <a:pt x="168" y="4381"/>
                  </a:cubicBezTo>
                  <a:cubicBezTo>
                    <a:pt x="-594" y="6763"/>
                    <a:pt x="1311" y="8763"/>
                    <a:pt x="4359" y="8763"/>
                  </a:cubicBezTo>
                  <a:close/>
                </a:path>
              </a:pathLst>
            </a:custGeom>
            <a:grpFill/>
            <a:ln w="9525" cap="flat">
              <a:noFill/>
              <a:prstDash val="solid"/>
              <a:miter/>
            </a:ln>
          </p:spPr>
          <p:txBody>
            <a:bodyPr rtlCol="0" anchor="ctr"/>
            <a:lstStyle/>
            <a:p>
              <a:endParaRPr lang="zh-CN" altLang="en-US"/>
            </a:p>
          </p:txBody>
        </p:sp>
        <p:sp>
          <p:nvSpPr>
            <p:cNvPr id="799" name="任意多边形: 形状 798"/>
            <p:cNvSpPr/>
            <p:nvPr/>
          </p:nvSpPr>
          <p:spPr>
            <a:xfrm>
              <a:off x="5736274" y="4671917"/>
              <a:ext cx="12122" cy="9715"/>
            </a:xfrm>
            <a:custGeom>
              <a:avLst/>
              <a:gdLst>
                <a:gd name="connsiteX0" fmla="*/ 5299 w 12122"/>
                <a:gd name="connsiteY0" fmla="*/ 9716 h 9715"/>
                <a:gd name="connsiteX1" fmla="*/ 12062 w 12122"/>
                <a:gd name="connsiteY1" fmla="*/ 4858 h 9715"/>
                <a:gd name="connsiteX2" fmla="*/ 6823 w 12122"/>
                <a:gd name="connsiteY2" fmla="*/ 0 h 9715"/>
                <a:gd name="connsiteX3" fmla="*/ 61 w 12122"/>
                <a:gd name="connsiteY3" fmla="*/ 4858 h 9715"/>
                <a:gd name="connsiteX4" fmla="*/ 5299 w 12122"/>
                <a:gd name="connsiteY4" fmla="*/ 9716 h 9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22" h="9715">
                  <a:moveTo>
                    <a:pt x="5299" y="9716"/>
                  </a:moveTo>
                  <a:cubicBezTo>
                    <a:pt x="8633" y="9716"/>
                    <a:pt x="11681" y="7525"/>
                    <a:pt x="12062" y="4858"/>
                  </a:cubicBezTo>
                  <a:cubicBezTo>
                    <a:pt x="12538" y="2191"/>
                    <a:pt x="10157" y="0"/>
                    <a:pt x="6823" y="0"/>
                  </a:cubicBezTo>
                  <a:cubicBezTo>
                    <a:pt x="3490" y="0"/>
                    <a:pt x="442" y="2191"/>
                    <a:pt x="61" y="4858"/>
                  </a:cubicBezTo>
                  <a:cubicBezTo>
                    <a:pt x="-416" y="7525"/>
                    <a:pt x="1966" y="9716"/>
                    <a:pt x="5299" y="9716"/>
                  </a:cubicBezTo>
                  <a:close/>
                </a:path>
              </a:pathLst>
            </a:custGeom>
            <a:grpFill/>
            <a:ln w="9525" cap="flat">
              <a:noFill/>
              <a:prstDash val="solid"/>
              <a:miter/>
            </a:ln>
          </p:spPr>
          <p:txBody>
            <a:bodyPr rtlCol="0" anchor="ctr"/>
            <a:lstStyle/>
            <a:p>
              <a:endParaRPr lang="zh-CN" altLang="en-US"/>
            </a:p>
          </p:txBody>
        </p:sp>
        <p:sp>
          <p:nvSpPr>
            <p:cNvPr id="800" name="任意多边形: 形状 799"/>
            <p:cNvSpPr/>
            <p:nvPr/>
          </p:nvSpPr>
          <p:spPr>
            <a:xfrm>
              <a:off x="5953122" y="4671441"/>
              <a:ext cx="13244" cy="10667"/>
            </a:xfrm>
            <a:custGeom>
              <a:avLst/>
              <a:gdLst>
                <a:gd name="connsiteX0" fmla="*/ 6479 w 13244"/>
                <a:gd name="connsiteY0" fmla="*/ 10668 h 10667"/>
                <a:gd name="connsiteX1" fmla="*/ 13242 w 13244"/>
                <a:gd name="connsiteY1" fmla="*/ 5334 h 10667"/>
                <a:gd name="connsiteX2" fmla="*/ 6765 w 13244"/>
                <a:gd name="connsiteY2" fmla="*/ 0 h 10667"/>
                <a:gd name="connsiteX3" fmla="*/ 2 w 13244"/>
                <a:gd name="connsiteY3" fmla="*/ 5334 h 10667"/>
                <a:gd name="connsiteX4" fmla="*/ 6479 w 13244"/>
                <a:gd name="connsiteY4" fmla="*/ 10668 h 10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44" h="10667">
                  <a:moveTo>
                    <a:pt x="6479" y="10668"/>
                  </a:moveTo>
                  <a:cubicBezTo>
                    <a:pt x="10099" y="10668"/>
                    <a:pt x="13147" y="8287"/>
                    <a:pt x="13242" y="5334"/>
                  </a:cubicBezTo>
                  <a:cubicBezTo>
                    <a:pt x="13337" y="2381"/>
                    <a:pt x="10384" y="0"/>
                    <a:pt x="6765" y="0"/>
                  </a:cubicBezTo>
                  <a:cubicBezTo>
                    <a:pt x="3146" y="0"/>
                    <a:pt x="97" y="2381"/>
                    <a:pt x="2" y="5334"/>
                  </a:cubicBezTo>
                  <a:cubicBezTo>
                    <a:pt x="-93" y="8287"/>
                    <a:pt x="2860" y="10668"/>
                    <a:pt x="6479" y="10668"/>
                  </a:cubicBezTo>
                  <a:close/>
                </a:path>
              </a:pathLst>
            </a:custGeom>
            <a:grpFill/>
            <a:ln w="9525" cap="flat">
              <a:noFill/>
              <a:prstDash val="solid"/>
              <a:miter/>
            </a:ln>
          </p:spPr>
          <p:txBody>
            <a:bodyPr rtlCol="0" anchor="ctr"/>
            <a:lstStyle/>
            <a:p>
              <a:endParaRPr lang="zh-CN" altLang="en-US"/>
            </a:p>
          </p:txBody>
        </p:sp>
        <p:sp>
          <p:nvSpPr>
            <p:cNvPr id="801" name="任意多边形: 形状 800"/>
            <p:cNvSpPr/>
            <p:nvPr/>
          </p:nvSpPr>
          <p:spPr>
            <a:xfrm>
              <a:off x="6170655" y="4671441"/>
              <a:ext cx="13269" cy="10667"/>
            </a:xfrm>
            <a:custGeom>
              <a:avLst/>
              <a:gdLst>
                <a:gd name="connsiteX0" fmla="*/ 7069 w 13269"/>
                <a:gd name="connsiteY0" fmla="*/ 10668 h 10667"/>
                <a:gd name="connsiteX1" fmla="*/ 13260 w 13269"/>
                <a:gd name="connsiteY1" fmla="*/ 5334 h 10667"/>
                <a:gd name="connsiteX2" fmla="*/ 6116 w 13269"/>
                <a:gd name="connsiteY2" fmla="*/ 0 h 10667"/>
                <a:gd name="connsiteX3" fmla="*/ 20 w 13269"/>
                <a:gd name="connsiteY3" fmla="*/ 5334 h 10667"/>
                <a:gd name="connsiteX4" fmla="*/ 7069 w 13269"/>
                <a:gd name="connsiteY4" fmla="*/ 10668 h 10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69" h="10667">
                  <a:moveTo>
                    <a:pt x="7069" y="10668"/>
                  </a:moveTo>
                  <a:cubicBezTo>
                    <a:pt x="10784" y="10668"/>
                    <a:pt x="13451" y="8287"/>
                    <a:pt x="13260" y="5334"/>
                  </a:cubicBezTo>
                  <a:cubicBezTo>
                    <a:pt x="12974" y="2381"/>
                    <a:pt x="9736" y="0"/>
                    <a:pt x="6116" y="0"/>
                  </a:cubicBezTo>
                  <a:cubicBezTo>
                    <a:pt x="2497" y="0"/>
                    <a:pt x="-265" y="2381"/>
                    <a:pt x="20" y="5334"/>
                  </a:cubicBezTo>
                  <a:cubicBezTo>
                    <a:pt x="211" y="8287"/>
                    <a:pt x="3449" y="10668"/>
                    <a:pt x="7069" y="10668"/>
                  </a:cubicBezTo>
                  <a:close/>
                </a:path>
              </a:pathLst>
            </a:custGeom>
            <a:grpFill/>
            <a:ln w="9525" cap="flat">
              <a:noFill/>
              <a:prstDash val="solid"/>
              <a:miter/>
            </a:ln>
          </p:spPr>
          <p:txBody>
            <a:bodyPr rtlCol="0" anchor="ctr"/>
            <a:lstStyle/>
            <a:p>
              <a:endParaRPr lang="zh-CN" altLang="en-US"/>
            </a:p>
          </p:txBody>
        </p:sp>
        <p:sp>
          <p:nvSpPr>
            <p:cNvPr id="802" name="任意多边形: 形状 801"/>
            <p:cNvSpPr/>
            <p:nvPr/>
          </p:nvSpPr>
          <p:spPr>
            <a:xfrm>
              <a:off x="6387954" y="4671441"/>
              <a:ext cx="13501" cy="10667"/>
            </a:xfrm>
            <a:custGeom>
              <a:avLst/>
              <a:gdLst>
                <a:gd name="connsiteX0" fmla="*/ 7892 w 13501"/>
                <a:gd name="connsiteY0" fmla="*/ 10668 h 10667"/>
                <a:gd name="connsiteX1" fmla="*/ 13417 w 13501"/>
                <a:gd name="connsiteY1" fmla="*/ 5334 h 10667"/>
                <a:gd name="connsiteX2" fmla="*/ 5607 w 13501"/>
                <a:gd name="connsiteY2" fmla="*/ 0 h 10667"/>
                <a:gd name="connsiteX3" fmla="*/ 82 w 13501"/>
                <a:gd name="connsiteY3" fmla="*/ 5334 h 10667"/>
                <a:gd name="connsiteX4" fmla="*/ 7892 w 13501"/>
                <a:gd name="connsiteY4" fmla="*/ 10668 h 10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1" h="10667">
                  <a:moveTo>
                    <a:pt x="7892" y="10668"/>
                  </a:moveTo>
                  <a:cubicBezTo>
                    <a:pt x="11607" y="10668"/>
                    <a:pt x="13988" y="8287"/>
                    <a:pt x="13417" y="5334"/>
                  </a:cubicBezTo>
                  <a:cubicBezTo>
                    <a:pt x="12750" y="2381"/>
                    <a:pt x="9321" y="0"/>
                    <a:pt x="5607" y="0"/>
                  </a:cubicBezTo>
                  <a:cubicBezTo>
                    <a:pt x="1987" y="0"/>
                    <a:pt x="-489" y="2381"/>
                    <a:pt x="82" y="5334"/>
                  </a:cubicBezTo>
                  <a:cubicBezTo>
                    <a:pt x="749" y="8287"/>
                    <a:pt x="4273" y="10668"/>
                    <a:pt x="7892" y="10668"/>
                  </a:cubicBezTo>
                  <a:close/>
                </a:path>
              </a:pathLst>
            </a:custGeom>
            <a:grpFill/>
            <a:ln w="9525" cap="flat">
              <a:noFill/>
              <a:prstDash val="solid"/>
              <a:miter/>
            </a:ln>
          </p:spPr>
          <p:txBody>
            <a:bodyPr rtlCol="0" anchor="ctr"/>
            <a:lstStyle/>
            <a:p>
              <a:endParaRPr lang="zh-CN" altLang="en-US"/>
            </a:p>
          </p:txBody>
        </p:sp>
        <p:sp>
          <p:nvSpPr>
            <p:cNvPr id="803" name="任意多边形: 形状 802"/>
            <p:cNvSpPr/>
            <p:nvPr/>
          </p:nvSpPr>
          <p:spPr>
            <a:xfrm>
              <a:off x="6606049" y="4671917"/>
              <a:ext cx="12443" cy="9715"/>
            </a:xfrm>
            <a:custGeom>
              <a:avLst/>
              <a:gdLst>
                <a:gd name="connsiteX0" fmla="*/ 7825 w 12443"/>
                <a:gd name="connsiteY0" fmla="*/ 9716 h 9715"/>
                <a:gd name="connsiteX1" fmla="*/ 12206 w 12443"/>
                <a:gd name="connsiteY1" fmla="*/ 4858 h 9715"/>
                <a:gd name="connsiteX2" fmla="*/ 4586 w 12443"/>
                <a:gd name="connsiteY2" fmla="*/ 0 h 9715"/>
                <a:gd name="connsiteX3" fmla="*/ 205 w 12443"/>
                <a:gd name="connsiteY3" fmla="*/ 4858 h 9715"/>
                <a:gd name="connsiteX4" fmla="*/ 7825 w 12443"/>
                <a:gd name="connsiteY4" fmla="*/ 9716 h 9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3" h="9715">
                  <a:moveTo>
                    <a:pt x="7825" y="9716"/>
                  </a:moveTo>
                  <a:cubicBezTo>
                    <a:pt x="11159" y="9716"/>
                    <a:pt x="13159" y="7525"/>
                    <a:pt x="12206" y="4858"/>
                  </a:cubicBezTo>
                  <a:cubicBezTo>
                    <a:pt x="11349" y="2191"/>
                    <a:pt x="7825" y="0"/>
                    <a:pt x="4586" y="0"/>
                  </a:cubicBezTo>
                  <a:cubicBezTo>
                    <a:pt x="1252" y="0"/>
                    <a:pt x="-652" y="2191"/>
                    <a:pt x="205" y="4858"/>
                  </a:cubicBezTo>
                  <a:cubicBezTo>
                    <a:pt x="1062" y="7525"/>
                    <a:pt x="4491" y="9716"/>
                    <a:pt x="7825" y="9716"/>
                  </a:cubicBezTo>
                  <a:close/>
                </a:path>
              </a:pathLst>
            </a:custGeom>
            <a:grpFill/>
            <a:ln w="9525" cap="flat">
              <a:noFill/>
              <a:prstDash val="solid"/>
              <a:miter/>
            </a:ln>
          </p:spPr>
          <p:txBody>
            <a:bodyPr rtlCol="0" anchor="ctr"/>
            <a:lstStyle/>
            <a:p>
              <a:endParaRPr lang="zh-CN" altLang="en-US"/>
            </a:p>
          </p:txBody>
        </p:sp>
        <p:sp>
          <p:nvSpPr>
            <p:cNvPr id="804" name="任意多边形: 形状 803"/>
            <p:cNvSpPr/>
            <p:nvPr/>
          </p:nvSpPr>
          <p:spPr>
            <a:xfrm>
              <a:off x="6823950" y="4672393"/>
              <a:ext cx="11568" cy="8762"/>
            </a:xfrm>
            <a:custGeom>
              <a:avLst/>
              <a:gdLst>
                <a:gd name="connsiteX0" fmla="*/ 7760 w 11568"/>
                <a:gd name="connsiteY0" fmla="*/ 8763 h 8762"/>
                <a:gd name="connsiteX1" fmla="*/ 11189 w 11568"/>
                <a:gd name="connsiteY1" fmla="*/ 4381 h 8762"/>
                <a:gd name="connsiteX2" fmla="*/ 3760 w 11568"/>
                <a:gd name="connsiteY2" fmla="*/ 0 h 8762"/>
                <a:gd name="connsiteX3" fmla="*/ 330 w 11568"/>
                <a:gd name="connsiteY3" fmla="*/ 4381 h 8762"/>
                <a:gd name="connsiteX4" fmla="*/ 7760 w 11568"/>
                <a:gd name="connsiteY4" fmla="*/ 8763 h 8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68" h="8762">
                  <a:moveTo>
                    <a:pt x="7760" y="8763"/>
                  </a:moveTo>
                  <a:cubicBezTo>
                    <a:pt x="10808" y="8763"/>
                    <a:pt x="12332" y="6858"/>
                    <a:pt x="11189" y="4381"/>
                  </a:cubicBezTo>
                  <a:cubicBezTo>
                    <a:pt x="10046" y="2000"/>
                    <a:pt x="6712" y="0"/>
                    <a:pt x="3760" y="0"/>
                  </a:cubicBezTo>
                  <a:cubicBezTo>
                    <a:pt x="807" y="0"/>
                    <a:pt x="-717" y="1905"/>
                    <a:pt x="330" y="4381"/>
                  </a:cubicBezTo>
                  <a:cubicBezTo>
                    <a:pt x="1378" y="6763"/>
                    <a:pt x="4712" y="8763"/>
                    <a:pt x="7760" y="8763"/>
                  </a:cubicBezTo>
                  <a:close/>
                </a:path>
              </a:pathLst>
            </a:custGeom>
            <a:grpFill/>
            <a:ln w="9525" cap="flat">
              <a:noFill/>
              <a:prstDash val="solid"/>
              <a:miter/>
            </a:ln>
          </p:spPr>
          <p:txBody>
            <a:bodyPr rtlCol="0" anchor="ctr"/>
            <a:lstStyle/>
            <a:p>
              <a:endParaRPr lang="zh-CN" altLang="en-US"/>
            </a:p>
          </p:txBody>
        </p:sp>
        <p:sp>
          <p:nvSpPr>
            <p:cNvPr id="805" name="任意多边形: 形状 804"/>
            <p:cNvSpPr/>
            <p:nvPr/>
          </p:nvSpPr>
          <p:spPr>
            <a:xfrm>
              <a:off x="7041904" y="4672965"/>
              <a:ext cx="10618" cy="7715"/>
            </a:xfrm>
            <a:custGeom>
              <a:avLst/>
              <a:gdLst>
                <a:gd name="connsiteX0" fmla="*/ 7548 w 10618"/>
                <a:gd name="connsiteY0" fmla="*/ 7715 h 7715"/>
                <a:gd name="connsiteX1" fmla="*/ 10119 w 10618"/>
                <a:gd name="connsiteY1" fmla="*/ 3810 h 7715"/>
                <a:gd name="connsiteX2" fmla="*/ 3071 w 10618"/>
                <a:gd name="connsiteY2" fmla="*/ 0 h 7715"/>
                <a:gd name="connsiteX3" fmla="*/ 499 w 10618"/>
                <a:gd name="connsiteY3" fmla="*/ 3810 h 7715"/>
                <a:gd name="connsiteX4" fmla="*/ 7548 w 10618"/>
                <a:gd name="connsiteY4" fmla="*/ 7715 h 7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18" h="7715">
                  <a:moveTo>
                    <a:pt x="7548" y="7715"/>
                  </a:moveTo>
                  <a:cubicBezTo>
                    <a:pt x="10215" y="7715"/>
                    <a:pt x="11358" y="6001"/>
                    <a:pt x="10119" y="3810"/>
                  </a:cubicBezTo>
                  <a:cubicBezTo>
                    <a:pt x="8881" y="1619"/>
                    <a:pt x="5738" y="0"/>
                    <a:pt x="3071" y="0"/>
                  </a:cubicBezTo>
                  <a:cubicBezTo>
                    <a:pt x="404" y="0"/>
                    <a:pt x="-739" y="1714"/>
                    <a:pt x="499" y="3810"/>
                  </a:cubicBezTo>
                  <a:cubicBezTo>
                    <a:pt x="1642" y="5905"/>
                    <a:pt x="4881" y="7715"/>
                    <a:pt x="7548" y="7715"/>
                  </a:cubicBezTo>
                  <a:close/>
                </a:path>
              </a:pathLst>
            </a:custGeom>
            <a:grpFill/>
            <a:ln w="9525" cap="flat">
              <a:noFill/>
              <a:prstDash val="solid"/>
              <a:miter/>
            </a:ln>
          </p:spPr>
          <p:txBody>
            <a:bodyPr rtlCol="0" anchor="ctr"/>
            <a:lstStyle/>
            <a:p>
              <a:endParaRPr lang="zh-CN" altLang="en-US"/>
            </a:p>
          </p:txBody>
        </p:sp>
        <p:sp>
          <p:nvSpPr>
            <p:cNvPr id="806" name="任意多边形: 形状 805"/>
            <p:cNvSpPr/>
            <p:nvPr/>
          </p:nvSpPr>
          <p:spPr>
            <a:xfrm>
              <a:off x="7260444" y="4673917"/>
              <a:ext cx="8396" cy="5714"/>
            </a:xfrm>
            <a:custGeom>
              <a:avLst/>
              <a:gdLst>
                <a:gd name="connsiteX0" fmla="*/ 6272 w 8396"/>
                <a:gd name="connsiteY0" fmla="*/ 5715 h 5714"/>
                <a:gd name="connsiteX1" fmla="*/ 7796 w 8396"/>
                <a:gd name="connsiteY1" fmla="*/ 2857 h 5714"/>
                <a:gd name="connsiteX2" fmla="*/ 2081 w 8396"/>
                <a:gd name="connsiteY2" fmla="*/ 0 h 5714"/>
                <a:gd name="connsiteX3" fmla="*/ 557 w 8396"/>
                <a:gd name="connsiteY3" fmla="*/ 2857 h 5714"/>
                <a:gd name="connsiteX4" fmla="*/ 6272 w 8396"/>
                <a:gd name="connsiteY4" fmla="*/ 5715 h 5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96" h="5714">
                  <a:moveTo>
                    <a:pt x="6272" y="5715"/>
                  </a:moveTo>
                  <a:cubicBezTo>
                    <a:pt x="8273" y="5715"/>
                    <a:pt x="9035" y="4381"/>
                    <a:pt x="7796" y="2857"/>
                  </a:cubicBezTo>
                  <a:cubicBezTo>
                    <a:pt x="6654" y="1238"/>
                    <a:pt x="4082" y="0"/>
                    <a:pt x="2081" y="0"/>
                  </a:cubicBezTo>
                  <a:cubicBezTo>
                    <a:pt x="81" y="0"/>
                    <a:pt x="-586" y="1238"/>
                    <a:pt x="557" y="2857"/>
                  </a:cubicBezTo>
                  <a:cubicBezTo>
                    <a:pt x="1700" y="4477"/>
                    <a:pt x="4272" y="5715"/>
                    <a:pt x="6272" y="5715"/>
                  </a:cubicBezTo>
                  <a:close/>
                </a:path>
              </a:pathLst>
            </a:custGeom>
            <a:grpFill/>
            <a:ln w="9525" cap="flat">
              <a:noFill/>
              <a:prstDash val="solid"/>
              <a:miter/>
            </a:ln>
          </p:spPr>
          <p:txBody>
            <a:bodyPr rtlCol="0" anchor="ctr"/>
            <a:lstStyle/>
            <a:p>
              <a:endParaRPr lang="zh-CN" altLang="en-US"/>
            </a:p>
          </p:txBody>
        </p:sp>
        <p:sp>
          <p:nvSpPr>
            <p:cNvPr id="807" name="任意多边形: 形状 806"/>
            <p:cNvSpPr/>
            <p:nvPr/>
          </p:nvSpPr>
          <p:spPr>
            <a:xfrm>
              <a:off x="7479167" y="4674869"/>
              <a:ext cx="5820" cy="3810"/>
            </a:xfrm>
            <a:custGeom>
              <a:avLst/>
              <a:gdLst>
                <a:gd name="connsiteX0" fmla="*/ 4530 w 5820"/>
                <a:gd name="connsiteY0" fmla="*/ 3810 h 3810"/>
                <a:gd name="connsiteX1" fmla="*/ 5291 w 5820"/>
                <a:gd name="connsiteY1" fmla="*/ 1905 h 3810"/>
                <a:gd name="connsiteX2" fmla="*/ 1291 w 5820"/>
                <a:gd name="connsiteY2" fmla="*/ 0 h 3810"/>
                <a:gd name="connsiteX3" fmla="*/ 529 w 5820"/>
                <a:gd name="connsiteY3" fmla="*/ 1905 h 3810"/>
                <a:gd name="connsiteX4" fmla="*/ 4530 w 5820"/>
                <a:gd name="connsiteY4" fmla="*/ 3810 h 3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0" h="3810">
                  <a:moveTo>
                    <a:pt x="4530" y="3810"/>
                  </a:moveTo>
                  <a:cubicBezTo>
                    <a:pt x="5863" y="3810"/>
                    <a:pt x="6244" y="2953"/>
                    <a:pt x="5291" y="1905"/>
                  </a:cubicBezTo>
                  <a:cubicBezTo>
                    <a:pt x="4434" y="858"/>
                    <a:pt x="2625" y="0"/>
                    <a:pt x="1291" y="0"/>
                  </a:cubicBezTo>
                  <a:cubicBezTo>
                    <a:pt x="-42" y="0"/>
                    <a:pt x="-423" y="858"/>
                    <a:pt x="529" y="1905"/>
                  </a:cubicBezTo>
                  <a:cubicBezTo>
                    <a:pt x="1386" y="2953"/>
                    <a:pt x="3196" y="3810"/>
                    <a:pt x="4530" y="3810"/>
                  </a:cubicBezTo>
                  <a:close/>
                </a:path>
              </a:pathLst>
            </a:custGeom>
            <a:grpFill/>
            <a:ln w="9525" cap="flat">
              <a:noFill/>
              <a:prstDash val="solid"/>
              <a:miter/>
            </a:ln>
          </p:spPr>
          <p:txBody>
            <a:bodyPr rtlCol="0" anchor="ctr"/>
            <a:lstStyle/>
            <a:p>
              <a:endParaRPr lang="zh-CN" altLang="en-US"/>
            </a:p>
          </p:txBody>
        </p:sp>
        <p:sp>
          <p:nvSpPr>
            <p:cNvPr id="808" name="任意多边形: 形状 807"/>
            <p:cNvSpPr/>
            <p:nvPr/>
          </p:nvSpPr>
          <p:spPr>
            <a:xfrm>
              <a:off x="7697253" y="4675346"/>
              <a:ext cx="4589" cy="2857"/>
            </a:xfrm>
            <a:custGeom>
              <a:avLst/>
              <a:gdLst>
                <a:gd name="connsiteX0" fmla="*/ 3709 w 4589"/>
                <a:gd name="connsiteY0" fmla="*/ 2857 h 2857"/>
                <a:gd name="connsiteX1" fmla="*/ 4090 w 4589"/>
                <a:gd name="connsiteY1" fmla="*/ 1429 h 2857"/>
                <a:gd name="connsiteX2" fmla="*/ 851 w 4589"/>
                <a:gd name="connsiteY2" fmla="*/ 0 h 2857"/>
                <a:gd name="connsiteX3" fmla="*/ 470 w 4589"/>
                <a:gd name="connsiteY3" fmla="*/ 1429 h 2857"/>
                <a:gd name="connsiteX4" fmla="*/ 3709 w 4589"/>
                <a:gd name="connsiteY4" fmla="*/ 2857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89" h="2857">
                  <a:moveTo>
                    <a:pt x="3709" y="2857"/>
                  </a:moveTo>
                  <a:cubicBezTo>
                    <a:pt x="4756" y="2857"/>
                    <a:pt x="4852" y="2191"/>
                    <a:pt x="4090" y="1429"/>
                  </a:cubicBezTo>
                  <a:cubicBezTo>
                    <a:pt x="3328" y="667"/>
                    <a:pt x="1899" y="0"/>
                    <a:pt x="851" y="0"/>
                  </a:cubicBezTo>
                  <a:cubicBezTo>
                    <a:pt x="-101" y="0"/>
                    <a:pt x="-292" y="667"/>
                    <a:pt x="470" y="1429"/>
                  </a:cubicBezTo>
                  <a:cubicBezTo>
                    <a:pt x="1327" y="2191"/>
                    <a:pt x="2756" y="2857"/>
                    <a:pt x="3709" y="2857"/>
                  </a:cubicBezTo>
                  <a:close/>
                </a:path>
              </a:pathLst>
            </a:custGeom>
            <a:grpFill/>
            <a:ln w="9525" cap="flat">
              <a:noFill/>
              <a:prstDash val="solid"/>
              <a:miter/>
            </a:ln>
          </p:spPr>
          <p:txBody>
            <a:bodyPr rtlCol="0" anchor="ctr"/>
            <a:lstStyle/>
            <a:p>
              <a:endParaRPr lang="zh-CN" altLang="en-US"/>
            </a:p>
          </p:txBody>
        </p:sp>
        <p:sp>
          <p:nvSpPr>
            <p:cNvPr id="809" name="任意多边形: 形状 808"/>
            <p:cNvSpPr/>
            <p:nvPr/>
          </p:nvSpPr>
          <p:spPr>
            <a:xfrm>
              <a:off x="7916244" y="4676298"/>
              <a:ext cx="1583" cy="952"/>
            </a:xfrm>
            <a:custGeom>
              <a:avLst/>
              <a:gdLst>
                <a:gd name="connsiteX0" fmla="*/ 1315 w 1583"/>
                <a:gd name="connsiteY0" fmla="*/ 952 h 952"/>
                <a:gd name="connsiteX1" fmla="*/ 1411 w 1583"/>
                <a:gd name="connsiteY1" fmla="*/ 476 h 952"/>
                <a:gd name="connsiteX2" fmla="*/ 268 w 1583"/>
                <a:gd name="connsiteY2" fmla="*/ 0 h 952"/>
                <a:gd name="connsiteX3" fmla="*/ 172 w 1583"/>
                <a:gd name="connsiteY3" fmla="*/ 476 h 952"/>
                <a:gd name="connsiteX4" fmla="*/ 1315 w 1583"/>
                <a:gd name="connsiteY4" fmla="*/ 952 h 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3" h="952">
                  <a:moveTo>
                    <a:pt x="1315" y="952"/>
                  </a:moveTo>
                  <a:cubicBezTo>
                    <a:pt x="1601" y="952"/>
                    <a:pt x="1697" y="762"/>
                    <a:pt x="1411" y="476"/>
                  </a:cubicBezTo>
                  <a:cubicBezTo>
                    <a:pt x="1125" y="190"/>
                    <a:pt x="649" y="0"/>
                    <a:pt x="268" y="0"/>
                  </a:cubicBezTo>
                  <a:cubicBezTo>
                    <a:pt x="-18" y="0"/>
                    <a:pt x="-113" y="190"/>
                    <a:pt x="172" y="476"/>
                  </a:cubicBezTo>
                  <a:cubicBezTo>
                    <a:pt x="458" y="762"/>
                    <a:pt x="1030" y="952"/>
                    <a:pt x="1315" y="952"/>
                  </a:cubicBezTo>
                  <a:close/>
                </a:path>
              </a:pathLst>
            </a:custGeom>
            <a:grpFill/>
            <a:ln w="9525" cap="flat">
              <a:noFill/>
              <a:prstDash val="solid"/>
              <a:miter/>
            </a:ln>
          </p:spPr>
          <p:txBody>
            <a:bodyPr rtlCol="0" anchor="ctr"/>
            <a:lstStyle/>
            <a:p>
              <a:endParaRPr lang="zh-CN" altLang="en-US"/>
            </a:p>
          </p:txBody>
        </p:sp>
        <p:sp>
          <p:nvSpPr>
            <p:cNvPr id="810" name="任意多边形: 形状 809"/>
            <p:cNvSpPr/>
            <p:nvPr/>
          </p:nvSpPr>
          <p:spPr>
            <a:xfrm>
              <a:off x="4625434" y="4869656"/>
              <a:ext cx="1570" cy="1142"/>
            </a:xfrm>
            <a:custGeom>
              <a:avLst/>
              <a:gdLst>
                <a:gd name="connsiteX0" fmla="*/ 381 w 1570"/>
                <a:gd name="connsiteY0" fmla="*/ 1143 h 1142"/>
                <a:gd name="connsiteX1" fmla="*/ 1429 w 1570"/>
                <a:gd name="connsiteY1" fmla="*/ 571 h 1142"/>
                <a:gd name="connsiteX2" fmla="*/ 1238 w 1570"/>
                <a:gd name="connsiteY2" fmla="*/ 0 h 1142"/>
                <a:gd name="connsiteX3" fmla="*/ 95 w 1570"/>
                <a:gd name="connsiteY3" fmla="*/ 571 h 1142"/>
                <a:gd name="connsiteX4" fmla="*/ 381 w 1570"/>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0" h="1142">
                  <a:moveTo>
                    <a:pt x="381" y="1143"/>
                  </a:moveTo>
                  <a:cubicBezTo>
                    <a:pt x="762" y="1143"/>
                    <a:pt x="1238" y="857"/>
                    <a:pt x="1429" y="571"/>
                  </a:cubicBezTo>
                  <a:cubicBezTo>
                    <a:pt x="1715" y="286"/>
                    <a:pt x="1524" y="0"/>
                    <a:pt x="1238" y="0"/>
                  </a:cubicBezTo>
                  <a:cubicBezTo>
                    <a:pt x="952" y="0"/>
                    <a:pt x="381" y="286"/>
                    <a:pt x="95" y="571"/>
                  </a:cubicBezTo>
                  <a:cubicBezTo>
                    <a:pt x="-95" y="857"/>
                    <a:pt x="0" y="1143"/>
                    <a:pt x="381" y="1143"/>
                  </a:cubicBezTo>
                  <a:close/>
                </a:path>
              </a:pathLst>
            </a:custGeom>
            <a:grpFill/>
            <a:ln w="9525" cap="flat">
              <a:noFill/>
              <a:prstDash val="solid"/>
              <a:miter/>
            </a:ln>
          </p:spPr>
          <p:txBody>
            <a:bodyPr rtlCol="0" anchor="ctr"/>
            <a:lstStyle/>
            <a:p>
              <a:endParaRPr lang="zh-CN" altLang="en-US"/>
            </a:p>
          </p:txBody>
        </p:sp>
        <p:sp>
          <p:nvSpPr>
            <p:cNvPr id="811" name="任意多边形: 形状 810"/>
            <p:cNvSpPr/>
            <p:nvPr/>
          </p:nvSpPr>
          <p:spPr>
            <a:xfrm>
              <a:off x="4866075" y="4868989"/>
              <a:ext cx="2986" cy="2381"/>
            </a:xfrm>
            <a:custGeom>
              <a:avLst/>
              <a:gdLst>
                <a:gd name="connsiteX0" fmla="*/ 818 w 2986"/>
                <a:gd name="connsiteY0" fmla="*/ 2381 h 2381"/>
                <a:gd name="connsiteX1" fmla="*/ 2818 w 2986"/>
                <a:gd name="connsiteY1" fmla="*/ 1238 h 2381"/>
                <a:gd name="connsiteX2" fmla="*/ 2152 w 2986"/>
                <a:gd name="connsiteY2" fmla="*/ 0 h 2381"/>
                <a:gd name="connsiteX3" fmla="*/ 151 w 2986"/>
                <a:gd name="connsiteY3" fmla="*/ 1238 h 2381"/>
                <a:gd name="connsiteX4" fmla="*/ 818 w 2986"/>
                <a:gd name="connsiteY4" fmla="*/ 2381 h 2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6" h="2381">
                  <a:moveTo>
                    <a:pt x="818" y="2381"/>
                  </a:moveTo>
                  <a:cubicBezTo>
                    <a:pt x="1580" y="2381"/>
                    <a:pt x="2437" y="1905"/>
                    <a:pt x="2818" y="1238"/>
                  </a:cubicBezTo>
                  <a:cubicBezTo>
                    <a:pt x="3199" y="571"/>
                    <a:pt x="2914" y="0"/>
                    <a:pt x="2152" y="0"/>
                  </a:cubicBezTo>
                  <a:cubicBezTo>
                    <a:pt x="1390" y="0"/>
                    <a:pt x="532" y="571"/>
                    <a:pt x="151" y="1238"/>
                  </a:cubicBezTo>
                  <a:cubicBezTo>
                    <a:pt x="-230" y="1905"/>
                    <a:pt x="151" y="2381"/>
                    <a:pt x="818" y="2381"/>
                  </a:cubicBezTo>
                  <a:close/>
                </a:path>
              </a:pathLst>
            </a:custGeom>
            <a:grpFill/>
            <a:ln w="9525" cap="flat">
              <a:noFill/>
              <a:prstDash val="solid"/>
              <a:miter/>
            </a:ln>
          </p:spPr>
          <p:txBody>
            <a:bodyPr rtlCol="0" anchor="ctr"/>
            <a:lstStyle/>
            <a:p>
              <a:endParaRPr lang="zh-CN" altLang="en-US"/>
            </a:p>
          </p:txBody>
        </p:sp>
        <p:sp>
          <p:nvSpPr>
            <p:cNvPr id="812" name="任意多边形: 形状 811"/>
            <p:cNvSpPr/>
            <p:nvPr/>
          </p:nvSpPr>
          <p:spPr>
            <a:xfrm>
              <a:off x="5106107" y="4867846"/>
              <a:ext cx="5782" cy="4762"/>
            </a:xfrm>
            <a:custGeom>
              <a:avLst/>
              <a:gdLst>
                <a:gd name="connsiteX0" fmla="*/ 1768 w 5782"/>
                <a:gd name="connsiteY0" fmla="*/ 4763 h 4762"/>
                <a:gd name="connsiteX1" fmla="*/ 5578 w 5782"/>
                <a:gd name="connsiteY1" fmla="*/ 2381 h 4762"/>
                <a:gd name="connsiteX2" fmla="*/ 4054 w 5782"/>
                <a:gd name="connsiteY2" fmla="*/ 0 h 4762"/>
                <a:gd name="connsiteX3" fmla="*/ 244 w 5782"/>
                <a:gd name="connsiteY3" fmla="*/ 2381 h 4762"/>
                <a:gd name="connsiteX4" fmla="*/ 1768 w 5782"/>
                <a:gd name="connsiteY4" fmla="*/ 4763 h 4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2" h="4762">
                  <a:moveTo>
                    <a:pt x="1768" y="4763"/>
                  </a:moveTo>
                  <a:cubicBezTo>
                    <a:pt x="3292" y="4763"/>
                    <a:pt x="4911" y="3715"/>
                    <a:pt x="5578" y="2381"/>
                  </a:cubicBezTo>
                  <a:cubicBezTo>
                    <a:pt x="6150" y="1048"/>
                    <a:pt x="5483" y="0"/>
                    <a:pt x="4054" y="0"/>
                  </a:cubicBezTo>
                  <a:cubicBezTo>
                    <a:pt x="2625" y="0"/>
                    <a:pt x="911" y="1048"/>
                    <a:pt x="244" y="2381"/>
                  </a:cubicBezTo>
                  <a:cubicBezTo>
                    <a:pt x="-423" y="3715"/>
                    <a:pt x="339" y="4763"/>
                    <a:pt x="1768" y="4763"/>
                  </a:cubicBezTo>
                  <a:close/>
                </a:path>
              </a:pathLst>
            </a:custGeom>
            <a:grpFill/>
            <a:ln w="9525" cap="flat">
              <a:noFill/>
              <a:prstDash val="solid"/>
              <a:miter/>
            </a:ln>
          </p:spPr>
          <p:txBody>
            <a:bodyPr rtlCol="0" anchor="ctr"/>
            <a:lstStyle/>
            <a:p>
              <a:endParaRPr lang="zh-CN" altLang="en-US"/>
            </a:p>
          </p:txBody>
        </p:sp>
        <p:sp>
          <p:nvSpPr>
            <p:cNvPr id="813" name="任意多边形: 形状 812"/>
            <p:cNvSpPr/>
            <p:nvPr/>
          </p:nvSpPr>
          <p:spPr>
            <a:xfrm>
              <a:off x="5347529" y="4867846"/>
              <a:ext cx="5616" cy="4762"/>
            </a:xfrm>
            <a:custGeom>
              <a:avLst/>
              <a:gdLst>
                <a:gd name="connsiteX0" fmla="*/ 1996 w 5616"/>
                <a:gd name="connsiteY0" fmla="*/ 4763 h 4762"/>
                <a:gd name="connsiteX1" fmla="*/ 5520 w 5616"/>
                <a:gd name="connsiteY1" fmla="*/ 2381 h 4762"/>
                <a:gd name="connsiteX2" fmla="*/ 3615 w 5616"/>
                <a:gd name="connsiteY2" fmla="*/ 0 h 4762"/>
                <a:gd name="connsiteX3" fmla="*/ 90 w 5616"/>
                <a:gd name="connsiteY3" fmla="*/ 2381 h 4762"/>
                <a:gd name="connsiteX4" fmla="*/ 1996 w 5616"/>
                <a:gd name="connsiteY4" fmla="*/ 4763 h 4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6" h="4762">
                  <a:moveTo>
                    <a:pt x="1996" y="4763"/>
                  </a:moveTo>
                  <a:cubicBezTo>
                    <a:pt x="3519" y="4763"/>
                    <a:pt x="5044" y="3715"/>
                    <a:pt x="5520" y="2381"/>
                  </a:cubicBezTo>
                  <a:cubicBezTo>
                    <a:pt x="5901" y="1048"/>
                    <a:pt x="5139" y="0"/>
                    <a:pt x="3615" y="0"/>
                  </a:cubicBezTo>
                  <a:cubicBezTo>
                    <a:pt x="2186" y="0"/>
                    <a:pt x="567" y="1048"/>
                    <a:pt x="90" y="2381"/>
                  </a:cubicBezTo>
                  <a:cubicBezTo>
                    <a:pt x="-290" y="3715"/>
                    <a:pt x="567" y="4763"/>
                    <a:pt x="1996" y="4763"/>
                  </a:cubicBezTo>
                  <a:close/>
                </a:path>
              </a:pathLst>
            </a:custGeom>
            <a:grpFill/>
            <a:ln w="9525" cap="flat">
              <a:noFill/>
              <a:prstDash val="solid"/>
              <a:miter/>
            </a:ln>
          </p:spPr>
          <p:txBody>
            <a:bodyPr rtlCol="0" anchor="ctr"/>
            <a:lstStyle/>
            <a:p>
              <a:endParaRPr lang="zh-CN" altLang="en-US"/>
            </a:p>
          </p:txBody>
        </p:sp>
        <p:sp>
          <p:nvSpPr>
            <p:cNvPr id="814" name="任意多边形: 形状 813"/>
            <p:cNvSpPr/>
            <p:nvPr/>
          </p:nvSpPr>
          <p:spPr>
            <a:xfrm>
              <a:off x="5588339" y="4867275"/>
              <a:ext cx="6809" cy="5905"/>
            </a:xfrm>
            <a:custGeom>
              <a:avLst/>
              <a:gdLst>
                <a:gd name="connsiteX0" fmla="*/ 2740 w 6809"/>
                <a:gd name="connsiteY0" fmla="*/ 5905 h 5905"/>
                <a:gd name="connsiteX1" fmla="*/ 6741 w 6809"/>
                <a:gd name="connsiteY1" fmla="*/ 2953 h 5905"/>
                <a:gd name="connsiteX2" fmla="*/ 4074 w 6809"/>
                <a:gd name="connsiteY2" fmla="*/ 0 h 5905"/>
                <a:gd name="connsiteX3" fmla="*/ 73 w 6809"/>
                <a:gd name="connsiteY3" fmla="*/ 2953 h 5905"/>
                <a:gd name="connsiteX4" fmla="*/ 2740 w 6809"/>
                <a:gd name="connsiteY4" fmla="*/ 5905 h 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9" h="5905">
                  <a:moveTo>
                    <a:pt x="2740" y="5905"/>
                  </a:moveTo>
                  <a:cubicBezTo>
                    <a:pt x="4550" y="5905"/>
                    <a:pt x="6359" y="4572"/>
                    <a:pt x="6741" y="2953"/>
                  </a:cubicBezTo>
                  <a:cubicBezTo>
                    <a:pt x="7121" y="1334"/>
                    <a:pt x="5883" y="0"/>
                    <a:pt x="4074" y="0"/>
                  </a:cubicBezTo>
                  <a:cubicBezTo>
                    <a:pt x="2264" y="0"/>
                    <a:pt x="454" y="1334"/>
                    <a:pt x="73" y="2953"/>
                  </a:cubicBezTo>
                  <a:cubicBezTo>
                    <a:pt x="-308" y="4572"/>
                    <a:pt x="835" y="5905"/>
                    <a:pt x="2740" y="5905"/>
                  </a:cubicBezTo>
                  <a:close/>
                </a:path>
              </a:pathLst>
            </a:custGeom>
            <a:grpFill/>
            <a:ln w="9525" cap="flat">
              <a:noFill/>
              <a:prstDash val="solid"/>
              <a:miter/>
            </a:ln>
          </p:spPr>
          <p:txBody>
            <a:bodyPr rtlCol="0" anchor="ctr"/>
            <a:lstStyle/>
            <a:p>
              <a:endParaRPr lang="zh-CN" altLang="en-US"/>
            </a:p>
          </p:txBody>
        </p:sp>
        <p:sp>
          <p:nvSpPr>
            <p:cNvPr id="815" name="任意多边形: 形状 814"/>
            <p:cNvSpPr/>
            <p:nvPr/>
          </p:nvSpPr>
          <p:spPr>
            <a:xfrm>
              <a:off x="5829077" y="4866513"/>
              <a:ext cx="8047" cy="7238"/>
            </a:xfrm>
            <a:custGeom>
              <a:avLst/>
              <a:gdLst>
                <a:gd name="connsiteX0" fmla="*/ 3651 w 8047"/>
                <a:gd name="connsiteY0" fmla="*/ 7239 h 7238"/>
                <a:gd name="connsiteX1" fmla="*/ 8032 w 8047"/>
                <a:gd name="connsiteY1" fmla="*/ 3619 h 7238"/>
                <a:gd name="connsiteX2" fmla="*/ 4413 w 8047"/>
                <a:gd name="connsiteY2" fmla="*/ 0 h 7238"/>
                <a:gd name="connsiteX3" fmla="*/ 31 w 8047"/>
                <a:gd name="connsiteY3" fmla="*/ 3619 h 7238"/>
                <a:gd name="connsiteX4" fmla="*/ 3651 w 8047"/>
                <a:gd name="connsiteY4" fmla="*/ 7239 h 7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7" h="7238">
                  <a:moveTo>
                    <a:pt x="3651" y="7239"/>
                  </a:moveTo>
                  <a:cubicBezTo>
                    <a:pt x="5841" y="7239"/>
                    <a:pt x="7842" y="5620"/>
                    <a:pt x="8032" y="3619"/>
                  </a:cubicBezTo>
                  <a:cubicBezTo>
                    <a:pt x="8223" y="1619"/>
                    <a:pt x="6603" y="0"/>
                    <a:pt x="4413" y="0"/>
                  </a:cubicBezTo>
                  <a:cubicBezTo>
                    <a:pt x="2222" y="0"/>
                    <a:pt x="222" y="1619"/>
                    <a:pt x="31" y="3619"/>
                  </a:cubicBezTo>
                  <a:cubicBezTo>
                    <a:pt x="-255" y="5715"/>
                    <a:pt x="1460" y="7239"/>
                    <a:pt x="3651" y="7239"/>
                  </a:cubicBezTo>
                  <a:close/>
                </a:path>
              </a:pathLst>
            </a:custGeom>
            <a:grpFill/>
            <a:ln w="9525" cap="flat">
              <a:noFill/>
              <a:prstDash val="solid"/>
              <a:miter/>
            </a:ln>
          </p:spPr>
          <p:txBody>
            <a:bodyPr rtlCol="0" anchor="ctr"/>
            <a:lstStyle/>
            <a:p>
              <a:endParaRPr lang="zh-CN" altLang="en-US"/>
            </a:p>
          </p:txBody>
        </p:sp>
        <p:sp>
          <p:nvSpPr>
            <p:cNvPr id="816" name="任意多边形: 形状 815"/>
            <p:cNvSpPr/>
            <p:nvPr/>
          </p:nvSpPr>
          <p:spPr>
            <a:xfrm>
              <a:off x="6070468" y="4866513"/>
              <a:ext cx="8008" cy="7238"/>
            </a:xfrm>
            <a:custGeom>
              <a:avLst/>
              <a:gdLst>
                <a:gd name="connsiteX0" fmla="*/ 4099 w 8008"/>
                <a:gd name="connsiteY0" fmla="*/ 7239 h 7238"/>
                <a:gd name="connsiteX1" fmla="*/ 8005 w 8008"/>
                <a:gd name="connsiteY1" fmla="*/ 3619 h 7238"/>
                <a:gd name="connsiteX2" fmla="*/ 3909 w 8008"/>
                <a:gd name="connsiteY2" fmla="*/ 0 h 7238"/>
                <a:gd name="connsiteX3" fmla="*/ 4 w 8008"/>
                <a:gd name="connsiteY3" fmla="*/ 3619 h 7238"/>
                <a:gd name="connsiteX4" fmla="*/ 4099 w 8008"/>
                <a:gd name="connsiteY4" fmla="*/ 7239 h 7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8" h="7238">
                  <a:moveTo>
                    <a:pt x="4099" y="7239"/>
                  </a:moveTo>
                  <a:cubicBezTo>
                    <a:pt x="6290" y="7239"/>
                    <a:pt x="8100" y="5620"/>
                    <a:pt x="8005" y="3619"/>
                  </a:cubicBezTo>
                  <a:cubicBezTo>
                    <a:pt x="7909" y="1619"/>
                    <a:pt x="6100" y="0"/>
                    <a:pt x="3909" y="0"/>
                  </a:cubicBezTo>
                  <a:cubicBezTo>
                    <a:pt x="1718" y="0"/>
                    <a:pt x="-92" y="1619"/>
                    <a:pt x="4" y="3619"/>
                  </a:cubicBezTo>
                  <a:cubicBezTo>
                    <a:pt x="4" y="5715"/>
                    <a:pt x="1813" y="7239"/>
                    <a:pt x="4099" y="7239"/>
                  </a:cubicBezTo>
                  <a:close/>
                </a:path>
              </a:pathLst>
            </a:custGeom>
            <a:grpFill/>
            <a:ln w="9525" cap="flat">
              <a:noFill/>
              <a:prstDash val="solid"/>
              <a:miter/>
            </a:ln>
          </p:spPr>
          <p:txBody>
            <a:bodyPr rtlCol="0" anchor="ctr"/>
            <a:lstStyle/>
            <a:p>
              <a:endParaRPr lang="zh-CN" altLang="en-US"/>
            </a:p>
          </p:txBody>
        </p:sp>
        <p:sp>
          <p:nvSpPr>
            <p:cNvPr id="817" name="任意多边形: 形状 816"/>
            <p:cNvSpPr/>
            <p:nvPr/>
          </p:nvSpPr>
          <p:spPr>
            <a:xfrm>
              <a:off x="6311612" y="4866513"/>
              <a:ext cx="8184" cy="7238"/>
            </a:xfrm>
            <a:custGeom>
              <a:avLst/>
              <a:gdLst>
                <a:gd name="connsiteX0" fmla="*/ 4700 w 8184"/>
                <a:gd name="connsiteY0" fmla="*/ 7239 h 7238"/>
                <a:gd name="connsiteX1" fmla="*/ 8129 w 8184"/>
                <a:gd name="connsiteY1" fmla="*/ 3619 h 7238"/>
                <a:gd name="connsiteX2" fmla="*/ 3557 w 8184"/>
                <a:gd name="connsiteY2" fmla="*/ 0 h 7238"/>
                <a:gd name="connsiteX3" fmla="*/ 33 w 8184"/>
                <a:gd name="connsiteY3" fmla="*/ 3619 h 7238"/>
                <a:gd name="connsiteX4" fmla="*/ 4700 w 8184"/>
                <a:gd name="connsiteY4" fmla="*/ 7239 h 7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84" h="7238">
                  <a:moveTo>
                    <a:pt x="4700" y="7239"/>
                  </a:moveTo>
                  <a:cubicBezTo>
                    <a:pt x="6891" y="7239"/>
                    <a:pt x="8510" y="5620"/>
                    <a:pt x="8129" y="3619"/>
                  </a:cubicBezTo>
                  <a:cubicBezTo>
                    <a:pt x="7843" y="1619"/>
                    <a:pt x="5748" y="0"/>
                    <a:pt x="3557" y="0"/>
                  </a:cubicBezTo>
                  <a:cubicBezTo>
                    <a:pt x="1366" y="0"/>
                    <a:pt x="-253" y="1619"/>
                    <a:pt x="33" y="3619"/>
                  </a:cubicBezTo>
                  <a:cubicBezTo>
                    <a:pt x="414" y="5715"/>
                    <a:pt x="2509" y="7239"/>
                    <a:pt x="4700" y="7239"/>
                  </a:cubicBezTo>
                  <a:close/>
                </a:path>
              </a:pathLst>
            </a:custGeom>
            <a:grpFill/>
            <a:ln w="9525" cap="flat">
              <a:noFill/>
              <a:prstDash val="solid"/>
              <a:miter/>
            </a:ln>
          </p:spPr>
          <p:txBody>
            <a:bodyPr rtlCol="0" anchor="ctr"/>
            <a:lstStyle/>
            <a:p>
              <a:endParaRPr lang="zh-CN" altLang="en-US"/>
            </a:p>
          </p:txBody>
        </p:sp>
        <p:sp>
          <p:nvSpPr>
            <p:cNvPr id="818" name="任意多边形: 形状 817"/>
            <p:cNvSpPr/>
            <p:nvPr/>
          </p:nvSpPr>
          <p:spPr>
            <a:xfrm>
              <a:off x="6553602" y="4867275"/>
              <a:ext cx="6944" cy="5905"/>
            </a:xfrm>
            <a:custGeom>
              <a:avLst/>
              <a:gdLst>
                <a:gd name="connsiteX0" fmla="*/ 4360 w 6944"/>
                <a:gd name="connsiteY0" fmla="*/ 5905 h 5905"/>
                <a:gd name="connsiteX1" fmla="*/ 6836 w 6944"/>
                <a:gd name="connsiteY1" fmla="*/ 2953 h 5905"/>
                <a:gd name="connsiteX2" fmla="*/ 2645 w 6944"/>
                <a:gd name="connsiteY2" fmla="*/ 0 h 5905"/>
                <a:gd name="connsiteX3" fmla="*/ 73 w 6944"/>
                <a:gd name="connsiteY3" fmla="*/ 2953 h 5905"/>
                <a:gd name="connsiteX4" fmla="*/ 4360 w 6944"/>
                <a:gd name="connsiteY4" fmla="*/ 5905 h 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44" h="5905">
                  <a:moveTo>
                    <a:pt x="4360" y="5905"/>
                  </a:moveTo>
                  <a:cubicBezTo>
                    <a:pt x="6169" y="5905"/>
                    <a:pt x="7312" y="4572"/>
                    <a:pt x="6836" y="2953"/>
                  </a:cubicBezTo>
                  <a:cubicBezTo>
                    <a:pt x="6360" y="1334"/>
                    <a:pt x="4455" y="0"/>
                    <a:pt x="2645" y="0"/>
                  </a:cubicBezTo>
                  <a:cubicBezTo>
                    <a:pt x="835" y="0"/>
                    <a:pt x="-308" y="1334"/>
                    <a:pt x="73" y="2953"/>
                  </a:cubicBezTo>
                  <a:cubicBezTo>
                    <a:pt x="645" y="4572"/>
                    <a:pt x="2550" y="5905"/>
                    <a:pt x="4360" y="5905"/>
                  </a:cubicBezTo>
                  <a:close/>
                </a:path>
              </a:pathLst>
            </a:custGeom>
            <a:grpFill/>
            <a:ln w="9525" cap="flat">
              <a:noFill/>
              <a:prstDash val="solid"/>
              <a:miter/>
            </a:ln>
          </p:spPr>
          <p:txBody>
            <a:bodyPr rtlCol="0" anchor="ctr"/>
            <a:lstStyle/>
            <a:p>
              <a:endParaRPr lang="zh-CN" altLang="en-US"/>
            </a:p>
          </p:txBody>
        </p:sp>
        <p:sp>
          <p:nvSpPr>
            <p:cNvPr id="819" name="任意多边形: 形状 818"/>
            <p:cNvSpPr/>
            <p:nvPr/>
          </p:nvSpPr>
          <p:spPr>
            <a:xfrm>
              <a:off x="6795622" y="4867846"/>
              <a:ext cx="5664" cy="4762"/>
            </a:xfrm>
            <a:custGeom>
              <a:avLst/>
              <a:gdLst>
                <a:gd name="connsiteX0" fmla="*/ 3799 w 5664"/>
                <a:gd name="connsiteY0" fmla="*/ 4763 h 4762"/>
                <a:gd name="connsiteX1" fmla="*/ 5513 w 5664"/>
                <a:gd name="connsiteY1" fmla="*/ 2381 h 4762"/>
                <a:gd name="connsiteX2" fmla="*/ 1893 w 5664"/>
                <a:gd name="connsiteY2" fmla="*/ 0 h 4762"/>
                <a:gd name="connsiteX3" fmla="*/ 179 w 5664"/>
                <a:gd name="connsiteY3" fmla="*/ 2381 h 4762"/>
                <a:gd name="connsiteX4" fmla="*/ 3799 w 5664"/>
                <a:gd name="connsiteY4" fmla="*/ 4763 h 4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4" h="4762">
                  <a:moveTo>
                    <a:pt x="3799" y="4763"/>
                  </a:moveTo>
                  <a:cubicBezTo>
                    <a:pt x="5323" y="4763"/>
                    <a:pt x="5989" y="3715"/>
                    <a:pt x="5513" y="2381"/>
                  </a:cubicBezTo>
                  <a:cubicBezTo>
                    <a:pt x="4942" y="1048"/>
                    <a:pt x="3417" y="0"/>
                    <a:pt x="1893" y="0"/>
                  </a:cubicBezTo>
                  <a:cubicBezTo>
                    <a:pt x="465" y="0"/>
                    <a:pt x="-392" y="1048"/>
                    <a:pt x="179" y="2381"/>
                  </a:cubicBezTo>
                  <a:cubicBezTo>
                    <a:pt x="750" y="3715"/>
                    <a:pt x="2370" y="4763"/>
                    <a:pt x="3799" y="4763"/>
                  </a:cubicBezTo>
                  <a:close/>
                </a:path>
              </a:pathLst>
            </a:custGeom>
            <a:grpFill/>
            <a:ln w="9525" cap="flat">
              <a:noFill/>
              <a:prstDash val="solid"/>
              <a:miter/>
            </a:ln>
          </p:spPr>
          <p:txBody>
            <a:bodyPr rtlCol="0" anchor="ctr"/>
            <a:lstStyle/>
            <a:p>
              <a:endParaRPr lang="zh-CN" altLang="en-US"/>
            </a:p>
          </p:txBody>
        </p:sp>
        <p:sp>
          <p:nvSpPr>
            <p:cNvPr id="820" name="任意多边形: 形状 819"/>
            <p:cNvSpPr/>
            <p:nvPr/>
          </p:nvSpPr>
          <p:spPr>
            <a:xfrm>
              <a:off x="7037630" y="4868417"/>
              <a:ext cx="4443" cy="3619"/>
            </a:xfrm>
            <a:custGeom>
              <a:avLst/>
              <a:gdLst>
                <a:gd name="connsiteX0" fmla="*/ 3153 w 4443"/>
                <a:gd name="connsiteY0" fmla="*/ 3620 h 3619"/>
                <a:gd name="connsiteX1" fmla="*/ 4201 w 4443"/>
                <a:gd name="connsiteY1" fmla="*/ 1810 h 3619"/>
                <a:gd name="connsiteX2" fmla="*/ 1248 w 4443"/>
                <a:gd name="connsiteY2" fmla="*/ 0 h 3619"/>
                <a:gd name="connsiteX3" fmla="*/ 201 w 4443"/>
                <a:gd name="connsiteY3" fmla="*/ 1810 h 3619"/>
                <a:gd name="connsiteX4" fmla="*/ 3153 w 4443"/>
                <a:gd name="connsiteY4" fmla="*/ 3620 h 3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3" h="3619">
                  <a:moveTo>
                    <a:pt x="3153" y="3620"/>
                  </a:moveTo>
                  <a:cubicBezTo>
                    <a:pt x="4296" y="3620"/>
                    <a:pt x="4772" y="2762"/>
                    <a:pt x="4201" y="1810"/>
                  </a:cubicBezTo>
                  <a:cubicBezTo>
                    <a:pt x="3725" y="857"/>
                    <a:pt x="2391" y="0"/>
                    <a:pt x="1248" y="0"/>
                  </a:cubicBezTo>
                  <a:cubicBezTo>
                    <a:pt x="105" y="0"/>
                    <a:pt x="-276" y="762"/>
                    <a:pt x="201" y="1810"/>
                  </a:cubicBezTo>
                  <a:cubicBezTo>
                    <a:pt x="772" y="2762"/>
                    <a:pt x="2105" y="3620"/>
                    <a:pt x="3153" y="3620"/>
                  </a:cubicBezTo>
                  <a:close/>
                </a:path>
              </a:pathLst>
            </a:custGeom>
            <a:grpFill/>
            <a:ln w="9525" cap="flat">
              <a:noFill/>
              <a:prstDash val="solid"/>
              <a:miter/>
            </a:ln>
          </p:spPr>
          <p:txBody>
            <a:bodyPr rtlCol="0" anchor="ctr"/>
            <a:lstStyle/>
            <a:p>
              <a:endParaRPr lang="zh-CN" altLang="en-US"/>
            </a:p>
          </p:txBody>
        </p:sp>
        <p:sp>
          <p:nvSpPr>
            <p:cNvPr id="821" name="任意多边形: 形状 820"/>
            <p:cNvSpPr/>
            <p:nvPr/>
          </p:nvSpPr>
          <p:spPr>
            <a:xfrm>
              <a:off x="7279766" y="4868989"/>
              <a:ext cx="3047" cy="2381"/>
            </a:xfrm>
            <a:custGeom>
              <a:avLst/>
              <a:gdLst>
                <a:gd name="connsiteX0" fmla="*/ 2286 w 3047"/>
                <a:gd name="connsiteY0" fmla="*/ 2381 h 2381"/>
                <a:gd name="connsiteX1" fmla="*/ 2857 w 3047"/>
                <a:gd name="connsiteY1" fmla="*/ 1238 h 2381"/>
                <a:gd name="connsiteX2" fmla="*/ 762 w 3047"/>
                <a:gd name="connsiteY2" fmla="*/ 0 h 2381"/>
                <a:gd name="connsiteX3" fmla="*/ 190 w 3047"/>
                <a:gd name="connsiteY3" fmla="*/ 1238 h 2381"/>
                <a:gd name="connsiteX4" fmla="*/ 2286 w 3047"/>
                <a:gd name="connsiteY4" fmla="*/ 2381 h 2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7" h="2381">
                  <a:moveTo>
                    <a:pt x="2286" y="2381"/>
                  </a:moveTo>
                  <a:cubicBezTo>
                    <a:pt x="3048" y="2381"/>
                    <a:pt x="3238" y="1905"/>
                    <a:pt x="2857" y="1238"/>
                  </a:cubicBezTo>
                  <a:cubicBezTo>
                    <a:pt x="2477" y="571"/>
                    <a:pt x="1524" y="0"/>
                    <a:pt x="762" y="0"/>
                  </a:cubicBezTo>
                  <a:cubicBezTo>
                    <a:pt x="0" y="0"/>
                    <a:pt x="-190" y="571"/>
                    <a:pt x="190" y="1238"/>
                  </a:cubicBezTo>
                  <a:cubicBezTo>
                    <a:pt x="571" y="1905"/>
                    <a:pt x="1524" y="2381"/>
                    <a:pt x="2286" y="2381"/>
                  </a:cubicBezTo>
                  <a:close/>
                </a:path>
              </a:pathLst>
            </a:custGeom>
            <a:grpFill/>
            <a:ln w="9525" cap="flat">
              <a:noFill/>
              <a:prstDash val="solid"/>
              <a:miter/>
            </a:ln>
          </p:spPr>
          <p:txBody>
            <a:bodyPr rtlCol="0" anchor="ctr"/>
            <a:lstStyle/>
            <a:p>
              <a:endParaRPr lang="zh-CN" altLang="en-US"/>
            </a:p>
          </p:txBody>
        </p:sp>
        <p:sp>
          <p:nvSpPr>
            <p:cNvPr id="822" name="任意多边形: 形状 821"/>
            <p:cNvSpPr/>
            <p:nvPr/>
          </p:nvSpPr>
          <p:spPr>
            <a:xfrm>
              <a:off x="7521725" y="4869656"/>
              <a:ext cx="1665" cy="1142"/>
            </a:xfrm>
            <a:custGeom>
              <a:avLst/>
              <a:gdLst>
                <a:gd name="connsiteX0" fmla="*/ 1309 w 1665"/>
                <a:gd name="connsiteY0" fmla="*/ 1143 h 1142"/>
                <a:gd name="connsiteX1" fmla="*/ 1500 w 1665"/>
                <a:gd name="connsiteY1" fmla="*/ 571 h 1142"/>
                <a:gd name="connsiteX2" fmla="*/ 357 w 1665"/>
                <a:gd name="connsiteY2" fmla="*/ 0 h 1142"/>
                <a:gd name="connsiteX3" fmla="*/ 166 w 1665"/>
                <a:gd name="connsiteY3" fmla="*/ 571 h 1142"/>
                <a:gd name="connsiteX4" fmla="*/ 1309 w 1665"/>
                <a:gd name="connsiteY4" fmla="*/ 1143 h 1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5" h="1142">
                  <a:moveTo>
                    <a:pt x="1309" y="1143"/>
                  </a:moveTo>
                  <a:cubicBezTo>
                    <a:pt x="1690" y="1143"/>
                    <a:pt x="1785" y="857"/>
                    <a:pt x="1500" y="571"/>
                  </a:cubicBezTo>
                  <a:cubicBezTo>
                    <a:pt x="1309" y="286"/>
                    <a:pt x="738" y="0"/>
                    <a:pt x="357" y="0"/>
                  </a:cubicBezTo>
                  <a:cubicBezTo>
                    <a:pt x="-24" y="0"/>
                    <a:pt x="-120" y="286"/>
                    <a:pt x="166" y="571"/>
                  </a:cubicBezTo>
                  <a:cubicBezTo>
                    <a:pt x="452" y="857"/>
                    <a:pt x="1023" y="1143"/>
                    <a:pt x="1309" y="1143"/>
                  </a:cubicBezTo>
                  <a:close/>
                </a:path>
              </a:pathLst>
            </a:custGeom>
            <a:grpFill/>
            <a:ln w="9525" cap="flat">
              <a:noFill/>
              <a:prstDash val="solid"/>
              <a:miter/>
            </a:ln>
          </p:spPr>
          <p:txBody>
            <a:bodyPr rtlCol="0" anchor="ctr"/>
            <a:lstStyle/>
            <a:p>
              <a:endParaRPr lang="zh-CN" altLang="en-US"/>
            </a:p>
          </p:txBody>
        </p:sp>
        <p:sp>
          <p:nvSpPr>
            <p:cNvPr id="823" name="任意多边形: 形状 822"/>
            <p:cNvSpPr/>
            <p:nvPr/>
          </p:nvSpPr>
          <p:spPr>
            <a:xfrm>
              <a:off x="5131994" y="5110638"/>
              <a:ext cx="1578" cy="1524"/>
            </a:xfrm>
            <a:custGeom>
              <a:avLst/>
              <a:gdLst>
                <a:gd name="connsiteX0" fmla="*/ 456 w 1578"/>
                <a:gd name="connsiteY0" fmla="*/ 1524 h 1524"/>
                <a:gd name="connsiteX1" fmla="*/ 1503 w 1578"/>
                <a:gd name="connsiteY1" fmla="*/ 762 h 1524"/>
                <a:gd name="connsiteX2" fmla="*/ 1123 w 1578"/>
                <a:gd name="connsiteY2" fmla="*/ 0 h 1524"/>
                <a:gd name="connsiteX3" fmla="*/ 75 w 1578"/>
                <a:gd name="connsiteY3" fmla="*/ 762 h 1524"/>
                <a:gd name="connsiteX4" fmla="*/ 456 w 1578"/>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 h="1524">
                  <a:moveTo>
                    <a:pt x="456" y="1524"/>
                  </a:moveTo>
                  <a:cubicBezTo>
                    <a:pt x="837" y="1524"/>
                    <a:pt x="1313" y="1143"/>
                    <a:pt x="1503" y="762"/>
                  </a:cubicBezTo>
                  <a:cubicBezTo>
                    <a:pt x="1694" y="286"/>
                    <a:pt x="1503" y="0"/>
                    <a:pt x="1123" y="0"/>
                  </a:cubicBezTo>
                  <a:cubicBezTo>
                    <a:pt x="741" y="0"/>
                    <a:pt x="265" y="381"/>
                    <a:pt x="75" y="762"/>
                  </a:cubicBezTo>
                  <a:cubicBezTo>
                    <a:pt x="-116" y="1143"/>
                    <a:pt x="75" y="1524"/>
                    <a:pt x="456" y="1524"/>
                  </a:cubicBezTo>
                  <a:close/>
                </a:path>
              </a:pathLst>
            </a:custGeom>
            <a:grpFill/>
            <a:ln w="9525" cap="flat">
              <a:noFill/>
              <a:prstDash val="solid"/>
              <a:miter/>
            </a:ln>
          </p:spPr>
          <p:txBody>
            <a:bodyPr rtlCol="0" anchor="ctr"/>
            <a:lstStyle/>
            <a:p>
              <a:endParaRPr lang="zh-CN" altLang="en-US"/>
            </a:p>
          </p:txBody>
        </p:sp>
        <p:sp>
          <p:nvSpPr>
            <p:cNvPr id="824" name="任意多边形: 形状 823"/>
            <p:cNvSpPr/>
            <p:nvPr/>
          </p:nvSpPr>
          <p:spPr>
            <a:xfrm>
              <a:off x="5403173" y="5110638"/>
              <a:ext cx="1525" cy="1524"/>
            </a:xfrm>
            <a:custGeom>
              <a:avLst/>
              <a:gdLst>
                <a:gd name="connsiteX0" fmla="*/ 549 w 1525"/>
                <a:gd name="connsiteY0" fmla="*/ 1524 h 1524"/>
                <a:gd name="connsiteX1" fmla="*/ 1502 w 1525"/>
                <a:gd name="connsiteY1" fmla="*/ 762 h 1524"/>
                <a:gd name="connsiteX2" fmla="*/ 1025 w 1525"/>
                <a:gd name="connsiteY2" fmla="*/ 0 h 1524"/>
                <a:gd name="connsiteX3" fmla="*/ 73 w 1525"/>
                <a:gd name="connsiteY3" fmla="*/ 762 h 1524"/>
                <a:gd name="connsiteX4" fmla="*/ 549 w 1525"/>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5" h="1524">
                  <a:moveTo>
                    <a:pt x="549" y="1524"/>
                  </a:moveTo>
                  <a:cubicBezTo>
                    <a:pt x="930" y="1524"/>
                    <a:pt x="1407" y="1143"/>
                    <a:pt x="1502" y="762"/>
                  </a:cubicBezTo>
                  <a:cubicBezTo>
                    <a:pt x="1597" y="286"/>
                    <a:pt x="1407" y="0"/>
                    <a:pt x="1025" y="0"/>
                  </a:cubicBezTo>
                  <a:cubicBezTo>
                    <a:pt x="644" y="0"/>
                    <a:pt x="168" y="381"/>
                    <a:pt x="73" y="762"/>
                  </a:cubicBezTo>
                  <a:cubicBezTo>
                    <a:pt x="-118" y="1143"/>
                    <a:pt x="73" y="1524"/>
                    <a:pt x="549" y="1524"/>
                  </a:cubicBezTo>
                  <a:close/>
                </a:path>
              </a:pathLst>
            </a:custGeom>
            <a:grpFill/>
            <a:ln w="9525" cap="flat">
              <a:noFill/>
              <a:prstDash val="solid"/>
              <a:miter/>
            </a:ln>
          </p:spPr>
          <p:txBody>
            <a:bodyPr rtlCol="0" anchor="ctr"/>
            <a:lstStyle/>
            <a:p>
              <a:endParaRPr lang="zh-CN" altLang="en-US"/>
            </a:p>
          </p:txBody>
        </p:sp>
        <p:sp>
          <p:nvSpPr>
            <p:cNvPr id="825" name="任意多边形: 形状 824"/>
            <p:cNvSpPr/>
            <p:nvPr/>
          </p:nvSpPr>
          <p:spPr>
            <a:xfrm>
              <a:off x="5673555" y="5109876"/>
              <a:ext cx="2973" cy="3048"/>
            </a:xfrm>
            <a:custGeom>
              <a:avLst/>
              <a:gdLst>
                <a:gd name="connsiteX0" fmla="*/ 1249 w 2973"/>
                <a:gd name="connsiteY0" fmla="*/ 3048 h 3048"/>
                <a:gd name="connsiteX1" fmla="*/ 2963 w 2973"/>
                <a:gd name="connsiteY1" fmla="*/ 1524 h 3048"/>
                <a:gd name="connsiteX2" fmla="*/ 1725 w 2973"/>
                <a:gd name="connsiteY2" fmla="*/ 0 h 3048"/>
                <a:gd name="connsiteX3" fmla="*/ 10 w 2973"/>
                <a:gd name="connsiteY3" fmla="*/ 1524 h 3048"/>
                <a:gd name="connsiteX4" fmla="*/ 1249 w 2973"/>
                <a:gd name="connsiteY4" fmla="*/ 3048 h 3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 h="3048">
                  <a:moveTo>
                    <a:pt x="1249" y="3048"/>
                  </a:moveTo>
                  <a:cubicBezTo>
                    <a:pt x="2106" y="3048"/>
                    <a:pt x="2868" y="2381"/>
                    <a:pt x="2963" y="1524"/>
                  </a:cubicBezTo>
                  <a:cubicBezTo>
                    <a:pt x="3058" y="667"/>
                    <a:pt x="2487" y="0"/>
                    <a:pt x="1725" y="0"/>
                  </a:cubicBezTo>
                  <a:cubicBezTo>
                    <a:pt x="963" y="0"/>
                    <a:pt x="106" y="667"/>
                    <a:pt x="10" y="1524"/>
                  </a:cubicBezTo>
                  <a:cubicBezTo>
                    <a:pt x="-85" y="2381"/>
                    <a:pt x="487" y="3048"/>
                    <a:pt x="1249" y="3048"/>
                  </a:cubicBezTo>
                  <a:close/>
                </a:path>
              </a:pathLst>
            </a:custGeom>
            <a:grpFill/>
            <a:ln w="9525" cap="flat">
              <a:noFill/>
              <a:prstDash val="solid"/>
              <a:miter/>
            </a:ln>
          </p:spPr>
          <p:txBody>
            <a:bodyPr rtlCol="0" anchor="ctr"/>
            <a:lstStyle/>
            <a:p>
              <a:endParaRPr lang="zh-CN" altLang="en-US"/>
            </a:p>
          </p:txBody>
        </p:sp>
        <p:sp>
          <p:nvSpPr>
            <p:cNvPr id="826" name="任意多边形: 形状 825"/>
            <p:cNvSpPr/>
            <p:nvPr/>
          </p:nvSpPr>
          <p:spPr>
            <a:xfrm>
              <a:off x="5944742" y="5109876"/>
              <a:ext cx="2952" cy="3048"/>
            </a:xfrm>
            <a:custGeom>
              <a:avLst/>
              <a:gdLst>
                <a:gd name="connsiteX0" fmla="*/ 1429 w 2952"/>
                <a:gd name="connsiteY0" fmla="*/ 3048 h 3048"/>
                <a:gd name="connsiteX1" fmla="*/ 2953 w 2952"/>
                <a:gd name="connsiteY1" fmla="*/ 1524 h 3048"/>
                <a:gd name="connsiteX2" fmla="*/ 1524 w 2952"/>
                <a:gd name="connsiteY2" fmla="*/ 0 h 3048"/>
                <a:gd name="connsiteX3" fmla="*/ 0 w 2952"/>
                <a:gd name="connsiteY3" fmla="*/ 1524 h 3048"/>
                <a:gd name="connsiteX4" fmla="*/ 1429 w 2952"/>
                <a:gd name="connsiteY4" fmla="*/ 3048 h 3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 h="3048">
                  <a:moveTo>
                    <a:pt x="1429" y="3048"/>
                  </a:moveTo>
                  <a:cubicBezTo>
                    <a:pt x="2286" y="3048"/>
                    <a:pt x="2953" y="2381"/>
                    <a:pt x="2953" y="1524"/>
                  </a:cubicBezTo>
                  <a:cubicBezTo>
                    <a:pt x="2953" y="667"/>
                    <a:pt x="2286" y="0"/>
                    <a:pt x="1524" y="0"/>
                  </a:cubicBezTo>
                  <a:cubicBezTo>
                    <a:pt x="762" y="0"/>
                    <a:pt x="0" y="667"/>
                    <a:pt x="0" y="1524"/>
                  </a:cubicBezTo>
                  <a:cubicBezTo>
                    <a:pt x="0" y="2381"/>
                    <a:pt x="571" y="3048"/>
                    <a:pt x="1429" y="3048"/>
                  </a:cubicBezTo>
                  <a:close/>
                </a:path>
              </a:pathLst>
            </a:custGeom>
            <a:grpFill/>
            <a:ln w="9525" cap="flat">
              <a:noFill/>
              <a:prstDash val="solid"/>
              <a:miter/>
            </a:ln>
          </p:spPr>
          <p:txBody>
            <a:bodyPr rtlCol="0" anchor="ctr"/>
            <a:lstStyle/>
            <a:p>
              <a:endParaRPr lang="zh-CN" altLang="en-US"/>
            </a:p>
          </p:txBody>
        </p:sp>
        <p:sp>
          <p:nvSpPr>
            <p:cNvPr id="827" name="任意多边形: 形状 826"/>
            <p:cNvSpPr/>
            <p:nvPr/>
          </p:nvSpPr>
          <p:spPr>
            <a:xfrm>
              <a:off x="6215908" y="5109876"/>
              <a:ext cx="2973" cy="3048"/>
            </a:xfrm>
            <a:custGeom>
              <a:avLst/>
              <a:gdLst>
                <a:gd name="connsiteX0" fmla="*/ 1630 w 2973"/>
                <a:gd name="connsiteY0" fmla="*/ 3048 h 3048"/>
                <a:gd name="connsiteX1" fmla="*/ 2963 w 2973"/>
                <a:gd name="connsiteY1" fmla="*/ 1524 h 3048"/>
                <a:gd name="connsiteX2" fmla="*/ 1344 w 2973"/>
                <a:gd name="connsiteY2" fmla="*/ 0 h 3048"/>
                <a:gd name="connsiteX3" fmla="*/ 10 w 2973"/>
                <a:gd name="connsiteY3" fmla="*/ 1524 h 3048"/>
                <a:gd name="connsiteX4" fmla="*/ 1630 w 2973"/>
                <a:gd name="connsiteY4" fmla="*/ 3048 h 3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 h="3048">
                  <a:moveTo>
                    <a:pt x="1630" y="3048"/>
                  </a:moveTo>
                  <a:cubicBezTo>
                    <a:pt x="2487" y="3048"/>
                    <a:pt x="3058" y="2381"/>
                    <a:pt x="2963" y="1524"/>
                  </a:cubicBezTo>
                  <a:cubicBezTo>
                    <a:pt x="2868" y="667"/>
                    <a:pt x="2106" y="0"/>
                    <a:pt x="1344" y="0"/>
                  </a:cubicBezTo>
                  <a:cubicBezTo>
                    <a:pt x="487" y="0"/>
                    <a:pt x="-85" y="667"/>
                    <a:pt x="10" y="1524"/>
                  </a:cubicBezTo>
                  <a:cubicBezTo>
                    <a:pt x="10" y="2381"/>
                    <a:pt x="772" y="3048"/>
                    <a:pt x="1630" y="3048"/>
                  </a:cubicBezTo>
                  <a:close/>
                </a:path>
              </a:pathLst>
            </a:custGeom>
            <a:grpFill/>
            <a:ln w="9525" cap="flat">
              <a:noFill/>
              <a:prstDash val="solid"/>
              <a:miter/>
            </a:ln>
          </p:spPr>
          <p:txBody>
            <a:bodyPr rtlCol="0" anchor="ctr"/>
            <a:lstStyle/>
            <a:p>
              <a:endParaRPr lang="zh-CN" altLang="en-US"/>
            </a:p>
          </p:txBody>
        </p:sp>
        <p:sp>
          <p:nvSpPr>
            <p:cNvPr id="828" name="任意多边形: 形状 827"/>
            <p:cNvSpPr/>
            <p:nvPr/>
          </p:nvSpPr>
          <p:spPr>
            <a:xfrm>
              <a:off x="6486958" y="5109876"/>
              <a:ext cx="3036" cy="3048"/>
            </a:xfrm>
            <a:custGeom>
              <a:avLst/>
              <a:gdLst>
                <a:gd name="connsiteX0" fmla="*/ 1851 w 3036"/>
                <a:gd name="connsiteY0" fmla="*/ 3048 h 3048"/>
                <a:gd name="connsiteX1" fmla="*/ 2994 w 3036"/>
                <a:gd name="connsiteY1" fmla="*/ 1524 h 3048"/>
                <a:gd name="connsiteX2" fmla="*/ 1185 w 3036"/>
                <a:gd name="connsiteY2" fmla="*/ 0 h 3048"/>
                <a:gd name="connsiteX3" fmla="*/ 42 w 3036"/>
                <a:gd name="connsiteY3" fmla="*/ 1524 h 3048"/>
                <a:gd name="connsiteX4" fmla="*/ 1851 w 3036"/>
                <a:gd name="connsiteY4" fmla="*/ 3048 h 3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6" h="3048">
                  <a:moveTo>
                    <a:pt x="1851" y="3048"/>
                  </a:moveTo>
                  <a:cubicBezTo>
                    <a:pt x="2709" y="3048"/>
                    <a:pt x="3185" y="2381"/>
                    <a:pt x="2994" y="1524"/>
                  </a:cubicBezTo>
                  <a:cubicBezTo>
                    <a:pt x="2804" y="667"/>
                    <a:pt x="1947" y="0"/>
                    <a:pt x="1185" y="0"/>
                  </a:cubicBezTo>
                  <a:cubicBezTo>
                    <a:pt x="327" y="0"/>
                    <a:pt x="-149" y="667"/>
                    <a:pt x="42" y="1524"/>
                  </a:cubicBezTo>
                  <a:cubicBezTo>
                    <a:pt x="232" y="2381"/>
                    <a:pt x="1090" y="3048"/>
                    <a:pt x="1851" y="3048"/>
                  </a:cubicBezTo>
                  <a:close/>
                </a:path>
              </a:pathLst>
            </a:custGeom>
            <a:grpFill/>
            <a:ln w="9525" cap="flat">
              <a:noFill/>
              <a:prstDash val="solid"/>
              <a:miter/>
            </a:ln>
          </p:spPr>
          <p:txBody>
            <a:bodyPr rtlCol="0" anchor="ctr"/>
            <a:lstStyle/>
            <a:p>
              <a:endParaRPr lang="zh-CN" altLang="en-US"/>
            </a:p>
          </p:txBody>
        </p:sp>
        <p:sp>
          <p:nvSpPr>
            <p:cNvPr id="829" name="任意多边形: 形状 828"/>
            <p:cNvSpPr/>
            <p:nvPr/>
          </p:nvSpPr>
          <p:spPr>
            <a:xfrm>
              <a:off x="6758878" y="5110638"/>
              <a:ext cx="1550" cy="1524"/>
            </a:xfrm>
            <a:custGeom>
              <a:avLst/>
              <a:gdLst>
                <a:gd name="connsiteX0" fmla="*/ 1013 w 1550"/>
                <a:gd name="connsiteY0" fmla="*/ 1524 h 1524"/>
                <a:gd name="connsiteX1" fmla="*/ 1489 w 1550"/>
                <a:gd name="connsiteY1" fmla="*/ 762 h 1524"/>
                <a:gd name="connsiteX2" fmla="*/ 537 w 1550"/>
                <a:gd name="connsiteY2" fmla="*/ 0 h 1524"/>
                <a:gd name="connsiteX3" fmla="*/ 61 w 1550"/>
                <a:gd name="connsiteY3" fmla="*/ 762 h 1524"/>
                <a:gd name="connsiteX4" fmla="*/ 1013 w 1550"/>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0" h="1524">
                  <a:moveTo>
                    <a:pt x="1013" y="1524"/>
                  </a:moveTo>
                  <a:cubicBezTo>
                    <a:pt x="1394" y="1524"/>
                    <a:pt x="1680" y="1143"/>
                    <a:pt x="1489" y="762"/>
                  </a:cubicBezTo>
                  <a:cubicBezTo>
                    <a:pt x="1394" y="286"/>
                    <a:pt x="918" y="0"/>
                    <a:pt x="537" y="0"/>
                  </a:cubicBezTo>
                  <a:cubicBezTo>
                    <a:pt x="156" y="0"/>
                    <a:pt x="-130" y="381"/>
                    <a:pt x="61" y="762"/>
                  </a:cubicBezTo>
                  <a:cubicBezTo>
                    <a:pt x="156" y="1143"/>
                    <a:pt x="632" y="1524"/>
                    <a:pt x="1013" y="1524"/>
                  </a:cubicBezTo>
                  <a:close/>
                </a:path>
              </a:pathLst>
            </a:custGeom>
            <a:grpFill/>
            <a:ln w="9525" cap="flat">
              <a:noFill/>
              <a:prstDash val="solid"/>
              <a:miter/>
            </a:ln>
          </p:spPr>
          <p:txBody>
            <a:bodyPr rtlCol="0" anchor="ctr"/>
            <a:lstStyle/>
            <a:p>
              <a:endParaRPr lang="zh-CN" altLang="en-US"/>
            </a:p>
          </p:txBody>
        </p:sp>
        <p:sp>
          <p:nvSpPr>
            <p:cNvPr id="830" name="任意多边形: 形状 829"/>
            <p:cNvSpPr/>
            <p:nvPr/>
          </p:nvSpPr>
          <p:spPr>
            <a:xfrm>
              <a:off x="7030041" y="5110638"/>
              <a:ext cx="1578" cy="1524"/>
            </a:xfrm>
            <a:custGeom>
              <a:avLst/>
              <a:gdLst>
                <a:gd name="connsiteX0" fmla="*/ 1122 w 1578"/>
                <a:gd name="connsiteY0" fmla="*/ 1524 h 1524"/>
                <a:gd name="connsiteX1" fmla="*/ 1504 w 1578"/>
                <a:gd name="connsiteY1" fmla="*/ 762 h 1524"/>
                <a:gd name="connsiteX2" fmla="*/ 456 w 1578"/>
                <a:gd name="connsiteY2" fmla="*/ 0 h 1524"/>
                <a:gd name="connsiteX3" fmla="*/ 75 w 1578"/>
                <a:gd name="connsiteY3" fmla="*/ 762 h 1524"/>
                <a:gd name="connsiteX4" fmla="*/ 1122 w 1578"/>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 h="1524">
                  <a:moveTo>
                    <a:pt x="1122" y="1524"/>
                  </a:moveTo>
                  <a:cubicBezTo>
                    <a:pt x="1504" y="1524"/>
                    <a:pt x="1694" y="1143"/>
                    <a:pt x="1504" y="762"/>
                  </a:cubicBezTo>
                  <a:cubicBezTo>
                    <a:pt x="1313" y="286"/>
                    <a:pt x="837" y="0"/>
                    <a:pt x="456" y="0"/>
                  </a:cubicBezTo>
                  <a:cubicBezTo>
                    <a:pt x="75" y="0"/>
                    <a:pt x="-116" y="381"/>
                    <a:pt x="75" y="762"/>
                  </a:cubicBezTo>
                  <a:cubicBezTo>
                    <a:pt x="170" y="1143"/>
                    <a:pt x="742" y="1524"/>
                    <a:pt x="1122" y="1524"/>
                  </a:cubicBezTo>
                  <a:close/>
                </a:path>
              </a:pathLst>
            </a:custGeom>
            <a:grpFill/>
            <a:ln w="9525" cap="flat">
              <a:noFill/>
              <a:prstDash val="solid"/>
              <a:miter/>
            </a:ln>
          </p:spPr>
          <p:txBody>
            <a:bodyPr rtlCol="0" anchor="ctr"/>
            <a:lstStyle/>
            <a:p>
              <a:endParaRPr lang="zh-CN" altLang="en-US"/>
            </a:p>
          </p:txBody>
        </p:sp>
        <p:sp>
          <p:nvSpPr>
            <p:cNvPr id="831" name="任意多边形: 形状 830"/>
            <p:cNvSpPr/>
            <p:nvPr/>
          </p:nvSpPr>
          <p:spPr>
            <a:xfrm>
              <a:off x="7301155" y="5110638"/>
              <a:ext cx="1703" cy="1524"/>
            </a:xfrm>
            <a:custGeom>
              <a:avLst/>
              <a:gdLst>
                <a:gd name="connsiteX0" fmla="*/ 1281 w 1703"/>
                <a:gd name="connsiteY0" fmla="*/ 1524 h 1524"/>
                <a:gd name="connsiteX1" fmla="*/ 1566 w 1703"/>
                <a:gd name="connsiteY1" fmla="*/ 762 h 1524"/>
                <a:gd name="connsiteX2" fmla="*/ 423 w 1703"/>
                <a:gd name="connsiteY2" fmla="*/ 0 h 1524"/>
                <a:gd name="connsiteX3" fmla="*/ 138 w 1703"/>
                <a:gd name="connsiteY3" fmla="*/ 762 h 1524"/>
                <a:gd name="connsiteX4" fmla="*/ 1281 w 1703"/>
                <a:gd name="connsiteY4" fmla="*/ 1524 h 1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3" h="1524">
                  <a:moveTo>
                    <a:pt x="1281" y="1524"/>
                  </a:moveTo>
                  <a:cubicBezTo>
                    <a:pt x="1662" y="1524"/>
                    <a:pt x="1852" y="1143"/>
                    <a:pt x="1566" y="762"/>
                  </a:cubicBezTo>
                  <a:cubicBezTo>
                    <a:pt x="1376" y="286"/>
                    <a:pt x="804" y="0"/>
                    <a:pt x="423" y="0"/>
                  </a:cubicBezTo>
                  <a:cubicBezTo>
                    <a:pt x="42" y="0"/>
                    <a:pt x="-148" y="381"/>
                    <a:pt x="138" y="762"/>
                  </a:cubicBezTo>
                  <a:cubicBezTo>
                    <a:pt x="328" y="1143"/>
                    <a:pt x="804" y="1524"/>
                    <a:pt x="1281" y="1524"/>
                  </a:cubicBezTo>
                  <a:close/>
                </a:path>
              </a:pathLst>
            </a:custGeom>
            <a:grpFill/>
            <a:ln w="9525" cap="flat">
              <a:noFill/>
              <a:prstDash val="solid"/>
              <a:miter/>
            </a:ln>
          </p:spPr>
          <p:txBody>
            <a:bodyPr rtlCol="0" anchor="ctr"/>
            <a:lstStyle/>
            <a:p>
              <a:endParaRPr lang="zh-CN" altLang="en-US"/>
            </a:p>
          </p:txBody>
        </p:sp>
      </p:grpSp>
      <p:grpSp>
        <p:nvGrpSpPr>
          <p:cNvPr id="957" name="组合 956"/>
          <p:cNvGrpSpPr/>
          <p:nvPr/>
        </p:nvGrpSpPr>
        <p:grpSpPr>
          <a:xfrm>
            <a:off x="1537735" y="-2667262"/>
            <a:ext cx="9247496" cy="9247490"/>
            <a:chOff x="8373363" y="-1931012"/>
            <a:chExt cx="9781060" cy="9781060"/>
          </a:xfrm>
          <a:gradFill>
            <a:gsLst>
              <a:gs pos="0">
                <a:schemeClr val="accent1"/>
              </a:gs>
              <a:gs pos="97000">
                <a:schemeClr val="accent1">
                  <a:alpha val="0"/>
                </a:schemeClr>
              </a:gs>
            </a:gsLst>
            <a:lin ang="5400000" scaled="1"/>
          </a:gradFill>
        </p:grpSpPr>
        <p:sp>
          <p:nvSpPr>
            <p:cNvPr id="958" name="矩形 957"/>
            <p:cNvSpPr/>
            <p:nvPr/>
          </p:nvSpPr>
          <p:spPr>
            <a:xfrm rot="-5340000">
              <a:off x="8499363" y="2732667"/>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59" name="矩形 958"/>
            <p:cNvSpPr/>
            <p:nvPr/>
          </p:nvSpPr>
          <p:spPr>
            <a:xfrm rot="-4980000">
              <a:off x="8534025" y="2236974"/>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60" name="矩形 959"/>
            <p:cNvSpPr/>
            <p:nvPr/>
          </p:nvSpPr>
          <p:spPr>
            <a:xfrm rot="-4620000">
              <a:off x="8620311" y="1747619"/>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61" name="矩形 960"/>
            <p:cNvSpPr/>
            <p:nvPr/>
          </p:nvSpPr>
          <p:spPr>
            <a:xfrm rot="-4260000">
              <a:off x="8757276" y="1269964"/>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62" name="矩形 961"/>
            <p:cNvSpPr/>
            <p:nvPr/>
          </p:nvSpPr>
          <p:spPr>
            <a:xfrm rot="-3900000">
              <a:off x="8943420" y="809242"/>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63" name="矩形 962"/>
            <p:cNvSpPr/>
            <p:nvPr/>
          </p:nvSpPr>
          <p:spPr>
            <a:xfrm rot="-3540000">
              <a:off x="9176703" y="370502"/>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64" name="矩形 963"/>
            <p:cNvSpPr/>
            <p:nvPr/>
          </p:nvSpPr>
          <p:spPr>
            <a:xfrm rot="-3180000">
              <a:off x="9454568" y="-41450"/>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65" name="矩形 964"/>
            <p:cNvSpPr/>
            <p:nvPr/>
          </p:nvSpPr>
          <p:spPr>
            <a:xfrm rot="-2820000">
              <a:off x="9773972" y="-422101"/>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66" name="矩形 965"/>
            <p:cNvSpPr/>
            <p:nvPr/>
          </p:nvSpPr>
          <p:spPr>
            <a:xfrm rot="-2460000">
              <a:off x="10131414" y="-767279"/>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67" name="矩形 966"/>
            <p:cNvSpPr/>
            <p:nvPr/>
          </p:nvSpPr>
          <p:spPr>
            <a:xfrm rot="-2100000">
              <a:off x="10522980" y="-1073204"/>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68" name="矩形 967"/>
            <p:cNvSpPr/>
            <p:nvPr/>
          </p:nvSpPr>
          <p:spPr>
            <a:xfrm rot="-1740000">
              <a:off x="10944378" y="-1336523"/>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69" name="矩形 968"/>
            <p:cNvSpPr/>
            <p:nvPr/>
          </p:nvSpPr>
          <p:spPr>
            <a:xfrm rot="-1380000">
              <a:off x="11390993" y="-1554351"/>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70" name="矩形 969"/>
            <p:cNvSpPr/>
            <p:nvPr/>
          </p:nvSpPr>
          <p:spPr>
            <a:xfrm rot="-1020000">
              <a:off x="11857930" y="-1724302"/>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71" name="矩形 970"/>
            <p:cNvSpPr/>
            <p:nvPr/>
          </p:nvSpPr>
          <p:spPr>
            <a:xfrm rot="-660000">
              <a:off x="12340074" y="-1844514"/>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72" name="矩形 971"/>
            <p:cNvSpPr/>
            <p:nvPr/>
          </p:nvSpPr>
          <p:spPr>
            <a:xfrm rot="-300000">
              <a:off x="12832142" y="-1913670"/>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73" name="矩形 972"/>
            <p:cNvSpPr/>
            <p:nvPr/>
          </p:nvSpPr>
          <p:spPr>
            <a:xfrm rot="60000">
              <a:off x="13328743" y="-1931012"/>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74" name="矩形 973"/>
            <p:cNvSpPr/>
            <p:nvPr/>
          </p:nvSpPr>
          <p:spPr>
            <a:xfrm rot="420000">
              <a:off x="13824437" y="-1896349"/>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75" name="矩形 974"/>
            <p:cNvSpPr/>
            <p:nvPr/>
          </p:nvSpPr>
          <p:spPr>
            <a:xfrm rot="780000">
              <a:off x="14313791" y="-1810063"/>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76" name="矩形 975"/>
            <p:cNvSpPr/>
            <p:nvPr/>
          </p:nvSpPr>
          <p:spPr>
            <a:xfrm rot="1140000">
              <a:off x="14791446" y="-1673098"/>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77" name="旁门左道出品"/>
            <p:cNvSpPr/>
            <p:nvPr/>
          </p:nvSpPr>
          <p:spPr>
            <a:xfrm rot="1500000">
              <a:off x="15252168" y="-1486954"/>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78" name="矩形 977"/>
            <p:cNvSpPr/>
            <p:nvPr/>
          </p:nvSpPr>
          <p:spPr>
            <a:xfrm rot="1860000">
              <a:off x="15690909" y="-1253672"/>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79" name="矩形 978"/>
            <p:cNvSpPr/>
            <p:nvPr/>
          </p:nvSpPr>
          <p:spPr>
            <a:xfrm rot="2220000">
              <a:off x="16102861" y="-975807"/>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80" name="矩形 979"/>
            <p:cNvSpPr/>
            <p:nvPr/>
          </p:nvSpPr>
          <p:spPr>
            <a:xfrm rot="2580000">
              <a:off x="16483510" y="-656403"/>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81" name="矩形 980"/>
            <p:cNvSpPr/>
            <p:nvPr/>
          </p:nvSpPr>
          <p:spPr>
            <a:xfrm rot="2940000">
              <a:off x="16828689" y="-298960"/>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82" name="矩形 981"/>
            <p:cNvSpPr/>
            <p:nvPr/>
          </p:nvSpPr>
          <p:spPr>
            <a:xfrm rot="3300000">
              <a:off x="17134615" y="92606"/>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83" name="矩形 982"/>
            <p:cNvSpPr/>
            <p:nvPr/>
          </p:nvSpPr>
          <p:spPr>
            <a:xfrm rot="3660000">
              <a:off x="17397933" y="514004"/>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84" name="矩形 983"/>
            <p:cNvSpPr/>
            <p:nvPr/>
          </p:nvSpPr>
          <p:spPr>
            <a:xfrm rot="4020000">
              <a:off x="17615762" y="960619"/>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85" name="矩形 984"/>
            <p:cNvSpPr/>
            <p:nvPr/>
          </p:nvSpPr>
          <p:spPr>
            <a:xfrm rot="4380000">
              <a:off x="17785713" y="1427556"/>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86" name="矩形 985"/>
            <p:cNvSpPr/>
            <p:nvPr/>
          </p:nvSpPr>
          <p:spPr>
            <a:xfrm rot="4740000">
              <a:off x="17905924" y="1909700"/>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87" name="矩形 986"/>
            <p:cNvSpPr/>
            <p:nvPr/>
          </p:nvSpPr>
          <p:spPr>
            <a:xfrm rot="5100000">
              <a:off x="17975080" y="2401768"/>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88" name="矩形 987"/>
            <p:cNvSpPr/>
            <p:nvPr/>
          </p:nvSpPr>
          <p:spPr>
            <a:xfrm rot="5460000">
              <a:off x="17992423" y="2898369"/>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89" name="矩形 988"/>
            <p:cNvSpPr/>
            <p:nvPr/>
          </p:nvSpPr>
          <p:spPr>
            <a:xfrm rot="5820000">
              <a:off x="17957760" y="3394063"/>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90" name="矩形 989"/>
            <p:cNvSpPr/>
            <p:nvPr/>
          </p:nvSpPr>
          <p:spPr>
            <a:xfrm rot="6180000">
              <a:off x="17871473" y="3883418"/>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91" name="矩形 990"/>
            <p:cNvSpPr/>
            <p:nvPr/>
          </p:nvSpPr>
          <p:spPr>
            <a:xfrm rot="6540000">
              <a:off x="17734508" y="4361073"/>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92" name="矩形 991"/>
            <p:cNvSpPr/>
            <p:nvPr/>
          </p:nvSpPr>
          <p:spPr>
            <a:xfrm rot="6900000">
              <a:off x="17548365" y="4821794"/>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93" name="矩形 992"/>
            <p:cNvSpPr/>
            <p:nvPr/>
          </p:nvSpPr>
          <p:spPr>
            <a:xfrm rot="7260000">
              <a:off x="17315083" y="5260534"/>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94" name="矩形 993"/>
            <p:cNvSpPr/>
            <p:nvPr/>
          </p:nvSpPr>
          <p:spPr>
            <a:xfrm rot="7620000">
              <a:off x="17037217" y="5672486"/>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95" name="矩形 994"/>
            <p:cNvSpPr/>
            <p:nvPr/>
          </p:nvSpPr>
          <p:spPr>
            <a:xfrm rot="7980000">
              <a:off x="16717814" y="6053137"/>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96" name="矩形 995"/>
            <p:cNvSpPr/>
            <p:nvPr/>
          </p:nvSpPr>
          <p:spPr>
            <a:xfrm rot="8340000">
              <a:off x="16360370" y="6398315"/>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97" name="矩形 996"/>
            <p:cNvSpPr/>
            <p:nvPr/>
          </p:nvSpPr>
          <p:spPr>
            <a:xfrm rot="8700000">
              <a:off x="15968805" y="6704240"/>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98" name="矩形 997"/>
            <p:cNvSpPr/>
            <p:nvPr/>
          </p:nvSpPr>
          <p:spPr>
            <a:xfrm rot="9060000">
              <a:off x="15547406" y="6967559"/>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999" name="旁门左道出品"/>
            <p:cNvSpPr/>
            <p:nvPr/>
          </p:nvSpPr>
          <p:spPr>
            <a:xfrm rot="9420000">
              <a:off x="15100791" y="7185387"/>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00" name="矩形 999"/>
            <p:cNvSpPr/>
            <p:nvPr/>
          </p:nvSpPr>
          <p:spPr>
            <a:xfrm rot="9780000">
              <a:off x="14633854" y="7355339"/>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01" name="矩形 1000"/>
            <p:cNvSpPr/>
            <p:nvPr/>
          </p:nvSpPr>
          <p:spPr>
            <a:xfrm rot="10140000">
              <a:off x="14151711" y="7475551"/>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02" name="矩形 1001"/>
            <p:cNvSpPr/>
            <p:nvPr/>
          </p:nvSpPr>
          <p:spPr>
            <a:xfrm rot="10500000">
              <a:off x="13659642" y="7544706"/>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03" name="矩形 1002"/>
            <p:cNvSpPr/>
            <p:nvPr/>
          </p:nvSpPr>
          <p:spPr>
            <a:xfrm rot="10860000">
              <a:off x="13163042" y="7562048"/>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04" name="矩形 1003"/>
            <p:cNvSpPr/>
            <p:nvPr/>
          </p:nvSpPr>
          <p:spPr>
            <a:xfrm rot="11220000">
              <a:off x="12667348" y="7527385"/>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05" name="矩形 1004"/>
            <p:cNvSpPr/>
            <p:nvPr/>
          </p:nvSpPr>
          <p:spPr>
            <a:xfrm rot="11580000">
              <a:off x="12177993" y="7441099"/>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06" name="矩形 1005"/>
            <p:cNvSpPr/>
            <p:nvPr/>
          </p:nvSpPr>
          <p:spPr>
            <a:xfrm rot="11940000">
              <a:off x="11700338" y="7304134"/>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07" name="矩形 1006"/>
            <p:cNvSpPr/>
            <p:nvPr/>
          </p:nvSpPr>
          <p:spPr>
            <a:xfrm rot="12300000">
              <a:off x="11239616" y="7117990"/>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08" name="矩形 1007"/>
            <p:cNvSpPr/>
            <p:nvPr/>
          </p:nvSpPr>
          <p:spPr>
            <a:xfrm rot="12660000">
              <a:off x="10800876" y="6884708"/>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09" name="矩形 1008"/>
            <p:cNvSpPr/>
            <p:nvPr/>
          </p:nvSpPr>
          <p:spPr>
            <a:xfrm rot="13020000">
              <a:off x="10388924" y="6606842"/>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10" name="旁门左道出品"/>
            <p:cNvSpPr/>
            <p:nvPr/>
          </p:nvSpPr>
          <p:spPr>
            <a:xfrm rot="13380000">
              <a:off x="10008274" y="6287439"/>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11" name="矩形 1010"/>
            <p:cNvSpPr/>
            <p:nvPr/>
          </p:nvSpPr>
          <p:spPr>
            <a:xfrm rot="13740000">
              <a:off x="9663095" y="5929996"/>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12" name="矩形 1011"/>
            <p:cNvSpPr/>
            <p:nvPr/>
          </p:nvSpPr>
          <p:spPr>
            <a:xfrm rot="14100000">
              <a:off x="9357171" y="5538431"/>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13" name="矩形 1012"/>
            <p:cNvSpPr/>
            <p:nvPr/>
          </p:nvSpPr>
          <p:spPr>
            <a:xfrm rot="14460000">
              <a:off x="9093851" y="5117032"/>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14" name="矩形 1013"/>
            <p:cNvSpPr/>
            <p:nvPr/>
          </p:nvSpPr>
          <p:spPr>
            <a:xfrm rot="14820000">
              <a:off x="8876023" y="4670418"/>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15" name="矩形 1014"/>
            <p:cNvSpPr/>
            <p:nvPr/>
          </p:nvSpPr>
          <p:spPr>
            <a:xfrm rot="15180000">
              <a:off x="8706072" y="4203481"/>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16" name="矩形 1015"/>
            <p:cNvSpPr/>
            <p:nvPr/>
          </p:nvSpPr>
          <p:spPr>
            <a:xfrm rot="15540000">
              <a:off x="8585860" y="3721336"/>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sp>
          <p:nvSpPr>
            <p:cNvPr id="1017" name="矩形 1016"/>
            <p:cNvSpPr/>
            <p:nvPr/>
          </p:nvSpPr>
          <p:spPr>
            <a:xfrm rot="15900000">
              <a:off x="8516704" y="3229268"/>
              <a:ext cx="36000"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腾讯体 W3"/>
                <a:ea typeface="腾讯体 W3"/>
                <a:cs typeface="+mn-cs"/>
              </a:endParaRPr>
            </a:p>
          </p:txBody>
        </p:sp>
      </p:grpSp>
      <p:grpSp>
        <p:nvGrpSpPr>
          <p:cNvPr id="885" name="组合 884"/>
          <p:cNvGrpSpPr/>
          <p:nvPr/>
        </p:nvGrpSpPr>
        <p:grpSpPr>
          <a:xfrm>
            <a:off x="2471354" y="2293027"/>
            <a:ext cx="7329358" cy="1930982"/>
            <a:chOff x="2471354" y="2293027"/>
            <a:chExt cx="7329358" cy="1930982"/>
          </a:xfrm>
        </p:grpSpPr>
        <p:sp>
          <p:nvSpPr>
            <p:cNvPr id="886" name="文本框 885"/>
            <p:cNvSpPr txBox="1"/>
            <p:nvPr/>
          </p:nvSpPr>
          <p:spPr>
            <a:xfrm>
              <a:off x="2471354" y="2293027"/>
              <a:ext cx="7329358" cy="1322070"/>
            </a:xfrm>
            <a:prstGeom prst="rect">
              <a:avLst/>
            </a:prstGeom>
            <a:noFill/>
          </p:spPr>
          <p:txBody>
            <a:bodyPr wrap="square" rtlCol="0">
              <a:spAutoFit/>
            </a:bodyPr>
            <a:lstStyle/>
            <a:p>
              <a:r>
                <a:rPr lang="zh-CN" altLang="en-US" sz="80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rPr>
                <a:t>浪騰四海達遠征</a:t>
              </a:r>
              <a:endParaRPr lang="zh-CN" altLang="en-US" sz="80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endParaRPr>
            </a:p>
          </p:txBody>
        </p:sp>
        <p:sp>
          <p:nvSpPr>
            <p:cNvPr id="887" name="文本框 886"/>
            <p:cNvSpPr txBox="1"/>
            <p:nvPr/>
          </p:nvSpPr>
          <p:spPr>
            <a:xfrm>
              <a:off x="4905568" y="3855709"/>
              <a:ext cx="2468880" cy="368300"/>
            </a:xfrm>
            <a:prstGeom prst="rect">
              <a:avLst/>
            </a:prstGeom>
            <a:noFill/>
          </p:spPr>
          <p:txBody>
            <a:bodyPr wrap="none" rtlCol="0">
              <a:spAutoFit/>
            </a:bodyPr>
            <a:lstStyle/>
            <a:p>
              <a:r>
                <a:rPr lang="zh-CN" altLang="en-US" dirty="0">
                  <a:gradFill>
                    <a:gsLst>
                      <a:gs pos="0">
                        <a:schemeClr val="accent2"/>
                      </a:gs>
                      <a:gs pos="100000">
                        <a:schemeClr val="accent1"/>
                      </a:gs>
                    </a:gsLst>
                    <a:lin ang="5400000" scaled="0"/>
                  </a:gradFill>
                </a:rPr>
                <a:t>演講結束謝謝大家觀看</a:t>
              </a:r>
              <a:endParaRPr lang="zh-CN" altLang="en-US" dirty="0">
                <a:gradFill>
                  <a:gsLst>
                    <a:gs pos="0">
                      <a:schemeClr val="accent2"/>
                    </a:gs>
                    <a:gs pos="100000">
                      <a:schemeClr val="accent1"/>
                    </a:gs>
                  </a:gsLst>
                  <a:lin ang="5400000" scaled="0"/>
                </a:gradFill>
              </a:endParaRPr>
            </a:p>
          </p:txBody>
        </p:sp>
        <p:sp>
          <p:nvSpPr>
            <p:cNvPr id="888" name="任意多边形: 形状 887"/>
            <p:cNvSpPr/>
            <p:nvPr/>
          </p:nvSpPr>
          <p:spPr>
            <a:xfrm flipH="1">
              <a:off x="3024532" y="3967477"/>
              <a:ext cx="1864153" cy="106773"/>
            </a:xfrm>
            <a:custGeom>
              <a:avLst/>
              <a:gdLst>
                <a:gd name="connsiteX0" fmla="*/ 0 w 838200"/>
                <a:gd name="connsiteY0" fmla="*/ 106680 h 129540"/>
                <a:gd name="connsiteX1" fmla="*/ 213360 w 838200"/>
                <a:gd name="connsiteY1" fmla="*/ 114300 h 129540"/>
                <a:gd name="connsiteX2" fmla="*/ 350520 w 838200"/>
                <a:gd name="connsiteY2" fmla="*/ 0 h 129540"/>
                <a:gd name="connsiteX3" fmla="*/ 381000 w 838200"/>
                <a:gd name="connsiteY3" fmla="*/ 121920 h 129540"/>
                <a:gd name="connsiteX4" fmla="*/ 838200 w 838200"/>
                <a:gd name="connsiteY4" fmla="*/ 129540 h 129540"/>
                <a:gd name="connsiteX0-1" fmla="*/ 0 w 845820"/>
                <a:gd name="connsiteY0-2" fmla="*/ 119380 h 129540"/>
                <a:gd name="connsiteX1-3" fmla="*/ 220980 w 845820"/>
                <a:gd name="connsiteY1-4" fmla="*/ 114300 h 129540"/>
                <a:gd name="connsiteX2-5" fmla="*/ 358140 w 845820"/>
                <a:gd name="connsiteY2-6" fmla="*/ 0 h 129540"/>
                <a:gd name="connsiteX3-7" fmla="*/ 388620 w 845820"/>
                <a:gd name="connsiteY3-8" fmla="*/ 121920 h 129540"/>
                <a:gd name="connsiteX4-9" fmla="*/ 845820 w 845820"/>
                <a:gd name="connsiteY4-10" fmla="*/ 129540 h 129540"/>
                <a:gd name="connsiteX0-1" fmla="*/ 0 w 846974"/>
                <a:gd name="connsiteY0-2" fmla="*/ 119380 h 122467"/>
                <a:gd name="connsiteX1-3" fmla="*/ 220980 w 846974"/>
                <a:gd name="connsiteY1-4" fmla="*/ 114300 h 122467"/>
                <a:gd name="connsiteX2-5" fmla="*/ 358140 w 846974"/>
                <a:gd name="connsiteY2-6" fmla="*/ 0 h 122467"/>
                <a:gd name="connsiteX3-7" fmla="*/ 388620 w 846974"/>
                <a:gd name="connsiteY3-8" fmla="*/ 121920 h 122467"/>
                <a:gd name="connsiteX4-9" fmla="*/ 846974 w 846974"/>
                <a:gd name="connsiteY4-10" fmla="*/ 119729 h 122467"/>
                <a:gd name="connsiteX0-11" fmla="*/ 0 w 846974"/>
                <a:gd name="connsiteY0-12" fmla="*/ 119380 h 125746"/>
                <a:gd name="connsiteX1-13" fmla="*/ 222134 w 846974"/>
                <a:gd name="connsiteY1-14" fmla="*/ 125746 h 125746"/>
                <a:gd name="connsiteX2-15" fmla="*/ 358140 w 846974"/>
                <a:gd name="connsiteY2-16" fmla="*/ 0 h 125746"/>
                <a:gd name="connsiteX3-17" fmla="*/ 388620 w 846974"/>
                <a:gd name="connsiteY3-18" fmla="*/ 121920 h 125746"/>
                <a:gd name="connsiteX4-19" fmla="*/ 846974 w 846974"/>
                <a:gd name="connsiteY4-20" fmla="*/ 119729 h 125746"/>
                <a:gd name="connsiteX0-21" fmla="*/ 0 w 846974"/>
                <a:gd name="connsiteY0-22" fmla="*/ 130826 h 130826"/>
                <a:gd name="connsiteX1-23" fmla="*/ 222134 w 846974"/>
                <a:gd name="connsiteY1-24" fmla="*/ 125746 h 130826"/>
                <a:gd name="connsiteX2-25" fmla="*/ 358140 w 846974"/>
                <a:gd name="connsiteY2-26" fmla="*/ 0 h 130826"/>
                <a:gd name="connsiteX3-27" fmla="*/ 388620 w 846974"/>
                <a:gd name="connsiteY3-28" fmla="*/ 121920 h 130826"/>
                <a:gd name="connsiteX4-29" fmla="*/ 846974 w 846974"/>
                <a:gd name="connsiteY4-30" fmla="*/ 119729 h 13082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46974" h="130826">
                  <a:moveTo>
                    <a:pt x="0" y="130826"/>
                  </a:moveTo>
                  <a:lnTo>
                    <a:pt x="222134" y="125746"/>
                  </a:lnTo>
                  <a:lnTo>
                    <a:pt x="358140" y="0"/>
                  </a:lnTo>
                  <a:lnTo>
                    <a:pt x="388620" y="121920"/>
                  </a:lnTo>
                  <a:cubicBezTo>
                    <a:pt x="541020" y="124460"/>
                    <a:pt x="694574" y="117189"/>
                    <a:pt x="846974" y="119729"/>
                  </a:cubicBezTo>
                </a:path>
              </a:pathLst>
            </a:custGeom>
            <a:noFill/>
            <a:ln>
              <a:gradFill>
                <a:gsLst>
                  <a:gs pos="0">
                    <a:srgbClr val="00FFFF"/>
                  </a:gs>
                  <a:gs pos="100000">
                    <a:srgbClr val="00FFFF">
                      <a:alpha val="8000"/>
                    </a:srgb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89" name="任意多边形: 形状 888"/>
            <p:cNvSpPr/>
            <p:nvPr/>
          </p:nvSpPr>
          <p:spPr>
            <a:xfrm>
              <a:off x="7366498" y="3967477"/>
              <a:ext cx="1864153" cy="106773"/>
            </a:xfrm>
            <a:custGeom>
              <a:avLst/>
              <a:gdLst>
                <a:gd name="connsiteX0" fmla="*/ 0 w 838200"/>
                <a:gd name="connsiteY0" fmla="*/ 106680 h 129540"/>
                <a:gd name="connsiteX1" fmla="*/ 213360 w 838200"/>
                <a:gd name="connsiteY1" fmla="*/ 114300 h 129540"/>
                <a:gd name="connsiteX2" fmla="*/ 350520 w 838200"/>
                <a:gd name="connsiteY2" fmla="*/ 0 h 129540"/>
                <a:gd name="connsiteX3" fmla="*/ 381000 w 838200"/>
                <a:gd name="connsiteY3" fmla="*/ 121920 h 129540"/>
                <a:gd name="connsiteX4" fmla="*/ 838200 w 838200"/>
                <a:gd name="connsiteY4" fmla="*/ 129540 h 129540"/>
                <a:gd name="connsiteX0-1" fmla="*/ 0 w 845820"/>
                <a:gd name="connsiteY0-2" fmla="*/ 119380 h 129540"/>
                <a:gd name="connsiteX1-3" fmla="*/ 220980 w 845820"/>
                <a:gd name="connsiteY1-4" fmla="*/ 114300 h 129540"/>
                <a:gd name="connsiteX2-5" fmla="*/ 358140 w 845820"/>
                <a:gd name="connsiteY2-6" fmla="*/ 0 h 129540"/>
                <a:gd name="connsiteX3-7" fmla="*/ 388620 w 845820"/>
                <a:gd name="connsiteY3-8" fmla="*/ 121920 h 129540"/>
                <a:gd name="connsiteX4-9" fmla="*/ 845820 w 845820"/>
                <a:gd name="connsiteY4-10" fmla="*/ 129540 h 129540"/>
                <a:gd name="connsiteX0-1" fmla="*/ 0 w 846974"/>
                <a:gd name="connsiteY0-2" fmla="*/ 119380 h 122467"/>
                <a:gd name="connsiteX1-3" fmla="*/ 220980 w 846974"/>
                <a:gd name="connsiteY1-4" fmla="*/ 114300 h 122467"/>
                <a:gd name="connsiteX2-5" fmla="*/ 358140 w 846974"/>
                <a:gd name="connsiteY2-6" fmla="*/ 0 h 122467"/>
                <a:gd name="connsiteX3-7" fmla="*/ 388620 w 846974"/>
                <a:gd name="connsiteY3-8" fmla="*/ 121920 h 122467"/>
                <a:gd name="connsiteX4-9" fmla="*/ 846974 w 846974"/>
                <a:gd name="connsiteY4-10" fmla="*/ 119729 h 122467"/>
                <a:gd name="connsiteX0-11" fmla="*/ 0 w 846974"/>
                <a:gd name="connsiteY0-12" fmla="*/ 119380 h 125746"/>
                <a:gd name="connsiteX1-13" fmla="*/ 222134 w 846974"/>
                <a:gd name="connsiteY1-14" fmla="*/ 125746 h 125746"/>
                <a:gd name="connsiteX2-15" fmla="*/ 358140 w 846974"/>
                <a:gd name="connsiteY2-16" fmla="*/ 0 h 125746"/>
                <a:gd name="connsiteX3-17" fmla="*/ 388620 w 846974"/>
                <a:gd name="connsiteY3-18" fmla="*/ 121920 h 125746"/>
                <a:gd name="connsiteX4-19" fmla="*/ 846974 w 846974"/>
                <a:gd name="connsiteY4-20" fmla="*/ 119729 h 125746"/>
                <a:gd name="connsiteX0-21" fmla="*/ 0 w 846974"/>
                <a:gd name="connsiteY0-22" fmla="*/ 130826 h 130826"/>
                <a:gd name="connsiteX1-23" fmla="*/ 222134 w 846974"/>
                <a:gd name="connsiteY1-24" fmla="*/ 125746 h 130826"/>
                <a:gd name="connsiteX2-25" fmla="*/ 358140 w 846974"/>
                <a:gd name="connsiteY2-26" fmla="*/ 0 h 130826"/>
                <a:gd name="connsiteX3-27" fmla="*/ 388620 w 846974"/>
                <a:gd name="connsiteY3-28" fmla="*/ 121920 h 130826"/>
                <a:gd name="connsiteX4-29" fmla="*/ 846974 w 846974"/>
                <a:gd name="connsiteY4-30" fmla="*/ 119729 h 13082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46974" h="130826">
                  <a:moveTo>
                    <a:pt x="0" y="130826"/>
                  </a:moveTo>
                  <a:lnTo>
                    <a:pt x="222134" y="125746"/>
                  </a:lnTo>
                  <a:lnTo>
                    <a:pt x="358140" y="0"/>
                  </a:lnTo>
                  <a:lnTo>
                    <a:pt x="388620" y="121920"/>
                  </a:lnTo>
                  <a:cubicBezTo>
                    <a:pt x="541020" y="124460"/>
                    <a:pt x="694574" y="117189"/>
                    <a:pt x="846974" y="119729"/>
                  </a:cubicBezTo>
                </a:path>
              </a:pathLst>
            </a:custGeom>
            <a:noFill/>
            <a:ln>
              <a:gradFill>
                <a:gsLst>
                  <a:gs pos="0">
                    <a:srgbClr val="00FFFF"/>
                  </a:gs>
                  <a:gs pos="100000">
                    <a:srgbClr val="00FFFF">
                      <a:alpha val="8000"/>
                    </a:srgb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文本框 59"/>
          <p:cNvSpPr txBox="1"/>
          <p:nvPr/>
        </p:nvSpPr>
        <p:spPr>
          <a:xfrm>
            <a:off x="3709770" y="2533469"/>
            <a:ext cx="4754880" cy="1198880"/>
          </a:xfrm>
          <a:prstGeom prst="rect">
            <a:avLst/>
          </a:prstGeom>
          <a:noFill/>
        </p:spPr>
        <p:txBody>
          <a:bodyPr wrap="none" rtlCol="0" anchor="t">
            <a:spAutoFit/>
          </a:bodyPr>
          <a:lstStyle/>
          <a:p>
            <a:r>
              <a:rPr lang="en-US" altLang="zh-CN" sz="7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rPr>
              <a:t>AI</a:t>
            </a:r>
            <a:r>
              <a:rPr lang="zh-CN" altLang="en-US" sz="7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rPr>
              <a:t>科技簡介</a:t>
            </a:r>
            <a:endParaRPr lang="zh-CN" altLang="en-US" sz="7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endParaRPr>
          </a:p>
        </p:txBody>
      </p:sp>
      <p:sp>
        <p:nvSpPr>
          <p:cNvPr id="3" name="文本框 2"/>
          <p:cNvSpPr txBox="1"/>
          <p:nvPr/>
        </p:nvSpPr>
        <p:spPr>
          <a:xfrm>
            <a:off x="3992245" y="3568837"/>
            <a:ext cx="4207510" cy="252730"/>
          </a:xfrm>
          <a:prstGeom prst="rect">
            <a:avLst/>
          </a:prstGeom>
          <a:noFill/>
        </p:spPr>
        <p:txBody>
          <a:bodyPr wrap="square" rtlCol="0">
            <a:spAutoFit/>
          </a:bodyPr>
          <a:lstStyle/>
          <a:p>
            <a:pPr algn="dist"/>
            <a:r>
              <a:rPr lang="en-US" altLang="zh-CN" sz="1050" dirty="0">
                <a:gradFill>
                  <a:gsLst>
                    <a:gs pos="0">
                      <a:schemeClr val="accent2"/>
                    </a:gs>
                    <a:gs pos="100000">
                      <a:schemeClr val="accent1"/>
                    </a:gs>
                  </a:gsLst>
                  <a:lin ang="5400000" scaled="0"/>
                </a:gradFill>
              </a:rPr>
              <a:t>INTRODUCTION TO AI TECHNOLOGY</a:t>
            </a:r>
            <a:endParaRPr lang="zh-CN" altLang="en-US" sz="1050" dirty="0">
              <a:gradFill>
                <a:gsLst>
                  <a:gs pos="0">
                    <a:schemeClr val="accent2"/>
                  </a:gs>
                  <a:gs pos="100000">
                    <a:schemeClr val="accent1"/>
                  </a:gs>
                </a:gsLst>
                <a:lin ang="5400000" scaled="0"/>
              </a:gradFill>
            </a:endParaRPr>
          </a:p>
        </p:txBody>
      </p:sp>
      <p:sp>
        <p:nvSpPr>
          <p:cNvPr id="62" name="文本框 61"/>
          <p:cNvSpPr txBox="1"/>
          <p:nvPr/>
        </p:nvSpPr>
        <p:spPr>
          <a:xfrm>
            <a:off x="5424181" y="1647886"/>
            <a:ext cx="1200150" cy="1198880"/>
          </a:xfrm>
          <a:prstGeom prst="rect">
            <a:avLst/>
          </a:prstGeom>
          <a:noFill/>
        </p:spPr>
        <p:txBody>
          <a:bodyPr wrap="none" rtlCol="0">
            <a:spAutoFit/>
          </a:bodyPr>
          <a:lstStyle/>
          <a:p>
            <a:r>
              <a:rPr lang="en-US" altLang="zh-CN" sz="7200" dirty="0">
                <a:gradFill>
                  <a:gsLst>
                    <a:gs pos="0">
                      <a:schemeClr val="accent2"/>
                    </a:gs>
                    <a:gs pos="100000">
                      <a:schemeClr val="accent1">
                        <a:alpha val="0"/>
                      </a:schemeClr>
                    </a:gs>
                  </a:gsLst>
                  <a:lin ang="5400000" scaled="0"/>
                </a:gradFill>
                <a:latin typeface="Facon" pitchFamily="2" charset="0"/>
                <a:ea typeface="优设标题黑" panose="00000500000000000000" pitchFamily="2" charset="-122"/>
              </a:rPr>
              <a:t>01</a:t>
            </a:r>
            <a:endParaRPr lang="zh-CN" altLang="en-US" sz="7200" dirty="0">
              <a:gradFill>
                <a:gsLst>
                  <a:gs pos="0">
                    <a:schemeClr val="accent2"/>
                  </a:gs>
                  <a:gs pos="100000">
                    <a:schemeClr val="accent1">
                      <a:alpha val="0"/>
                    </a:schemeClr>
                  </a:gs>
                </a:gsLst>
                <a:lin ang="5400000" scaled="0"/>
              </a:gradFill>
              <a:latin typeface="Facon" pitchFamily="2" charset="0"/>
              <a:ea typeface="优设标题黑" panose="00000500000000000000" pitchFamily="2" charset="-122"/>
            </a:endParaRPr>
          </a:p>
        </p:txBody>
      </p:sp>
      <p:grpSp>
        <p:nvGrpSpPr>
          <p:cNvPr id="434" name="组合 433"/>
          <p:cNvGrpSpPr/>
          <p:nvPr/>
        </p:nvGrpSpPr>
        <p:grpSpPr>
          <a:xfrm>
            <a:off x="2479431" y="3052591"/>
            <a:ext cx="1158889" cy="544578"/>
            <a:chOff x="7669213" y="2328864"/>
            <a:chExt cx="554038" cy="260350"/>
          </a:xfrm>
          <a:gradFill>
            <a:gsLst>
              <a:gs pos="0">
                <a:schemeClr val="accent2"/>
              </a:gs>
              <a:gs pos="100000">
                <a:schemeClr val="accent1">
                  <a:alpha val="0"/>
                </a:schemeClr>
              </a:gs>
            </a:gsLst>
            <a:lin ang="5400000" scaled="0"/>
          </a:gradFill>
        </p:grpSpPr>
        <p:sp>
          <p:nvSpPr>
            <p:cNvPr id="435" name="Freeform 1055"/>
            <p:cNvSpPr/>
            <p:nvPr/>
          </p:nvSpPr>
          <p:spPr bwMode="auto">
            <a:xfrm>
              <a:off x="7729538" y="2359026"/>
              <a:ext cx="493713" cy="169863"/>
            </a:xfrm>
            <a:custGeom>
              <a:avLst/>
              <a:gdLst>
                <a:gd name="T0" fmla="*/ 4 w 311"/>
                <a:gd name="T1" fmla="*/ 107 h 107"/>
                <a:gd name="T2" fmla="*/ 0 w 311"/>
                <a:gd name="T3" fmla="*/ 103 h 107"/>
                <a:gd name="T4" fmla="*/ 102 w 311"/>
                <a:gd name="T5" fmla="*/ 0 h 107"/>
                <a:gd name="T6" fmla="*/ 311 w 311"/>
                <a:gd name="T7" fmla="*/ 0 h 107"/>
                <a:gd name="T8" fmla="*/ 311 w 311"/>
                <a:gd name="T9" fmla="*/ 4 h 107"/>
                <a:gd name="T10" fmla="*/ 102 w 311"/>
                <a:gd name="T11" fmla="*/ 4 h 107"/>
                <a:gd name="T12" fmla="*/ 4 w 311"/>
                <a:gd name="T13" fmla="*/ 107 h 107"/>
              </a:gdLst>
              <a:ahLst/>
              <a:cxnLst>
                <a:cxn ang="0">
                  <a:pos x="T0" y="T1"/>
                </a:cxn>
                <a:cxn ang="0">
                  <a:pos x="T2" y="T3"/>
                </a:cxn>
                <a:cxn ang="0">
                  <a:pos x="T4" y="T5"/>
                </a:cxn>
                <a:cxn ang="0">
                  <a:pos x="T6" y="T7"/>
                </a:cxn>
                <a:cxn ang="0">
                  <a:pos x="T8" y="T9"/>
                </a:cxn>
                <a:cxn ang="0">
                  <a:pos x="T10" y="T11"/>
                </a:cxn>
                <a:cxn ang="0">
                  <a:pos x="T12" y="T13"/>
                </a:cxn>
              </a:cxnLst>
              <a:rect l="0" t="0" r="r" b="b"/>
              <a:pathLst>
                <a:path w="311" h="107">
                  <a:moveTo>
                    <a:pt x="4" y="107"/>
                  </a:moveTo>
                  <a:lnTo>
                    <a:pt x="0" y="103"/>
                  </a:lnTo>
                  <a:lnTo>
                    <a:pt x="102" y="0"/>
                  </a:lnTo>
                  <a:lnTo>
                    <a:pt x="311" y="0"/>
                  </a:lnTo>
                  <a:lnTo>
                    <a:pt x="311" y="4"/>
                  </a:lnTo>
                  <a:lnTo>
                    <a:pt x="102" y="4"/>
                  </a:lnTo>
                  <a:lnTo>
                    <a:pt x="4" y="10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6" name="Freeform 1056"/>
            <p:cNvSpPr/>
            <p:nvPr/>
          </p:nvSpPr>
          <p:spPr bwMode="auto">
            <a:xfrm>
              <a:off x="7839075" y="2328864"/>
              <a:ext cx="133350" cy="80963"/>
            </a:xfrm>
            <a:custGeom>
              <a:avLst/>
              <a:gdLst>
                <a:gd name="T0" fmla="*/ 0 w 84"/>
                <a:gd name="T1" fmla="*/ 51 h 51"/>
                <a:gd name="T2" fmla="*/ 0 w 84"/>
                <a:gd name="T3" fmla="*/ 28 h 51"/>
                <a:gd name="T4" fmla="*/ 28 w 84"/>
                <a:gd name="T5" fmla="*/ 0 h 51"/>
                <a:gd name="T6" fmla="*/ 61 w 84"/>
                <a:gd name="T7" fmla="*/ 0 h 51"/>
                <a:gd name="T8" fmla="*/ 84 w 84"/>
                <a:gd name="T9" fmla="*/ 19 h 51"/>
                <a:gd name="T10" fmla="*/ 33 w 84"/>
                <a:gd name="T11" fmla="*/ 19 h 51"/>
                <a:gd name="T12" fmla="*/ 0 w 84"/>
                <a:gd name="T13" fmla="*/ 51 h 51"/>
              </a:gdLst>
              <a:ahLst/>
              <a:cxnLst>
                <a:cxn ang="0">
                  <a:pos x="T0" y="T1"/>
                </a:cxn>
                <a:cxn ang="0">
                  <a:pos x="T2" y="T3"/>
                </a:cxn>
                <a:cxn ang="0">
                  <a:pos x="T4" y="T5"/>
                </a:cxn>
                <a:cxn ang="0">
                  <a:pos x="T6" y="T7"/>
                </a:cxn>
                <a:cxn ang="0">
                  <a:pos x="T8" y="T9"/>
                </a:cxn>
                <a:cxn ang="0">
                  <a:pos x="T10" y="T11"/>
                </a:cxn>
                <a:cxn ang="0">
                  <a:pos x="T12" y="T13"/>
                </a:cxn>
              </a:cxnLst>
              <a:rect l="0" t="0" r="r" b="b"/>
              <a:pathLst>
                <a:path w="84" h="51">
                  <a:moveTo>
                    <a:pt x="0" y="51"/>
                  </a:moveTo>
                  <a:lnTo>
                    <a:pt x="0" y="28"/>
                  </a:lnTo>
                  <a:lnTo>
                    <a:pt x="28" y="0"/>
                  </a:lnTo>
                  <a:lnTo>
                    <a:pt x="61" y="0"/>
                  </a:lnTo>
                  <a:lnTo>
                    <a:pt x="84" y="19"/>
                  </a:lnTo>
                  <a:lnTo>
                    <a:pt x="33" y="19"/>
                  </a:lnTo>
                  <a:lnTo>
                    <a:pt x="0" y="5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7" name="Freeform 1057"/>
            <p:cNvSpPr/>
            <p:nvPr/>
          </p:nvSpPr>
          <p:spPr bwMode="auto">
            <a:xfrm>
              <a:off x="7669213" y="2514601"/>
              <a:ext cx="66675" cy="74613"/>
            </a:xfrm>
            <a:custGeom>
              <a:avLst/>
              <a:gdLst>
                <a:gd name="T0" fmla="*/ 24 w 42"/>
                <a:gd name="T1" fmla="*/ 0 h 47"/>
                <a:gd name="T2" fmla="*/ 42 w 42"/>
                <a:gd name="T3" fmla="*/ 23 h 47"/>
                <a:gd name="T4" fmla="*/ 24 w 42"/>
                <a:gd name="T5" fmla="*/ 47 h 47"/>
                <a:gd name="T6" fmla="*/ 0 w 42"/>
                <a:gd name="T7" fmla="*/ 23 h 47"/>
                <a:gd name="T8" fmla="*/ 24 w 42"/>
                <a:gd name="T9" fmla="*/ 0 h 47"/>
              </a:gdLst>
              <a:ahLst/>
              <a:cxnLst>
                <a:cxn ang="0">
                  <a:pos x="T0" y="T1"/>
                </a:cxn>
                <a:cxn ang="0">
                  <a:pos x="T2" y="T3"/>
                </a:cxn>
                <a:cxn ang="0">
                  <a:pos x="T4" y="T5"/>
                </a:cxn>
                <a:cxn ang="0">
                  <a:pos x="T6" y="T7"/>
                </a:cxn>
                <a:cxn ang="0">
                  <a:pos x="T8" y="T9"/>
                </a:cxn>
              </a:cxnLst>
              <a:rect l="0" t="0" r="r" b="b"/>
              <a:pathLst>
                <a:path w="42" h="47">
                  <a:moveTo>
                    <a:pt x="24" y="0"/>
                  </a:moveTo>
                  <a:lnTo>
                    <a:pt x="42" y="23"/>
                  </a:lnTo>
                  <a:lnTo>
                    <a:pt x="24" y="47"/>
                  </a:lnTo>
                  <a:lnTo>
                    <a:pt x="0" y="23"/>
                  </a:lnTo>
                  <a:lnTo>
                    <a:pt x="2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438" name="组合 437"/>
          <p:cNvGrpSpPr/>
          <p:nvPr/>
        </p:nvGrpSpPr>
        <p:grpSpPr>
          <a:xfrm flipH="1">
            <a:off x="8565711" y="3052591"/>
            <a:ext cx="1158889" cy="544578"/>
            <a:chOff x="7669213" y="2328864"/>
            <a:chExt cx="554038" cy="260350"/>
          </a:xfrm>
          <a:gradFill>
            <a:gsLst>
              <a:gs pos="0">
                <a:schemeClr val="accent2"/>
              </a:gs>
              <a:gs pos="100000">
                <a:schemeClr val="accent1">
                  <a:alpha val="0"/>
                </a:schemeClr>
              </a:gs>
            </a:gsLst>
            <a:lin ang="5400000" scaled="0"/>
          </a:gradFill>
        </p:grpSpPr>
        <p:sp>
          <p:nvSpPr>
            <p:cNvPr id="439" name="Freeform 1055"/>
            <p:cNvSpPr/>
            <p:nvPr/>
          </p:nvSpPr>
          <p:spPr bwMode="auto">
            <a:xfrm>
              <a:off x="7729538" y="2359026"/>
              <a:ext cx="493713" cy="169863"/>
            </a:xfrm>
            <a:custGeom>
              <a:avLst/>
              <a:gdLst>
                <a:gd name="T0" fmla="*/ 4 w 311"/>
                <a:gd name="T1" fmla="*/ 107 h 107"/>
                <a:gd name="T2" fmla="*/ 0 w 311"/>
                <a:gd name="T3" fmla="*/ 103 h 107"/>
                <a:gd name="T4" fmla="*/ 102 w 311"/>
                <a:gd name="T5" fmla="*/ 0 h 107"/>
                <a:gd name="T6" fmla="*/ 311 w 311"/>
                <a:gd name="T7" fmla="*/ 0 h 107"/>
                <a:gd name="T8" fmla="*/ 311 w 311"/>
                <a:gd name="T9" fmla="*/ 4 h 107"/>
                <a:gd name="T10" fmla="*/ 102 w 311"/>
                <a:gd name="T11" fmla="*/ 4 h 107"/>
                <a:gd name="T12" fmla="*/ 4 w 311"/>
                <a:gd name="T13" fmla="*/ 107 h 107"/>
              </a:gdLst>
              <a:ahLst/>
              <a:cxnLst>
                <a:cxn ang="0">
                  <a:pos x="T0" y="T1"/>
                </a:cxn>
                <a:cxn ang="0">
                  <a:pos x="T2" y="T3"/>
                </a:cxn>
                <a:cxn ang="0">
                  <a:pos x="T4" y="T5"/>
                </a:cxn>
                <a:cxn ang="0">
                  <a:pos x="T6" y="T7"/>
                </a:cxn>
                <a:cxn ang="0">
                  <a:pos x="T8" y="T9"/>
                </a:cxn>
                <a:cxn ang="0">
                  <a:pos x="T10" y="T11"/>
                </a:cxn>
                <a:cxn ang="0">
                  <a:pos x="T12" y="T13"/>
                </a:cxn>
              </a:cxnLst>
              <a:rect l="0" t="0" r="r" b="b"/>
              <a:pathLst>
                <a:path w="311" h="107">
                  <a:moveTo>
                    <a:pt x="4" y="107"/>
                  </a:moveTo>
                  <a:lnTo>
                    <a:pt x="0" y="103"/>
                  </a:lnTo>
                  <a:lnTo>
                    <a:pt x="102" y="0"/>
                  </a:lnTo>
                  <a:lnTo>
                    <a:pt x="311" y="0"/>
                  </a:lnTo>
                  <a:lnTo>
                    <a:pt x="311" y="4"/>
                  </a:lnTo>
                  <a:lnTo>
                    <a:pt x="102" y="4"/>
                  </a:lnTo>
                  <a:lnTo>
                    <a:pt x="4" y="10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0" name="Freeform 1056"/>
            <p:cNvSpPr/>
            <p:nvPr/>
          </p:nvSpPr>
          <p:spPr bwMode="auto">
            <a:xfrm>
              <a:off x="7839075" y="2328864"/>
              <a:ext cx="133350" cy="80963"/>
            </a:xfrm>
            <a:custGeom>
              <a:avLst/>
              <a:gdLst>
                <a:gd name="T0" fmla="*/ 0 w 84"/>
                <a:gd name="T1" fmla="*/ 51 h 51"/>
                <a:gd name="T2" fmla="*/ 0 w 84"/>
                <a:gd name="T3" fmla="*/ 28 h 51"/>
                <a:gd name="T4" fmla="*/ 28 w 84"/>
                <a:gd name="T5" fmla="*/ 0 h 51"/>
                <a:gd name="T6" fmla="*/ 61 w 84"/>
                <a:gd name="T7" fmla="*/ 0 h 51"/>
                <a:gd name="T8" fmla="*/ 84 w 84"/>
                <a:gd name="T9" fmla="*/ 19 h 51"/>
                <a:gd name="T10" fmla="*/ 33 w 84"/>
                <a:gd name="T11" fmla="*/ 19 h 51"/>
                <a:gd name="T12" fmla="*/ 0 w 84"/>
                <a:gd name="T13" fmla="*/ 51 h 51"/>
              </a:gdLst>
              <a:ahLst/>
              <a:cxnLst>
                <a:cxn ang="0">
                  <a:pos x="T0" y="T1"/>
                </a:cxn>
                <a:cxn ang="0">
                  <a:pos x="T2" y="T3"/>
                </a:cxn>
                <a:cxn ang="0">
                  <a:pos x="T4" y="T5"/>
                </a:cxn>
                <a:cxn ang="0">
                  <a:pos x="T6" y="T7"/>
                </a:cxn>
                <a:cxn ang="0">
                  <a:pos x="T8" y="T9"/>
                </a:cxn>
                <a:cxn ang="0">
                  <a:pos x="T10" y="T11"/>
                </a:cxn>
                <a:cxn ang="0">
                  <a:pos x="T12" y="T13"/>
                </a:cxn>
              </a:cxnLst>
              <a:rect l="0" t="0" r="r" b="b"/>
              <a:pathLst>
                <a:path w="84" h="51">
                  <a:moveTo>
                    <a:pt x="0" y="51"/>
                  </a:moveTo>
                  <a:lnTo>
                    <a:pt x="0" y="28"/>
                  </a:lnTo>
                  <a:lnTo>
                    <a:pt x="28" y="0"/>
                  </a:lnTo>
                  <a:lnTo>
                    <a:pt x="61" y="0"/>
                  </a:lnTo>
                  <a:lnTo>
                    <a:pt x="84" y="19"/>
                  </a:lnTo>
                  <a:lnTo>
                    <a:pt x="33" y="19"/>
                  </a:lnTo>
                  <a:lnTo>
                    <a:pt x="0" y="5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1" name="Freeform 1057"/>
            <p:cNvSpPr/>
            <p:nvPr/>
          </p:nvSpPr>
          <p:spPr bwMode="auto">
            <a:xfrm>
              <a:off x="7669213" y="2514601"/>
              <a:ext cx="66675" cy="74613"/>
            </a:xfrm>
            <a:custGeom>
              <a:avLst/>
              <a:gdLst>
                <a:gd name="T0" fmla="*/ 24 w 42"/>
                <a:gd name="T1" fmla="*/ 0 h 47"/>
                <a:gd name="T2" fmla="*/ 42 w 42"/>
                <a:gd name="T3" fmla="*/ 23 h 47"/>
                <a:gd name="T4" fmla="*/ 24 w 42"/>
                <a:gd name="T5" fmla="*/ 47 h 47"/>
                <a:gd name="T6" fmla="*/ 0 w 42"/>
                <a:gd name="T7" fmla="*/ 23 h 47"/>
                <a:gd name="T8" fmla="*/ 24 w 42"/>
                <a:gd name="T9" fmla="*/ 0 h 47"/>
              </a:gdLst>
              <a:ahLst/>
              <a:cxnLst>
                <a:cxn ang="0">
                  <a:pos x="T0" y="T1"/>
                </a:cxn>
                <a:cxn ang="0">
                  <a:pos x="T2" y="T3"/>
                </a:cxn>
                <a:cxn ang="0">
                  <a:pos x="T4" y="T5"/>
                </a:cxn>
                <a:cxn ang="0">
                  <a:pos x="T6" y="T7"/>
                </a:cxn>
                <a:cxn ang="0">
                  <a:pos x="T8" y="T9"/>
                </a:cxn>
              </a:cxnLst>
              <a:rect l="0" t="0" r="r" b="b"/>
              <a:pathLst>
                <a:path w="42" h="47">
                  <a:moveTo>
                    <a:pt x="24" y="0"/>
                  </a:moveTo>
                  <a:lnTo>
                    <a:pt x="42" y="23"/>
                  </a:lnTo>
                  <a:lnTo>
                    <a:pt x="24" y="47"/>
                  </a:lnTo>
                  <a:lnTo>
                    <a:pt x="0" y="23"/>
                  </a:lnTo>
                  <a:lnTo>
                    <a:pt x="2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pic>
        <p:nvPicPr>
          <p:cNvPr id="498" name="Picture 495"/>
          <p:cNvPicPr>
            <a:picLocks noChangeAspect="1"/>
          </p:cNvPicPr>
          <p:nvPr/>
        </p:nvPicPr>
        <p:blipFill>
          <a:blip r:embed="rId1"/>
          <a:stretch>
            <a:fillRect/>
          </a:stretch>
        </p:blipFill>
        <p:spPr>
          <a:xfrm>
            <a:off x="1390143" y="-93304"/>
            <a:ext cx="9765537" cy="3145895"/>
          </a:xfrm>
          <a:prstGeom prst="rect">
            <a:avLst/>
          </a:prstGeom>
        </p:spPr>
      </p:pic>
      <p:sp>
        <p:nvSpPr>
          <p:cNvPr id="8" name="梯形 7"/>
          <p:cNvSpPr/>
          <p:nvPr/>
        </p:nvSpPr>
        <p:spPr>
          <a:xfrm>
            <a:off x="2192871" y="1647886"/>
            <a:ext cx="1516899" cy="6814844"/>
          </a:xfrm>
          <a:prstGeom prst="trapezoid">
            <a:avLst>
              <a:gd name="adj" fmla="val 23118"/>
            </a:avLst>
          </a:prstGeom>
          <a:gradFill flip="none" rotWithShape="1">
            <a:gsLst>
              <a:gs pos="9000">
                <a:schemeClr val="accent1">
                  <a:alpha val="0"/>
                </a:schemeClr>
              </a:gs>
              <a:gs pos="100000">
                <a:schemeClr val="accent1"/>
              </a:gs>
            </a:gsLst>
            <a:lin ang="7200000" scaled="0"/>
            <a:tileRect/>
          </a:gradFill>
          <a:ln>
            <a:gradFill>
              <a:gsLst>
                <a:gs pos="8000">
                  <a:schemeClr val="accent1">
                    <a:alpha val="0"/>
                  </a:schemeClr>
                </a:gs>
                <a:gs pos="100000">
                  <a:schemeClr val="accent2"/>
                </a:gs>
              </a:gsLst>
              <a:lin ang="5400000" scaled="1"/>
            </a:gradFill>
          </a:ln>
          <a:effectLst/>
          <a:scene3d>
            <a:camera prst="perspectiveRelaxedModerately" fov="900000">
              <a:rot lat="17506120" lon="3978770" rev="17855081"/>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4" name="梯形 23"/>
          <p:cNvSpPr/>
          <p:nvPr/>
        </p:nvSpPr>
        <p:spPr>
          <a:xfrm>
            <a:off x="5256450" y="2350239"/>
            <a:ext cx="1516899" cy="6814844"/>
          </a:xfrm>
          <a:prstGeom prst="trapezoid">
            <a:avLst>
              <a:gd name="adj" fmla="val 23118"/>
            </a:avLst>
          </a:prstGeom>
          <a:gradFill flip="none" rotWithShape="1">
            <a:gsLst>
              <a:gs pos="14000">
                <a:schemeClr val="accent1">
                  <a:alpha val="0"/>
                </a:schemeClr>
              </a:gs>
              <a:gs pos="100000">
                <a:schemeClr val="accent1"/>
              </a:gs>
            </a:gsLst>
            <a:lin ang="6000000" scaled="0"/>
            <a:tileRect/>
          </a:gradFill>
          <a:ln>
            <a:gradFill>
              <a:gsLst>
                <a:gs pos="0">
                  <a:schemeClr val="accent1">
                    <a:alpha val="0"/>
                  </a:schemeClr>
                </a:gs>
                <a:gs pos="100000">
                  <a:schemeClr val="accent2"/>
                </a:gs>
              </a:gsLst>
              <a:lin ang="5400000" scaled="1"/>
            </a:gradFill>
          </a:ln>
          <a:effectLst/>
          <a:scene3d>
            <a:camera prst="perspectiveRelaxedModerately" fov="900000">
              <a:rot lat="16775864" lon="21576945" rev="49962"/>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梯形 24"/>
          <p:cNvSpPr/>
          <p:nvPr/>
        </p:nvSpPr>
        <p:spPr>
          <a:xfrm>
            <a:off x="8335368" y="1647886"/>
            <a:ext cx="1516899" cy="6814844"/>
          </a:xfrm>
          <a:prstGeom prst="trapezoid">
            <a:avLst>
              <a:gd name="adj" fmla="val 23118"/>
            </a:avLst>
          </a:prstGeom>
          <a:gradFill flip="none" rotWithShape="1">
            <a:gsLst>
              <a:gs pos="14000">
                <a:schemeClr val="accent1">
                  <a:alpha val="0"/>
                </a:schemeClr>
              </a:gs>
              <a:gs pos="100000">
                <a:schemeClr val="accent1"/>
              </a:gs>
            </a:gsLst>
            <a:lin ang="7200000" scaled="0"/>
            <a:tileRect/>
          </a:gradFill>
          <a:ln>
            <a:gradFill>
              <a:gsLst>
                <a:gs pos="0">
                  <a:schemeClr val="accent1">
                    <a:alpha val="0"/>
                  </a:schemeClr>
                </a:gs>
                <a:gs pos="100000">
                  <a:schemeClr val="accent2"/>
                </a:gs>
              </a:gsLst>
              <a:lin ang="5400000" scaled="1"/>
            </a:gradFill>
          </a:ln>
          <a:effectLst/>
          <a:scene3d>
            <a:camera prst="perspectiveRelaxedModerately" fov="900000">
              <a:rot lat="17210111" lon="17749684" rev="3932584"/>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7" name="梯形 16"/>
          <p:cNvSpPr/>
          <p:nvPr/>
        </p:nvSpPr>
        <p:spPr>
          <a:xfrm>
            <a:off x="3983434" y="2690452"/>
            <a:ext cx="961667" cy="5250432"/>
          </a:xfrm>
          <a:prstGeom prst="trapezoid">
            <a:avLst>
              <a:gd name="adj" fmla="val 23118"/>
            </a:avLst>
          </a:prstGeom>
          <a:gradFill flip="none" rotWithShape="1">
            <a:gsLst>
              <a:gs pos="9000">
                <a:schemeClr val="accent1">
                  <a:alpha val="0"/>
                </a:schemeClr>
              </a:gs>
              <a:gs pos="100000">
                <a:schemeClr val="accent1"/>
              </a:gs>
            </a:gsLst>
            <a:lin ang="7200000" scaled="0"/>
            <a:tileRect/>
          </a:gradFill>
          <a:ln>
            <a:gradFill>
              <a:gsLst>
                <a:gs pos="8000">
                  <a:schemeClr val="accent1">
                    <a:alpha val="0"/>
                  </a:schemeClr>
                </a:gs>
                <a:gs pos="100000">
                  <a:schemeClr val="accent2"/>
                </a:gs>
              </a:gsLst>
              <a:lin ang="5400000" scaled="1"/>
            </a:gradFill>
          </a:ln>
          <a:effectLst/>
          <a:scene3d>
            <a:camera prst="perspectiveRelaxedModerately" fov="900000">
              <a:rot lat="17020396" lon="2785573" rev="18995494"/>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8" name="梯形 17"/>
          <p:cNvSpPr/>
          <p:nvPr/>
        </p:nvSpPr>
        <p:spPr>
          <a:xfrm>
            <a:off x="6871815" y="2539981"/>
            <a:ext cx="961667" cy="5250432"/>
          </a:xfrm>
          <a:prstGeom prst="trapezoid">
            <a:avLst>
              <a:gd name="adj" fmla="val 23118"/>
            </a:avLst>
          </a:prstGeom>
          <a:gradFill flip="none" rotWithShape="1">
            <a:gsLst>
              <a:gs pos="9000">
                <a:schemeClr val="accent1">
                  <a:alpha val="0"/>
                </a:schemeClr>
              </a:gs>
              <a:gs pos="100000">
                <a:schemeClr val="accent1"/>
              </a:gs>
            </a:gsLst>
            <a:lin ang="7200000" scaled="0"/>
            <a:tileRect/>
          </a:gradFill>
          <a:ln>
            <a:gradFill>
              <a:gsLst>
                <a:gs pos="8000">
                  <a:schemeClr val="accent1">
                    <a:alpha val="0"/>
                  </a:schemeClr>
                </a:gs>
                <a:gs pos="100000">
                  <a:schemeClr val="accent2"/>
                </a:gs>
              </a:gsLst>
              <a:lin ang="5400000" scaled="1"/>
            </a:gradFill>
          </a:ln>
          <a:effectLst/>
          <a:scene3d>
            <a:camera prst="perspectiveRelaxedModerately" fov="900000">
              <a:rot lat="17063487" lon="18899183" rev="2777806"/>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pic>
        <p:nvPicPr>
          <p:cNvPr id="19" name="图片 18" descr="黑暗中的灯光&#10;&#10;中度可信度描述已自动生成"/>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rot="16953285">
            <a:off x="6122181" y="1453893"/>
            <a:ext cx="586633" cy="941534"/>
          </a:xfrm>
          <a:custGeom>
            <a:avLst/>
            <a:gdLst>
              <a:gd name="connsiteX0" fmla="*/ 586633 w 586633"/>
              <a:gd name="connsiteY0" fmla="*/ 0 h 6858000"/>
              <a:gd name="connsiteX1" fmla="*/ 586633 w 586633"/>
              <a:gd name="connsiteY1" fmla="*/ 6858000 h 6858000"/>
              <a:gd name="connsiteX2" fmla="*/ 491969 w 586633"/>
              <a:gd name="connsiteY2" fmla="*/ 6858000 h 6858000"/>
              <a:gd name="connsiteX3" fmla="*/ 0 w 586633"/>
              <a:gd name="connsiteY3" fmla="*/ 1092889 h 6858000"/>
              <a:gd name="connsiteX4" fmla="*/ 0 w 586633"/>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633" h="6858000">
                <a:moveTo>
                  <a:pt x="586633" y="0"/>
                </a:moveTo>
                <a:lnTo>
                  <a:pt x="586633" y="6858000"/>
                </a:lnTo>
                <a:lnTo>
                  <a:pt x="491969" y="6858000"/>
                </a:lnTo>
                <a:lnTo>
                  <a:pt x="0" y="1092889"/>
                </a:lnTo>
                <a:lnTo>
                  <a:pt x="0" y="0"/>
                </a:lnTo>
                <a:close/>
              </a:path>
            </a:pathLst>
          </a:custGeom>
        </p:spPr>
      </p:pic>
      <p:sp>
        <p:nvSpPr>
          <p:cNvPr id="20" name="任意多边形: 形状 19"/>
          <p:cNvSpPr/>
          <p:nvPr/>
        </p:nvSpPr>
        <p:spPr>
          <a:xfrm>
            <a:off x="0" y="0"/>
            <a:ext cx="12192000" cy="688865"/>
          </a:xfrm>
          <a:custGeom>
            <a:avLst/>
            <a:gdLst>
              <a:gd name="connsiteX0" fmla="*/ 0 w 12192000"/>
              <a:gd name="connsiteY0" fmla="*/ 0 h 688865"/>
              <a:gd name="connsiteX1" fmla="*/ 12192000 w 12192000"/>
              <a:gd name="connsiteY1" fmla="*/ 0 h 688865"/>
              <a:gd name="connsiteX2" fmla="*/ 12192000 w 12192000"/>
              <a:gd name="connsiteY2" fmla="*/ 393381 h 688865"/>
              <a:gd name="connsiteX3" fmla="*/ 9010071 w 12192000"/>
              <a:gd name="connsiteY3" fmla="*/ 393381 h 688865"/>
              <a:gd name="connsiteX4" fmla="*/ 8823458 w 12192000"/>
              <a:gd name="connsiteY4" fmla="*/ 688865 h 688865"/>
              <a:gd name="connsiteX5" fmla="*/ 3837985 w 12192000"/>
              <a:gd name="connsiteY5" fmla="*/ 688865 h 688865"/>
              <a:gd name="connsiteX6" fmla="*/ 3651372 w 12192000"/>
              <a:gd name="connsiteY6" fmla="*/ 393381 h 688865"/>
              <a:gd name="connsiteX7" fmla="*/ 0 w 12192000"/>
              <a:gd name="connsiteY7" fmla="*/ 393381 h 688865"/>
              <a:gd name="connsiteX0-1" fmla="*/ 0 w 12192000"/>
              <a:gd name="connsiteY0-2" fmla="*/ 0 h 688865"/>
              <a:gd name="connsiteX1-3" fmla="*/ 12192000 w 12192000"/>
              <a:gd name="connsiteY1-4" fmla="*/ 0 h 688865"/>
              <a:gd name="connsiteX2-5" fmla="*/ 12192000 w 12192000"/>
              <a:gd name="connsiteY2-6" fmla="*/ 393381 h 688865"/>
              <a:gd name="connsiteX3-7" fmla="*/ 9010071 w 12192000"/>
              <a:gd name="connsiteY3-8" fmla="*/ 393381 h 688865"/>
              <a:gd name="connsiteX4-9" fmla="*/ 8396738 w 12192000"/>
              <a:gd name="connsiteY4-10" fmla="*/ 682769 h 688865"/>
              <a:gd name="connsiteX5-11" fmla="*/ 3837985 w 12192000"/>
              <a:gd name="connsiteY5-12" fmla="*/ 688865 h 688865"/>
              <a:gd name="connsiteX6-13" fmla="*/ 3651372 w 12192000"/>
              <a:gd name="connsiteY6-14" fmla="*/ 393381 h 688865"/>
              <a:gd name="connsiteX7-15" fmla="*/ 0 w 12192000"/>
              <a:gd name="connsiteY7-16" fmla="*/ 393381 h 688865"/>
              <a:gd name="connsiteX8" fmla="*/ 0 w 12192000"/>
              <a:gd name="connsiteY8" fmla="*/ 0 h 688865"/>
              <a:gd name="connsiteX0-17" fmla="*/ 0 w 12192000"/>
              <a:gd name="connsiteY0-18" fmla="*/ 0 h 688865"/>
              <a:gd name="connsiteX1-19" fmla="*/ 12192000 w 12192000"/>
              <a:gd name="connsiteY1-20" fmla="*/ 0 h 688865"/>
              <a:gd name="connsiteX2-21" fmla="*/ 12192000 w 12192000"/>
              <a:gd name="connsiteY2-22" fmla="*/ 393381 h 688865"/>
              <a:gd name="connsiteX3-23" fmla="*/ 8583351 w 12192000"/>
              <a:gd name="connsiteY3-24" fmla="*/ 417765 h 688865"/>
              <a:gd name="connsiteX4-25" fmla="*/ 8396738 w 12192000"/>
              <a:gd name="connsiteY4-26" fmla="*/ 682769 h 688865"/>
              <a:gd name="connsiteX5-27" fmla="*/ 3837985 w 12192000"/>
              <a:gd name="connsiteY5-28" fmla="*/ 688865 h 688865"/>
              <a:gd name="connsiteX6-29" fmla="*/ 3651372 w 12192000"/>
              <a:gd name="connsiteY6-30" fmla="*/ 393381 h 688865"/>
              <a:gd name="connsiteX7-31" fmla="*/ 0 w 12192000"/>
              <a:gd name="connsiteY7-32" fmla="*/ 393381 h 688865"/>
              <a:gd name="connsiteX8-33" fmla="*/ 0 w 12192000"/>
              <a:gd name="connsiteY8-34" fmla="*/ 0 h 68886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12192000" h="688865">
                <a:moveTo>
                  <a:pt x="0" y="0"/>
                </a:moveTo>
                <a:lnTo>
                  <a:pt x="12192000" y="0"/>
                </a:lnTo>
                <a:lnTo>
                  <a:pt x="12192000" y="393381"/>
                </a:lnTo>
                <a:lnTo>
                  <a:pt x="8583351" y="417765"/>
                </a:lnTo>
                <a:lnTo>
                  <a:pt x="8396738" y="682769"/>
                </a:lnTo>
                <a:lnTo>
                  <a:pt x="3837985" y="688865"/>
                </a:lnTo>
                <a:lnTo>
                  <a:pt x="3651372" y="393381"/>
                </a:lnTo>
                <a:lnTo>
                  <a:pt x="0" y="393381"/>
                </a:lnTo>
                <a:lnTo>
                  <a:pt x="0" y="0"/>
                </a:lnTo>
                <a:close/>
              </a:path>
            </a:pathLst>
          </a:custGeom>
          <a:gradFill>
            <a:gsLst>
              <a:gs pos="0">
                <a:srgbClr val="050E20"/>
              </a:gs>
              <a:gs pos="52000">
                <a:srgbClr val="0C2350"/>
              </a:gs>
              <a:gs pos="100000">
                <a:srgbClr val="050E20"/>
              </a:gs>
            </a:gsLst>
            <a:path path="circle">
              <a:fillToRect l="100000" t="100000"/>
            </a:path>
          </a:gradFill>
          <a:ln>
            <a:gradFill>
              <a:gsLst>
                <a:gs pos="0">
                  <a:schemeClr val="accent2">
                    <a:alpha val="0"/>
                  </a:schemeClr>
                </a:gs>
                <a:gs pos="100000">
                  <a:srgbClr val="0091E4">
                    <a:alpha val="0"/>
                  </a:srgbClr>
                </a:gs>
                <a:gs pos="69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pic>
        <p:nvPicPr>
          <p:cNvPr id="22" name="图片 21" descr="图片包含 电脑, 灯光, 键盘, 黑暗&#10;&#10;描述已自动生成"/>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653616" y="570367"/>
            <a:ext cx="5354212" cy="228931"/>
          </a:xfrm>
          <a:prstGeom prst="rect">
            <a:avLst/>
          </a:prstGeom>
        </p:spPr>
      </p:pic>
      <p:grpSp>
        <p:nvGrpSpPr>
          <p:cNvPr id="23" name="组合 22"/>
          <p:cNvGrpSpPr/>
          <p:nvPr/>
        </p:nvGrpSpPr>
        <p:grpSpPr>
          <a:xfrm>
            <a:off x="1894963" y="525485"/>
            <a:ext cx="1456246" cy="79120"/>
            <a:chOff x="1894963" y="525485"/>
            <a:chExt cx="1456246" cy="79120"/>
          </a:xfrm>
        </p:grpSpPr>
        <p:grpSp>
          <p:nvGrpSpPr>
            <p:cNvPr id="26" name="组合 25"/>
            <p:cNvGrpSpPr/>
            <p:nvPr/>
          </p:nvGrpSpPr>
          <p:grpSpPr>
            <a:xfrm flipH="1">
              <a:off x="2808908" y="525485"/>
              <a:ext cx="542301" cy="79120"/>
              <a:chOff x="9154049" y="477977"/>
              <a:chExt cx="542301" cy="79120"/>
            </a:xfrm>
          </p:grpSpPr>
          <p:sp>
            <p:nvSpPr>
              <p:cNvPr id="39" name="等腰三角形 38"/>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等腰三角形 39"/>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等腰三角形 40"/>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等腰三角形 41"/>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等腰三角形 42"/>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7" name="组合 26"/>
            <p:cNvGrpSpPr/>
            <p:nvPr/>
          </p:nvGrpSpPr>
          <p:grpSpPr>
            <a:xfrm flipH="1">
              <a:off x="2349313" y="525485"/>
              <a:ext cx="542301" cy="79120"/>
              <a:chOff x="9154049" y="477977"/>
              <a:chExt cx="542301" cy="79120"/>
            </a:xfrm>
          </p:grpSpPr>
          <p:sp>
            <p:nvSpPr>
              <p:cNvPr id="34" name="等腰三角形 33"/>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等腰三角形 34"/>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等腰三角形 35"/>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等腰三角形 36"/>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等腰三角形 37"/>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8" name="组合 27"/>
            <p:cNvGrpSpPr/>
            <p:nvPr/>
          </p:nvGrpSpPr>
          <p:grpSpPr>
            <a:xfrm flipH="1">
              <a:off x="1894963" y="525485"/>
              <a:ext cx="542301" cy="79120"/>
              <a:chOff x="9154049" y="477977"/>
              <a:chExt cx="542301" cy="79120"/>
            </a:xfrm>
          </p:grpSpPr>
          <p:sp>
            <p:nvSpPr>
              <p:cNvPr id="29" name="等腰三角形 28"/>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 name="等腰三角形 30"/>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等腰三角形 31"/>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等腰三角形 32"/>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44" name="组合 43"/>
          <p:cNvGrpSpPr/>
          <p:nvPr/>
        </p:nvGrpSpPr>
        <p:grpSpPr>
          <a:xfrm flipH="1">
            <a:off x="8771009" y="525485"/>
            <a:ext cx="1456246" cy="79120"/>
            <a:chOff x="1894963" y="525485"/>
            <a:chExt cx="1456246" cy="79120"/>
          </a:xfrm>
        </p:grpSpPr>
        <p:grpSp>
          <p:nvGrpSpPr>
            <p:cNvPr id="45" name="组合 44"/>
            <p:cNvGrpSpPr/>
            <p:nvPr/>
          </p:nvGrpSpPr>
          <p:grpSpPr>
            <a:xfrm flipH="1">
              <a:off x="2808908" y="525485"/>
              <a:ext cx="542301" cy="79120"/>
              <a:chOff x="9154049" y="477977"/>
              <a:chExt cx="542301" cy="79120"/>
            </a:xfrm>
          </p:grpSpPr>
          <p:sp>
            <p:nvSpPr>
              <p:cNvPr id="58" name="等腰三角形 57"/>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等腰三角形 58"/>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等腰三角形 60"/>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等腰三角形 62"/>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等腰三角形 63"/>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6" name="组合 45"/>
            <p:cNvGrpSpPr/>
            <p:nvPr/>
          </p:nvGrpSpPr>
          <p:grpSpPr>
            <a:xfrm flipH="1">
              <a:off x="2349313" y="525485"/>
              <a:ext cx="542301" cy="79120"/>
              <a:chOff x="9154049" y="477977"/>
              <a:chExt cx="542301" cy="79120"/>
            </a:xfrm>
          </p:grpSpPr>
          <p:sp>
            <p:nvSpPr>
              <p:cNvPr id="53" name="等腰三角形 52"/>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等腰三角形 53"/>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等腰三角形 54"/>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等腰三角形 55"/>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等腰三角形 56"/>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7" name="组合 46"/>
            <p:cNvGrpSpPr/>
            <p:nvPr/>
          </p:nvGrpSpPr>
          <p:grpSpPr>
            <a:xfrm flipH="1">
              <a:off x="1894963" y="525485"/>
              <a:ext cx="542301" cy="79120"/>
              <a:chOff x="9154049" y="477977"/>
              <a:chExt cx="542301" cy="79120"/>
            </a:xfrm>
          </p:grpSpPr>
          <p:sp>
            <p:nvSpPr>
              <p:cNvPr id="48" name="等腰三角形 47"/>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等腰三角形 48"/>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等腰三角形 49"/>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等腰三角形 50"/>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等腰三角形 51"/>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图片 71" descr="黑暗中的灯光&#10;&#10;中度可信度描述已自动生成"/>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rot="16492653">
            <a:off x="8192425" y="-1423368"/>
            <a:ext cx="586633" cy="6858000"/>
          </a:xfrm>
          <a:custGeom>
            <a:avLst/>
            <a:gdLst>
              <a:gd name="connsiteX0" fmla="*/ 586633 w 586633"/>
              <a:gd name="connsiteY0" fmla="*/ 0 h 6858000"/>
              <a:gd name="connsiteX1" fmla="*/ 586633 w 586633"/>
              <a:gd name="connsiteY1" fmla="*/ 6858000 h 6858000"/>
              <a:gd name="connsiteX2" fmla="*/ 491969 w 586633"/>
              <a:gd name="connsiteY2" fmla="*/ 6858000 h 6858000"/>
              <a:gd name="connsiteX3" fmla="*/ 0 w 586633"/>
              <a:gd name="connsiteY3" fmla="*/ 1092889 h 6858000"/>
              <a:gd name="connsiteX4" fmla="*/ 0 w 586633"/>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633" h="6858000">
                <a:moveTo>
                  <a:pt x="586633" y="0"/>
                </a:moveTo>
                <a:lnTo>
                  <a:pt x="586633" y="6858000"/>
                </a:lnTo>
                <a:lnTo>
                  <a:pt x="491969" y="6858000"/>
                </a:lnTo>
                <a:lnTo>
                  <a:pt x="0" y="1092889"/>
                </a:lnTo>
                <a:lnTo>
                  <a:pt x="0" y="0"/>
                </a:lnTo>
                <a:close/>
              </a:path>
            </a:pathLst>
          </a:custGeom>
        </p:spPr>
      </p:pic>
      <p:sp>
        <p:nvSpPr>
          <p:cNvPr id="20" name="矩形: 剪去左右顶角 19"/>
          <p:cNvSpPr/>
          <p:nvPr/>
        </p:nvSpPr>
        <p:spPr>
          <a:xfrm>
            <a:off x="1943100" y="1841026"/>
            <a:ext cx="3304041" cy="3982797"/>
          </a:xfrm>
          <a:prstGeom prst="snip2SameRect">
            <a:avLst>
              <a:gd name="adj1" fmla="val 18870"/>
              <a:gd name="adj2" fmla="val 0"/>
            </a:avLst>
          </a:prstGeom>
          <a:gradFill>
            <a:gsLst>
              <a:gs pos="0">
                <a:schemeClr val="accent2"/>
              </a:gs>
              <a:gs pos="100000">
                <a:schemeClr val="accent1"/>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2" name="任意多边形: 形状 31"/>
          <p:cNvSpPr/>
          <p:nvPr/>
        </p:nvSpPr>
        <p:spPr>
          <a:xfrm>
            <a:off x="1943100" y="2012368"/>
            <a:ext cx="9038808" cy="4202538"/>
          </a:xfrm>
          <a:custGeom>
            <a:avLst/>
            <a:gdLst>
              <a:gd name="connsiteX0" fmla="*/ 2470030 w 9464040"/>
              <a:gd name="connsiteY0" fmla="*/ 0 h 4663440"/>
              <a:gd name="connsiteX1" fmla="*/ 9464040 w 9464040"/>
              <a:gd name="connsiteY1" fmla="*/ 0 h 4663440"/>
              <a:gd name="connsiteX2" fmla="*/ 9464040 w 9464040"/>
              <a:gd name="connsiteY2" fmla="*/ 3960323 h 4663440"/>
              <a:gd name="connsiteX3" fmla="*/ 8908874 w 9464040"/>
              <a:gd name="connsiteY3" fmla="*/ 4663440 h 4663440"/>
              <a:gd name="connsiteX4" fmla="*/ 0 w 9464040"/>
              <a:gd name="connsiteY4" fmla="*/ 4663440 h 4663440"/>
              <a:gd name="connsiteX5" fmla="*/ 0 w 9464040"/>
              <a:gd name="connsiteY5" fmla="*/ 3822065 h 4663440"/>
              <a:gd name="connsiteX6" fmla="*/ 1729740 w 9464040"/>
              <a:gd name="connsiteY6" fmla="*/ 1371600 h 4663440"/>
              <a:gd name="connsiteX7" fmla="*/ 1758234 w 9464040"/>
              <a:gd name="connsiteY7" fmla="*/ 1010685 h 4663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64040" h="4663440">
                <a:moveTo>
                  <a:pt x="2470030" y="0"/>
                </a:moveTo>
                <a:lnTo>
                  <a:pt x="9464040" y="0"/>
                </a:lnTo>
                <a:lnTo>
                  <a:pt x="9464040" y="3960323"/>
                </a:lnTo>
                <a:lnTo>
                  <a:pt x="8908874" y="4663440"/>
                </a:lnTo>
                <a:lnTo>
                  <a:pt x="0" y="4663440"/>
                </a:lnTo>
                <a:lnTo>
                  <a:pt x="0" y="3822065"/>
                </a:lnTo>
                <a:lnTo>
                  <a:pt x="1729740" y="1371600"/>
                </a:lnTo>
                <a:lnTo>
                  <a:pt x="1758234" y="1010685"/>
                </a:lnTo>
                <a:close/>
              </a:path>
            </a:pathLst>
          </a:custGeom>
          <a:pattFill prst="lgGrid">
            <a:fgClr>
              <a:schemeClr val="accent1">
                <a:lumMod val="50000"/>
              </a:schemeClr>
            </a:fgClr>
            <a:bgClr>
              <a:srgbClr val="0C224F"/>
            </a:bgClr>
          </a:patt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34" name="任意多边形: 形状 33"/>
          <p:cNvSpPr/>
          <p:nvPr/>
        </p:nvSpPr>
        <p:spPr>
          <a:xfrm>
            <a:off x="9705413" y="5245987"/>
            <a:ext cx="1283774" cy="968918"/>
          </a:xfrm>
          <a:custGeom>
            <a:avLst/>
            <a:gdLst>
              <a:gd name="connsiteX0" fmla="*/ 1339358 w 1344169"/>
              <a:gd name="connsiteY0" fmla="*/ 0 h 1075182"/>
              <a:gd name="connsiteX1" fmla="*/ 1344169 w 1344169"/>
              <a:gd name="connsiteY1" fmla="*/ 354330 h 1075182"/>
              <a:gd name="connsiteX2" fmla="*/ 784667 w 1344169"/>
              <a:gd name="connsiteY2" fmla="*/ 1075182 h 1075182"/>
              <a:gd name="connsiteX3" fmla="*/ 599679 w 1344169"/>
              <a:gd name="connsiteY3" fmla="*/ 1075182 h 1075182"/>
              <a:gd name="connsiteX4" fmla="*/ 511995 w 1344169"/>
              <a:gd name="connsiteY4" fmla="*/ 1075182 h 1075182"/>
              <a:gd name="connsiteX5" fmla="*/ 0 w 1344169"/>
              <a:gd name="connsiteY5" fmla="*/ 1075182 h 1075182"/>
              <a:gd name="connsiteX6" fmla="*/ 106587 w 1344169"/>
              <a:gd name="connsiteY6" fmla="*/ 956213 h 1075182"/>
              <a:gd name="connsiteX7" fmla="*/ 509522 w 1344169"/>
              <a:gd name="connsiteY7" fmla="*/ 956213 h 1075182"/>
              <a:gd name="connsiteX8" fmla="*/ 548301 w 1344169"/>
              <a:gd name="connsiteY8" fmla="*/ 892109 h 1075182"/>
              <a:gd name="connsiteX9" fmla="*/ 649715 w 1344169"/>
              <a:gd name="connsiteY9" fmla="*/ 892109 h 1075182"/>
              <a:gd name="connsiteX10" fmla="*/ 690847 w 1344169"/>
              <a:gd name="connsiteY10" fmla="*/ 837431 h 1075182"/>
              <a:gd name="connsiteX11" fmla="*/ 769385 w 1344169"/>
              <a:gd name="connsiteY11" fmla="*/ 856999 h 1075182"/>
              <a:gd name="connsiteX12" fmla="*/ 1291708 w 1344169"/>
              <a:gd name="connsiteY12" fmla="*/ 175651 h 1075182"/>
              <a:gd name="connsiteX13" fmla="*/ 1270094 w 1344169"/>
              <a:gd name="connsiteY13" fmla="*/ 91144 h 1075182"/>
              <a:gd name="connsiteX14" fmla="*/ 1339358 w 1344169"/>
              <a:gd name="connsiteY14" fmla="*/ 0 h 1075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44169" h="1075182">
                <a:moveTo>
                  <a:pt x="1339358" y="0"/>
                </a:moveTo>
                <a:cubicBezTo>
                  <a:pt x="1340962" y="118110"/>
                  <a:pt x="1342565" y="236220"/>
                  <a:pt x="1344169" y="354330"/>
                </a:cubicBezTo>
                <a:lnTo>
                  <a:pt x="784667" y="1075182"/>
                </a:lnTo>
                <a:lnTo>
                  <a:pt x="599679" y="1075182"/>
                </a:lnTo>
                <a:lnTo>
                  <a:pt x="511995" y="1075182"/>
                </a:lnTo>
                <a:lnTo>
                  <a:pt x="0" y="1075182"/>
                </a:lnTo>
                <a:lnTo>
                  <a:pt x="106587" y="956213"/>
                </a:lnTo>
                <a:lnTo>
                  <a:pt x="509522" y="956213"/>
                </a:lnTo>
                <a:lnTo>
                  <a:pt x="548301" y="892109"/>
                </a:lnTo>
                <a:lnTo>
                  <a:pt x="649715" y="892109"/>
                </a:lnTo>
                <a:lnTo>
                  <a:pt x="690847" y="837431"/>
                </a:lnTo>
                <a:lnTo>
                  <a:pt x="769385" y="856999"/>
                </a:lnTo>
                <a:lnTo>
                  <a:pt x="1291708" y="175651"/>
                </a:lnTo>
                <a:lnTo>
                  <a:pt x="1270094" y="91144"/>
                </a:lnTo>
                <a:cubicBezTo>
                  <a:pt x="1300802" y="51238"/>
                  <a:pt x="1308650" y="39906"/>
                  <a:pt x="1339358" y="0"/>
                </a:cubicBezTo>
                <a:close/>
              </a:path>
            </a:pathLst>
          </a:custGeom>
          <a:gradFill flip="none" rotWithShape="1">
            <a:gsLst>
              <a:gs pos="0">
                <a:schemeClr val="accent2"/>
              </a:gs>
              <a:gs pos="100000">
                <a:schemeClr val="accent1"/>
              </a:gs>
            </a:gsLst>
            <a:lin ang="7200000" scaled="0"/>
            <a:tileRect/>
          </a:gradFill>
          <a:ln>
            <a:noFill/>
          </a:ln>
          <a:effectLst>
            <a:outerShdw blurRad="228600" dist="508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8" name="文本框 67"/>
          <p:cNvSpPr txBox="1"/>
          <p:nvPr/>
        </p:nvSpPr>
        <p:spPr>
          <a:xfrm>
            <a:off x="4375459" y="2981893"/>
            <a:ext cx="6439089" cy="1706880"/>
          </a:xfrm>
          <a:prstGeom prst="rect">
            <a:avLst/>
          </a:prstGeom>
          <a:noFill/>
        </p:spPr>
        <p:txBody>
          <a:bodyPr wrap="square" rtlCol="0">
            <a:spAutoFit/>
          </a:bodyPr>
          <a:lstStyle/>
          <a:p>
            <a:pPr>
              <a:lnSpc>
                <a:spcPct val="125000"/>
              </a:lnSpc>
            </a:pPr>
            <a:r>
              <a:rPr lang="zh-CN" altLang="en-US" sz="1400" dirty="0">
                <a:gradFill>
                  <a:gsLst>
                    <a:gs pos="0">
                      <a:schemeClr val="accent2"/>
                    </a:gs>
                    <a:gs pos="100000">
                      <a:schemeClr val="accent2"/>
                    </a:gs>
                  </a:gsLst>
                  <a:lin ang="0" scaled="0"/>
                </a:gradFill>
              </a:rPr>
              <a:t>人工智慧是電腦科學的一個分支，它企圖瞭解智能的實質，並生產出一種新的能以人類智能相似的方式做出反應的智能機器，該領域的研究包括機器人、語言識別、圖像識別、自然語言處理和專家系統等。人工智慧從誕生以來，理論和技術日益成熟，應用領域也不斷擴大，可以設想，未來人工智慧帶來的科技產品，將會是人類智慧的“容器”。人工智慧可以對人的意識、思維的資訊過程的模擬。人工智慧不是人的智能，但能像人那樣思考、也可能超過人的智能</a:t>
            </a:r>
            <a:endParaRPr lang="zh-CN" altLang="en-US" sz="1400" dirty="0">
              <a:gradFill>
                <a:gsLst>
                  <a:gs pos="0">
                    <a:schemeClr val="accent2"/>
                  </a:gs>
                  <a:gs pos="100000">
                    <a:schemeClr val="accent2"/>
                  </a:gs>
                </a:gsLst>
                <a:lin ang="0" scaled="0"/>
              </a:gradFill>
            </a:endParaRPr>
          </a:p>
        </p:txBody>
      </p:sp>
      <p:sp>
        <p:nvSpPr>
          <p:cNvPr id="69" name="文本框 68"/>
          <p:cNvSpPr txBox="1"/>
          <p:nvPr/>
        </p:nvSpPr>
        <p:spPr>
          <a:xfrm>
            <a:off x="4375459" y="2367737"/>
            <a:ext cx="3549650" cy="460375"/>
          </a:xfrm>
          <a:prstGeom prst="rect">
            <a:avLst/>
          </a:prstGeom>
          <a:noFill/>
        </p:spPr>
        <p:txBody>
          <a:bodyPr wrap="none" rtlCol="0">
            <a:spAutoFit/>
          </a:bodyPr>
          <a:lstStyle/>
          <a:p>
            <a:r>
              <a:rPr lang="zh-CN" altLang="en-US" sz="2400" b="1" dirty="0">
                <a:gradFill>
                  <a:gsLst>
                    <a:gs pos="0">
                      <a:schemeClr val="accent2"/>
                    </a:gs>
                    <a:gs pos="100000">
                      <a:schemeClr val="accent1"/>
                    </a:gs>
                  </a:gsLst>
                  <a:lin ang="0" scaled="0"/>
                </a:gradFill>
                <a:latin typeface="+mj-ea"/>
                <a:ea typeface="+mj-ea"/>
              </a:rPr>
              <a:t>人工智慧</a:t>
            </a:r>
            <a:r>
              <a:rPr lang="zh-CN" altLang="en-US" sz="1400" b="1" dirty="0">
                <a:gradFill>
                  <a:gsLst>
                    <a:gs pos="0">
                      <a:schemeClr val="accent2"/>
                    </a:gs>
                    <a:gs pos="100000">
                      <a:schemeClr val="accent1"/>
                    </a:gs>
                  </a:gsLst>
                  <a:lin ang="0" scaled="0"/>
                </a:gradFill>
                <a:latin typeface="+mj-ea"/>
                <a:ea typeface="+mj-ea"/>
              </a:rPr>
              <a:t>（</a:t>
            </a:r>
            <a:r>
              <a:rPr lang="en-US" altLang="zh-CN" sz="1400" b="1" dirty="0">
                <a:gradFill>
                  <a:gsLst>
                    <a:gs pos="0">
                      <a:schemeClr val="accent2"/>
                    </a:gs>
                    <a:gs pos="100000">
                      <a:schemeClr val="accent1"/>
                    </a:gs>
                  </a:gsLst>
                  <a:lin ang="0" scaled="0"/>
                </a:gradFill>
                <a:latin typeface="+mj-ea"/>
                <a:ea typeface="+mj-ea"/>
              </a:rPr>
              <a:t>Artificial Intelligence</a:t>
            </a:r>
            <a:r>
              <a:rPr lang="zh-CN" altLang="en-US" sz="1400" b="1" dirty="0">
                <a:gradFill>
                  <a:gsLst>
                    <a:gs pos="0">
                      <a:schemeClr val="accent2"/>
                    </a:gs>
                    <a:gs pos="100000">
                      <a:schemeClr val="accent1"/>
                    </a:gs>
                  </a:gsLst>
                  <a:lin ang="0" scaled="0"/>
                </a:gradFill>
                <a:latin typeface="+mj-ea"/>
                <a:ea typeface="+mj-ea"/>
              </a:rPr>
              <a:t>）</a:t>
            </a:r>
            <a:endParaRPr lang="zh-CN" altLang="en-US" b="1" dirty="0">
              <a:gradFill>
                <a:gsLst>
                  <a:gs pos="0">
                    <a:schemeClr val="accent2"/>
                  </a:gs>
                  <a:gs pos="100000">
                    <a:schemeClr val="accent1"/>
                  </a:gs>
                </a:gsLst>
                <a:lin ang="0" scaled="0"/>
              </a:gradFill>
              <a:latin typeface="+mj-ea"/>
              <a:ea typeface="+mj-ea"/>
            </a:endParaRPr>
          </a:p>
        </p:txBody>
      </p:sp>
      <p:pic>
        <p:nvPicPr>
          <p:cNvPr id="74" name="图片 73"/>
          <p:cNvPicPr>
            <a:picLocks noChangeAspect="1"/>
          </p:cNvPicPr>
          <p:nvPr/>
        </p:nvPicPr>
        <p:blipFill>
          <a:blip r:embed="rId2"/>
          <a:stretch>
            <a:fillRect/>
          </a:stretch>
        </p:blipFill>
        <p:spPr>
          <a:xfrm>
            <a:off x="2847609" y="5630662"/>
            <a:ext cx="6889077" cy="682811"/>
          </a:xfrm>
          <a:prstGeom prst="rect">
            <a:avLst/>
          </a:prstGeom>
        </p:spPr>
      </p:pic>
      <p:grpSp>
        <p:nvGrpSpPr>
          <p:cNvPr id="236" name="组合 235"/>
          <p:cNvGrpSpPr/>
          <p:nvPr/>
        </p:nvGrpSpPr>
        <p:grpSpPr>
          <a:xfrm>
            <a:off x="4469411" y="5091991"/>
            <a:ext cx="853150" cy="855420"/>
            <a:chOff x="2222500" y="4846650"/>
            <a:chExt cx="596901" cy="598490"/>
          </a:xfrm>
          <a:solidFill>
            <a:schemeClr val="accent1"/>
          </a:solidFill>
        </p:grpSpPr>
        <p:sp>
          <p:nvSpPr>
            <p:cNvPr id="237" name="Freeform 268"/>
            <p:cNvSpPr>
              <a:spLocks noEditPoints="1"/>
            </p:cNvSpPr>
            <p:nvPr/>
          </p:nvSpPr>
          <p:spPr bwMode="auto">
            <a:xfrm>
              <a:off x="2328863" y="4954601"/>
              <a:ext cx="387350" cy="387351"/>
            </a:xfrm>
            <a:custGeom>
              <a:avLst/>
              <a:gdLst>
                <a:gd name="T0" fmla="*/ 54 w 109"/>
                <a:gd name="T1" fmla="*/ 109 h 109"/>
                <a:gd name="T2" fmla="*/ 0 w 109"/>
                <a:gd name="T3" fmla="*/ 54 h 109"/>
                <a:gd name="T4" fmla="*/ 54 w 109"/>
                <a:gd name="T5" fmla="*/ 0 h 109"/>
                <a:gd name="T6" fmla="*/ 109 w 109"/>
                <a:gd name="T7" fmla="*/ 54 h 109"/>
                <a:gd name="T8" fmla="*/ 54 w 109"/>
                <a:gd name="T9" fmla="*/ 109 h 109"/>
                <a:gd name="T10" fmla="*/ 54 w 109"/>
                <a:gd name="T11" fmla="*/ 7 h 109"/>
                <a:gd name="T12" fmla="*/ 7 w 109"/>
                <a:gd name="T13" fmla="*/ 54 h 109"/>
                <a:gd name="T14" fmla="*/ 54 w 109"/>
                <a:gd name="T15" fmla="*/ 102 h 109"/>
                <a:gd name="T16" fmla="*/ 102 w 109"/>
                <a:gd name="T17" fmla="*/ 54 h 109"/>
                <a:gd name="T18" fmla="*/ 54 w 109"/>
                <a:gd name="T19" fmla="*/ 7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109">
                  <a:moveTo>
                    <a:pt x="54" y="109"/>
                  </a:moveTo>
                  <a:cubicBezTo>
                    <a:pt x="24" y="109"/>
                    <a:pt x="0" y="84"/>
                    <a:pt x="0" y="54"/>
                  </a:cubicBezTo>
                  <a:cubicBezTo>
                    <a:pt x="0" y="24"/>
                    <a:pt x="24" y="0"/>
                    <a:pt x="54" y="0"/>
                  </a:cubicBezTo>
                  <a:cubicBezTo>
                    <a:pt x="84" y="0"/>
                    <a:pt x="109" y="24"/>
                    <a:pt x="109" y="54"/>
                  </a:cubicBezTo>
                  <a:cubicBezTo>
                    <a:pt x="109" y="84"/>
                    <a:pt x="84" y="109"/>
                    <a:pt x="54" y="109"/>
                  </a:cubicBezTo>
                  <a:moveTo>
                    <a:pt x="54" y="7"/>
                  </a:moveTo>
                  <a:cubicBezTo>
                    <a:pt x="28" y="7"/>
                    <a:pt x="7" y="28"/>
                    <a:pt x="7" y="54"/>
                  </a:cubicBezTo>
                  <a:cubicBezTo>
                    <a:pt x="7" y="81"/>
                    <a:pt x="28" y="102"/>
                    <a:pt x="54" y="102"/>
                  </a:cubicBezTo>
                  <a:cubicBezTo>
                    <a:pt x="81" y="102"/>
                    <a:pt x="102" y="81"/>
                    <a:pt x="102" y="54"/>
                  </a:cubicBezTo>
                  <a:cubicBezTo>
                    <a:pt x="102" y="28"/>
                    <a:pt x="81" y="7"/>
                    <a:pt x="54" y="7"/>
                  </a:cubicBezTo>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238" name="Rectangle 269"/>
            <p:cNvSpPr>
              <a:spLocks noChangeArrowheads="1"/>
            </p:cNvSpPr>
            <p:nvPr/>
          </p:nvSpPr>
          <p:spPr bwMode="auto">
            <a:xfrm>
              <a:off x="2509838" y="4846650"/>
              <a:ext cx="25400" cy="682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39" name="Rectangle 270"/>
            <p:cNvSpPr>
              <a:spLocks noChangeArrowheads="1"/>
            </p:cNvSpPr>
            <p:nvPr/>
          </p:nvSpPr>
          <p:spPr bwMode="auto">
            <a:xfrm>
              <a:off x="2509838" y="5380052"/>
              <a:ext cx="25400" cy="650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40" name="Rectangle 271"/>
            <p:cNvSpPr>
              <a:spLocks noChangeArrowheads="1"/>
            </p:cNvSpPr>
            <p:nvPr/>
          </p:nvSpPr>
          <p:spPr bwMode="auto">
            <a:xfrm>
              <a:off x="2755900" y="5135576"/>
              <a:ext cx="63500" cy="2381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41" name="Rectangle 272"/>
            <p:cNvSpPr>
              <a:spLocks noChangeArrowheads="1"/>
            </p:cNvSpPr>
            <p:nvPr/>
          </p:nvSpPr>
          <p:spPr bwMode="auto">
            <a:xfrm>
              <a:off x="2222500" y="5135576"/>
              <a:ext cx="68263" cy="23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42" name="Freeform 273"/>
            <p:cNvSpPr/>
            <p:nvPr/>
          </p:nvSpPr>
          <p:spPr bwMode="auto">
            <a:xfrm>
              <a:off x="2457450" y="4851413"/>
              <a:ext cx="38100" cy="69850"/>
            </a:xfrm>
            <a:custGeom>
              <a:avLst/>
              <a:gdLst>
                <a:gd name="T0" fmla="*/ 24 w 24"/>
                <a:gd name="T1" fmla="*/ 40 h 44"/>
                <a:gd name="T2" fmla="*/ 7 w 24"/>
                <a:gd name="T3" fmla="*/ 44 h 44"/>
                <a:gd name="T4" fmla="*/ 0 w 24"/>
                <a:gd name="T5" fmla="*/ 2 h 44"/>
                <a:gd name="T6" fmla="*/ 15 w 24"/>
                <a:gd name="T7" fmla="*/ 0 h 44"/>
                <a:gd name="T8" fmla="*/ 24 w 24"/>
                <a:gd name="T9" fmla="*/ 40 h 44"/>
              </a:gdLst>
              <a:ahLst/>
              <a:cxnLst>
                <a:cxn ang="0">
                  <a:pos x="T0" y="T1"/>
                </a:cxn>
                <a:cxn ang="0">
                  <a:pos x="T2" y="T3"/>
                </a:cxn>
                <a:cxn ang="0">
                  <a:pos x="T4" y="T5"/>
                </a:cxn>
                <a:cxn ang="0">
                  <a:pos x="T6" y="T7"/>
                </a:cxn>
                <a:cxn ang="0">
                  <a:pos x="T8" y="T9"/>
                </a:cxn>
              </a:cxnLst>
              <a:rect l="0" t="0" r="r" b="b"/>
              <a:pathLst>
                <a:path w="24" h="44">
                  <a:moveTo>
                    <a:pt x="24" y="40"/>
                  </a:moveTo>
                  <a:lnTo>
                    <a:pt x="7" y="44"/>
                  </a:lnTo>
                  <a:lnTo>
                    <a:pt x="0" y="2"/>
                  </a:lnTo>
                  <a:lnTo>
                    <a:pt x="15" y="0"/>
                  </a:lnTo>
                  <a:lnTo>
                    <a:pt x="24" y="4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3" name="Freeform 274"/>
            <p:cNvSpPr/>
            <p:nvPr/>
          </p:nvSpPr>
          <p:spPr bwMode="auto">
            <a:xfrm>
              <a:off x="2549525" y="5373702"/>
              <a:ext cx="39688" cy="71438"/>
            </a:xfrm>
            <a:custGeom>
              <a:avLst/>
              <a:gdLst>
                <a:gd name="T0" fmla="*/ 25 w 25"/>
                <a:gd name="T1" fmla="*/ 40 h 45"/>
                <a:gd name="T2" fmla="*/ 7 w 25"/>
                <a:gd name="T3" fmla="*/ 45 h 45"/>
                <a:gd name="T4" fmla="*/ 0 w 25"/>
                <a:gd name="T5" fmla="*/ 2 h 45"/>
                <a:gd name="T6" fmla="*/ 16 w 25"/>
                <a:gd name="T7" fmla="*/ 0 h 45"/>
                <a:gd name="T8" fmla="*/ 25 w 25"/>
                <a:gd name="T9" fmla="*/ 40 h 45"/>
              </a:gdLst>
              <a:ahLst/>
              <a:cxnLst>
                <a:cxn ang="0">
                  <a:pos x="T0" y="T1"/>
                </a:cxn>
                <a:cxn ang="0">
                  <a:pos x="T2" y="T3"/>
                </a:cxn>
                <a:cxn ang="0">
                  <a:pos x="T4" y="T5"/>
                </a:cxn>
                <a:cxn ang="0">
                  <a:pos x="T6" y="T7"/>
                </a:cxn>
                <a:cxn ang="0">
                  <a:pos x="T8" y="T9"/>
                </a:cxn>
              </a:cxnLst>
              <a:rect l="0" t="0" r="r" b="b"/>
              <a:pathLst>
                <a:path w="25" h="45">
                  <a:moveTo>
                    <a:pt x="25" y="40"/>
                  </a:moveTo>
                  <a:lnTo>
                    <a:pt x="7" y="45"/>
                  </a:lnTo>
                  <a:lnTo>
                    <a:pt x="0" y="2"/>
                  </a:lnTo>
                  <a:lnTo>
                    <a:pt x="16" y="0"/>
                  </a:lnTo>
                  <a:lnTo>
                    <a:pt x="25" y="4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4" name="Freeform 275"/>
            <p:cNvSpPr/>
            <p:nvPr/>
          </p:nvSpPr>
          <p:spPr bwMode="auto">
            <a:xfrm>
              <a:off x="2747963" y="5081601"/>
              <a:ext cx="71438" cy="39688"/>
            </a:xfrm>
            <a:custGeom>
              <a:avLst/>
              <a:gdLst>
                <a:gd name="T0" fmla="*/ 2 w 45"/>
                <a:gd name="T1" fmla="*/ 25 h 25"/>
                <a:gd name="T2" fmla="*/ 0 w 45"/>
                <a:gd name="T3" fmla="*/ 7 h 25"/>
                <a:gd name="T4" fmla="*/ 40 w 45"/>
                <a:gd name="T5" fmla="*/ 0 h 25"/>
                <a:gd name="T6" fmla="*/ 45 w 45"/>
                <a:gd name="T7" fmla="*/ 16 h 25"/>
                <a:gd name="T8" fmla="*/ 2 w 45"/>
                <a:gd name="T9" fmla="*/ 25 h 25"/>
              </a:gdLst>
              <a:ahLst/>
              <a:cxnLst>
                <a:cxn ang="0">
                  <a:pos x="T0" y="T1"/>
                </a:cxn>
                <a:cxn ang="0">
                  <a:pos x="T2" y="T3"/>
                </a:cxn>
                <a:cxn ang="0">
                  <a:pos x="T4" y="T5"/>
                </a:cxn>
                <a:cxn ang="0">
                  <a:pos x="T6" y="T7"/>
                </a:cxn>
                <a:cxn ang="0">
                  <a:pos x="T8" y="T9"/>
                </a:cxn>
              </a:cxnLst>
              <a:rect l="0" t="0" r="r" b="b"/>
              <a:pathLst>
                <a:path w="45" h="25">
                  <a:moveTo>
                    <a:pt x="2" y="25"/>
                  </a:moveTo>
                  <a:lnTo>
                    <a:pt x="0" y="7"/>
                  </a:lnTo>
                  <a:lnTo>
                    <a:pt x="40" y="0"/>
                  </a:lnTo>
                  <a:lnTo>
                    <a:pt x="45" y="16"/>
                  </a:lnTo>
                  <a:lnTo>
                    <a:pt x="2" y="25"/>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5" name="Freeform 276"/>
            <p:cNvSpPr/>
            <p:nvPr/>
          </p:nvSpPr>
          <p:spPr bwMode="auto">
            <a:xfrm>
              <a:off x="2225675" y="5173676"/>
              <a:ext cx="71438" cy="39688"/>
            </a:xfrm>
            <a:custGeom>
              <a:avLst/>
              <a:gdLst>
                <a:gd name="T0" fmla="*/ 3 w 45"/>
                <a:gd name="T1" fmla="*/ 25 h 25"/>
                <a:gd name="T2" fmla="*/ 0 w 45"/>
                <a:gd name="T3" fmla="*/ 7 h 25"/>
                <a:gd name="T4" fmla="*/ 41 w 45"/>
                <a:gd name="T5" fmla="*/ 0 h 25"/>
                <a:gd name="T6" fmla="*/ 45 w 45"/>
                <a:gd name="T7" fmla="*/ 16 h 25"/>
                <a:gd name="T8" fmla="*/ 3 w 45"/>
                <a:gd name="T9" fmla="*/ 25 h 25"/>
              </a:gdLst>
              <a:ahLst/>
              <a:cxnLst>
                <a:cxn ang="0">
                  <a:pos x="T0" y="T1"/>
                </a:cxn>
                <a:cxn ang="0">
                  <a:pos x="T2" y="T3"/>
                </a:cxn>
                <a:cxn ang="0">
                  <a:pos x="T4" y="T5"/>
                </a:cxn>
                <a:cxn ang="0">
                  <a:pos x="T6" y="T7"/>
                </a:cxn>
                <a:cxn ang="0">
                  <a:pos x="T8" y="T9"/>
                </a:cxn>
              </a:cxnLst>
              <a:rect l="0" t="0" r="r" b="b"/>
              <a:pathLst>
                <a:path w="45" h="25">
                  <a:moveTo>
                    <a:pt x="3" y="25"/>
                  </a:moveTo>
                  <a:lnTo>
                    <a:pt x="0" y="7"/>
                  </a:lnTo>
                  <a:lnTo>
                    <a:pt x="41" y="0"/>
                  </a:lnTo>
                  <a:lnTo>
                    <a:pt x="45" y="16"/>
                  </a:lnTo>
                  <a:lnTo>
                    <a:pt x="3" y="2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6" name="Freeform 277"/>
            <p:cNvSpPr/>
            <p:nvPr/>
          </p:nvSpPr>
          <p:spPr bwMode="auto">
            <a:xfrm>
              <a:off x="2408238" y="4860938"/>
              <a:ext cx="46038" cy="71438"/>
            </a:xfrm>
            <a:custGeom>
              <a:avLst/>
              <a:gdLst>
                <a:gd name="T0" fmla="*/ 29 w 29"/>
                <a:gd name="T1" fmla="*/ 41 h 45"/>
                <a:gd name="T2" fmla="*/ 13 w 29"/>
                <a:gd name="T3" fmla="*/ 45 h 45"/>
                <a:gd name="T4" fmla="*/ 0 w 29"/>
                <a:gd name="T5" fmla="*/ 7 h 45"/>
                <a:gd name="T6" fmla="*/ 15 w 29"/>
                <a:gd name="T7" fmla="*/ 0 h 45"/>
                <a:gd name="T8" fmla="*/ 29 w 29"/>
                <a:gd name="T9" fmla="*/ 41 h 45"/>
              </a:gdLst>
              <a:ahLst/>
              <a:cxnLst>
                <a:cxn ang="0">
                  <a:pos x="T0" y="T1"/>
                </a:cxn>
                <a:cxn ang="0">
                  <a:pos x="T2" y="T3"/>
                </a:cxn>
                <a:cxn ang="0">
                  <a:pos x="T4" y="T5"/>
                </a:cxn>
                <a:cxn ang="0">
                  <a:pos x="T6" y="T7"/>
                </a:cxn>
                <a:cxn ang="0">
                  <a:pos x="T8" y="T9"/>
                </a:cxn>
              </a:cxnLst>
              <a:rect l="0" t="0" r="r" b="b"/>
              <a:pathLst>
                <a:path w="29" h="45">
                  <a:moveTo>
                    <a:pt x="29" y="41"/>
                  </a:moveTo>
                  <a:lnTo>
                    <a:pt x="13" y="45"/>
                  </a:lnTo>
                  <a:lnTo>
                    <a:pt x="0" y="7"/>
                  </a:lnTo>
                  <a:lnTo>
                    <a:pt x="15" y="0"/>
                  </a:lnTo>
                  <a:lnTo>
                    <a:pt x="29" y="4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7" name="Freeform 278"/>
            <p:cNvSpPr/>
            <p:nvPr/>
          </p:nvSpPr>
          <p:spPr bwMode="auto">
            <a:xfrm>
              <a:off x="2589213" y="5359414"/>
              <a:ext cx="49213" cy="71438"/>
            </a:xfrm>
            <a:custGeom>
              <a:avLst/>
              <a:gdLst>
                <a:gd name="T0" fmla="*/ 31 w 31"/>
                <a:gd name="T1" fmla="*/ 40 h 45"/>
                <a:gd name="T2" fmla="*/ 15 w 31"/>
                <a:gd name="T3" fmla="*/ 45 h 45"/>
                <a:gd name="T4" fmla="*/ 0 w 31"/>
                <a:gd name="T5" fmla="*/ 7 h 45"/>
                <a:gd name="T6" fmla="*/ 15 w 31"/>
                <a:gd name="T7" fmla="*/ 0 h 45"/>
                <a:gd name="T8" fmla="*/ 31 w 31"/>
                <a:gd name="T9" fmla="*/ 40 h 45"/>
              </a:gdLst>
              <a:ahLst/>
              <a:cxnLst>
                <a:cxn ang="0">
                  <a:pos x="T0" y="T1"/>
                </a:cxn>
                <a:cxn ang="0">
                  <a:pos x="T2" y="T3"/>
                </a:cxn>
                <a:cxn ang="0">
                  <a:pos x="T4" y="T5"/>
                </a:cxn>
                <a:cxn ang="0">
                  <a:pos x="T6" y="T7"/>
                </a:cxn>
                <a:cxn ang="0">
                  <a:pos x="T8" y="T9"/>
                </a:cxn>
              </a:cxnLst>
              <a:rect l="0" t="0" r="r" b="b"/>
              <a:pathLst>
                <a:path w="31" h="45">
                  <a:moveTo>
                    <a:pt x="31" y="40"/>
                  </a:moveTo>
                  <a:lnTo>
                    <a:pt x="15" y="45"/>
                  </a:lnTo>
                  <a:lnTo>
                    <a:pt x="0" y="7"/>
                  </a:lnTo>
                  <a:lnTo>
                    <a:pt x="15" y="0"/>
                  </a:lnTo>
                  <a:lnTo>
                    <a:pt x="31" y="4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8" name="Freeform 279"/>
            <p:cNvSpPr/>
            <p:nvPr/>
          </p:nvSpPr>
          <p:spPr bwMode="auto">
            <a:xfrm>
              <a:off x="2733675" y="5032388"/>
              <a:ext cx="71438" cy="46038"/>
            </a:xfrm>
            <a:custGeom>
              <a:avLst/>
              <a:gdLst>
                <a:gd name="T0" fmla="*/ 7 w 45"/>
                <a:gd name="T1" fmla="*/ 29 h 29"/>
                <a:gd name="T2" fmla="*/ 0 w 45"/>
                <a:gd name="T3" fmla="*/ 13 h 29"/>
                <a:gd name="T4" fmla="*/ 40 w 45"/>
                <a:gd name="T5" fmla="*/ 0 h 29"/>
                <a:gd name="T6" fmla="*/ 45 w 45"/>
                <a:gd name="T7" fmla="*/ 16 h 29"/>
                <a:gd name="T8" fmla="*/ 7 w 45"/>
                <a:gd name="T9" fmla="*/ 29 h 29"/>
              </a:gdLst>
              <a:ahLst/>
              <a:cxnLst>
                <a:cxn ang="0">
                  <a:pos x="T0" y="T1"/>
                </a:cxn>
                <a:cxn ang="0">
                  <a:pos x="T2" y="T3"/>
                </a:cxn>
                <a:cxn ang="0">
                  <a:pos x="T4" y="T5"/>
                </a:cxn>
                <a:cxn ang="0">
                  <a:pos x="T6" y="T7"/>
                </a:cxn>
                <a:cxn ang="0">
                  <a:pos x="T8" y="T9"/>
                </a:cxn>
              </a:cxnLst>
              <a:rect l="0" t="0" r="r" b="b"/>
              <a:pathLst>
                <a:path w="45" h="29">
                  <a:moveTo>
                    <a:pt x="7" y="29"/>
                  </a:moveTo>
                  <a:lnTo>
                    <a:pt x="0" y="13"/>
                  </a:lnTo>
                  <a:lnTo>
                    <a:pt x="40" y="0"/>
                  </a:lnTo>
                  <a:lnTo>
                    <a:pt x="45" y="16"/>
                  </a:lnTo>
                  <a:lnTo>
                    <a:pt x="7" y="29"/>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9" name="Freeform 280"/>
            <p:cNvSpPr/>
            <p:nvPr/>
          </p:nvSpPr>
          <p:spPr bwMode="auto">
            <a:xfrm>
              <a:off x="2236788" y="5213364"/>
              <a:ext cx="71438" cy="46038"/>
            </a:xfrm>
            <a:custGeom>
              <a:avLst/>
              <a:gdLst>
                <a:gd name="T0" fmla="*/ 7 w 45"/>
                <a:gd name="T1" fmla="*/ 29 h 29"/>
                <a:gd name="T2" fmla="*/ 0 w 45"/>
                <a:gd name="T3" fmla="*/ 13 h 29"/>
                <a:gd name="T4" fmla="*/ 40 w 45"/>
                <a:gd name="T5" fmla="*/ 0 h 29"/>
                <a:gd name="T6" fmla="*/ 45 w 45"/>
                <a:gd name="T7" fmla="*/ 16 h 29"/>
                <a:gd name="T8" fmla="*/ 7 w 45"/>
                <a:gd name="T9" fmla="*/ 29 h 29"/>
              </a:gdLst>
              <a:ahLst/>
              <a:cxnLst>
                <a:cxn ang="0">
                  <a:pos x="T0" y="T1"/>
                </a:cxn>
                <a:cxn ang="0">
                  <a:pos x="T2" y="T3"/>
                </a:cxn>
                <a:cxn ang="0">
                  <a:pos x="T4" y="T5"/>
                </a:cxn>
                <a:cxn ang="0">
                  <a:pos x="T6" y="T7"/>
                </a:cxn>
                <a:cxn ang="0">
                  <a:pos x="T8" y="T9"/>
                </a:cxn>
              </a:cxnLst>
              <a:rect l="0" t="0" r="r" b="b"/>
              <a:pathLst>
                <a:path w="45" h="29">
                  <a:moveTo>
                    <a:pt x="7" y="29"/>
                  </a:moveTo>
                  <a:lnTo>
                    <a:pt x="0" y="13"/>
                  </a:lnTo>
                  <a:lnTo>
                    <a:pt x="40" y="0"/>
                  </a:lnTo>
                  <a:lnTo>
                    <a:pt x="45" y="16"/>
                  </a:lnTo>
                  <a:lnTo>
                    <a:pt x="7" y="2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0" name="Freeform 281"/>
            <p:cNvSpPr/>
            <p:nvPr/>
          </p:nvSpPr>
          <p:spPr bwMode="auto">
            <a:xfrm>
              <a:off x="2360613" y="4883163"/>
              <a:ext cx="57150" cy="71438"/>
            </a:xfrm>
            <a:custGeom>
              <a:avLst/>
              <a:gdLst>
                <a:gd name="T0" fmla="*/ 36 w 36"/>
                <a:gd name="T1" fmla="*/ 36 h 45"/>
                <a:gd name="T2" fmla="*/ 21 w 36"/>
                <a:gd name="T3" fmla="*/ 45 h 45"/>
                <a:gd name="T4" fmla="*/ 0 w 36"/>
                <a:gd name="T5" fmla="*/ 9 h 45"/>
                <a:gd name="T6" fmla="*/ 16 w 36"/>
                <a:gd name="T7" fmla="*/ 0 h 45"/>
                <a:gd name="T8" fmla="*/ 36 w 36"/>
                <a:gd name="T9" fmla="*/ 36 h 45"/>
              </a:gdLst>
              <a:ahLst/>
              <a:cxnLst>
                <a:cxn ang="0">
                  <a:pos x="T0" y="T1"/>
                </a:cxn>
                <a:cxn ang="0">
                  <a:pos x="T2" y="T3"/>
                </a:cxn>
                <a:cxn ang="0">
                  <a:pos x="T4" y="T5"/>
                </a:cxn>
                <a:cxn ang="0">
                  <a:pos x="T6" y="T7"/>
                </a:cxn>
                <a:cxn ang="0">
                  <a:pos x="T8" y="T9"/>
                </a:cxn>
              </a:cxnLst>
              <a:rect l="0" t="0" r="r" b="b"/>
              <a:pathLst>
                <a:path w="36" h="45">
                  <a:moveTo>
                    <a:pt x="36" y="36"/>
                  </a:moveTo>
                  <a:lnTo>
                    <a:pt x="21" y="45"/>
                  </a:lnTo>
                  <a:lnTo>
                    <a:pt x="0" y="9"/>
                  </a:lnTo>
                  <a:lnTo>
                    <a:pt x="16" y="0"/>
                  </a:lnTo>
                  <a:lnTo>
                    <a:pt x="36" y="3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1" name="Freeform 282"/>
            <p:cNvSpPr/>
            <p:nvPr/>
          </p:nvSpPr>
          <p:spPr bwMode="auto">
            <a:xfrm>
              <a:off x="2627313" y="5341951"/>
              <a:ext cx="57150" cy="69850"/>
            </a:xfrm>
            <a:custGeom>
              <a:avLst/>
              <a:gdLst>
                <a:gd name="T0" fmla="*/ 36 w 36"/>
                <a:gd name="T1" fmla="*/ 35 h 44"/>
                <a:gd name="T2" fmla="*/ 20 w 36"/>
                <a:gd name="T3" fmla="*/ 44 h 44"/>
                <a:gd name="T4" fmla="*/ 0 w 36"/>
                <a:gd name="T5" fmla="*/ 9 h 44"/>
                <a:gd name="T6" fmla="*/ 14 w 36"/>
                <a:gd name="T7" fmla="*/ 0 h 44"/>
                <a:gd name="T8" fmla="*/ 36 w 36"/>
                <a:gd name="T9" fmla="*/ 35 h 44"/>
              </a:gdLst>
              <a:ahLst/>
              <a:cxnLst>
                <a:cxn ang="0">
                  <a:pos x="T0" y="T1"/>
                </a:cxn>
                <a:cxn ang="0">
                  <a:pos x="T2" y="T3"/>
                </a:cxn>
                <a:cxn ang="0">
                  <a:pos x="T4" y="T5"/>
                </a:cxn>
                <a:cxn ang="0">
                  <a:pos x="T6" y="T7"/>
                </a:cxn>
                <a:cxn ang="0">
                  <a:pos x="T8" y="T9"/>
                </a:cxn>
              </a:cxnLst>
              <a:rect l="0" t="0" r="r" b="b"/>
              <a:pathLst>
                <a:path w="36" h="44">
                  <a:moveTo>
                    <a:pt x="36" y="35"/>
                  </a:moveTo>
                  <a:lnTo>
                    <a:pt x="20" y="44"/>
                  </a:lnTo>
                  <a:lnTo>
                    <a:pt x="0" y="9"/>
                  </a:lnTo>
                  <a:lnTo>
                    <a:pt x="14" y="0"/>
                  </a:lnTo>
                  <a:lnTo>
                    <a:pt x="36" y="3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2" name="Freeform 283"/>
            <p:cNvSpPr/>
            <p:nvPr/>
          </p:nvSpPr>
          <p:spPr bwMode="auto">
            <a:xfrm>
              <a:off x="2716213" y="4986351"/>
              <a:ext cx="71438" cy="57150"/>
            </a:xfrm>
            <a:custGeom>
              <a:avLst/>
              <a:gdLst>
                <a:gd name="T0" fmla="*/ 9 w 45"/>
                <a:gd name="T1" fmla="*/ 36 h 36"/>
                <a:gd name="T2" fmla="*/ 0 w 45"/>
                <a:gd name="T3" fmla="*/ 20 h 36"/>
                <a:gd name="T4" fmla="*/ 36 w 45"/>
                <a:gd name="T5" fmla="*/ 0 h 36"/>
                <a:gd name="T6" fmla="*/ 45 w 45"/>
                <a:gd name="T7" fmla="*/ 15 h 36"/>
                <a:gd name="T8" fmla="*/ 9 w 45"/>
                <a:gd name="T9" fmla="*/ 36 h 36"/>
              </a:gdLst>
              <a:ahLst/>
              <a:cxnLst>
                <a:cxn ang="0">
                  <a:pos x="T0" y="T1"/>
                </a:cxn>
                <a:cxn ang="0">
                  <a:pos x="T2" y="T3"/>
                </a:cxn>
                <a:cxn ang="0">
                  <a:pos x="T4" y="T5"/>
                </a:cxn>
                <a:cxn ang="0">
                  <a:pos x="T6" y="T7"/>
                </a:cxn>
                <a:cxn ang="0">
                  <a:pos x="T8" y="T9"/>
                </a:cxn>
              </a:cxnLst>
              <a:rect l="0" t="0" r="r" b="b"/>
              <a:pathLst>
                <a:path w="45" h="36">
                  <a:moveTo>
                    <a:pt x="9" y="36"/>
                  </a:moveTo>
                  <a:lnTo>
                    <a:pt x="0" y="20"/>
                  </a:lnTo>
                  <a:lnTo>
                    <a:pt x="36" y="0"/>
                  </a:lnTo>
                  <a:lnTo>
                    <a:pt x="45" y="15"/>
                  </a:lnTo>
                  <a:lnTo>
                    <a:pt x="9" y="36"/>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3" name="Freeform 284"/>
            <p:cNvSpPr/>
            <p:nvPr/>
          </p:nvSpPr>
          <p:spPr bwMode="auto">
            <a:xfrm>
              <a:off x="2259013" y="5253051"/>
              <a:ext cx="69850" cy="52388"/>
            </a:xfrm>
            <a:custGeom>
              <a:avLst/>
              <a:gdLst>
                <a:gd name="T0" fmla="*/ 9 w 44"/>
                <a:gd name="T1" fmla="*/ 33 h 33"/>
                <a:gd name="T2" fmla="*/ 0 w 44"/>
                <a:gd name="T3" fmla="*/ 20 h 33"/>
                <a:gd name="T4" fmla="*/ 35 w 44"/>
                <a:gd name="T5" fmla="*/ 0 h 33"/>
                <a:gd name="T6" fmla="*/ 44 w 44"/>
                <a:gd name="T7" fmla="*/ 13 h 33"/>
                <a:gd name="T8" fmla="*/ 9 w 44"/>
                <a:gd name="T9" fmla="*/ 33 h 33"/>
              </a:gdLst>
              <a:ahLst/>
              <a:cxnLst>
                <a:cxn ang="0">
                  <a:pos x="T0" y="T1"/>
                </a:cxn>
                <a:cxn ang="0">
                  <a:pos x="T2" y="T3"/>
                </a:cxn>
                <a:cxn ang="0">
                  <a:pos x="T4" y="T5"/>
                </a:cxn>
                <a:cxn ang="0">
                  <a:pos x="T6" y="T7"/>
                </a:cxn>
                <a:cxn ang="0">
                  <a:pos x="T8" y="T9"/>
                </a:cxn>
              </a:cxnLst>
              <a:rect l="0" t="0" r="r" b="b"/>
              <a:pathLst>
                <a:path w="44" h="33">
                  <a:moveTo>
                    <a:pt x="9" y="33"/>
                  </a:moveTo>
                  <a:lnTo>
                    <a:pt x="0" y="20"/>
                  </a:lnTo>
                  <a:lnTo>
                    <a:pt x="35" y="0"/>
                  </a:lnTo>
                  <a:lnTo>
                    <a:pt x="44" y="13"/>
                  </a:lnTo>
                  <a:lnTo>
                    <a:pt x="9" y="3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4" name="Freeform 285"/>
            <p:cNvSpPr/>
            <p:nvPr/>
          </p:nvSpPr>
          <p:spPr bwMode="auto">
            <a:xfrm>
              <a:off x="2322513" y="4911738"/>
              <a:ext cx="60325" cy="66675"/>
            </a:xfrm>
            <a:custGeom>
              <a:avLst/>
              <a:gdLst>
                <a:gd name="T0" fmla="*/ 38 w 38"/>
                <a:gd name="T1" fmla="*/ 31 h 42"/>
                <a:gd name="T2" fmla="*/ 24 w 38"/>
                <a:gd name="T3" fmla="*/ 42 h 42"/>
                <a:gd name="T4" fmla="*/ 0 w 38"/>
                <a:gd name="T5" fmla="*/ 9 h 42"/>
                <a:gd name="T6" fmla="*/ 11 w 38"/>
                <a:gd name="T7" fmla="*/ 0 h 42"/>
                <a:gd name="T8" fmla="*/ 38 w 38"/>
                <a:gd name="T9" fmla="*/ 31 h 42"/>
              </a:gdLst>
              <a:ahLst/>
              <a:cxnLst>
                <a:cxn ang="0">
                  <a:pos x="T0" y="T1"/>
                </a:cxn>
                <a:cxn ang="0">
                  <a:pos x="T2" y="T3"/>
                </a:cxn>
                <a:cxn ang="0">
                  <a:pos x="T4" y="T5"/>
                </a:cxn>
                <a:cxn ang="0">
                  <a:pos x="T6" y="T7"/>
                </a:cxn>
                <a:cxn ang="0">
                  <a:pos x="T8" y="T9"/>
                </a:cxn>
              </a:cxnLst>
              <a:rect l="0" t="0" r="r" b="b"/>
              <a:pathLst>
                <a:path w="38" h="42">
                  <a:moveTo>
                    <a:pt x="38" y="31"/>
                  </a:moveTo>
                  <a:lnTo>
                    <a:pt x="24" y="42"/>
                  </a:lnTo>
                  <a:lnTo>
                    <a:pt x="0" y="9"/>
                  </a:lnTo>
                  <a:lnTo>
                    <a:pt x="11" y="0"/>
                  </a:lnTo>
                  <a:lnTo>
                    <a:pt x="38"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5" name="Freeform 286"/>
            <p:cNvSpPr/>
            <p:nvPr/>
          </p:nvSpPr>
          <p:spPr bwMode="auto">
            <a:xfrm>
              <a:off x="2659063" y="5316551"/>
              <a:ext cx="65088" cy="68263"/>
            </a:xfrm>
            <a:custGeom>
              <a:avLst/>
              <a:gdLst>
                <a:gd name="T0" fmla="*/ 41 w 41"/>
                <a:gd name="T1" fmla="*/ 31 h 43"/>
                <a:gd name="T2" fmla="*/ 27 w 41"/>
                <a:gd name="T3" fmla="*/ 43 h 43"/>
                <a:gd name="T4" fmla="*/ 0 w 41"/>
                <a:gd name="T5" fmla="*/ 11 h 43"/>
                <a:gd name="T6" fmla="*/ 14 w 41"/>
                <a:gd name="T7" fmla="*/ 0 h 43"/>
                <a:gd name="T8" fmla="*/ 41 w 41"/>
                <a:gd name="T9" fmla="*/ 31 h 43"/>
              </a:gdLst>
              <a:ahLst/>
              <a:cxnLst>
                <a:cxn ang="0">
                  <a:pos x="T0" y="T1"/>
                </a:cxn>
                <a:cxn ang="0">
                  <a:pos x="T2" y="T3"/>
                </a:cxn>
                <a:cxn ang="0">
                  <a:pos x="T4" y="T5"/>
                </a:cxn>
                <a:cxn ang="0">
                  <a:pos x="T6" y="T7"/>
                </a:cxn>
                <a:cxn ang="0">
                  <a:pos x="T8" y="T9"/>
                </a:cxn>
              </a:cxnLst>
              <a:rect l="0" t="0" r="r" b="b"/>
              <a:pathLst>
                <a:path w="41" h="43">
                  <a:moveTo>
                    <a:pt x="41" y="31"/>
                  </a:moveTo>
                  <a:lnTo>
                    <a:pt x="27" y="43"/>
                  </a:lnTo>
                  <a:lnTo>
                    <a:pt x="0" y="11"/>
                  </a:lnTo>
                  <a:lnTo>
                    <a:pt x="14" y="0"/>
                  </a:lnTo>
                  <a:lnTo>
                    <a:pt x="41"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6" name="Freeform 287"/>
            <p:cNvSpPr/>
            <p:nvPr/>
          </p:nvSpPr>
          <p:spPr bwMode="auto">
            <a:xfrm>
              <a:off x="2286000" y="5284801"/>
              <a:ext cx="68263" cy="63500"/>
            </a:xfrm>
            <a:custGeom>
              <a:avLst/>
              <a:gdLst>
                <a:gd name="T0" fmla="*/ 9 w 43"/>
                <a:gd name="T1" fmla="*/ 40 h 40"/>
                <a:gd name="T2" fmla="*/ 0 w 43"/>
                <a:gd name="T3" fmla="*/ 27 h 40"/>
                <a:gd name="T4" fmla="*/ 32 w 43"/>
                <a:gd name="T5" fmla="*/ 0 h 40"/>
                <a:gd name="T6" fmla="*/ 43 w 43"/>
                <a:gd name="T7" fmla="*/ 13 h 40"/>
                <a:gd name="T8" fmla="*/ 9 w 43"/>
                <a:gd name="T9" fmla="*/ 40 h 40"/>
              </a:gdLst>
              <a:ahLst/>
              <a:cxnLst>
                <a:cxn ang="0">
                  <a:pos x="T0" y="T1"/>
                </a:cxn>
                <a:cxn ang="0">
                  <a:pos x="T2" y="T3"/>
                </a:cxn>
                <a:cxn ang="0">
                  <a:pos x="T4" y="T5"/>
                </a:cxn>
                <a:cxn ang="0">
                  <a:pos x="T6" y="T7"/>
                </a:cxn>
                <a:cxn ang="0">
                  <a:pos x="T8" y="T9"/>
                </a:cxn>
              </a:cxnLst>
              <a:rect l="0" t="0" r="r" b="b"/>
              <a:pathLst>
                <a:path w="43" h="40">
                  <a:moveTo>
                    <a:pt x="9" y="40"/>
                  </a:moveTo>
                  <a:lnTo>
                    <a:pt x="0" y="27"/>
                  </a:lnTo>
                  <a:lnTo>
                    <a:pt x="32" y="0"/>
                  </a:lnTo>
                  <a:lnTo>
                    <a:pt x="43" y="13"/>
                  </a:lnTo>
                  <a:lnTo>
                    <a:pt x="9" y="4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7" name="Freeform 288"/>
            <p:cNvSpPr/>
            <p:nvPr/>
          </p:nvSpPr>
          <p:spPr bwMode="auto">
            <a:xfrm>
              <a:off x="2286000" y="4943488"/>
              <a:ext cx="68263" cy="63500"/>
            </a:xfrm>
            <a:custGeom>
              <a:avLst/>
              <a:gdLst>
                <a:gd name="T0" fmla="*/ 43 w 43"/>
                <a:gd name="T1" fmla="*/ 27 h 40"/>
                <a:gd name="T2" fmla="*/ 32 w 43"/>
                <a:gd name="T3" fmla="*/ 40 h 40"/>
                <a:gd name="T4" fmla="*/ 0 w 43"/>
                <a:gd name="T5" fmla="*/ 13 h 40"/>
                <a:gd name="T6" fmla="*/ 9 w 43"/>
                <a:gd name="T7" fmla="*/ 0 h 40"/>
                <a:gd name="T8" fmla="*/ 43 w 43"/>
                <a:gd name="T9" fmla="*/ 27 h 40"/>
              </a:gdLst>
              <a:ahLst/>
              <a:cxnLst>
                <a:cxn ang="0">
                  <a:pos x="T0" y="T1"/>
                </a:cxn>
                <a:cxn ang="0">
                  <a:pos x="T2" y="T3"/>
                </a:cxn>
                <a:cxn ang="0">
                  <a:pos x="T4" y="T5"/>
                </a:cxn>
                <a:cxn ang="0">
                  <a:pos x="T6" y="T7"/>
                </a:cxn>
                <a:cxn ang="0">
                  <a:pos x="T8" y="T9"/>
                </a:cxn>
              </a:cxnLst>
              <a:rect l="0" t="0" r="r" b="b"/>
              <a:pathLst>
                <a:path w="43" h="40">
                  <a:moveTo>
                    <a:pt x="43" y="27"/>
                  </a:moveTo>
                  <a:lnTo>
                    <a:pt x="32" y="40"/>
                  </a:lnTo>
                  <a:lnTo>
                    <a:pt x="0" y="13"/>
                  </a:lnTo>
                  <a:lnTo>
                    <a:pt x="9" y="0"/>
                  </a:lnTo>
                  <a:lnTo>
                    <a:pt x="43" y="2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8" name="Freeform 289"/>
            <p:cNvSpPr/>
            <p:nvPr/>
          </p:nvSpPr>
          <p:spPr bwMode="auto">
            <a:xfrm>
              <a:off x="2690813" y="5284801"/>
              <a:ext cx="68263" cy="63500"/>
            </a:xfrm>
            <a:custGeom>
              <a:avLst/>
              <a:gdLst>
                <a:gd name="T0" fmla="*/ 43 w 43"/>
                <a:gd name="T1" fmla="*/ 27 h 40"/>
                <a:gd name="T2" fmla="*/ 32 w 43"/>
                <a:gd name="T3" fmla="*/ 40 h 40"/>
                <a:gd name="T4" fmla="*/ 0 w 43"/>
                <a:gd name="T5" fmla="*/ 13 h 40"/>
                <a:gd name="T6" fmla="*/ 12 w 43"/>
                <a:gd name="T7" fmla="*/ 0 h 40"/>
                <a:gd name="T8" fmla="*/ 43 w 43"/>
                <a:gd name="T9" fmla="*/ 27 h 40"/>
              </a:gdLst>
              <a:ahLst/>
              <a:cxnLst>
                <a:cxn ang="0">
                  <a:pos x="T0" y="T1"/>
                </a:cxn>
                <a:cxn ang="0">
                  <a:pos x="T2" y="T3"/>
                </a:cxn>
                <a:cxn ang="0">
                  <a:pos x="T4" y="T5"/>
                </a:cxn>
                <a:cxn ang="0">
                  <a:pos x="T6" y="T7"/>
                </a:cxn>
                <a:cxn ang="0">
                  <a:pos x="T8" y="T9"/>
                </a:cxn>
              </a:cxnLst>
              <a:rect l="0" t="0" r="r" b="b"/>
              <a:pathLst>
                <a:path w="43" h="40">
                  <a:moveTo>
                    <a:pt x="43" y="27"/>
                  </a:moveTo>
                  <a:lnTo>
                    <a:pt x="32" y="40"/>
                  </a:lnTo>
                  <a:lnTo>
                    <a:pt x="0" y="13"/>
                  </a:lnTo>
                  <a:lnTo>
                    <a:pt x="12" y="0"/>
                  </a:lnTo>
                  <a:lnTo>
                    <a:pt x="43" y="2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9" name="Freeform 290"/>
            <p:cNvSpPr/>
            <p:nvPr/>
          </p:nvSpPr>
          <p:spPr bwMode="auto">
            <a:xfrm>
              <a:off x="2322513" y="5316551"/>
              <a:ext cx="60325" cy="68263"/>
            </a:xfrm>
            <a:custGeom>
              <a:avLst/>
              <a:gdLst>
                <a:gd name="T0" fmla="*/ 11 w 38"/>
                <a:gd name="T1" fmla="*/ 43 h 43"/>
                <a:gd name="T2" fmla="*/ 0 w 38"/>
                <a:gd name="T3" fmla="*/ 31 h 43"/>
                <a:gd name="T4" fmla="*/ 24 w 38"/>
                <a:gd name="T5" fmla="*/ 0 h 43"/>
                <a:gd name="T6" fmla="*/ 38 w 38"/>
                <a:gd name="T7" fmla="*/ 11 h 43"/>
                <a:gd name="T8" fmla="*/ 11 w 38"/>
                <a:gd name="T9" fmla="*/ 43 h 43"/>
              </a:gdLst>
              <a:ahLst/>
              <a:cxnLst>
                <a:cxn ang="0">
                  <a:pos x="T0" y="T1"/>
                </a:cxn>
                <a:cxn ang="0">
                  <a:pos x="T2" y="T3"/>
                </a:cxn>
                <a:cxn ang="0">
                  <a:pos x="T4" y="T5"/>
                </a:cxn>
                <a:cxn ang="0">
                  <a:pos x="T6" y="T7"/>
                </a:cxn>
                <a:cxn ang="0">
                  <a:pos x="T8" y="T9"/>
                </a:cxn>
              </a:cxnLst>
              <a:rect l="0" t="0" r="r" b="b"/>
              <a:pathLst>
                <a:path w="38" h="43">
                  <a:moveTo>
                    <a:pt x="11" y="43"/>
                  </a:moveTo>
                  <a:lnTo>
                    <a:pt x="0" y="31"/>
                  </a:lnTo>
                  <a:lnTo>
                    <a:pt x="24" y="0"/>
                  </a:lnTo>
                  <a:lnTo>
                    <a:pt x="38" y="11"/>
                  </a:lnTo>
                  <a:lnTo>
                    <a:pt x="11" y="4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0" name="Freeform 291"/>
            <p:cNvSpPr/>
            <p:nvPr/>
          </p:nvSpPr>
          <p:spPr bwMode="auto">
            <a:xfrm>
              <a:off x="2259013" y="4986351"/>
              <a:ext cx="69850" cy="57150"/>
            </a:xfrm>
            <a:custGeom>
              <a:avLst/>
              <a:gdLst>
                <a:gd name="T0" fmla="*/ 44 w 44"/>
                <a:gd name="T1" fmla="*/ 20 h 36"/>
                <a:gd name="T2" fmla="*/ 35 w 44"/>
                <a:gd name="T3" fmla="*/ 36 h 36"/>
                <a:gd name="T4" fmla="*/ 0 w 44"/>
                <a:gd name="T5" fmla="*/ 15 h 36"/>
                <a:gd name="T6" fmla="*/ 9 w 44"/>
                <a:gd name="T7" fmla="*/ 0 h 36"/>
                <a:gd name="T8" fmla="*/ 44 w 44"/>
                <a:gd name="T9" fmla="*/ 20 h 36"/>
              </a:gdLst>
              <a:ahLst/>
              <a:cxnLst>
                <a:cxn ang="0">
                  <a:pos x="T0" y="T1"/>
                </a:cxn>
                <a:cxn ang="0">
                  <a:pos x="T2" y="T3"/>
                </a:cxn>
                <a:cxn ang="0">
                  <a:pos x="T4" y="T5"/>
                </a:cxn>
                <a:cxn ang="0">
                  <a:pos x="T6" y="T7"/>
                </a:cxn>
                <a:cxn ang="0">
                  <a:pos x="T8" y="T9"/>
                </a:cxn>
              </a:cxnLst>
              <a:rect l="0" t="0" r="r" b="b"/>
              <a:pathLst>
                <a:path w="44" h="36">
                  <a:moveTo>
                    <a:pt x="44" y="20"/>
                  </a:moveTo>
                  <a:lnTo>
                    <a:pt x="35" y="36"/>
                  </a:lnTo>
                  <a:lnTo>
                    <a:pt x="0" y="15"/>
                  </a:lnTo>
                  <a:lnTo>
                    <a:pt x="9" y="0"/>
                  </a:lnTo>
                  <a:lnTo>
                    <a:pt x="44" y="2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1" name="Freeform 292"/>
            <p:cNvSpPr/>
            <p:nvPr/>
          </p:nvSpPr>
          <p:spPr bwMode="auto">
            <a:xfrm>
              <a:off x="2716213" y="5253051"/>
              <a:ext cx="71438" cy="52388"/>
            </a:xfrm>
            <a:custGeom>
              <a:avLst/>
              <a:gdLst>
                <a:gd name="T0" fmla="*/ 45 w 45"/>
                <a:gd name="T1" fmla="*/ 20 h 33"/>
                <a:gd name="T2" fmla="*/ 36 w 45"/>
                <a:gd name="T3" fmla="*/ 33 h 33"/>
                <a:gd name="T4" fmla="*/ 0 w 45"/>
                <a:gd name="T5" fmla="*/ 13 h 33"/>
                <a:gd name="T6" fmla="*/ 9 w 45"/>
                <a:gd name="T7" fmla="*/ 0 h 33"/>
                <a:gd name="T8" fmla="*/ 45 w 45"/>
                <a:gd name="T9" fmla="*/ 20 h 33"/>
              </a:gdLst>
              <a:ahLst/>
              <a:cxnLst>
                <a:cxn ang="0">
                  <a:pos x="T0" y="T1"/>
                </a:cxn>
                <a:cxn ang="0">
                  <a:pos x="T2" y="T3"/>
                </a:cxn>
                <a:cxn ang="0">
                  <a:pos x="T4" y="T5"/>
                </a:cxn>
                <a:cxn ang="0">
                  <a:pos x="T6" y="T7"/>
                </a:cxn>
                <a:cxn ang="0">
                  <a:pos x="T8" y="T9"/>
                </a:cxn>
              </a:cxnLst>
              <a:rect l="0" t="0" r="r" b="b"/>
              <a:pathLst>
                <a:path w="45" h="33">
                  <a:moveTo>
                    <a:pt x="45" y="20"/>
                  </a:moveTo>
                  <a:lnTo>
                    <a:pt x="36" y="33"/>
                  </a:lnTo>
                  <a:lnTo>
                    <a:pt x="0" y="13"/>
                  </a:lnTo>
                  <a:lnTo>
                    <a:pt x="9" y="0"/>
                  </a:lnTo>
                  <a:lnTo>
                    <a:pt x="45" y="2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2" name="Freeform 293"/>
            <p:cNvSpPr/>
            <p:nvPr/>
          </p:nvSpPr>
          <p:spPr bwMode="auto">
            <a:xfrm>
              <a:off x="2360613" y="5341951"/>
              <a:ext cx="57150" cy="69850"/>
            </a:xfrm>
            <a:custGeom>
              <a:avLst/>
              <a:gdLst>
                <a:gd name="T0" fmla="*/ 16 w 36"/>
                <a:gd name="T1" fmla="*/ 44 h 44"/>
                <a:gd name="T2" fmla="*/ 0 w 36"/>
                <a:gd name="T3" fmla="*/ 35 h 44"/>
                <a:gd name="T4" fmla="*/ 21 w 36"/>
                <a:gd name="T5" fmla="*/ 0 h 44"/>
                <a:gd name="T6" fmla="*/ 36 w 36"/>
                <a:gd name="T7" fmla="*/ 9 h 44"/>
                <a:gd name="T8" fmla="*/ 16 w 36"/>
                <a:gd name="T9" fmla="*/ 44 h 44"/>
              </a:gdLst>
              <a:ahLst/>
              <a:cxnLst>
                <a:cxn ang="0">
                  <a:pos x="T0" y="T1"/>
                </a:cxn>
                <a:cxn ang="0">
                  <a:pos x="T2" y="T3"/>
                </a:cxn>
                <a:cxn ang="0">
                  <a:pos x="T4" y="T5"/>
                </a:cxn>
                <a:cxn ang="0">
                  <a:pos x="T6" y="T7"/>
                </a:cxn>
                <a:cxn ang="0">
                  <a:pos x="T8" y="T9"/>
                </a:cxn>
              </a:cxnLst>
              <a:rect l="0" t="0" r="r" b="b"/>
              <a:pathLst>
                <a:path w="36" h="44">
                  <a:moveTo>
                    <a:pt x="16" y="44"/>
                  </a:moveTo>
                  <a:lnTo>
                    <a:pt x="0" y="35"/>
                  </a:lnTo>
                  <a:lnTo>
                    <a:pt x="21" y="0"/>
                  </a:lnTo>
                  <a:lnTo>
                    <a:pt x="36" y="9"/>
                  </a:lnTo>
                  <a:lnTo>
                    <a:pt x="16" y="4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3" name="Freeform 294"/>
            <p:cNvSpPr/>
            <p:nvPr/>
          </p:nvSpPr>
          <p:spPr bwMode="auto">
            <a:xfrm>
              <a:off x="2236788" y="5032388"/>
              <a:ext cx="71438" cy="46038"/>
            </a:xfrm>
            <a:custGeom>
              <a:avLst/>
              <a:gdLst>
                <a:gd name="T0" fmla="*/ 45 w 45"/>
                <a:gd name="T1" fmla="*/ 13 h 29"/>
                <a:gd name="T2" fmla="*/ 40 w 45"/>
                <a:gd name="T3" fmla="*/ 29 h 29"/>
                <a:gd name="T4" fmla="*/ 0 w 45"/>
                <a:gd name="T5" fmla="*/ 16 h 29"/>
                <a:gd name="T6" fmla="*/ 7 w 45"/>
                <a:gd name="T7" fmla="*/ 0 h 29"/>
                <a:gd name="T8" fmla="*/ 45 w 45"/>
                <a:gd name="T9" fmla="*/ 13 h 29"/>
              </a:gdLst>
              <a:ahLst/>
              <a:cxnLst>
                <a:cxn ang="0">
                  <a:pos x="T0" y="T1"/>
                </a:cxn>
                <a:cxn ang="0">
                  <a:pos x="T2" y="T3"/>
                </a:cxn>
                <a:cxn ang="0">
                  <a:pos x="T4" y="T5"/>
                </a:cxn>
                <a:cxn ang="0">
                  <a:pos x="T6" y="T7"/>
                </a:cxn>
                <a:cxn ang="0">
                  <a:pos x="T8" y="T9"/>
                </a:cxn>
              </a:cxnLst>
              <a:rect l="0" t="0" r="r" b="b"/>
              <a:pathLst>
                <a:path w="45" h="29">
                  <a:moveTo>
                    <a:pt x="45" y="13"/>
                  </a:moveTo>
                  <a:lnTo>
                    <a:pt x="40" y="29"/>
                  </a:lnTo>
                  <a:lnTo>
                    <a:pt x="0" y="16"/>
                  </a:lnTo>
                  <a:lnTo>
                    <a:pt x="7" y="0"/>
                  </a:lnTo>
                  <a:lnTo>
                    <a:pt x="45" y="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4" name="Freeform 295"/>
            <p:cNvSpPr/>
            <p:nvPr/>
          </p:nvSpPr>
          <p:spPr bwMode="auto">
            <a:xfrm>
              <a:off x="2733675" y="5213364"/>
              <a:ext cx="71438" cy="46038"/>
            </a:xfrm>
            <a:custGeom>
              <a:avLst/>
              <a:gdLst>
                <a:gd name="T0" fmla="*/ 45 w 45"/>
                <a:gd name="T1" fmla="*/ 13 h 29"/>
                <a:gd name="T2" fmla="*/ 40 w 45"/>
                <a:gd name="T3" fmla="*/ 29 h 29"/>
                <a:gd name="T4" fmla="*/ 0 w 45"/>
                <a:gd name="T5" fmla="*/ 16 h 29"/>
                <a:gd name="T6" fmla="*/ 7 w 45"/>
                <a:gd name="T7" fmla="*/ 0 h 29"/>
                <a:gd name="T8" fmla="*/ 45 w 45"/>
                <a:gd name="T9" fmla="*/ 13 h 29"/>
              </a:gdLst>
              <a:ahLst/>
              <a:cxnLst>
                <a:cxn ang="0">
                  <a:pos x="T0" y="T1"/>
                </a:cxn>
                <a:cxn ang="0">
                  <a:pos x="T2" y="T3"/>
                </a:cxn>
                <a:cxn ang="0">
                  <a:pos x="T4" y="T5"/>
                </a:cxn>
                <a:cxn ang="0">
                  <a:pos x="T6" y="T7"/>
                </a:cxn>
                <a:cxn ang="0">
                  <a:pos x="T8" y="T9"/>
                </a:cxn>
              </a:cxnLst>
              <a:rect l="0" t="0" r="r" b="b"/>
              <a:pathLst>
                <a:path w="45" h="29">
                  <a:moveTo>
                    <a:pt x="45" y="13"/>
                  </a:moveTo>
                  <a:lnTo>
                    <a:pt x="40" y="29"/>
                  </a:lnTo>
                  <a:lnTo>
                    <a:pt x="0" y="16"/>
                  </a:lnTo>
                  <a:lnTo>
                    <a:pt x="7" y="0"/>
                  </a:lnTo>
                  <a:lnTo>
                    <a:pt x="45" y="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5" name="Freeform 296"/>
            <p:cNvSpPr/>
            <p:nvPr/>
          </p:nvSpPr>
          <p:spPr bwMode="auto">
            <a:xfrm>
              <a:off x="2408238" y="5359414"/>
              <a:ext cx="46038" cy="71438"/>
            </a:xfrm>
            <a:custGeom>
              <a:avLst/>
              <a:gdLst>
                <a:gd name="T0" fmla="*/ 15 w 29"/>
                <a:gd name="T1" fmla="*/ 45 h 45"/>
                <a:gd name="T2" fmla="*/ 0 w 29"/>
                <a:gd name="T3" fmla="*/ 40 h 45"/>
                <a:gd name="T4" fmla="*/ 13 w 29"/>
                <a:gd name="T5" fmla="*/ 0 h 45"/>
                <a:gd name="T6" fmla="*/ 29 w 29"/>
                <a:gd name="T7" fmla="*/ 7 h 45"/>
                <a:gd name="T8" fmla="*/ 15 w 29"/>
                <a:gd name="T9" fmla="*/ 45 h 45"/>
              </a:gdLst>
              <a:ahLst/>
              <a:cxnLst>
                <a:cxn ang="0">
                  <a:pos x="T0" y="T1"/>
                </a:cxn>
                <a:cxn ang="0">
                  <a:pos x="T2" y="T3"/>
                </a:cxn>
                <a:cxn ang="0">
                  <a:pos x="T4" y="T5"/>
                </a:cxn>
                <a:cxn ang="0">
                  <a:pos x="T6" y="T7"/>
                </a:cxn>
                <a:cxn ang="0">
                  <a:pos x="T8" y="T9"/>
                </a:cxn>
              </a:cxnLst>
              <a:rect l="0" t="0" r="r" b="b"/>
              <a:pathLst>
                <a:path w="29" h="45">
                  <a:moveTo>
                    <a:pt x="15" y="45"/>
                  </a:moveTo>
                  <a:lnTo>
                    <a:pt x="0" y="40"/>
                  </a:lnTo>
                  <a:lnTo>
                    <a:pt x="13" y="0"/>
                  </a:lnTo>
                  <a:lnTo>
                    <a:pt x="29" y="7"/>
                  </a:lnTo>
                  <a:lnTo>
                    <a:pt x="15" y="4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6" name="Freeform 297"/>
            <p:cNvSpPr/>
            <p:nvPr/>
          </p:nvSpPr>
          <p:spPr bwMode="auto">
            <a:xfrm>
              <a:off x="2225675" y="5081601"/>
              <a:ext cx="71438" cy="39688"/>
            </a:xfrm>
            <a:custGeom>
              <a:avLst/>
              <a:gdLst>
                <a:gd name="T0" fmla="*/ 45 w 45"/>
                <a:gd name="T1" fmla="*/ 7 h 25"/>
                <a:gd name="T2" fmla="*/ 41 w 45"/>
                <a:gd name="T3" fmla="*/ 25 h 25"/>
                <a:gd name="T4" fmla="*/ 0 w 45"/>
                <a:gd name="T5" fmla="*/ 16 h 25"/>
                <a:gd name="T6" fmla="*/ 3 w 45"/>
                <a:gd name="T7" fmla="*/ 0 h 25"/>
                <a:gd name="T8" fmla="*/ 45 w 45"/>
                <a:gd name="T9" fmla="*/ 7 h 25"/>
              </a:gdLst>
              <a:ahLst/>
              <a:cxnLst>
                <a:cxn ang="0">
                  <a:pos x="T0" y="T1"/>
                </a:cxn>
                <a:cxn ang="0">
                  <a:pos x="T2" y="T3"/>
                </a:cxn>
                <a:cxn ang="0">
                  <a:pos x="T4" y="T5"/>
                </a:cxn>
                <a:cxn ang="0">
                  <a:pos x="T6" y="T7"/>
                </a:cxn>
                <a:cxn ang="0">
                  <a:pos x="T8" y="T9"/>
                </a:cxn>
              </a:cxnLst>
              <a:rect l="0" t="0" r="r" b="b"/>
              <a:pathLst>
                <a:path w="45" h="25">
                  <a:moveTo>
                    <a:pt x="45" y="7"/>
                  </a:moveTo>
                  <a:lnTo>
                    <a:pt x="41" y="25"/>
                  </a:lnTo>
                  <a:lnTo>
                    <a:pt x="0" y="16"/>
                  </a:lnTo>
                  <a:lnTo>
                    <a:pt x="3" y="0"/>
                  </a:lnTo>
                  <a:lnTo>
                    <a:pt x="45"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7" name="Freeform 298"/>
            <p:cNvSpPr/>
            <p:nvPr/>
          </p:nvSpPr>
          <p:spPr bwMode="auto">
            <a:xfrm>
              <a:off x="2747963" y="5173676"/>
              <a:ext cx="71438" cy="39688"/>
            </a:xfrm>
            <a:custGeom>
              <a:avLst/>
              <a:gdLst>
                <a:gd name="T0" fmla="*/ 45 w 45"/>
                <a:gd name="T1" fmla="*/ 7 h 25"/>
                <a:gd name="T2" fmla="*/ 40 w 45"/>
                <a:gd name="T3" fmla="*/ 25 h 25"/>
                <a:gd name="T4" fmla="*/ 0 w 45"/>
                <a:gd name="T5" fmla="*/ 16 h 25"/>
                <a:gd name="T6" fmla="*/ 2 w 45"/>
                <a:gd name="T7" fmla="*/ 0 h 25"/>
                <a:gd name="T8" fmla="*/ 45 w 45"/>
                <a:gd name="T9" fmla="*/ 7 h 25"/>
              </a:gdLst>
              <a:ahLst/>
              <a:cxnLst>
                <a:cxn ang="0">
                  <a:pos x="T0" y="T1"/>
                </a:cxn>
                <a:cxn ang="0">
                  <a:pos x="T2" y="T3"/>
                </a:cxn>
                <a:cxn ang="0">
                  <a:pos x="T4" y="T5"/>
                </a:cxn>
                <a:cxn ang="0">
                  <a:pos x="T6" y="T7"/>
                </a:cxn>
                <a:cxn ang="0">
                  <a:pos x="T8" y="T9"/>
                </a:cxn>
              </a:cxnLst>
              <a:rect l="0" t="0" r="r" b="b"/>
              <a:pathLst>
                <a:path w="45" h="25">
                  <a:moveTo>
                    <a:pt x="45" y="7"/>
                  </a:moveTo>
                  <a:lnTo>
                    <a:pt x="40" y="25"/>
                  </a:lnTo>
                  <a:lnTo>
                    <a:pt x="0" y="16"/>
                  </a:lnTo>
                  <a:lnTo>
                    <a:pt x="2" y="0"/>
                  </a:lnTo>
                  <a:lnTo>
                    <a:pt x="45" y="7"/>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8" name="Freeform 299"/>
            <p:cNvSpPr/>
            <p:nvPr/>
          </p:nvSpPr>
          <p:spPr bwMode="auto">
            <a:xfrm>
              <a:off x="2457450" y="5373702"/>
              <a:ext cx="38100" cy="71438"/>
            </a:xfrm>
            <a:custGeom>
              <a:avLst/>
              <a:gdLst>
                <a:gd name="T0" fmla="*/ 15 w 24"/>
                <a:gd name="T1" fmla="*/ 45 h 45"/>
                <a:gd name="T2" fmla="*/ 0 w 24"/>
                <a:gd name="T3" fmla="*/ 40 h 45"/>
                <a:gd name="T4" fmla="*/ 7 w 24"/>
                <a:gd name="T5" fmla="*/ 0 h 45"/>
                <a:gd name="T6" fmla="*/ 24 w 24"/>
                <a:gd name="T7" fmla="*/ 2 h 45"/>
                <a:gd name="T8" fmla="*/ 15 w 24"/>
                <a:gd name="T9" fmla="*/ 45 h 45"/>
              </a:gdLst>
              <a:ahLst/>
              <a:cxnLst>
                <a:cxn ang="0">
                  <a:pos x="T0" y="T1"/>
                </a:cxn>
                <a:cxn ang="0">
                  <a:pos x="T2" y="T3"/>
                </a:cxn>
                <a:cxn ang="0">
                  <a:pos x="T4" y="T5"/>
                </a:cxn>
                <a:cxn ang="0">
                  <a:pos x="T6" y="T7"/>
                </a:cxn>
                <a:cxn ang="0">
                  <a:pos x="T8" y="T9"/>
                </a:cxn>
              </a:cxnLst>
              <a:rect l="0" t="0" r="r" b="b"/>
              <a:pathLst>
                <a:path w="24" h="45">
                  <a:moveTo>
                    <a:pt x="15" y="45"/>
                  </a:moveTo>
                  <a:lnTo>
                    <a:pt x="0" y="40"/>
                  </a:lnTo>
                  <a:lnTo>
                    <a:pt x="7" y="0"/>
                  </a:lnTo>
                  <a:lnTo>
                    <a:pt x="24" y="2"/>
                  </a:lnTo>
                  <a:lnTo>
                    <a:pt x="15" y="4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9" name="Freeform 300"/>
            <p:cNvSpPr/>
            <p:nvPr/>
          </p:nvSpPr>
          <p:spPr bwMode="auto">
            <a:xfrm>
              <a:off x="2690813" y="4943488"/>
              <a:ext cx="68263" cy="63500"/>
            </a:xfrm>
            <a:custGeom>
              <a:avLst/>
              <a:gdLst>
                <a:gd name="T0" fmla="*/ 32 w 43"/>
                <a:gd name="T1" fmla="*/ 0 h 40"/>
                <a:gd name="T2" fmla="*/ 43 w 43"/>
                <a:gd name="T3" fmla="*/ 13 h 40"/>
                <a:gd name="T4" fmla="*/ 12 w 43"/>
                <a:gd name="T5" fmla="*/ 40 h 40"/>
                <a:gd name="T6" fmla="*/ 0 w 43"/>
                <a:gd name="T7" fmla="*/ 27 h 40"/>
                <a:gd name="T8" fmla="*/ 32 w 43"/>
                <a:gd name="T9" fmla="*/ 0 h 40"/>
              </a:gdLst>
              <a:ahLst/>
              <a:cxnLst>
                <a:cxn ang="0">
                  <a:pos x="T0" y="T1"/>
                </a:cxn>
                <a:cxn ang="0">
                  <a:pos x="T2" y="T3"/>
                </a:cxn>
                <a:cxn ang="0">
                  <a:pos x="T4" y="T5"/>
                </a:cxn>
                <a:cxn ang="0">
                  <a:pos x="T6" y="T7"/>
                </a:cxn>
                <a:cxn ang="0">
                  <a:pos x="T8" y="T9"/>
                </a:cxn>
              </a:cxnLst>
              <a:rect l="0" t="0" r="r" b="b"/>
              <a:pathLst>
                <a:path w="43" h="40">
                  <a:moveTo>
                    <a:pt x="32" y="0"/>
                  </a:moveTo>
                  <a:lnTo>
                    <a:pt x="43" y="13"/>
                  </a:lnTo>
                  <a:lnTo>
                    <a:pt x="12" y="40"/>
                  </a:lnTo>
                  <a:lnTo>
                    <a:pt x="0" y="27"/>
                  </a:lnTo>
                  <a:lnTo>
                    <a:pt x="32"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0" name="Freeform 301"/>
            <p:cNvSpPr/>
            <p:nvPr/>
          </p:nvSpPr>
          <p:spPr bwMode="auto">
            <a:xfrm>
              <a:off x="2659063" y="4911738"/>
              <a:ext cx="65088" cy="66675"/>
            </a:xfrm>
            <a:custGeom>
              <a:avLst/>
              <a:gdLst>
                <a:gd name="T0" fmla="*/ 27 w 41"/>
                <a:gd name="T1" fmla="*/ 0 h 42"/>
                <a:gd name="T2" fmla="*/ 41 w 41"/>
                <a:gd name="T3" fmla="*/ 9 h 42"/>
                <a:gd name="T4" fmla="*/ 14 w 41"/>
                <a:gd name="T5" fmla="*/ 42 h 42"/>
                <a:gd name="T6" fmla="*/ 0 w 41"/>
                <a:gd name="T7" fmla="*/ 31 h 42"/>
                <a:gd name="T8" fmla="*/ 27 w 41"/>
                <a:gd name="T9" fmla="*/ 0 h 42"/>
              </a:gdLst>
              <a:ahLst/>
              <a:cxnLst>
                <a:cxn ang="0">
                  <a:pos x="T0" y="T1"/>
                </a:cxn>
                <a:cxn ang="0">
                  <a:pos x="T2" y="T3"/>
                </a:cxn>
                <a:cxn ang="0">
                  <a:pos x="T4" y="T5"/>
                </a:cxn>
                <a:cxn ang="0">
                  <a:pos x="T6" y="T7"/>
                </a:cxn>
                <a:cxn ang="0">
                  <a:pos x="T8" y="T9"/>
                </a:cxn>
              </a:cxnLst>
              <a:rect l="0" t="0" r="r" b="b"/>
              <a:pathLst>
                <a:path w="41" h="42">
                  <a:moveTo>
                    <a:pt x="27" y="0"/>
                  </a:moveTo>
                  <a:lnTo>
                    <a:pt x="41" y="9"/>
                  </a:lnTo>
                  <a:lnTo>
                    <a:pt x="14" y="42"/>
                  </a:lnTo>
                  <a:lnTo>
                    <a:pt x="0" y="31"/>
                  </a:lnTo>
                  <a:lnTo>
                    <a:pt x="27"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1" name="Freeform 302"/>
            <p:cNvSpPr/>
            <p:nvPr/>
          </p:nvSpPr>
          <p:spPr bwMode="auto">
            <a:xfrm>
              <a:off x="2627313" y="4883163"/>
              <a:ext cx="57150" cy="71438"/>
            </a:xfrm>
            <a:custGeom>
              <a:avLst/>
              <a:gdLst>
                <a:gd name="T0" fmla="*/ 20 w 36"/>
                <a:gd name="T1" fmla="*/ 0 h 45"/>
                <a:gd name="T2" fmla="*/ 36 w 36"/>
                <a:gd name="T3" fmla="*/ 9 h 45"/>
                <a:gd name="T4" fmla="*/ 14 w 36"/>
                <a:gd name="T5" fmla="*/ 45 h 45"/>
                <a:gd name="T6" fmla="*/ 0 w 36"/>
                <a:gd name="T7" fmla="*/ 36 h 45"/>
                <a:gd name="T8" fmla="*/ 20 w 36"/>
                <a:gd name="T9" fmla="*/ 0 h 45"/>
              </a:gdLst>
              <a:ahLst/>
              <a:cxnLst>
                <a:cxn ang="0">
                  <a:pos x="T0" y="T1"/>
                </a:cxn>
                <a:cxn ang="0">
                  <a:pos x="T2" y="T3"/>
                </a:cxn>
                <a:cxn ang="0">
                  <a:pos x="T4" y="T5"/>
                </a:cxn>
                <a:cxn ang="0">
                  <a:pos x="T6" y="T7"/>
                </a:cxn>
                <a:cxn ang="0">
                  <a:pos x="T8" y="T9"/>
                </a:cxn>
              </a:cxnLst>
              <a:rect l="0" t="0" r="r" b="b"/>
              <a:pathLst>
                <a:path w="36" h="45">
                  <a:moveTo>
                    <a:pt x="20" y="0"/>
                  </a:moveTo>
                  <a:lnTo>
                    <a:pt x="36" y="9"/>
                  </a:lnTo>
                  <a:lnTo>
                    <a:pt x="14" y="45"/>
                  </a:lnTo>
                  <a:lnTo>
                    <a:pt x="0" y="36"/>
                  </a:lnTo>
                  <a:lnTo>
                    <a:pt x="20"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2" name="Freeform 303"/>
            <p:cNvSpPr/>
            <p:nvPr/>
          </p:nvSpPr>
          <p:spPr bwMode="auto">
            <a:xfrm>
              <a:off x="2589213" y="4860938"/>
              <a:ext cx="49213" cy="71438"/>
            </a:xfrm>
            <a:custGeom>
              <a:avLst/>
              <a:gdLst>
                <a:gd name="T0" fmla="*/ 15 w 31"/>
                <a:gd name="T1" fmla="*/ 0 h 45"/>
                <a:gd name="T2" fmla="*/ 31 w 31"/>
                <a:gd name="T3" fmla="*/ 7 h 45"/>
                <a:gd name="T4" fmla="*/ 15 w 31"/>
                <a:gd name="T5" fmla="*/ 45 h 45"/>
                <a:gd name="T6" fmla="*/ 0 w 31"/>
                <a:gd name="T7" fmla="*/ 41 h 45"/>
                <a:gd name="T8" fmla="*/ 15 w 31"/>
                <a:gd name="T9" fmla="*/ 0 h 45"/>
              </a:gdLst>
              <a:ahLst/>
              <a:cxnLst>
                <a:cxn ang="0">
                  <a:pos x="T0" y="T1"/>
                </a:cxn>
                <a:cxn ang="0">
                  <a:pos x="T2" y="T3"/>
                </a:cxn>
                <a:cxn ang="0">
                  <a:pos x="T4" y="T5"/>
                </a:cxn>
                <a:cxn ang="0">
                  <a:pos x="T6" y="T7"/>
                </a:cxn>
                <a:cxn ang="0">
                  <a:pos x="T8" y="T9"/>
                </a:cxn>
              </a:cxnLst>
              <a:rect l="0" t="0" r="r" b="b"/>
              <a:pathLst>
                <a:path w="31" h="45">
                  <a:moveTo>
                    <a:pt x="15" y="0"/>
                  </a:moveTo>
                  <a:lnTo>
                    <a:pt x="31" y="7"/>
                  </a:lnTo>
                  <a:lnTo>
                    <a:pt x="15" y="45"/>
                  </a:lnTo>
                  <a:lnTo>
                    <a:pt x="0" y="41"/>
                  </a:lnTo>
                  <a:lnTo>
                    <a:pt x="15"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3" name="Freeform 304"/>
            <p:cNvSpPr/>
            <p:nvPr/>
          </p:nvSpPr>
          <p:spPr bwMode="auto">
            <a:xfrm>
              <a:off x="2549525" y="4851413"/>
              <a:ext cx="39688" cy="69850"/>
            </a:xfrm>
            <a:custGeom>
              <a:avLst/>
              <a:gdLst>
                <a:gd name="T0" fmla="*/ 7 w 25"/>
                <a:gd name="T1" fmla="*/ 0 h 44"/>
                <a:gd name="T2" fmla="*/ 25 w 25"/>
                <a:gd name="T3" fmla="*/ 2 h 44"/>
                <a:gd name="T4" fmla="*/ 16 w 25"/>
                <a:gd name="T5" fmla="*/ 44 h 44"/>
                <a:gd name="T6" fmla="*/ 0 w 25"/>
                <a:gd name="T7" fmla="*/ 40 h 44"/>
                <a:gd name="T8" fmla="*/ 7 w 25"/>
                <a:gd name="T9" fmla="*/ 0 h 44"/>
              </a:gdLst>
              <a:ahLst/>
              <a:cxnLst>
                <a:cxn ang="0">
                  <a:pos x="T0" y="T1"/>
                </a:cxn>
                <a:cxn ang="0">
                  <a:pos x="T2" y="T3"/>
                </a:cxn>
                <a:cxn ang="0">
                  <a:pos x="T4" y="T5"/>
                </a:cxn>
                <a:cxn ang="0">
                  <a:pos x="T6" y="T7"/>
                </a:cxn>
                <a:cxn ang="0">
                  <a:pos x="T8" y="T9"/>
                </a:cxn>
              </a:cxnLst>
              <a:rect l="0" t="0" r="r" b="b"/>
              <a:pathLst>
                <a:path w="25" h="44">
                  <a:moveTo>
                    <a:pt x="7" y="0"/>
                  </a:moveTo>
                  <a:lnTo>
                    <a:pt x="25" y="2"/>
                  </a:lnTo>
                  <a:lnTo>
                    <a:pt x="16" y="44"/>
                  </a:lnTo>
                  <a:lnTo>
                    <a:pt x="0" y="40"/>
                  </a:lnTo>
                  <a:lnTo>
                    <a:pt x="7"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274" name="组合 273"/>
          <p:cNvGrpSpPr/>
          <p:nvPr/>
        </p:nvGrpSpPr>
        <p:grpSpPr>
          <a:xfrm>
            <a:off x="5637418" y="5091991"/>
            <a:ext cx="853150" cy="855420"/>
            <a:chOff x="2222500" y="4846650"/>
            <a:chExt cx="596901" cy="598490"/>
          </a:xfrm>
          <a:solidFill>
            <a:schemeClr val="accent1"/>
          </a:solidFill>
        </p:grpSpPr>
        <p:sp>
          <p:nvSpPr>
            <p:cNvPr id="275" name="Freeform 268"/>
            <p:cNvSpPr>
              <a:spLocks noEditPoints="1"/>
            </p:cNvSpPr>
            <p:nvPr/>
          </p:nvSpPr>
          <p:spPr bwMode="auto">
            <a:xfrm>
              <a:off x="2328863" y="4954601"/>
              <a:ext cx="387350" cy="387351"/>
            </a:xfrm>
            <a:custGeom>
              <a:avLst/>
              <a:gdLst>
                <a:gd name="T0" fmla="*/ 54 w 109"/>
                <a:gd name="T1" fmla="*/ 109 h 109"/>
                <a:gd name="T2" fmla="*/ 0 w 109"/>
                <a:gd name="T3" fmla="*/ 54 h 109"/>
                <a:gd name="T4" fmla="*/ 54 w 109"/>
                <a:gd name="T5" fmla="*/ 0 h 109"/>
                <a:gd name="T6" fmla="*/ 109 w 109"/>
                <a:gd name="T7" fmla="*/ 54 h 109"/>
                <a:gd name="T8" fmla="*/ 54 w 109"/>
                <a:gd name="T9" fmla="*/ 109 h 109"/>
                <a:gd name="T10" fmla="*/ 54 w 109"/>
                <a:gd name="T11" fmla="*/ 7 h 109"/>
                <a:gd name="T12" fmla="*/ 7 w 109"/>
                <a:gd name="T13" fmla="*/ 54 h 109"/>
                <a:gd name="T14" fmla="*/ 54 w 109"/>
                <a:gd name="T15" fmla="*/ 102 h 109"/>
                <a:gd name="T16" fmla="*/ 102 w 109"/>
                <a:gd name="T17" fmla="*/ 54 h 109"/>
                <a:gd name="T18" fmla="*/ 54 w 109"/>
                <a:gd name="T19" fmla="*/ 7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109">
                  <a:moveTo>
                    <a:pt x="54" y="109"/>
                  </a:moveTo>
                  <a:cubicBezTo>
                    <a:pt x="24" y="109"/>
                    <a:pt x="0" y="84"/>
                    <a:pt x="0" y="54"/>
                  </a:cubicBezTo>
                  <a:cubicBezTo>
                    <a:pt x="0" y="24"/>
                    <a:pt x="24" y="0"/>
                    <a:pt x="54" y="0"/>
                  </a:cubicBezTo>
                  <a:cubicBezTo>
                    <a:pt x="84" y="0"/>
                    <a:pt x="109" y="24"/>
                    <a:pt x="109" y="54"/>
                  </a:cubicBezTo>
                  <a:cubicBezTo>
                    <a:pt x="109" y="84"/>
                    <a:pt x="84" y="109"/>
                    <a:pt x="54" y="109"/>
                  </a:cubicBezTo>
                  <a:moveTo>
                    <a:pt x="54" y="7"/>
                  </a:moveTo>
                  <a:cubicBezTo>
                    <a:pt x="28" y="7"/>
                    <a:pt x="7" y="28"/>
                    <a:pt x="7" y="54"/>
                  </a:cubicBezTo>
                  <a:cubicBezTo>
                    <a:pt x="7" y="81"/>
                    <a:pt x="28" y="102"/>
                    <a:pt x="54" y="102"/>
                  </a:cubicBezTo>
                  <a:cubicBezTo>
                    <a:pt x="81" y="102"/>
                    <a:pt x="102" y="81"/>
                    <a:pt x="102" y="54"/>
                  </a:cubicBezTo>
                  <a:cubicBezTo>
                    <a:pt x="102" y="28"/>
                    <a:pt x="81" y="7"/>
                    <a:pt x="54" y="7"/>
                  </a:cubicBezTo>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276" name="Rectangle 269"/>
            <p:cNvSpPr>
              <a:spLocks noChangeArrowheads="1"/>
            </p:cNvSpPr>
            <p:nvPr/>
          </p:nvSpPr>
          <p:spPr bwMode="auto">
            <a:xfrm>
              <a:off x="2509838" y="4846650"/>
              <a:ext cx="25400" cy="682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77" name="Rectangle 270"/>
            <p:cNvSpPr>
              <a:spLocks noChangeArrowheads="1"/>
            </p:cNvSpPr>
            <p:nvPr/>
          </p:nvSpPr>
          <p:spPr bwMode="auto">
            <a:xfrm>
              <a:off x="2509838" y="5380052"/>
              <a:ext cx="25400" cy="650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78" name="Rectangle 271"/>
            <p:cNvSpPr>
              <a:spLocks noChangeArrowheads="1"/>
            </p:cNvSpPr>
            <p:nvPr/>
          </p:nvSpPr>
          <p:spPr bwMode="auto">
            <a:xfrm>
              <a:off x="2755900" y="5135576"/>
              <a:ext cx="63500" cy="2381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79" name="Rectangle 272"/>
            <p:cNvSpPr>
              <a:spLocks noChangeArrowheads="1"/>
            </p:cNvSpPr>
            <p:nvPr/>
          </p:nvSpPr>
          <p:spPr bwMode="auto">
            <a:xfrm>
              <a:off x="2222500" y="5135576"/>
              <a:ext cx="68263" cy="23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80" name="Freeform 273"/>
            <p:cNvSpPr/>
            <p:nvPr/>
          </p:nvSpPr>
          <p:spPr bwMode="auto">
            <a:xfrm>
              <a:off x="2457450" y="4851413"/>
              <a:ext cx="38100" cy="69850"/>
            </a:xfrm>
            <a:custGeom>
              <a:avLst/>
              <a:gdLst>
                <a:gd name="T0" fmla="*/ 24 w 24"/>
                <a:gd name="T1" fmla="*/ 40 h 44"/>
                <a:gd name="T2" fmla="*/ 7 w 24"/>
                <a:gd name="T3" fmla="*/ 44 h 44"/>
                <a:gd name="T4" fmla="*/ 0 w 24"/>
                <a:gd name="T5" fmla="*/ 2 h 44"/>
                <a:gd name="T6" fmla="*/ 15 w 24"/>
                <a:gd name="T7" fmla="*/ 0 h 44"/>
                <a:gd name="T8" fmla="*/ 24 w 24"/>
                <a:gd name="T9" fmla="*/ 40 h 44"/>
              </a:gdLst>
              <a:ahLst/>
              <a:cxnLst>
                <a:cxn ang="0">
                  <a:pos x="T0" y="T1"/>
                </a:cxn>
                <a:cxn ang="0">
                  <a:pos x="T2" y="T3"/>
                </a:cxn>
                <a:cxn ang="0">
                  <a:pos x="T4" y="T5"/>
                </a:cxn>
                <a:cxn ang="0">
                  <a:pos x="T6" y="T7"/>
                </a:cxn>
                <a:cxn ang="0">
                  <a:pos x="T8" y="T9"/>
                </a:cxn>
              </a:cxnLst>
              <a:rect l="0" t="0" r="r" b="b"/>
              <a:pathLst>
                <a:path w="24" h="44">
                  <a:moveTo>
                    <a:pt x="24" y="40"/>
                  </a:moveTo>
                  <a:lnTo>
                    <a:pt x="7" y="44"/>
                  </a:lnTo>
                  <a:lnTo>
                    <a:pt x="0" y="2"/>
                  </a:lnTo>
                  <a:lnTo>
                    <a:pt x="15" y="0"/>
                  </a:lnTo>
                  <a:lnTo>
                    <a:pt x="24" y="4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1" name="Freeform 274"/>
            <p:cNvSpPr/>
            <p:nvPr/>
          </p:nvSpPr>
          <p:spPr bwMode="auto">
            <a:xfrm>
              <a:off x="2549525" y="5373702"/>
              <a:ext cx="39688" cy="71438"/>
            </a:xfrm>
            <a:custGeom>
              <a:avLst/>
              <a:gdLst>
                <a:gd name="T0" fmla="*/ 25 w 25"/>
                <a:gd name="T1" fmla="*/ 40 h 45"/>
                <a:gd name="T2" fmla="*/ 7 w 25"/>
                <a:gd name="T3" fmla="*/ 45 h 45"/>
                <a:gd name="T4" fmla="*/ 0 w 25"/>
                <a:gd name="T5" fmla="*/ 2 h 45"/>
                <a:gd name="T6" fmla="*/ 16 w 25"/>
                <a:gd name="T7" fmla="*/ 0 h 45"/>
                <a:gd name="T8" fmla="*/ 25 w 25"/>
                <a:gd name="T9" fmla="*/ 40 h 45"/>
              </a:gdLst>
              <a:ahLst/>
              <a:cxnLst>
                <a:cxn ang="0">
                  <a:pos x="T0" y="T1"/>
                </a:cxn>
                <a:cxn ang="0">
                  <a:pos x="T2" y="T3"/>
                </a:cxn>
                <a:cxn ang="0">
                  <a:pos x="T4" y="T5"/>
                </a:cxn>
                <a:cxn ang="0">
                  <a:pos x="T6" y="T7"/>
                </a:cxn>
                <a:cxn ang="0">
                  <a:pos x="T8" y="T9"/>
                </a:cxn>
              </a:cxnLst>
              <a:rect l="0" t="0" r="r" b="b"/>
              <a:pathLst>
                <a:path w="25" h="45">
                  <a:moveTo>
                    <a:pt x="25" y="40"/>
                  </a:moveTo>
                  <a:lnTo>
                    <a:pt x="7" y="45"/>
                  </a:lnTo>
                  <a:lnTo>
                    <a:pt x="0" y="2"/>
                  </a:lnTo>
                  <a:lnTo>
                    <a:pt x="16" y="0"/>
                  </a:lnTo>
                  <a:lnTo>
                    <a:pt x="25" y="4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2" name="Freeform 275"/>
            <p:cNvSpPr/>
            <p:nvPr/>
          </p:nvSpPr>
          <p:spPr bwMode="auto">
            <a:xfrm>
              <a:off x="2747963" y="5081601"/>
              <a:ext cx="71438" cy="39688"/>
            </a:xfrm>
            <a:custGeom>
              <a:avLst/>
              <a:gdLst>
                <a:gd name="T0" fmla="*/ 2 w 45"/>
                <a:gd name="T1" fmla="*/ 25 h 25"/>
                <a:gd name="T2" fmla="*/ 0 w 45"/>
                <a:gd name="T3" fmla="*/ 7 h 25"/>
                <a:gd name="T4" fmla="*/ 40 w 45"/>
                <a:gd name="T5" fmla="*/ 0 h 25"/>
                <a:gd name="T6" fmla="*/ 45 w 45"/>
                <a:gd name="T7" fmla="*/ 16 h 25"/>
                <a:gd name="T8" fmla="*/ 2 w 45"/>
                <a:gd name="T9" fmla="*/ 25 h 25"/>
              </a:gdLst>
              <a:ahLst/>
              <a:cxnLst>
                <a:cxn ang="0">
                  <a:pos x="T0" y="T1"/>
                </a:cxn>
                <a:cxn ang="0">
                  <a:pos x="T2" y="T3"/>
                </a:cxn>
                <a:cxn ang="0">
                  <a:pos x="T4" y="T5"/>
                </a:cxn>
                <a:cxn ang="0">
                  <a:pos x="T6" y="T7"/>
                </a:cxn>
                <a:cxn ang="0">
                  <a:pos x="T8" y="T9"/>
                </a:cxn>
              </a:cxnLst>
              <a:rect l="0" t="0" r="r" b="b"/>
              <a:pathLst>
                <a:path w="45" h="25">
                  <a:moveTo>
                    <a:pt x="2" y="25"/>
                  </a:moveTo>
                  <a:lnTo>
                    <a:pt x="0" y="7"/>
                  </a:lnTo>
                  <a:lnTo>
                    <a:pt x="40" y="0"/>
                  </a:lnTo>
                  <a:lnTo>
                    <a:pt x="45" y="16"/>
                  </a:lnTo>
                  <a:lnTo>
                    <a:pt x="2" y="25"/>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3" name="Freeform 276"/>
            <p:cNvSpPr/>
            <p:nvPr/>
          </p:nvSpPr>
          <p:spPr bwMode="auto">
            <a:xfrm>
              <a:off x="2225675" y="5173676"/>
              <a:ext cx="71438" cy="39688"/>
            </a:xfrm>
            <a:custGeom>
              <a:avLst/>
              <a:gdLst>
                <a:gd name="T0" fmla="*/ 3 w 45"/>
                <a:gd name="T1" fmla="*/ 25 h 25"/>
                <a:gd name="T2" fmla="*/ 0 w 45"/>
                <a:gd name="T3" fmla="*/ 7 h 25"/>
                <a:gd name="T4" fmla="*/ 41 w 45"/>
                <a:gd name="T5" fmla="*/ 0 h 25"/>
                <a:gd name="T6" fmla="*/ 45 w 45"/>
                <a:gd name="T7" fmla="*/ 16 h 25"/>
                <a:gd name="T8" fmla="*/ 3 w 45"/>
                <a:gd name="T9" fmla="*/ 25 h 25"/>
              </a:gdLst>
              <a:ahLst/>
              <a:cxnLst>
                <a:cxn ang="0">
                  <a:pos x="T0" y="T1"/>
                </a:cxn>
                <a:cxn ang="0">
                  <a:pos x="T2" y="T3"/>
                </a:cxn>
                <a:cxn ang="0">
                  <a:pos x="T4" y="T5"/>
                </a:cxn>
                <a:cxn ang="0">
                  <a:pos x="T6" y="T7"/>
                </a:cxn>
                <a:cxn ang="0">
                  <a:pos x="T8" y="T9"/>
                </a:cxn>
              </a:cxnLst>
              <a:rect l="0" t="0" r="r" b="b"/>
              <a:pathLst>
                <a:path w="45" h="25">
                  <a:moveTo>
                    <a:pt x="3" y="25"/>
                  </a:moveTo>
                  <a:lnTo>
                    <a:pt x="0" y="7"/>
                  </a:lnTo>
                  <a:lnTo>
                    <a:pt x="41" y="0"/>
                  </a:lnTo>
                  <a:lnTo>
                    <a:pt x="45" y="16"/>
                  </a:lnTo>
                  <a:lnTo>
                    <a:pt x="3" y="2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4" name="Freeform 277"/>
            <p:cNvSpPr/>
            <p:nvPr/>
          </p:nvSpPr>
          <p:spPr bwMode="auto">
            <a:xfrm>
              <a:off x="2408238" y="4860938"/>
              <a:ext cx="46038" cy="71438"/>
            </a:xfrm>
            <a:custGeom>
              <a:avLst/>
              <a:gdLst>
                <a:gd name="T0" fmla="*/ 29 w 29"/>
                <a:gd name="T1" fmla="*/ 41 h 45"/>
                <a:gd name="T2" fmla="*/ 13 w 29"/>
                <a:gd name="T3" fmla="*/ 45 h 45"/>
                <a:gd name="T4" fmla="*/ 0 w 29"/>
                <a:gd name="T5" fmla="*/ 7 h 45"/>
                <a:gd name="T6" fmla="*/ 15 w 29"/>
                <a:gd name="T7" fmla="*/ 0 h 45"/>
                <a:gd name="T8" fmla="*/ 29 w 29"/>
                <a:gd name="T9" fmla="*/ 41 h 45"/>
              </a:gdLst>
              <a:ahLst/>
              <a:cxnLst>
                <a:cxn ang="0">
                  <a:pos x="T0" y="T1"/>
                </a:cxn>
                <a:cxn ang="0">
                  <a:pos x="T2" y="T3"/>
                </a:cxn>
                <a:cxn ang="0">
                  <a:pos x="T4" y="T5"/>
                </a:cxn>
                <a:cxn ang="0">
                  <a:pos x="T6" y="T7"/>
                </a:cxn>
                <a:cxn ang="0">
                  <a:pos x="T8" y="T9"/>
                </a:cxn>
              </a:cxnLst>
              <a:rect l="0" t="0" r="r" b="b"/>
              <a:pathLst>
                <a:path w="29" h="45">
                  <a:moveTo>
                    <a:pt x="29" y="41"/>
                  </a:moveTo>
                  <a:lnTo>
                    <a:pt x="13" y="45"/>
                  </a:lnTo>
                  <a:lnTo>
                    <a:pt x="0" y="7"/>
                  </a:lnTo>
                  <a:lnTo>
                    <a:pt x="15" y="0"/>
                  </a:lnTo>
                  <a:lnTo>
                    <a:pt x="29" y="4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5" name="Freeform 278"/>
            <p:cNvSpPr/>
            <p:nvPr/>
          </p:nvSpPr>
          <p:spPr bwMode="auto">
            <a:xfrm>
              <a:off x="2589213" y="5359414"/>
              <a:ext cx="49213" cy="71438"/>
            </a:xfrm>
            <a:custGeom>
              <a:avLst/>
              <a:gdLst>
                <a:gd name="T0" fmla="*/ 31 w 31"/>
                <a:gd name="T1" fmla="*/ 40 h 45"/>
                <a:gd name="T2" fmla="*/ 15 w 31"/>
                <a:gd name="T3" fmla="*/ 45 h 45"/>
                <a:gd name="T4" fmla="*/ 0 w 31"/>
                <a:gd name="T5" fmla="*/ 7 h 45"/>
                <a:gd name="T6" fmla="*/ 15 w 31"/>
                <a:gd name="T7" fmla="*/ 0 h 45"/>
                <a:gd name="T8" fmla="*/ 31 w 31"/>
                <a:gd name="T9" fmla="*/ 40 h 45"/>
              </a:gdLst>
              <a:ahLst/>
              <a:cxnLst>
                <a:cxn ang="0">
                  <a:pos x="T0" y="T1"/>
                </a:cxn>
                <a:cxn ang="0">
                  <a:pos x="T2" y="T3"/>
                </a:cxn>
                <a:cxn ang="0">
                  <a:pos x="T4" y="T5"/>
                </a:cxn>
                <a:cxn ang="0">
                  <a:pos x="T6" y="T7"/>
                </a:cxn>
                <a:cxn ang="0">
                  <a:pos x="T8" y="T9"/>
                </a:cxn>
              </a:cxnLst>
              <a:rect l="0" t="0" r="r" b="b"/>
              <a:pathLst>
                <a:path w="31" h="45">
                  <a:moveTo>
                    <a:pt x="31" y="40"/>
                  </a:moveTo>
                  <a:lnTo>
                    <a:pt x="15" y="45"/>
                  </a:lnTo>
                  <a:lnTo>
                    <a:pt x="0" y="7"/>
                  </a:lnTo>
                  <a:lnTo>
                    <a:pt x="15" y="0"/>
                  </a:lnTo>
                  <a:lnTo>
                    <a:pt x="31" y="4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6" name="Freeform 279"/>
            <p:cNvSpPr/>
            <p:nvPr/>
          </p:nvSpPr>
          <p:spPr bwMode="auto">
            <a:xfrm>
              <a:off x="2733675" y="5032388"/>
              <a:ext cx="71438" cy="46038"/>
            </a:xfrm>
            <a:custGeom>
              <a:avLst/>
              <a:gdLst>
                <a:gd name="T0" fmla="*/ 7 w 45"/>
                <a:gd name="T1" fmla="*/ 29 h 29"/>
                <a:gd name="T2" fmla="*/ 0 w 45"/>
                <a:gd name="T3" fmla="*/ 13 h 29"/>
                <a:gd name="T4" fmla="*/ 40 w 45"/>
                <a:gd name="T5" fmla="*/ 0 h 29"/>
                <a:gd name="T6" fmla="*/ 45 w 45"/>
                <a:gd name="T7" fmla="*/ 16 h 29"/>
                <a:gd name="T8" fmla="*/ 7 w 45"/>
                <a:gd name="T9" fmla="*/ 29 h 29"/>
              </a:gdLst>
              <a:ahLst/>
              <a:cxnLst>
                <a:cxn ang="0">
                  <a:pos x="T0" y="T1"/>
                </a:cxn>
                <a:cxn ang="0">
                  <a:pos x="T2" y="T3"/>
                </a:cxn>
                <a:cxn ang="0">
                  <a:pos x="T4" y="T5"/>
                </a:cxn>
                <a:cxn ang="0">
                  <a:pos x="T6" y="T7"/>
                </a:cxn>
                <a:cxn ang="0">
                  <a:pos x="T8" y="T9"/>
                </a:cxn>
              </a:cxnLst>
              <a:rect l="0" t="0" r="r" b="b"/>
              <a:pathLst>
                <a:path w="45" h="29">
                  <a:moveTo>
                    <a:pt x="7" y="29"/>
                  </a:moveTo>
                  <a:lnTo>
                    <a:pt x="0" y="13"/>
                  </a:lnTo>
                  <a:lnTo>
                    <a:pt x="40" y="0"/>
                  </a:lnTo>
                  <a:lnTo>
                    <a:pt x="45" y="16"/>
                  </a:lnTo>
                  <a:lnTo>
                    <a:pt x="7" y="29"/>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7" name="Freeform 280"/>
            <p:cNvSpPr/>
            <p:nvPr/>
          </p:nvSpPr>
          <p:spPr bwMode="auto">
            <a:xfrm>
              <a:off x="2236788" y="5213364"/>
              <a:ext cx="71438" cy="46038"/>
            </a:xfrm>
            <a:custGeom>
              <a:avLst/>
              <a:gdLst>
                <a:gd name="T0" fmla="*/ 7 w 45"/>
                <a:gd name="T1" fmla="*/ 29 h 29"/>
                <a:gd name="T2" fmla="*/ 0 w 45"/>
                <a:gd name="T3" fmla="*/ 13 h 29"/>
                <a:gd name="T4" fmla="*/ 40 w 45"/>
                <a:gd name="T5" fmla="*/ 0 h 29"/>
                <a:gd name="T6" fmla="*/ 45 w 45"/>
                <a:gd name="T7" fmla="*/ 16 h 29"/>
                <a:gd name="T8" fmla="*/ 7 w 45"/>
                <a:gd name="T9" fmla="*/ 29 h 29"/>
              </a:gdLst>
              <a:ahLst/>
              <a:cxnLst>
                <a:cxn ang="0">
                  <a:pos x="T0" y="T1"/>
                </a:cxn>
                <a:cxn ang="0">
                  <a:pos x="T2" y="T3"/>
                </a:cxn>
                <a:cxn ang="0">
                  <a:pos x="T4" y="T5"/>
                </a:cxn>
                <a:cxn ang="0">
                  <a:pos x="T6" y="T7"/>
                </a:cxn>
                <a:cxn ang="0">
                  <a:pos x="T8" y="T9"/>
                </a:cxn>
              </a:cxnLst>
              <a:rect l="0" t="0" r="r" b="b"/>
              <a:pathLst>
                <a:path w="45" h="29">
                  <a:moveTo>
                    <a:pt x="7" y="29"/>
                  </a:moveTo>
                  <a:lnTo>
                    <a:pt x="0" y="13"/>
                  </a:lnTo>
                  <a:lnTo>
                    <a:pt x="40" y="0"/>
                  </a:lnTo>
                  <a:lnTo>
                    <a:pt x="45" y="16"/>
                  </a:lnTo>
                  <a:lnTo>
                    <a:pt x="7" y="2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8" name="Freeform 281"/>
            <p:cNvSpPr/>
            <p:nvPr/>
          </p:nvSpPr>
          <p:spPr bwMode="auto">
            <a:xfrm>
              <a:off x="2360613" y="4883163"/>
              <a:ext cx="57150" cy="71438"/>
            </a:xfrm>
            <a:custGeom>
              <a:avLst/>
              <a:gdLst>
                <a:gd name="T0" fmla="*/ 36 w 36"/>
                <a:gd name="T1" fmla="*/ 36 h 45"/>
                <a:gd name="T2" fmla="*/ 21 w 36"/>
                <a:gd name="T3" fmla="*/ 45 h 45"/>
                <a:gd name="T4" fmla="*/ 0 w 36"/>
                <a:gd name="T5" fmla="*/ 9 h 45"/>
                <a:gd name="T6" fmla="*/ 16 w 36"/>
                <a:gd name="T7" fmla="*/ 0 h 45"/>
                <a:gd name="T8" fmla="*/ 36 w 36"/>
                <a:gd name="T9" fmla="*/ 36 h 45"/>
              </a:gdLst>
              <a:ahLst/>
              <a:cxnLst>
                <a:cxn ang="0">
                  <a:pos x="T0" y="T1"/>
                </a:cxn>
                <a:cxn ang="0">
                  <a:pos x="T2" y="T3"/>
                </a:cxn>
                <a:cxn ang="0">
                  <a:pos x="T4" y="T5"/>
                </a:cxn>
                <a:cxn ang="0">
                  <a:pos x="T6" y="T7"/>
                </a:cxn>
                <a:cxn ang="0">
                  <a:pos x="T8" y="T9"/>
                </a:cxn>
              </a:cxnLst>
              <a:rect l="0" t="0" r="r" b="b"/>
              <a:pathLst>
                <a:path w="36" h="45">
                  <a:moveTo>
                    <a:pt x="36" y="36"/>
                  </a:moveTo>
                  <a:lnTo>
                    <a:pt x="21" y="45"/>
                  </a:lnTo>
                  <a:lnTo>
                    <a:pt x="0" y="9"/>
                  </a:lnTo>
                  <a:lnTo>
                    <a:pt x="16" y="0"/>
                  </a:lnTo>
                  <a:lnTo>
                    <a:pt x="36" y="3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9" name="Freeform 282"/>
            <p:cNvSpPr/>
            <p:nvPr/>
          </p:nvSpPr>
          <p:spPr bwMode="auto">
            <a:xfrm>
              <a:off x="2627313" y="5341951"/>
              <a:ext cx="57150" cy="69850"/>
            </a:xfrm>
            <a:custGeom>
              <a:avLst/>
              <a:gdLst>
                <a:gd name="T0" fmla="*/ 36 w 36"/>
                <a:gd name="T1" fmla="*/ 35 h 44"/>
                <a:gd name="T2" fmla="*/ 20 w 36"/>
                <a:gd name="T3" fmla="*/ 44 h 44"/>
                <a:gd name="T4" fmla="*/ 0 w 36"/>
                <a:gd name="T5" fmla="*/ 9 h 44"/>
                <a:gd name="T6" fmla="*/ 14 w 36"/>
                <a:gd name="T7" fmla="*/ 0 h 44"/>
                <a:gd name="T8" fmla="*/ 36 w 36"/>
                <a:gd name="T9" fmla="*/ 35 h 44"/>
              </a:gdLst>
              <a:ahLst/>
              <a:cxnLst>
                <a:cxn ang="0">
                  <a:pos x="T0" y="T1"/>
                </a:cxn>
                <a:cxn ang="0">
                  <a:pos x="T2" y="T3"/>
                </a:cxn>
                <a:cxn ang="0">
                  <a:pos x="T4" y="T5"/>
                </a:cxn>
                <a:cxn ang="0">
                  <a:pos x="T6" y="T7"/>
                </a:cxn>
                <a:cxn ang="0">
                  <a:pos x="T8" y="T9"/>
                </a:cxn>
              </a:cxnLst>
              <a:rect l="0" t="0" r="r" b="b"/>
              <a:pathLst>
                <a:path w="36" h="44">
                  <a:moveTo>
                    <a:pt x="36" y="35"/>
                  </a:moveTo>
                  <a:lnTo>
                    <a:pt x="20" y="44"/>
                  </a:lnTo>
                  <a:lnTo>
                    <a:pt x="0" y="9"/>
                  </a:lnTo>
                  <a:lnTo>
                    <a:pt x="14" y="0"/>
                  </a:lnTo>
                  <a:lnTo>
                    <a:pt x="36" y="35"/>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0" name="Freeform 283"/>
            <p:cNvSpPr/>
            <p:nvPr/>
          </p:nvSpPr>
          <p:spPr bwMode="auto">
            <a:xfrm>
              <a:off x="2716213" y="4986351"/>
              <a:ext cx="71438" cy="57150"/>
            </a:xfrm>
            <a:custGeom>
              <a:avLst/>
              <a:gdLst>
                <a:gd name="T0" fmla="*/ 9 w 45"/>
                <a:gd name="T1" fmla="*/ 36 h 36"/>
                <a:gd name="T2" fmla="*/ 0 w 45"/>
                <a:gd name="T3" fmla="*/ 20 h 36"/>
                <a:gd name="T4" fmla="*/ 36 w 45"/>
                <a:gd name="T5" fmla="*/ 0 h 36"/>
                <a:gd name="T6" fmla="*/ 45 w 45"/>
                <a:gd name="T7" fmla="*/ 15 h 36"/>
                <a:gd name="T8" fmla="*/ 9 w 45"/>
                <a:gd name="T9" fmla="*/ 36 h 36"/>
              </a:gdLst>
              <a:ahLst/>
              <a:cxnLst>
                <a:cxn ang="0">
                  <a:pos x="T0" y="T1"/>
                </a:cxn>
                <a:cxn ang="0">
                  <a:pos x="T2" y="T3"/>
                </a:cxn>
                <a:cxn ang="0">
                  <a:pos x="T4" y="T5"/>
                </a:cxn>
                <a:cxn ang="0">
                  <a:pos x="T6" y="T7"/>
                </a:cxn>
                <a:cxn ang="0">
                  <a:pos x="T8" y="T9"/>
                </a:cxn>
              </a:cxnLst>
              <a:rect l="0" t="0" r="r" b="b"/>
              <a:pathLst>
                <a:path w="45" h="36">
                  <a:moveTo>
                    <a:pt x="9" y="36"/>
                  </a:moveTo>
                  <a:lnTo>
                    <a:pt x="0" y="20"/>
                  </a:lnTo>
                  <a:lnTo>
                    <a:pt x="36" y="0"/>
                  </a:lnTo>
                  <a:lnTo>
                    <a:pt x="45" y="15"/>
                  </a:lnTo>
                  <a:lnTo>
                    <a:pt x="9" y="36"/>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1" name="Freeform 284"/>
            <p:cNvSpPr/>
            <p:nvPr/>
          </p:nvSpPr>
          <p:spPr bwMode="auto">
            <a:xfrm>
              <a:off x="2259013" y="5253051"/>
              <a:ext cx="69850" cy="52388"/>
            </a:xfrm>
            <a:custGeom>
              <a:avLst/>
              <a:gdLst>
                <a:gd name="T0" fmla="*/ 9 w 44"/>
                <a:gd name="T1" fmla="*/ 33 h 33"/>
                <a:gd name="T2" fmla="*/ 0 w 44"/>
                <a:gd name="T3" fmla="*/ 20 h 33"/>
                <a:gd name="T4" fmla="*/ 35 w 44"/>
                <a:gd name="T5" fmla="*/ 0 h 33"/>
                <a:gd name="T6" fmla="*/ 44 w 44"/>
                <a:gd name="T7" fmla="*/ 13 h 33"/>
                <a:gd name="T8" fmla="*/ 9 w 44"/>
                <a:gd name="T9" fmla="*/ 33 h 33"/>
              </a:gdLst>
              <a:ahLst/>
              <a:cxnLst>
                <a:cxn ang="0">
                  <a:pos x="T0" y="T1"/>
                </a:cxn>
                <a:cxn ang="0">
                  <a:pos x="T2" y="T3"/>
                </a:cxn>
                <a:cxn ang="0">
                  <a:pos x="T4" y="T5"/>
                </a:cxn>
                <a:cxn ang="0">
                  <a:pos x="T6" y="T7"/>
                </a:cxn>
                <a:cxn ang="0">
                  <a:pos x="T8" y="T9"/>
                </a:cxn>
              </a:cxnLst>
              <a:rect l="0" t="0" r="r" b="b"/>
              <a:pathLst>
                <a:path w="44" h="33">
                  <a:moveTo>
                    <a:pt x="9" y="33"/>
                  </a:moveTo>
                  <a:lnTo>
                    <a:pt x="0" y="20"/>
                  </a:lnTo>
                  <a:lnTo>
                    <a:pt x="35" y="0"/>
                  </a:lnTo>
                  <a:lnTo>
                    <a:pt x="44" y="13"/>
                  </a:lnTo>
                  <a:lnTo>
                    <a:pt x="9" y="3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2" name="Freeform 285"/>
            <p:cNvSpPr/>
            <p:nvPr/>
          </p:nvSpPr>
          <p:spPr bwMode="auto">
            <a:xfrm>
              <a:off x="2322513" y="4911738"/>
              <a:ext cx="60325" cy="66675"/>
            </a:xfrm>
            <a:custGeom>
              <a:avLst/>
              <a:gdLst>
                <a:gd name="T0" fmla="*/ 38 w 38"/>
                <a:gd name="T1" fmla="*/ 31 h 42"/>
                <a:gd name="T2" fmla="*/ 24 w 38"/>
                <a:gd name="T3" fmla="*/ 42 h 42"/>
                <a:gd name="T4" fmla="*/ 0 w 38"/>
                <a:gd name="T5" fmla="*/ 9 h 42"/>
                <a:gd name="T6" fmla="*/ 11 w 38"/>
                <a:gd name="T7" fmla="*/ 0 h 42"/>
                <a:gd name="T8" fmla="*/ 38 w 38"/>
                <a:gd name="T9" fmla="*/ 31 h 42"/>
              </a:gdLst>
              <a:ahLst/>
              <a:cxnLst>
                <a:cxn ang="0">
                  <a:pos x="T0" y="T1"/>
                </a:cxn>
                <a:cxn ang="0">
                  <a:pos x="T2" y="T3"/>
                </a:cxn>
                <a:cxn ang="0">
                  <a:pos x="T4" y="T5"/>
                </a:cxn>
                <a:cxn ang="0">
                  <a:pos x="T6" y="T7"/>
                </a:cxn>
                <a:cxn ang="0">
                  <a:pos x="T8" y="T9"/>
                </a:cxn>
              </a:cxnLst>
              <a:rect l="0" t="0" r="r" b="b"/>
              <a:pathLst>
                <a:path w="38" h="42">
                  <a:moveTo>
                    <a:pt x="38" y="31"/>
                  </a:moveTo>
                  <a:lnTo>
                    <a:pt x="24" y="42"/>
                  </a:lnTo>
                  <a:lnTo>
                    <a:pt x="0" y="9"/>
                  </a:lnTo>
                  <a:lnTo>
                    <a:pt x="11" y="0"/>
                  </a:lnTo>
                  <a:lnTo>
                    <a:pt x="38"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3" name="Freeform 286"/>
            <p:cNvSpPr/>
            <p:nvPr/>
          </p:nvSpPr>
          <p:spPr bwMode="auto">
            <a:xfrm>
              <a:off x="2659063" y="5316551"/>
              <a:ext cx="65088" cy="68263"/>
            </a:xfrm>
            <a:custGeom>
              <a:avLst/>
              <a:gdLst>
                <a:gd name="T0" fmla="*/ 41 w 41"/>
                <a:gd name="T1" fmla="*/ 31 h 43"/>
                <a:gd name="T2" fmla="*/ 27 w 41"/>
                <a:gd name="T3" fmla="*/ 43 h 43"/>
                <a:gd name="T4" fmla="*/ 0 w 41"/>
                <a:gd name="T5" fmla="*/ 11 h 43"/>
                <a:gd name="T6" fmla="*/ 14 w 41"/>
                <a:gd name="T7" fmla="*/ 0 h 43"/>
                <a:gd name="T8" fmla="*/ 41 w 41"/>
                <a:gd name="T9" fmla="*/ 31 h 43"/>
              </a:gdLst>
              <a:ahLst/>
              <a:cxnLst>
                <a:cxn ang="0">
                  <a:pos x="T0" y="T1"/>
                </a:cxn>
                <a:cxn ang="0">
                  <a:pos x="T2" y="T3"/>
                </a:cxn>
                <a:cxn ang="0">
                  <a:pos x="T4" y="T5"/>
                </a:cxn>
                <a:cxn ang="0">
                  <a:pos x="T6" y="T7"/>
                </a:cxn>
                <a:cxn ang="0">
                  <a:pos x="T8" y="T9"/>
                </a:cxn>
              </a:cxnLst>
              <a:rect l="0" t="0" r="r" b="b"/>
              <a:pathLst>
                <a:path w="41" h="43">
                  <a:moveTo>
                    <a:pt x="41" y="31"/>
                  </a:moveTo>
                  <a:lnTo>
                    <a:pt x="27" y="43"/>
                  </a:lnTo>
                  <a:lnTo>
                    <a:pt x="0" y="11"/>
                  </a:lnTo>
                  <a:lnTo>
                    <a:pt x="14" y="0"/>
                  </a:lnTo>
                  <a:lnTo>
                    <a:pt x="41" y="31"/>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4" name="Freeform 287"/>
            <p:cNvSpPr/>
            <p:nvPr/>
          </p:nvSpPr>
          <p:spPr bwMode="auto">
            <a:xfrm>
              <a:off x="2286000" y="5284801"/>
              <a:ext cx="68263" cy="63500"/>
            </a:xfrm>
            <a:custGeom>
              <a:avLst/>
              <a:gdLst>
                <a:gd name="T0" fmla="*/ 9 w 43"/>
                <a:gd name="T1" fmla="*/ 40 h 40"/>
                <a:gd name="T2" fmla="*/ 0 w 43"/>
                <a:gd name="T3" fmla="*/ 27 h 40"/>
                <a:gd name="T4" fmla="*/ 32 w 43"/>
                <a:gd name="T5" fmla="*/ 0 h 40"/>
                <a:gd name="T6" fmla="*/ 43 w 43"/>
                <a:gd name="T7" fmla="*/ 13 h 40"/>
                <a:gd name="T8" fmla="*/ 9 w 43"/>
                <a:gd name="T9" fmla="*/ 40 h 40"/>
              </a:gdLst>
              <a:ahLst/>
              <a:cxnLst>
                <a:cxn ang="0">
                  <a:pos x="T0" y="T1"/>
                </a:cxn>
                <a:cxn ang="0">
                  <a:pos x="T2" y="T3"/>
                </a:cxn>
                <a:cxn ang="0">
                  <a:pos x="T4" y="T5"/>
                </a:cxn>
                <a:cxn ang="0">
                  <a:pos x="T6" y="T7"/>
                </a:cxn>
                <a:cxn ang="0">
                  <a:pos x="T8" y="T9"/>
                </a:cxn>
              </a:cxnLst>
              <a:rect l="0" t="0" r="r" b="b"/>
              <a:pathLst>
                <a:path w="43" h="40">
                  <a:moveTo>
                    <a:pt x="9" y="40"/>
                  </a:moveTo>
                  <a:lnTo>
                    <a:pt x="0" y="27"/>
                  </a:lnTo>
                  <a:lnTo>
                    <a:pt x="32" y="0"/>
                  </a:lnTo>
                  <a:lnTo>
                    <a:pt x="43" y="13"/>
                  </a:lnTo>
                  <a:lnTo>
                    <a:pt x="9" y="4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5" name="Freeform 288"/>
            <p:cNvSpPr/>
            <p:nvPr/>
          </p:nvSpPr>
          <p:spPr bwMode="auto">
            <a:xfrm>
              <a:off x="2286000" y="4943488"/>
              <a:ext cx="68263" cy="63500"/>
            </a:xfrm>
            <a:custGeom>
              <a:avLst/>
              <a:gdLst>
                <a:gd name="T0" fmla="*/ 43 w 43"/>
                <a:gd name="T1" fmla="*/ 27 h 40"/>
                <a:gd name="T2" fmla="*/ 32 w 43"/>
                <a:gd name="T3" fmla="*/ 40 h 40"/>
                <a:gd name="T4" fmla="*/ 0 w 43"/>
                <a:gd name="T5" fmla="*/ 13 h 40"/>
                <a:gd name="T6" fmla="*/ 9 w 43"/>
                <a:gd name="T7" fmla="*/ 0 h 40"/>
                <a:gd name="T8" fmla="*/ 43 w 43"/>
                <a:gd name="T9" fmla="*/ 27 h 40"/>
              </a:gdLst>
              <a:ahLst/>
              <a:cxnLst>
                <a:cxn ang="0">
                  <a:pos x="T0" y="T1"/>
                </a:cxn>
                <a:cxn ang="0">
                  <a:pos x="T2" y="T3"/>
                </a:cxn>
                <a:cxn ang="0">
                  <a:pos x="T4" y="T5"/>
                </a:cxn>
                <a:cxn ang="0">
                  <a:pos x="T6" y="T7"/>
                </a:cxn>
                <a:cxn ang="0">
                  <a:pos x="T8" y="T9"/>
                </a:cxn>
              </a:cxnLst>
              <a:rect l="0" t="0" r="r" b="b"/>
              <a:pathLst>
                <a:path w="43" h="40">
                  <a:moveTo>
                    <a:pt x="43" y="27"/>
                  </a:moveTo>
                  <a:lnTo>
                    <a:pt x="32" y="40"/>
                  </a:lnTo>
                  <a:lnTo>
                    <a:pt x="0" y="13"/>
                  </a:lnTo>
                  <a:lnTo>
                    <a:pt x="9" y="0"/>
                  </a:lnTo>
                  <a:lnTo>
                    <a:pt x="43" y="2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6" name="Freeform 289"/>
            <p:cNvSpPr/>
            <p:nvPr/>
          </p:nvSpPr>
          <p:spPr bwMode="auto">
            <a:xfrm>
              <a:off x="2690813" y="5284801"/>
              <a:ext cx="68263" cy="63500"/>
            </a:xfrm>
            <a:custGeom>
              <a:avLst/>
              <a:gdLst>
                <a:gd name="T0" fmla="*/ 43 w 43"/>
                <a:gd name="T1" fmla="*/ 27 h 40"/>
                <a:gd name="T2" fmla="*/ 32 w 43"/>
                <a:gd name="T3" fmla="*/ 40 h 40"/>
                <a:gd name="T4" fmla="*/ 0 w 43"/>
                <a:gd name="T5" fmla="*/ 13 h 40"/>
                <a:gd name="T6" fmla="*/ 12 w 43"/>
                <a:gd name="T7" fmla="*/ 0 h 40"/>
                <a:gd name="T8" fmla="*/ 43 w 43"/>
                <a:gd name="T9" fmla="*/ 27 h 40"/>
              </a:gdLst>
              <a:ahLst/>
              <a:cxnLst>
                <a:cxn ang="0">
                  <a:pos x="T0" y="T1"/>
                </a:cxn>
                <a:cxn ang="0">
                  <a:pos x="T2" y="T3"/>
                </a:cxn>
                <a:cxn ang="0">
                  <a:pos x="T4" y="T5"/>
                </a:cxn>
                <a:cxn ang="0">
                  <a:pos x="T6" y="T7"/>
                </a:cxn>
                <a:cxn ang="0">
                  <a:pos x="T8" y="T9"/>
                </a:cxn>
              </a:cxnLst>
              <a:rect l="0" t="0" r="r" b="b"/>
              <a:pathLst>
                <a:path w="43" h="40">
                  <a:moveTo>
                    <a:pt x="43" y="27"/>
                  </a:moveTo>
                  <a:lnTo>
                    <a:pt x="32" y="40"/>
                  </a:lnTo>
                  <a:lnTo>
                    <a:pt x="0" y="13"/>
                  </a:lnTo>
                  <a:lnTo>
                    <a:pt x="12" y="0"/>
                  </a:lnTo>
                  <a:lnTo>
                    <a:pt x="43" y="27"/>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7" name="Freeform 290"/>
            <p:cNvSpPr/>
            <p:nvPr/>
          </p:nvSpPr>
          <p:spPr bwMode="auto">
            <a:xfrm>
              <a:off x="2322513" y="5316551"/>
              <a:ext cx="60325" cy="68263"/>
            </a:xfrm>
            <a:custGeom>
              <a:avLst/>
              <a:gdLst>
                <a:gd name="T0" fmla="*/ 11 w 38"/>
                <a:gd name="T1" fmla="*/ 43 h 43"/>
                <a:gd name="T2" fmla="*/ 0 w 38"/>
                <a:gd name="T3" fmla="*/ 31 h 43"/>
                <a:gd name="T4" fmla="*/ 24 w 38"/>
                <a:gd name="T5" fmla="*/ 0 h 43"/>
                <a:gd name="T6" fmla="*/ 38 w 38"/>
                <a:gd name="T7" fmla="*/ 11 h 43"/>
                <a:gd name="T8" fmla="*/ 11 w 38"/>
                <a:gd name="T9" fmla="*/ 43 h 43"/>
              </a:gdLst>
              <a:ahLst/>
              <a:cxnLst>
                <a:cxn ang="0">
                  <a:pos x="T0" y="T1"/>
                </a:cxn>
                <a:cxn ang="0">
                  <a:pos x="T2" y="T3"/>
                </a:cxn>
                <a:cxn ang="0">
                  <a:pos x="T4" y="T5"/>
                </a:cxn>
                <a:cxn ang="0">
                  <a:pos x="T6" y="T7"/>
                </a:cxn>
                <a:cxn ang="0">
                  <a:pos x="T8" y="T9"/>
                </a:cxn>
              </a:cxnLst>
              <a:rect l="0" t="0" r="r" b="b"/>
              <a:pathLst>
                <a:path w="38" h="43">
                  <a:moveTo>
                    <a:pt x="11" y="43"/>
                  </a:moveTo>
                  <a:lnTo>
                    <a:pt x="0" y="31"/>
                  </a:lnTo>
                  <a:lnTo>
                    <a:pt x="24" y="0"/>
                  </a:lnTo>
                  <a:lnTo>
                    <a:pt x="38" y="11"/>
                  </a:lnTo>
                  <a:lnTo>
                    <a:pt x="11" y="4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8" name="Freeform 291"/>
            <p:cNvSpPr/>
            <p:nvPr/>
          </p:nvSpPr>
          <p:spPr bwMode="auto">
            <a:xfrm>
              <a:off x="2259013" y="4986351"/>
              <a:ext cx="69850" cy="57150"/>
            </a:xfrm>
            <a:custGeom>
              <a:avLst/>
              <a:gdLst>
                <a:gd name="T0" fmla="*/ 44 w 44"/>
                <a:gd name="T1" fmla="*/ 20 h 36"/>
                <a:gd name="T2" fmla="*/ 35 w 44"/>
                <a:gd name="T3" fmla="*/ 36 h 36"/>
                <a:gd name="T4" fmla="*/ 0 w 44"/>
                <a:gd name="T5" fmla="*/ 15 h 36"/>
                <a:gd name="T6" fmla="*/ 9 w 44"/>
                <a:gd name="T7" fmla="*/ 0 h 36"/>
                <a:gd name="T8" fmla="*/ 44 w 44"/>
                <a:gd name="T9" fmla="*/ 20 h 36"/>
              </a:gdLst>
              <a:ahLst/>
              <a:cxnLst>
                <a:cxn ang="0">
                  <a:pos x="T0" y="T1"/>
                </a:cxn>
                <a:cxn ang="0">
                  <a:pos x="T2" y="T3"/>
                </a:cxn>
                <a:cxn ang="0">
                  <a:pos x="T4" y="T5"/>
                </a:cxn>
                <a:cxn ang="0">
                  <a:pos x="T6" y="T7"/>
                </a:cxn>
                <a:cxn ang="0">
                  <a:pos x="T8" y="T9"/>
                </a:cxn>
              </a:cxnLst>
              <a:rect l="0" t="0" r="r" b="b"/>
              <a:pathLst>
                <a:path w="44" h="36">
                  <a:moveTo>
                    <a:pt x="44" y="20"/>
                  </a:moveTo>
                  <a:lnTo>
                    <a:pt x="35" y="36"/>
                  </a:lnTo>
                  <a:lnTo>
                    <a:pt x="0" y="15"/>
                  </a:lnTo>
                  <a:lnTo>
                    <a:pt x="9" y="0"/>
                  </a:lnTo>
                  <a:lnTo>
                    <a:pt x="44" y="2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9" name="Freeform 292"/>
            <p:cNvSpPr/>
            <p:nvPr/>
          </p:nvSpPr>
          <p:spPr bwMode="auto">
            <a:xfrm>
              <a:off x="2716213" y="5253051"/>
              <a:ext cx="71438" cy="52388"/>
            </a:xfrm>
            <a:custGeom>
              <a:avLst/>
              <a:gdLst>
                <a:gd name="T0" fmla="*/ 45 w 45"/>
                <a:gd name="T1" fmla="*/ 20 h 33"/>
                <a:gd name="T2" fmla="*/ 36 w 45"/>
                <a:gd name="T3" fmla="*/ 33 h 33"/>
                <a:gd name="T4" fmla="*/ 0 w 45"/>
                <a:gd name="T5" fmla="*/ 13 h 33"/>
                <a:gd name="T6" fmla="*/ 9 w 45"/>
                <a:gd name="T7" fmla="*/ 0 h 33"/>
                <a:gd name="T8" fmla="*/ 45 w 45"/>
                <a:gd name="T9" fmla="*/ 20 h 33"/>
              </a:gdLst>
              <a:ahLst/>
              <a:cxnLst>
                <a:cxn ang="0">
                  <a:pos x="T0" y="T1"/>
                </a:cxn>
                <a:cxn ang="0">
                  <a:pos x="T2" y="T3"/>
                </a:cxn>
                <a:cxn ang="0">
                  <a:pos x="T4" y="T5"/>
                </a:cxn>
                <a:cxn ang="0">
                  <a:pos x="T6" y="T7"/>
                </a:cxn>
                <a:cxn ang="0">
                  <a:pos x="T8" y="T9"/>
                </a:cxn>
              </a:cxnLst>
              <a:rect l="0" t="0" r="r" b="b"/>
              <a:pathLst>
                <a:path w="45" h="33">
                  <a:moveTo>
                    <a:pt x="45" y="20"/>
                  </a:moveTo>
                  <a:lnTo>
                    <a:pt x="36" y="33"/>
                  </a:lnTo>
                  <a:lnTo>
                    <a:pt x="0" y="13"/>
                  </a:lnTo>
                  <a:lnTo>
                    <a:pt x="9" y="0"/>
                  </a:lnTo>
                  <a:lnTo>
                    <a:pt x="45" y="2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0" name="Freeform 293"/>
            <p:cNvSpPr/>
            <p:nvPr/>
          </p:nvSpPr>
          <p:spPr bwMode="auto">
            <a:xfrm>
              <a:off x="2360613" y="5341951"/>
              <a:ext cx="57150" cy="69850"/>
            </a:xfrm>
            <a:custGeom>
              <a:avLst/>
              <a:gdLst>
                <a:gd name="T0" fmla="*/ 16 w 36"/>
                <a:gd name="T1" fmla="*/ 44 h 44"/>
                <a:gd name="T2" fmla="*/ 0 w 36"/>
                <a:gd name="T3" fmla="*/ 35 h 44"/>
                <a:gd name="T4" fmla="*/ 21 w 36"/>
                <a:gd name="T5" fmla="*/ 0 h 44"/>
                <a:gd name="T6" fmla="*/ 36 w 36"/>
                <a:gd name="T7" fmla="*/ 9 h 44"/>
                <a:gd name="T8" fmla="*/ 16 w 36"/>
                <a:gd name="T9" fmla="*/ 44 h 44"/>
              </a:gdLst>
              <a:ahLst/>
              <a:cxnLst>
                <a:cxn ang="0">
                  <a:pos x="T0" y="T1"/>
                </a:cxn>
                <a:cxn ang="0">
                  <a:pos x="T2" y="T3"/>
                </a:cxn>
                <a:cxn ang="0">
                  <a:pos x="T4" y="T5"/>
                </a:cxn>
                <a:cxn ang="0">
                  <a:pos x="T6" y="T7"/>
                </a:cxn>
                <a:cxn ang="0">
                  <a:pos x="T8" y="T9"/>
                </a:cxn>
              </a:cxnLst>
              <a:rect l="0" t="0" r="r" b="b"/>
              <a:pathLst>
                <a:path w="36" h="44">
                  <a:moveTo>
                    <a:pt x="16" y="44"/>
                  </a:moveTo>
                  <a:lnTo>
                    <a:pt x="0" y="35"/>
                  </a:lnTo>
                  <a:lnTo>
                    <a:pt x="21" y="0"/>
                  </a:lnTo>
                  <a:lnTo>
                    <a:pt x="36" y="9"/>
                  </a:lnTo>
                  <a:lnTo>
                    <a:pt x="16" y="4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1" name="Freeform 294"/>
            <p:cNvSpPr/>
            <p:nvPr/>
          </p:nvSpPr>
          <p:spPr bwMode="auto">
            <a:xfrm>
              <a:off x="2236788" y="5032388"/>
              <a:ext cx="71438" cy="46038"/>
            </a:xfrm>
            <a:custGeom>
              <a:avLst/>
              <a:gdLst>
                <a:gd name="T0" fmla="*/ 45 w 45"/>
                <a:gd name="T1" fmla="*/ 13 h 29"/>
                <a:gd name="T2" fmla="*/ 40 w 45"/>
                <a:gd name="T3" fmla="*/ 29 h 29"/>
                <a:gd name="T4" fmla="*/ 0 w 45"/>
                <a:gd name="T5" fmla="*/ 16 h 29"/>
                <a:gd name="T6" fmla="*/ 7 w 45"/>
                <a:gd name="T7" fmla="*/ 0 h 29"/>
                <a:gd name="T8" fmla="*/ 45 w 45"/>
                <a:gd name="T9" fmla="*/ 13 h 29"/>
              </a:gdLst>
              <a:ahLst/>
              <a:cxnLst>
                <a:cxn ang="0">
                  <a:pos x="T0" y="T1"/>
                </a:cxn>
                <a:cxn ang="0">
                  <a:pos x="T2" y="T3"/>
                </a:cxn>
                <a:cxn ang="0">
                  <a:pos x="T4" y="T5"/>
                </a:cxn>
                <a:cxn ang="0">
                  <a:pos x="T6" y="T7"/>
                </a:cxn>
                <a:cxn ang="0">
                  <a:pos x="T8" y="T9"/>
                </a:cxn>
              </a:cxnLst>
              <a:rect l="0" t="0" r="r" b="b"/>
              <a:pathLst>
                <a:path w="45" h="29">
                  <a:moveTo>
                    <a:pt x="45" y="13"/>
                  </a:moveTo>
                  <a:lnTo>
                    <a:pt x="40" y="29"/>
                  </a:lnTo>
                  <a:lnTo>
                    <a:pt x="0" y="16"/>
                  </a:lnTo>
                  <a:lnTo>
                    <a:pt x="7" y="0"/>
                  </a:lnTo>
                  <a:lnTo>
                    <a:pt x="45" y="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2" name="Freeform 295"/>
            <p:cNvSpPr/>
            <p:nvPr/>
          </p:nvSpPr>
          <p:spPr bwMode="auto">
            <a:xfrm>
              <a:off x="2733675" y="5213364"/>
              <a:ext cx="71438" cy="46038"/>
            </a:xfrm>
            <a:custGeom>
              <a:avLst/>
              <a:gdLst>
                <a:gd name="T0" fmla="*/ 45 w 45"/>
                <a:gd name="T1" fmla="*/ 13 h 29"/>
                <a:gd name="T2" fmla="*/ 40 w 45"/>
                <a:gd name="T3" fmla="*/ 29 h 29"/>
                <a:gd name="T4" fmla="*/ 0 w 45"/>
                <a:gd name="T5" fmla="*/ 16 h 29"/>
                <a:gd name="T6" fmla="*/ 7 w 45"/>
                <a:gd name="T7" fmla="*/ 0 h 29"/>
                <a:gd name="T8" fmla="*/ 45 w 45"/>
                <a:gd name="T9" fmla="*/ 13 h 29"/>
              </a:gdLst>
              <a:ahLst/>
              <a:cxnLst>
                <a:cxn ang="0">
                  <a:pos x="T0" y="T1"/>
                </a:cxn>
                <a:cxn ang="0">
                  <a:pos x="T2" y="T3"/>
                </a:cxn>
                <a:cxn ang="0">
                  <a:pos x="T4" y="T5"/>
                </a:cxn>
                <a:cxn ang="0">
                  <a:pos x="T6" y="T7"/>
                </a:cxn>
                <a:cxn ang="0">
                  <a:pos x="T8" y="T9"/>
                </a:cxn>
              </a:cxnLst>
              <a:rect l="0" t="0" r="r" b="b"/>
              <a:pathLst>
                <a:path w="45" h="29">
                  <a:moveTo>
                    <a:pt x="45" y="13"/>
                  </a:moveTo>
                  <a:lnTo>
                    <a:pt x="40" y="29"/>
                  </a:lnTo>
                  <a:lnTo>
                    <a:pt x="0" y="16"/>
                  </a:lnTo>
                  <a:lnTo>
                    <a:pt x="7" y="0"/>
                  </a:lnTo>
                  <a:lnTo>
                    <a:pt x="45" y="13"/>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303" name="Freeform 296"/>
            <p:cNvSpPr/>
            <p:nvPr/>
          </p:nvSpPr>
          <p:spPr bwMode="auto">
            <a:xfrm>
              <a:off x="2408238" y="5359414"/>
              <a:ext cx="46038" cy="71438"/>
            </a:xfrm>
            <a:custGeom>
              <a:avLst/>
              <a:gdLst>
                <a:gd name="T0" fmla="*/ 15 w 29"/>
                <a:gd name="T1" fmla="*/ 45 h 45"/>
                <a:gd name="T2" fmla="*/ 0 w 29"/>
                <a:gd name="T3" fmla="*/ 40 h 45"/>
                <a:gd name="T4" fmla="*/ 13 w 29"/>
                <a:gd name="T5" fmla="*/ 0 h 45"/>
                <a:gd name="T6" fmla="*/ 29 w 29"/>
                <a:gd name="T7" fmla="*/ 7 h 45"/>
                <a:gd name="T8" fmla="*/ 15 w 29"/>
                <a:gd name="T9" fmla="*/ 45 h 45"/>
              </a:gdLst>
              <a:ahLst/>
              <a:cxnLst>
                <a:cxn ang="0">
                  <a:pos x="T0" y="T1"/>
                </a:cxn>
                <a:cxn ang="0">
                  <a:pos x="T2" y="T3"/>
                </a:cxn>
                <a:cxn ang="0">
                  <a:pos x="T4" y="T5"/>
                </a:cxn>
                <a:cxn ang="0">
                  <a:pos x="T6" y="T7"/>
                </a:cxn>
                <a:cxn ang="0">
                  <a:pos x="T8" y="T9"/>
                </a:cxn>
              </a:cxnLst>
              <a:rect l="0" t="0" r="r" b="b"/>
              <a:pathLst>
                <a:path w="29" h="45">
                  <a:moveTo>
                    <a:pt x="15" y="45"/>
                  </a:moveTo>
                  <a:lnTo>
                    <a:pt x="0" y="40"/>
                  </a:lnTo>
                  <a:lnTo>
                    <a:pt x="13" y="0"/>
                  </a:lnTo>
                  <a:lnTo>
                    <a:pt x="29" y="7"/>
                  </a:lnTo>
                  <a:lnTo>
                    <a:pt x="15" y="4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4" name="Freeform 297"/>
            <p:cNvSpPr/>
            <p:nvPr/>
          </p:nvSpPr>
          <p:spPr bwMode="auto">
            <a:xfrm>
              <a:off x="2225675" y="5081601"/>
              <a:ext cx="71438" cy="39688"/>
            </a:xfrm>
            <a:custGeom>
              <a:avLst/>
              <a:gdLst>
                <a:gd name="T0" fmla="*/ 45 w 45"/>
                <a:gd name="T1" fmla="*/ 7 h 25"/>
                <a:gd name="T2" fmla="*/ 41 w 45"/>
                <a:gd name="T3" fmla="*/ 25 h 25"/>
                <a:gd name="T4" fmla="*/ 0 w 45"/>
                <a:gd name="T5" fmla="*/ 16 h 25"/>
                <a:gd name="T6" fmla="*/ 3 w 45"/>
                <a:gd name="T7" fmla="*/ 0 h 25"/>
                <a:gd name="T8" fmla="*/ 45 w 45"/>
                <a:gd name="T9" fmla="*/ 7 h 25"/>
              </a:gdLst>
              <a:ahLst/>
              <a:cxnLst>
                <a:cxn ang="0">
                  <a:pos x="T0" y="T1"/>
                </a:cxn>
                <a:cxn ang="0">
                  <a:pos x="T2" y="T3"/>
                </a:cxn>
                <a:cxn ang="0">
                  <a:pos x="T4" y="T5"/>
                </a:cxn>
                <a:cxn ang="0">
                  <a:pos x="T6" y="T7"/>
                </a:cxn>
                <a:cxn ang="0">
                  <a:pos x="T8" y="T9"/>
                </a:cxn>
              </a:cxnLst>
              <a:rect l="0" t="0" r="r" b="b"/>
              <a:pathLst>
                <a:path w="45" h="25">
                  <a:moveTo>
                    <a:pt x="45" y="7"/>
                  </a:moveTo>
                  <a:lnTo>
                    <a:pt x="41" y="25"/>
                  </a:lnTo>
                  <a:lnTo>
                    <a:pt x="0" y="16"/>
                  </a:lnTo>
                  <a:lnTo>
                    <a:pt x="3" y="0"/>
                  </a:lnTo>
                  <a:lnTo>
                    <a:pt x="45"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5" name="Freeform 298"/>
            <p:cNvSpPr/>
            <p:nvPr/>
          </p:nvSpPr>
          <p:spPr bwMode="auto">
            <a:xfrm>
              <a:off x="2747963" y="5173676"/>
              <a:ext cx="71438" cy="39688"/>
            </a:xfrm>
            <a:custGeom>
              <a:avLst/>
              <a:gdLst>
                <a:gd name="T0" fmla="*/ 45 w 45"/>
                <a:gd name="T1" fmla="*/ 7 h 25"/>
                <a:gd name="T2" fmla="*/ 40 w 45"/>
                <a:gd name="T3" fmla="*/ 25 h 25"/>
                <a:gd name="T4" fmla="*/ 0 w 45"/>
                <a:gd name="T5" fmla="*/ 16 h 25"/>
                <a:gd name="T6" fmla="*/ 2 w 45"/>
                <a:gd name="T7" fmla="*/ 0 h 25"/>
                <a:gd name="T8" fmla="*/ 45 w 45"/>
                <a:gd name="T9" fmla="*/ 7 h 25"/>
              </a:gdLst>
              <a:ahLst/>
              <a:cxnLst>
                <a:cxn ang="0">
                  <a:pos x="T0" y="T1"/>
                </a:cxn>
                <a:cxn ang="0">
                  <a:pos x="T2" y="T3"/>
                </a:cxn>
                <a:cxn ang="0">
                  <a:pos x="T4" y="T5"/>
                </a:cxn>
                <a:cxn ang="0">
                  <a:pos x="T6" y="T7"/>
                </a:cxn>
                <a:cxn ang="0">
                  <a:pos x="T8" y="T9"/>
                </a:cxn>
              </a:cxnLst>
              <a:rect l="0" t="0" r="r" b="b"/>
              <a:pathLst>
                <a:path w="45" h="25">
                  <a:moveTo>
                    <a:pt x="45" y="7"/>
                  </a:moveTo>
                  <a:lnTo>
                    <a:pt x="40" y="25"/>
                  </a:lnTo>
                  <a:lnTo>
                    <a:pt x="0" y="16"/>
                  </a:lnTo>
                  <a:lnTo>
                    <a:pt x="2" y="0"/>
                  </a:lnTo>
                  <a:lnTo>
                    <a:pt x="45" y="7"/>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6" name="Freeform 299"/>
            <p:cNvSpPr/>
            <p:nvPr/>
          </p:nvSpPr>
          <p:spPr bwMode="auto">
            <a:xfrm>
              <a:off x="2457450" y="5373702"/>
              <a:ext cx="38100" cy="71438"/>
            </a:xfrm>
            <a:custGeom>
              <a:avLst/>
              <a:gdLst>
                <a:gd name="T0" fmla="*/ 15 w 24"/>
                <a:gd name="T1" fmla="*/ 45 h 45"/>
                <a:gd name="T2" fmla="*/ 0 w 24"/>
                <a:gd name="T3" fmla="*/ 40 h 45"/>
                <a:gd name="T4" fmla="*/ 7 w 24"/>
                <a:gd name="T5" fmla="*/ 0 h 45"/>
                <a:gd name="T6" fmla="*/ 24 w 24"/>
                <a:gd name="T7" fmla="*/ 2 h 45"/>
                <a:gd name="T8" fmla="*/ 15 w 24"/>
                <a:gd name="T9" fmla="*/ 45 h 45"/>
              </a:gdLst>
              <a:ahLst/>
              <a:cxnLst>
                <a:cxn ang="0">
                  <a:pos x="T0" y="T1"/>
                </a:cxn>
                <a:cxn ang="0">
                  <a:pos x="T2" y="T3"/>
                </a:cxn>
                <a:cxn ang="0">
                  <a:pos x="T4" y="T5"/>
                </a:cxn>
                <a:cxn ang="0">
                  <a:pos x="T6" y="T7"/>
                </a:cxn>
                <a:cxn ang="0">
                  <a:pos x="T8" y="T9"/>
                </a:cxn>
              </a:cxnLst>
              <a:rect l="0" t="0" r="r" b="b"/>
              <a:pathLst>
                <a:path w="24" h="45">
                  <a:moveTo>
                    <a:pt x="15" y="45"/>
                  </a:moveTo>
                  <a:lnTo>
                    <a:pt x="0" y="40"/>
                  </a:lnTo>
                  <a:lnTo>
                    <a:pt x="7" y="0"/>
                  </a:lnTo>
                  <a:lnTo>
                    <a:pt x="24" y="2"/>
                  </a:lnTo>
                  <a:lnTo>
                    <a:pt x="15" y="4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7" name="Freeform 300"/>
            <p:cNvSpPr/>
            <p:nvPr/>
          </p:nvSpPr>
          <p:spPr bwMode="auto">
            <a:xfrm>
              <a:off x="2690813" y="4943488"/>
              <a:ext cx="68263" cy="63500"/>
            </a:xfrm>
            <a:custGeom>
              <a:avLst/>
              <a:gdLst>
                <a:gd name="T0" fmla="*/ 32 w 43"/>
                <a:gd name="T1" fmla="*/ 0 h 40"/>
                <a:gd name="T2" fmla="*/ 43 w 43"/>
                <a:gd name="T3" fmla="*/ 13 h 40"/>
                <a:gd name="T4" fmla="*/ 12 w 43"/>
                <a:gd name="T5" fmla="*/ 40 h 40"/>
                <a:gd name="T6" fmla="*/ 0 w 43"/>
                <a:gd name="T7" fmla="*/ 27 h 40"/>
                <a:gd name="T8" fmla="*/ 32 w 43"/>
                <a:gd name="T9" fmla="*/ 0 h 40"/>
              </a:gdLst>
              <a:ahLst/>
              <a:cxnLst>
                <a:cxn ang="0">
                  <a:pos x="T0" y="T1"/>
                </a:cxn>
                <a:cxn ang="0">
                  <a:pos x="T2" y="T3"/>
                </a:cxn>
                <a:cxn ang="0">
                  <a:pos x="T4" y="T5"/>
                </a:cxn>
                <a:cxn ang="0">
                  <a:pos x="T6" y="T7"/>
                </a:cxn>
                <a:cxn ang="0">
                  <a:pos x="T8" y="T9"/>
                </a:cxn>
              </a:cxnLst>
              <a:rect l="0" t="0" r="r" b="b"/>
              <a:pathLst>
                <a:path w="43" h="40">
                  <a:moveTo>
                    <a:pt x="32" y="0"/>
                  </a:moveTo>
                  <a:lnTo>
                    <a:pt x="43" y="13"/>
                  </a:lnTo>
                  <a:lnTo>
                    <a:pt x="12" y="40"/>
                  </a:lnTo>
                  <a:lnTo>
                    <a:pt x="0" y="27"/>
                  </a:lnTo>
                  <a:lnTo>
                    <a:pt x="32"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8" name="Freeform 301"/>
            <p:cNvSpPr/>
            <p:nvPr/>
          </p:nvSpPr>
          <p:spPr bwMode="auto">
            <a:xfrm>
              <a:off x="2659063" y="4911738"/>
              <a:ext cx="65088" cy="66675"/>
            </a:xfrm>
            <a:custGeom>
              <a:avLst/>
              <a:gdLst>
                <a:gd name="T0" fmla="*/ 27 w 41"/>
                <a:gd name="T1" fmla="*/ 0 h 42"/>
                <a:gd name="T2" fmla="*/ 41 w 41"/>
                <a:gd name="T3" fmla="*/ 9 h 42"/>
                <a:gd name="T4" fmla="*/ 14 w 41"/>
                <a:gd name="T5" fmla="*/ 42 h 42"/>
                <a:gd name="T6" fmla="*/ 0 w 41"/>
                <a:gd name="T7" fmla="*/ 31 h 42"/>
                <a:gd name="T8" fmla="*/ 27 w 41"/>
                <a:gd name="T9" fmla="*/ 0 h 42"/>
              </a:gdLst>
              <a:ahLst/>
              <a:cxnLst>
                <a:cxn ang="0">
                  <a:pos x="T0" y="T1"/>
                </a:cxn>
                <a:cxn ang="0">
                  <a:pos x="T2" y="T3"/>
                </a:cxn>
                <a:cxn ang="0">
                  <a:pos x="T4" y="T5"/>
                </a:cxn>
                <a:cxn ang="0">
                  <a:pos x="T6" y="T7"/>
                </a:cxn>
                <a:cxn ang="0">
                  <a:pos x="T8" y="T9"/>
                </a:cxn>
              </a:cxnLst>
              <a:rect l="0" t="0" r="r" b="b"/>
              <a:pathLst>
                <a:path w="41" h="42">
                  <a:moveTo>
                    <a:pt x="27" y="0"/>
                  </a:moveTo>
                  <a:lnTo>
                    <a:pt x="41" y="9"/>
                  </a:lnTo>
                  <a:lnTo>
                    <a:pt x="14" y="42"/>
                  </a:lnTo>
                  <a:lnTo>
                    <a:pt x="0" y="31"/>
                  </a:lnTo>
                  <a:lnTo>
                    <a:pt x="27"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9" name="Freeform 302"/>
            <p:cNvSpPr/>
            <p:nvPr/>
          </p:nvSpPr>
          <p:spPr bwMode="auto">
            <a:xfrm>
              <a:off x="2627313" y="4883163"/>
              <a:ext cx="57150" cy="71438"/>
            </a:xfrm>
            <a:custGeom>
              <a:avLst/>
              <a:gdLst>
                <a:gd name="T0" fmla="*/ 20 w 36"/>
                <a:gd name="T1" fmla="*/ 0 h 45"/>
                <a:gd name="T2" fmla="*/ 36 w 36"/>
                <a:gd name="T3" fmla="*/ 9 h 45"/>
                <a:gd name="T4" fmla="*/ 14 w 36"/>
                <a:gd name="T5" fmla="*/ 45 h 45"/>
                <a:gd name="T6" fmla="*/ 0 w 36"/>
                <a:gd name="T7" fmla="*/ 36 h 45"/>
                <a:gd name="T8" fmla="*/ 20 w 36"/>
                <a:gd name="T9" fmla="*/ 0 h 45"/>
              </a:gdLst>
              <a:ahLst/>
              <a:cxnLst>
                <a:cxn ang="0">
                  <a:pos x="T0" y="T1"/>
                </a:cxn>
                <a:cxn ang="0">
                  <a:pos x="T2" y="T3"/>
                </a:cxn>
                <a:cxn ang="0">
                  <a:pos x="T4" y="T5"/>
                </a:cxn>
                <a:cxn ang="0">
                  <a:pos x="T6" y="T7"/>
                </a:cxn>
                <a:cxn ang="0">
                  <a:pos x="T8" y="T9"/>
                </a:cxn>
              </a:cxnLst>
              <a:rect l="0" t="0" r="r" b="b"/>
              <a:pathLst>
                <a:path w="36" h="45">
                  <a:moveTo>
                    <a:pt x="20" y="0"/>
                  </a:moveTo>
                  <a:lnTo>
                    <a:pt x="36" y="9"/>
                  </a:lnTo>
                  <a:lnTo>
                    <a:pt x="14" y="45"/>
                  </a:lnTo>
                  <a:lnTo>
                    <a:pt x="0" y="36"/>
                  </a:lnTo>
                  <a:lnTo>
                    <a:pt x="20"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0" name="Freeform 303"/>
            <p:cNvSpPr/>
            <p:nvPr/>
          </p:nvSpPr>
          <p:spPr bwMode="auto">
            <a:xfrm>
              <a:off x="2589213" y="4860938"/>
              <a:ext cx="49213" cy="71438"/>
            </a:xfrm>
            <a:custGeom>
              <a:avLst/>
              <a:gdLst>
                <a:gd name="T0" fmla="*/ 15 w 31"/>
                <a:gd name="T1" fmla="*/ 0 h 45"/>
                <a:gd name="T2" fmla="*/ 31 w 31"/>
                <a:gd name="T3" fmla="*/ 7 h 45"/>
                <a:gd name="T4" fmla="*/ 15 w 31"/>
                <a:gd name="T5" fmla="*/ 45 h 45"/>
                <a:gd name="T6" fmla="*/ 0 w 31"/>
                <a:gd name="T7" fmla="*/ 41 h 45"/>
                <a:gd name="T8" fmla="*/ 15 w 31"/>
                <a:gd name="T9" fmla="*/ 0 h 45"/>
              </a:gdLst>
              <a:ahLst/>
              <a:cxnLst>
                <a:cxn ang="0">
                  <a:pos x="T0" y="T1"/>
                </a:cxn>
                <a:cxn ang="0">
                  <a:pos x="T2" y="T3"/>
                </a:cxn>
                <a:cxn ang="0">
                  <a:pos x="T4" y="T5"/>
                </a:cxn>
                <a:cxn ang="0">
                  <a:pos x="T6" y="T7"/>
                </a:cxn>
                <a:cxn ang="0">
                  <a:pos x="T8" y="T9"/>
                </a:cxn>
              </a:cxnLst>
              <a:rect l="0" t="0" r="r" b="b"/>
              <a:pathLst>
                <a:path w="31" h="45">
                  <a:moveTo>
                    <a:pt x="15" y="0"/>
                  </a:moveTo>
                  <a:lnTo>
                    <a:pt x="31" y="7"/>
                  </a:lnTo>
                  <a:lnTo>
                    <a:pt x="15" y="45"/>
                  </a:lnTo>
                  <a:lnTo>
                    <a:pt x="0" y="41"/>
                  </a:lnTo>
                  <a:lnTo>
                    <a:pt x="15"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1" name="Freeform 304"/>
            <p:cNvSpPr/>
            <p:nvPr/>
          </p:nvSpPr>
          <p:spPr bwMode="auto">
            <a:xfrm>
              <a:off x="2549525" y="4851413"/>
              <a:ext cx="39688" cy="69850"/>
            </a:xfrm>
            <a:custGeom>
              <a:avLst/>
              <a:gdLst>
                <a:gd name="T0" fmla="*/ 7 w 25"/>
                <a:gd name="T1" fmla="*/ 0 h 44"/>
                <a:gd name="T2" fmla="*/ 25 w 25"/>
                <a:gd name="T3" fmla="*/ 2 h 44"/>
                <a:gd name="T4" fmla="*/ 16 w 25"/>
                <a:gd name="T5" fmla="*/ 44 h 44"/>
                <a:gd name="T6" fmla="*/ 0 w 25"/>
                <a:gd name="T7" fmla="*/ 40 h 44"/>
                <a:gd name="T8" fmla="*/ 7 w 25"/>
                <a:gd name="T9" fmla="*/ 0 h 44"/>
              </a:gdLst>
              <a:ahLst/>
              <a:cxnLst>
                <a:cxn ang="0">
                  <a:pos x="T0" y="T1"/>
                </a:cxn>
                <a:cxn ang="0">
                  <a:pos x="T2" y="T3"/>
                </a:cxn>
                <a:cxn ang="0">
                  <a:pos x="T4" y="T5"/>
                </a:cxn>
                <a:cxn ang="0">
                  <a:pos x="T6" y="T7"/>
                </a:cxn>
                <a:cxn ang="0">
                  <a:pos x="T8" y="T9"/>
                </a:cxn>
              </a:cxnLst>
              <a:rect l="0" t="0" r="r" b="b"/>
              <a:pathLst>
                <a:path w="25" h="44">
                  <a:moveTo>
                    <a:pt x="7" y="0"/>
                  </a:moveTo>
                  <a:lnTo>
                    <a:pt x="25" y="2"/>
                  </a:lnTo>
                  <a:lnTo>
                    <a:pt x="16" y="44"/>
                  </a:lnTo>
                  <a:lnTo>
                    <a:pt x="0" y="40"/>
                  </a:lnTo>
                  <a:lnTo>
                    <a:pt x="7"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315" name="组合 314"/>
          <p:cNvGrpSpPr/>
          <p:nvPr/>
        </p:nvGrpSpPr>
        <p:grpSpPr>
          <a:xfrm>
            <a:off x="6805426" y="5091991"/>
            <a:ext cx="853150" cy="855420"/>
            <a:chOff x="2222500" y="4846650"/>
            <a:chExt cx="596901" cy="598490"/>
          </a:xfrm>
          <a:solidFill>
            <a:schemeClr val="accent1"/>
          </a:solidFill>
        </p:grpSpPr>
        <p:sp>
          <p:nvSpPr>
            <p:cNvPr id="316" name="Freeform 268"/>
            <p:cNvSpPr>
              <a:spLocks noEditPoints="1"/>
            </p:cNvSpPr>
            <p:nvPr/>
          </p:nvSpPr>
          <p:spPr bwMode="auto">
            <a:xfrm>
              <a:off x="2328863" y="4954601"/>
              <a:ext cx="387350" cy="387351"/>
            </a:xfrm>
            <a:custGeom>
              <a:avLst/>
              <a:gdLst>
                <a:gd name="T0" fmla="*/ 54 w 109"/>
                <a:gd name="T1" fmla="*/ 109 h 109"/>
                <a:gd name="T2" fmla="*/ 0 w 109"/>
                <a:gd name="T3" fmla="*/ 54 h 109"/>
                <a:gd name="T4" fmla="*/ 54 w 109"/>
                <a:gd name="T5" fmla="*/ 0 h 109"/>
                <a:gd name="T6" fmla="*/ 109 w 109"/>
                <a:gd name="T7" fmla="*/ 54 h 109"/>
                <a:gd name="T8" fmla="*/ 54 w 109"/>
                <a:gd name="T9" fmla="*/ 109 h 109"/>
                <a:gd name="T10" fmla="*/ 54 w 109"/>
                <a:gd name="T11" fmla="*/ 7 h 109"/>
                <a:gd name="T12" fmla="*/ 7 w 109"/>
                <a:gd name="T13" fmla="*/ 54 h 109"/>
                <a:gd name="T14" fmla="*/ 54 w 109"/>
                <a:gd name="T15" fmla="*/ 102 h 109"/>
                <a:gd name="T16" fmla="*/ 102 w 109"/>
                <a:gd name="T17" fmla="*/ 54 h 109"/>
                <a:gd name="T18" fmla="*/ 54 w 109"/>
                <a:gd name="T19" fmla="*/ 7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109">
                  <a:moveTo>
                    <a:pt x="54" y="109"/>
                  </a:moveTo>
                  <a:cubicBezTo>
                    <a:pt x="24" y="109"/>
                    <a:pt x="0" y="84"/>
                    <a:pt x="0" y="54"/>
                  </a:cubicBezTo>
                  <a:cubicBezTo>
                    <a:pt x="0" y="24"/>
                    <a:pt x="24" y="0"/>
                    <a:pt x="54" y="0"/>
                  </a:cubicBezTo>
                  <a:cubicBezTo>
                    <a:pt x="84" y="0"/>
                    <a:pt x="109" y="24"/>
                    <a:pt x="109" y="54"/>
                  </a:cubicBezTo>
                  <a:cubicBezTo>
                    <a:pt x="109" y="84"/>
                    <a:pt x="84" y="109"/>
                    <a:pt x="54" y="109"/>
                  </a:cubicBezTo>
                  <a:moveTo>
                    <a:pt x="54" y="7"/>
                  </a:moveTo>
                  <a:cubicBezTo>
                    <a:pt x="28" y="7"/>
                    <a:pt x="7" y="28"/>
                    <a:pt x="7" y="54"/>
                  </a:cubicBezTo>
                  <a:cubicBezTo>
                    <a:pt x="7" y="81"/>
                    <a:pt x="28" y="102"/>
                    <a:pt x="54" y="102"/>
                  </a:cubicBezTo>
                  <a:cubicBezTo>
                    <a:pt x="81" y="102"/>
                    <a:pt x="102" y="81"/>
                    <a:pt x="102" y="54"/>
                  </a:cubicBezTo>
                  <a:cubicBezTo>
                    <a:pt x="102" y="28"/>
                    <a:pt x="81" y="7"/>
                    <a:pt x="54" y="7"/>
                  </a:cubicBezTo>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317" name="Rectangle 269"/>
            <p:cNvSpPr>
              <a:spLocks noChangeArrowheads="1"/>
            </p:cNvSpPr>
            <p:nvPr/>
          </p:nvSpPr>
          <p:spPr bwMode="auto">
            <a:xfrm>
              <a:off x="2509838" y="4846650"/>
              <a:ext cx="25400" cy="682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318" name="Rectangle 270"/>
            <p:cNvSpPr>
              <a:spLocks noChangeArrowheads="1"/>
            </p:cNvSpPr>
            <p:nvPr/>
          </p:nvSpPr>
          <p:spPr bwMode="auto">
            <a:xfrm>
              <a:off x="2509838" y="5380052"/>
              <a:ext cx="25400" cy="650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319" name="Rectangle 271"/>
            <p:cNvSpPr>
              <a:spLocks noChangeArrowheads="1"/>
            </p:cNvSpPr>
            <p:nvPr/>
          </p:nvSpPr>
          <p:spPr bwMode="auto">
            <a:xfrm>
              <a:off x="2755900" y="5135576"/>
              <a:ext cx="63500" cy="2381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320" name="Rectangle 272"/>
            <p:cNvSpPr>
              <a:spLocks noChangeArrowheads="1"/>
            </p:cNvSpPr>
            <p:nvPr/>
          </p:nvSpPr>
          <p:spPr bwMode="auto">
            <a:xfrm>
              <a:off x="2222500" y="5135576"/>
              <a:ext cx="68263" cy="23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321" name="Freeform 273"/>
            <p:cNvSpPr/>
            <p:nvPr/>
          </p:nvSpPr>
          <p:spPr bwMode="auto">
            <a:xfrm>
              <a:off x="2457450" y="4851413"/>
              <a:ext cx="38100" cy="69850"/>
            </a:xfrm>
            <a:custGeom>
              <a:avLst/>
              <a:gdLst>
                <a:gd name="T0" fmla="*/ 24 w 24"/>
                <a:gd name="T1" fmla="*/ 40 h 44"/>
                <a:gd name="T2" fmla="*/ 7 w 24"/>
                <a:gd name="T3" fmla="*/ 44 h 44"/>
                <a:gd name="T4" fmla="*/ 0 w 24"/>
                <a:gd name="T5" fmla="*/ 2 h 44"/>
                <a:gd name="T6" fmla="*/ 15 w 24"/>
                <a:gd name="T7" fmla="*/ 0 h 44"/>
                <a:gd name="T8" fmla="*/ 24 w 24"/>
                <a:gd name="T9" fmla="*/ 40 h 44"/>
              </a:gdLst>
              <a:ahLst/>
              <a:cxnLst>
                <a:cxn ang="0">
                  <a:pos x="T0" y="T1"/>
                </a:cxn>
                <a:cxn ang="0">
                  <a:pos x="T2" y="T3"/>
                </a:cxn>
                <a:cxn ang="0">
                  <a:pos x="T4" y="T5"/>
                </a:cxn>
                <a:cxn ang="0">
                  <a:pos x="T6" y="T7"/>
                </a:cxn>
                <a:cxn ang="0">
                  <a:pos x="T8" y="T9"/>
                </a:cxn>
              </a:cxnLst>
              <a:rect l="0" t="0" r="r" b="b"/>
              <a:pathLst>
                <a:path w="24" h="44">
                  <a:moveTo>
                    <a:pt x="24" y="40"/>
                  </a:moveTo>
                  <a:lnTo>
                    <a:pt x="7" y="44"/>
                  </a:lnTo>
                  <a:lnTo>
                    <a:pt x="0" y="2"/>
                  </a:lnTo>
                  <a:lnTo>
                    <a:pt x="15" y="0"/>
                  </a:lnTo>
                  <a:lnTo>
                    <a:pt x="24" y="4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2" name="Freeform 274"/>
            <p:cNvSpPr/>
            <p:nvPr/>
          </p:nvSpPr>
          <p:spPr bwMode="auto">
            <a:xfrm>
              <a:off x="2549525" y="5373702"/>
              <a:ext cx="39688" cy="71438"/>
            </a:xfrm>
            <a:custGeom>
              <a:avLst/>
              <a:gdLst>
                <a:gd name="T0" fmla="*/ 25 w 25"/>
                <a:gd name="T1" fmla="*/ 40 h 45"/>
                <a:gd name="T2" fmla="*/ 7 w 25"/>
                <a:gd name="T3" fmla="*/ 45 h 45"/>
                <a:gd name="T4" fmla="*/ 0 w 25"/>
                <a:gd name="T5" fmla="*/ 2 h 45"/>
                <a:gd name="T6" fmla="*/ 16 w 25"/>
                <a:gd name="T7" fmla="*/ 0 h 45"/>
                <a:gd name="T8" fmla="*/ 25 w 25"/>
                <a:gd name="T9" fmla="*/ 40 h 45"/>
              </a:gdLst>
              <a:ahLst/>
              <a:cxnLst>
                <a:cxn ang="0">
                  <a:pos x="T0" y="T1"/>
                </a:cxn>
                <a:cxn ang="0">
                  <a:pos x="T2" y="T3"/>
                </a:cxn>
                <a:cxn ang="0">
                  <a:pos x="T4" y="T5"/>
                </a:cxn>
                <a:cxn ang="0">
                  <a:pos x="T6" y="T7"/>
                </a:cxn>
                <a:cxn ang="0">
                  <a:pos x="T8" y="T9"/>
                </a:cxn>
              </a:cxnLst>
              <a:rect l="0" t="0" r="r" b="b"/>
              <a:pathLst>
                <a:path w="25" h="45">
                  <a:moveTo>
                    <a:pt x="25" y="40"/>
                  </a:moveTo>
                  <a:lnTo>
                    <a:pt x="7" y="45"/>
                  </a:lnTo>
                  <a:lnTo>
                    <a:pt x="0" y="2"/>
                  </a:lnTo>
                  <a:lnTo>
                    <a:pt x="16" y="0"/>
                  </a:lnTo>
                  <a:lnTo>
                    <a:pt x="25" y="4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3" name="Freeform 275"/>
            <p:cNvSpPr/>
            <p:nvPr/>
          </p:nvSpPr>
          <p:spPr bwMode="auto">
            <a:xfrm>
              <a:off x="2747963" y="5081601"/>
              <a:ext cx="71438" cy="39688"/>
            </a:xfrm>
            <a:custGeom>
              <a:avLst/>
              <a:gdLst>
                <a:gd name="T0" fmla="*/ 2 w 45"/>
                <a:gd name="T1" fmla="*/ 25 h 25"/>
                <a:gd name="T2" fmla="*/ 0 w 45"/>
                <a:gd name="T3" fmla="*/ 7 h 25"/>
                <a:gd name="T4" fmla="*/ 40 w 45"/>
                <a:gd name="T5" fmla="*/ 0 h 25"/>
                <a:gd name="T6" fmla="*/ 45 w 45"/>
                <a:gd name="T7" fmla="*/ 16 h 25"/>
                <a:gd name="T8" fmla="*/ 2 w 45"/>
                <a:gd name="T9" fmla="*/ 25 h 25"/>
              </a:gdLst>
              <a:ahLst/>
              <a:cxnLst>
                <a:cxn ang="0">
                  <a:pos x="T0" y="T1"/>
                </a:cxn>
                <a:cxn ang="0">
                  <a:pos x="T2" y="T3"/>
                </a:cxn>
                <a:cxn ang="0">
                  <a:pos x="T4" y="T5"/>
                </a:cxn>
                <a:cxn ang="0">
                  <a:pos x="T6" y="T7"/>
                </a:cxn>
                <a:cxn ang="0">
                  <a:pos x="T8" y="T9"/>
                </a:cxn>
              </a:cxnLst>
              <a:rect l="0" t="0" r="r" b="b"/>
              <a:pathLst>
                <a:path w="45" h="25">
                  <a:moveTo>
                    <a:pt x="2" y="25"/>
                  </a:moveTo>
                  <a:lnTo>
                    <a:pt x="0" y="7"/>
                  </a:lnTo>
                  <a:lnTo>
                    <a:pt x="40" y="0"/>
                  </a:lnTo>
                  <a:lnTo>
                    <a:pt x="45" y="16"/>
                  </a:lnTo>
                  <a:lnTo>
                    <a:pt x="2" y="25"/>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4" name="Freeform 276"/>
            <p:cNvSpPr/>
            <p:nvPr/>
          </p:nvSpPr>
          <p:spPr bwMode="auto">
            <a:xfrm>
              <a:off x="2225675" y="5173676"/>
              <a:ext cx="71438" cy="39688"/>
            </a:xfrm>
            <a:custGeom>
              <a:avLst/>
              <a:gdLst>
                <a:gd name="T0" fmla="*/ 3 w 45"/>
                <a:gd name="T1" fmla="*/ 25 h 25"/>
                <a:gd name="T2" fmla="*/ 0 w 45"/>
                <a:gd name="T3" fmla="*/ 7 h 25"/>
                <a:gd name="T4" fmla="*/ 41 w 45"/>
                <a:gd name="T5" fmla="*/ 0 h 25"/>
                <a:gd name="T6" fmla="*/ 45 w 45"/>
                <a:gd name="T7" fmla="*/ 16 h 25"/>
                <a:gd name="T8" fmla="*/ 3 w 45"/>
                <a:gd name="T9" fmla="*/ 25 h 25"/>
              </a:gdLst>
              <a:ahLst/>
              <a:cxnLst>
                <a:cxn ang="0">
                  <a:pos x="T0" y="T1"/>
                </a:cxn>
                <a:cxn ang="0">
                  <a:pos x="T2" y="T3"/>
                </a:cxn>
                <a:cxn ang="0">
                  <a:pos x="T4" y="T5"/>
                </a:cxn>
                <a:cxn ang="0">
                  <a:pos x="T6" y="T7"/>
                </a:cxn>
                <a:cxn ang="0">
                  <a:pos x="T8" y="T9"/>
                </a:cxn>
              </a:cxnLst>
              <a:rect l="0" t="0" r="r" b="b"/>
              <a:pathLst>
                <a:path w="45" h="25">
                  <a:moveTo>
                    <a:pt x="3" y="25"/>
                  </a:moveTo>
                  <a:lnTo>
                    <a:pt x="0" y="7"/>
                  </a:lnTo>
                  <a:lnTo>
                    <a:pt x="41" y="0"/>
                  </a:lnTo>
                  <a:lnTo>
                    <a:pt x="45" y="16"/>
                  </a:lnTo>
                  <a:lnTo>
                    <a:pt x="3" y="2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5" name="Freeform 277"/>
            <p:cNvSpPr/>
            <p:nvPr/>
          </p:nvSpPr>
          <p:spPr bwMode="auto">
            <a:xfrm>
              <a:off x="2408238" y="4860938"/>
              <a:ext cx="46038" cy="71438"/>
            </a:xfrm>
            <a:custGeom>
              <a:avLst/>
              <a:gdLst>
                <a:gd name="T0" fmla="*/ 29 w 29"/>
                <a:gd name="T1" fmla="*/ 41 h 45"/>
                <a:gd name="T2" fmla="*/ 13 w 29"/>
                <a:gd name="T3" fmla="*/ 45 h 45"/>
                <a:gd name="T4" fmla="*/ 0 w 29"/>
                <a:gd name="T5" fmla="*/ 7 h 45"/>
                <a:gd name="T6" fmla="*/ 15 w 29"/>
                <a:gd name="T7" fmla="*/ 0 h 45"/>
                <a:gd name="T8" fmla="*/ 29 w 29"/>
                <a:gd name="T9" fmla="*/ 41 h 45"/>
              </a:gdLst>
              <a:ahLst/>
              <a:cxnLst>
                <a:cxn ang="0">
                  <a:pos x="T0" y="T1"/>
                </a:cxn>
                <a:cxn ang="0">
                  <a:pos x="T2" y="T3"/>
                </a:cxn>
                <a:cxn ang="0">
                  <a:pos x="T4" y="T5"/>
                </a:cxn>
                <a:cxn ang="0">
                  <a:pos x="T6" y="T7"/>
                </a:cxn>
                <a:cxn ang="0">
                  <a:pos x="T8" y="T9"/>
                </a:cxn>
              </a:cxnLst>
              <a:rect l="0" t="0" r="r" b="b"/>
              <a:pathLst>
                <a:path w="29" h="45">
                  <a:moveTo>
                    <a:pt x="29" y="41"/>
                  </a:moveTo>
                  <a:lnTo>
                    <a:pt x="13" y="45"/>
                  </a:lnTo>
                  <a:lnTo>
                    <a:pt x="0" y="7"/>
                  </a:lnTo>
                  <a:lnTo>
                    <a:pt x="15" y="0"/>
                  </a:lnTo>
                  <a:lnTo>
                    <a:pt x="29" y="4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6" name="Freeform 278"/>
            <p:cNvSpPr/>
            <p:nvPr/>
          </p:nvSpPr>
          <p:spPr bwMode="auto">
            <a:xfrm>
              <a:off x="2589213" y="5359414"/>
              <a:ext cx="49213" cy="71438"/>
            </a:xfrm>
            <a:custGeom>
              <a:avLst/>
              <a:gdLst>
                <a:gd name="T0" fmla="*/ 31 w 31"/>
                <a:gd name="T1" fmla="*/ 40 h 45"/>
                <a:gd name="T2" fmla="*/ 15 w 31"/>
                <a:gd name="T3" fmla="*/ 45 h 45"/>
                <a:gd name="T4" fmla="*/ 0 w 31"/>
                <a:gd name="T5" fmla="*/ 7 h 45"/>
                <a:gd name="T6" fmla="*/ 15 w 31"/>
                <a:gd name="T7" fmla="*/ 0 h 45"/>
                <a:gd name="T8" fmla="*/ 31 w 31"/>
                <a:gd name="T9" fmla="*/ 40 h 45"/>
              </a:gdLst>
              <a:ahLst/>
              <a:cxnLst>
                <a:cxn ang="0">
                  <a:pos x="T0" y="T1"/>
                </a:cxn>
                <a:cxn ang="0">
                  <a:pos x="T2" y="T3"/>
                </a:cxn>
                <a:cxn ang="0">
                  <a:pos x="T4" y="T5"/>
                </a:cxn>
                <a:cxn ang="0">
                  <a:pos x="T6" y="T7"/>
                </a:cxn>
                <a:cxn ang="0">
                  <a:pos x="T8" y="T9"/>
                </a:cxn>
              </a:cxnLst>
              <a:rect l="0" t="0" r="r" b="b"/>
              <a:pathLst>
                <a:path w="31" h="45">
                  <a:moveTo>
                    <a:pt x="31" y="40"/>
                  </a:moveTo>
                  <a:lnTo>
                    <a:pt x="15" y="45"/>
                  </a:lnTo>
                  <a:lnTo>
                    <a:pt x="0" y="7"/>
                  </a:lnTo>
                  <a:lnTo>
                    <a:pt x="15" y="0"/>
                  </a:lnTo>
                  <a:lnTo>
                    <a:pt x="31" y="4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7" name="Freeform 279"/>
            <p:cNvSpPr/>
            <p:nvPr/>
          </p:nvSpPr>
          <p:spPr bwMode="auto">
            <a:xfrm>
              <a:off x="2733675" y="5032388"/>
              <a:ext cx="71438" cy="46038"/>
            </a:xfrm>
            <a:custGeom>
              <a:avLst/>
              <a:gdLst>
                <a:gd name="T0" fmla="*/ 7 w 45"/>
                <a:gd name="T1" fmla="*/ 29 h 29"/>
                <a:gd name="T2" fmla="*/ 0 w 45"/>
                <a:gd name="T3" fmla="*/ 13 h 29"/>
                <a:gd name="T4" fmla="*/ 40 w 45"/>
                <a:gd name="T5" fmla="*/ 0 h 29"/>
                <a:gd name="T6" fmla="*/ 45 w 45"/>
                <a:gd name="T7" fmla="*/ 16 h 29"/>
                <a:gd name="T8" fmla="*/ 7 w 45"/>
                <a:gd name="T9" fmla="*/ 29 h 29"/>
              </a:gdLst>
              <a:ahLst/>
              <a:cxnLst>
                <a:cxn ang="0">
                  <a:pos x="T0" y="T1"/>
                </a:cxn>
                <a:cxn ang="0">
                  <a:pos x="T2" y="T3"/>
                </a:cxn>
                <a:cxn ang="0">
                  <a:pos x="T4" y="T5"/>
                </a:cxn>
                <a:cxn ang="0">
                  <a:pos x="T6" y="T7"/>
                </a:cxn>
                <a:cxn ang="0">
                  <a:pos x="T8" y="T9"/>
                </a:cxn>
              </a:cxnLst>
              <a:rect l="0" t="0" r="r" b="b"/>
              <a:pathLst>
                <a:path w="45" h="29">
                  <a:moveTo>
                    <a:pt x="7" y="29"/>
                  </a:moveTo>
                  <a:lnTo>
                    <a:pt x="0" y="13"/>
                  </a:lnTo>
                  <a:lnTo>
                    <a:pt x="40" y="0"/>
                  </a:lnTo>
                  <a:lnTo>
                    <a:pt x="45" y="16"/>
                  </a:lnTo>
                  <a:lnTo>
                    <a:pt x="7" y="29"/>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8" name="Freeform 280"/>
            <p:cNvSpPr/>
            <p:nvPr/>
          </p:nvSpPr>
          <p:spPr bwMode="auto">
            <a:xfrm>
              <a:off x="2236788" y="5213364"/>
              <a:ext cx="71438" cy="46038"/>
            </a:xfrm>
            <a:custGeom>
              <a:avLst/>
              <a:gdLst>
                <a:gd name="T0" fmla="*/ 7 w 45"/>
                <a:gd name="T1" fmla="*/ 29 h 29"/>
                <a:gd name="T2" fmla="*/ 0 w 45"/>
                <a:gd name="T3" fmla="*/ 13 h 29"/>
                <a:gd name="T4" fmla="*/ 40 w 45"/>
                <a:gd name="T5" fmla="*/ 0 h 29"/>
                <a:gd name="T6" fmla="*/ 45 w 45"/>
                <a:gd name="T7" fmla="*/ 16 h 29"/>
                <a:gd name="T8" fmla="*/ 7 w 45"/>
                <a:gd name="T9" fmla="*/ 29 h 29"/>
              </a:gdLst>
              <a:ahLst/>
              <a:cxnLst>
                <a:cxn ang="0">
                  <a:pos x="T0" y="T1"/>
                </a:cxn>
                <a:cxn ang="0">
                  <a:pos x="T2" y="T3"/>
                </a:cxn>
                <a:cxn ang="0">
                  <a:pos x="T4" y="T5"/>
                </a:cxn>
                <a:cxn ang="0">
                  <a:pos x="T6" y="T7"/>
                </a:cxn>
                <a:cxn ang="0">
                  <a:pos x="T8" y="T9"/>
                </a:cxn>
              </a:cxnLst>
              <a:rect l="0" t="0" r="r" b="b"/>
              <a:pathLst>
                <a:path w="45" h="29">
                  <a:moveTo>
                    <a:pt x="7" y="29"/>
                  </a:moveTo>
                  <a:lnTo>
                    <a:pt x="0" y="13"/>
                  </a:lnTo>
                  <a:lnTo>
                    <a:pt x="40" y="0"/>
                  </a:lnTo>
                  <a:lnTo>
                    <a:pt x="45" y="16"/>
                  </a:lnTo>
                  <a:lnTo>
                    <a:pt x="7" y="2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9" name="Freeform 281"/>
            <p:cNvSpPr/>
            <p:nvPr/>
          </p:nvSpPr>
          <p:spPr bwMode="auto">
            <a:xfrm>
              <a:off x="2360613" y="4883163"/>
              <a:ext cx="57150" cy="71438"/>
            </a:xfrm>
            <a:custGeom>
              <a:avLst/>
              <a:gdLst>
                <a:gd name="T0" fmla="*/ 36 w 36"/>
                <a:gd name="T1" fmla="*/ 36 h 45"/>
                <a:gd name="T2" fmla="*/ 21 w 36"/>
                <a:gd name="T3" fmla="*/ 45 h 45"/>
                <a:gd name="T4" fmla="*/ 0 w 36"/>
                <a:gd name="T5" fmla="*/ 9 h 45"/>
                <a:gd name="T6" fmla="*/ 16 w 36"/>
                <a:gd name="T7" fmla="*/ 0 h 45"/>
                <a:gd name="T8" fmla="*/ 36 w 36"/>
                <a:gd name="T9" fmla="*/ 36 h 45"/>
              </a:gdLst>
              <a:ahLst/>
              <a:cxnLst>
                <a:cxn ang="0">
                  <a:pos x="T0" y="T1"/>
                </a:cxn>
                <a:cxn ang="0">
                  <a:pos x="T2" y="T3"/>
                </a:cxn>
                <a:cxn ang="0">
                  <a:pos x="T4" y="T5"/>
                </a:cxn>
                <a:cxn ang="0">
                  <a:pos x="T6" y="T7"/>
                </a:cxn>
                <a:cxn ang="0">
                  <a:pos x="T8" y="T9"/>
                </a:cxn>
              </a:cxnLst>
              <a:rect l="0" t="0" r="r" b="b"/>
              <a:pathLst>
                <a:path w="36" h="45">
                  <a:moveTo>
                    <a:pt x="36" y="36"/>
                  </a:moveTo>
                  <a:lnTo>
                    <a:pt x="21" y="45"/>
                  </a:lnTo>
                  <a:lnTo>
                    <a:pt x="0" y="9"/>
                  </a:lnTo>
                  <a:lnTo>
                    <a:pt x="16" y="0"/>
                  </a:lnTo>
                  <a:lnTo>
                    <a:pt x="36" y="3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0" name="Freeform 282"/>
            <p:cNvSpPr/>
            <p:nvPr/>
          </p:nvSpPr>
          <p:spPr bwMode="auto">
            <a:xfrm>
              <a:off x="2627313" y="5341951"/>
              <a:ext cx="57150" cy="69850"/>
            </a:xfrm>
            <a:custGeom>
              <a:avLst/>
              <a:gdLst>
                <a:gd name="T0" fmla="*/ 36 w 36"/>
                <a:gd name="T1" fmla="*/ 35 h 44"/>
                <a:gd name="T2" fmla="*/ 20 w 36"/>
                <a:gd name="T3" fmla="*/ 44 h 44"/>
                <a:gd name="T4" fmla="*/ 0 w 36"/>
                <a:gd name="T5" fmla="*/ 9 h 44"/>
                <a:gd name="T6" fmla="*/ 14 w 36"/>
                <a:gd name="T7" fmla="*/ 0 h 44"/>
                <a:gd name="T8" fmla="*/ 36 w 36"/>
                <a:gd name="T9" fmla="*/ 35 h 44"/>
              </a:gdLst>
              <a:ahLst/>
              <a:cxnLst>
                <a:cxn ang="0">
                  <a:pos x="T0" y="T1"/>
                </a:cxn>
                <a:cxn ang="0">
                  <a:pos x="T2" y="T3"/>
                </a:cxn>
                <a:cxn ang="0">
                  <a:pos x="T4" y="T5"/>
                </a:cxn>
                <a:cxn ang="0">
                  <a:pos x="T6" y="T7"/>
                </a:cxn>
                <a:cxn ang="0">
                  <a:pos x="T8" y="T9"/>
                </a:cxn>
              </a:cxnLst>
              <a:rect l="0" t="0" r="r" b="b"/>
              <a:pathLst>
                <a:path w="36" h="44">
                  <a:moveTo>
                    <a:pt x="36" y="35"/>
                  </a:moveTo>
                  <a:lnTo>
                    <a:pt x="20" y="44"/>
                  </a:lnTo>
                  <a:lnTo>
                    <a:pt x="0" y="9"/>
                  </a:lnTo>
                  <a:lnTo>
                    <a:pt x="14" y="0"/>
                  </a:lnTo>
                  <a:lnTo>
                    <a:pt x="36" y="3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1" name="Freeform 283"/>
            <p:cNvSpPr/>
            <p:nvPr/>
          </p:nvSpPr>
          <p:spPr bwMode="auto">
            <a:xfrm>
              <a:off x="2716213" y="4986351"/>
              <a:ext cx="71438" cy="57150"/>
            </a:xfrm>
            <a:custGeom>
              <a:avLst/>
              <a:gdLst>
                <a:gd name="T0" fmla="*/ 9 w 45"/>
                <a:gd name="T1" fmla="*/ 36 h 36"/>
                <a:gd name="T2" fmla="*/ 0 w 45"/>
                <a:gd name="T3" fmla="*/ 20 h 36"/>
                <a:gd name="T4" fmla="*/ 36 w 45"/>
                <a:gd name="T5" fmla="*/ 0 h 36"/>
                <a:gd name="T6" fmla="*/ 45 w 45"/>
                <a:gd name="T7" fmla="*/ 15 h 36"/>
                <a:gd name="T8" fmla="*/ 9 w 45"/>
                <a:gd name="T9" fmla="*/ 36 h 36"/>
              </a:gdLst>
              <a:ahLst/>
              <a:cxnLst>
                <a:cxn ang="0">
                  <a:pos x="T0" y="T1"/>
                </a:cxn>
                <a:cxn ang="0">
                  <a:pos x="T2" y="T3"/>
                </a:cxn>
                <a:cxn ang="0">
                  <a:pos x="T4" y="T5"/>
                </a:cxn>
                <a:cxn ang="0">
                  <a:pos x="T6" y="T7"/>
                </a:cxn>
                <a:cxn ang="0">
                  <a:pos x="T8" y="T9"/>
                </a:cxn>
              </a:cxnLst>
              <a:rect l="0" t="0" r="r" b="b"/>
              <a:pathLst>
                <a:path w="45" h="36">
                  <a:moveTo>
                    <a:pt x="9" y="36"/>
                  </a:moveTo>
                  <a:lnTo>
                    <a:pt x="0" y="20"/>
                  </a:lnTo>
                  <a:lnTo>
                    <a:pt x="36" y="0"/>
                  </a:lnTo>
                  <a:lnTo>
                    <a:pt x="45" y="15"/>
                  </a:lnTo>
                  <a:lnTo>
                    <a:pt x="9" y="36"/>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2" name="Freeform 284"/>
            <p:cNvSpPr/>
            <p:nvPr/>
          </p:nvSpPr>
          <p:spPr bwMode="auto">
            <a:xfrm>
              <a:off x="2259013" y="5253051"/>
              <a:ext cx="69850" cy="52388"/>
            </a:xfrm>
            <a:custGeom>
              <a:avLst/>
              <a:gdLst>
                <a:gd name="T0" fmla="*/ 9 w 44"/>
                <a:gd name="T1" fmla="*/ 33 h 33"/>
                <a:gd name="T2" fmla="*/ 0 w 44"/>
                <a:gd name="T3" fmla="*/ 20 h 33"/>
                <a:gd name="T4" fmla="*/ 35 w 44"/>
                <a:gd name="T5" fmla="*/ 0 h 33"/>
                <a:gd name="T6" fmla="*/ 44 w 44"/>
                <a:gd name="T7" fmla="*/ 13 h 33"/>
                <a:gd name="T8" fmla="*/ 9 w 44"/>
                <a:gd name="T9" fmla="*/ 33 h 33"/>
              </a:gdLst>
              <a:ahLst/>
              <a:cxnLst>
                <a:cxn ang="0">
                  <a:pos x="T0" y="T1"/>
                </a:cxn>
                <a:cxn ang="0">
                  <a:pos x="T2" y="T3"/>
                </a:cxn>
                <a:cxn ang="0">
                  <a:pos x="T4" y="T5"/>
                </a:cxn>
                <a:cxn ang="0">
                  <a:pos x="T6" y="T7"/>
                </a:cxn>
                <a:cxn ang="0">
                  <a:pos x="T8" y="T9"/>
                </a:cxn>
              </a:cxnLst>
              <a:rect l="0" t="0" r="r" b="b"/>
              <a:pathLst>
                <a:path w="44" h="33">
                  <a:moveTo>
                    <a:pt x="9" y="33"/>
                  </a:moveTo>
                  <a:lnTo>
                    <a:pt x="0" y="20"/>
                  </a:lnTo>
                  <a:lnTo>
                    <a:pt x="35" y="0"/>
                  </a:lnTo>
                  <a:lnTo>
                    <a:pt x="44" y="13"/>
                  </a:lnTo>
                  <a:lnTo>
                    <a:pt x="9" y="3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3" name="Freeform 285"/>
            <p:cNvSpPr/>
            <p:nvPr/>
          </p:nvSpPr>
          <p:spPr bwMode="auto">
            <a:xfrm>
              <a:off x="2322513" y="4911738"/>
              <a:ext cx="60325" cy="66675"/>
            </a:xfrm>
            <a:custGeom>
              <a:avLst/>
              <a:gdLst>
                <a:gd name="T0" fmla="*/ 38 w 38"/>
                <a:gd name="T1" fmla="*/ 31 h 42"/>
                <a:gd name="T2" fmla="*/ 24 w 38"/>
                <a:gd name="T3" fmla="*/ 42 h 42"/>
                <a:gd name="T4" fmla="*/ 0 w 38"/>
                <a:gd name="T5" fmla="*/ 9 h 42"/>
                <a:gd name="T6" fmla="*/ 11 w 38"/>
                <a:gd name="T7" fmla="*/ 0 h 42"/>
                <a:gd name="T8" fmla="*/ 38 w 38"/>
                <a:gd name="T9" fmla="*/ 31 h 42"/>
              </a:gdLst>
              <a:ahLst/>
              <a:cxnLst>
                <a:cxn ang="0">
                  <a:pos x="T0" y="T1"/>
                </a:cxn>
                <a:cxn ang="0">
                  <a:pos x="T2" y="T3"/>
                </a:cxn>
                <a:cxn ang="0">
                  <a:pos x="T4" y="T5"/>
                </a:cxn>
                <a:cxn ang="0">
                  <a:pos x="T6" y="T7"/>
                </a:cxn>
                <a:cxn ang="0">
                  <a:pos x="T8" y="T9"/>
                </a:cxn>
              </a:cxnLst>
              <a:rect l="0" t="0" r="r" b="b"/>
              <a:pathLst>
                <a:path w="38" h="42">
                  <a:moveTo>
                    <a:pt x="38" y="31"/>
                  </a:moveTo>
                  <a:lnTo>
                    <a:pt x="24" y="42"/>
                  </a:lnTo>
                  <a:lnTo>
                    <a:pt x="0" y="9"/>
                  </a:lnTo>
                  <a:lnTo>
                    <a:pt x="11" y="0"/>
                  </a:lnTo>
                  <a:lnTo>
                    <a:pt x="38"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4" name="Freeform 286"/>
            <p:cNvSpPr/>
            <p:nvPr/>
          </p:nvSpPr>
          <p:spPr bwMode="auto">
            <a:xfrm>
              <a:off x="2659063" y="5316551"/>
              <a:ext cx="65088" cy="68263"/>
            </a:xfrm>
            <a:custGeom>
              <a:avLst/>
              <a:gdLst>
                <a:gd name="T0" fmla="*/ 41 w 41"/>
                <a:gd name="T1" fmla="*/ 31 h 43"/>
                <a:gd name="T2" fmla="*/ 27 w 41"/>
                <a:gd name="T3" fmla="*/ 43 h 43"/>
                <a:gd name="T4" fmla="*/ 0 w 41"/>
                <a:gd name="T5" fmla="*/ 11 h 43"/>
                <a:gd name="T6" fmla="*/ 14 w 41"/>
                <a:gd name="T7" fmla="*/ 0 h 43"/>
                <a:gd name="T8" fmla="*/ 41 w 41"/>
                <a:gd name="T9" fmla="*/ 31 h 43"/>
              </a:gdLst>
              <a:ahLst/>
              <a:cxnLst>
                <a:cxn ang="0">
                  <a:pos x="T0" y="T1"/>
                </a:cxn>
                <a:cxn ang="0">
                  <a:pos x="T2" y="T3"/>
                </a:cxn>
                <a:cxn ang="0">
                  <a:pos x="T4" y="T5"/>
                </a:cxn>
                <a:cxn ang="0">
                  <a:pos x="T6" y="T7"/>
                </a:cxn>
                <a:cxn ang="0">
                  <a:pos x="T8" y="T9"/>
                </a:cxn>
              </a:cxnLst>
              <a:rect l="0" t="0" r="r" b="b"/>
              <a:pathLst>
                <a:path w="41" h="43">
                  <a:moveTo>
                    <a:pt x="41" y="31"/>
                  </a:moveTo>
                  <a:lnTo>
                    <a:pt x="27" y="43"/>
                  </a:lnTo>
                  <a:lnTo>
                    <a:pt x="0" y="11"/>
                  </a:lnTo>
                  <a:lnTo>
                    <a:pt x="14" y="0"/>
                  </a:lnTo>
                  <a:lnTo>
                    <a:pt x="41"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5" name="Freeform 287"/>
            <p:cNvSpPr/>
            <p:nvPr/>
          </p:nvSpPr>
          <p:spPr bwMode="auto">
            <a:xfrm>
              <a:off x="2286000" y="5284801"/>
              <a:ext cx="68263" cy="63500"/>
            </a:xfrm>
            <a:custGeom>
              <a:avLst/>
              <a:gdLst>
                <a:gd name="T0" fmla="*/ 9 w 43"/>
                <a:gd name="T1" fmla="*/ 40 h 40"/>
                <a:gd name="T2" fmla="*/ 0 w 43"/>
                <a:gd name="T3" fmla="*/ 27 h 40"/>
                <a:gd name="T4" fmla="*/ 32 w 43"/>
                <a:gd name="T5" fmla="*/ 0 h 40"/>
                <a:gd name="T6" fmla="*/ 43 w 43"/>
                <a:gd name="T7" fmla="*/ 13 h 40"/>
                <a:gd name="T8" fmla="*/ 9 w 43"/>
                <a:gd name="T9" fmla="*/ 40 h 40"/>
              </a:gdLst>
              <a:ahLst/>
              <a:cxnLst>
                <a:cxn ang="0">
                  <a:pos x="T0" y="T1"/>
                </a:cxn>
                <a:cxn ang="0">
                  <a:pos x="T2" y="T3"/>
                </a:cxn>
                <a:cxn ang="0">
                  <a:pos x="T4" y="T5"/>
                </a:cxn>
                <a:cxn ang="0">
                  <a:pos x="T6" y="T7"/>
                </a:cxn>
                <a:cxn ang="0">
                  <a:pos x="T8" y="T9"/>
                </a:cxn>
              </a:cxnLst>
              <a:rect l="0" t="0" r="r" b="b"/>
              <a:pathLst>
                <a:path w="43" h="40">
                  <a:moveTo>
                    <a:pt x="9" y="40"/>
                  </a:moveTo>
                  <a:lnTo>
                    <a:pt x="0" y="27"/>
                  </a:lnTo>
                  <a:lnTo>
                    <a:pt x="32" y="0"/>
                  </a:lnTo>
                  <a:lnTo>
                    <a:pt x="43" y="13"/>
                  </a:lnTo>
                  <a:lnTo>
                    <a:pt x="9" y="4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6" name="Freeform 288"/>
            <p:cNvSpPr/>
            <p:nvPr/>
          </p:nvSpPr>
          <p:spPr bwMode="auto">
            <a:xfrm>
              <a:off x="2286000" y="4943488"/>
              <a:ext cx="68263" cy="63500"/>
            </a:xfrm>
            <a:custGeom>
              <a:avLst/>
              <a:gdLst>
                <a:gd name="T0" fmla="*/ 43 w 43"/>
                <a:gd name="T1" fmla="*/ 27 h 40"/>
                <a:gd name="T2" fmla="*/ 32 w 43"/>
                <a:gd name="T3" fmla="*/ 40 h 40"/>
                <a:gd name="T4" fmla="*/ 0 w 43"/>
                <a:gd name="T5" fmla="*/ 13 h 40"/>
                <a:gd name="T6" fmla="*/ 9 w 43"/>
                <a:gd name="T7" fmla="*/ 0 h 40"/>
                <a:gd name="T8" fmla="*/ 43 w 43"/>
                <a:gd name="T9" fmla="*/ 27 h 40"/>
              </a:gdLst>
              <a:ahLst/>
              <a:cxnLst>
                <a:cxn ang="0">
                  <a:pos x="T0" y="T1"/>
                </a:cxn>
                <a:cxn ang="0">
                  <a:pos x="T2" y="T3"/>
                </a:cxn>
                <a:cxn ang="0">
                  <a:pos x="T4" y="T5"/>
                </a:cxn>
                <a:cxn ang="0">
                  <a:pos x="T6" y="T7"/>
                </a:cxn>
                <a:cxn ang="0">
                  <a:pos x="T8" y="T9"/>
                </a:cxn>
              </a:cxnLst>
              <a:rect l="0" t="0" r="r" b="b"/>
              <a:pathLst>
                <a:path w="43" h="40">
                  <a:moveTo>
                    <a:pt x="43" y="27"/>
                  </a:moveTo>
                  <a:lnTo>
                    <a:pt x="32" y="40"/>
                  </a:lnTo>
                  <a:lnTo>
                    <a:pt x="0" y="13"/>
                  </a:lnTo>
                  <a:lnTo>
                    <a:pt x="9" y="0"/>
                  </a:lnTo>
                  <a:lnTo>
                    <a:pt x="43" y="2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7" name="Freeform 289"/>
            <p:cNvSpPr/>
            <p:nvPr/>
          </p:nvSpPr>
          <p:spPr bwMode="auto">
            <a:xfrm>
              <a:off x="2690813" y="5284801"/>
              <a:ext cx="68263" cy="63500"/>
            </a:xfrm>
            <a:custGeom>
              <a:avLst/>
              <a:gdLst>
                <a:gd name="T0" fmla="*/ 43 w 43"/>
                <a:gd name="T1" fmla="*/ 27 h 40"/>
                <a:gd name="T2" fmla="*/ 32 w 43"/>
                <a:gd name="T3" fmla="*/ 40 h 40"/>
                <a:gd name="T4" fmla="*/ 0 w 43"/>
                <a:gd name="T5" fmla="*/ 13 h 40"/>
                <a:gd name="T6" fmla="*/ 12 w 43"/>
                <a:gd name="T7" fmla="*/ 0 h 40"/>
                <a:gd name="T8" fmla="*/ 43 w 43"/>
                <a:gd name="T9" fmla="*/ 27 h 40"/>
              </a:gdLst>
              <a:ahLst/>
              <a:cxnLst>
                <a:cxn ang="0">
                  <a:pos x="T0" y="T1"/>
                </a:cxn>
                <a:cxn ang="0">
                  <a:pos x="T2" y="T3"/>
                </a:cxn>
                <a:cxn ang="0">
                  <a:pos x="T4" y="T5"/>
                </a:cxn>
                <a:cxn ang="0">
                  <a:pos x="T6" y="T7"/>
                </a:cxn>
                <a:cxn ang="0">
                  <a:pos x="T8" y="T9"/>
                </a:cxn>
              </a:cxnLst>
              <a:rect l="0" t="0" r="r" b="b"/>
              <a:pathLst>
                <a:path w="43" h="40">
                  <a:moveTo>
                    <a:pt x="43" y="27"/>
                  </a:moveTo>
                  <a:lnTo>
                    <a:pt x="32" y="40"/>
                  </a:lnTo>
                  <a:lnTo>
                    <a:pt x="0" y="13"/>
                  </a:lnTo>
                  <a:lnTo>
                    <a:pt x="12" y="0"/>
                  </a:lnTo>
                  <a:lnTo>
                    <a:pt x="43" y="27"/>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8" name="Freeform 290"/>
            <p:cNvSpPr/>
            <p:nvPr/>
          </p:nvSpPr>
          <p:spPr bwMode="auto">
            <a:xfrm>
              <a:off x="2322513" y="5316551"/>
              <a:ext cx="60325" cy="68263"/>
            </a:xfrm>
            <a:custGeom>
              <a:avLst/>
              <a:gdLst>
                <a:gd name="T0" fmla="*/ 11 w 38"/>
                <a:gd name="T1" fmla="*/ 43 h 43"/>
                <a:gd name="T2" fmla="*/ 0 w 38"/>
                <a:gd name="T3" fmla="*/ 31 h 43"/>
                <a:gd name="T4" fmla="*/ 24 w 38"/>
                <a:gd name="T5" fmla="*/ 0 h 43"/>
                <a:gd name="T6" fmla="*/ 38 w 38"/>
                <a:gd name="T7" fmla="*/ 11 h 43"/>
                <a:gd name="T8" fmla="*/ 11 w 38"/>
                <a:gd name="T9" fmla="*/ 43 h 43"/>
              </a:gdLst>
              <a:ahLst/>
              <a:cxnLst>
                <a:cxn ang="0">
                  <a:pos x="T0" y="T1"/>
                </a:cxn>
                <a:cxn ang="0">
                  <a:pos x="T2" y="T3"/>
                </a:cxn>
                <a:cxn ang="0">
                  <a:pos x="T4" y="T5"/>
                </a:cxn>
                <a:cxn ang="0">
                  <a:pos x="T6" y="T7"/>
                </a:cxn>
                <a:cxn ang="0">
                  <a:pos x="T8" y="T9"/>
                </a:cxn>
              </a:cxnLst>
              <a:rect l="0" t="0" r="r" b="b"/>
              <a:pathLst>
                <a:path w="38" h="43">
                  <a:moveTo>
                    <a:pt x="11" y="43"/>
                  </a:moveTo>
                  <a:lnTo>
                    <a:pt x="0" y="31"/>
                  </a:lnTo>
                  <a:lnTo>
                    <a:pt x="24" y="0"/>
                  </a:lnTo>
                  <a:lnTo>
                    <a:pt x="38" y="11"/>
                  </a:lnTo>
                  <a:lnTo>
                    <a:pt x="11" y="4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9" name="Freeform 291"/>
            <p:cNvSpPr/>
            <p:nvPr/>
          </p:nvSpPr>
          <p:spPr bwMode="auto">
            <a:xfrm>
              <a:off x="2259013" y="4986351"/>
              <a:ext cx="69850" cy="57150"/>
            </a:xfrm>
            <a:custGeom>
              <a:avLst/>
              <a:gdLst>
                <a:gd name="T0" fmla="*/ 44 w 44"/>
                <a:gd name="T1" fmla="*/ 20 h 36"/>
                <a:gd name="T2" fmla="*/ 35 w 44"/>
                <a:gd name="T3" fmla="*/ 36 h 36"/>
                <a:gd name="T4" fmla="*/ 0 w 44"/>
                <a:gd name="T5" fmla="*/ 15 h 36"/>
                <a:gd name="T6" fmla="*/ 9 w 44"/>
                <a:gd name="T7" fmla="*/ 0 h 36"/>
                <a:gd name="T8" fmla="*/ 44 w 44"/>
                <a:gd name="T9" fmla="*/ 20 h 36"/>
              </a:gdLst>
              <a:ahLst/>
              <a:cxnLst>
                <a:cxn ang="0">
                  <a:pos x="T0" y="T1"/>
                </a:cxn>
                <a:cxn ang="0">
                  <a:pos x="T2" y="T3"/>
                </a:cxn>
                <a:cxn ang="0">
                  <a:pos x="T4" y="T5"/>
                </a:cxn>
                <a:cxn ang="0">
                  <a:pos x="T6" y="T7"/>
                </a:cxn>
                <a:cxn ang="0">
                  <a:pos x="T8" y="T9"/>
                </a:cxn>
              </a:cxnLst>
              <a:rect l="0" t="0" r="r" b="b"/>
              <a:pathLst>
                <a:path w="44" h="36">
                  <a:moveTo>
                    <a:pt x="44" y="20"/>
                  </a:moveTo>
                  <a:lnTo>
                    <a:pt x="35" y="36"/>
                  </a:lnTo>
                  <a:lnTo>
                    <a:pt x="0" y="15"/>
                  </a:lnTo>
                  <a:lnTo>
                    <a:pt x="9" y="0"/>
                  </a:lnTo>
                  <a:lnTo>
                    <a:pt x="44" y="2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0" name="Freeform 292"/>
            <p:cNvSpPr/>
            <p:nvPr/>
          </p:nvSpPr>
          <p:spPr bwMode="auto">
            <a:xfrm>
              <a:off x="2716213" y="5253051"/>
              <a:ext cx="71438" cy="52388"/>
            </a:xfrm>
            <a:custGeom>
              <a:avLst/>
              <a:gdLst>
                <a:gd name="T0" fmla="*/ 45 w 45"/>
                <a:gd name="T1" fmla="*/ 20 h 33"/>
                <a:gd name="T2" fmla="*/ 36 w 45"/>
                <a:gd name="T3" fmla="*/ 33 h 33"/>
                <a:gd name="T4" fmla="*/ 0 w 45"/>
                <a:gd name="T5" fmla="*/ 13 h 33"/>
                <a:gd name="T6" fmla="*/ 9 w 45"/>
                <a:gd name="T7" fmla="*/ 0 h 33"/>
                <a:gd name="T8" fmla="*/ 45 w 45"/>
                <a:gd name="T9" fmla="*/ 20 h 33"/>
              </a:gdLst>
              <a:ahLst/>
              <a:cxnLst>
                <a:cxn ang="0">
                  <a:pos x="T0" y="T1"/>
                </a:cxn>
                <a:cxn ang="0">
                  <a:pos x="T2" y="T3"/>
                </a:cxn>
                <a:cxn ang="0">
                  <a:pos x="T4" y="T5"/>
                </a:cxn>
                <a:cxn ang="0">
                  <a:pos x="T6" y="T7"/>
                </a:cxn>
                <a:cxn ang="0">
                  <a:pos x="T8" y="T9"/>
                </a:cxn>
              </a:cxnLst>
              <a:rect l="0" t="0" r="r" b="b"/>
              <a:pathLst>
                <a:path w="45" h="33">
                  <a:moveTo>
                    <a:pt x="45" y="20"/>
                  </a:moveTo>
                  <a:lnTo>
                    <a:pt x="36" y="33"/>
                  </a:lnTo>
                  <a:lnTo>
                    <a:pt x="0" y="13"/>
                  </a:lnTo>
                  <a:lnTo>
                    <a:pt x="9" y="0"/>
                  </a:lnTo>
                  <a:lnTo>
                    <a:pt x="45" y="2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1" name="Freeform 293"/>
            <p:cNvSpPr/>
            <p:nvPr/>
          </p:nvSpPr>
          <p:spPr bwMode="auto">
            <a:xfrm>
              <a:off x="2360613" y="5341951"/>
              <a:ext cx="57150" cy="69850"/>
            </a:xfrm>
            <a:custGeom>
              <a:avLst/>
              <a:gdLst>
                <a:gd name="T0" fmla="*/ 16 w 36"/>
                <a:gd name="T1" fmla="*/ 44 h 44"/>
                <a:gd name="T2" fmla="*/ 0 w 36"/>
                <a:gd name="T3" fmla="*/ 35 h 44"/>
                <a:gd name="T4" fmla="*/ 21 w 36"/>
                <a:gd name="T5" fmla="*/ 0 h 44"/>
                <a:gd name="T6" fmla="*/ 36 w 36"/>
                <a:gd name="T7" fmla="*/ 9 h 44"/>
                <a:gd name="T8" fmla="*/ 16 w 36"/>
                <a:gd name="T9" fmla="*/ 44 h 44"/>
              </a:gdLst>
              <a:ahLst/>
              <a:cxnLst>
                <a:cxn ang="0">
                  <a:pos x="T0" y="T1"/>
                </a:cxn>
                <a:cxn ang="0">
                  <a:pos x="T2" y="T3"/>
                </a:cxn>
                <a:cxn ang="0">
                  <a:pos x="T4" y="T5"/>
                </a:cxn>
                <a:cxn ang="0">
                  <a:pos x="T6" y="T7"/>
                </a:cxn>
                <a:cxn ang="0">
                  <a:pos x="T8" y="T9"/>
                </a:cxn>
              </a:cxnLst>
              <a:rect l="0" t="0" r="r" b="b"/>
              <a:pathLst>
                <a:path w="36" h="44">
                  <a:moveTo>
                    <a:pt x="16" y="44"/>
                  </a:moveTo>
                  <a:lnTo>
                    <a:pt x="0" y="35"/>
                  </a:lnTo>
                  <a:lnTo>
                    <a:pt x="21" y="0"/>
                  </a:lnTo>
                  <a:lnTo>
                    <a:pt x="36" y="9"/>
                  </a:lnTo>
                  <a:lnTo>
                    <a:pt x="16" y="4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2" name="Freeform 294"/>
            <p:cNvSpPr/>
            <p:nvPr/>
          </p:nvSpPr>
          <p:spPr bwMode="auto">
            <a:xfrm>
              <a:off x="2236788" y="5032388"/>
              <a:ext cx="71438" cy="46038"/>
            </a:xfrm>
            <a:custGeom>
              <a:avLst/>
              <a:gdLst>
                <a:gd name="T0" fmla="*/ 45 w 45"/>
                <a:gd name="T1" fmla="*/ 13 h 29"/>
                <a:gd name="T2" fmla="*/ 40 w 45"/>
                <a:gd name="T3" fmla="*/ 29 h 29"/>
                <a:gd name="T4" fmla="*/ 0 w 45"/>
                <a:gd name="T5" fmla="*/ 16 h 29"/>
                <a:gd name="T6" fmla="*/ 7 w 45"/>
                <a:gd name="T7" fmla="*/ 0 h 29"/>
                <a:gd name="T8" fmla="*/ 45 w 45"/>
                <a:gd name="T9" fmla="*/ 13 h 29"/>
              </a:gdLst>
              <a:ahLst/>
              <a:cxnLst>
                <a:cxn ang="0">
                  <a:pos x="T0" y="T1"/>
                </a:cxn>
                <a:cxn ang="0">
                  <a:pos x="T2" y="T3"/>
                </a:cxn>
                <a:cxn ang="0">
                  <a:pos x="T4" y="T5"/>
                </a:cxn>
                <a:cxn ang="0">
                  <a:pos x="T6" y="T7"/>
                </a:cxn>
                <a:cxn ang="0">
                  <a:pos x="T8" y="T9"/>
                </a:cxn>
              </a:cxnLst>
              <a:rect l="0" t="0" r="r" b="b"/>
              <a:pathLst>
                <a:path w="45" h="29">
                  <a:moveTo>
                    <a:pt x="45" y="13"/>
                  </a:moveTo>
                  <a:lnTo>
                    <a:pt x="40" y="29"/>
                  </a:lnTo>
                  <a:lnTo>
                    <a:pt x="0" y="16"/>
                  </a:lnTo>
                  <a:lnTo>
                    <a:pt x="7" y="0"/>
                  </a:lnTo>
                  <a:lnTo>
                    <a:pt x="45" y="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3" name="Freeform 295"/>
            <p:cNvSpPr/>
            <p:nvPr/>
          </p:nvSpPr>
          <p:spPr bwMode="auto">
            <a:xfrm>
              <a:off x="2733675" y="5213364"/>
              <a:ext cx="71438" cy="46038"/>
            </a:xfrm>
            <a:custGeom>
              <a:avLst/>
              <a:gdLst>
                <a:gd name="T0" fmla="*/ 45 w 45"/>
                <a:gd name="T1" fmla="*/ 13 h 29"/>
                <a:gd name="T2" fmla="*/ 40 w 45"/>
                <a:gd name="T3" fmla="*/ 29 h 29"/>
                <a:gd name="T4" fmla="*/ 0 w 45"/>
                <a:gd name="T5" fmla="*/ 16 h 29"/>
                <a:gd name="T6" fmla="*/ 7 w 45"/>
                <a:gd name="T7" fmla="*/ 0 h 29"/>
                <a:gd name="T8" fmla="*/ 45 w 45"/>
                <a:gd name="T9" fmla="*/ 13 h 29"/>
              </a:gdLst>
              <a:ahLst/>
              <a:cxnLst>
                <a:cxn ang="0">
                  <a:pos x="T0" y="T1"/>
                </a:cxn>
                <a:cxn ang="0">
                  <a:pos x="T2" y="T3"/>
                </a:cxn>
                <a:cxn ang="0">
                  <a:pos x="T4" y="T5"/>
                </a:cxn>
                <a:cxn ang="0">
                  <a:pos x="T6" y="T7"/>
                </a:cxn>
                <a:cxn ang="0">
                  <a:pos x="T8" y="T9"/>
                </a:cxn>
              </a:cxnLst>
              <a:rect l="0" t="0" r="r" b="b"/>
              <a:pathLst>
                <a:path w="45" h="29">
                  <a:moveTo>
                    <a:pt x="45" y="13"/>
                  </a:moveTo>
                  <a:lnTo>
                    <a:pt x="40" y="29"/>
                  </a:lnTo>
                  <a:lnTo>
                    <a:pt x="0" y="16"/>
                  </a:lnTo>
                  <a:lnTo>
                    <a:pt x="7" y="0"/>
                  </a:lnTo>
                  <a:lnTo>
                    <a:pt x="45" y="13"/>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4" name="Freeform 296"/>
            <p:cNvSpPr/>
            <p:nvPr/>
          </p:nvSpPr>
          <p:spPr bwMode="auto">
            <a:xfrm>
              <a:off x="2408238" y="5359414"/>
              <a:ext cx="46038" cy="71438"/>
            </a:xfrm>
            <a:custGeom>
              <a:avLst/>
              <a:gdLst>
                <a:gd name="T0" fmla="*/ 15 w 29"/>
                <a:gd name="T1" fmla="*/ 45 h 45"/>
                <a:gd name="T2" fmla="*/ 0 w 29"/>
                <a:gd name="T3" fmla="*/ 40 h 45"/>
                <a:gd name="T4" fmla="*/ 13 w 29"/>
                <a:gd name="T5" fmla="*/ 0 h 45"/>
                <a:gd name="T6" fmla="*/ 29 w 29"/>
                <a:gd name="T7" fmla="*/ 7 h 45"/>
                <a:gd name="T8" fmla="*/ 15 w 29"/>
                <a:gd name="T9" fmla="*/ 45 h 45"/>
              </a:gdLst>
              <a:ahLst/>
              <a:cxnLst>
                <a:cxn ang="0">
                  <a:pos x="T0" y="T1"/>
                </a:cxn>
                <a:cxn ang="0">
                  <a:pos x="T2" y="T3"/>
                </a:cxn>
                <a:cxn ang="0">
                  <a:pos x="T4" y="T5"/>
                </a:cxn>
                <a:cxn ang="0">
                  <a:pos x="T6" y="T7"/>
                </a:cxn>
                <a:cxn ang="0">
                  <a:pos x="T8" y="T9"/>
                </a:cxn>
              </a:cxnLst>
              <a:rect l="0" t="0" r="r" b="b"/>
              <a:pathLst>
                <a:path w="29" h="45">
                  <a:moveTo>
                    <a:pt x="15" y="45"/>
                  </a:moveTo>
                  <a:lnTo>
                    <a:pt x="0" y="40"/>
                  </a:lnTo>
                  <a:lnTo>
                    <a:pt x="13" y="0"/>
                  </a:lnTo>
                  <a:lnTo>
                    <a:pt x="29" y="7"/>
                  </a:lnTo>
                  <a:lnTo>
                    <a:pt x="15" y="4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5" name="Freeform 297"/>
            <p:cNvSpPr/>
            <p:nvPr/>
          </p:nvSpPr>
          <p:spPr bwMode="auto">
            <a:xfrm>
              <a:off x="2225675" y="5081601"/>
              <a:ext cx="71438" cy="39688"/>
            </a:xfrm>
            <a:custGeom>
              <a:avLst/>
              <a:gdLst>
                <a:gd name="T0" fmla="*/ 45 w 45"/>
                <a:gd name="T1" fmla="*/ 7 h 25"/>
                <a:gd name="T2" fmla="*/ 41 w 45"/>
                <a:gd name="T3" fmla="*/ 25 h 25"/>
                <a:gd name="T4" fmla="*/ 0 w 45"/>
                <a:gd name="T5" fmla="*/ 16 h 25"/>
                <a:gd name="T6" fmla="*/ 3 w 45"/>
                <a:gd name="T7" fmla="*/ 0 h 25"/>
                <a:gd name="T8" fmla="*/ 45 w 45"/>
                <a:gd name="T9" fmla="*/ 7 h 25"/>
              </a:gdLst>
              <a:ahLst/>
              <a:cxnLst>
                <a:cxn ang="0">
                  <a:pos x="T0" y="T1"/>
                </a:cxn>
                <a:cxn ang="0">
                  <a:pos x="T2" y="T3"/>
                </a:cxn>
                <a:cxn ang="0">
                  <a:pos x="T4" y="T5"/>
                </a:cxn>
                <a:cxn ang="0">
                  <a:pos x="T6" y="T7"/>
                </a:cxn>
                <a:cxn ang="0">
                  <a:pos x="T8" y="T9"/>
                </a:cxn>
              </a:cxnLst>
              <a:rect l="0" t="0" r="r" b="b"/>
              <a:pathLst>
                <a:path w="45" h="25">
                  <a:moveTo>
                    <a:pt x="45" y="7"/>
                  </a:moveTo>
                  <a:lnTo>
                    <a:pt x="41" y="25"/>
                  </a:lnTo>
                  <a:lnTo>
                    <a:pt x="0" y="16"/>
                  </a:lnTo>
                  <a:lnTo>
                    <a:pt x="3" y="0"/>
                  </a:lnTo>
                  <a:lnTo>
                    <a:pt x="45"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6" name="Freeform 298"/>
            <p:cNvSpPr/>
            <p:nvPr/>
          </p:nvSpPr>
          <p:spPr bwMode="auto">
            <a:xfrm>
              <a:off x="2747963" y="5173676"/>
              <a:ext cx="71438" cy="39688"/>
            </a:xfrm>
            <a:custGeom>
              <a:avLst/>
              <a:gdLst>
                <a:gd name="T0" fmla="*/ 45 w 45"/>
                <a:gd name="T1" fmla="*/ 7 h 25"/>
                <a:gd name="T2" fmla="*/ 40 w 45"/>
                <a:gd name="T3" fmla="*/ 25 h 25"/>
                <a:gd name="T4" fmla="*/ 0 w 45"/>
                <a:gd name="T5" fmla="*/ 16 h 25"/>
                <a:gd name="T6" fmla="*/ 2 w 45"/>
                <a:gd name="T7" fmla="*/ 0 h 25"/>
                <a:gd name="T8" fmla="*/ 45 w 45"/>
                <a:gd name="T9" fmla="*/ 7 h 25"/>
              </a:gdLst>
              <a:ahLst/>
              <a:cxnLst>
                <a:cxn ang="0">
                  <a:pos x="T0" y="T1"/>
                </a:cxn>
                <a:cxn ang="0">
                  <a:pos x="T2" y="T3"/>
                </a:cxn>
                <a:cxn ang="0">
                  <a:pos x="T4" y="T5"/>
                </a:cxn>
                <a:cxn ang="0">
                  <a:pos x="T6" y="T7"/>
                </a:cxn>
                <a:cxn ang="0">
                  <a:pos x="T8" y="T9"/>
                </a:cxn>
              </a:cxnLst>
              <a:rect l="0" t="0" r="r" b="b"/>
              <a:pathLst>
                <a:path w="45" h="25">
                  <a:moveTo>
                    <a:pt x="45" y="7"/>
                  </a:moveTo>
                  <a:lnTo>
                    <a:pt x="40" y="25"/>
                  </a:lnTo>
                  <a:lnTo>
                    <a:pt x="0" y="16"/>
                  </a:lnTo>
                  <a:lnTo>
                    <a:pt x="2" y="0"/>
                  </a:lnTo>
                  <a:lnTo>
                    <a:pt x="45" y="7"/>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7" name="Freeform 299"/>
            <p:cNvSpPr/>
            <p:nvPr/>
          </p:nvSpPr>
          <p:spPr bwMode="auto">
            <a:xfrm>
              <a:off x="2457450" y="5373702"/>
              <a:ext cx="38100" cy="71438"/>
            </a:xfrm>
            <a:custGeom>
              <a:avLst/>
              <a:gdLst>
                <a:gd name="T0" fmla="*/ 15 w 24"/>
                <a:gd name="T1" fmla="*/ 45 h 45"/>
                <a:gd name="T2" fmla="*/ 0 w 24"/>
                <a:gd name="T3" fmla="*/ 40 h 45"/>
                <a:gd name="T4" fmla="*/ 7 w 24"/>
                <a:gd name="T5" fmla="*/ 0 h 45"/>
                <a:gd name="T6" fmla="*/ 24 w 24"/>
                <a:gd name="T7" fmla="*/ 2 h 45"/>
                <a:gd name="T8" fmla="*/ 15 w 24"/>
                <a:gd name="T9" fmla="*/ 45 h 45"/>
              </a:gdLst>
              <a:ahLst/>
              <a:cxnLst>
                <a:cxn ang="0">
                  <a:pos x="T0" y="T1"/>
                </a:cxn>
                <a:cxn ang="0">
                  <a:pos x="T2" y="T3"/>
                </a:cxn>
                <a:cxn ang="0">
                  <a:pos x="T4" y="T5"/>
                </a:cxn>
                <a:cxn ang="0">
                  <a:pos x="T6" y="T7"/>
                </a:cxn>
                <a:cxn ang="0">
                  <a:pos x="T8" y="T9"/>
                </a:cxn>
              </a:cxnLst>
              <a:rect l="0" t="0" r="r" b="b"/>
              <a:pathLst>
                <a:path w="24" h="45">
                  <a:moveTo>
                    <a:pt x="15" y="45"/>
                  </a:moveTo>
                  <a:lnTo>
                    <a:pt x="0" y="40"/>
                  </a:lnTo>
                  <a:lnTo>
                    <a:pt x="7" y="0"/>
                  </a:lnTo>
                  <a:lnTo>
                    <a:pt x="24" y="2"/>
                  </a:lnTo>
                  <a:lnTo>
                    <a:pt x="15" y="4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8" name="Freeform 300"/>
            <p:cNvSpPr/>
            <p:nvPr/>
          </p:nvSpPr>
          <p:spPr bwMode="auto">
            <a:xfrm>
              <a:off x="2690813" y="4943488"/>
              <a:ext cx="68263" cy="63500"/>
            </a:xfrm>
            <a:custGeom>
              <a:avLst/>
              <a:gdLst>
                <a:gd name="T0" fmla="*/ 32 w 43"/>
                <a:gd name="T1" fmla="*/ 0 h 40"/>
                <a:gd name="T2" fmla="*/ 43 w 43"/>
                <a:gd name="T3" fmla="*/ 13 h 40"/>
                <a:gd name="T4" fmla="*/ 12 w 43"/>
                <a:gd name="T5" fmla="*/ 40 h 40"/>
                <a:gd name="T6" fmla="*/ 0 w 43"/>
                <a:gd name="T7" fmla="*/ 27 h 40"/>
                <a:gd name="T8" fmla="*/ 32 w 43"/>
                <a:gd name="T9" fmla="*/ 0 h 40"/>
              </a:gdLst>
              <a:ahLst/>
              <a:cxnLst>
                <a:cxn ang="0">
                  <a:pos x="T0" y="T1"/>
                </a:cxn>
                <a:cxn ang="0">
                  <a:pos x="T2" y="T3"/>
                </a:cxn>
                <a:cxn ang="0">
                  <a:pos x="T4" y="T5"/>
                </a:cxn>
                <a:cxn ang="0">
                  <a:pos x="T6" y="T7"/>
                </a:cxn>
                <a:cxn ang="0">
                  <a:pos x="T8" y="T9"/>
                </a:cxn>
              </a:cxnLst>
              <a:rect l="0" t="0" r="r" b="b"/>
              <a:pathLst>
                <a:path w="43" h="40">
                  <a:moveTo>
                    <a:pt x="32" y="0"/>
                  </a:moveTo>
                  <a:lnTo>
                    <a:pt x="43" y="13"/>
                  </a:lnTo>
                  <a:lnTo>
                    <a:pt x="12" y="40"/>
                  </a:lnTo>
                  <a:lnTo>
                    <a:pt x="0" y="27"/>
                  </a:lnTo>
                  <a:lnTo>
                    <a:pt x="32"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9" name="Freeform 301"/>
            <p:cNvSpPr/>
            <p:nvPr/>
          </p:nvSpPr>
          <p:spPr bwMode="auto">
            <a:xfrm>
              <a:off x="2659063" y="4911738"/>
              <a:ext cx="65088" cy="66675"/>
            </a:xfrm>
            <a:custGeom>
              <a:avLst/>
              <a:gdLst>
                <a:gd name="T0" fmla="*/ 27 w 41"/>
                <a:gd name="T1" fmla="*/ 0 h 42"/>
                <a:gd name="T2" fmla="*/ 41 w 41"/>
                <a:gd name="T3" fmla="*/ 9 h 42"/>
                <a:gd name="T4" fmla="*/ 14 w 41"/>
                <a:gd name="T5" fmla="*/ 42 h 42"/>
                <a:gd name="T6" fmla="*/ 0 w 41"/>
                <a:gd name="T7" fmla="*/ 31 h 42"/>
                <a:gd name="T8" fmla="*/ 27 w 41"/>
                <a:gd name="T9" fmla="*/ 0 h 42"/>
              </a:gdLst>
              <a:ahLst/>
              <a:cxnLst>
                <a:cxn ang="0">
                  <a:pos x="T0" y="T1"/>
                </a:cxn>
                <a:cxn ang="0">
                  <a:pos x="T2" y="T3"/>
                </a:cxn>
                <a:cxn ang="0">
                  <a:pos x="T4" y="T5"/>
                </a:cxn>
                <a:cxn ang="0">
                  <a:pos x="T6" y="T7"/>
                </a:cxn>
                <a:cxn ang="0">
                  <a:pos x="T8" y="T9"/>
                </a:cxn>
              </a:cxnLst>
              <a:rect l="0" t="0" r="r" b="b"/>
              <a:pathLst>
                <a:path w="41" h="42">
                  <a:moveTo>
                    <a:pt x="27" y="0"/>
                  </a:moveTo>
                  <a:lnTo>
                    <a:pt x="41" y="9"/>
                  </a:lnTo>
                  <a:lnTo>
                    <a:pt x="14" y="42"/>
                  </a:lnTo>
                  <a:lnTo>
                    <a:pt x="0" y="31"/>
                  </a:lnTo>
                  <a:lnTo>
                    <a:pt x="27"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0" name="Freeform 302"/>
            <p:cNvSpPr/>
            <p:nvPr/>
          </p:nvSpPr>
          <p:spPr bwMode="auto">
            <a:xfrm>
              <a:off x="2627313" y="4883163"/>
              <a:ext cx="57150" cy="71438"/>
            </a:xfrm>
            <a:custGeom>
              <a:avLst/>
              <a:gdLst>
                <a:gd name="T0" fmla="*/ 20 w 36"/>
                <a:gd name="T1" fmla="*/ 0 h 45"/>
                <a:gd name="T2" fmla="*/ 36 w 36"/>
                <a:gd name="T3" fmla="*/ 9 h 45"/>
                <a:gd name="T4" fmla="*/ 14 w 36"/>
                <a:gd name="T5" fmla="*/ 45 h 45"/>
                <a:gd name="T6" fmla="*/ 0 w 36"/>
                <a:gd name="T7" fmla="*/ 36 h 45"/>
                <a:gd name="T8" fmla="*/ 20 w 36"/>
                <a:gd name="T9" fmla="*/ 0 h 45"/>
              </a:gdLst>
              <a:ahLst/>
              <a:cxnLst>
                <a:cxn ang="0">
                  <a:pos x="T0" y="T1"/>
                </a:cxn>
                <a:cxn ang="0">
                  <a:pos x="T2" y="T3"/>
                </a:cxn>
                <a:cxn ang="0">
                  <a:pos x="T4" y="T5"/>
                </a:cxn>
                <a:cxn ang="0">
                  <a:pos x="T6" y="T7"/>
                </a:cxn>
                <a:cxn ang="0">
                  <a:pos x="T8" y="T9"/>
                </a:cxn>
              </a:cxnLst>
              <a:rect l="0" t="0" r="r" b="b"/>
              <a:pathLst>
                <a:path w="36" h="45">
                  <a:moveTo>
                    <a:pt x="20" y="0"/>
                  </a:moveTo>
                  <a:lnTo>
                    <a:pt x="36" y="9"/>
                  </a:lnTo>
                  <a:lnTo>
                    <a:pt x="14" y="45"/>
                  </a:lnTo>
                  <a:lnTo>
                    <a:pt x="0" y="36"/>
                  </a:lnTo>
                  <a:lnTo>
                    <a:pt x="20"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1" name="Freeform 303"/>
            <p:cNvSpPr/>
            <p:nvPr/>
          </p:nvSpPr>
          <p:spPr bwMode="auto">
            <a:xfrm>
              <a:off x="2589213" y="4860938"/>
              <a:ext cx="49213" cy="71438"/>
            </a:xfrm>
            <a:custGeom>
              <a:avLst/>
              <a:gdLst>
                <a:gd name="T0" fmla="*/ 15 w 31"/>
                <a:gd name="T1" fmla="*/ 0 h 45"/>
                <a:gd name="T2" fmla="*/ 31 w 31"/>
                <a:gd name="T3" fmla="*/ 7 h 45"/>
                <a:gd name="T4" fmla="*/ 15 w 31"/>
                <a:gd name="T5" fmla="*/ 45 h 45"/>
                <a:gd name="T6" fmla="*/ 0 w 31"/>
                <a:gd name="T7" fmla="*/ 41 h 45"/>
                <a:gd name="T8" fmla="*/ 15 w 31"/>
                <a:gd name="T9" fmla="*/ 0 h 45"/>
              </a:gdLst>
              <a:ahLst/>
              <a:cxnLst>
                <a:cxn ang="0">
                  <a:pos x="T0" y="T1"/>
                </a:cxn>
                <a:cxn ang="0">
                  <a:pos x="T2" y="T3"/>
                </a:cxn>
                <a:cxn ang="0">
                  <a:pos x="T4" y="T5"/>
                </a:cxn>
                <a:cxn ang="0">
                  <a:pos x="T6" y="T7"/>
                </a:cxn>
                <a:cxn ang="0">
                  <a:pos x="T8" y="T9"/>
                </a:cxn>
              </a:cxnLst>
              <a:rect l="0" t="0" r="r" b="b"/>
              <a:pathLst>
                <a:path w="31" h="45">
                  <a:moveTo>
                    <a:pt x="15" y="0"/>
                  </a:moveTo>
                  <a:lnTo>
                    <a:pt x="31" y="7"/>
                  </a:lnTo>
                  <a:lnTo>
                    <a:pt x="15" y="45"/>
                  </a:lnTo>
                  <a:lnTo>
                    <a:pt x="0" y="41"/>
                  </a:lnTo>
                  <a:lnTo>
                    <a:pt x="15"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2" name="Freeform 304"/>
            <p:cNvSpPr/>
            <p:nvPr/>
          </p:nvSpPr>
          <p:spPr bwMode="auto">
            <a:xfrm>
              <a:off x="2549525" y="4851413"/>
              <a:ext cx="39688" cy="69850"/>
            </a:xfrm>
            <a:custGeom>
              <a:avLst/>
              <a:gdLst>
                <a:gd name="T0" fmla="*/ 7 w 25"/>
                <a:gd name="T1" fmla="*/ 0 h 44"/>
                <a:gd name="T2" fmla="*/ 25 w 25"/>
                <a:gd name="T3" fmla="*/ 2 h 44"/>
                <a:gd name="T4" fmla="*/ 16 w 25"/>
                <a:gd name="T5" fmla="*/ 44 h 44"/>
                <a:gd name="T6" fmla="*/ 0 w 25"/>
                <a:gd name="T7" fmla="*/ 40 h 44"/>
                <a:gd name="T8" fmla="*/ 7 w 25"/>
                <a:gd name="T9" fmla="*/ 0 h 44"/>
              </a:gdLst>
              <a:ahLst/>
              <a:cxnLst>
                <a:cxn ang="0">
                  <a:pos x="T0" y="T1"/>
                </a:cxn>
                <a:cxn ang="0">
                  <a:pos x="T2" y="T3"/>
                </a:cxn>
                <a:cxn ang="0">
                  <a:pos x="T4" y="T5"/>
                </a:cxn>
                <a:cxn ang="0">
                  <a:pos x="T6" y="T7"/>
                </a:cxn>
                <a:cxn ang="0">
                  <a:pos x="T8" y="T9"/>
                </a:cxn>
              </a:cxnLst>
              <a:rect l="0" t="0" r="r" b="b"/>
              <a:pathLst>
                <a:path w="25" h="44">
                  <a:moveTo>
                    <a:pt x="7" y="0"/>
                  </a:moveTo>
                  <a:lnTo>
                    <a:pt x="25" y="2"/>
                  </a:lnTo>
                  <a:lnTo>
                    <a:pt x="16" y="44"/>
                  </a:lnTo>
                  <a:lnTo>
                    <a:pt x="0" y="40"/>
                  </a:lnTo>
                  <a:lnTo>
                    <a:pt x="7"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353" name="文本框 352"/>
          <p:cNvSpPr txBox="1"/>
          <p:nvPr/>
        </p:nvSpPr>
        <p:spPr>
          <a:xfrm>
            <a:off x="4636931" y="5372537"/>
            <a:ext cx="538480" cy="306705"/>
          </a:xfrm>
          <a:prstGeom prst="rect">
            <a:avLst/>
          </a:prstGeom>
          <a:noFill/>
        </p:spPr>
        <p:txBody>
          <a:bodyPr wrap="none" rtlCol="0">
            <a:spAutoFit/>
          </a:bodyPr>
          <a:lstStyle/>
          <a:p>
            <a:r>
              <a:rPr lang="zh-CN" altLang="en-US" sz="1400" dirty="0">
                <a:solidFill>
                  <a:schemeClr val="accent2"/>
                </a:solidFill>
                <a:latin typeface="+mj-ea"/>
                <a:ea typeface="+mj-ea"/>
              </a:rPr>
              <a:t>生產</a:t>
            </a:r>
            <a:endParaRPr lang="zh-CN" altLang="en-US" sz="1400" dirty="0">
              <a:solidFill>
                <a:schemeClr val="accent2"/>
              </a:solidFill>
              <a:latin typeface="+mj-ea"/>
              <a:ea typeface="+mj-ea"/>
            </a:endParaRPr>
          </a:p>
        </p:txBody>
      </p:sp>
      <p:sp>
        <p:nvSpPr>
          <p:cNvPr id="354" name="文本框 353"/>
          <p:cNvSpPr txBox="1"/>
          <p:nvPr/>
        </p:nvSpPr>
        <p:spPr>
          <a:xfrm>
            <a:off x="5805324" y="5377965"/>
            <a:ext cx="538480" cy="306705"/>
          </a:xfrm>
          <a:prstGeom prst="rect">
            <a:avLst/>
          </a:prstGeom>
          <a:noFill/>
        </p:spPr>
        <p:txBody>
          <a:bodyPr wrap="none" rtlCol="0">
            <a:spAutoFit/>
          </a:bodyPr>
          <a:lstStyle/>
          <a:p>
            <a:r>
              <a:rPr lang="zh-CN" altLang="en-US" sz="1400" dirty="0">
                <a:solidFill>
                  <a:schemeClr val="accent2"/>
                </a:solidFill>
                <a:latin typeface="+mj-ea"/>
                <a:ea typeface="+mj-ea"/>
              </a:rPr>
              <a:t>生活</a:t>
            </a:r>
            <a:endParaRPr lang="zh-CN" altLang="en-US" sz="1400" dirty="0">
              <a:solidFill>
                <a:schemeClr val="accent2"/>
              </a:solidFill>
              <a:latin typeface="+mj-ea"/>
              <a:ea typeface="+mj-ea"/>
            </a:endParaRPr>
          </a:p>
        </p:txBody>
      </p:sp>
      <p:sp>
        <p:nvSpPr>
          <p:cNvPr id="355" name="文本框 354"/>
          <p:cNvSpPr txBox="1"/>
          <p:nvPr/>
        </p:nvSpPr>
        <p:spPr>
          <a:xfrm>
            <a:off x="6963564" y="5377965"/>
            <a:ext cx="538480" cy="306705"/>
          </a:xfrm>
          <a:prstGeom prst="rect">
            <a:avLst/>
          </a:prstGeom>
          <a:noFill/>
        </p:spPr>
        <p:txBody>
          <a:bodyPr wrap="none" rtlCol="0">
            <a:spAutoFit/>
          </a:bodyPr>
          <a:lstStyle/>
          <a:p>
            <a:r>
              <a:rPr lang="zh-CN" altLang="en-US" sz="1400" dirty="0">
                <a:solidFill>
                  <a:schemeClr val="accent2"/>
                </a:solidFill>
                <a:latin typeface="+mj-ea"/>
                <a:ea typeface="+mj-ea"/>
              </a:rPr>
              <a:t>教育</a:t>
            </a:r>
            <a:endParaRPr lang="zh-CN" altLang="en-US" sz="1400" dirty="0">
              <a:solidFill>
                <a:schemeClr val="accent2"/>
              </a:solidFill>
              <a:latin typeface="+mj-ea"/>
              <a:ea typeface="+mj-ea"/>
            </a:endParaRPr>
          </a:p>
        </p:txBody>
      </p:sp>
      <p:sp>
        <p:nvSpPr>
          <p:cNvPr id="158" name="任意多边形: 形状 157"/>
          <p:cNvSpPr/>
          <p:nvPr/>
        </p:nvSpPr>
        <p:spPr>
          <a:xfrm>
            <a:off x="0" y="0"/>
            <a:ext cx="12192000" cy="688865"/>
          </a:xfrm>
          <a:custGeom>
            <a:avLst/>
            <a:gdLst>
              <a:gd name="connsiteX0" fmla="*/ 0 w 12192000"/>
              <a:gd name="connsiteY0" fmla="*/ 0 h 688865"/>
              <a:gd name="connsiteX1" fmla="*/ 12192000 w 12192000"/>
              <a:gd name="connsiteY1" fmla="*/ 0 h 688865"/>
              <a:gd name="connsiteX2" fmla="*/ 12192000 w 12192000"/>
              <a:gd name="connsiteY2" fmla="*/ 393381 h 688865"/>
              <a:gd name="connsiteX3" fmla="*/ 9010071 w 12192000"/>
              <a:gd name="connsiteY3" fmla="*/ 393381 h 688865"/>
              <a:gd name="connsiteX4" fmla="*/ 8823458 w 12192000"/>
              <a:gd name="connsiteY4" fmla="*/ 688865 h 688865"/>
              <a:gd name="connsiteX5" fmla="*/ 3837985 w 12192000"/>
              <a:gd name="connsiteY5" fmla="*/ 688865 h 688865"/>
              <a:gd name="connsiteX6" fmla="*/ 3651372 w 12192000"/>
              <a:gd name="connsiteY6" fmla="*/ 393381 h 688865"/>
              <a:gd name="connsiteX7" fmla="*/ 0 w 12192000"/>
              <a:gd name="connsiteY7" fmla="*/ 393381 h 688865"/>
              <a:gd name="connsiteX0-1" fmla="*/ 0 w 12192000"/>
              <a:gd name="connsiteY0-2" fmla="*/ 0 h 688865"/>
              <a:gd name="connsiteX1-3" fmla="*/ 12192000 w 12192000"/>
              <a:gd name="connsiteY1-4" fmla="*/ 0 h 688865"/>
              <a:gd name="connsiteX2-5" fmla="*/ 12192000 w 12192000"/>
              <a:gd name="connsiteY2-6" fmla="*/ 393381 h 688865"/>
              <a:gd name="connsiteX3-7" fmla="*/ 9010071 w 12192000"/>
              <a:gd name="connsiteY3-8" fmla="*/ 393381 h 688865"/>
              <a:gd name="connsiteX4-9" fmla="*/ 8396738 w 12192000"/>
              <a:gd name="connsiteY4-10" fmla="*/ 682769 h 688865"/>
              <a:gd name="connsiteX5-11" fmla="*/ 3837985 w 12192000"/>
              <a:gd name="connsiteY5-12" fmla="*/ 688865 h 688865"/>
              <a:gd name="connsiteX6-13" fmla="*/ 3651372 w 12192000"/>
              <a:gd name="connsiteY6-14" fmla="*/ 393381 h 688865"/>
              <a:gd name="connsiteX7-15" fmla="*/ 0 w 12192000"/>
              <a:gd name="connsiteY7-16" fmla="*/ 393381 h 688865"/>
              <a:gd name="connsiteX8" fmla="*/ 0 w 12192000"/>
              <a:gd name="connsiteY8" fmla="*/ 0 h 688865"/>
              <a:gd name="connsiteX0-17" fmla="*/ 0 w 12192000"/>
              <a:gd name="connsiteY0-18" fmla="*/ 0 h 688865"/>
              <a:gd name="connsiteX1-19" fmla="*/ 12192000 w 12192000"/>
              <a:gd name="connsiteY1-20" fmla="*/ 0 h 688865"/>
              <a:gd name="connsiteX2-21" fmla="*/ 12192000 w 12192000"/>
              <a:gd name="connsiteY2-22" fmla="*/ 393381 h 688865"/>
              <a:gd name="connsiteX3-23" fmla="*/ 8583351 w 12192000"/>
              <a:gd name="connsiteY3-24" fmla="*/ 417765 h 688865"/>
              <a:gd name="connsiteX4-25" fmla="*/ 8396738 w 12192000"/>
              <a:gd name="connsiteY4-26" fmla="*/ 682769 h 688865"/>
              <a:gd name="connsiteX5-27" fmla="*/ 3837985 w 12192000"/>
              <a:gd name="connsiteY5-28" fmla="*/ 688865 h 688865"/>
              <a:gd name="connsiteX6-29" fmla="*/ 3651372 w 12192000"/>
              <a:gd name="connsiteY6-30" fmla="*/ 393381 h 688865"/>
              <a:gd name="connsiteX7-31" fmla="*/ 0 w 12192000"/>
              <a:gd name="connsiteY7-32" fmla="*/ 393381 h 688865"/>
              <a:gd name="connsiteX8-33" fmla="*/ 0 w 12192000"/>
              <a:gd name="connsiteY8-34" fmla="*/ 0 h 68886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12192000" h="688865">
                <a:moveTo>
                  <a:pt x="0" y="0"/>
                </a:moveTo>
                <a:lnTo>
                  <a:pt x="12192000" y="0"/>
                </a:lnTo>
                <a:lnTo>
                  <a:pt x="12192000" y="393381"/>
                </a:lnTo>
                <a:lnTo>
                  <a:pt x="8583351" y="417765"/>
                </a:lnTo>
                <a:lnTo>
                  <a:pt x="8396738" y="682769"/>
                </a:lnTo>
                <a:lnTo>
                  <a:pt x="3837985" y="688865"/>
                </a:lnTo>
                <a:lnTo>
                  <a:pt x="3651372" y="393381"/>
                </a:lnTo>
                <a:lnTo>
                  <a:pt x="0" y="393381"/>
                </a:lnTo>
                <a:lnTo>
                  <a:pt x="0" y="0"/>
                </a:lnTo>
                <a:close/>
              </a:path>
            </a:pathLst>
          </a:custGeom>
          <a:gradFill>
            <a:gsLst>
              <a:gs pos="0">
                <a:srgbClr val="050E20"/>
              </a:gs>
              <a:gs pos="52000">
                <a:srgbClr val="0C2350"/>
              </a:gs>
              <a:gs pos="100000">
                <a:srgbClr val="050E20"/>
              </a:gs>
            </a:gsLst>
            <a:path path="circle">
              <a:fillToRect l="100000" t="100000"/>
            </a:path>
          </a:gradFill>
          <a:ln>
            <a:gradFill>
              <a:gsLst>
                <a:gs pos="0">
                  <a:schemeClr val="accent2">
                    <a:alpha val="0"/>
                  </a:schemeClr>
                </a:gs>
                <a:gs pos="100000">
                  <a:srgbClr val="0091E4">
                    <a:alpha val="0"/>
                  </a:srgbClr>
                </a:gs>
                <a:gs pos="69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7" name="文本框 6"/>
          <p:cNvSpPr txBox="1"/>
          <p:nvPr/>
        </p:nvSpPr>
        <p:spPr>
          <a:xfrm>
            <a:off x="4956906" y="104090"/>
            <a:ext cx="2214880" cy="583565"/>
          </a:xfrm>
          <a:prstGeom prst="rect">
            <a:avLst/>
          </a:prstGeom>
          <a:noFill/>
        </p:spPr>
        <p:txBody>
          <a:bodyPr wrap="none">
            <a:spAutoFit/>
          </a:bodyPr>
          <a:lstStyle/>
          <a:p>
            <a:r>
              <a:rPr lang="en-US" altLang="zh-CN"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rPr>
              <a:t>AI</a:t>
            </a:r>
            <a:r>
              <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rPr>
              <a:t>科技簡介</a:t>
            </a:r>
            <a:endPar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endParaRPr>
          </a:p>
        </p:txBody>
      </p:sp>
      <p:pic>
        <p:nvPicPr>
          <p:cNvPr id="159" name="图片 158" descr="图片包含 电脑, 灯光, 键盘, 黑暗&#10;&#10;描述已自动生成"/>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653616" y="570367"/>
            <a:ext cx="5354212" cy="228931"/>
          </a:xfrm>
          <a:prstGeom prst="rect">
            <a:avLst/>
          </a:prstGeom>
        </p:spPr>
      </p:pic>
      <p:grpSp>
        <p:nvGrpSpPr>
          <p:cNvPr id="9" name="组合 8"/>
          <p:cNvGrpSpPr/>
          <p:nvPr/>
        </p:nvGrpSpPr>
        <p:grpSpPr>
          <a:xfrm>
            <a:off x="1894963" y="525485"/>
            <a:ext cx="1456246" cy="79120"/>
            <a:chOff x="1894963" y="525485"/>
            <a:chExt cx="1456246" cy="79120"/>
          </a:xfrm>
        </p:grpSpPr>
        <p:grpSp>
          <p:nvGrpSpPr>
            <p:cNvPr id="183" name="组合 182"/>
            <p:cNvGrpSpPr/>
            <p:nvPr/>
          </p:nvGrpSpPr>
          <p:grpSpPr>
            <a:xfrm flipH="1">
              <a:off x="2808908" y="525485"/>
              <a:ext cx="542301" cy="79120"/>
              <a:chOff x="9154049" y="477977"/>
              <a:chExt cx="542301" cy="79120"/>
            </a:xfrm>
          </p:grpSpPr>
          <p:sp>
            <p:nvSpPr>
              <p:cNvPr id="196" name="等腰三角形 195"/>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等腰三角形 196"/>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等腰三角形 197"/>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等腰三角形 198"/>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等腰三角形 199"/>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4" name="组合 183"/>
            <p:cNvGrpSpPr/>
            <p:nvPr/>
          </p:nvGrpSpPr>
          <p:grpSpPr>
            <a:xfrm flipH="1">
              <a:off x="2349313" y="525485"/>
              <a:ext cx="542301" cy="79120"/>
              <a:chOff x="9154049" y="477977"/>
              <a:chExt cx="542301" cy="79120"/>
            </a:xfrm>
          </p:grpSpPr>
          <p:sp>
            <p:nvSpPr>
              <p:cNvPr id="191" name="等腰三角形 190"/>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等腰三角形 191"/>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等腰三角形 192"/>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等腰三角形 193"/>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等腰三角形 194"/>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5" name="组合 184"/>
            <p:cNvGrpSpPr/>
            <p:nvPr/>
          </p:nvGrpSpPr>
          <p:grpSpPr>
            <a:xfrm flipH="1">
              <a:off x="1894963" y="525485"/>
              <a:ext cx="542301" cy="79120"/>
              <a:chOff x="9154049" y="477977"/>
              <a:chExt cx="542301" cy="79120"/>
            </a:xfrm>
          </p:grpSpPr>
          <p:sp>
            <p:nvSpPr>
              <p:cNvPr id="186" name="等腰三角形 185"/>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等腰三角形 186"/>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8" name="等腰三角形 187"/>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等腰三角形 188"/>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等腰三角形 189"/>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202" name="组合 201"/>
          <p:cNvGrpSpPr/>
          <p:nvPr/>
        </p:nvGrpSpPr>
        <p:grpSpPr>
          <a:xfrm flipH="1">
            <a:off x="8771009" y="525485"/>
            <a:ext cx="1456246" cy="79120"/>
            <a:chOff x="1894963" y="525485"/>
            <a:chExt cx="1456246" cy="79120"/>
          </a:xfrm>
        </p:grpSpPr>
        <p:grpSp>
          <p:nvGrpSpPr>
            <p:cNvPr id="203" name="组合 202"/>
            <p:cNvGrpSpPr/>
            <p:nvPr/>
          </p:nvGrpSpPr>
          <p:grpSpPr>
            <a:xfrm flipH="1">
              <a:off x="2808908" y="525485"/>
              <a:ext cx="542301" cy="79120"/>
              <a:chOff x="9154049" y="477977"/>
              <a:chExt cx="542301" cy="79120"/>
            </a:xfrm>
          </p:grpSpPr>
          <p:sp>
            <p:nvSpPr>
              <p:cNvPr id="216" name="等腰三角形 215"/>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等腰三角形 216"/>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等腰三角形 217"/>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等腰三角形 218"/>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等腰三角形 219"/>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4" name="组合 203"/>
            <p:cNvGrpSpPr/>
            <p:nvPr/>
          </p:nvGrpSpPr>
          <p:grpSpPr>
            <a:xfrm flipH="1">
              <a:off x="2349313" y="525485"/>
              <a:ext cx="542301" cy="79120"/>
              <a:chOff x="9154049" y="477977"/>
              <a:chExt cx="542301" cy="79120"/>
            </a:xfrm>
          </p:grpSpPr>
          <p:sp>
            <p:nvSpPr>
              <p:cNvPr id="211" name="等腰三角形 210"/>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等腰三角形 211"/>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等腰三角形 212"/>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等腰三角形 213"/>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等腰三角形 214"/>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5" name="组合 204"/>
            <p:cNvGrpSpPr/>
            <p:nvPr/>
          </p:nvGrpSpPr>
          <p:grpSpPr>
            <a:xfrm flipH="1">
              <a:off x="1894963" y="525485"/>
              <a:ext cx="542301" cy="79120"/>
              <a:chOff x="9154049" y="477977"/>
              <a:chExt cx="542301" cy="79120"/>
            </a:xfrm>
          </p:grpSpPr>
          <p:sp>
            <p:nvSpPr>
              <p:cNvPr id="206" name="等腰三角形 205"/>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等腰三角形 206"/>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等腰三角形 207"/>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等腰三角形 208"/>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等腰三角形 209"/>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5" name="Picture 2"/>
          <p:cNvPicPr>
            <a:picLocks noChangeAspect="1"/>
          </p:cNvPicPr>
          <p:nvPr/>
        </p:nvPicPr>
        <p:blipFill>
          <a:blip r:embed="rId4"/>
          <a:stretch>
            <a:fillRect/>
          </a:stretch>
        </p:blipFill>
        <p:spPr>
          <a:xfrm>
            <a:off x="-213897" y="1189807"/>
            <a:ext cx="5718064" cy="571806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任意多边形: 形状 111"/>
          <p:cNvSpPr/>
          <p:nvPr/>
        </p:nvSpPr>
        <p:spPr>
          <a:xfrm>
            <a:off x="763459" y="2709483"/>
            <a:ext cx="5134367" cy="2937718"/>
          </a:xfrm>
          <a:custGeom>
            <a:avLst/>
            <a:gdLst>
              <a:gd name="connsiteX0" fmla="*/ 320927 w 5490185"/>
              <a:gd name="connsiteY0" fmla="*/ 0 h 2937718"/>
              <a:gd name="connsiteX1" fmla="*/ 1427268 w 5490185"/>
              <a:gd name="connsiteY1" fmla="*/ 0 h 2937718"/>
              <a:gd name="connsiteX2" fmla="*/ 1558072 w 5490185"/>
              <a:gd name="connsiteY2" fmla="*/ 289627 h 2937718"/>
              <a:gd name="connsiteX3" fmla="*/ 5426130 w 5490185"/>
              <a:gd name="connsiteY3" fmla="*/ 289627 h 2937718"/>
              <a:gd name="connsiteX4" fmla="*/ 5490185 w 5490185"/>
              <a:gd name="connsiteY4" fmla="*/ 361850 h 2937718"/>
              <a:gd name="connsiteX5" fmla="*/ 5490185 w 5490185"/>
              <a:gd name="connsiteY5" fmla="*/ 761832 h 2937718"/>
              <a:gd name="connsiteX6" fmla="*/ 5490185 w 5490185"/>
              <a:gd name="connsiteY6" fmla="*/ 2175886 h 2937718"/>
              <a:gd name="connsiteX7" fmla="*/ 5490185 w 5490185"/>
              <a:gd name="connsiteY7" fmla="*/ 2575868 h 2937718"/>
              <a:gd name="connsiteX8" fmla="*/ 5169258 w 5490185"/>
              <a:gd name="connsiteY8" fmla="*/ 2937718 h 2937718"/>
              <a:gd name="connsiteX9" fmla="*/ 320927 w 5490185"/>
              <a:gd name="connsiteY9" fmla="*/ 2937718 h 2937718"/>
              <a:gd name="connsiteX10" fmla="*/ 0 w 5490185"/>
              <a:gd name="connsiteY10" fmla="*/ 2575868 h 2937718"/>
              <a:gd name="connsiteX11" fmla="*/ 0 w 5490185"/>
              <a:gd name="connsiteY11" fmla="*/ 2175886 h 2937718"/>
              <a:gd name="connsiteX12" fmla="*/ 0 w 5490185"/>
              <a:gd name="connsiteY12" fmla="*/ 761832 h 2937718"/>
              <a:gd name="connsiteX13" fmla="*/ 0 w 5490185"/>
              <a:gd name="connsiteY13" fmla="*/ 361850 h 2937718"/>
              <a:gd name="connsiteX0-1" fmla="*/ 320927 w 5490185"/>
              <a:gd name="connsiteY0-2" fmla="*/ 0 h 2937718"/>
              <a:gd name="connsiteX1-3" fmla="*/ 1427268 w 5490185"/>
              <a:gd name="connsiteY1-4" fmla="*/ 0 h 2937718"/>
              <a:gd name="connsiteX2-5" fmla="*/ 1558072 w 5490185"/>
              <a:gd name="connsiteY2-6" fmla="*/ 289627 h 2937718"/>
              <a:gd name="connsiteX3-7" fmla="*/ 5426130 w 5490185"/>
              <a:gd name="connsiteY3-8" fmla="*/ 289627 h 2937718"/>
              <a:gd name="connsiteX4-9" fmla="*/ 5490185 w 5490185"/>
              <a:gd name="connsiteY4-10" fmla="*/ 477674 h 2937718"/>
              <a:gd name="connsiteX5-11" fmla="*/ 5490185 w 5490185"/>
              <a:gd name="connsiteY5-12" fmla="*/ 761832 h 2937718"/>
              <a:gd name="connsiteX6-13" fmla="*/ 5490185 w 5490185"/>
              <a:gd name="connsiteY6-14" fmla="*/ 2175886 h 2937718"/>
              <a:gd name="connsiteX7-15" fmla="*/ 5490185 w 5490185"/>
              <a:gd name="connsiteY7-16" fmla="*/ 2575868 h 2937718"/>
              <a:gd name="connsiteX8-17" fmla="*/ 5169258 w 5490185"/>
              <a:gd name="connsiteY8-18" fmla="*/ 2937718 h 2937718"/>
              <a:gd name="connsiteX9-19" fmla="*/ 320927 w 5490185"/>
              <a:gd name="connsiteY9-20" fmla="*/ 2937718 h 2937718"/>
              <a:gd name="connsiteX10-21" fmla="*/ 0 w 5490185"/>
              <a:gd name="connsiteY10-22" fmla="*/ 2575868 h 2937718"/>
              <a:gd name="connsiteX11-23" fmla="*/ 0 w 5490185"/>
              <a:gd name="connsiteY11-24" fmla="*/ 2175886 h 2937718"/>
              <a:gd name="connsiteX12-25" fmla="*/ 0 w 5490185"/>
              <a:gd name="connsiteY12-26" fmla="*/ 761832 h 2937718"/>
              <a:gd name="connsiteX13-27" fmla="*/ 0 w 5490185"/>
              <a:gd name="connsiteY13-28" fmla="*/ 361850 h 2937718"/>
              <a:gd name="connsiteX14" fmla="*/ 320927 w 5490185"/>
              <a:gd name="connsiteY14" fmla="*/ 0 h 2937718"/>
              <a:gd name="connsiteX0-29" fmla="*/ 320927 w 5490185"/>
              <a:gd name="connsiteY0-30" fmla="*/ 0 h 2937718"/>
              <a:gd name="connsiteX1-31" fmla="*/ 1427268 w 5490185"/>
              <a:gd name="connsiteY1-32" fmla="*/ 0 h 2937718"/>
              <a:gd name="connsiteX2-33" fmla="*/ 1558072 w 5490185"/>
              <a:gd name="connsiteY2-34" fmla="*/ 289627 h 2937718"/>
              <a:gd name="connsiteX3-35" fmla="*/ 5285922 w 5490185"/>
              <a:gd name="connsiteY3-36" fmla="*/ 283531 h 2937718"/>
              <a:gd name="connsiteX4-37" fmla="*/ 5490185 w 5490185"/>
              <a:gd name="connsiteY4-38" fmla="*/ 477674 h 2937718"/>
              <a:gd name="connsiteX5-39" fmla="*/ 5490185 w 5490185"/>
              <a:gd name="connsiteY5-40" fmla="*/ 761832 h 2937718"/>
              <a:gd name="connsiteX6-41" fmla="*/ 5490185 w 5490185"/>
              <a:gd name="connsiteY6-42" fmla="*/ 2175886 h 2937718"/>
              <a:gd name="connsiteX7-43" fmla="*/ 5490185 w 5490185"/>
              <a:gd name="connsiteY7-44" fmla="*/ 2575868 h 2937718"/>
              <a:gd name="connsiteX8-45" fmla="*/ 5169258 w 5490185"/>
              <a:gd name="connsiteY8-46" fmla="*/ 2937718 h 2937718"/>
              <a:gd name="connsiteX9-47" fmla="*/ 320927 w 5490185"/>
              <a:gd name="connsiteY9-48" fmla="*/ 2937718 h 2937718"/>
              <a:gd name="connsiteX10-49" fmla="*/ 0 w 5490185"/>
              <a:gd name="connsiteY10-50" fmla="*/ 2575868 h 2937718"/>
              <a:gd name="connsiteX11-51" fmla="*/ 0 w 5490185"/>
              <a:gd name="connsiteY11-52" fmla="*/ 2175886 h 2937718"/>
              <a:gd name="connsiteX12-53" fmla="*/ 0 w 5490185"/>
              <a:gd name="connsiteY12-54" fmla="*/ 761832 h 2937718"/>
              <a:gd name="connsiteX13-55" fmla="*/ 0 w 5490185"/>
              <a:gd name="connsiteY13-56" fmla="*/ 361850 h 2937718"/>
              <a:gd name="connsiteX14-57" fmla="*/ 320927 w 5490185"/>
              <a:gd name="connsiteY14-58" fmla="*/ 0 h 2937718"/>
              <a:gd name="connsiteX0-59" fmla="*/ 320927 w 5490185"/>
              <a:gd name="connsiteY0-60" fmla="*/ 0 h 2937718"/>
              <a:gd name="connsiteX1-61" fmla="*/ 1427268 w 5490185"/>
              <a:gd name="connsiteY1-62" fmla="*/ 0 h 2937718"/>
              <a:gd name="connsiteX2-63" fmla="*/ 1558072 w 5490185"/>
              <a:gd name="connsiteY2-64" fmla="*/ 289627 h 2937718"/>
              <a:gd name="connsiteX3-65" fmla="*/ 5164002 w 5490185"/>
              <a:gd name="connsiteY3-66" fmla="*/ 289627 h 2937718"/>
              <a:gd name="connsiteX4-67" fmla="*/ 5490185 w 5490185"/>
              <a:gd name="connsiteY4-68" fmla="*/ 477674 h 2937718"/>
              <a:gd name="connsiteX5-69" fmla="*/ 5490185 w 5490185"/>
              <a:gd name="connsiteY5-70" fmla="*/ 761832 h 2937718"/>
              <a:gd name="connsiteX6-71" fmla="*/ 5490185 w 5490185"/>
              <a:gd name="connsiteY6-72" fmla="*/ 2175886 h 2937718"/>
              <a:gd name="connsiteX7-73" fmla="*/ 5490185 w 5490185"/>
              <a:gd name="connsiteY7-74" fmla="*/ 2575868 h 2937718"/>
              <a:gd name="connsiteX8-75" fmla="*/ 5169258 w 5490185"/>
              <a:gd name="connsiteY8-76" fmla="*/ 2937718 h 2937718"/>
              <a:gd name="connsiteX9-77" fmla="*/ 320927 w 5490185"/>
              <a:gd name="connsiteY9-78" fmla="*/ 2937718 h 2937718"/>
              <a:gd name="connsiteX10-79" fmla="*/ 0 w 5490185"/>
              <a:gd name="connsiteY10-80" fmla="*/ 2575868 h 2937718"/>
              <a:gd name="connsiteX11-81" fmla="*/ 0 w 5490185"/>
              <a:gd name="connsiteY11-82" fmla="*/ 2175886 h 2937718"/>
              <a:gd name="connsiteX12-83" fmla="*/ 0 w 5490185"/>
              <a:gd name="connsiteY12-84" fmla="*/ 761832 h 2937718"/>
              <a:gd name="connsiteX13-85" fmla="*/ 0 w 5490185"/>
              <a:gd name="connsiteY13-86" fmla="*/ 361850 h 2937718"/>
              <a:gd name="connsiteX14-87" fmla="*/ 320927 w 5490185"/>
              <a:gd name="connsiteY14-88" fmla="*/ 0 h 2937718"/>
              <a:gd name="connsiteX0-89" fmla="*/ 320927 w 5490185"/>
              <a:gd name="connsiteY0-90" fmla="*/ 0 h 2937718"/>
              <a:gd name="connsiteX1-91" fmla="*/ 1427268 w 5490185"/>
              <a:gd name="connsiteY1-92" fmla="*/ 0 h 2937718"/>
              <a:gd name="connsiteX2-93" fmla="*/ 1558072 w 5490185"/>
              <a:gd name="connsiteY2-94" fmla="*/ 289627 h 2937718"/>
              <a:gd name="connsiteX3-95" fmla="*/ 5164002 w 5490185"/>
              <a:gd name="connsiteY3-96" fmla="*/ 289627 h 2937718"/>
              <a:gd name="connsiteX4-97" fmla="*/ 5465801 w 5490185"/>
              <a:gd name="connsiteY4-98" fmla="*/ 544730 h 2937718"/>
              <a:gd name="connsiteX5-99" fmla="*/ 5490185 w 5490185"/>
              <a:gd name="connsiteY5-100" fmla="*/ 761832 h 2937718"/>
              <a:gd name="connsiteX6-101" fmla="*/ 5490185 w 5490185"/>
              <a:gd name="connsiteY6-102" fmla="*/ 2175886 h 2937718"/>
              <a:gd name="connsiteX7-103" fmla="*/ 5490185 w 5490185"/>
              <a:gd name="connsiteY7-104" fmla="*/ 2575868 h 2937718"/>
              <a:gd name="connsiteX8-105" fmla="*/ 5169258 w 5490185"/>
              <a:gd name="connsiteY8-106" fmla="*/ 2937718 h 2937718"/>
              <a:gd name="connsiteX9-107" fmla="*/ 320927 w 5490185"/>
              <a:gd name="connsiteY9-108" fmla="*/ 2937718 h 2937718"/>
              <a:gd name="connsiteX10-109" fmla="*/ 0 w 5490185"/>
              <a:gd name="connsiteY10-110" fmla="*/ 2575868 h 2937718"/>
              <a:gd name="connsiteX11-111" fmla="*/ 0 w 5490185"/>
              <a:gd name="connsiteY11-112" fmla="*/ 2175886 h 2937718"/>
              <a:gd name="connsiteX12-113" fmla="*/ 0 w 5490185"/>
              <a:gd name="connsiteY12-114" fmla="*/ 761832 h 2937718"/>
              <a:gd name="connsiteX13-115" fmla="*/ 0 w 5490185"/>
              <a:gd name="connsiteY13-116" fmla="*/ 361850 h 2937718"/>
              <a:gd name="connsiteX14-117" fmla="*/ 320927 w 5490185"/>
              <a:gd name="connsiteY14-118" fmla="*/ 0 h 2937718"/>
              <a:gd name="connsiteX0-119" fmla="*/ 320927 w 5490185"/>
              <a:gd name="connsiteY0-120" fmla="*/ 0 h 2937718"/>
              <a:gd name="connsiteX1-121" fmla="*/ 1427268 w 5490185"/>
              <a:gd name="connsiteY1-122" fmla="*/ 0 h 2937718"/>
              <a:gd name="connsiteX2-123" fmla="*/ 1558072 w 5490185"/>
              <a:gd name="connsiteY2-124" fmla="*/ 289627 h 2937718"/>
              <a:gd name="connsiteX3-125" fmla="*/ 5164002 w 5490185"/>
              <a:gd name="connsiteY3-126" fmla="*/ 289627 h 2937718"/>
              <a:gd name="connsiteX4-127" fmla="*/ 5490185 w 5490185"/>
              <a:gd name="connsiteY4-128" fmla="*/ 538634 h 2937718"/>
              <a:gd name="connsiteX5-129" fmla="*/ 5490185 w 5490185"/>
              <a:gd name="connsiteY5-130" fmla="*/ 761832 h 2937718"/>
              <a:gd name="connsiteX6-131" fmla="*/ 5490185 w 5490185"/>
              <a:gd name="connsiteY6-132" fmla="*/ 2175886 h 2937718"/>
              <a:gd name="connsiteX7-133" fmla="*/ 5490185 w 5490185"/>
              <a:gd name="connsiteY7-134" fmla="*/ 2575868 h 2937718"/>
              <a:gd name="connsiteX8-135" fmla="*/ 5169258 w 5490185"/>
              <a:gd name="connsiteY8-136" fmla="*/ 2937718 h 2937718"/>
              <a:gd name="connsiteX9-137" fmla="*/ 320927 w 5490185"/>
              <a:gd name="connsiteY9-138" fmla="*/ 2937718 h 2937718"/>
              <a:gd name="connsiteX10-139" fmla="*/ 0 w 5490185"/>
              <a:gd name="connsiteY10-140" fmla="*/ 2575868 h 2937718"/>
              <a:gd name="connsiteX11-141" fmla="*/ 0 w 5490185"/>
              <a:gd name="connsiteY11-142" fmla="*/ 2175886 h 2937718"/>
              <a:gd name="connsiteX12-143" fmla="*/ 0 w 5490185"/>
              <a:gd name="connsiteY12-144" fmla="*/ 761832 h 2937718"/>
              <a:gd name="connsiteX13-145" fmla="*/ 0 w 5490185"/>
              <a:gd name="connsiteY13-146" fmla="*/ 361850 h 2937718"/>
              <a:gd name="connsiteX14-147" fmla="*/ 320927 w 5490185"/>
              <a:gd name="connsiteY14-148" fmla="*/ 0 h 2937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57" y="connsiteY14-58"/>
              </a:cxn>
            </a:cxnLst>
            <a:rect l="l" t="t" r="r" b="b"/>
            <a:pathLst>
              <a:path w="5490185" h="2937718">
                <a:moveTo>
                  <a:pt x="320927" y="0"/>
                </a:moveTo>
                <a:lnTo>
                  <a:pt x="1427268" y="0"/>
                </a:lnTo>
                <a:lnTo>
                  <a:pt x="1558072" y="289627"/>
                </a:lnTo>
                <a:lnTo>
                  <a:pt x="5164002" y="289627"/>
                </a:lnTo>
                <a:lnTo>
                  <a:pt x="5490185" y="538634"/>
                </a:lnTo>
                <a:lnTo>
                  <a:pt x="5490185" y="761832"/>
                </a:lnTo>
                <a:lnTo>
                  <a:pt x="5490185" y="2175886"/>
                </a:lnTo>
                <a:lnTo>
                  <a:pt x="5490185" y="2575868"/>
                </a:lnTo>
                <a:lnTo>
                  <a:pt x="5169258" y="2937718"/>
                </a:lnTo>
                <a:lnTo>
                  <a:pt x="320927" y="2937718"/>
                </a:lnTo>
                <a:lnTo>
                  <a:pt x="0" y="2575868"/>
                </a:lnTo>
                <a:lnTo>
                  <a:pt x="0" y="2175886"/>
                </a:lnTo>
                <a:lnTo>
                  <a:pt x="0" y="761832"/>
                </a:lnTo>
                <a:lnTo>
                  <a:pt x="0" y="361850"/>
                </a:lnTo>
                <a:lnTo>
                  <a:pt x="320927" y="0"/>
                </a:lnTo>
                <a:close/>
              </a:path>
            </a:pathLst>
          </a:custGeom>
          <a:pattFill prst="lgGrid">
            <a:fgClr>
              <a:schemeClr val="accent1">
                <a:lumMod val="50000"/>
              </a:schemeClr>
            </a:fgClr>
            <a:bgClr>
              <a:srgbClr val="0C224F"/>
            </a:bgClr>
          </a:patt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116" name="任意多边形: 形状 115"/>
          <p:cNvSpPr/>
          <p:nvPr/>
        </p:nvSpPr>
        <p:spPr>
          <a:xfrm>
            <a:off x="5168754" y="3002486"/>
            <a:ext cx="744366" cy="650240"/>
          </a:xfrm>
          <a:custGeom>
            <a:avLst/>
            <a:gdLst>
              <a:gd name="connsiteX0" fmla="*/ 0 w 762000"/>
              <a:gd name="connsiteY0" fmla="*/ 0 h 650240"/>
              <a:gd name="connsiteX1" fmla="*/ 81280 w 762000"/>
              <a:gd name="connsiteY1" fmla="*/ 0 h 650240"/>
              <a:gd name="connsiteX2" fmla="*/ 436880 w 762000"/>
              <a:gd name="connsiteY2" fmla="*/ 0 h 650240"/>
              <a:gd name="connsiteX3" fmla="*/ 762000 w 762000"/>
              <a:gd name="connsiteY3" fmla="*/ 264160 h 650240"/>
              <a:gd name="connsiteX4" fmla="*/ 751840 w 762000"/>
              <a:gd name="connsiteY4" fmla="*/ 650240 h 650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0" h="650240">
                <a:moveTo>
                  <a:pt x="0" y="0"/>
                </a:moveTo>
                <a:lnTo>
                  <a:pt x="81280" y="0"/>
                </a:lnTo>
                <a:lnTo>
                  <a:pt x="436880" y="0"/>
                </a:lnTo>
                <a:lnTo>
                  <a:pt x="762000" y="264160"/>
                </a:lnTo>
                <a:lnTo>
                  <a:pt x="751840" y="650240"/>
                </a:lnTo>
              </a:path>
            </a:pathLst>
          </a:cu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accent2"/>
                  </a:gs>
                  <a:gs pos="100000">
                    <a:schemeClr val="accent1"/>
                  </a:gs>
                </a:gsLst>
                <a:lin ang="5400000" scaled="1"/>
              </a:gradFill>
            </a:endParaRPr>
          </a:p>
        </p:txBody>
      </p:sp>
      <p:sp>
        <p:nvSpPr>
          <p:cNvPr id="117" name="任意多边形: 形状 116"/>
          <p:cNvSpPr/>
          <p:nvPr/>
        </p:nvSpPr>
        <p:spPr>
          <a:xfrm flipV="1">
            <a:off x="5168754" y="4996961"/>
            <a:ext cx="740644" cy="650240"/>
          </a:xfrm>
          <a:custGeom>
            <a:avLst/>
            <a:gdLst>
              <a:gd name="connsiteX0" fmla="*/ 0 w 762000"/>
              <a:gd name="connsiteY0" fmla="*/ 0 h 650240"/>
              <a:gd name="connsiteX1" fmla="*/ 81280 w 762000"/>
              <a:gd name="connsiteY1" fmla="*/ 0 h 650240"/>
              <a:gd name="connsiteX2" fmla="*/ 436880 w 762000"/>
              <a:gd name="connsiteY2" fmla="*/ 0 h 650240"/>
              <a:gd name="connsiteX3" fmla="*/ 762000 w 762000"/>
              <a:gd name="connsiteY3" fmla="*/ 264160 h 650240"/>
              <a:gd name="connsiteX4" fmla="*/ 751840 w 762000"/>
              <a:gd name="connsiteY4" fmla="*/ 650240 h 650240"/>
              <a:gd name="connsiteX0-1" fmla="*/ 0 w 758190"/>
              <a:gd name="connsiteY0-2" fmla="*/ 0 h 650240"/>
              <a:gd name="connsiteX1-3" fmla="*/ 81280 w 758190"/>
              <a:gd name="connsiteY1-4" fmla="*/ 0 h 650240"/>
              <a:gd name="connsiteX2-5" fmla="*/ 436880 w 758190"/>
              <a:gd name="connsiteY2-6" fmla="*/ 0 h 650240"/>
              <a:gd name="connsiteX3-7" fmla="*/ 758190 w 758190"/>
              <a:gd name="connsiteY3-8" fmla="*/ 363220 h 650240"/>
              <a:gd name="connsiteX4-9" fmla="*/ 751840 w 758190"/>
              <a:gd name="connsiteY4-10" fmla="*/ 650240 h 65024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58190" h="650240">
                <a:moveTo>
                  <a:pt x="0" y="0"/>
                </a:moveTo>
                <a:lnTo>
                  <a:pt x="81280" y="0"/>
                </a:lnTo>
                <a:lnTo>
                  <a:pt x="436880" y="0"/>
                </a:lnTo>
                <a:lnTo>
                  <a:pt x="758190" y="363220"/>
                </a:lnTo>
                <a:cubicBezTo>
                  <a:pt x="754803" y="491913"/>
                  <a:pt x="755227" y="521547"/>
                  <a:pt x="751840" y="650240"/>
                </a:cubicBezTo>
              </a:path>
            </a:pathLst>
          </a:cu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accent2"/>
                  </a:gs>
                  <a:gs pos="100000">
                    <a:schemeClr val="accent1"/>
                  </a:gs>
                </a:gsLst>
                <a:lin ang="5400000" scaled="1"/>
              </a:gradFill>
            </a:endParaRPr>
          </a:p>
        </p:txBody>
      </p:sp>
      <p:cxnSp>
        <p:nvCxnSpPr>
          <p:cNvPr id="119" name="直接连接符 118"/>
          <p:cNvCxnSpPr/>
          <p:nvPr/>
        </p:nvCxnSpPr>
        <p:spPr>
          <a:xfrm>
            <a:off x="1312498" y="5647201"/>
            <a:ext cx="1488847" cy="0"/>
          </a:xfrm>
          <a:prstGeom prst="line">
            <a:avLst/>
          </a:pr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cxnSp>
      <p:sp>
        <p:nvSpPr>
          <p:cNvPr id="122" name="任意多边形: 形状 121"/>
          <p:cNvSpPr/>
          <p:nvPr/>
        </p:nvSpPr>
        <p:spPr>
          <a:xfrm rot="16200000">
            <a:off x="750727" y="2711794"/>
            <a:ext cx="701858" cy="685440"/>
          </a:xfrm>
          <a:custGeom>
            <a:avLst/>
            <a:gdLst>
              <a:gd name="connsiteX0" fmla="*/ 0 w 762000"/>
              <a:gd name="connsiteY0" fmla="*/ 0 h 650240"/>
              <a:gd name="connsiteX1" fmla="*/ 81280 w 762000"/>
              <a:gd name="connsiteY1" fmla="*/ 0 h 650240"/>
              <a:gd name="connsiteX2" fmla="*/ 436880 w 762000"/>
              <a:gd name="connsiteY2" fmla="*/ 0 h 650240"/>
              <a:gd name="connsiteX3" fmla="*/ 762000 w 762000"/>
              <a:gd name="connsiteY3" fmla="*/ 264160 h 650240"/>
              <a:gd name="connsiteX4" fmla="*/ 751840 w 762000"/>
              <a:gd name="connsiteY4" fmla="*/ 650240 h 650240"/>
              <a:gd name="connsiteX0-1" fmla="*/ 0 w 762422"/>
              <a:gd name="connsiteY0-2" fmla="*/ 0 h 654050"/>
              <a:gd name="connsiteX1-3" fmla="*/ 81280 w 762422"/>
              <a:gd name="connsiteY1-4" fmla="*/ 0 h 654050"/>
              <a:gd name="connsiteX2-5" fmla="*/ 436880 w 762422"/>
              <a:gd name="connsiteY2-6" fmla="*/ 0 h 654050"/>
              <a:gd name="connsiteX3-7" fmla="*/ 762000 w 762422"/>
              <a:gd name="connsiteY3-8" fmla="*/ 264160 h 654050"/>
              <a:gd name="connsiteX4-9" fmla="*/ 761365 w 762422"/>
              <a:gd name="connsiteY4-10" fmla="*/ 654050 h 654050"/>
              <a:gd name="connsiteX0-11" fmla="*/ 0 w 762422"/>
              <a:gd name="connsiteY0-12" fmla="*/ 20955 h 675005"/>
              <a:gd name="connsiteX1-13" fmla="*/ 81280 w 762422"/>
              <a:gd name="connsiteY1-14" fmla="*/ 20955 h 675005"/>
              <a:gd name="connsiteX2-15" fmla="*/ 404495 w 762422"/>
              <a:gd name="connsiteY2-16" fmla="*/ 0 h 675005"/>
              <a:gd name="connsiteX3-17" fmla="*/ 762000 w 762422"/>
              <a:gd name="connsiteY3-18" fmla="*/ 285115 h 675005"/>
              <a:gd name="connsiteX4-19" fmla="*/ 761365 w 762422"/>
              <a:gd name="connsiteY4-20" fmla="*/ 675005 h 675005"/>
              <a:gd name="connsiteX0-21" fmla="*/ 0 w 779568"/>
              <a:gd name="connsiteY0-22" fmla="*/ 0 h 682623"/>
              <a:gd name="connsiteX1-23" fmla="*/ 98426 w 779568"/>
              <a:gd name="connsiteY1-24" fmla="*/ 28573 h 682623"/>
              <a:gd name="connsiteX2-25" fmla="*/ 421641 w 779568"/>
              <a:gd name="connsiteY2-26" fmla="*/ 7618 h 682623"/>
              <a:gd name="connsiteX3-27" fmla="*/ 779146 w 779568"/>
              <a:gd name="connsiteY3-28" fmla="*/ 292733 h 682623"/>
              <a:gd name="connsiteX4-29" fmla="*/ 778511 w 779568"/>
              <a:gd name="connsiteY4-30" fmla="*/ 682623 h 682623"/>
              <a:gd name="connsiteX0-31" fmla="*/ 0 w 779568"/>
              <a:gd name="connsiteY0-32" fmla="*/ 0 h 682623"/>
              <a:gd name="connsiteX1-33" fmla="*/ 98426 w 779568"/>
              <a:gd name="connsiteY1-34" fmla="*/ 28576 h 682623"/>
              <a:gd name="connsiteX2-35" fmla="*/ 421641 w 779568"/>
              <a:gd name="connsiteY2-36" fmla="*/ 7618 h 682623"/>
              <a:gd name="connsiteX3-37" fmla="*/ 779146 w 779568"/>
              <a:gd name="connsiteY3-38" fmla="*/ 292733 h 682623"/>
              <a:gd name="connsiteX4-39" fmla="*/ 778511 w 779568"/>
              <a:gd name="connsiteY4-40" fmla="*/ 682623 h 682623"/>
              <a:gd name="connsiteX0-41" fmla="*/ 0 w 681142"/>
              <a:gd name="connsiteY0-42" fmla="*/ 20958 h 675005"/>
              <a:gd name="connsiteX1-43" fmla="*/ 323215 w 681142"/>
              <a:gd name="connsiteY1-44" fmla="*/ 0 h 675005"/>
              <a:gd name="connsiteX2-45" fmla="*/ 680720 w 681142"/>
              <a:gd name="connsiteY2-46" fmla="*/ 285115 h 675005"/>
              <a:gd name="connsiteX3-47" fmla="*/ 680085 w 681142"/>
              <a:gd name="connsiteY3-48" fmla="*/ 675005 h 675005"/>
              <a:gd name="connsiteX0-49" fmla="*/ 0 w 696383"/>
              <a:gd name="connsiteY0-50" fmla="*/ 3816 h 675005"/>
              <a:gd name="connsiteX1-51" fmla="*/ 338456 w 696383"/>
              <a:gd name="connsiteY1-52" fmla="*/ 0 h 675005"/>
              <a:gd name="connsiteX2-53" fmla="*/ 695961 w 696383"/>
              <a:gd name="connsiteY2-54" fmla="*/ 285115 h 675005"/>
              <a:gd name="connsiteX3-55" fmla="*/ 695326 w 696383"/>
              <a:gd name="connsiteY3-56" fmla="*/ 675005 h 675005"/>
              <a:gd name="connsiteX0-57" fmla="*/ 0 w 695723"/>
              <a:gd name="connsiteY0-58" fmla="*/ 3816 h 675005"/>
              <a:gd name="connsiteX1-59" fmla="*/ 338456 w 695723"/>
              <a:gd name="connsiteY1-60" fmla="*/ 0 h 675005"/>
              <a:gd name="connsiteX2-61" fmla="*/ 682626 w 695723"/>
              <a:gd name="connsiteY2-62" fmla="*/ 300355 h 675005"/>
              <a:gd name="connsiteX3-63" fmla="*/ 695326 w 695723"/>
              <a:gd name="connsiteY3-64" fmla="*/ 675005 h 675005"/>
              <a:gd name="connsiteX0-65" fmla="*/ 0 w 696177"/>
              <a:gd name="connsiteY0-66" fmla="*/ 3816 h 675005"/>
              <a:gd name="connsiteX1-67" fmla="*/ 338456 w 696177"/>
              <a:gd name="connsiteY1-68" fmla="*/ 0 h 675005"/>
              <a:gd name="connsiteX2-69" fmla="*/ 694056 w 696177"/>
              <a:gd name="connsiteY2-70" fmla="*/ 307975 h 675005"/>
              <a:gd name="connsiteX3-71" fmla="*/ 695326 w 696177"/>
              <a:gd name="connsiteY3-72" fmla="*/ 675005 h 675005"/>
              <a:gd name="connsiteX0-73" fmla="*/ 0 w 697028"/>
              <a:gd name="connsiteY0-74" fmla="*/ 3816 h 675005"/>
              <a:gd name="connsiteX1-75" fmla="*/ 338456 w 697028"/>
              <a:gd name="connsiteY1-76" fmla="*/ 0 h 675005"/>
              <a:gd name="connsiteX2-77" fmla="*/ 694056 w 697028"/>
              <a:gd name="connsiteY2-78" fmla="*/ 307975 h 675005"/>
              <a:gd name="connsiteX3-79" fmla="*/ 695326 w 697028"/>
              <a:gd name="connsiteY3-80" fmla="*/ 675005 h 675005"/>
              <a:gd name="connsiteX0-81" fmla="*/ 0 w 701858"/>
              <a:gd name="connsiteY0-82" fmla="*/ 3816 h 701678"/>
              <a:gd name="connsiteX1-83" fmla="*/ 338456 w 701858"/>
              <a:gd name="connsiteY1-84" fmla="*/ 0 h 701678"/>
              <a:gd name="connsiteX2-85" fmla="*/ 694056 w 701858"/>
              <a:gd name="connsiteY2-86" fmla="*/ 307975 h 701678"/>
              <a:gd name="connsiteX3-87" fmla="*/ 701038 w 701858"/>
              <a:gd name="connsiteY3-88" fmla="*/ 701678 h 701678"/>
            </a:gdLst>
            <a:ahLst/>
            <a:cxnLst>
              <a:cxn ang="0">
                <a:pos x="connsiteX0-1" y="connsiteY0-2"/>
              </a:cxn>
              <a:cxn ang="0">
                <a:pos x="connsiteX1-3" y="connsiteY1-4"/>
              </a:cxn>
              <a:cxn ang="0">
                <a:pos x="connsiteX2-5" y="connsiteY2-6"/>
              </a:cxn>
              <a:cxn ang="0">
                <a:pos x="connsiteX3-7" y="connsiteY3-8"/>
              </a:cxn>
            </a:cxnLst>
            <a:rect l="l" t="t" r="r" b="b"/>
            <a:pathLst>
              <a:path w="701858" h="701678">
                <a:moveTo>
                  <a:pt x="0" y="3816"/>
                </a:moveTo>
                <a:lnTo>
                  <a:pt x="338456" y="0"/>
                </a:lnTo>
                <a:lnTo>
                  <a:pt x="694056" y="307975"/>
                </a:lnTo>
                <a:cubicBezTo>
                  <a:pt x="696384" y="444288"/>
                  <a:pt x="704425" y="572985"/>
                  <a:pt x="701038" y="701678"/>
                </a:cubicBezTo>
              </a:path>
            </a:pathLst>
          </a:cu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accent2"/>
                  </a:gs>
                  <a:gs pos="100000">
                    <a:schemeClr val="accent1"/>
                  </a:gs>
                </a:gsLst>
                <a:lin ang="5400000" scaled="1"/>
              </a:gradFill>
            </a:endParaRPr>
          </a:p>
        </p:txBody>
      </p:sp>
      <p:pic>
        <p:nvPicPr>
          <p:cNvPr id="123" name="图片 122" descr="图片包含 电脑, 灯光, 键盘, 黑暗&#10;&#10;描述已自动生成"/>
          <p:cNvPicPr>
            <a:picLocks noChangeAspect="1"/>
          </p:cNvPicPr>
          <p:nvPr/>
        </p:nvPicPr>
        <p:blipFill>
          <a:blip r:embed="rId1"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904678" y="2885072"/>
            <a:ext cx="3774002" cy="228931"/>
          </a:xfrm>
          <a:prstGeom prst="rect">
            <a:avLst/>
          </a:prstGeom>
        </p:spPr>
      </p:pic>
      <p:pic>
        <p:nvPicPr>
          <p:cNvPr id="124" name="图片 123" descr="图片包含 电脑, 灯光, 键盘, 黑暗&#10;&#10;描述已自动生成"/>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rot="5400000">
            <a:off x="-864371" y="4232926"/>
            <a:ext cx="3246612" cy="187930"/>
          </a:xfrm>
          <a:prstGeom prst="rect">
            <a:avLst/>
          </a:prstGeom>
        </p:spPr>
      </p:pic>
      <p:sp>
        <p:nvSpPr>
          <p:cNvPr id="135" name="任意多边形: 形状 134"/>
          <p:cNvSpPr/>
          <p:nvPr/>
        </p:nvSpPr>
        <p:spPr>
          <a:xfrm flipH="1">
            <a:off x="6223533" y="2709483"/>
            <a:ext cx="5134367" cy="2937718"/>
          </a:xfrm>
          <a:custGeom>
            <a:avLst/>
            <a:gdLst>
              <a:gd name="connsiteX0" fmla="*/ 320927 w 5490185"/>
              <a:gd name="connsiteY0" fmla="*/ 0 h 2937718"/>
              <a:gd name="connsiteX1" fmla="*/ 1427268 w 5490185"/>
              <a:gd name="connsiteY1" fmla="*/ 0 h 2937718"/>
              <a:gd name="connsiteX2" fmla="*/ 1558072 w 5490185"/>
              <a:gd name="connsiteY2" fmla="*/ 289627 h 2937718"/>
              <a:gd name="connsiteX3" fmla="*/ 5426130 w 5490185"/>
              <a:gd name="connsiteY3" fmla="*/ 289627 h 2937718"/>
              <a:gd name="connsiteX4" fmla="*/ 5490185 w 5490185"/>
              <a:gd name="connsiteY4" fmla="*/ 361850 h 2937718"/>
              <a:gd name="connsiteX5" fmla="*/ 5490185 w 5490185"/>
              <a:gd name="connsiteY5" fmla="*/ 761832 h 2937718"/>
              <a:gd name="connsiteX6" fmla="*/ 5490185 w 5490185"/>
              <a:gd name="connsiteY6" fmla="*/ 2175886 h 2937718"/>
              <a:gd name="connsiteX7" fmla="*/ 5490185 w 5490185"/>
              <a:gd name="connsiteY7" fmla="*/ 2575868 h 2937718"/>
              <a:gd name="connsiteX8" fmla="*/ 5169258 w 5490185"/>
              <a:gd name="connsiteY8" fmla="*/ 2937718 h 2937718"/>
              <a:gd name="connsiteX9" fmla="*/ 320927 w 5490185"/>
              <a:gd name="connsiteY9" fmla="*/ 2937718 h 2937718"/>
              <a:gd name="connsiteX10" fmla="*/ 0 w 5490185"/>
              <a:gd name="connsiteY10" fmla="*/ 2575868 h 2937718"/>
              <a:gd name="connsiteX11" fmla="*/ 0 w 5490185"/>
              <a:gd name="connsiteY11" fmla="*/ 2175886 h 2937718"/>
              <a:gd name="connsiteX12" fmla="*/ 0 w 5490185"/>
              <a:gd name="connsiteY12" fmla="*/ 761832 h 2937718"/>
              <a:gd name="connsiteX13" fmla="*/ 0 w 5490185"/>
              <a:gd name="connsiteY13" fmla="*/ 361850 h 2937718"/>
              <a:gd name="connsiteX0-1" fmla="*/ 320927 w 5490185"/>
              <a:gd name="connsiteY0-2" fmla="*/ 0 h 2937718"/>
              <a:gd name="connsiteX1-3" fmla="*/ 1427268 w 5490185"/>
              <a:gd name="connsiteY1-4" fmla="*/ 0 h 2937718"/>
              <a:gd name="connsiteX2-5" fmla="*/ 1558072 w 5490185"/>
              <a:gd name="connsiteY2-6" fmla="*/ 289627 h 2937718"/>
              <a:gd name="connsiteX3-7" fmla="*/ 5426130 w 5490185"/>
              <a:gd name="connsiteY3-8" fmla="*/ 289627 h 2937718"/>
              <a:gd name="connsiteX4-9" fmla="*/ 5490185 w 5490185"/>
              <a:gd name="connsiteY4-10" fmla="*/ 477674 h 2937718"/>
              <a:gd name="connsiteX5-11" fmla="*/ 5490185 w 5490185"/>
              <a:gd name="connsiteY5-12" fmla="*/ 761832 h 2937718"/>
              <a:gd name="connsiteX6-13" fmla="*/ 5490185 w 5490185"/>
              <a:gd name="connsiteY6-14" fmla="*/ 2175886 h 2937718"/>
              <a:gd name="connsiteX7-15" fmla="*/ 5490185 w 5490185"/>
              <a:gd name="connsiteY7-16" fmla="*/ 2575868 h 2937718"/>
              <a:gd name="connsiteX8-17" fmla="*/ 5169258 w 5490185"/>
              <a:gd name="connsiteY8-18" fmla="*/ 2937718 h 2937718"/>
              <a:gd name="connsiteX9-19" fmla="*/ 320927 w 5490185"/>
              <a:gd name="connsiteY9-20" fmla="*/ 2937718 h 2937718"/>
              <a:gd name="connsiteX10-21" fmla="*/ 0 w 5490185"/>
              <a:gd name="connsiteY10-22" fmla="*/ 2575868 h 2937718"/>
              <a:gd name="connsiteX11-23" fmla="*/ 0 w 5490185"/>
              <a:gd name="connsiteY11-24" fmla="*/ 2175886 h 2937718"/>
              <a:gd name="connsiteX12-25" fmla="*/ 0 w 5490185"/>
              <a:gd name="connsiteY12-26" fmla="*/ 761832 h 2937718"/>
              <a:gd name="connsiteX13-27" fmla="*/ 0 w 5490185"/>
              <a:gd name="connsiteY13-28" fmla="*/ 361850 h 2937718"/>
              <a:gd name="connsiteX14" fmla="*/ 320927 w 5490185"/>
              <a:gd name="connsiteY14" fmla="*/ 0 h 2937718"/>
              <a:gd name="connsiteX0-29" fmla="*/ 320927 w 5490185"/>
              <a:gd name="connsiteY0-30" fmla="*/ 0 h 2937718"/>
              <a:gd name="connsiteX1-31" fmla="*/ 1427268 w 5490185"/>
              <a:gd name="connsiteY1-32" fmla="*/ 0 h 2937718"/>
              <a:gd name="connsiteX2-33" fmla="*/ 1558072 w 5490185"/>
              <a:gd name="connsiteY2-34" fmla="*/ 289627 h 2937718"/>
              <a:gd name="connsiteX3-35" fmla="*/ 5285922 w 5490185"/>
              <a:gd name="connsiteY3-36" fmla="*/ 283531 h 2937718"/>
              <a:gd name="connsiteX4-37" fmla="*/ 5490185 w 5490185"/>
              <a:gd name="connsiteY4-38" fmla="*/ 477674 h 2937718"/>
              <a:gd name="connsiteX5-39" fmla="*/ 5490185 w 5490185"/>
              <a:gd name="connsiteY5-40" fmla="*/ 761832 h 2937718"/>
              <a:gd name="connsiteX6-41" fmla="*/ 5490185 w 5490185"/>
              <a:gd name="connsiteY6-42" fmla="*/ 2175886 h 2937718"/>
              <a:gd name="connsiteX7-43" fmla="*/ 5490185 w 5490185"/>
              <a:gd name="connsiteY7-44" fmla="*/ 2575868 h 2937718"/>
              <a:gd name="connsiteX8-45" fmla="*/ 5169258 w 5490185"/>
              <a:gd name="connsiteY8-46" fmla="*/ 2937718 h 2937718"/>
              <a:gd name="connsiteX9-47" fmla="*/ 320927 w 5490185"/>
              <a:gd name="connsiteY9-48" fmla="*/ 2937718 h 2937718"/>
              <a:gd name="connsiteX10-49" fmla="*/ 0 w 5490185"/>
              <a:gd name="connsiteY10-50" fmla="*/ 2575868 h 2937718"/>
              <a:gd name="connsiteX11-51" fmla="*/ 0 w 5490185"/>
              <a:gd name="connsiteY11-52" fmla="*/ 2175886 h 2937718"/>
              <a:gd name="connsiteX12-53" fmla="*/ 0 w 5490185"/>
              <a:gd name="connsiteY12-54" fmla="*/ 761832 h 2937718"/>
              <a:gd name="connsiteX13-55" fmla="*/ 0 w 5490185"/>
              <a:gd name="connsiteY13-56" fmla="*/ 361850 h 2937718"/>
              <a:gd name="connsiteX14-57" fmla="*/ 320927 w 5490185"/>
              <a:gd name="connsiteY14-58" fmla="*/ 0 h 2937718"/>
              <a:gd name="connsiteX0-59" fmla="*/ 320927 w 5490185"/>
              <a:gd name="connsiteY0-60" fmla="*/ 0 h 2937718"/>
              <a:gd name="connsiteX1-61" fmla="*/ 1427268 w 5490185"/>
              <a:gd name="connsiteY1-62" fmla="*/ 0 h 2937718"/>
              <a:gd name="connsiteX2-63" fmla="*/ 1558072 w 5490185"/>
              <a:gd name="connsiteY2-64" fmla="*/ 289627 h 2937718"/>
              <a:gd name="connsiteX3-65" fmla="*/ 5164002 w 5490185"/>
              <a:gd name="connsiteY3-66" fmla="*/ 289627 h 2937718"/>
              <a:gd name="connsiteX4-67" fmla="*/ 5490185 w 5490185"/>
              <a:gd name="connsiteY4-68" fmla="*/ 477674 h 2937718"/>
              <a:gd name="connsiteX5-69" fmla="*/ 5490185 w 5490185"/>
              <a:gd name="connsiteY5-70" fmla="*/ 761832 h 2937718"/>
              <a:gd name="connsiteX6-71" fmla="*/ 5490185 w 5490185"/>
              <a:gd name="connsiteY6-72" fmla="*/ 2175886 h 2937718"/>
              <a:gd name="connsiteX7-73" fmla="*/ 5490185 w 5490185"/>
              <a:gd name="connsiteY7-74" fmla="*/ 2575868 h 2937718"/>
              <a:gd name="connsiteX8-75" fmla="*/ 5169258 w 5490185"/>
              <a:gd name="connsiteY8-76" fmla="*/ 2937718 h 2937718"/>
              <a:gd name="connsiteX9-77" fmla="*/ 320927 w 5490185"/>
              <a:gd name="connsiteY9-78" fmla="*/ 2937718 h 2937718"/>
              <a:gd name="connsiteX10-79" fmla="*/ 0 w 5490185"/>
              <a:gd name="connsiteY10-80" fmla="*/ 2575868 h 2937718"/>
              <a:gd name="connsiteX11-81" fmla="*/ 0 w 5490185"/>
              <a:gd name="connsiteY11-82" fmla="*/ 2175886 h 2937718"/>
              <a:gd name="connsiteX12-83" fmla="*/ 0 w 5490185"/>
              <a:gd name="connsiteY12-84" fmla="*/ 761832 h 2937718"/>
              <a:gd name="connsiteX13-85" fmla="*/ 0 w 5490185"/>
              <a:gd name="connsiteY13-86" fmla="*/ 361850 h 2937718"/>
              <a:gd name="connsiteX14-87" fmla="*/ 320927 w 5490185"/>
              <a:gd name="connsiteY14-88" fmla="*/ 0 h 2937718"/>
              <a:gd name="connsiteX0-89" fmla="*/ 320927 w 5490185"/>
              <a:gd name="connsiteY0-90" fmla="*/ 0 h 2937718"/>
              <a:gd name="connsiteX1-91" fmla="*/ 1427268 w 5490185"/>
              <a:gd name="connsiteY1-92" fmla="*/ 0 h 2937718"/>
              <a:gd name="connsiteX2-93" fmla="*/ 1558072 w 5490185"/>
              <a:gd name="connsiteY2-94" fmla="*/ 289627 h 2937718"/>
              <a:gd name="connsiteX3-95" fmla="*/ 5164002 w 5490185"/>
              <a:gd name="connsiteY3-96" fmla="*/ 289627 h 2937718"/>
              <a:gd name="connsiteX4-97" fmla="*/ 5465801 w 5490185"/>
              <a:gd name="connsiteY4-98" fmla="*/ 544730 h 2937718"/>
              <a:gd name="connsiteX5-99" fmla="*/ 5490185 w 5490185"/>
              <a:gd name="connsiteY5-100" fmla="*/ 761832 h 2937718"/>
              <a:gd name="connsiteX6-101" fmla="*/ 5490185 w 5490185"/>
              <a:gd name="connsiteY6-102" fmla="*/ 2175886 h 2937718"/>
              <a:gd name="connsiteX7-103" fmla="*/ 5490185 w 5490185"/>
              <a:gd name="connsiteY7-104" fmla="*/ 2575868 h 2937718"/>
              <a:gd name="connsiteX8-105" fmla="*/ 5169258 w 5490185"/>
              <a:gd name="connsiteY8-106" fmla="*/ 2937718 h 2937718"/>
              <a:gd name="connsiteX9-107" fmla="*/ 320927 w 5490185"/>
              <a:gd name="connsiteY9-108" fmla="*/ 2937718 h 2937718"/>
              <a:gd name="connsiteX10-109" fmla="*/ 0 w 5490185"/>
              <a:gd name="connsiteY10-110" fmla="*/ 2575868 h 2937718"/>
              <a:gd name="connsiteX11-111" fmla="*/ 0 w 5490185"/>
              <a:gd name="connsiteY11-112" fmla="*/ 2175886 h 2937718"/>
              <a:gd name="connsiteX12-113" fmla="*/ 0 w 5490185"/>
              <a:gd name="connsiteY12-114" fmla="*/ 761832 h 2937718"/>
              <a:gd name="connsiteX13-115" fmla="*/ 0 w 5490185"/>
              <a:gd name="connsiteY13-116" fmla="*/ 361850 h 2937718"/>
              <a:gd name="connsiteX14-117" fmla="*/ 320927 w 5490185"/>
              <a:gd name="connsiteY14-118" fmla="*/ 0 h 2937718"/>
              <a:gd name="connsiteX0-119" fmla="*/ 320927 w 5490185"/>
              <a:gd name="connsiteY0-120" fmla="*/ 0 h 2937718"/>
              <a:gd name="connsiteX1-121" fmla="*/ 1427268 w 5490185"/>
              <a:gd name="connsiteY1-122" fmla="*/ 0 h 2937718"/>
              <a:gd name="connsiteX2-123" fmla="*/ 1558072 w 5490185"/>
              <a:gd name="connsiteY2-124" fmla="*/ 289627 h 2937718"/>
              <a:gd name="connsiteX3-125" fmla="*/ 5164002 w 5490185"/>
              <a:gd name="connsiteY3-126" fmla="*/ 289627 h 2937718"/>
              <a:gd name="connsiteX4-127" fmla="*/ 5490185 w 5490185"/>
              <a:gd name="connsiteY4-128" fmla="*/ 538634 h 2937718"/>
              <a:gd name="connsiteX5-129" fmla="*/ 5490185 w 5490185"/>
              <a:gd name="connsiteY5-130" fmla="*/ 761832 h 2937718"/>
              <a:gd name="connsiteX6-131" fmla="*/ 5490185 w 5490185"/>
              <a:gd name="connsiteY6-132" fmla="*/ 2175886 h 2937718"/>
              <a:gd name="connsiteX7-133" fmla="*/ 5490185 w 5490185"/>
              <a:gd name="connsiteY7-134" fmla="*/ 2575868 h 2937718"/>
              <a:gd name="connsiteX8-135" fmla="*/ 5169258 w 5490185"/>
              <a:gd name="connsiteY8-136" fmla="*/ 2937718 h 2937718"/>
              <a:gd name="connsiteX9-137" fmla="*/ 320927 w 5490185"/>
              <a:gd name="connsiteY9-138" fmla="*/ 2937718 h 2937718"/>
              <a:gd name="connsiteX10-139" fmla="*/ 0 w 5490185"/>
              <a:gd name="connsiteY10-140" fmla="*/ 2575868 h 2937718"/>
              <a:gd name="connsiteX11-141" fmla="*/ 0 w 5490185"/>
              <a:gd name="connsiteY11-142" fmla="*/ 2175886 h 2937718"/>
              <a:gd name="connsiteX12-143" fmla="*/ 0 w 5490185"/>
              <a:gd name="connsiteY12-144" fmla="*/ 761832 h 2937718"/>
              <a:gd name="connsiteX13-145" fmla="*/ 0 w 5490185"/>
              <a:gd name="connsiteY13-146" fmla="*/ 361850 h 2937718"/>
              <a:gd name="connsiteX14-147" fmla="*/ 320927 w 5490185"/>
              <a:gd name="connsiteY14-148" fmla="*/ 0 h 2937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57" y="connsiteY14-58"/>
              </a:cxn>
            </a:cxnLst>
            <a:rect l="l" t="t" r="r" b="b"/>
            <a:pathLst>
              <a:path w="5490185" h="2937718">
                <a:moveTo>
                  <a:pt x="320927" y="0"/>
                </a:moveTo>
                <a:lnTo>
                  <a:pt x="1427268" y="0"/>
                </a:lnTo>
                <a:lnTo>
                  <a:pt x="1558072" y="289627"/>
                </a:lnTo>
                <a:lnTo>
                  <a:pt x="5164002" y="289627"/>
                </a:lnTo>
                <a:lnTo>
                  <a:pt x="5490185" y="538634"/>
                </a:lnTo>
                <a:lnTo>
                  <a:pt x="5490185" y="761832"/>
                </a:lnTo>
                <a:lnTo>
                  <a:pt x="5490185" y="2175886"/>
                </a:lnTo>
                <a:lnTo>
                  <a:pt x="5490185" y="2575868"/>
                </a:lnTo>
                <a:lnTo>
                  <a:pt x="5169258" y="2937718"/>
                </a:lnTo>
                <a:lnTo>
                  <a:pt x="320927" y="2937718"/>
                </a:lnTo>
                <a:lnTo>
                  <a:pt x="0" y="2575868"/>
                </a:lnTo>
                <a:lnTo>
                  <a:pt x="0" y="2175886"/>
                </a:lnTo>
                <a:lnTo>
                  <a:pt x="0" y="761832"/>
                </a:lnTo>
                <a:lnTo>
                  <a:pt x="0" y="361850"/>
                </a:lnTo>
                <a:lnTo>
                  <a:pt x="320927" y="0"/>
                </a:lnTo>
                <a:close/>
              </a:path>
            </a:pathLst>
          </a:custGeom>
          <a:pattFill prst="lgGrid">
            <a:fgClr>
              <a:schemeClr val="accent1">
                <a:lumMod val="50000"/>
              </a:schemeClr>
            </a:fgClr>
            <a:bgClr>
              <a:srgbClr val="0C224F"/>
            </a:bgClr>
          </a:patt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6" name="任意多边形: 形状 135"/>
          <p:cNvSpPr/>
          <p:nvPr/>
        </p:nvSpPr>
        <p:spPr>
          <a:xfrm flipH="1">
            <a:off x="6208239" y="3002486"/>
            <a:ext cx="744366" cy="650240"/>
          </a:xfrm>
          <a:custGeom>
            <a:avLst/>
            <a:gdLst>
              <a:gd name="connsiteX0" fmla="*/ 0 w 762000"/>
              <a:gd name="connsiteY0" fmla="*/ 0 h 650240"/>
              <a:gd name="connsiteX1" fmla="*/ 81280 w 762000"/>
              <a:gd name="connsiteY1" fmla="*/ 0 h 650240"/>
              <a:gd name="connsiteX2" fmla="*/ 436880 w 762000"/>
              <a:gd name="connsiteY2" fmla="*/ 0 h 650240"/>
              <a:gd name="connsiteX3" fmla="*/ 762000 w 762000"/>
              <a:gd name="connsiteY3" fmla="*/ 264160 h 650240"/>
              <a:gd name="connsiteX4" fmla="*/ 751840 w 762000"/>
              <a:gd name="connsiteY4" fmla="*/ 650240 h 650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0" h="650240">
                <a:moveTo>
                  <a:pt x="0" y="0"/>
                </a:moveTo>
                <a:lnTo>
                  <a:pt x="81280" y="0"/>
                </a:lnTo>
                <a:lnTo>
                  <a:pt x="436880" y="0"/>
                </a:lnTo>
                <a:lnTo>
                  <a:pt x="762000" y="264160"/>
                </a:lnTo>
                <a:lnTo>
                  <a:pt x="751840" y="650240"/>
                </a:lnTo>
              </a:path>
            </a:pathLst>
          </a:cu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accent2"/>
                  </a:gs>
                  <a:gs pos="100000">
                    <a:schemeClr val="accent1"/>
                  </a:gs>
                </a:gsLst>
                <a:lin ang="5400000" scaled="1"/>
              </a:gradFill>
            </a:endParaRPr>
          </a:p>
        </p:txBody>
      </p:sp>
      <p:sp>
        <p:nvSpPr>
          <p:cNvPr id="137" name="任意多边形: 形状 136"/>
          <p:cNvSpPr/>
          <p:nvPr/>
        </p:nvSpPr>
        <p:spPr>
          <a:xfrm flipH="1" flipV="1">
            <a:off x="6211961" y="4996961"/>
            <a:ext cx="740644" cy="650240"/>
          </a:xfrm>
          <a:custGeom>
            <a:avLst/>
            <a:gdLst>
              <a:gd name="connsiteX0" fmla="*/ 0 w 762000"/>
              <a:gd name="connsiteY0" fmla="*/ 0 h 650240"/>
              <a:gd name="connsiteX1" fmla="*/ 81280 w 762000"/>
              <a:gd name="connsiteY1" fmla="*/ 0 h 650240"/>
              <a:gd name="connsiteX2" fmla="*/ 436880 w 762000"/>
              <a:gd name="connsiteY2" fmla="*/ 0 h 650240"/>
              <a:gd name="connsiteX3" fmla="*/ 762000 w 762000"/>
              <a:gd name="connsiteY3" fmla="*/ 264160 h 650240"/>
              <a:gd name="connsiteX4" fmla="*/ 751840 w 762000"/>
              <a:gd name="connsiteY4" fmla="*/ 650240 h 650240"/>
              <a:gd name="connsiteX0-1" fmla="*/ 0 w 758190"/>
              <a:gd name="connsiteY0-2" fmla="*/ 0 h 650240"/>
              <a:gd name="connsiteX1-3" fmla="*/ 81280 w 758190"/>
              <a:gd name="connsiteY1-4" fmla="*/ 0 h 650240"/>
              <a:gd name="connsiteX2-5" fmla="*/ 436880 w 758190"/>
              <a:gd name="connsiteY2-6" fmla="*/ 0 h 650240"/>
              <a:gd name="connsiteX3-7" fmla="*/ 758190 w 758190"/>
              <a:gd name="connsiteY3-8" fmla="*/ 363220 h 650240"/>
              <a:gd name="connsiteX4-9" fmla="*/ 751840 w 758190"/>
              <a:gd name="connsiteY4-10" fmla="*/ 650240 h 65024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58190" h="650240">
                <a:moveTo>
                  <a:pt x="0" y="0"/>
                </a:moveTo>
                <a:lnTo>
                  <a:pt x="81280" y="0"/>
                </a:lnTo>
                <a:lnTo>
                  <a:pt x="436880" y="0"/>
                </a:lnTo>
                <a:lnTo>
                  <a:pt x="758190" y="363220"/>
                </a:lnTo>
                <a:cubicBezTo>
                  <a:pt x="754803" y="491913"/>
                  <a:pt x="755227" y="521547"/>
                  <a:pt x="751840" y="650240"/>
                </a:cubicBezTo>
              </a:path>
            </a:pathLst>
          </a:cu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accent2"/>
                  </a:gs>
                  <a:gs pos="100000">
                    <a:schemeClr val="accent1"/>
                  </a:gs>
                </a:gsLst>
                <a:lin ang="5400000" scaled="1"/>
              </a:gradFill>
            </a:endParaRPr>
          </a:p>
        </p:txBody>
      </p:sp>
      <p:cxnSp>
        <p:nvCxnSpPr>
          <p:cNvPr id="138" name="直接连接符 137"/>
          <p:cNvCxnSpPr/>
          <p:nvPr/>
        </p:nvCxnSpPr>
        <p:spPr>
          <a:xfrm flipH="1">
            <a:off x="9320013" y="5647201"/>
            <a:ext cx="1488847" cy="0"/>
          </a:xfrm>
          <a:prstGeom prst="line">
            <a:avLst/>
          </a:pr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cxnSp>
      <p:sp>
        <p:nvSpPr>
          <p:cNvPr id="139" name="任意多边形: 形状 138"/>
          <p:cNvSpPr/>
          <p:nvPr/>
        </p:nvSpPr>
        <p:spPr>
          <a:xfrm rot="5400000" flipH="1">
            <a:off x="10668774" y="2711794"/>
            <a:ext cx="701858" cy="685440"/>
          </a:xfrm>
          <a:custGeom>
            <a:avLst/>
            <a:gdLst>
              <a:gd name="connsiteX0" fmla="*/ 0 w 762000"/>
              <a:gd name="connsiteY0" fmla="*/ 0 h 650240"/>
              <a:gd name="connsiteX1" fmla="*/ 81280 w 762000"/>
              <a:gd name="connsiteY1" fmla="*/ 0 h 650240"/>
              <a:gd name="connsiteX2" fmla="*/ 436880 w 762000"/>
              <a:gd name="connsiteY2" fmla="*/ 0 h 650240"/>
              <a:gd name="connsiteX3" fmla="*/ 762000 w 762000"/>
              <a:gd name="connsiteY3" fmla="*/ 264160 h 650240"/>
              <a:gd name="connsiteX4" fmla="*/ 751840 w 762000"/>
              <a:gd name="connsiteY4" fmla="*/ 650240 h 650240"/>
              <a:gd name="connsiteX0-1" fmla="*/ 0 w 762422"/>
              <a:gd name="connsiteY0-2" fmla="*/ 0 h 654050"/>
              <a:gd name="connsiteX1-3" fmla="*/ 81280 w 762422"/>
              <a:gd name="connsiteY1-4" fmla="*/ 0 h 654050"/>
              <a:gd name="connsiteX2-5" fmla="*/ 436880 w 762422"/>
              <a:gd name="connsiteY2-6" fmla="*/ 0 h 654050"/>
              <a:gd name="connsiteX3-7" fmla="*/ 762000 w 762422"/>
              <a:gd name="connsiteY3-8" fmla="*/ 264160 h 654050"/>
              <a:gd name="connsiteX4-9" fmla="*/ 761365 w 762422"/>
              <a:gd name="connsiteY4-10" fmla="*/ 654050 h 654050"/>
              <a:gd name="connsiteX0-11" fmla="*/ 0 w 762422"/>
              <a:gd name="connsiteY0-12" fmla="*/ 20955 h 675005"/>
              <a:gd name="connsiteX1-13" fmla="*/ 81280 w 762422"/>
              <a:gd name="connsiteY1-14" fmla="*/ 20955 h 675005"/>
              <a:gd name="connsiteX2-15" fmla="*/ 404495 w 762422"/>
              <a:gd name="connsiteY2-16" fmla="*/ 0 h 675005"/>
              <a:gd name="connsiteX3-17" fmla="*/ 762000 w 762422"/>
              <a:gd name="connsiteY3-18" fmla="*/ 285115 h 675005"/>
              <a:gd name="connsiteX4-19" fmla="*/ 761365 w 762422"/>
              <a:gd name="connsiteY4-20" fmla="*/ 675005 h 675005"/>
              <a:gd name="connsiteX0-21" fmla="*/ 0 w 779568"/>
              <a:gd name="connsiteY0-22" fmla="*/ 0 h 682623"/>
              <a:gd name="connsiteX1-23" fmla="*/ 98426 w 779568"/>
              <a:gd name="connsiteY1-24" fmla="*/ 28573 h 682623"/>
              <a:gd name="connsiteX2-25" fmla="*/ 421641 w 779568"/>
              <a:gd name="connsiteY2-26" fmla="*/ 7618 h 682623"/>
              <a:gd name="connsiteX3-27" fmla="*/ 779146 w 779568"/>
              <a:gd name="connsiteY3-28" fmla="*/ 292733 h 682623"/>
              <a:gd name="connsiteX4-29" fmla="*/ 778511 w 779568"/>
              <a:gd name="connsiteY4-30" fmla="*/ 682623 h 682623"/>
              <a:gd name="connsiteX0-31" fmla="*/ 0 w 779568"/>
              <a:gd name="connsiteY0-32" fmla="*/ 0 h 682623"/>
              <a:gd name="connsiteX1-33" fmla="*/ 98426 w 779568"/>
              <a:gd name="connsiteY1-34" fmla="*/ 28576 h 682623"/>
              <a:gd name="connsiteX2-35" fmla="*/ 421641 w 779568"/>
              <a:gd name="connsiteY2-36" fmla="*/ 7618 h 682623"/>
              <a:gd name="connsiteX3-37" fmla="*/ 779146 w 779568"/>
              <a:gd name="connsiteY3-38" fmla="*/ 292733 h 682623"/>
              <a:gd name="connsiteX4-39" fmla="*/ 778511 w 779568"/>
              <a:gd name="connsiteY4-40" fmla="*/ 682623 h 682623"/>
              <a:gd name="connsiteX0-41" fmla="*/ 0 w 681142"/>
              <a:gd name="connsiteY0-42" fmla="*/ 20958 h 675005"/>
              <a:gd name="connsiteX1-43" fmla="*/ 323215 w 681142"/>
              <a:gd name="connsiteY1-44" fmla="*/ 0 h 675005"/>
              <a:gd name="connsiteX2-45" fmla="*/ 680720 w 681142"/>
              <a:gd name="connsiteY2-46" fmla="*/ 285115 h 675005"/>
              <a:gd name="connsiteX3-47" fmla="*/ 680085 w 681142"/>
              <a:gd name="connsiteY3-48" fmla="*/ 675005 h 675005"/>
              <a:gd name="connsiteX0-49" fmla="*/ 0 w 696383"/>
              <a:gd name="connsiteY0-50" fmla="*/ 3816 h 675005"/>
              <a:gd name="connsiteX1-51" fmla="*/ 338456 w 696383"/>
              <a:gd name="connsiteY1-52" fmla="*/ 0 h 675005"/>
              <a:gd name="connsiteX2-53" fmla="*/ 695961 w 696383"/>
              <a:gd name="connsiteY2-54" fmla="*/ 285115 h 675005"/>
              <a:gd name="connsiteX3-55" fmla="*/ 695326 w 696383"/>
              <a:gd name="connsiteY3-56" fmla="*/ 675005 h 675005"/>
              <a:gd name="connsiteX0-57" fmla="*/ 0 w 695723"/>
              <a:gd name="connsiteY0-58" fmla="*/ 3816 h 675005"/>
              <a:gd name="connsiteX1-59" fmla="*/ 338456 w 695723"/>
              <a:gd name="connsiteY1-60" fmla="*/ 0 h 675005"/>
              <a:gd name="connsiteX2-61" fmla="*/ 682626 w 695723"/>
              <a:gd name="connsiteY2-62" fmla="*/ 300355 h 675005"/>
              <a:gd name="connsiteX3-63" fmla="*/ 695326 w 695723"/>
              <a:gd name="connsiteY3-64" fmla="*/ 675005 h 675005"/>
              <a:gd name="connsiteX0-65" fmla="*/ 0 w 696177"/>
              <a:gd name="connsiteY0-66" fmla="*/ 3816 h 675005"/>
              <a:gd name="connsiteX1-67" fmla="*/ 338456 w 696177"/>
              <a:gd name="connsiteY1-68" fmla="*/ 0 h 675005"/>
              <a:gd name="connsiteX2-69" fmla="*/ 694056 w 696177"/>
              <a:gd name="connsiteY2-70" fmla="*/ 307975 h 675005"/>
              <a:gd name="connsiteX3-71" fmla="*/ 695326 w 696177"/>
              <a:gd name="connsiteY3-72" fmla="*/ 675005 h 675005"/>
              <a:gd name="connsiteX0-73" fmla="*/ 0 w 697028"/>
              <a:gd name="connsiteY0-74" fmla="*/ 3816 h 675005"/>
              <a:gd name="connsiteX1-75" fmla="*/ 338456 w 697028"/>
              <a:gd name="connsiteY1-76" fmla="*/ 0 h 675005"/>
              <a:gd name="connsiteX2-77" fmla="*/ 694056 w 697028"/>
              <a:gd name="connsiteY2-78" fmla="*/ 307975 h 675005"/>
              <a:gd name="connsiteX3-79" fmla="*/ 695326 w 697028"/>
              <a:gd name="connsiteY3-80" fmla="*/ 675005 h 675005"/>
              <a:gd name="connsiteX0-81" fmla="*/ 0 w 701858"/>
              <a:gd name="connsiteY0-82" fmla="*/ 3816 h 701678"/>
              <a:gd name="connsiteX1-83" fmla="*/ 338456 w 701858"/>
              <a:gd name="connsiteY1-84" fmla="*/ 0 h 701678"/>
              <a:gd name="connsiteX2-85" fmla="*/ 694056 w 701858"/>
              <a:gd name="connsiteY2-86" fmla="*/ 307975 h 701678"/>
              <a:gd name="connsiteX3-87" fmla="*/ 701038 w 701858"/>
              <a:gd name="connsiteY3-88" fmla="*/ 701678 h 701678"/>
            </a:gdLst>
            <a:ahLst/>
            <a:cxnLst>
              <a:cxn ang="0">
                <a:pos x="connsiteX0-1" y="connsiteY0-2"/>
              </a:cxn>
              <a:cxn ang="0">
                <a:pos x="connsiteX1-3" y="connsiteY1-4"/>
              </a:cxn>
              <a:cxn ang="0">
                <a:pos x="connsiteX2-5" y="connsiteY2-6"/>
              </a:cxn>
              <a:cxn ang="0">
                <a:pos x="connsiteX3-7" y="connsiteY3-8"/>
              </a:cxn>
            </a:cxnLst>
            <a:rect l="l" t="t" r="r" b="b"/>
            <a:pathLst>
              <a:path w="701858" h="701678">
                <a:moveTo>
                  <a:pt x="0" y="3816"/>
                </a:moveTo>
                <a:lnTo>
                  <a:pt x="338456" y="0"/>
                </a:lnTo>
                <a:lnTo>
                  <a:pt x="694056" y="307975"/>
                </a:lnTo>
                <a:cubicBezTo>
                  <a:pt x="696384" y="444288"/>
                  <a:pt x="704425" y="572985"/>
                  <a:pt x="701038" y="701678"/>
                </a:cubicBezTo>
              </a:path>
            </a:pathLst>
          </a:custGeom>
          <a:noFill/>
          <a:ln w="28575">
            <a:gradFill>
              <a:gsLst>
                <a:gs pos="0">
                  <a:schemeClr val="accent2"/>
                </a:gs>
                <a:gs pos="100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accent2"/>
                  </a:gs>
                  <a:gs pos="100000">
                    <a:schemeClr val="accent1"/>
                  </a:gs>
                </a:gsLst>
                <a:lin ang="5400000" scaled="1"/>
              </a:gradFill>
            </a:endParaRPr>
          </a:p>
        </p:txBody>
      </p:sp>
      <p:pic>
        <p:nvPicPr>
          <p:cNvPr id="140" name="图片 139" descr="图片包含 电脑, 灯光, 键盘, 黑暗&#10;&#10;描述已自动生成"/>
          <p:cNvPicPr>
            <a:picLocks noChangeAspect="1"/>
          </p:cNvPicPr>
          <p:nvPr/>
        </p:nvPicPr>
        <p:blipFill>
          <a:blip r:embed="rId1"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flipH="1">
            <a:off x="6442678" y="2885072"/>
            <a:ext cx="3774002" cy="228931"/>
          </a:xfrm>
          <a:prstGeom prst="rect">
            <a:avLst/>
          </a:prstGeom>
        </p:spPr>
      </p:pic>
      <p:pic>
        <p:nvPicPr>
          <p:cNvPr id="141" name="图片 140" descr="图片包含 电脑, 灯光, 键盘, 黑暗&#10;&#10;描述已自动生成"/>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rot="16200000" flipH="1">
            <a:off x="9739118" y="4232926"/>
            <a:ext cx="3246612" cy="187930"/>
          </a:xfrm>
          <a:prstGeom prst="rect">
            <a:avLst/>
          </a:prstGeom>
        </p:spPr>
      </p:pic>
      <p:sp>
        <p:nvSpPr>
          <p:cNvPr id="2" name="任意多边形: 形状 1"/>
          <p:cNvSpPr/>
          <p:nvPr/>
        </p:nvSpPr>
        <p:spPr>
          <a:xfrm>
            <a:off x="0" y="0"/>
            <a:ext cx="12192000" cy="688865"/>
          </a:xfrm>
          <a:custGeom>
            <a:avLst/>
            <a:gdLst>
              <a:gd name="connsiteX0" fmla="*/ 0 w 12192000"/>
              <a:gd name="connsiteY0" fmla="*/ 0 h 688865"/>
              <a:gd name="connsiteX1" fmla="*/ 12192000 w 12192000"/>
              <a:gd name="connsiteY1" fmla="*/ 0 h 688865"/>
              <a:gd name="connsiteX2" fmla="*/ 12192000 w 12192000"/>
              <a:gd name="connsiteY2" fmla="*/ 393381 h 688865"/>
              <a:gd name="connsiteX3" fmla="*/ 9010071 w 12192000"/>
              <a:gd name="connsiteY3" fmla="*/ 393381 h 688865"/>
              <a:gd name="connsiteX4" fmla="*/ 8823458 w 12192000"/>
              <a:gd name="connsiteY4" fmla="*/ 688865 h 688865"/>
              <a:gd name="connsiteX5" fmla="*/ 3837985 w 12192000"/>
              <a:gd name="connsiteY5" fmla="*/ 688865 h 688865"/>
              <a:gd name="connsiteX6" fmla="*/ 3651372 w 12192000"/>
              <a:gd name="connsiteY6" fmla="*/ 393381 h 688865"/>
              <a:gd name="connsiteX7" fmla="*/ 0 w 12192000"/>
              <a:gd name="connsiteY7" fmla="*/ 393381 h 688865"/>
              <a:gd name="connsiteX0-1" fmla="*/ 0 w 12192000"/>
              <a:gd name="connsiteY0-2" fmla="*/ 0 h 688865"/>
              <a:gd name="connsiteX1-3" fmla="*/ 12192000 w 12192000"/>
              <a:gd name="connsiteY1-4" fmla="*/ 0 h 688865"/>
              <a:gd name="connsiteX2-5" fmla="*/ 12192000 w 12192000"/>
              <a:gd name="connsiteY2-6" fmla="*/ 393381 h 688865"/>
              <a:gd name="connsiteX3-7" fmla="*/ 9010071 w 12192000"/>
              <a:gd name="connsiteY3-8" fmla="*/ 393381 h 688865"/>
              <a:gd name="connsiteX4-9" fmla="*/ 8396738 w 12192000"/>
              <a:gd name="connsiteY4-10" fmla="*/ 682769 h 688865"/>
              <a:gd name="connsiteX5-11" fmla="*/ 3837985 w 12192000"/>
              <a:gd name="connsiteY5-12" fmla="*/ 688865 h 688865"/>
              <a:gd name="connsiteX6-13" fmla="*/ 3651372 w 12192000"/>
              <a:gd name="connsiteY6-14" fmla="*/ 393381 h 688865"/>
              <a:gd name="connsiteX7-15" fmla="*/ 0 w 12192000"/>
              <a:gd name="connsiteY7-16" fmla="*/ 393381 h 688865"/>
              <a:gd name="connsiteX8" fmla="*/ 0 w 12192000"/>
              <a:gd name="connsiteY8" fmla="*/ 0 h 688865"/>
              <a:gd name="connsiteX0-17" fmla="*/ 0 w 12192000"/>
              <a:gd name="connsiteY0-18" fmla="*/ 0 h 688865"/>
              <a:gd name="connsiteX1-19" fmla="*/ 12192000 w 12192000"/>
              <a:gd name="connsiteY1-20" fmla="*/ 0 h 688865"/>
              <a:gd name="connsiteX2-21" fmla="*/ 12192000 w 12192000"/>
              <a:gd name="connsiteY2-22" fmla="*/ 393381 h 688865"/>
              <a:gd name="connsiteX3-23" fmla="*/ 8583351 w 12192000"/>
              <a:gd name="connsiteY3-24" fmla="*/ 417765 h 688865"/>
              <a:gd name="connsiteX4-25" fmla="*/ 8396738 w 12192000"/>
              <a:gd name="connsiteY4-26" fmla="*/ 682769 h 688865"/>
              <a:gd name="connsiteX5-27" fmla="*/ 3837985 w 12192000"/>
              <a:gd name="connsiteY5-28" fmla="*/ 688865 h 688865"/>
              <a:gd name="connsiteX6-29" fmla="*/ 3651372 w 12192000"/>
              <a:gd name="connsiteY6-30" fmla="*/ 393381 h 688865"/>
              <a:gd name="connsiteX7-31" fmla="*/ 0 w 12192000"/>
              <a:gd name="connsiteY7-32" fmla="*/ 393381 h 688865"/>
              <a:gd name="connsiteX8-33" fmla="*/ 0 w 12192000"/>
              <a:gd name="connsiteY8-34" fmla="*/ 0 h 68886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12192000" h="688865">
                <a:moveTo>
                  <a:pt x="0" y="0"/>
                </a:moveTo>
                <a:lnTo>
                  <a:pt x="12192000" y="0"/>
                </a:lnTo>
                <a:lnTo>
                  <a:pt x="12192000" y="393381"/>
                </a:lnTo>
                <a:lnTo>
                  <a:pt x="8583351" y="417765"/>
                </a:lnTo>
                <a:lnTo>
                  <a:pt x="8396738" y="682769"/>
                </a:lnTo>
                <a:lnTo>
                  <a:pt x="3837985" y="688865"/>
                </a:lnTo>
                <a:lnTo>
                  <a:pt x="3651372" y="393381"/>
                </a:lnTo>
                <a:lnTo>
                  <a:pt x="0" y="393381"/>
                </a:lnTo>
                <a:lnTo>
                  <a:pt x="0" y="0"/>
                </a:lnTo>
                <a:close/>
              </a:path>
            </a:pathLst>
          </a:custGeom>
          <a:gradFill>
            <a:gsLst>
              <a:gs pos="0">
                <a:srgbClr val="050E20"/>
              </a:gs>
              <a:gs pos="52000">
                <a:srgbClr val="0C2350"/>
              </a:gs>
              <a:gs pos="100000">
                <a:srgbClr val="050E20"/>
              </a:gs>
            </a:gsLst>
            <a:path path="circle">
              <a:fillToRect l="100000" t="100000"/>
            </a:path>
          </a:gradFill>
          <a:ln>
            <a:gradFill>
              <a:gsLst>
                <a:gs pos="0">
                  <a:schemeClr val="accent2">
                    <a:alpha val="0"/>
                  </a:schemeClr>
                </a:gs>
                <a:gs pos="100000">
                  <a:srgbClr val="0091E4">
                    <a:alpha val="0"/>
                  </a:srgbClr>
                </a:gs>
                <a:gs pos="69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3" name="文本框 2"/>
          <p:cNvSpPr txBox="1"/>
          <p:nvPr/>
        </p:nvSpPr>
        <p:spPr>
          <a:xfrm>
            <a:off x="4956906" y="127240"/>
            <a:ext cx="2214880" cy="583565"/>
          </a:xfrm>
          <a:prstGeom prst="rect">
            <a:avLst/>
          </a:prstGeom>
          <a:noFill/>
        </p:spPr>
        <p:txBody>
          <a:bodyPr wrap="none">
            <a:spAutoFit/>
          </a:bodyPr>
          <a:lstStyle/>
          <a:p>
            <a:r>
              <a:rPr lang="en-US" altLang="zh-CN"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rPr>
              <a:t>AI</a:t>
            </a:r>
            <a:r>
              <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rPr>
              <a:t>科技簡介</a:t>
            </a:r>
            <a:endPar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endParaRPr>
          </a:p>
        </p:txBody>
      </p:sp>
      <p:pic>
        <p:nvPicPr>
          <p:cNvPr id="4" name="图片 3" descr="图片包含 电脑, 灯光, 键盘, 黑暗&#10;&#10;描述已自动生成"/>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653616" y="570367"/>
            <a:ext cx="5354212" cy="228931"/>
          </a:xfrm>
          <a:prstGeom prst="rect">
            <a:avLst/>
          </a:prstGeom>
        </p:spPr>
      </p:pic>
      <p:grpSp>
        <p:nvGrpSpPr>
          <p:cNvPr id="5" name="组合 4"/>
          <p:cNvGrpSpPr/>
          <p:nvPr/>
        </p:nvGrpSpPr>
        <p:grpSpPr>
          <a:xfrm>
            <a:off x="1894963" y="525485"/>
            <a:ext cx="1456246" cy="79120"/>
            <a:chOff x="1894963" y="525485"/>
            <a:chExt cx="1456246" cy="79120"/>
          </a:xfrm>
        </p:grpSpPr>
        <p:grpSp>
          <p:nvGrpSpPr>
            <p:cNvPr id="6" name="组合 5"/>
            <p:cNvGrpSpPr/>
            <p:nvPr/>
          </p:nvGrpSpPr>
          <p:grpSpPr>
            <a:xfrm flipH="1">
              <a:off x="2808908" y="525485"/>
              <a:ext cx="542301" cy="79120"/>
              <a:chOff x="9154049" y="477977"/>
              <a:chExt cx="542301" cy="79120"/>
            </a:xfrm>
          </p:grpSpPr>
          <p:sp>
            <p:nvSpPr>
              <p:cNvPr id="19" name="等腰三角形 18"/>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等腰三角形 19"/>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等腰三角形 20"/>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等腰三角形 22"/>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 name="组合 6"/>
            <p:cNvGrpSpPr/>
            <p:nvPr/>
          </p:nvGrpSpPr>
          <p:grpSpPr>
            <a:xfrm flipH="1">
              <a:off x="2349313" y="525485"/>
              <a:ext cx="542301" cy="79120"/>
              <a:chOff x="9154049" y="477977"/>
              <a:chExt cx="542301" cy="79120"/>
            </a:xfrm>
          </p:grpSpPr>
          <p:sp>
            <p:nvSpPr>
              <p:cNvPr id="14" name="等腰三角形 13"/>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等腰三角形 14"/>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等腰三角形 15"/>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等腰三角形 16"/>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等腰三角形 17"/>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p:cNvGrpSpPr/>
            <p:nvPr/>
          </p:nvGrpSpPr>
          <p:grpSpPr>
            <a:xfrm flipH="1">
              <a:off x="1894963" y="525485"/>
              <a:ext cx="542301" cy="79120"/>
              <a:chOff x="9154049" y="477977"/>
              <a:chExt cx="542301" cy="79120"/>
            </a:xfrm>
          </p:grpSpPr>
          <p:sp>
            <p:nvSpPr>
              <p:cNvPr id="9" name="等腰三角形 8"/>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等腰三角形 9"/>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等腰三角形 10"/>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等腰三角形 11"/>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等腰三角形 12"/>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24" name="组合 23"/>
          <p:cNvGrpSpPr/>
          <p:nvPr/>
        </p:nvGrpSpPr>
        <p:grpSpPr>
          <a:xfrm flipH="1">
            <a:off x="8771009" y="525485"/>
            <a:ext cx="1456246" cy="79120"/>
            <a:chOff x="1894963" y="525485"/>
            <a:chExt cx="1456246" cy="79120"/>
          </a:xfrm>
        </p:grpSpPr>
        <p:grpSp>
          <p:nvGrpSpPr>
            <p:cNvPr id="25" name="组合 24"/>
            <p:cNvGrpSpPr/>
            <p:nvPr/>
          </p:nvGrpSpPr>
          <p:grpSpPr>
            <a:xfrm flipH="1">
              <a:off x="2808908" y="525485"/>
              <a:ext cx="542301" cy="79120"/>
              <a:chOff x="9154049" y="477977"/>
              <a:chExt cx="542301" cy="79120"/>
            </a:xfrm>
          </p:grpSpPr>
          <p:sp>
            <p:nvSpPr>
              <p:cNvPr id="38" name="等腰三角形 37"/>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等腰三角形 38"/>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等腰三角形 39"/>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等腰三角形 40"/>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等腰三角形 41"/>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6" name="组合 25"/>
            <p:cNvGrpSpPr/>
            <p:nvPr/>
          </p:nvGrpSpPr>
          <p:grpSpPr>
            <a:xfrm flipH="1">
              <a:off x="2349313" y="525485"/>
              <a:ext cx="542301" cy="79120"/>
              <a:chOff x="9154049" y="477977"/>
              <a:chExt cx="542301" cy="79120"/>
            </a:xfrm>
          </p:grpSpPr>
          <p:sp>
            <p:nvSpPr>
              <p:cNvPr id="33" name="等腰三角形 32"/>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等腰三角形 33"/>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等腰三角形 34"/>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等腰三角形 35"/>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等腰三角形 36"/>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7" name="组合 26"/>
            <p:cNvGrpSpPr/>
            <p:nvPr/>
          </p:nvGrpSpPr>
          <p:grpSpPr>
            <a:xfrm flipH="1">
              <a:off x="1894963" y="525485"/>
              <a:ext cx="542301" cy="79120"/>
              <a:chOff x="9154049" y="477977"/>
              <a:chExt cx="542301" cy="79120"/>
            </a:xfrm>
          </p:grpSpPr>
          <p:sp>
            <p:nvSpPr>
              <p:cNvPr id="28" name="等腰三角形 27"/>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等腰三角形 28"/>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等腰三角形 30"/>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等腰三角形 31"/>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45" name="文本框 44"/>
          <p:cNvSpPr txBox="1"/>
          <p:nvPr/>
        </p:nvSpPr>
        <p:spPr>
          <a:xfrm>
            <a:off x="7381806" y="3423643"/>
            <a:ext cx="2901016" cy="629920"/>
          </a:xfrm>
          <a:prstGeom prst="rect">
            <a:avLst/>
          </a:prstGeom>
          <a:noFill/>
        </p:spPr>
        <p:txBody>
          <a:bodyPr wrap="square" rtlCol="0">
            <a:spAutoFit/>
          </a:bodyPr>
          <a:lstStyle/>
          <a:p>
            <a:pPr algn="ctr">
              <a:lnSpc>
                <a:spcPct val="125000"/>
              </a:lnSpc>
            </a:pPr>
            <a:r>
              <a:rPr lang="zh-CN" altLang="en-US" sz="1400" dirty="0">
                <a:gradFill>
                  <a:gsLst>
                    <a:gs pos="100000">
                      <a:schemeClr val="accent1"/>
                    </a:gs>
                    <a:gs pos="0">
                      <a:schemeClr val="accent2"/>
                    </a:gs>
                  </a:gsLst>
                  <a:lin ang="5400000" scaled="1"/>
                </a:gradFill>
              </a:rPr>
              <a:t>人工智慧是極富挑戰性的科學</a:t>
            </a:r>
            <a:endParaRPr lang="en-US" altLang="zh-CN" sz="1400" dirty="0">
              <a:gradFill>
                <a:gsLst>
                  <a:gs pos="100000">
                    <a:schemeClr val="accent1"/>
                  </a:gs>
                  <a:gs pos="0">
                    <a:schemeClr val="accent2"/>
                  </a:gs>
                </a:gsLst>
                <a:lin ang="5400000" scaled="1"/>
              </a:gradFill>
            </a:endParaRPr>
          </a:p>
          <a:p>
            <a:pPr algn="ctr">
              <a:lnSpc>
                <a:spcPct val="125000"/>
              </a:lnSpc>
            </a:pPr>
            <a:r>
              <a:rPr lang="zh-CN" altLang="en-US" sz="1400" dirty="0">
                <a:gradFill>
                  <a:gsLst>
                    <a:gs pos="100000">
                      <a:schemeClr val="accent1"/>
                    </a:gs>
                    <a:gs pos="0">
                      <a:schemeClr val="accent2"/>
                    </a:gs>
                  </a:gsLst>
                  <a:lin ang="5400000" scaled="1"/>
                </a:gradFill>
              </a:rPr>
              <a:t>從業人員需要掌握</a:t>
            </a:r>
            <a:endParaRPr lang="en-US" altLang="zh-CN" sz="1400" dirty="0">
              <a:gradFill>
                <a:gsLst>
                  <a:gs pos="100000">
                    <a:schemeClr val="accent1"/>
                  </a:gs>
                  <a:gs pos="0">
                    <a:schemeClr val="accent2"/>
                  </a:gs>
                </a:gsLst>
                <a:lin ang="5400000" scaled="1"/>
              </a:gradFill>
            </a:endParaRPr>
          </a:p>
        </p:txBody>
      </p:sp>
      <p:sp>
        <p:nvSpPr>
          <p:cNvPr id="46" name="文本框 45"/>
          <p:cNvSpPr txBox="1"/>
          <p:nvPr/>
        </p:nvSpPr>
        <p:spPr>
          <a:xfrm>
            <a:off x="1953005" y="3423643"/>
            <a:ext cx="2672080" cy="629920"/>
          </a:xfrm>
          <a:prstGeom prst="rect">
            <a:avLst/>
          </a:prstGeom>
          <a:noFill/>
        </p:spPr>
        <p:txBody>
          <a:bodyPr wrap="none" rtlCol="0">
            <a:spAutoFit/>
          </a:bodyPr>
          <a:lstStyle/>
          <a:p>
            <a:pPr algn="ctr">
              <a:lnSpc>
                <a:spcPct val="125000"/>
              </a:lnSpc>
            </a:pPr>
            <a:r>
              <a:rPr lang="zh-CN" altLang="en-US" sz="1400" dirty="0">
                <a:gradFill>
                  <a:gsLst>
                    <a:gs pos="100000">
                      <a:schemeClr val="accent1"/>
                    </a:gs>
                    <a:gs pos="0">
                      <a:schemeClr val="accent2"/>
                    </a:gs>
                  </a:gsLst>
                  <a:lin ang="5400000" scaled="1"/>
                </a:gradFill>
              </a:rPr>
              <a:t>人工智慧是包括十分廣泛的科學</a:t>
            </a:r>
            <a:endParaRPr lang="en-US" altLang="zh-CN" sz="1400" dirty="0">
              <a:gradFill>
                <a:gsLst>
                  <a:gs pos="100000">
                    <a:schemeClr val="accent1"/>
                  </a:gs>
                  <a:gs pos="0">
                    <a:schemeClr val="accent2"/>
                  </a:gs>
                </a:gsLst>
                <a:lin ang="5400000" scaled="1"/>
              </a:gradFill>
            </a:endParaRPr>
          </a:p>
          <a:p>
            <a:pPr algn="ctr">
              <a:lnSpc>
                <a:spcPct val="125000"/>
              </a:lnSpc>
            </a:pPr>
            <a:r>
              <a:rPr lang="zh-CN" altLang="en-US" sz="1400" dirty="0">
                <a:gradFill>
                  <a:gsLst>
                    <a:gs pos="100000">
                      <a:schemeClr val="accent1"/>
                    </a:gs>
                    <a:gs pos="0">
                      <a:schemeClr val="accent2"/>
                    </a:gs>
                  </a:gsLst>
                  <a:lin ang="5400000" scaled="1"/>
                </a:gradFill>
              </a:rPr>
              <a:t>它由不同的領域組成</a:t>
            </a:r>
            <a:endParaRPr lang="en-US" altLang="zh-CN" sz="1400" dirty="0">
              <a:gradFill>
                <a:gsLst>
                  <a:gs pos="100000">
                    <a:schemeClr val="accent1"/>
                  </a:gs>
                  <a:gs pos="0">
                    <a:schemeClr val="accent2"/>
                  </a:gs>
                </a:gsLst>
                <a:lin ang="5400000" scaled="1"/>
              </a:gradFill>
            </a:endParaRPr>
          </a:p>
        </p:txBody>
      </p:sp>
      <p:sp>
        <p:nvSpPr>
          <p:cNvPr id="47" name="文本框 46"/>
          <p:cNvSpPr txBox="1"/>
          <p:nvPr/>
        </p:nvSpPr>
        <p:spPr>
          <a:xfrm>
            <a:off x="1608489" y="1538437"/>
            <a:ext cx="8975022" cy="1014730"/>
          </a:xfrm>
          <a:prstGeom prst="rect">
            <a:avLst/>
          </a:prstGeom>
          <a:noFill/>
        </p:spPr>
        <p:txBody>
          <a:bodyPr wrap="square" rtlCol="0">
            <a:spAutoFit/>
          </a:bodyPr>
          <a:lstStyle/>
          <a:p>
            <a:pPr>
              <a:lnSpc>
                <a:spcPct val="125000"/>
              </a:lnSpc>
            </a:pPr>
            <a:r>
              <a:rPr lang="zh-CN" altLang="en-US" sz="2400" dirty="0">
                <a:gradFill>
                  <a:gsLst>
                    <a:gs pos="0">
                      <a:schemeClr val="accent2"/>
                    </a:gs>
                    <a:gs pos="100000">
                      <a:schemeClr val="accent1"/>
                    </a:gs>
                  </a:gsLst>
                  <a:lin ang="5400000" scaled="1"/>
                </a:gradFill>
                <a:latin typeface="+mj-ea"/>
                <a:ea typeface="+mj-ea"/>
              </a:rPr>
              <a:t>人工智慧研究主要目標是使機器代替人類完成一些複雜危險的工作</a:t>
            </a:r>
            <a:endParaRPr lang="zh-CN" altLang="en-US" sz="2400" dirty="0">
              <a:gradFill>
                <a:gsLst>
                  <a:gs pos="0">
                    <a:schemeClr val="accent2"/>
                  </a:gs>
                  <a:gs pos="100000">
                    <a:schemeClr val="accent1"/>
                  </a:gs>
                </a:gsLst>
                <a:lin ang="5400000" scaled="1"/>
              </a:gradFill>
              <a:latin typeface="+mj-ea"/>
              <a:ea typeface="+mj-ea"/>
            </a:endParaRPr>
          </a:p>
        </p:txBody>
      </p:sp>
      <p:sp>
        <p:nvSpPr>
          <p:cNvPr id="54" name="文本框 53"/>
          <p:cNvSpPr txBox="1"/>
          <p:nvPr/>
        </p:nvSpPr>
        <p:spPr>
          <a:xfrm>
            <a:off x="1255444" y="4875186"/>
            <a:ext cx="1097280" cy="437515"/>
          </a:xfrm>
          <a:prstGeom prst="rect">
            <a:avLst/>
          </a:prstGeom>
          <a:noFill/>
        </p:spPr>
        <p:txBody>
          <a:bodyPr wrap="none" rtlCol="0">
            <a:spAutoFit/>
          </a:bodyPr>
          <a:lstStyle/>
          <a:p>
            <a:pPr>
              <a:lnSpc>
                <a:spcPct val="125000"/>
              </a:lnSpc>
            </a:pPr>
            <a:r>
              <a:rPr lang="zh-CN" altLang="en-US" dirty="0">
                <a:gradFill>
                  <a:gsLst>
                    <a:gs pos="100000">
                      <a:schemeClr val="accent1"/>
                    </a:gs>
                    <a:gs pos="0">
                      <a:schemeClr val="accent2"/>
                    </a:gs>
                  </a:gsLst>
                  <a:lin ang="5400000" scaled="0"/>
                </a:gradFill>
                <a:latin typeface="+mj-ea"/>
                <a:ea typeface="+mj-ea"/>
              </a:rPr>
              <a:t>機器學習</a:t>
            </a:r>
            <a:endParaRPr lang="en-US" altLang="zh-CN" dirty="0">
              <a:gradFill>
                <a:gsLst>
                  <a:gs pos="100000">
                    <a:schemeClr val="accent1"/>
                  </a:gs>
                  <a:gs pos="0">
                    <a:schemeClr val="accent2"/>
                  </a:gs>
                </a:gsLst>
                <a:lin ang="5400000" scaled="0"/>
              </a:gradFill>
              <a:latin typeface="+mj-ea"/>
              <a:ea typeface="+mj-ea"/>
            </a:endParaRPr>
          </a:p>
        </p:txBody>
      </p:sp>
      <p:sp>
        <p:nvSpPr>
          <p:cNvPr id="55" name="文本框 54"/>
          <p:cNvSpPr txBox="1"/>
          <p:nvPr/>
        </p:nvSpPr>
        <p:spPr>
          <a:xfrm>
            <a:off x="2641458" y="4875186"/>
            <a:ext cx="1097280" cy="437515"/>
          </a:xfrm>
          <a:prstGeom prst="rect">
            <a:avLst/>
          </a:prstGeom>
          <a:noFill/>
        </p:spPr>
        <p:txBody>
          <a:bodyPr wrap="none" rtlCol="0">
            <a:spAutoFit/>
          </a:bodyPr>
          <a:lstStyle/>
          <a:p>
            <a:pPr>
              <a:lnSpc>
                <a:spcPct val="125000"/>
              </a:lnSpc>
            </a:pPr>
            <a:r>
              <a:rPr lang="zh-CN" altLang="en-US" dirty="0">
                <a:gradFill>
                  <a:gsLst>
                    <a:gs pos="100000">
                      <a:schemeClr val="accent1"/>
                    </a:gs>
                    <a:gs pos="0">
                      <a:schemeClr val="accent2"/>
                    </a:gs>
                  </a:gsLst>
                  <a:lin ang="5400000" scaled="0"/>
                </a:gradFill>
                <a:latin typeface="+mj-ea"/>
                <a:ea typeface="+mj-ea"/>
              </a:rPr>
              <a:t>電腦視覺</a:t>
            </a:r>
            <a:endParaRPr lang="en-US" altLang="zh-CN" dirty="0">
              <a:gradFill>
                <a:gsLst>
                  <a:gs pos="100000">
                    <a:schemeClr val="accent1"/>
                  </a:gs>
                  <a:gs pos="0">
                    <a:schemeClr val="accent2"/>
                  </a:gs>
                </a:gsLst>
                <a:lin ang="5400000" scaled="0"/>
              </a:gradFill>
              <a:latin typeface="+mj-ea"/>
              <a:ea typeface="+mj-ea"/>
            </a:endParaRPr>
          </a:p>
        </p:txBody>
      </p:sp>
      <p:sp>
        <p:nvSpPr>
          <p:cNvPr id="56" name="文本框 55"/>
          <p:cNvSpPr txBox="1"/>
          <p:nvPr/>
        </p:nvSpPr>
        <p:spPr>
          <a:xfrm>
            <a:off x="4213317" y="4875186"/>
            <a:ext cx="1097280" cy="437515"/>
          </a:xfrm>
          <a:prstGeom prst="rect">
            <a:avLst/>
          </a:prstGeom>
          <a:noFill/>
        </p:spPr>
        <p:txBody>
          <a:bodyPr wrap="none" rtlCol="0">
            <a:spAutoFit/>
          </a:bodyPr>
          <a:lstStyle/>
          <a:p>
            <a:pPr>
              <a:lnSpc>
                <a:spcPct val="125000"/>
              </a:lnSpc>
            </a:pPr>
            <a:r>
              <a:rPr lang="zh-CN" altLang="en-US" dirty="0">
                <a:gradFill>
                  <a:gsLst>
                    <a:gs pos="100000">
                      <a:schemeClr val="accent1"/>
                    </a:gs>
                    <a:gs pos="0">
                      <a:schemeClr val="accent2"/>
                    </a:gs>
                  </a:gsLst>
                  <a:lin ang="5400000" scaled="0"/>
                </a:gradFill>
                <a:latin typeface="+mj-ea"/>
                <a:ea typeface="+mj-ea"/>
              </a:rPr>
              <a:t>指紋識別</a:t>
            </a:r>
            <a:endParaRPr lang="en-US" altLang="zh-CN" dirty="0">
              <a:gradFill>
                <a:gsLst>
                  <a:gs pos="100000">
                    <a:schemeClr val="accent1"/>
                  </a:gs>
                  <a:gs pos="0">
                    <a:schemeClr val="accent2"/>
                  </a:gs>
                </a:gsLst>
                <a:lin ang="5400000" scaled="0"/>
              </a:gradFill>
              <a:latin typeface="+mj-ea"/>
              <a:ea typeface="+mj-ea"/>
            </a:endParaRPr>
          </a:p>
        </p:txBody>
      </p:sp>
      <p:grpSp>
        <p:nvGrpSpPr>
          <p:cNvPr id="43" name="组合 42"/>
          <p:cNvGrpSpPr/>
          <p:nvPr/>
        </p:nvGrpSpPr>
        <p:grpSpPr>
          <a:xfrm>
            <a:off x="1569382" y="4237133"/>
            <a:ext cx="497310" cy="566150"/>
            <a:chOff x="2155237" y="4261500"/>
            <a:chExt cx="497310" cy="566150"/>
          </a:xfrm>
        </p:grpSpPr>
        <p:sp>
          <p:nvSpPr>
            <p:cNvPr id="142" name="六边形 141"/>
            <p:cNvSpPr/>
            <p:nvPr/>
          </p:nvSpPr>
          <p:spPr>
            <a:xfrm rot="16200000">
              <a:off x="2166509" y="4336056"/>
              <a:ext cx="474766" cy="417038"/>
            </a:xfrm>
            <a:prstGeom prst="hexagon">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80" name="六边形 79"/>
            <p:cNvSpPr/>
            <p:nvPr/>
          </p:nvSpPr>
          <p:spPr>
            <a:xfrm rot="16200000">
              <a:off x="2120817" y="4295920"/>
              <a:ext cx="566150" cy="497310"/>
            </a:xfrm>
            <a:prstGeom prst="hexagon">
              <a:avLst/>
            </a:prstGeom>
            <a:solidFill>
              <a:schemeClr val="accent1">
                <a:alpha val="14000"/>
              </a:schemeClr>
            </a:solidFill>
            <a:ln w="6350">
              <a:gradFill>
                <a:gsLst>
                  <a:gs pos="0">
                    <a:schemeClr val="accent2"/>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83" name="组合 82"/>
          <p:cNvGrpSpPr/>
          <p:nvPr/>
        </p:nvGrpSpPr>
        <p:grpSpPr>
          <a:xfrm>
            <a:off x="3054202" y="4237133"/>
            <a:ext cx="497310" cy="566150"/>
            <a:chOff x="2155237" y="4261500"/>
            <a:chExt cx="497310" cy="566150"/>
          </a:xfrm>
        </p:grpSpPr>
        <p:sp>
          <p:nvSpPr>
            <p:cNvPr id="84" name="六边形 83"/>
            <p:cNvSpPr/>
            <p:nvPr/>
          </p:nvSpPr>
          <p:spPr>
            <a:xfrm rot="16200000">
              <a:off x="2166509" y="4336056"/>
              <a:ext cx="474766" cy="417038"/>
            </a:xfrm>
            <a:prstGeom prst="hexagon">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85" name="六边形 84"/>
            <p:cNvSpPr/>
            <p:nvPr/>
          </p:nvSpPr>
          <p:spPr>
            <a:xfrm rot="16200000">
              <a:off x="2120817" y="4295920"/>
              <a:ext cx="566150" cy="497310"/>
            </a:xfrm>
            <a:prstGeom prst="hexagon">
              <a:avLst/>
            </a:prstGeom>
            <a:solidFill>
              <a:schemeClr val="accent1">
                <a:alpha val="14000"/>
              </a:schemeClr>
            </a:solidFill>
            <a:ln w="6350">
              <a:gradFill>
                <a:gsLst>
                  <a:gs pos="0">
                    <a:schemeClr val="accent2"/>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86" name="组合 85"/>
          <p:cNvGrpSpPr/>
          <p:nvPr/>
        </p:nvGrpSpPr>
        <p:grpSpPr>
          <a:xfrm>
            <a:off x="4539022" y="4237133"/>
            <a:ext cx="497310" cy="566150"/>
            <a:chOff x="2155237" y="4261500"/>
            <a:chExt cx="497310" cy="566150"/>
          </a:xfrm>
        </p:grpSpPr>
        <p:sp>
          <p:nvSpPr>
            <p:cNvPr id="87" name="六边形 86"/>
            <p:cNvSpPr/>
            <p:nvPr/>
          </p:nvSpPr>
          <p:spPr>
            <a:xfrm rot="16200000">
              <a:off x="2166509" y="4336056"/>
              <a:ext cx="474766" cy="417038"/>
            </a:xfrm>
            <a:prstGeom prst="hexagon">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88" name="六边形 87"/>
            <p:cNvSpPr/>
            <p:nvPr/>
          </p:nvSpPr>
          <p:spPr>
            <a:xfrm rot="16200000">
              <a:off x="2120817" y="4295920"/>
              <a:ext cx="566150" cy="497310"/>
            </a:xfrm>
            <a:prstGeom prst="hexagon">
              <a:avLst/>
            </a:prstGeom>
            <a:solidFill>
              <a:schemeClr val="accent1">
                <a:alpha val="14000"/>
              </a:schemeClr>
            </a:solidFill>
            <a:ln w="6350">
              <a:gradFill>
                <a:gsLst>
                  <a:gs pos="0">
                    <a:schemeClr val="accent2"/>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98" name="组合 97"/>
          <p:cNvGrpSpPr/>
          <p:nvPr/>
        </p:nvGrpSpPr>
        <p:grpSpPr>
          <a:xfrm>
            <a:off x="7128402" y="4237133"/>
            <a:ext cx="497310" cy="566150"/>
            <a:chOff x="2155237" y="4261500"/>
            <a:chExt cx="497310" cy="566150"/>
          </a:xfrm>
        </p:grpSpPr>
        <p:sp>
          <p:nvSpPr>
            <p:cNvPr id="99" name="六边形 98"/>
            <p:cNvSpPr/>
            <p:nvPr/>
          </p:nvSpPr>
          <p:spPr>
            <a:xfrm rot="16200000">
              <a:off x="2166509" y="4336056"/>
              <a:ext cx="474766" cy="417038"/>
            </a:xfrm>
            <a:prstGeom prst="hexagon">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00" name="六边形 99"/>
            <p:cNvSpPr/>
            <p:nvPr/>
          </p:nvSpPr>
          <p:spPr>
            <a:xfrm rot="16200000">
              <a:off x="2120817" y="4295920"/>
              <a:ext cx="566150" cy="497310"/>
            </a:xfrm>
            <a:prstGeom prst="hexagon">
              <a:avLst/>
            </a:prstGeom>
            <a:solidFill>
              <a:schemeClr val="accent1">
                <a:alpha val="14000"/>
              </a:schemeClr>
            </a:solidFill>
            <a:ln w="6350">
              <a:gradFill>
                <a:gsLst>
                  <a:gs pos="0">
                    <a:schemeClr val="accent2"/>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101" name="组合 100"/>
          <p:cNvGrpSpPr/>
          <p:nvPr/>
        </p:nvGrpSpPr>
        <p:grpSpPr>
          <a:xfrm>
            <a:off x="8613222" y="4237133"/>
            <a:ext cx="497310" cy="566150"/>
            <a:chOff x="2155237" y="4261500"/>
            <a:chExt cx="497310" cy="566150"/>
          </a:xfrm>
        </p:grpSpPr>
        <p:sp>
          <p:nvSpPr>
            <p:cNvPr id="102" name="六边形 101"/>
            <p:cNvSpPr/>
            <p:nvPr/>
          </p:nvSpPr>
          <p:spPr>
            <a:xfrm rot="16200000">
              <a:off x="2166509" y="4336056"/>
              <a:ext cx="474766" cy="417038"/>
            </a:xfrm>
            <a:prstGeom prst="hexagon">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03" name="六边形 102"/>
            <p:cNvSpPr/>
            <p:nvPr/>
          </p:nvSpPr>
          <p:spPr>
            <a:xfrm rot="16200000">
              <a:off x="2120817" y="4295920"/>
              <a:ext cx="566150" cy="497310"/>
            </a:xfrm>
            <a:prstGeom prst="hexagon">
              <a:avLst/>
            </a:prstGeom>
            <a:solidFill>
              <a:schemeClr val="accent1">
                <a:alpha val="14000"/>
              </a:schemeClr>
            </a:solidFill>
            <a:ln w="6350">
              <a:gradFill>
                <a:gsLst>
                  <a:gs pos="0">
                    <a:schemeClr val="accent2"/>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104" name="组合 103"/>
          <p:cNvGrpSpPr/>
          <p:nvPr/>
        </p:nvGrpSpPr>
        <p:grpSpPr>
          <a:xfrm>
            <a:off x="10098042" y="4237133"/>
            <a:ext cx="497310" cy="566150"/>
            <a:chOff x="2155237" y="4261500"/>
            <a:chExt cx="497310" cy="566150"/>
          </a:xfrm>
        </p:grpSpPr>
        <p:sp>
          <p:nvSpPr>
            <p:cNvPr id="105" name="六边形 104"/>
            <p:cNvSpPr/>
            <p:nvPr/>
          </p:nvSpPr>
          <p:spPr>
            <a:xfrm rot="16200000">
              <a:off x="2166509" y="4336056"/>
              <a:ext cx="474766" cy="417038"/>
            </a:xfrm>
            <a:prstGeom prst="hexagon">
              <a:avLst/>
            </a:prstGeom>
            <a:gradFill flip="none" rotWithShape="1">
              <a:gsLst>
                <a:gs pos="0">
                  <a:schemeClr val="accent1"/>
                </a:gs>
                <a:gs pos="58000">
                  <a:schemeClr val="accent3"/>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06" name="六边形 105"/>
            <p:cNvSpPr/>
            <p:nvPr/>
          </p:nvSpPr>
          <p:spPr>
            <a:xfrm rot="16200000">
              <a:off x="2120817" y="4295920"/>
              <a:ext cx="566150" cy="497310"/>
            </a:xfrm>
            <a:prstGeom prst="hexagon">
              <a:avLst/>
            </a:prstGeom>
            <a:solidFill>
              <a:schemeClr val="accent1">
                <a:alpha val="14000"/>
              </a:schemeClr>
            </a:solidFill>
            <a:ln w="6350">
              <a:gradFill>
                <a:gsLst>
                  <a:gs pos="0">
                    <a:schemeClr val="accent2"/>
                  </a:gs>
                  <a:gs pos="100000">
                    <a:schemeClr val="accent2"/>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52" name="crane_163293"/>
          <p:cNvSpPr/>
          <p:nvPr/>
        </p:nvSpPr>
        <p:spPr>
          <a:xfrm>
            <a:off x="1665916" y="4380786"/>
            <a:ext cx="294914" cy="255857"/>
          </a:xfrm>
          <a:custGeom>
            <a:avLst/>
            <a:gdLst>
              <a:gd name="connsiteX0" fmla="*/ 416701 w 606368"/>
              <a:gd name="connsiteY0" fmla="*/ 384511 h 526065"/>
              <a:gd name="connsiteX1" fmla="*/ 428298 w 606368"/>
              <a:gd name="connsiteY1" fmla="*/ 384511 h 526065"/>
              <a:gd name="connsiteX2" fmla="*/ 454088 w 606368"/>
              <a:gd name="connsiteY2" fmla="*/ 410186 h 526065"/>
              <a:gd name="connsiteX3" fmla="*/ 428298 w 606368"/>
              <a:gd name="connsiteY3" fmla="*/ 435953 h 526065"/>
              <a:gd name="connsiteX4" fmla="*/ 416701 w 606368"/>
              <a:gd name="connsiteY4" fmla="*/ 435953 h 526065"/>
              <a:gd name="connsiteX5" fmla="*/ 391003 w 606368"/>
              <a:gd name="connsiteY5" fmla="*/ 410186 h 526065"/>
              <a:gd name="connsiteX6" fmla="*/ 416701 w 606368"/>
              <a:gd name="connsiteY6" fmla="*/ 384511 h 526065"/>
              <a:gd name="connsiteX7" fmla="*/ 134086 w 606368"/>
              <a:gd name="connsiteY7" fmla="*/ 384440 h 526065"/>
              <a:gd name="connsiteX8" fmla="*/ 145683 w 606368"/>
              <a:gd name="connsiteY8" fmla="*/ 384440 h 526065"/>
              <a:gd name="connsiteX9" fmla="*/ 171473 w 606368"/>
              <a:gd name="connsiteY9" fmla="*/ 410126 h 526065"/>
              <a:gd name="connsiteX10" fmla="*/ 145683 w 606368"/>
              <a:gd name="connsiteY10" fmla="*/ 435812 h 526065"/>
              <a:gd name="connsiteX11" fmla="*/ 134086 w 606368"/>
              <a:gd name="connsiteY11" fmla="*/ 435812 h 526065"/>
              <a:gd name="connsiteX12" fmla="*/ 108388 w 606368"/>
              <a:gd name="connsiteY12" fmla="*/ 410126 h 526065"/>
              <a:gd name="connsiteX13" fmla="*/ 134086 w 606368"/>
              <a:gd name="connsiteY13" fmla="*/ 384440 h 526065"/>
              <a:gd name="connsiteX14" fmla="*/ 116149 w 606368"/>
              <a:gd name="connsiteY14" fmla="*/ 344373 h 526065"/>
              <a:gd name="connsiteX15" fmla="*/ 50229 w 606368"/>
              <a:gd name="connsiteY15" fmla="*/ 410097 h 526065"/>
              <a:gd name="connsiteX16" fmla="*/ 116149 w 606368"/>
              <a:gd name="connsiteY16" fmla="*/ 475822 h 526065"/>
              <a:gd name="connsiteX17" fmla="*/ 446397 w 606368"/>
              <a:gd name="connsiteY17" fmla="*/ 475822 h 526065"/>
              <a:gd name="connsiteX18" fmla="*/ 512224 w 606368"/>
              <a:gd name="connsiteY18" fmla="*/ 410097 h 526065"/>
              <a:gd name="connsiteX19" fmla="*/ 446397 w 606368"/>
              <a:gd name="connsiteY19" fmla="*/ 344373 h 526065"/>
              <a:gd name="connsiteX20" fmla="*/ 121162 w 606368"/>
              <a:gd name="connsiteY20" fmla="*/ 115032 h 526065"/>
              <a:gd name="connsiteX21" fmla="*/ 121162 w 606368"/>
              <a:gd name="connsiteY21" fmla="*/ 294129 h 526065"/>
              <a:gd name="connsiteX22" fmla="*/ 254116 w 606368"/>
              <a:gd name="connsiteY22" fmla="*/ 294129 h 526065"/>
              <a:gd name="connsiteX23" fmla="*/ 210293 w 606368"/>
              <a:gd name="connsiteY23" fmla="*/ 115032 h 526065"/>
              <a:gd name="connsiteX24" fmla="*/ 484138 w 606368"/>
              <a:gd name="connsiteY24" fmla="*/ 338 h 526065"/>
              <a:gd name="connsiteX25" fmla="*/ 501732 w 606368"/>
              <a:gd name="connsiteY25" fmla="*/ 12135 h 526065"/>
              <a:gd name="connsiteX26" fmla="*/ 560874 w 606368"/>
              <a:gd name="connsiteY26" fmla="*/ 112066 h 526065"/>
              <a:gd name="connsiteX27" fmla="*/ 606368 w 606368"/>
              <a:gd name="connsiteY27" fmla="*/ 176956 h 526065"/>
              <a:gd name="connsiteX28" fmla="*/ 545648 w 606368"/>
              <a:gd name="connsiteY28" fmla="*/ 245183 h 526065"/>
              <a:gd name="connsiteX29" fmla="*/ 500525 w 606368"/>
              <a:gd name="connsiteY29" fmla="*/ 224604 h 526065"/>
              <a:gd name="connsiteX30" fmla="*/ 503125 w 606368"/>
              <a:gd name="connsiteY30" fmla="*/ 188451 h 526065"/>
              <a:gd name="connsiteX31" fmla="*/ 539242 w 606368"/>
              <a:gd name="connsiteY31" fmla="*/ 191046 h 526065"/>
              <a:gd name="connsiteX32" fmla="*/ 556046 w 606368"/>
              <a:gd name="connsiteY32" fmla="*/ 178254 h 526065"/>
              <a:gd name="connsiteX33" fmla="*/ 545834 w 606368"/>
              <a:gd name="connsiteY33" fmla="*/ 161382 h 526065"/>
              <a:gd name="connsiteX34" fmla="*/ 522065 w 606368"/>
              <a:gd name="connsiteY34" fmla="*/ 145716 h 526065"/>
              <a:gd name="connsiteX35" fmla="*/ 473508 w 606368"/>
              <a:gd name="connsiteY35" fmla="*/ 62193 h 526065"/>
              <a:gd name="connsiteX36" fmla="*/ 338047 w 606368"/>
              <a:gd name="connsiteY36" fmla="*/ 170467 h 526065"/>
              <a:gd name="connsiteX37" fmla="*/ 321243 w 606368"/>
              <a:gd name="connsiteY37" fmla="*/ 176863 h 526065"/>
              <a:gd name="connsiteX38" fmla="*/ 276956 w 606368"/>
              <a:gd name="connsiteY38" fmla="*/ 176863 h 526065"/>
              <a:gd name="connsiteX39" fmla="*/ 305737 w 606368"/>
              <a:gd name="connsiteY39" fmla="*/ 294129 h 526065"/>
              <a:gd name="connsiteX40" fmla="*/ 446397 w 606368"/>
              <a:gd name="connsiteY40" fmla="*/ 294129 h 526065"/>
              <a:gd name="connsiteX41" fmla="*/ 562546 w 606368"/>
              <a:gd name="connsiteY41" fmla="*/ 410097 h 526065"/>
              <a:gd name="connsiteX42" fmla="*/ 446397 w 606368"/>
              <a:gd name="connsiteY42" fmla="*/ 526065 h 526065"/>
              <a:gd name="connsiteX43" fmla="*/ 116149 w 606368"/>
              <a:gd name="connsiteY43" fmla="*/ 526065 h 526065"/>
              <a:gd name="connsiteX44" fmla="*/ 0 w 606368"/>
              <a:gd name="connsiteY44" fmla="*/ 410097 h 526065"/>
              <a:gd name="connsiteX45" fmla="*/ 70934 w 606368"/>
              <a:gd name="connsiteY45" fmla="*/ 303214 h 526065"/>
              <a:gd name="connsiteX46" fmla="*/ 70934 w 606368"/>
              <a:gd name="connsiteY46" fmla="*/ 90559 h 526065"/>
              <a:gd name="connsiteX47" fmla="*/ 96651 w 606368"/>
              <a:gd name="connsiteY47" fmla="*/ 64881 h 526065"/>
              <a:gd name="connsiteX48" fmla="*/ 229512 w 606368"/>
              <a:gd name="connsiteY48" fmla="*/ 64881 h 526065"/>
              <a:gd name="connsiteX49" fmla="*/ 254023 w 606368"/>
              <a:gd name="connsiteY49" fmla="*/ 84163 h 526065"/>
              <a:gd name="connsiteX50" fmla="*/ 264143 w 606368"/>
              <a:gd name="connsiteY50" fmla="*/ 125414 h 526065"/>
              <a:gd name="connsiteX51" fmla="*/ 312051 w 606368"/>
              <a:gd name="connsiteY51" fmla="*/ 125414 h 526065"/>
              <a:gd name="connsiteX52" fmla="*/ 464316 w 606368"/>
              <a:gd name="connsiteY52" fmla="*/ 5646 h 526065"/>
              <a:gd name="connsiteX53" fmla="*/ 484138 w 606368"/>
              <a:gd name="connsiteY53" fmla="*/ 338 h 52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606368" h="526065">
                <a:moveTo>
                  <a:pt x="416701" y="384511"/>
                </a:moveTo>
                <a:lnTo>
                  <a:pt x="428298" y="384511"/>
                </a:lnTo>
                <a:cubicBezTo>
                  <a:pt x="442399" y="384511"/>
                  <a:pt x="454088" y="396097"/>
                  <a:pt x="454088" y="410186"/>
                </a:cubicBezTo>
                <a:cubicBezTo>
                  <a:pt x="454088" y="424274"/>
                  <a:pt x="442585" y="435953"/>
                  <a:pt x="428298" y="435953"/>
                </a:cubicBezTo>
                <a:lnTo>
                  <a:pt x="416701" y="435953"/>
                </a:lnTo>
                <a:cubicBezTo>
                  <a:pt x="402600" y="435953"/>
                  <a:pt x="391003" y="424274"/>
                  <a:pt x="391003" y="410186"/>
                </a:cubicBezTo>
                <a:cubicBezTo>
                  <a:pt x="391003" y="396097"/>
                  <a:pt x="402507" y="384511"/>
                  <a:pt x="416701" y="384511"/>
                </a:cubicBezTo>
                <a:close/>
                <a:moveTo>
                  <a:pt x="134086" y="384440"/>
                </a:moveTo>
                <a:lnTo>
                  <a:pt x="145683" y="384440"/>
                </a:lnTo>
                <a:cubicBezTo>
                  <a:pt x="159784" y="384440"/>
                  <a:pt x="171473" y="396031"/>
                  <a:pt x="171473" y="410126"/>
                </a:cubicBezTo>
                <a:cubicBezTo>
                  <a:pt x="171473" y="424221"/>
                  <a:pt x="159970" y="435812"/>
                  <a:pt x="145683" y="435812"/>
                </a:cubicBezTo>
                <a:lnTo>
                  <a:pt x="134086" y="435812"/>
                </a:lnTo>
                <a:cubicBezTo>
                  <a:pt x="119985" y="435812"/>
                  <a:pt x="108388" y="424314"/>
                  <a:pt x="108388" y="410126"/>
                </a:cubicBezTo>
                <a:cubicBezTo>
                  <a:pt x="108388" y="395939"/>
                  <a:pt x="119985" y="384440"/>
                  <a:pt x="134086" y="384440"/>
                </a:cubicBezTo>
                <a:close/>
                <a:moveTo>
                  <a:pt x="116149" y="344373"/>
                </a:moveTo>
                <a:cubicBezTo>
                  <a:pt x="79939" y="344373"/>
                  <a:pt x="50229" y="374037"/>
                  <a:pt x="50229" y="410097"/>
                </a:cubicBezTo>
                <a:cubicBezTo>
                  <a:pt x="50229" y="446157"/>
                  <a:pt x="79939" y="475822"/>
                  <a:pt x="116149" y="475822"/>
                </a:cubicBezTo>
                <a:lnTo>
                  <a:pt x="446397" y="475822"/>
                </a:lnTo>
                <a:cubicBezTo>
                  <a:pt x="482514" y="475822"/>
                  <a:pt x="512224" y="446157"/>
                  <a:pt x="512224" y="410097"/>
                </a:cubicBezTo>
                <a:cubicBezTo>
                  <a:pt x="512224" y="374037"/>
                  <a:pt x="482514" y="344465"/>
                  <a:pt x="446397" y="344373"/>
                </a:cubicBezTo>
                <a:close/>
                <a:moveTo>
                  <a:pt x="121162" y="115032"/>
                </a:moveTo>
                <a:lnTo>
                  <a:pt x="121162" y="294129"/>
                </a:lnTo>
                <a:lnTo>
                  <a:pt x="254116" y="294129"/>
                </a:lnTo>
                <a:lnTo>
                  <a:pt x="210293" y="115032"/>
                </a:lnTo>
                <a:close/>
                <a:moveTo>
                  <a:pt x="484138" y="338"/>
                </a:moveTo>
                <a:cubicBezTo>
                  <a:pt x="491171" y="1474"/>
                  <a:pt x="497833" y="5460"/>
                  <a:pt x="501732" y="12135"/>
                </a:cubicBezTo>
                <a:lnTo>
                  <a:pt x="560874" y="112066"/>
                </a:lnTo>
                <a:cubicBezTo>
                  <a:pt x="587149" y="119482"/>
                  <a:pt x="606368" y="145438"/>
                  <a:pt x="606368" y="176956"/>
                </a:cubicBezTo>
                <a:cubicBezTo>
                  <a:pt x="606368" y="214314"/>
                  <a:pt x="579258" y="245183"/>
                  <a:pt x="545648" y="245183"/>
                </a:cubicBezTo>
                <a:cubicBezTo>
                  <a:pt x="528843" y="245183"/>
                  <a:pt x="512131" y="237396"/>
                  <a:pt x="500525" y="224604"/>
                </a:cubicBezTo>
                <a:cubicBezTo>
                  <a:pt x="491427" y="214221"/>
                  <a:pt x="492726" y="197535"/>
                  <a:pt x="503125" y="188451"/>
                </a:cubicBezTo>
                <a:cubicBezTo>
                  <a:pt x="513524" y="179459"/>
                  <a:pt x="530236" y="180849"/>
                  <a:pt x="539242" y="191046"/>
                </a:cubicBezTo>
                <a:cubicBezTo>
                  <a:pt x="549269" y="201614"/>
                  <a:pt x="556046" y="187245"/>
                  <a:pt x="556046" y="178254"/>
                </a:cubicBezTo>
                <a:cubicBezTo>
                  <a:pt x="556046" y="169169"/>
                  <a:pt x="551033" y="161382"/>
                  <a:pt x="545834" y="161382"/>
                </a:cubicBezTo>
                <a:cubicBezTo>
                  <a:pt x="535156" y="161382"/>
                  <a:pt x="525965" y="154893"/>
                  <a:pt x="522065" y="145716"/>
                </a:cubicBezTo>
                <a:cubicBezTo>
                  <a:pt x="521787" y="145345"/>
                  <a:pt x="473508" y="62193"/>
                  <a:pt x="473508" y="62193"/>
                </a:cubicBezTo>
                <a:lnTo>
                  <a:pt x="338047" y="170467"/>
                </a:lnTo>
                <a:cubicBezTo>
                  <a:pt x="332848" y="175658"/>
                  <a:pt x="327649" y="176863"/>
                  <a:pt x="321243" y="176863"/>
                </a:cubicBezTo>
                <a:lnTo>
                  <a:pt x="276956" y="176863"/>
                </a:lnTo>
                <a:lnTo>
                  <a:pt x="305737" y="294129"/>
                </a:lnTo>
                <a:lnTo>
                  <a:pt x="446397" y="294129"/>
                </a:lnTo>
                <a:cubicBezTo>
                  <a:pt x="510924" y="294129"/>
                  <a:pt x="562546" y="345670"/>
                  <a:pt x="562546" y="410097"/>
                </a:cubicBezTo>
                <a:cubicBezTo>
                  <a:pt x="562546" y="474524"/>
                  <a:pt x="510924" y="526065"/>
                  <a:pt x="446397" y="526065"/>
                </a:cubicBezTo>
                <a:lnTo>
                  <a:pt x="116149" y="526065"/>
                </a:lnTo>
                <a:cubicBezTo>
                  <a:pt x="51622" y="526065"/>
                  <a:pt x="0" y="474524"/>
                  <a:pt x="0" y="410097"/>
                </a:cubicBezTo>
                <a:cubicBezTo>
                  <a:pt x="0" y="361800"/>
                  <a:pt x="29061" y="320641"/>
                  <a:pt x="70934" y="303214"/>
                </a:cubicBezTo>
                <a:lnTo>
                  <a:pt x="70934" y="90559"/>
                </a:lnTo>
                <a:cubicBezTo>
                  <a:pt x="70934" y="76469"/>
                  <a:pt x="82446" y="64881"/>
                  <a:pt x="96651" y="64881"/>
                </a:cubicBezTo>
                <a:lnTo>
                  <a:pt x="229512" y="64881"/>
                </a:lnTo>
                <a:cubicBezTo>
                  <a:pt x="241118" y="64881"/>
                  <a:pt x="251423" y="72575"/>
                  <a:pt x="254023" y="84163"/>
                </a:cubicBezTo>
                <a:lnTo>
                  <a:pt x="264143" y="125414"/>
                </a:lnTo>
                <a:lnTo>
                  <a:pt x="312051" y="125414"/>
                </a:lnTo>
                <a:lnTo>
                  <a:pt x="464316" y="5646"/>
                </a:lnTo>
                <a:cubicBezTo>
                  <a:pt x="469701" y="918"/>
                  <a:pt x="477105" y="-797"/>
                  <a:pt x="484138" y="338"/>
                </a:cubicBezTo>
                <a:close/>
              </a:path>
            </a:pathLst>
          </a:custGeom>
          <a:gradFill>
            <a:gsLst>
              <a:gs pos="0">
                <a:schemeClr val="bg2"/>
              </a:gs>
              <a:gs pos="100000">
                <a:schemeClr val="accent2">
                  <a:lumMod val="20000"/>
                  <a:lumOff val="80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iconfont-11592-5504340"/>
          <p:cNvSpPr/>
          <p:nvPr/>
        </p:nvSpPr>
        <p:spPr>
          <a:xfrm>
            <a:off x="3141232" y="4387111"/>
            <a:ext cx="323250" cy="273033"/>
          </a:xfrm>
          <a:custGeom>
            <a:avLst/>
            <a:gdLst>
              <a:gd name="connsiteX0" fmla="*/ 34990 w 608700"/>
              <a:gd name="connsiteY0" fmla="*/ 453429 h 514140"/>
              <a:gd name="connsiteX1" fmla="*/ 34990 w 608700"/>
              <a:gd name="connsiteY1" fmla="*/ 479204 h 514140"/>
              <a:gd name="connsiteX2" fmla="*/ 573710 w 608700"/>
              <a:gd name="connsiteY2" fmla="*/ 479204 h 514140"/>
              <a:gd name="connsiteX3" fmla="*/ 573710 w 608700"/>
              <a:gd name="connsiteY3" fmla="*/ 453429 h 514140"/>
              <a:gd name="connsiteX4" fmla="*/ 458498 w 608700"/>
              <a:gd name="connsiteY4" fmla="*/ 360660 h 514140"/>
              <a:gd name="connsiteX5" fmla="*/ 470886 w 608700"/>
              <a:gd name="connsiteY5" fmla="*/ 365799 h 514140"/>
              <a:gd name="connsiteX6" fmla="*/ 476035 w 608700"/>
              <a:gd name="connsiteY6" fmla="*/ 378162 h 514140"/>
              <a:gd name="connsiteX7" fmla="*/ 470886 w 608700"/>
              <a:gd name="connsiteY7" fmla="*/ 390451 h 514140"/>
              <a:gd name="connsiteX8" fmla="*/ 458498 w 608700"/>
              <a:gd name="connsiteY8" fmla="*/ 395590 h 514140"/>
              <a:gd name="connsiteX9" fmla="*/ 446110 w 608700"/>
              <a:gd name="connsiteY9" fmla="*/ 390451 h 514140"/>
              <a:gd name="connsiteX10" fmla="*/ 441035 w 608700"/>
              <a:gd name="connsiteY10" fmla="*/ 378162 h 514140"/>
              <a:gd name="connsiteX11" fmla="*/ 446110 w 608700"/>
              <a:gd name="connsiteY11" fmla="*/ 365799 h 514140"/>
              <a:gd name="connsiteX12" fmla="*/ 458498 w 608700"/>
              <a:gd name="connsiteY12" fmla="*/ 360660 h 514140"/>
              <a:gd name="connsiteX13" fmla="*/ 389272 w 608700"/>
              <a:gd name="connsiteY13" fmla="*/ 360660 h 514140"/>
              <a:gd name="connsiteX14" fmla="*/ 401660 w 608700"/>
              <a:gd name="connsiteY14" fmla="*/ 365799 h 514140"/>
              <a:gd name="connsiteX15" fmla="*/ 406810 w 608700"/>
              <a:gd name="connsiteY15" fmla="*/ 378162 h 514140"/>
              <a:gd name="connsiteX16" fmla="*/ 401660 w 608700"/>
              <a:gd name="connsiteY16" fmla="*/ 390451 h 514140"/>
              <a:gd name="connsiteX17" fmla="*/ 389272 w 608700"/>
              <a:gd name="connsiteY17" fmla="*/ 395590 h 514140"/>
              <a:gd name="connsiteX18" fmla="*/ 376884 w 608700"/>
              <a:gd name="connsiteY18" fmla="*/ 390451 h 514140"/>
              <a:gd name="connsiteX19" fmla="*/ 371810 w 608700"/>
              <a:gd name="connsiteY19" fmla="*/ 378162 h 514140"/>
              <a:gd name="connsiteX20" fmla="*/ 376884 w 608700"/>
              <a:gd name="connsiteY20" fmla="*/ 365799 h 514140"/>
              <a:gd name="connsiteX21" fmla="*/ 389272 w 608700"/>
              <a:gd name="connsiteY21" fmla="*/ 360660 h 514140"/>
              <a:gd name="connsiteX22" fmla="*/ 131280 w 608700"/>
              <a:gd name="connsiteY22" fmla="*/ 360660 h 514140"/>
              <a:gd name="connsiteX23" fmla="*/ 318151 w 608700"/>
              <a:gd name="connsiteY23" fmla="*/ 360660 h 514140"/>
              <a:gd name="connsiteX24" fmla="*/ 335682 w 608700"/>
              <a:gd name="connsiteY24" fmla="*/ 378162 h 514140"/>
              <a:gd name="connsiteX25" fmla="*/ 318151 w 608700"/>
              <a:gd name="connsiteY25" fmla="*/ 395590 h 514140"/>
              <a:gd name="connsiteX26" fmla="*/ 131280 w 608700"/>
              <a:gd name="connsiteY26" fmla="*/ 395590 h 514140"/>
              <a:gd name="connsiteX27" fmla="*/ 113824 w 608700"/>
              <a:gd name="connsiteY27" fmla="*/ 378162 h 514140"/>
              <a:gd name="connsiteX28" fmla="*/ 131280 w 608700"/>
              <a:gd name="connsiteY28" fmla="*/ 360660 h 514140"/>
              <a:gd name="connsiteX29" fmla="*/ 91831 w 608700"/>
              <a:gd name="connsiteY29" fmla="*/ 337819 h 514140"/>
              <a:gd name="connsiteX30" fmla="*/ 47149 w 608700"/>
              <a:gd name="connsiteY30" fmla="*/ 418567 h 514140"/>
              <a:gd name="connsiteX31" fmla="*/ 561551 w 608700"/>
              <a:gd name="connsiteY31" fmla="*/ 418567 h 514140"/>
              <a:gd name="connsiteX32" fmla="*/ 516869 w 608700"/>
              <a:gd name="connsiteY32" fmla="*/ 337819 h 514140"/>
              <a:gd name="connsiteX33" fmla="*/ 132620 w 608700"/>
              <a:gd name="connsiteY33" fmla="*/ 55253 h 514140"/>
              <a:gd name="connsiteX34" fmla="*/ 455192 w 608700"/>
              <a:gd name="connsiteY34" fmla="*/ 55253 h 514140"/>
              <a:gd name="connsiteX35" fmla="*/ 472648 w 608700"/>
              <a:gd name="connsiteY35" fmla="*/ 72682 h 514140"/>
              <a:gd name="connsiteX36" fmla="*/ 455192 w 608700"/>
              <a:gd name="connsiteY36" fmla="*/ 90185 h 514140"/>
              <a:gd name="connsiteX37" fmla="*/ 150151 w 608700"/>
              <a:gd name="connsiteY37" fmla="*/ 90185 h 514140"/>
              <a:gd name="connsiteX38" fmla="*/ 150151 w 608700"/>
              <a:gd name="connsiteY38" fmla="*/ 264621 h 514140"/>
              <a:gd name="connsiteX39" fmla="*/ 132620 w 608700"/>
              <a:gd name="connsiteY39" fmla="*/ 282050 h 514140"/>
              <a:gd name="connsiteX40" fmla="*/ 115164 w 608700"/>
              <a:gd name="connsiteY40" fmla="*/ 264621 h 514140"/>
              <a:gd name="connsiteX41" fmla="*/ 115164 w 608700"/>
              <a:gd name="connsiteY41" fmla="*/ 72682 h 514140"/>
              <a:gd name="connsiteX42" fmla="*/ 132620 w 608700"/>
              <a:gd name="connsiteY42" fmla="*/ 55253 h 514140"/>
              <a:gd name="connsiteX43" fmla="*/ 94815 w 608700"/>
              <a:gd name="connsiteY43" fmla="*/ 34936 h 514140"/>
              <a:gd name="connsiteX44" fmla="*/ 94815 w 608700"/>
              <a:gd name="connsiteY44" fmla="*/ 302882 h 514140"/>
              <a:gd name="connsiteX45" fmla="*/ 513885 w 608700"/>
              <a:gd name="connsiteY45" fmla="*/ 302882 h 514140"/>
              <a:gd name="connsiteX46" fmla="*/ 513885 w 608700"/>
              <a:gd name="connsiteY46" fmla="*/ 34936 h 514140"/>
              <a:gd name="connsiteX47" fmla="*/ 77360 w 608700"/>
              <a:gd name="connsiteY47" fmla="*/ 0 h 514140"/>
              <a:gd name="connsiteX48" fmla="*/ 531340 w 608700"/>
              <a:gd name="connsiteY48" fmla="*/ 0 h 514140"/>
              <a:gd name="connsiteX49" fmla="*/ 548870 w 608700"/>
              <a:gd name="connsiteY49" fmla="*/ 17505 h 514140"/>
              <a:gd name="connsiteX50" fmla="*/ 548870 w 608700"/>
              <a:gd name="connsiteY50" fmla="*/ 320313 h 514140"/>
              <a:gd name="connsiteX51" fmla="*/ 548646 w 608700"/>
              <a:gd name="connsiteY51" fmla="*/ 322920 h 514140"/>
              <a:gd name="connsiteX52" fmla="*/ 606531 w 608700"/>
              <a:gd name="connsiteY52" fmla="*/ 427581 h 514140"/>
              <a:gd name="connsiteX53" fmla="*/ 608695 w 608700"/>
              <a:gd name="connsiteY53" fmla="*/ 436594 h 514140"/>
              <a:gd name="connsiteX54" fmla="*/ 608695 w 608700"/>
              <a:gd name="connsiteY54" fmla="*/ 436818 h 514140"/>
              <a:gd name="connsiteX55" fmla="*/ 608695 w 608700"/>
              <a:gd name="connsiteY55" fmla="*/ 496635 h 514140"/>
              <a:gd name="connsiteX56" fmla="*/ 591240 w 608700"/>
              <a:gd name="connsiteY56" fmla="*/ 514140 h 514140"/>
              <a:gd name="connsiteX57" fmla="*/ 17535 w 608700"/>
              <a:gd name="connsiteY57" fmla="*/ 514140 h 514140"/>
              <a:gd name="connsiteX58" fmla="*/ 5 w 608700"/>
              <a:gd name="connsiteY58" fmla="*/ 496635 h 514140"/>
              <a:gd name="connsiteX59" fmla="*/ 5 w 608700"/>
              <a:gd name="connsiteY59" fmla="*/ 436445 h 514140"/>
              <a:gd name="connsiteX60" fmla="*/ 5 w 608700"/>
              <a:gd name="connsiteY60" fmla="*/ 436371 h 514140"/>
              <a:gd name="connsiteX61" fmla="*/ 2169 w 608700"/>
              <a:gd name="connsiteY61" fmla="*/ 427581 h 514140"/>
              <a:gd name="connsiteX62" fmla="*/ 60054 w 608700"/>
              <a:gd name="connsiteY62" fmla="*/ 322920 h 514140"/>
              <a:gd name="connsiteX63" fmla="*/ 59830 w 608700"/>
              <a:gd name="connsiteY63" fmla="*/ 320313 h 514140"/>
              <a:gd name="connsiteX64" fmla="*/ 59830 w 608700"/>
              <a:gd name="connsiteY64" fmla="*/ 17505 h 514140"/>
              <a:gd name="connsiteX65" fmla="*/ 77360 w 608700"/>
              <a:gd name="connsiteY65" fmla="*/ 0 h 514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8700" h="514140">
                <a:moveTo>
                  <a:pt x="34990" y="453429"/>
                </a:moveTo>
                <a:lnTo>
                  <a:pt x="34990" y="479204"/>
                </a:lnTo>
                <a:lnTo>
                  <a:pt x="573710" y="479204"/>
                </a:lnTo>
                <a:lnTo>
                  <a:pt x="573710" y="453429"/>
                </a:lnTo>
                <a:close/>
                <a:moveTo>
                  <a:pt x="458498" y="360660"/>
                </a:moveTo>
                <a:cubicBezTo>
                  <a:pt x="463125" y="360660"/>
                  <a:pt x="467602" y="362522"/>
                  <a:pt x="470886" y="365799"/>
                </a:cubicBezTo>
                <a:cubicBezTo>
                  <a:pt x="474170" y="369002"/>
                  <a:pt x="476035" y="373545"/>
                  <a:pt x="476035" y="378162"/>
                </a:cubicBezTo>
                <a:cubicBezTo>
                  <a:pt x="476035" y="382705"/>
                  <a:pt x="474170" y="387249"/>
                  <a:pt x="470886" y="390451"/>
                </a:cubicBezTo>
                <a:cubicBezTo>
                  <a:pt x="467602" y="393728"/>
                  <a:pt x="463125" y="395590"/>
                  <a:pt x="458498" y="395590"/>
                </a:cubicBezTo>
                <a:cubicBezTo>
                  <a:pt x="453946" y="395590"/>
                  <a:pt x="449393" y="393728"/>
                  <a:pt x="446110" y="390451"/>
                </a:cubicBezTo>
                <a:cubicBezTo>
                  <a:pt x="442901" y="387249"/>
                  <a:pt x="441035" y="382705"/>
                  <a:pt x="441035" y="378162"/>
                </a:cubicBezTo>
                <a:cubicBezTo>
                  <a:pt x="441035" y="373545"/>
                  <a:pt x="442901" y="369002"/>
                  <a:pt x="446110" y="365799"/>
                </a:cubicBezTo>
                <a:cubicBezTo>
                  <a:pt x="449393" y="362522"/>
                  <a:pt x="453946" y="360660"/>
                  <a:pt x="458498" y="360660"/>
                </a:cubicBezTo>
                <a:close/>
                <a:moveTo>
                  <a:pt x="389272" y="360660"/>
                </a:moveTo>
                <a:cubicBezTo>
                  <a:pt x="393899" y="360660"/>
                  <a:pt x="398377" y="362522"/>
                  <a:pt x="401660" y="365799"/>
                </a:cubicBezTo>
                <a:cubicBezTo>
                  <a:pt x="404944" y="369002"/>
                  <a:pt x="406810" y="373545"/>
                  <a:pt x="406810" y="378162"/>
                </a:cubicBezTo>
                <a:cubicBezTo>
                  <a:pt x="406810" y="382705"/>
                  <a:pt x="404944" y="387249"/>
                  <a:pt x="401660" y="390451"/>
                </a:cubicBezTo>
                <a:cubicBezTo>
                  <a:pt x="398377" y="393728"/>
                  <a:pt x="393899" y="395590"/>
                  <a:pt x="389272" y="395590"/>
                </a:cubicBezTo>
                <a:cubicBezTo>
                  <a:pt x="384720" y="395590"/>
                  <a:pt x="380168" y="393728"/>
                  <a:pt x="376884" y="390451"/>
                </a:cubicBezTo>
                <a:cubicBezTo>
                  <a:pt x="373675" y="387249"/>
                  <a:pt x="371810" y="382705"/>
                  <a:pt x="371810" y="378162"/>
                </a:cubicBezTo>
                <a:cubicBezTo>
                  <a:pt x="371810" y="373545"/>
                  <a:pt x="373675" y="369002"/>
                  <a:pt x="376884" y="365799"/>
                </a:cubicBezTo>
                <a:cubicBezTo>
                  <a:pt x="380168" y="362522"/>
                  <a:pt x="384720" y="360660"/>
                  <a:pt x="389272" y="360660"/>
                </a:cubicBezTo>
                <a:close/>
                <a:moveTo>
                  <a:pt x="131280" y="360660"/>
                </a:moveTo>
                <a:lnTo>
                  <a:pt x="318151" y="360660"/>
                </a:lnTo>
                <a:cubicBezTo>
                  <a:pt x="327849" y="360660"/>
                  <a:pt x="335682" y="368480"/>
                  <a:pt x="335682" y="378162"/>
                </a:cubicBezTo>
                <a:cubicBezTo>
                  <a:pt x="335682" y="387770"/>
                  <a:pt x="327849" y="395590"/>
                  <a:pt x="318151" y="395590"/>
                </a:cubicBezTo>
                <a:lnTo>
                  <a:pt x="131280" y="395590"/>
                </a:lnTo>
                <a:cubicBezTo>
                  <a:pt x="121657" y="395590"/>
                  <a:pt x="113824" y="387770"/>
                  <a:pt x="113824" y="378162"/>
                </a:cubicBezTo>
                <a:cubicBezTo>
                  <a:pt x="113824" y="368480"/>
                  <a:pt x="121657" y="360660"/>
                  <a:pt x="131280" y="360660"/>
                </a:cubicBezTo>
                <a:close/>
                <a:moveTo>
                  <a:pt x="91831" y="337819"/>
                </a:moveTo>
                <a:lnTo>
                  <a:pt x="47149" y="418567"/>
                </a:lnTo>
                <a:lnTo>
                  <a:pt x="561551" y="418567"/>
                </a:lnTo>
                <a:lnTo>
                  <a:pt x="516869" y="337819"/>
                </a:lnTo>
                <a:close/>
                <a:moveTo>
                  <a:pt x="132620" y="55253"/>
                </a:moveTo>
                <a:lnTo>
                  <a:pt x="455192" y="55253"/>
                </a:lnTo>
                <a:cubicBezTo>
                  <a:pt x="464815" y="55253"/>
                  <a:pt x="472648" y="63074"/>
                  <a:pt x="472648" y="72682"/>
                </a:cubicBezTo>
                <a:cubicBezTo>
                  <a:pt x="472648" y="82364"/>
                  <a:pt x="464815" y="90185"/>
                  <a:pt x="455192" y="90185"/>
                </a:cubicBezTo>
                <a:lnTo>
                  <a:pt x="150151" y="90185"/>
                </a:lnTo>
                <a:lnTo>
                  <a:pt x="150151" y="264621"/>
                </a:lnTo>
                <a:cubicBezTo>
                  <a:pt x="150151" y="274229"/>
                  <a:pt x="142318" y="282050"/>
                  <a:pt x="132620" y="282050"/>
                </a:cubicBezTo>
                <a:cubicBezTo>
                  <a:pt x="122997" y="282050"/>
                  <a:pt x="115164" y="274229"/>
                  <a:pt x="115164" y="264621"/>
                </a:cubicBezTo>
                <a:lnTo>
                  <a:pt x="115164" y="72682"/>
                </a:lnTo>
                <a:cubicBezTo>
                  <a:pt x="115164" y="63074"/>
                  <a:pt x="122997" y="55253"/>
                  <a:pt x="132620" y="55253"/>
                </a:cubicBezTo>
                <a:close/>
                <a:moveTo>
                  <a:pt x="94815" y="34936"/>
                </a:moveTo>
                <a:lnTo>
                  <a:pt x="94815" y="302882"/>
                </a:lnTo>
                <a:lnTo>
                  <a:pt x="513885" y="302882"/>
                </a:lnTo>
                <a:lnTo>
                  <a:pt x="513885" y="34936"/>
                </a:lnTo>
                <a:close/>
                <a:moveTo>
                  <a:pt x="77360" y="0"/>
                </a:moveTo>
                <a:lnTo>
                  <a:pt x="531340" y="0"/>
                </a:lnTo>
                <a:cubicBezTo>
                  <a:pt x="541038" y="0"/>
                  <a:pt x="548870" y="7822"/>
                  <a:pt x="548870" y="17505"/>
                </a:cubicBezTo>
                <a:lnTo>
                  <a:pt x="548870" y="320313"/>
                </a:lnTo>
                <a:cubicBezTo>
                  <a:pt x="548870" y="321207"/>
                  <a:pt x="548795" y="322101"/>
                  <a:pt x="548646" y="322920"/>
                </a:cubicBezTo>
                <a:lnTo>
                  <a:pt x="606531" y="427581"/>
                </a:lnTo>
                <a:cubicBezTo>
                  <a:pt x="608098" y="430337"/>
                  <a:pt x="608769" y="433466"/>
                  <a:pt x="608695" y="436594"/>
                </a:cubicBezTo>
                <a:cubicBezTo>
                  <a:pt x="608695" y="436669"/>
                  <a:pt x="608695" y="436743"/>
                  <a:pt x="608695" y="436818"/>
                </a:cubicBezTo>
                <a:lnTo>
                  <a:pt x="608695" y="496635"/>
                </a:lnTo>
                <a:cubicBezTo>
                  <a:pt x="608695" y="506318"/>
                  <a:pt x="600862" y="514140"/>
                  <a:pt x="591240" y="514140"/>
                </a:cubicBezTo>
                <a:lnTo>
                  <a:pt x="17535" y="514140"/>
                </a:lnTo>
                <a:cubicBezTo>
                  <a:pt x="7838" y="514140"/>
                  <a:pt x="5" y="506318"/>
                  <a:pt x="5" y="496635"/>
                </a:cubicBezTo>
                <a:lnTo>
                  <a:pt x="5" y="436445"/>
                </a:lnTo>
                <a:cubicBezTo>
                  <a:pt x="5" y="436445"/>
                  <a:pt x="5" y="436371"/>
                  <a:pt x="5" y="436371"/>
                </a:cubicBezTo>
                <a:cubicBezTo>
                  <a:pt x="-69" y="433317"/>
                  <a:pt x="677" y="430263"/>
                  <a:pt x="2169" y="427581"/>
                </a:cubicBezTo>
                <a:lnTo>
                  <a:pt x="60054" y="322920"/>
                </a:lnTo>
                <a:cubicBezTo>
                  <a:pt x="59905" y="322101"/>
                  <a:pt x="59830" y="321207"/>
                  <a:pt x="59830" y="320313"/>
                </a:cubicBezTo>
                <a:lnTo>
                  <a:pt x="59830" y="17505"/>
                </a:lnTo>
                <a:cubicBezTo>
                  <a:pt x="59830" y="7822"/>
                  <a:pt x="67662" y="0"/>
                  <a:pt x="77360" y="0"/>
                </a:cubicBezTo>
                <a:close/>
              </a:path>
            </a:pathLst>
          </a:custGeom>
          <a:gradFill>
            <a:gsLst>
              <a:gs pos="0">
                <a:schemeClr val="bg2"/>
              </a:gs>
              <a:gs pos="100000">
                <a:schemeClr val="accent2">
                  <a:lumMod val="20000"/>
                  <a:lumOff val="80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7" name="fingerprint-outline-with-check-mark_25953"/>
          <p:cNvSpPr/>
          <p:nvPr/>
        </p:nvSpPr>
        <p:spPr>
          <a:xfrm>
            <a:off x="4643308" y="4348534"/>
            <a:ext cx="284962" cy="320359"/>
          </a:xfrm>
          <a:custGeom>
            <a:avLst/>
            <a:gdLst>
              <a:gd name="connsiteX0" fmla="*/ 220223 w 440846"/>
              <a:gd name="connsiteY0" fmla="*/ 268238 h 495605"/>
              <a:gd name="connsiteX1" fmla="*/ 239268 w 440846"/>
              <a:gd name="connsiteY1" fmla="*/ 287286 h 495605"/>
              <a:gd name="connsiteX2" fmla="*/ 253742 w 440846"/>
              <a:gd name="connsiteY2" fmla="*/ 342907 h 495605"/>
              <a:gd name="connsiteX3" fmla="*/ 296783 w 440846"/>
              <a:gd name="connsiteY3" fmla="*/ 386718 h 495605"/>
              <a:gd name="connsiteX4" fmla="*/ 354299 w 440846"/>
              <a:gd name="connsiteY4" fmla="*/ 401957 h 495605"/>
              <a:gd name="connsiteX5" fmla="*/ 368773 w 440846"/>
              <a:gd name="connsiteY5" fmla="*/ 401195 h 495605"/>
              <a:gd name="connsiteX6" fmla="*/ 389722 w 440846"/>
              <a:gd name="connsiteY6" fmla="*/ 417576 h 495605"/>
              <a:gd name="connsiteX7" fmla="*/ 373344 w 440846"/>
              <a:gd name="connsiteY7" fmla="*/ 438910 h 495605"/>
              <a:gd name="connsiteX8" fmla="*/ 354299 w 440846"/>
              <a:gd name="connsiteY8" fmla="*/ 440053 h 495605"/>
              <a:gd name="connsiteX9" fmla="*/ 277738 w 440846"/>
              <a:gd name="connsiteY9" fmla="*/ 419481 h 495605"/>
              <a:gd name="connsiteX10" fmla="*/ 220223 w 440846"/>
              <a:gd name="connsiteY10" fmla="*/ 361193 h 495605"/>
              <a:gd name="connsiteX11" fmla="*/ 201178 w 440846"/>
              <a:gd name="connsiteY11" fmla="*/ 287286 h 495605"/>
              <a:gd name="connsiteX12" fmla="*/ 220223 w 440846"/>
              <a:gd name="connsiteY12" fmla="*/ 268238 h 495605"/>
              <a:gd name="connsiteX13" fmla="*/ 220596 w 440846"/>
              <a:gd name="connsiteY13" fmla="*/ 133709 h 495605"/>
              <a:gd name="connsiteX14" fmla="*/ 297170 w 440846"/>
              <a:gd name="connsiteY14" fmla="*/ 154279 h 495605"/>
              <a:gd name="connsiteX15" fmla="*/ 354695 w 440846"/>
              <a:gd name="connsiteY15" fmla="*/ 212943 h 495605"/>
              <a:gd name="connsiteX16" fmla="*/ 373743 w 440846"/>
              <a:gd name="connsiteY16" fmla="*/ 286845 h 495605"/>
              <a:gd name="connsiteX17" fmla="*/ 354695 w 440846"/>
              <a:gd name="connsiteY17" fmla="*/ 305892 h 495605"/>
              <a:gd name="connsiteX18" fmla="*/ 335647 w 440846"/>
              <a:gd name="connsiteY18" fmla="*/ 286845 h 495605"/>
              <a:gd name="connsiteX19" fmla="*/ 321170 w 440846"/>
              <a:gd name="connsiteY19" fmla="*/ 231228 h 495605"/>
              <a:gd name="connsiteX20" fmla="*/ 278121 w 440846"/>
              <a:gd name="connsiteY20" fmla="*/ 187421 h 495605"/>
              <a:gd name="connsiteX21" fmla="*/ 220596 w 440846"/>
              <a:gd name="connsiteY21" fmla="*/ 172183 h 495605"/>
              <a:gd name="connsiteX22" fmla="*/ 206119 w 440846"/>
              <a:gd name="connsiteY22" fmla="*/ 172945 h 495605"/>
              <a:gd name="connsiteX23" fmla="*/ 105545 w 440846"/>
              <a:gd name="connsiteY23" fmla="*/ 286845 h 495605"/>
              <a:gd name="connsiteX24" fmla="*/ 140594 w 440846"/>
              <a:gd name="connsiteY24" fmla="*/ 414078 h 495605"/>
              <a:gd name="connsiteX25" fmla="*/ 134118 w 440846"/>
              <a:gd name="connsiteY25" fmla="*/ 440362 h 495605"/>
              <a:gd name="connsiteX26" fmla="*/ 124213 w 440846"/>
              <a:gd name="connsiteY26" fmla="*/ 443029 h 495605"/>
              <a:gd name="connsiteX27" fmla="*/ 107831 w 440846"/>
              <a:gd name="connsiteY27" fmla="*/ 433887 h 495605"/>
              <a:gd name="connsiteX28" fmla="*/ 67449 w 440846"/>
              <a:gd name="connsiteY28" fmla="*/ 286845 h 495605"/>
              <a:gd name="connsiteX29" fmla="*/ 201548 w 440846"/>
              <a:gd name="connsiteY29" fmla="*/ 134851 h 495605"/>
              <a:gd name="connsiteX30" fmla="*/ 220596 w 440846"/>
              <a:gd name="connsiteY30" fmla="*/ 133709 h 495605"/>
              <a:gd name="connsiteX31" fmla="*/ 220232 w 440846"/>
              <a:gd name="connsiteY31" fmla="*/ 66663 h 495605"/>
              <a:gd name="connsiteX32" fmla="*/ 293770 w 440846"/>
              <a:gd name="connsiteY32" fmla="*/ 79234 h 495605"/>
              <a:gd name="connsiteX33" fmla="*/ 385597 w 440846"/>
              <a:gd name="connsiteY33" fmla="*/ 141328 h 495605"/>
              <a:gd name="connsiteX34" fmla="*/ 440846 w 440846"/>
              <a:gd name="connsiteY34" fmla="*/ 287229 h 495605"/>
              <a:gd name="connsiteX35" fmla="*/ 354734 w 440846"/>
              <a:gd name="connsiteY35" fmla="*/ 373322 h 495605"/>
              <a:gd name="connsiteX36" fmla="*/ 333397 w 440846"/>
              <a:gd name="connsiteY36" fmla="*/ 370656 h 495605"/>
              <a:gd name="connsiteX37" fmla="*/ 268623 w 440846"/>
              <a:gd name="connsiteY37" fmla="*/ 287229 h 495605"/>
              <a:gd name="connsiteX38" fmla="*/ 232806 w 440846"/>
              <a:gd name="connsiteY38" fmla="*/ 240754 h 495605"/>
              <a:gd name="connsiteX39" fmla="*/ 220995 w 440846"/>
              <a:gd name="connsiteY39" fmla="*/ 239230 h 495605"/>
              <a:gd name="connsiteX40" fmla="*/ 172985 w 440846"/>
              <a:gd name="connsiteY40" fmla="*/ 287229 h 495605"/>
              <a:gd name="connsiteX41" fmla="*/ 218708 w 440846"/>
              <a:gd name="connsiteY41" fmla="*/ 407607 h 495605"/>
              <a:gd name="connsiteX42" fmla="*/ 294532 w 440846"/>
              <a:gd name="connsiteY42" fmla="*/ 458653 h 495605"/>
              <a:gd name="connsiteX43" fmla="*/ 305963 w 440846"/>
              <a:gd name="connsiteY43" fmla="*/ 483034 h 495605"/>
              <a:gd name="connsiteX44" fmla="*/ 288055 w 440846"/>
              <a:gd name="connsiteY44" fmla="*/ 495605 h 495605"/>
              <a:gd name="connsiteX45" fmla="*/ 281578 w 440846"/>
              <a:gd name="connsiteY45" fmla="*/ 494462 h 495605"/>
              <a:gd name="connsiteX46" fmla="*/ 189750 w 440846"/>
              <a:gd name="connsiteY46" fmla="*/ 432368 h 495605"/>
              <a:gd name="connsiteX47" fmla="*/ 134502 w 440846"/>
              <a:gd name="connsiteY47" fmla="*/ 286848 h 495605"/>
              <a:gd name="connsiteX48" fmla="*/ 220614 w 440846"/>
              <a:gd name="connsiteY48" fmla="*/ 200755 h 495605"/>
              <a:gd name="connsiteX49" fmla="*/ 241951 w 440846"/>
              <a:gd name="connsiteY49" fmla="*/ 203422 h 495605"/>
              <a:gd name="connsiteX50" fmla="*/ 306725 w 440846"/>
              <a:gd name="connsiteY50" fmla="*/ 286848 h 495605"/>
              <a:gd name="connsiteX51" fmla="*/ 342542 w 440846"/>
              <a:gd name="connsiteY51" fmla="*/ 333323 h 495605"/>
              <a:gd name="connsiteX52" fmla="*/ 354353 w 440846"/>
              <a:gd name="connsiteY52" fmla="*/ 334847 h 495605"/>
              <a:gd name="connsiteX53" fmla="*/ 402362 w 440846"/>
              <a:gd name="connsiteY53" fmla="*/ 286848 h 495605"/>
              <a:gd name="connsiteX54" fmla="*/ 356639 w 440846"/>
              <a:gd name="connsiteY54" fmla="*/ 166470 h 495605"/>
              <a:gd name="connsiteX55" fmla="*/ 280815 w 440846"/>
              <a:gd name="connsiteY55" fmla="*/ 115043 h 495605"/>
              <a:gd name="connsiteX56" fmla="*/ 220232 w 440846"/>
              <a:gd name="connsiteY56" fmla="*/ 104757 h 495605"/>
              <a:gd name="connsiteX57" fmla="*/ 174891 w 440846"/>
              <a:gd name="connsiteY57" fmla="*/ 110471 h 495605"/>
              <a:gd name="connsiteX58" fmla="*/ 38103 w 440846"/>
              <a:gd name="connsiteY58" fmla="*/ 286848 h 495605"/>
              <a:gd name="connsiteX59" fmla="*/ 45342 w 440846"/>
              <a:gd name="connsiteY59" fmla="*/ 338275 h 495605"/>
              <a:gd name="connsiteX60" fmla="*/ 32387 w 440846"/>
              <a:gd name="connsiteY60" fmla="*/ 361894 h 495605"/>
              <a:gd name="connsiteX61" fmla="*/ 27053 w 440846"/>
              <a:gd name="connsiteY61" fmla="*/ 362656 h 495605"/>
              <a:gd name="connsiteX62" fmla="*/ 8764 w 440846"/>
              <a:gd name="connsiteY62" fmla="*/ 348942 h 495605"/>
              <a:gd name="connsiteX63" fmla="*/ 0 w 440846"/>
              <a:gd name="connsiteY63" fmla="*/ 286848 h 495605"/>
              <a:gd name="connsiteX64" fmla="*/ 165365 w 440846"/>
              <a:gd name="connsiteY64" fmla="*/ 73520 h 495605"/>
              <a:gd name="connsiteX65" fmla="*/ 220232 w 440846"/>
              <a:gd name="connsiteY65" fmla="*/ 66663 h 495605"/>
              <a:gd name="connsiteX66" fmla="*/ 220215 w 440846"/>
              <a:gd name="connsiteY66" fmla="*/ 0 h 495605"/>
              <a:gd name="connsiteX67" fmla="*/ 291836 w 440846"/>
              <a:gd name="connsiteY67" fmla="*/ 9142 h 495605"/>
              <a:gd name="connsiteX68" fmla="*/ 417173 w 440846"/>
              <a:gd name="connsiteY68" fmla="*/ 78473 h 495605"/>
              <a:gd name="connsiteX69" fmla="*/ 417935 w 440846"/>
              <a:gd name="connsiteY69" fmla="*/ 105519 h 495605"/>
              <a:gd name="connsiteX70" fmla="*/ 404220 w 440846"/>
              <a:gd name="connsiteY70" fmla="*/ 111614 h 495605"/>
              <a:gd name="connsiteX71" fmla="*/ 391267 w 440846"/>
              <a:gd name="connsiteY71" fmla="*/ 106281 h 495605"/>
              <a:gd name="connsiteX72" fmla="*/ 282693 w 440846"/>
              <a:gd name="connsiteY72" fmla="*/ 46093 h 495605"/>
              <a:gd name="connsiteX73" fmla="*/ 220596 w 440846"/>
              <a:gd name="connsiteY73" fmla="*/ 38094 h 495605"/>
              <a:gd name="connsiteX74" fmla="*/ 51068 w 440846"/>
              <a:gd name="connsiteY74" fmla="*/ 104377 h 495605"/>
              <a:gd name="connsiteX75" fmla="*/ 38115 w 440846"/>
              <a:gd name="connsiteY75" fmla="*/ 109329 h 495605"/>
              <a:gd name="connsiteX76" fmla="*/ 24019 w 440846"/>
              <a:gd name="connsiteY76" fmla="*/ 103234 h 495605"/>
              <a:gd name="connsiteX77" fmla="*/ 25162 w 440846"/>
              <a:gd name="connsiteY77" fmla="*/ 76187 h 495605"/>
              <a:gd name="connsiteX78" fmla="*/ 220215 w 440846"/>
              <a:gd name="connsiteY78" fmla="*/ 0 h 495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440846" h="495605">
                <a:moveTo>
                  <a:pt x="220223" y="268238"/>
                </a:moveTo>
                <a:cubicBezTo>
                  <a:pt x="230888" y="268238"/>
                  <a:pt x="239268" y="276619"/>
                  <a:pt x="239268" y="287286"/>
                </a:cubicBezTo>
                <a:cubicBezTo>
                  <a:pt x="239268" y="306715"/>
                  <a:pt x="244219" y="326145"/>
                  <a:pt x="253742" y="342907"/>
                </a:cubicBezTo>
                <a:cubicBezTo>
                  <a:pt x="263645" y="361193"/>
                  <a:pt x="278500" y="376051"/>
                  <a:pt x="296783" y="386718"/>
                </a:cubicBezTo>
                <a:cubicBezTo>
                  <a:pt x="314305" y="396623"/>
                  <a:pt x="334111" y="401957"/>
                  <a:pt x="354299" y="401957"/>
                </a:cubicBezTo>
                <a:cubicBezTo>
                  <a:pt x="359251" y="401957"/>
                  <a:pt x="363821" y="401957"/>
                  <a:pt x="368773" y="401195"/>
                </a:cubicBezTo>
                <a:cubicBezTo>
                  <a:pt x="379057" y="399671"/>
                  <a:pt x="388199" y="406909"/>
                  <a:pt x="389722" y="417576"/>
                </a:cubicBezTo>
                <a:cubicBezTo>
                  <a:pt x="391246" y="428243"/>
                  <a:pt x="383628" y="437767"/>
                  <a:pt x="373344" y="438910"/>
                </a:cubicBezTo>
                <a:cubicBezTo>
                  <a:pt x="366869" y="439672"/>
                  <a:pt x="360393" y="440053"/>
                  <a:pt x="354299" y="440053"/>
                </a:cubicBezTo>
                <a:cubicBezTo>
                  <a:pt x="327255" y="440053"/>
                  <a:pt x="300973" y="432815"/>
                  <a:pt x="277738" y="419481"/>
                </a:cubicBezTo>
                <a:cubicBezTo>
                  <a:pt x="253361" y="405766"/>
                  <a:pt x="233554" y="385575"/>
                  <a:pt x="220223" y="361193"/>
                </a:cubicBezTo>
                <a:cubicBezTo>
                  <a:pt x="207653" y="338716"/>
                  <a:pt x="201178" y="313192"/>
                  <a:pt x="201178" y="287286"/>
                </a:cubicBezTo>
                <a:cubicBezTo>
                  <a:pt x="201178" y="276619"/>
                  <a:pt x="209558" y="268238"/>
                  <a:pt x="220223" y="268238"/>
                </a:cubicBezTo>
                <a:close/>
                <a:moveTo>
                  <a:pt x="220596" y="133709"/>
                </a:moveTo>
                <a:cubicBezTo>
                  <a:pt x="247644" y="133709"/>
                  <a:pt x="273931" y="140946"/>
                  <a:pt x="297170" y="154279"/>
                </a:cubicBezTo>
                <a:cubicBezTo>
                  <a:pt x="321551" y="168374"/>
                  <a:pt x="341361" y="188563"/>
                  <a:pt x="354695" y="212943"/>
                </a:cubicBezTo>
                <a:cubicBezTo>
                  <a:pt x="367267" y="235419"/>
                  <a:pt x="373743" y="260941"/>
                  <a:pt x="373743" y="286845"/>
                </a:cubicBezTo>
                <a:cubicBezTo>
                  <a:pt x="373743" y="297511"/>
                  <a:pt x="365362" y="305892"/>
                  <a:pt x="354695" y="305892"/>
                </a:cubicBezTo>
                <a:cubicBezTo>
                  <a:pt x="344028" y="305892"/>
                  <a:pt x="335647" y="297511"/>
                  <a:pt x="335647" y="286845"/>
                </a:cubicBezTo>
                <a:cubicBezTo>
                  <a:pt x="335647" y="267417"/>
                  <a:pt x="330694" y="247990"/>
                  <a:pt x="321170" y="231228"/>
                </a:cubicBezTo>
                <a:cubicBezTo>
                  <a:pt x="311265" y="212943"/>
                  <a:pt x="296408" y="198087"/>
                  <a:pt x="278121" y="187421"/>
                </a:cubicBezTo>
                <a:cubicBezTo>
                  <a:pt x="260597" y="177516"/>
                  <a:pt x="240787" y="172183"/>
                  <a:pt x="220596" y="172183"/>
                </a:cubicBezTo>
                <a:cubicBezTo>
                  <a:pt x="215644" y="172183"/>
                  <a:pt x="211072" y="172183"/>
                  <a:pt x="206119" y="172945"/>
                </a:cubicBezTo>
                <a:cubicBezTo>
                  <a:pt x="148975" y="179802"/>
                  <a:pt x="105545" y="228943"/>
                  <a:pt x="105545" y="286845"/>
                </a:cubicBezTo>
                <a:cubicBezTo>
                  <a:pt x="105545" y="331796"/>
                  <a:pt x="117736" y="375984"/>
                  <a:pt x="140594" y="414078"/>
                </a:cubicBezTo>
                <a:cubicBezTo>
                  <a:pt x="145927" y="423220"/>
                  <a:pt x="143261" y="435029"/>
                  <a:pt x="134118" y="440362"/>
                </a:cubicBezTo>
                <a:cubicBezTo>
                  <a:pt x="131070" y="442267"/>
                  <a:pt x="127641" y="443029"/>
                  <a:pt x="124213" y="443029"/>
                </a:cubicBezTo>
                <a:cubicBezTo>
                  <a:pt x="117736" y="443029"/>
                  <a:pt x="111260" y="439981"/>
                  <a:pt x="107831" y="433887"/>
                </a:cubicBezTo>
                <a:cubicBezTo>
                  <a:pt x="81545" y="389317"/>
                  <a:pt x="67449" y="338652"/>
                  <a:pt x="67449" y="286845"/>
                </a:cubicBezTo>
                <a:cubicBezTo>
                  <a:pt x="67449" y="209515"/>
                  <a:pt x="124974" y="144375"/>
                  <a:pt x="201548" y="134851"/>
                </a:cubicBezTo>
                <a:cubicBezTo>
                  <a:pt x="208024" y="134090"/>
                  <a:pt x="214501" y="133709"/>
                  <a:pt x="220596" y="133709"/>
                </a:cubicBezTo>
                <a:close/>
                <a:moveTo>
                  <a:pt x="220232" y="66663"/>
                </a:moveTo>
                <a:cubicBezTo>
                  <a:pt x="245380" y="66663"/>
                  <a:pt x="270147" y="70853"/>
                  <a:pt x="293770" y="79234"/>
                </a:cubicBezTo>
                <a:cubicBezTo>
                  <a:pt x="329206" y="91805"/>
                  <a:pt x="360831" y="113138"/>
                  <a:pt x="385597" y="141328"/>
                </a:cubicBezTo>
                <a:cubicBezTo>
                  <a:pt x="421033" y="181708"/>
                  <a:pt x="440465" y="233516"/>
                  <a:pt x="440846" y="287229"/>
                </a:cubicBezTo>
                <a:cubicBezTo>
                  <a:pt x="440846" y="334847"/>
                  <a:pt x="402362" y="373322"/>
                  <a:pt x="354734" y="373322"/>
                </a:cubicBezTo>
                <a:cubicBezTo>
                  <a:pt x="347876" y="373322"/>
                  <a:pt x="340636" y="372560"/>
                  <a:pt x="333397" y="370656"/>
                </a:cubicBezTo>
                <a:cubicBezTo>
                  <a:pt x="295294" y="360751"/>
                  <a:pt x="268623" y="326466"/>
                  <a:pt x="268623" y="287229"/>
                </a:cubicBezTo>
                <a:cubicBezTo>
                  <a:pt x="268623" y="265134"/>
                  <a:pt x="254144" y="246087"/>
                  <a:pt x="232806" y="240754"/>
                </a:cubicBezTo>
                <a:cubicBezTo>
                  <a:pt x="228996" y="239611"/>
                  <a:pt x="224805" y="239230"/>
                  <a:pt x="220995" y="239230"/>
                </a:cubicBezTo>
                <a:cubicBezTo>
                  <a:pt x="194323" y="239230"/>
                  <a:pt x="172985" y="260944"/>
                  <a:pt x="172985" y="287229"/>
                </a:cubicBezTo>
                <a:cubicBezTo>
                  <a:pt x="172985" y="331419"/>
                  <a:pt x="189369" y="374465"/>
                  <a:pt x="218708" y="407607"/>
                </a:cubicBezTo>
                <a:cubicBezTo>
                  <a:pt x="239284" y="430845"/>
                  <a:pt x="265574" y="448368"/>
                  <a:pt x="294532" y="458653"/>
                </a:cubicBezTo>
                <a:cubicBezTo>
                  <a:pt x="304439" y="462082"/>
                  <a:pt x="309392" y="473129"/>
                  <a:pt x="305963" y="483034"/>
                </a:cubicBezTo>
                <a:cubicBezTo>
                  <a:pt x="303296" y="490653"/>
                  <a:pt x="296056" y="495605"/>
                  <a:pt x="288055" y="495605"/>
                </a:cubicBezTo>
                <a:cubicBezTo>
                  <a:pt x="285769" y="495605"/>
                  <a:pt x="283864" y="495224"/>
                  <a:pt x="281578" y="494462"/>
                </a:cubicBezTo>
                <a:cubicBezTo>
                  <a:pt x="246142" y="481891"/>
                  <a:pt x="214517" y="460558"/>
                  <a:pt x="189750" y="432368"/>
                </a:cubicBezTo>
                <a:cubicBezTo>
                  <a:pt x="153934" y="391988"/>
                  <a:pt x="134502" y="340561"/>
                  <a:pt x="134502" y="286848"/>
                </a:cubicBezTo>
                <a:cubicBezTo>
                  <a:pt x="134502" y="239230"/>
                  <a:pt x="172985" y="200755"/>
                  <a:pt x="220614" y="200755"/>
                </a:cubicBezTo>
                <a:cubicBezTo>
                  <a:pt x="227472" y="200755"/>
                  <a:pt x="234711" y="201517"/>
                  <a:pt x="241951" y="203422"/>
                </a:cubicBezTo>
                <a:cubicBezTo>
                  <a:pt x="280053" y="213326"/>
                  <a:pt x="306725" y="247611"/>
                  <a:pt x="306725" y="286848"/>
                </a:cubicBezTo>
                <a:cubicBezTo>
                  <a:pt x="306725" y="308943"/>
                  <a:pt x="321204" y="327990"/>
                  <a:pt x="342542" y="333323"/>
                </a:cubicBezTo>
                <a:cubicBezTo>
                  <a:pt x="346352" y="334466"/>
                  <a:pt x="350543" y="334847"/>
                  <a:pt x="354353" y="334847"/>
                </a:cubicBezTo>
                <a:cubicBezTo>
                  <a:pt x="381025" y="334847"/>
                  <a:pt x="402362" y="313133"/>
                  <a:pt x="402362" y="286848"/>
                </a:cubicBezTo>
                <a:cubicBezTo>
                  <a:pt x="402362" y="242659"/>
                  <a:pt x="385978" y="199612"/>
                  <a:pt x="356639" y="166470"/>
                </a:cubicBezTo>
                <a:cubicBezTo>
                  <a:pt x="336064" y="142852"/>
                  <a:pt x="309773" y="125328"/>
                  <a:pt x="280815" y="115043"/>
                </a:cubicBezTo>
                <a:cubicBezTo>
                  <a:pt x="261383" y="108186"/>
                  <a:pt x="240808" y="104757"/>
                  <a:pt x="220232" y="104757"/>
                </a:cubicBezTo>
                <a:cubicBezTo>
                  <a:pt x="204991" y="104757"/>
                  <a:pt x="189750" y="106662"/>
                  <a:pt x="174891" y="110471"/>
                </a:cubicBezTo>
                <a:cubicBezTo>
                  <a:pt x="94494" y="131042"/>
                  <a:pt x="38103" y="203803"/>
                  <a:pt x="38103" y="286848"/>
                </a:cubicBezTo>
                <a:cubicBezTo>
                  <a:pt x="38103" y="304372"/>
                  <a:pt x="40389" y="321514"/>
                  <a:pt x="45342" y="338275"/>
                </a:cubicBezTo>
                <a:cubicBezTo>
                  <a:pt x="48390" y="348180"/>
                  <a:pt x="42294" y="358846"/>
                  <a:pt x="32387" y="361894"/>
                </a:cubicBezTo>
                <a:cubicBezTo>
                  <a:pt x="30482" y="362275"/>
                  <a:pt x="28958" y="362656"/>
                  <a:pt x="27053" y="362656"/>
                </a:cubicBezTo>
                <a:cubicBezTo>
                  <a:pt x="18670" y="362656"/>
                  <a:pt x="11050" y="357323"/>
                  <a:pt x="8764" y="348942"/>
                </a:cubicBezTo>
                <a:cubicBezTo>
                  <a:pt x="3048" y="328752"/>
                  <a:pt x="0" y="307800"/>
                  <a:pt x="0" y="286848"/>
                </a:cubicBezTo>
                <a:cubicBezTo>
                  <a:pt x="0" y="186279"/>
                  <a:pt x="68203" y="98281"/>
                  <a:pt x="165365" y="73520"/>
                </a:cubicBezTo>
                <a:cubicBezTo>
                  <a:pt x="183273" y="68949"/>
                  <a:pt x="201562" y="66663"/>
                  <a:pt x="220232" y="66663"/>
                </a:cubicBezTo>
                <a:close/>
                <a:moveTo>
                  <a:pt x="220215" y="0"/>
                </a:moveTo>
                <a:cubicBezTo>
                  <a:pt x="244216" y="0"/>
                  <a:pt x="268597" y="3047"/>
                  <a:pt x="291836" y="9142"/>
                </a:cubicBezTo>
                <a:cubicBezTo>
                  <a:pt x="338313" y="20951"/>
                  <a:pt x="381743" y="44950"/>
                  <a:pt x="417173" y="78473"/>
                </a:cubicBezTo>
                <a:cubicBezTo>
                  <a:pt x="424792" y="85711"/>
                  <a:pt x="425173" y="97901"/>
                  <a:pt x="417935" y="105519"/>
                </a:cubicBezTo>
                <a:cubicBezTo>
                  <a:pt x="414506" y="109710"/>
                  <a:pt x="409173" y="111614"/>
                  <a:pt x="404220" y="111614"/>
                </a:cubicBezTo>
                <a:cubicBezTo>
                  <a:pt x="399649" y="111614"/>
                  <a:pt x="395077" y="109710"/>
                  <a:pt x="391267" y="106281"/>
                </a:cubicBezTo>
                <a:cubicBezTo>
                  <a:pt x="360790" y="77330"/>
                  <a:pt x="323075" y="56379"/>
                  <a:pt x="282693" y="46093"/>
                </a:cubicBezTo>
                <a:cubicBezTo>
                  <a:pt x="262502" y="40760"/>
                  <a:pt x="241549" y="38094"/>
                  <a:pt x="220596" y="38094"/>
                </a:cubicBezTo>
                <a:cubicBezTo>
                  <a:pt x="157356" y="38094"/>
                  <a:pt x="97545" y="61712"/>
                  <a:pt x="51068" y="104377"/>
                </a:cubicBezTo>
                <a:cubicBezTo>
                  <a:pt x="47258" y="107805"/>
                  <a:pt x="42686" y="109329"/>
                  <a:pt x="38115" y="109329"/>
                </a:cubicBezTo>
                <a:cubicBezTo>
                  <a:pt x="33162" y="109329"/>
                  <a:pt x="28210" y="107424"/>
                  <a:pt x="24019" y="103234"/>
                </a:cubicBezTo>
                <a:cubicBezTo>
                  <a:pt x="17162" y="95234"/>
                  <a:pt x="17543" y="83425"/>
                  <a:pt x="25162" y="76187"/>
                </a:cubicBezTo>
                <a:cubicBezTo>
                  <a:pt x="78497" y="27046"/>
                  <a:pt x="147832" y="0"/>
                  <a:pt x="220215" y="0"/>
                </a:cubicBezTo>
                <a:close/>
              </a:path>
            </a:pathLst>
          </a:custGeom>
          <a:gradFill>
            <a:gsLst>
              <a:gs pos="0">
                <a:schemeClr val="bg2"/>
              </a:gs>
              <a:gs pos="100000">
                <a:schemeClr val="accent2">
                  <a:lumMod val="20000"/>
                  <a:lumOff val="80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9" name="文本框 48"/>
          <p:cNvSpPr txBox="1"/>
          <p:nvPr/>
        </p:nvSpPr>
        <p:spPr>
          <a:xfrm>
            <a:off x="8163487" y="4899038"/>
            <a:ext cx="1322798" cy="368300"/>
          </a:xfrm>
          <a:prstGeom prst="rect">
            <a:avLst/>
          </a:prstGeom>
          <a:noFill/>
        </p:spPr>
        <p:txBody>
          <a:bodyPr wrap="square" rtlCol="0">
            <a:spAutoFit/>
          </a:bodyPr>
          <a:lstStyle/>
          <a:p>
            <a:r>
              <a:rPr lang="zh-CN" altLang="en-US" dirty="0">
                <a:gradFill>
                  <a:gsLst>
                    <a:gs pos="100000">
                      <a:schemeClr val="accent1"/>
                    </a:gs>
                    <a:gs pos="0">
                      <a:schemeClr val="accent2"/>
                    </a:gs>
                  </a:gsLst>
                  <a:lin ang="5400000" scaled="0"/>
                </a:gradFill>
                <a:latin typeface="+mj-ea"/>
                <a:ea typeface="+mj-ea"/>
              </a:rPr>
              <a:t>電腦知識</a:t>
            </a:r>
            <a:endParaRPr lang="zh-CN" altLang="en-US" dirty="0">
              <a:gradFill>
                <a:gsLst>
                  <a:gs pos="100000">
                    <a:schemeClr val="accent1"/>
                  </a:gs>
                  <a:gs pos="0">
                    <a:schemeClr val="accent2"/>
                  </a:gs>
                </a:gsLst>
                <a:lin ang="5400000" scaled="0"/>
              </a:gradFill>
              <a:latin typeface="+mj-ea"/>
              <a:ea typeface="+mj-ea"/>
            </a:endParaRPr>
          </a:p>
        </p:txBody>
      </p:sp>
      <p:sp>
        <p:nvSpPr>
          <p:cNvPr id="50" name="文本框 49"/>
          <p:cNvSpPr txBox="1"/>
          <p:nvPr/>
        </p:nvSpPr>
        <p:spPr>
          <a:xfrm>
            <a:off x="6903844" y="4875186"/>
            <a:ext cx="867545" cy="645160"/>
          </a:xfrm>
          <a:prstGeom prst="rect">
            <a:avLst/>
          </a:prstGeom>
          <a:noFill/>
        </p:spPr>
        <p:txBody>
          <a:bodyPr wrap="square" rtlCol="0">
            <a:spAutoFit/>
          </a:bodyPr>
          <a:lstStyle/>
          <a:p>
            <a:r>
              <a:rPr lang="zh-CN" altLang="en-US" dirty="0">
                <a:gradFill>
                  <a:gsLst>
                    <a:gs pos="100000">
                      <a:schemeClr val="accent1"/>
                    </a:gs>
                    <a:gs pos="0">
                      <a:schemeClr val="accent2"/>
                    </a:gs>
                  </a:gsLst>
                  <a:lin ang="5400000" scaled="0"/>
                </a:gradFill>
                <a:latin typeface="+mj-ea"/>
                <a:ea typeface="+mj-ea"/>
              </a:rPr>
              <a:t>心理學</a:t>
            </a:r>
            <a:endParaRPr lang="zh-CN" altLang="en-US" dirty="0">
              <a:gradFill>
                <a:gsLst>
                  <a:gs pos="100000">
                    <a:schemeClr val="accent1"/>
                  </a:gs>
                  <a:gs pos="0">
                    <a:schemeClr val="accent2"/>
                  </a:gs>
                </a:gsLst>
                <a:lin ang="5400000" scaled="0"/>
              </a:gradFill>
              <a:latin typeface="+mj-ea"/>
              <a:ea typeface="+mj-ea"/>
            </a:endParaRPr>
          </a:p>
        </p:txBody>
      </p:sp>
      <p:sp>
        <p:nvSpPr>
          <p:cNvPr id="51" name="文本框 50"/>
          <p:cNvSpPr txBox="1"/>
          <p:nvPr/>
        </p:nvSpPr>
        <p:spPr>
          <a:xfrm>
            <a:off x="10022666" y="4875186"/>
            <a:ext cx="639919" cy="645160"/>
          </a:xfrm>
          <a:prstGeom prst="rect">
            <a:avLst/>
          </a:prstGeom>
          <a:noFill/>
        </p:spPr>
        <p:txBody>
          <a:bodyPr wrap="square" rtlCol="0">
            <a:spAutoFit/>
          </a:bodyPr>
          <a:lstStyle/>
          <a:p>
            <a:r>
              <a:rPr lang="zh-CN" altLang="en-US" dirty="0">
                <a:gradFill>
                  <a:gsLst>
                    <a:gs pos="100000">
                      <a:schemeClr val="accent1"/>
                    </a:gs>
                    <a:gs pos="0">
                      <a:schemeClr val="accent2"/>
                    </a:gs>
                  </a:gsLst>
                  <a:lin ang="5400000" scaled="0"/>
                </a:gradFill>
                <a:latin typeface="+mj-ea"/>
                <a:ea typeface="+mj-ea"/>
              </a:rPr>
              <a:t>哲學</a:t>
            </a:r>
            <a:endParaRPr lang="zh-CN" altLang="en-US" dirty="0">
              <a:gradFill>
                <a:gsLst>
                  <a:gs pos="100000">
                    <a:schemeClr val="accent1"/>
                  </a:gs>
                  <a:gs pos="0">
                    <a:schemeClr val="accent2"/>
                  </a:gs>
                </a:gsLst>
                <a:lin ang="5400000" scaled="0"/>
              </a:gradFill>
              <a:latin typeface="+mj-ea"/>
              <a:ea typeface="+mj-ea"/>
            </a:endParaRPr>
          </a:p>
        </p:txBody>
      </p:sp>
      <p:sp>
        <p:nvSpPr>
          <p:cNvPr id="158" name="cardiogram_139430"/>
          <p:cNvSpPr/>
          <p:nvPr/>
        </p:nvSpPr>
        <p:spPr>
          <a:xfrm>
            <a:off x="7191771" y="4392260"/>
            <a:ext cx="326030" cy="300047"/>
          </a:xfrm>
          <a:custGeom>
            <a:avLst/>
            <a:gdLst>
              <a:gd name="T0" fmla="*/ 713 w 717"/>
              <a:gd name="T1" fmla="*/ 197 h 661"/>
              <a:gd name="T2" fmla="*/ 521 w 717"/>
              <a:gd name="T3" fmla="*/ 0 h 661"/>
              <a:gd name="T4" fmla="*/ 365 w 717"/>
              <a:gd name="T5" fmla="*/ 82 h 661"/>
              <a:gd name="T6" fmla="*/ 357 w 717"/>
              <a:gd name="T7" fmla="*/ 87 h 661"/>
              <a:gd name="T8" fmla="*/ 348 w 717"/>
              <a:gd name="T9" fmla="*/ 82 h 661"/>
              <a:gd name="T10" fmla="*/ 196 w 717"/>
              <a:gd name="T11" fmla="*/ 0 h 661"/>
              <a:gd name="T12" fmla="*/ 4 w 717"/>
              <a:gd name="T13" fmla="*/ 197 h 661"/>
              <a:gd name="T14" fmla="*/ 10 w 717"/>
              <a:gd name="T15" fmla="*/ 272 h 661"/>
              <a:gd name="T16" fmla="*/ 109 w 717"/>
              <a:gd name="T17" fmla="*/ 436 h 661"/>
              <a:gd name="T18" fmla="*/ 356 w 717"/>
              <a:gd name="T19" fmla="*/ 661 h 661"/>
              <a:gd name="T20" fmla="*/ 609 w 717"/>
              <a:gd name="T21" fmla="*/ 436 h 661"/>
              <a:gd name="T22" fmla="*/ 644 w 717"/>
              <a:gd name="T23" fmla="*/ 399 h 661"/>
              <a:gd name="T24" fmla="*/ 644 w 717"/>
              <a:gd name="T25" fmla="*/ 399 h 661"/>
              <a:gd name="T26" fmla="*/ 707 w 717"/>
              <a:gd name="T27" fmla="*/ 272 h 661"/>
              <a:gd name="T28" fmla="*/ 713 w 717"/>
              <a:gd name="T29" fmla="*/ 197 h 661"/>
              <a:gd name="T30" fmla="*/ 357 w 717"/>
              <a:gd name="T31" fmla="*/ 625 h 661"/>
              <a:gd name="T32" fmla="*/ 127 w 717"/>
              <a:gd name="T33" fmla="*/ 417 h 661"/>
              <a:gd name="T34" fmla="*/ 113 w 717"/>
              <a:gd name="T35" fmla="*/ 403 h 661"/>
              <a:gd name="T36" fmla="*/ 154 w 717"/>
              <a:gd name="T37" fmla="*/ 403 h 661"/>
              <a:gd name="T38" fmla="*/ 166 w 717"/>
              <a:gd name="T39" fmla="*/ 395 h 661"/>
              <a:gd name="T40" fmla="*/ 220 w 717"/>
              <a:gd name="T41" fmla="*/ 277 h 661"/>
              <a:gd name="T42" fmla="*/ 289 w 717"/>
              <a:gd name="T43" fmla="*/ 448 h 661"/>
              <a:gd name="T44" fmla="*/ 300 w 717"/>
              <a:gd name="T45" fmla="*/ 457 h 661"/>
              <a:gd name="T46" fmla="*/ 301 w 717"/>
              <a:gd name="T47" fmla="*/ 457 h 661"/>
              <a:gd name="T48" fmla="*/ 313 w 717"/>
              <a:gd name="T49" fmla="*/ 450 h 661"/>
              <a:gd name="T50" fmla="*/ 368 w 717"/>
              <a:gd name="T51" fmla="*/ 350 h 661"/>
              <a:gd name="T52" fmla="*/ 396 w 717"/>
              <a:gd name="T53" fmla="*/ 397 h 661"/>
              <a:gd name="T54" fmla="*/ 410 w 717"/>
              <a:gd name="T55" fmla="*/ 404 h 661"/>
              <a:gd name="T56" fmla="*/ 421 w 717"/>
              <a:gd name="T57" fmla="*/ 393 h 661"/>
              <a:gd name="T58" fmla="*/ 459 w 717"/>
              <a:gd name="T59" fmla="*/ 210 h 661"/>
              <a:gd name="T60" fmla="*/ 488 w 717"/>
              <a:gd name="T61" fmla="*/ 392 h 661"/>
              <a:gd name="T62" fmla="*/ 501 w 717"/>
              <a:gd name="T63" fmla="*/ 403 h 661"/>
              <a:gd name="T64" fmla="*/ 604 w 717"/>
              <a:gd name="T65" fmla="*/ 403 h 661"/>
              <a:gd name="T66" fmla="*/ 591 w 717"/>
              <a:gd name="T67" fmla="*/ 417 h 661"/>
              <a:gd name="T68" fmla="*/ 357 w 717"/>
              <a:gd name="T69" fmla="*/ 625 h 661"/>
              <a:gd name="T70" fmla="*/ 681 w 717"/>
              <a:gd name="T71" fmla="*/ 266 h 661"/>
              <a:gd name="T72" fmla="*/ 628 w 717"/>
              <a:gd name="T73" fmla="*/ 377 h 661"/>
              <a:gd name="T74" fmla="*/ 512 w 717"/>
              <a:gd name="T75" fmla="*/ 377 h 661"/>
              <a:gd name="T76" fmla="*/ 474 w 717"/>
              <a:gd name="T77" fmla="*/ 135 h 661"/>
              <a:gd name="T78" fmla="*/ 461 w 717"/>
              <a:gd name="T79" fmla="*/ 123 h 661"/>
              <a:gd name="T80" fmla="*/ 448 w 717"/>
              <a:gd name="T81" fmla="*/ 134 h 661"/>
              <a:gd name="T82" fmla="*/ 402 w 717"/>
              <a:gd name="T83" fmla="*/ 354 h 661"/>
              <a:gd name="T84" fmla="*/ 379 w 717"/>
              <a:gd name="T85" fmla="*/ 316 h 661"/>
              <a:gd name="T86" fmla="*/ 367 w 717"/>
              <a:gd name="T87" fmla="*/ 310 h 661"/>
              <a:gd name="T88" fmla="*/ 356 w 717"/>
              <a:gd name="T89" fmla="*/ 317 h 661"/>
              <a:gd name="T90" fmla="*/ 303 w 717"/>
              <a:gd name="T91" fmla="*/ 412 h 661"/>
              <a:gd name="T92" fmla="*/ 233 w 717"/>
              <a:gd name="T93" fmla="*/ 238 h 661"/>
              <a:gd name="T94" fmla="*/ 221 w 717"/>
              <a:gd name="T95" fmla="*/ 230 h 661"/>
              <a:gd name="T96" fmla="*/ 209 w 717"/>
              <a:gd name="T97" fmla="*/ 238 h 661"/>
              <a:gd name="T98" fmla="*/ 146 w 717"/>
              <a:gd name="T99" fmla="*/ 377 h 661"/>
              <a:gd name="T100" fmla="*/ 90 w 717"/>
              <a:gd name="T101" fmla="*/ 377 h 661"/>
              <a:gd name="T102" fmla="*/ 36 w 717"/>
              <a:gd name="T103" fmla="*/ 266 h 661"/>
              <a:gd name="T104" fmla="*/ 30 w 717"/>
              <a:gd name="T105" fmla="*/ 201 h 661"/>
              <a:gd name="T106" fmla="*/ 31 w 717"/>
              <a:gd name="T107" fmla="*/ 200 h 661"/>
              <a:gd name="T108" fmla="*/ 196 w 717"/>
              <a:gd name="T109" fmla="*/ 27 h 661"/>
              <a:gd name="T110" fmla="*/ 326 w 717"/>
              <a:gd name="T111" fmla="*/ 97 h 661"/>
              <a:gd name="T112" fmla="*/ 357 w 717"/>
              <a:gd name="T113" fmla="*/ 113 h 661"/>
              <a:gd name="T114" fmla="*/ 387 w 717"/>
              <a:gd name="T115" fmla="*/ 97 h 661"/>
              <a:gd name="T116" fmla="*/ 521 w 717"/>
              <a:gd name="T117" fmla="*/ 27 h 661"/>
              <a:gd name="T118" fmla="*/ 687 w 717"/>
              <a:gd name="T119" fmla="*/ 201 h 661"/>
              <a:gd name="T120" fmla="*/ 681 w 717"/>
              <a:gd name="T121" fmla="*/ 26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17" h="661">
                <a:moveTo>
                  <a:pt x="713" y="197"/>
                </a:moveTo>
                <a:cubicBezTo>
                  <a:pt x="703" y="83"/>
                  <a:pt x="622" y="0"/>
                  <a:pt x="521" y="0"/>
                </a:cubicBezTo>
                <a:cubicBezTo>
                  <a:pt x="459" y="0"/>
                  <a:pt x="401" y="31"/>
                  <a:pt x="365" y="82"/>
                </a:cubicBezTo>
                <a:cubicBezTo>
                  <a:pt x="362" y="86"/>
                  <a:pt x="359" y="87"/>
                  <a:pt x="357" y="87"/>
                </a:cubicBezTo>
                <a:cubicBezTo>
                  <a:pt x="355" y="87"/>
                  <a:pt x="351" y="86"/>
                  <a:pt x="348" y="82"/>
                </a:cubicBezTo>
                <a:cubicBezTo>
                  <a:pt x="313" y="30"/>
                  <a:pt x="257" y="0"/>
                  <a:pt x="196" y="0"/>
                </a:cubicBezTo>
                <a:cubicBezTo>
                  <a:pt x="95" y="0"/>
                  <a:pt x="15" y="83"/>
                  <a:pt x="4" y="197"/>
                </a:cubicBezTo>
                <a:cubicBezTo>
                  <a:pt x="3" y="202"/>
                  <a:pt x="0" y="229"/>
                  <a:pt x="10" y="272"/>
                </a:cubicBezTo>
                <a:cubicBezTo>
                  <a:pt x="25" y="335"/>
                  <a:pt x="59" y="391"/>
                  <a:pt x="109" y="436"/>
                </a:cubicBezTo>
                <a:lnTo>
                  <a:pt x="356" y="661"/>
                </a:lnTo>
                <a:lnTo>
                  <a:pt x="609" y="436"/>
                </a:lnTo>
                <a:cubicBezTo>
                  <a:pt x="621" y="425"/>
                  <a:pt x="633" y="412"/>
                  <a:pt x="644" y="399"/>
                </a:cubicBezTo>
                <a:cubicBezTo>
                  <a:pt x="644" y="399"/>
                  <a:pt x="644" y="399"/>
                  <a:pt x="644" y="399"/>
                </a:cubicBezTo>
                <a:cubicBezTo>
                  <a:pt x="675" y="361"/>
                  <a:pt x="696" y="318"/>
                  <a:pt x="707" y="272"/>
                </a:cubicBezTo>
                <a:cubicBezTo>
                  <a:pt x="717" y="229"/>
                  <a:pt x="714" y="202"/>
                  <a:pt x="713" y="197"/>
                </a:cubicBezTo>
                <a:close/>
                <a:moveTo>
                  <a:pt x="357" y="625"/>
                </a:moveTo>
                <a:lnTo>
                  <a:pt x="127" y="417"/>
                </a:lnTo>
                <a:cubicBezTo>
                  <a:pt x="122" y="412"/>
                  <a:pt x="117" y="408"/>
                  <a:pt x="113" y="403"/>
                </a:cubicBezTo>
                <a:lnTo>
                  <a:pt x="154" y="403"/>
                </a:lnTo>
                <a:cubicBezTo>
                  <a:pt x="160" y="403"/>
                  <a:pt x="164" y="400"/>
                  <a:pt x="166" y="395"/>
                </a:cubicBezTo>
                <a:lnTo>
                  <a:pt x="220" y="277"/>
                </a:lnTo>
                <a:lnTo>
                  <a:pt x="289" y="448"/>
                </a:lnTo>
                <a:cubicBezTo>
                  <a:pt x="290" y="453"/>
                  <a:pt x="295" y="456"/>
                  <a:pt x="300" y="457"/>
                </a:cubicBezTo>
                <a:cubicBezTo>
                  <a:pt x="300" y="457"/>
                  <a:pt x="301" y="457"/>
                  <a:pt x="301" y="457"/>
                </a:cubicBezTo>
                <a:cubicBezTo>
                  <a:pt x="306" y="457"/>
                  <a:pt x="310" y="454"/>
                  <a:pt x="313" y="450"/>
                </a:cubicBezTo>
                <a:lnTo>
                  <a:pt x="368" y="350"/>
                </a:lnTo>
                <a:lnTo>
                  <a:pt x="396" y="397"/>
                </a:lnTo>
                <a:cubicBezTo>
                  <a:pt x="399" y="402"/>
                  <a:pt x="404" y="405"/>
                  <a:pt x="410" y="404"/>
                </a:cubicBezTo>
                <a:cubicBezTo>
                  <a:pt x="415" y="403"/>
                  <a:pt x="419" y="399"/>
                  <a:pt x="421" y="393"/>
                </a:cubicBezTo>
                <a:lnTo>
                  <a:pt x="459" y="210"/>
                </a:lnTo>
                <a:lnTo>
                  <a:pt x="488" y="392"/>
                </a:lnTo>
                <a:cubicBezTo>
                  <a:pt x="489" y="398"/>
                  <a:pt x="494" y="403"/>
                  <a:pt x="501" y="403"/>
                </a:cubicBezTo>
                <a:lnTo>
                  <a:pt x="604" y="403"/>
                </a:lnTo>
                <a:cubicBezTo>
                  <a:pt x="600" y="408"/>
                  <a:pt x="595" y="412"/>
                  <a:pt x="591" y="417"/>
                </a:cubicBezTo>
                <a:lnTo>
                  <a:pt x="357" y="625"/>
                </a:lnTo>
                <a:close/>
                <a:moveTo>
                  <a:pt x="681" y="266"/>
                </a:moveTo>
                <a:cubicBezTo>
                  <a:pt x="672" y="306"/>
                  <a:pt x="653" y="343"/>
                  <a:pt x="628" y="377"/>
                </a:cubicBezTo>
                <a:lnTo>
                  <a:pt x="512" y="377"/>
                </a:lnTo>
                <a:lnTo>
                  <a:pt x="474" y="135"/>
                </a:lnTo>
                <a:cubicBezTo>
                  <a:pt x="473" y="128"/>
                  <a:pt x="468" y="123"/>
                  <a:pt x="461" y="123"/>
                </a:cubicBezTo>
                <a:cubicBezTo>
                  <a:pt x="454" y="123"/>
                  <a:pt x="449" y="128"/>
                  <a:pt x="448" y="134"/>
                </a:cubicBezTo>
                <a:lnTo>
                  <a:pt x="402" y="354"/>
                </a:lnTo>
                <a:lnTo>
                  <a:pt x="379" y="316"/>
                </a:lnTo>
                <a:cubicBezTo>
                  <a:pt x="377" y="312"/>
                  <a:pt x="373" y="310"/>
                  <a:pt x="367" y="310"/>
                </a:cubicBezTo>
                <a:cubicBezTo>
                  <a:pt x="363" y="310"/>
                  <a:pt x="358" y="313"/>
                  <a:pt x="356" y="317"/>
                </a:cubicBezTo>
                <a:lnTo>
                  <a:pt x="303" y="412"/>
                </a:lnTo>
                <a:lnTo>
                  <a:pt x="233" y="238"/>
                </a:lnTo>
                <a:cubicBezTo>
                  <a:pt x="231" y="233"/>
                  <a:pt x="227" y="230"/>
                  <a:pt x="221" y="230"/>
                </a:cubicBezTo>
                <a:cubicBezTo>
                  <a:pt x="216" y="230"/>
                  <a:pt x="211" y="233"/>
                  <a:pt x="209" y="238"/>
                </a:cubicBezTo>
                <a:lnTo>
                  <a:pt x="146" y="377"/>
                </a:lnTo>
                <a:lnTo>
                  <a:pt x="90" y="377"/>
                </a:lnTo>
                <a:cubicBezTo>
                  <a:pt x="64" y="343"/>
                  <a:pt x="46" y="306"/>
                  <a:pt x="36" y="266"/>
                </a:cubicBezTo>
                <a:cubicBezTo>
                  <a:pt x="26" y="225"/>
                  <a:pt x="30" y="202"/>
                  <a:pt x="30" y="201"/>
                </a:cubicBezTo>
                <a:lnTo>
                  <a:pt x="31" y="200"/>
                </a:lnTo>
                <a:cubicBezTo>
                  <a:pt x="40" y="100"/>
                  <a:pt x="109" y="27"/>
                  <a:pt x="196" y="27"/>
                </a:cubicBezTo>
                <a:cubicBezTo>
                  <a:pt x="248" y="27"/>
                  <a:pt x="296" y="52"/>
                  <a:pt x="326" y="97"/>
                </a:cubicBezTo>
                <a:cubicBezTo>
                  <a:pt x="333" y="107"/>
                  <a:pt x="344" y="113"/>
                  <a:pt x="357" y="113"/>
                </a:cubicBezTo>
                <a:cubicBezTo>
                  <a:pt x="368" y="113"/>
                  <a:pt x="380" y="108"/>
                  <a:pt x="387" y="97"/>
                </a:cubicBezTo>
                <a:cubicBezTo>
                  <a:pt x="418" y="53"/>
                  <a:pt x="468" y="27"/>
                  <a:pt x="521" y="27"/>
                </a:cubicBezTo>
                <a:cubicBezTo>
                  <a:pt x="608" y="27"/>
                  <a:pt x="678" y="100"/>
                  <a:pt x="687" y="201"/>
                </a:cubicBezTo>
                <a:cubicBezTo>
                  <a:pt x="687" y="202"/>
                  <a:pt x="691" y="225"/>
                  <a:pt x="681" y="266"/>
                </a:cubicBezTo>
                <a:close/>
              </a:path>
            </a:pathLst>
          </a:custGeom>
          <a:solidFill>
            <a:schemeClr val="accent1"/>
          </a:solidFill>
          <a:ln>
            <a:gradFill>
              <a:gsLst>
                <a:gs pos="0">
                  <a:schemeClr val="accent1">
                    <a:lumMod val="5000"/>
                    <a:lumOff val="95000"/>
                  </a:schemeClr>
                </a:gs>
                <a:gs pos="100000">
                  <a:schemeClr val="accent2">
                    <a:lumMod val="20000"/>
                    <a:lumOff val="8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iconfont-11841-5650476"/>
          <p:cNvSpPr/>
          <p:nvPr/>
        </p:nvSpPr>
        <p:spPr>
          <a:xfrm>
            <a:off x="8698203" y="4426216"/>
            <a:ext cx="306111" cy="240297"/>
          </a:xfrm>
          <a:custGeom>
            <a:avLst/>
            <a:gdLst>
              <a:gd name="connsiteX0" fmla="*/ 163801 w 511166"/>
              <a:gd name="connsiteY0" fmla="*/ 366942 h 401265"/>
              <a:gd name="connsiteX1" fmla="*/ 347894 w 511166"/>
              <a:gd name="connsiteY1" fmla="*/ 366942 h 401265"/>
              <a:gd name="connsiteX2" fmla="*/ 347894 w 511166"/>
              <a:gd name="connsiteY2" fmla="*/ 401265 h 401265"/>
              <a:gd name="connsiteX3" fmla="*/ 163801 w 511166"/>
              <a:gd name="connsiteY3" fmla="*/ 401265 h 401265"/>
              <a:gd name="connsiteX4" fmla="*/ 202515 w 511166"/>
              <a:gd name="connsiteY4" fmla="*/ 200608 h 401265"/>
              <a:gd name="connsiteX5" fmla="*/ 453940 w 511166"/>
              <a:gd name="connsiteY5" fmla="*/ 200608 h 401265"/>
              <a:gd name="connsiteX6" fmla="*/ 453940 w 511166"/>
              <a:gd name="connsiteY6" fmla="*/ 225375 h 401265"/>
              <a:gd name="connsiteX7" fmla="*/ 202515 w 511166"/>
              <a:gd name="connsiteY7" fmla="*/ 225375 h 401265"/>
              <a:gd name="connsiteX8" fmla="*/ 133325 w 511166"/>
              <a:gd name="connsiteY8" fmla="*/ 198036 h 401265"/>
              <a:gd name="connsiteX9" fmla="*/ 180277 w 511166"/>
              <a:gd name="connsiteY9" fmla="*/ 198036 h 401265"/>
              <a:gd name="connsiteX10" fmla="*/ 180277 w 511166"/>
              <a:gd name="connsiteY10" fmla="*/ 224708 h 401265"/>
              <a:gd name="connsiteX11" fmla="*/ 133325 w 511166"/>
              <a:gd name="connsiteY11" fmla="*/ 224708 h 401265"/>
              <a:gd name="connsiteX12" fmla="*/ 202515 w 511166"/>
              <a:gd name="connsiteY12" fmla="*/ 150408 h 401265"/>
              <a:gd name="connsiteX13" fmla="*/ 453940 w 511166"/>
              <a:gd name="connsiteY13" fmla="*/ 150408 h 401265"/>
              <a:gd name="connsiteX14" fmla="*/ 453940 w 511166"/>
              <a:gd name="connsiteY14" fmla="*/ 175175 h 401265"/>
              <a:gd name="connsiteX15" fmla="*/ 202515 w 511166"/>
              <a:gd name="connsiteY15" fmla="*/ 175175 h 401265"/>
              <a:gd name="connsiteX16" fmla="*/ 133325 w 511166"/>
              <a:gd name="connsiteY16" fmla="*/ 148503 h 401265"/>
              <a:gd name="connsiteX17" fmla="*/ 180277 w 511166"/>
              <a:gd name="connsiteY17" fmla="*/ 148503 h 401265"/>
              <a:gd name="connsiteX18" fmla="*/ 180277 w 511166"/>
              <a:gd name="connsiteY18" fmla="*/ 175175 h 401265"/>
              <a:gd name="connsiteX19" fmla="*/ 133325 w 511166"/>
              <a:gd name="connsiteY19" fmla="*/ 175175 h 401265"/>
              <a:gd name="connsiteX20" fmla="*/ 54578 w 511166"/>
              <a:gd name="connsiteY20" fmla="*/ 29233 h 401265"/>
              <a:gd name="connsiteX21" fmla="*/ 29194 w 511166"/>
              <a:gd name="connsiteY21" fmla="*/ 54610 h 401265"/>
              <a:gd name="connsiteX22" fmla="*/ 29194 w 511166"/>
              <a:gd name="connsiteY22" fmla="*/ 312332 h 401265"/>
              <a:gd name="connsiteX23" fmla="*/ 54578 w 511166"/>
              <a:gd name="connsiteY23" fmla="*/ 337756 h 401265"/>
              <a:gd name="connsiteX24" fmla="*/ 456529 w 511166"/>
              <a:gd name="connsiteY24" fmla="*/ 337756 h 401265"/>
              <a:gd name="connsiteX25" fmla="*/ 481961 w 511166"/>
              <a:gd name="connsiteY25" fmla="*/ 312332 h 401265"/>
              <a:gd name="connsiteX26" fmla="*/ 481961 w 511166"/>
              <a:gd name="connsiteY26" fmla="*/ 54610 h 401265"/>
              <a:gd name="connsiteX27" fmla="*/ 456529 w 511166"/>
              <a:gd name="connsiteY27" fmla="*/ 29233 h 401265"/>
              <a:gd name="connsiteX28" fmla="*/ 54578 w 511166"/>
              <a:gd name="connsiteY28" fmla="*/ 0 h 401265"/>
              <a:gd name="connsiteX29" fmla="*/ 456529 w 511166"/>
              <a:gd name="connsiteY29" fmla="*/ 0 h 401265"/>
              <a:gd name="connsiteX30" fmla="*/ 511155 w 511166"/>
              <a:gd name="connsiteY30" fmla="*/ 54610 h 401265"/>
              <a:gd name="connsiteX31" fmla="*/ 511155 w 511166"/>
              <a:gd name="connsiteY31" fmla="*/ 312332 h 401265"/>
              <a:gd name="connsiteX32" fmla="*/ 457196 w 511166"/>
              <a:gd name="connsiteY32" fmla="*/ 366942 h 401265"/>
              <a:gd name="connsiteX33" fmla="*/ 347894 w 511166"/>
              <a:gd name="connsiteY33" fmla="*/ 366942 h 401265"/>
              <a:gd name="connsiteX34" fmla="*/ 347894 w 511166"/>
              <a:gd name="connsiteY34" fmla="*/ 361258 h 401265"/>
              <a:gd name="connsiteX35" fmla="*/ 163801 w 511166"/>
              <a:gd name="connsiteY35" fmla="*/ 361258 h 401265"/>
              <a:gd name="connsiteX36" fmla="*/ 163801 w 511166"/>
              <a:gd name="connsiteY36" fmla="*/ 366942 h 401265"/>
              <a:gd name="connsiteX37" fmla="*/ 54578 w 511166"/>
              <a:gd name="connsiteY37" fmla="*/ 366942 h 401265"/>
              <a:gd name="connsiteX38" fmla="*/ 0 w 511166"/>
              <a:gd name="connsiteY38" fmla="*/ 312332 h 401265"/>
              <a:gd name="connsiteX39" fmla="*/ 0 w 511166"/>
              <a:gd name="connsiteY39" fmla="*/ 54610 h 401265"/>
              <a:gd name="connsiteX40" fmla="*/ 54578 w 511166"/>
              <a:gd name="connsiteY40" fmla="*/ 0 h 40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11166" h="401265">
                <a:moveTo>
                  <a:pt x="163801" y="366942"/>
                </a:moveTo>
                <a:lnTo>
                  <a:pt x="347894" y="366942"/>
                </a:lnTo>
                <a:lnTo>
                  <a:pt x="347894" y="401265"/>
                </a:lnTo>
                <a:lnTo>
                  <a:pt x="163801" y="401265"/>
                </a:lnTo>
                <a:close/>
                <a:moveTo>
                  <a:pt x="202515" y="200608"/>
                </a:moveTo>
                <a:lnTo>
                  <a:pt x="453940" y="200608"/>
                </a:lnTo>
                <a:lnTo>
                  <a:pt x="453940" y="225375"/>
                </a:lnTo>
                <a:lnTo>
                  <a:pt x="202515" y="225375"/>
                </a:lnTo>
                <a:close/>
                <a:moveTo>
                  <a:pt x="133325" y="198036"/>
                </a:moveTo>
                <a:lnTo>
                  <a:pt x="180277" y="198036"/>
                </a:lnTo>
                <a:lnTo>
                  <a:pt x="180277" y="224708"/>
                </a:lnTo>
                <a:lnTo>
                  <a:pt x="133325" y="224708"/>
                </a:lnTo>
                <a:close/>
                <a:moveTo>
                  <a:pt x="202515" y="150408"/>
                </a:moveTo>
                <a:lnTo>
                  <a:pt x="453940" y="150408"/>
                </a:lnTo>
                <a:lnTo>
                  <a:pt x="453940" y="175175"/>
                </a:lnTo>
                <a:lnTo>
                  <a:pt x="202515" y="175175"/>
                </a:lnTo>
                <a:close/>
                <a:moveTo>
                  <a:pt x="133325" y="148503"/>
                </a:moveTo>
                <a:lnTo>
                  <a:pt x="180277" y="148503"/>
                </a:lnTo>
                <a:lnTo>
                  <a:pt x="180277" y="175175"/>
                </a:lnTo>
                <a:lnTo>
                  <a:pt x="133325" y="175175"/>
                </a:lnTo>
                <a:close/>
                <a:moveTo>
                  <a:pt x="54578" y="29233"/>
                </a:moveTo>
                <a:cubicBezTo>
                  <a:pt x="40624" y="29233"/>
                  <a:pt x="29194" y="40660"/>
                  <a:pt x="29194" y="54610"/>
                </a:cubicBezTo>
                <a:lnTo>
                  <a:pt x="29194" y="312332"/>
                </a:lnTo>
                <a:cubicBezTo>
                  <a:pt x="29194" y="326329"/>
                  <a:pt x="40624" y="337756"/>
                  <a:pt x="54578" y="337756"/>
                </a:cubicBezTo>
                <a:lnTo>
                  <a:pt x="456529" y="337756"/>
                </a:lnTo>
                <a:cubicBezTo>
                  <a:pt x="470531" y="337756"/>
                  <a:pt x="481961" y="326329"/>
                  <a:pt x="481961" y="312332"/>
                </a:cubicBezTo>
                <a:lnTo>
                  <a:pt x="481961" y="54610"/>
                </a:lnTo>
                <a:cubicBezTo>
                  <a:pt x="481961" y="40660"/>
                  <a:pt x="470531" y="29233"/>
                  <a:pt x="456529" y="29233"/>
                </a:cubicBezTo>
                <a:close/>
                <a:moveTo>
                  <a:pt x="54578" y="0"/>
                </a:moveTo>
                <a:lnTo>
                  <a:pt x="456529" y="0"/>
                </a:lnTo>
                <a:cubicBezTo>
                  <a:pt x="487009" y="0"/>
                  <a:pt x="511155" y="24758"/>
                  <a:pt x="511155" y="54610"/>
                </a:cubicBezTo>
                <a:lnTo>
                  <a:pt x="511155" y="312332"/>
                </a:lnTo>
                <a:cubicBezTo>
                  <a:pt x="511774" y="342184"/>
                  <a:pt x="487009" y="366942"/>
                  <a:pt x="457196" y="366942"/>
                </a:cubicBezTo>
                <a:lnTo>
                  <a:pt x="347894" y="366942"/>
                </a:lnTo>
                <a:lnTo>
                  <a:pt x="347894" y="361258"/>
                </a:lnTo>
                <a:lnTo>
                  <a:pt x="163801" y="361258"/>
                </a:lnTo>
                <a:lnTo>
                  <a:pt x="163801" y="366942"/>
                </a:lnTo>
                <a:lnTo>
                  <a:pt x="54578" y="366942"/>
                </a:lnTo>
                <a:cubicBezTo>
                  <a:pt x="24098" y="366942"/>
                  <a:pt x="0" y="342184"/>
                  <a:pt x="0" y="312332"/>
                </a:cubicBezTo>
                <a:lnTo>
                  <a:pt x="0" y="54610"/>
                </a:lnTo>
                <a:cubicBezTo>
                  <a:pt x="0" y="24139"/>
                  <a:pt x="24765" y="0"/>
                  <a:pt x="54578" y="0"/>
                </a:cubicBezTo>
                <a:close/>
              </a:path>
            </a:pathLst>
          </a:custGeom>
          <a:gradFill>
            <a:gsLst>
              <a:gs pos="0">
                <a:schemeClr val="accent1">
                  <a:lumMod val="5000"/>
                  <a:lumOff val="95000"/>
                </a:schemeClr>
              </a:gs>
              <a:gs pos="100000">
                <a:schemeClr val="accent2">
                  <a:lumMod val="20000"/>
                  <a:lumOff val="80000"/>
                </a:schemeClr>
              </a:gs>
            </a:gsLst>
            <a:lin ang="5400000" scaled="1"/>
          </a:gradFill>
          <a:ln>
            <a:gradFill>
              <a:gsLst>
                <a:gs pos="0">
                  <a:schemeClr val="bg1"/>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yin-yang_287185"/>
          <p:cNvSpPr/>
          <p:nvPr/>
        </p:nvSpPr>
        <p:spPr>
          <a:xfrm>
            <a:off x="10178520" y="4375846"/>
            <a:ext cx="301385" cy="300953"/>
          </a:xfrm>
          <a:custGeom>
            <a:avLst/>
            <a:gdLst>
              <a:gd name="connsiteX0" fmla="*/ 304723 w 607592"/>
              <a:gd name="connsiteY0" fmla="*/ 442429 h 606722"/>
              <a:gd name="connsiteX1" fmla="*/ 291994 w 607592"/>
              <a:gd name="connsiteY1" fmla="*/ 455042 h 606722"/>
              <a:gd name="connsiteX2" fmla="*/ 304723 w 607592"/>
              <a:gd name="connsiteY2" fmla="*/ 467656 h 606722"/>
              <a:gd name="connsiteX3" fmla="*/ 317362 w 607592"/>
              <a:gd name="connsiteY3" fmla="*/ 455042 h 606722"/>
              <a:gd name="connsiteX4" fmla="*/ 304723 w 607592"/>
              <a:gd name="connsiteY4" fmla="*/ 442429 h 606722"/>
              <a:gd name="connsiteX5" fmla="*/ 304723 w 607592"/>
              <a:gd name="connsiteY5" fmla="*/ 417113 h 606722"/>
              <a:gd name="connsiteX6" fmla="*/ 342642 w 607592"/>
              <a:gd name="connsiteY6" fmla="*/ 455042 h 606722"/>
              <a:gd name="connsiteX7" fmla="*/ 304723 w 607592"/>
              <a:gd name="connsiteY7" fmla="*/ 492971 h 606722"/>
              <a:gd name="connsiteX8" fmla="*/ 266714 w 607592"/>
              <a:gd name="connsiteY8" fmla="*/ 455042 h 606722"/>
              <a:gd name="connsiteX9" fmla="*/ 304723 w 607592"/>
              <a:gd name="connsiteY9" fmla="*/ 417113 h 606722"/>
              <a:gd name="connsiteX10" fmla="*/ 304723 w 607592"/>
              <a:gd name="connsiteY10" fmla="*/ 139074 h 606722"/>
              <a:gd name="connsiteX11" fmla="*/ 291994 w 607592"/>
              <a:gd name="connsiteY11" fmla="*/ 151690 h 606722"/>
              <a:gd name="connsiteX12" fmla="*/ 304723 w 607592"/>
              <a:gd name="connsiteY12" fmla="*/ 164307 h 606722"/>
              <a:gd name="connsiteX13" fmla="*/ 317362 w 607592"/>
              <a:gd name="connsiteY13" fmla="*/ 151690 h 606722"/>
              <a:gd name="connsiteX14" fmla="*/ 304723 w 607592"/>
              <a:gd name="connsiteY14" fmla="*/ 139074 h 606722"/>
              <a:gd name="connsiteX15" fmla="*/ 304723 w 607592"/>
              <a:gd name="connsiteY15" fmla="*/ 113752 h 606722"/>
              <a:gd name="connsiteX16" fmla="*/ 342642 w 607592"/>
              <a:gd name="connsiteY16" fmla="*/ 151690 h 606722"/>
              <a:gd name="connsiteX17" fmla="*/ 304723 w 607592"/>
              <a:gd name="connsiteY17" fmla="*/ 189539 h 606722"/>
              <a:gd name="connsiteX18" fmla="*/ 266714 w 607592"/>
              <a:gd name="connsiteY18" fmla="*/ 151690 h 606722"/>
              <a:gd name="connsiteX19" fmla="*/ 304723 w 607592"/>
              <a:gd name="connsiteY19" fmla="*/ 113752 h 606722"/>
              <a:gd name="connsiteX20" fmla="*/ 422128 w 607592"/>
              <a:gd name="connsiteY20" fmla="*/ 51545 h 606722"/>
              <a:gd name="connsiteX21" fmla="*/ 461913 w 607592"/>
              <a:gd name="connsiteY21" fmla="*/ 158013 h 606722"/>
              <a:gd name="connsiteX22" fmla="*/ 382432 w 607592"/>
              <a:gd name="connsiteY22" fmla="*/ 293719 h 606722"/>
              <a:gd name="connsiteX23" fmla="*/ 304375 w 607592"/>
              <a:gd name="connsiteY23" fmla="*/ 315936 h 606722"/>
              <a:gd name="connsiteX24" fmla="*/ 236197 w 607592"/>
              <a:gd name="connsiteY24" fmla="*/ 335755 h 606722"/>
              <a:gd name="connsiteX25" fmla="*/ 170956 w 607592"/>
              <a:gd name="connsiteY25" fmla="*/ 448710 h 606722"/>
              <a:gd name="connsiteX26" fmla="*/ 236197 w 607592"/>
              <a:gd name="connsiteY26" fmla="*/ 561665 h 606722"/>
              <a:gd name="connsiteX27" fmla="*/ 304375 w 607592"/>
              <a:gd name="connsiteY27" fmla="*/ 581394 h 606722"/>
              <a:gd name="connsiteX28" fmla="*/ 408599 w 607592"/>
              <a:gd name="connsiteY28" fmla="*/ 561043 h 606722"/>
              <a:gd name="connsiteX29" fmla="*/ 500719 w 607592"/>
              <a:gd name="connsiteY29" fmla="*/ 499988 h 606722"/>
              <a:gd name="connsiteX30" fmla="*/ 561866 w 607592"/>
              <a:gd name="connsiteY30" fmla="*/ 408007 h 606722"/>
              <a:gd name="connsiteX31" fmla="*/ 582248 w 607592"/>
              <a:gd name="connsiteY31" fmla="*/ 303317 h 606722"/>
              <a:gd name="connsiteX32" fmla="*/ 561866 w 607592"/>
              <a:gd name="connsiteY32" fmla="*/ 198716 h 606722"/>
              <a:gd name="connsiteX33" fmla="*/ 500719 w 607592"/>
              <a:gd name="connsiteY33" fmla="*/ 106734 h 606722"/>
              <a:gd name="connsiteX34" fmla="*/ 422128 w 607592"/>
              <a:gd name="connsiteY34" fmla="*/ 51545 h 606722"/>
              <a:gd name="connsiteX35" fmla="*/ 303217 w 607592"/>
              <a:gd name="connsiteY35" fmla="*/ 25328 h 606722"/>
              <a:gd name="connsiteX36" fmla="*/ 198993 w 607592"/>
              <a:gd name="connsiteY36" fmla="*/ 45679 h 606722"/>
              <a:gd name="connsiteX37" fmla="*/ 106873 w 607592"/>
              <a:gd name="connsiteY37" fmla="*/ 106734 h 606722"/>
              <a:gd name="connsiteX38" fmla="*/ 45726 w 607592"/>
              <a:gd name="connsiteY38" fmla="*/ 198716 h 606722"/>
              <a:gd name="connsiteX39" fmla="*/ 25255 w 607592"/>
              <a:gd name="connsiteY39" fmla="*/ 303317 h 606722"/>
              <a:gd name="connsiteX40" fmla="*/ 45726 w 607592"/>
              <a:gd name="connsiteY40" fmla="*/ 408007 h 606722"/>
              <a:gd name="connsiteX41" fmla="*/ 106873 w 607592"/>
              <a:gd name="connsiteY41" fmla="*/ 499988 h 606722"/>
              <a:gd name="connsiteX42" fmla="*/ 185464 w 607592"/>
              <a:gd name="connsiteY42" fmla="*/ 555177 h 606722"/>
              <a:gd name="connsiteX43" fmla="*/ 145590 w 607592"/>
              <a:gd name="connsiteY43" fmla="*/ 448710 h 606722"/>
              <a:gd name="connsiteX44" fmla="*/ 225160 w 607592"/>
              <a:gd name="connsiteY44" fmla="*/ 312915 h 606722"/>
              <a:gd name="connsiteX45" fmla="*/ 303217 w 607592"/>
              <a:gd name="connsiteY45" fmla="*/ 290697 h 606722"/>
              <a:gd name="connsiteX46" fmla="*/ 371395 w 607592"/>
              <a:gd name="connsiteY46" fmla="*/ 270968 h 606722"/>
              <a:gd name="connsiteX47" fmla="*/ 436636 w 607592"/>
              <a:gd name="connsiteY47" fmla="*/ 158013 h 606722"/>
              <a:gd name="connsiteX48" fmla="*/ 370683 w 607592"/>
              <a:gd name="connsiteY48" fmla="*/ 44702 h 606722"/>
              <a:gd name="connsiteX49" fmla="*/ 303217 w 607592"/>
              <a:gd name="connsiteY49" fmla="*/ 25328 h 606722"/>
              <a:gd name="connsiteX50" fmla="*/ 303752 w 607592"/>
              <a:gd name="connsiteY50" fmla="*/ 0 h 606722"/>
              <a:gd name="connsiteX51" fmla="*/ 518609 w 607592"/>
              <a:gd name="connsiteY51" fmla="*/ 88871 h 606722"/>
              <a:gd name="connsiteX52" fmla="*/ 518609 w 607592"/>
              <a:gd name="connsiteY52" fmla="*/ 517851 h 606722"/>
              <a:gd name="connsiteX53" fmla="*/ 303752 w 607592"/>
              <a:gd name="connsiteY53" fmla="*/ 606722 h 606722"/>
              <a:gd name="connsiteX54" fmla="*/ 88983 w 607592"/>
              <a:gd name="connsiteY54" fmla="*/ 517851 h 606722"/>
              <a:gd name="connsiteX55" fmla="*/ 88983 w 607592"/>
              <a:gd name="connsiteY55" fmla="*/ 88871 h 606722"/>
              <a:gd name="connsiteX56" fmla="*/ 303752 w 607592"/>
              <a:gd name="connsiteY56"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607592" h="606722">
                <a:moveTo>
                  <a:pt x="304723" y="442429"/>
                </a:moveTo>
                <a:cubicBezTo>
                  <a:pt x="297690" y="442429"/>
                  <a:pt x="291994" y="448114"/>
                  <a:pt x="291994" y="455042"/>
                </a:cubicBezTo>
                <a:cubicBezTo>
                  <a:pt x="291994" y="462060"/>
                  <a:pt x="297690" y="467656"/>
                  <a:pt x="304723" y="467656"/>
                </a:cubicBezTo>
                <a:cubicBezTo>
                  <a:pt x="311666" y="467656"/>
                  <a:pt x="317362" y="462060"/>
                  <a:pt x="317362" y="455042"/>
                </a:cubicBezTo>
                <a:cubicBezTo>
                  <a:pt x="317362" y="448025"/>
                  <a:pt x="311666" y="442429"/>
                  <a:pt x="304723" y="442429"/>
                </a:cubicBezTo>
                <a:close/>
                <a:moveTo>
                  <a:pt x="304723" y="417113"/>
                </a:moveTo>
                <a:cubicBezTo>
                  <a:pt x="325641" y="417113"/>
                  <a:pt x="342642" y="434168"/>
                  <a:pt x="342642" y="455042"/>
                </a:cubicBezTo>
                <a:cubicBezTo>
                  <a:pt x="342642" y="475917"/>
                  <a:pt x="325641" y="492971"/>
                  <a:pt x="304723" y="492971"/>
                </a:cubicBezTo>
                <a:cubicBezTo>
                  <a:pt x="283715" y="492971"/>
                  <a:pt x="266714" y="475917"/>
                  <a:pt x="266714" y="455042"/>
                </a:cubicBezTo>
                <a:cubicBezTo>
                  <a:pt x="266714" y="434168"/>
                  <a:pt x="283715" y="417113"/>
                  <a:pt x="304723" y="417113"/>
                </a:cubicBezTo>
                <a:close/>
                <a:moveTo>
                  <a:pt x="304723" y="139074"/>
                </a:moveTo>
                <a:cubicBezTo>
                  <a:pt x="297690" y="139074"/>
                  <a:pt x="291994" y="144671"/>
                  <a:pt x="291994" y="151690"/>
                </a:cubicBezTo>
                <a:cubicBezTo>
                  <a:pt x="291994" y="158620"/>
                  <a:pt x="297690" y="164307"/>
                  <a:pt x="304723" y="164307"/>
                </a:cubicBezTo>
                <a:cubicBezTo>
                  <a:pt x="311666" y="164307"/>
                  <a:pt x="317362" y="158620"/>
                  <a:pt x="317362" y="151690"/>
                </a:cubicBezTo>
                <a:cubicBezTo>
                  <a:pt x="317362" y="144671"/>
                  <a:pt x="311666" y="139074"/>
                  <a:pt x="304723" y="139074"/>
                </a:cubicBezTo>
                <a:close/>
                <a:moveTo>
                  <a:pt x="304723" y="113752"/>
                </a:moveTo>
                <a:cubicBezTo>
                  <a:pt x="325641" y="113752"/>
                  <a:pt x="342642" y="130722"/>
                  <a:pt x="342642" y="151690"/>
                </a:cubicBezTo>
                <a:cubicBezTo>
                  <a:pt x="342642" y="172569"/>
                  <a:pt x="325641" y="189539"/>
                  <a:pt x="304723" y="189539"/>
                </a:cubicBezTo>
                <a:cubicBezTo>
                  <a:pt x="283715" y="189539"/>
                  <a:pt x="266714" y="172569"/>
                  <a:pt x="266714" y="151690"/>
                </a:cubicBezTo>
                <a:cubicBezTo>
                  <a:pt x="266714" y="130722"/>
                  <a:pt x="283715" y="113752"/>
                  <a:pt x="304723" y="113752"/>
                </a:cubicBezTo>
                <a:close/>
                <a:moveTo>
                  <a:pt x="422128" y="51545"/>
                </a:moveTo>
                <a:cubicBezTo>
                  <a:pt x="444290" y="74474"/>
                  <a:pt x="461913" y="108333"/>
                  <a:pt x="461913" y="158013"/>
                </a:cubicBezTo>
                <a:cubicBezTo>
                  <a:pt x="461913" y="235775"/>
                  <a:pt x="418746" y="274789"/>
                  <a:pt x="382432" y="293719"/>
                </a:cubicBezTo>
                <a:cubicBezTo>
                  <a:pt x="343982" y="313892"/>
                  <a:pt x="305977" y="315936"/>
                  <a:pt x="304375" y="315936"/>
                </a:cubicBezTo>
                <a:cubicBezTo>
                  <a:pt x="304108" y="316025"/>
                  <a:pt x="269663" y="317981"/>
                  <a:pt x="236197" y="335755"/>
                </a:cubicBezTo>
                <a:cubicBezTo>
                  <a:pt x="192851" y="358683"/>
                  <a:pt x="170956" y="396631"/>
                  <a:pt x="170956" y="448710"/>
                </a:cubicBezTo>
                <a:cubicBezTo>
                  <a:pt x="170956" y="500699"/>
                  <a:pt x="192851" y="538736"/>
                  <a:pt x="236197" y="561665"/>
                </a:cubicBezTo>
                <a:cubicBezTo>
                  <a:pt x="269663" y="579439"/>
                  <a:pt x="304108" y="581394"/>
                  <a:pt x="304375" y="581394"/>
                </a:cubicBezTo>
                <a:cubicBezTo>
                  <a:pt x="340422" y="581305"/>
                  <a:pt x="375400" y="574462"/>
                  <a:pt x="408599" y="561043"/>
                </a:cubicBezTo>
                <a:cubicBezTo>
                  <a:pt x="443133" y="547090"/>
                  <a:pt x="474107" y="526561"/>
                  <a:pt x="500719" y="499988"/>
                </a:cubicBezTo>
                <a:cubicBezTo>
                  <a:pt x="527332" y="473416"/>
                  <a:pt x="547892" y="442489"/>
                  <a:pt x="561866" y="408007"/>
                </a:cubicBezTo>
                <a:cubicBezTo>
                  <a:pt x="575395" y="374680"/>
                  <a:pt x="582248" y="339487"/>
                  <a:pt x="582248" y="303317"/>
                </a:cubicBezTo>
                <a:cubicBezTo>
                  <a:pt x="582248" y="267235"/>
                  <a:pt x="575395" y="232042"/>
                  <a:pt x="561866" y="198716"/>
                </a:cubicBezTo>
                <a:cubicBezTo>
                  <a:pt x="547892" y="164234"/>
                  <a:pt x="527332" y="133307"/>
                  <a:pt x="500719" y="106734"/>
                </a:cubicBezTo>
                <a:cubicBezTo>
                  <a:pt x="477667" y="83716"/>
                  <a:pt x="451233" y="65142"/>
                  <a:pt x="422128" y="51545"/>
                </a:cubicBezTo>
                <a:close/>
                <a:moveTo>
                  <a:pt x="303217" y="25328"/>
                </a:moveTo>
                <a:cubicBezTo>
                  <a:pt x="267170" y="25328"/>
                  <a:pt x="232192" y="32171"/>
                  <a:pt x="198993" y="45679"/>
                </a:cubicBezTo>
                <a:cubicBezTo>
                  <a:pt x="164459" y="59632"/>
                  <a:pt x="133485" y="80161"/>
                  <a:pt x="106873" y="106734"/>
                </a:cubicBezTo>
                <a:cubicBezTo>
                  <a:pt x="80260" y="133307"/>
                  <a:pt x="59700" y="164234"/>
                  <a:pt x="45726" y="198716"/>
                </a:cubicBezTo>
                <a:cubicBezTo>
                  <a:pt x="32197" y="232042"/>
                  <a:pt x="25255" y="267235"/>
                  <a:pt x="25255" y="303317"/>
                </a:cubicBezTo>
                <a:cubicBezTo>
                  <a:pt x="25255" y="339487"/>
                  <a:pt x="32197" y="374680"/>
                  <a:pt x="45726" y="408007"/>
                </a:cubicBezTo>
                <a:cubicBezTo>
                  <a:pt x="59700" y="442489"/>
                  <a:pt x="80260" y="473416"/>
                  <a:pt x="106873" y="499988"/>
                </a:cubicBezTo>
                <a:cubicBezTo>
                  <a:pt x="129925" y="523006"/>
                  <a:pt x="156359" y="541580"/>
                  <a:pt x="185464" y="555177"/>
                </a:cubicBezTo>
                <a:cubicBezTo>
                  <a:pt x="163302" y="532248"/>
                  <a:pt x="145590" y="498389"/>
                  <a:pt x="145590" y="448710"/>
                </a:cubicBezTo>
                <a:cubicBezTo>
                  <a:pt x="145590" y="370859"/>
                  <a:pt x="188846" y="331933"/>
                  <a:pt x="225160" y="312915"/>
                </a:cubicBezTo>
                <a:cubicBezTo>
                  <a:pt x="263521" y="292830"/>
                  <a:pt x="301615" y="290786"/>
                  <a:pt x="303217" y="290697"/>
                </a:cubicBezTo>
                <a:cubicBezTo>
                  <a:pt x="303484" y="290697"/>
                  <a:pt x="337840" y="288742"/>
                  <a:pt x="371395" y="270968"/>
                </a:cubicBezTo>
                <a:cubicBezTo>
                  <a:pt x="414652" y="248039"/>
                  <a:pt x="436636" y="210002"/>
                  <a:pt x="436636" y="158013"/>
                </a:cubicBezTo>
                <a:cubicBezTo>
                  <a:pt x="436636" y="105667"/>
                  <a:pt x="414474" y="67542"/>
                  <a:pt x="370683" y="44702"/>
                </a:cubicBezTo>
                <a:cubicBezTo>
                  <a:pt x="337128" y="27105"/>
                  <a:pt x="303484" y="25328"/>
                  <a:pt x="303217" y="25328"/>
                </a:cubicBezTo>
                <a:close/>
                <a:moveTo>
                  <a:pt x="303752" y="0"/>
                </a:moveTo>
                <a:cubicBezTo>
                  <a:pt x="381542" y="0"/>
                  <a:pt x="459243" y="29594"/>
                  <a:pt x="518609" y="88871"/>
                </a:cubicBezTo>
                <a:cubicBezTo>
                  <a:pt x="637253" y="207336"/>
                  <a:pt x="637253" y="399386"/>
                  <a:pt x="518609" y="517851"/>
                </a:cubicBezTo>
                <a:cubicBezTo>
                  <a:pt x="459243" y="577039"/>
                  <a:pt x="381542" y="606722"/>
                  <a:pt x="303752" y="606722"/>
                </a:cubicBezTo>
                <a:cubicBezTo>
                  <a:pt x="226050" y="606722"/>
                  <a:pt x="148260" y="577039"/>
                  <a:pt x="88983" y="517851"/>
                </a:cubicBezTo>
                <a:cubicBezTo>
                  <a:pt x="-29661" y="399386"/>
                  <a:pt x="-29661" y="207336"/>
                  <a:pt x="88983" y="88871"/>
                </a:cubicBezTo>
                <a:cubicBezTo>
                  <a:pt x="148260" y="29594"/>
                  <a:pt x="226050" y="0"/>
                  <a:pt x="303752" y="0"/>
                </a:cubicBezTo>
                <a:close/>
              </a:path>
            </a:pathLst>
          </a:custGeom>
          <a:noFill/>
          <a:ln>
            <a:gradFill>
              <a:gsLst>
                <a:gs pos="0">
                  <a:schemeClr val="bg1"/>
                </a:gs>
                <a:gs pos="100000">
                  <a:schemeClr val="accent2">
                    <a:lumMod val="20000"/>
                    <a:lumOff val="8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4"/>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文本框 59"/>
          <p:cNvSpPr txBox="1"/>
          <p:nvPr/>
        </p:nvSpPr>
        <p:spPr>
          <a:xfrm>
            <a:off x="3233678" y="2533469"/>
            <a:ext cx="5669280" cy="1198880"/>
          </a:xfrm>
          <a:prstGeom prst="rect">
            <a:avLst/>
          </a:prstGeom>
          <a:noFill/>
        </p:spPr>
        <p:txBody>
          <a:bodyPr wrap="none" rtlCol="0" anchor="t">
            <a:spAutoFit/>
          </a:bodyPr>
          <a:lstStyle/>
          <a:p>
            <a:r>
              <a:rPr lang="zh-CN" altLang="en-US" sz="7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rPr>
              <a:t>科技產品介紹</a:t>
            </a:r>
            <a:endParaRPr lang="zh-CN" altLang="en-US" sz="7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endParaRPr>
          </a:p>
        </p:txBody>
      </p:sp>
      <p:sp>
        <p:nvSpPr>
          <p:cNvPr id="3" name="文本框 2"/>
          <p:cNvSpPr txBox="1"/>
          <p:nvPr/>
        </p:nvSpPr>
        <p:spPr>
          <a:xfrm>
            <a:off x="3259290" y="3568836"/>
            <a:ext cx="5511719" cy="252730"/>
          </a:xfrm>
          <a:prstGeom prst="rect">
            <a:avLst/>
          </a:prstGeom>
          <a:noFill/>
        </p:spPr>
        <p:txBody>
          <a:bodyPr wrap="square" rtlCol="0">
            <a:spAutoFit/>
          </a:bodyPr>
          <a:lstStyle/>
          <a:p>
            <a:pPr algn="dist"/>
            <a:r>
              <a:rPr lang="en-US" altLang="zh-CN" sz="1050" dirty="0">
                <a:gradFill>
                  <a:gsLst>
                    <a:gs pos="0">
                      <a:schemeClr val="accent2"/>
                    </a:gs>
                    <a:gs pos="100000">
                      <a:schemeClr val="accent1"/>
                    </a:gs>
                  </a:gsLst>
                  <a:lin ang="5400000" scaled="0"/>
                </a:gradFill>
              </a:rPr>
              <a:t>INTRODUCTION OF SCIENCE AND TECHNOLOGY PRODUCTS</a:t>
            </a:r>
            <a:endParaRPr lang="zh-CN" altLang="en-US" sz="1050" dirty="0">
              <a:gradFill>
                <a:gsLst>
                  <a:gs pos="0">
                    <a:schemeClr val="accent2"/>
                  </a:gs>
                  <a:gs pos="100000">
                    <a:schemeClr val="accent1"/>
                  </a:gs>
                </a:gsLst>
                <a:lin ang="5400000" scaled="0"/>
              </a:gradFill>
            </a:endParaRPr>
          </a:p>
        </p:txBody>
      </p:sp>
      <p:grpSp>
        <p:nvGrpSpPr>
          <p:cNvPr id="434" name="组合 433"/>
          <p:cNvGrpSpPr/>
          <p:nvPr/>
        </p:nvGrpSpPr>
        <p:grpSpPr>
          <a:xfrm>
            <a:off x="1981563" y="3052591"/>
            <a:ext cx="1158889" cy="544578"/>
            <a:chOff x="7669213" y="2328864"/>
            <a:chExt cx="554038" cy="260350"/>
          </a:xfrm>
          <a:gradFill>
            <a:gsLst>
              <a:gs pos="0">
                <a:schemeClr val="accent2"/>
              </a:gs>
              <a:gs pos="100000">
                <a:schemeClr val="accent1">
                  <a:alpha val="0"/>
                </a:schemeClr>
              </a:gs>
            </a:gsLst>
            <a:lin ang="5400000" scaled="0"/>
          </a:gradFill>
        </p:grpSpPr>
        <p:sp>
          <p:nvSpPr>
            <p:cNvPr id="435" name="Freeform 1055"/>
            <p:cNvSpPr/>
            <p:nvPr/>
          </p:nvSpPr>
          <p:spPr bwMode="auto">
            <a:xfrm>
              <a:off x="7729538" y="2359026"/>
              <a:ext cx="493713" cy="169863"/>
            </a:xfrm>
            <a:custGeom>
              <a:avLst/>
              <a:gdLst>
                <a:gd name="T0" fmla="*/ 4 w 311"/>
                <a:gd name="T1" fmla="*/ 107 h 107"/>
                <a:gd name="T2" fmla="*/ 0 w 311"/>
                <a:gd name="T3" fmla="*/ 103 h 107"/>
                <a:gd name="T4" fmla="*/ 102 w 311"/>
                <a:gd name="T5" fmla="*/ 0 h 107"/>
                <a:gd name="T6" fmla="*/ 311 w 311"/>
                <a:gd name="T7" fmla="*/ 0 h 107"/>
                <a:gd name="T8" fmla="*/ 311 w 311"/>
                <a:gd name="T9" fmla="*/ 4 h 107"/>
                <a:gd name="T10" fmla="*/ 102 w 311"/>
                <a:gd name="T11" fmla="*/ 4 h 107"/>
                <a:gd name="T12" fmla="*/ 4 w 311"/>
                <a:gd name="T13" fmla="*/ 107 h 107"/>
              </a:gdLst>
              <a:ahLst/>
              <a:cxnLst>
                <a:cxn ang="0">
                  <a:pos x="T0" y="T1"/>
                </a:cxn>
                <a:cxn ang="0">
                  <a:pos x="T2" y="T3"/>
                </a:cxn>
                <a:cxn ang="0">
                  <a:pos x="T4" y="T5"/>
                </a:cxn>
                <a:cxn ang="0">
                  <a:pos x="T6" y="T7"/>
                </a:cxn>
                <a:cxn ang="0">
                  <a:pos x="T8" y="T9"/>
                </a:cxn>
                <a:cxn ang="0">
                  <a:pos x="T10" y="T11"/>
                </a:cxn>
                <a:cxn ang="0">
                  <a:pos x="T12" y="T13"/>
                </a:cxn>
              </a:cxnLst>
              <a:rect l="0" t="0" r="r" b="b"/>
              <a:pathLst>
                <a:path w="311" h="107">
                  <a:moveTo>
                    <a:pt x="4" y="107"/>
                  </a:moveTo>
                  <a:lnTo>
                    <a:pt x="0" y="103"/>
                  </a:lnTo>
                  <a:lnTo>
                    <a:pt x="102" y="0"/>
                  </a:lnTo>
                  <a:lnTo>
                    <a:pt x="311" y="0"/>
                  </a:lnTo>
                  <a:lnTo>
                    <a:pt x="311" y="4"/>
                  </a:lnTo>
                  <a:lnTo>
                    <a:pt x="102" y="4"/>
                  </a:lnTo>
                  <a:lnTo>
                    <a:pt x="4" y="10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6" name="Freeform 1056"/>
            <p:cNvSpPr/>
            <p:nvPr/>
          </p:nvSpPr>
          <p:spPr bwMode="auto">
            <a:xfrm>
              <a:off x="7839075" y="2328864"/>
              <a:ext cx="133350" cy="80963"/>
            </a:xfrm>
            <a:custGeom>
              <a:avLst/>
              <a:gdLst>
                <a:gd name="T0" fmla="*/ 0 w 84"/>
                <a:gd name="T1" fmla="*/ 51 h 51"/>
                <a:gd name="T2" fmla="*/ 0 w 84"/>
                <a:gd name="T3" fmla="*/ 28 h 51"/>
                <a:gd name="T4" fmla="*/ 28 w 84"/>
                <a:gd name="T5" fmla="*/ 0 h 51"/>
                <a:gd name="T6" fmla="*/ 61 w 84"/>
                <a:gd name="T7" fmla="*/ 0 h 51"/>
                <a:gd name="T8" fmla="*/ 84 w 84"/>
                <a:gd name="T9" fmla="*/ 19 h 51"/>
                <a:gd name="T10" fmla="*/ 33 w 84"/>
                <a:gd name="T11" fmla="*/ 19 h 51"/>
                <a:gd name="T12" fmla="*/ 0 w 84"/>
                <a:gd name="T13" fmla="*/ 51 h 51"/>
              </a:gdLst>
              <a:ahLst/>
              <a:cxnLst>
                <a:cxn ang="0">
                  <a:pos x="T0" y="T1"/>
                </a:cxn>
                <a:cxn ang="0">
                  <a:pos x="T2" y="T3"/>
                </a:cxn>
                <a:cxn ang="0">
                  <a:pos x="T4" y="T5"/>
                </a:cxn>
                <a:cxn ang="0">
                  <a:pos x="T6" y="T7"/>
                </a:cxn>
                <a:cxn ang="0">
                  <a:pos x="T8" y="T9"/>
                </a:cxn>
                <a:cxn ang="0">
                  <a:pos x="T10" y="T11"/>
                </a:cxn>
                <a:cxn ang="0">
                  <a:pos x="T12" y="T13"/>
                </a:cxn>
              </a:cxnLst>
              <a:rect l="0" t="0" r="r" b="b"/>
              <a:pathLst>
                <a:path w="84" h="51">
                  <a:moveTo>
                    <a:pt x="0" y="51"/>
                  </a:moveTo>
                  <a:lnTo>
                    <a:pt x="0" y="28"/>
                  </a:lnTo>
                  <a:lnTo>
                    <a:pt x="28" y="0"/>
                  </a:lnTo>
                  <a:lnTo>
                    <a:pt x="61" y="0"/>
                  </a:lnTo>
                  <a:lnTo>
                    <a:pt x="84" y="19"/>
                  </a:lnTo>
                  <a:lnTo>
                    <a:pt x="33" y="19"/>
                  </a:lnTo>
                  <a:lnTo>
                    <a:pt x="0" y="5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7" name="Freeform 1057"/>
            <p:cNvSpPr/>
            <p:nvPr/>
          </p:nvSpPr>
          <p:spPr bwMode="auto">
            <a:xfrm>
              <a:off x="7669213" y="2514601"/>
              <a:ext cx="66675" cy="74613"/>
            </a:xfrm>
            <a:custGeom>
              <a:avLst/>
              <a:gdLst>
                <a:gd name="T0" fmla="*/ 24 w 42"/>
                <a:gd name="T1" fmla="*/ 0 h 47"/>
                <a:gd name="T2" fmla="*/ 42 w 42"/>
                <a:gd name="T3" fmla="*/ 23 h 47"/>
                <a:gd name="T4" fmla="*/ 24 w 42"/>
                <a:gd name="T5" fmla="*/ 47 h 47"/>
                <a:gd name="T6" fmla="*/ 0 w 42"/>
                <a:gd name="T7" fmla="*/ 23 h 47"/>
                <a:gd name="T8" fmla="*/ 24 w 42"/>
                <a:gd name="T9" fmla="*/ 0 h 47"/>
              </a:gdLst>
              <a:ahLst/>
              <a:cxnLst>
                <a:cxn ang="0">
                  <a:pos x="T0" y="T1"/>
                </a:cxn>
                <a:cxn ang="0">
                  <a:pos x="T2" y="T3"/>
                </a:cxn>
                <a:cxn ang="0">
                  <a:pos x="T4" y="T5"/>
                </a:cxn>
                <a:cxn ang="0">
                  <a:pos x="T6" y="T7"/>
                </a:cxn>
                <a:cxn ang="0">
                  <a:pos x="T8" y="T9"/>
                </a:cxn>
              </a:cxnLst>
              <a:rect l="0" t="0" r="r" b="b"/>
              <a:pathLst>
                <a:path w="42" h="47">
                  <a:moveTo>
                    <a:pt x="24" y="0"/>
                  </a:moveTo>
                  <a:lnTo>
                    <a:pt x="42" y="23"/>
                  </a:lnTo>
                  <a:lnTo>
                    <a:pt x="24" y="47"/>
                  </a:lnTo>
                  <a:lnTo>
                    <a:pt x="0" y="23"/>
                  </a:lnTo>
                  <a:lnTo>
                    <a:pt x="2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438" name="组合 437"/>
          <p:cNvGrpSpPr/>
          <p:nvPr/>
        </p:nvGrpSpPr>
        <p:grpSpPr>
          <a:xfrm flipH="1">
            <a:off x="8983934" y="3052591"/>
            <a:ext cx="1158889" cy="544578"/>
            <a:chOff x="7669213" y="2328864"/>
            <a:chExt cx="554038" cy="260350"/>
          </a:xfrm>
          <a:gradFill>
            <a:gsLst>
              <a:gs pos="0">
                <a:schemeClr val="accent2"/>
              </a:gs>
              <a:gs pos="100000">
                <a:schemeClr val="accent1">
                  <a:alpha val="0"/>
                </a:schemeClr>
              </a:gs>
            </a:gsLst>
            <a:lin ang="5400000" scaled="0"/>
          </a:gradFill>
        </p:grpSpPr>
        <p:sp>
          <p:nvSpPr>
            <p:cNvPr id="439" name="Freeform 1055"/>
            <p:cNvSpPr/>
            <p:nvPr/>
          </p:nvSpPr>
          <p:spPr bwMode="auto">
            <a:xfrm>
              <a:off x="7729538" y="2359026"/>
              <a:ext cx="493713" cy="169863"/>
            </a:xfrm>
            <a:custGeom>
              <a:avLst/>
              <a:gdLst>
                <a:gd name="T0" fmla="*/ 4 w 311"/>
                <a:gd name="T1" fmla="*/ 107 h 107"/>
                <a:gd name="T2" fmla="*/ 0 w 311"/>
                <a:gd name="T3" fmla="*/ 103 h 107"/>
                <a:gd name="T4" fmla="*/ 102 w 311"/>
                <a:gd name="T5" fmla="*/ 0 h 107"/>
                <a:gd name="T6" fmla="*/ 311 w 311"/>
                <a:gd name="T7" fmla="*/ 0 h 107"/>
                <a:gd name="T8" fmla="*/ 311 w 311"/>
                <a:gd name="T9" fmla="*/ 4 h 107"/>
                <a:gd name="T10" fmla="*/ 102 w 311"/>
                <a:gd name="T11" fmla="*/ 4 h 107"/>
                <a:gd name="T12" fmla="*/ 4 w 311"/>
                <a:gd name="T13" fmla="*/ 107 h 107"/>
              </a:gdLst>
              <a:ahLst/>
              <a:cxnLst>
                <a:cxn ang="0">
                  <a:pos x="T0" y="T1"/>
                </a:cxn>
                <a:cxn ang="0">
                  <a:pos x="T2" y="T3"/>
                </a:cxn>
                <a:cxn ang="0">
                  <a:pos x="T4" y="T5"/>
                </a:cxn>
                <a:cxn ang="0">
                  <a:pos x="T6" y="T7"/>
                </a:cxn>
                <a:cxn ang="0">
                  <a:pos x="T8" y="T9"/>
                </a:cxn>
                <a:cxn ang="0">
                  <a:pos x="T10" y="T11"/>
                </a:cxn>
                <a:cxn ang="0">
                  <a:pos x="T12" y="T13"/>
                </a:cxn>
              </a:cxnLst>
              <a:rect l="0" t="0" r="r" b="b"/>
              <a:pathLst>
                <a:path w="311" h="107">
                  <a:moveTo>
                    <a:pt x="4" y="107"/>
                  </a:moveTo>
                  <a:lnTo>
                    <a:pt x="0" y="103"/>
                  </a:lnTo>
                  <a:lnTo>
                    <a:pt x="102" y="0"/>
                  </a:lnTo>
                  <a:lnTo>
                    <a:pt x="311" y="0"/>
                  </a:lnTo>
                  <a:lnTo>
                    <a:pt x="311" y="4"/>
                  </a:lnTo>
                  <a:lnTo>
                    <a:pt x="102" y="4"/>
                  </a:lnTo>
                  <a:lnTo>
                    <a:pt x="4" y="10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0" name="Freeform 1056"/>
            <p:cNvSpPr/>
            <p:nvPr/>
          </p:nvSpPr>
          <p:spPr bwMode="auto">
            <a:xfrm>
              <a:off x="7839075" y="2328864"/>
              <a:ext cx="133350" cy="80963"/>
            </a:xfrm>
            <a:custGeom>
              <a:avLst/>
              <a:gdLst>
                <a:gd name="T0" fmla="*/ 0 w 84"/>
                <a:gd name="T1" fmla="*/ 51 h 51"/>
                <a:gd name="T2" fmla="*/ 0 w 84"/>
                <a:gd name="T3" fmla="*/ 28 h 51"/>
                <a:gd name="T4" fmla="*/ 28 w 84"/>
                <a:gd name="T5" fmla="*/ 0 h 51"/>
                <a:gd name="T6" fmla="*/ 61 w 84"/>
                <a:gd name="T7" fmla="*/ 0 h 51"/>
                <a:gd name="T8" fmla="*/ 84 w 84"/>
                <a:gd name="T9" fmla="*/ 19 h 51"/>
                <a:gd name="T10" fmla="*/ 33 w 84"/>
                <a:gd name="T11" fmla="*/ 19 h 51"/>
                <a:gd name="T12" fmla="*/ 0 w 84"/>
                <a:gd name="T13" fmla="*/ 51 h 51"/>
              </a:gdLst>
              <a:ahLst/>
              <a:cxnLst>
                <a:cxn ang="0">
                  <a:pos x="T0" y="T1"/>
                </a:cxn>
                <a:cxn ang="0">
                  <a:pos x="T2" y="T3"/>
                </a:cxn>
                <a:cxn ang="0">
                  <a:pos x="T4" y="T5"/>
                </a:cxn>
                <a:cxn ang="0">
                  <a:pos x="T6" y="T7"/>
                </a:cxn>
                <a:cxn ang="0">
                  <a:pos x="T8" y="T9"/>
                </a:cxn>
                <a:cxn ang="0">
                  <a:pos x="T10" y="T11"/>
                </a:cxn>
                <a:cxn ang="0">
                  <a:pos x="T12" y="T13"/>
                </a:cxn>
              </a:cxnLst>
              <a:rect l="0" t="0" r="r" b="b"/>
              <a:pathLst>
                <a:path w="84" h="51">
                  <a:moveTo>
                    <a:pt x="0" y="51"/>
                  </a:moveTo>
                  <a:lnTo>
                    <a:pt x="0" y="28"/>
                  </a:lnTo>
                  <a:lnTo>
                    <a:pt x="28" y="0"/>
                  </a:lnTo>
                  <a:lnTo>
                    <a:pt x="61" y="0"/>
                  </a:lnTo>
                  <a:lnTo>
                    <a:pt x="84" y="19"/>
                  </a:lnTo>
                  <a:lnTo>
                    <a:pt x="33" y="19"/>
                  </a:lnTo>
                  <a:lnTo>
                    <a:pt x="0" y="5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1" name="Freeform 1057"/>
            <p:cNvSpPr/>
            <p:nvPr/>
          </p:nvSpPr>
          <p:spPr bwMode="auto">
            <a:xfrm>
              <a:off x="7669213" y="2514601"/>
              <a:ext cx="66675" cy="74613"/>
            </a:xfrm>
            <a:custGeom>
              <a:avLst/>
              <a:gdLst>
                <a:gd name="T0" fmla="*/ 24 w 42"/>
                <a:gd name="T1" fmla="*/ 0 h 47"/>
                <a:gd name="T2" fmla="*/ 42 w 42"/>
                <a:gd name="T3" fmla="*/ 23 h 47"/>
                <a:gd name="T4" fmla="*/ 24 w 42"/>
                <a:gd name="T5" fmla="*/ 47 h 47"/>
                <a:gd name="T6" fmla="*/ 0 w 42"/>
                <a:gd name="T7" fmla="*/ 23 h 47"/>
                <a:gd name="T8" fmla="*/ 24 w 42"/>
                <a:gd name="T9" fmla="*/ 0 h 47"/>
              </a:gdLst>
              <a:ahLst/>
              <a:cxnLst>
                <a:cxn ang="0">
                  <a:pos x="T0" y="T1"/>
                </a:cxn>
                <a:cxn ang="0">
                  <a:pos x="T2" y="T3"/>
                </a:cxn>
                <a:cxn ang="0">
                  <a:pos x="T4" y="T5"/>
                </a:cxn>
                <a:cxn ang="0">
                  <a:pos x="T6" y="T7"/>
                </a:cxn>
                <a:cxn ang="0">
                  <a:pos x="T8" y="T9"/>
                </a:cxn>
              </a:cxnLst>
              <a:rect l="0" t="0" r="r" b="b"/>
              <a:pathLst>
                <a:path w="42" h="47">
                  <a:moveTo>
                    <a:pt x="24" y="0"/>
                  </a:moveTo>
                  <a:lnTo>
                    <a:pt x="42" y="23"/>
                  </a:lnTo>
                  <a:lnTo>
                    <a:pt x="24" y="47"/>
                  </a:lnTo>
                  <a:lnTo>
                    <a:pt x="0" y="23"/>
                  </a:lnTo>
                  <a:lnTo>
                    <a:pt x="2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pic>
        <p:nvPicPr>
          <p:cNvPr id="498" name="Picture 495"/>
          <p:cNvPicPr>
            <a:picLocks noChangeAspect="1"/>
          </p:cNvPicPr>
          <p:nvPr/>
        </p:nvPicPr>
        <p:blipFill>
          <a:blip r:embed="rId1"/>
          <a:stretch>
            <a:fillRect/>
          </a:stretch>
        </p:blipFill>
        <p:spPr>
          <a:xfrm>
            <a:off x="1390143" y="-93304"/>
            <a:ext cx="9765537" cy="3145895"/>
          </a:xfrm>
          <a:prstGeom prst="rect">
            <a:avLst/>
          </a:prstGeom>
        </p:spPr>
      </p:pic>
      <p:sp>
        <p:nvSpPr>
          <p:cNvPr id="8" name="梯形 7"/>
          <p:cNvSpPr/>
          <p:nvPr/>
        </p:nvSpPr>
        <p:spPr>
          <a:xfrm>
            <a:off x="2192871" y="1647886"/>
            <a:ext cx="1516899" cy="6814844"/>
          </a:xfrm>
          <a:prstGeom prst="trapezoid">
            <a:avLst>
              <a:gd name="adj" fmla="val 23118"/>
            </a:avLst>
          </a:prstGeom>
          <a:gradFill flip="none" rotWithShape="1">
            <a:gsLst>
              <a:gs pos="9000">
                <a:schemeClr val="accent1">
                  <a:alpha val="0"/>
                </a:schemeClr>
              </a:gs>
              <a:gs pos="100000">
                <a:schemeClr val="accent1"/>
              </a:gs>
            </a:gsLst>
            <a:lin ang="7200000" scaled="0"/>
            <a:tileRect/>
          </a:gradFill>
          <a:ln>
            <a:gradFill>
              <a:gsLst>
                <a:gs pos="8000">
                  <a:schemeClr val="accent1">
                    <a:alpha val="0"/>
                  </a:schemeClr>
                </a:gs>
                <a:gs pos="100000">
                  <a:schemeClr val="accent2"/>
                </a:gs>
              </a:gsLst>
              <a:lin ang="5400000" scaled="1"/>
            </a:gradFill>
          </a:ln>
          <a:effectLst/>
          <a:scene3d>
            <a:camera prst="perspectiveRelaxedModerately" fov="900000">
              <a:rot lat="17506120" lon="3978770" rev="17855081"/>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4" name="梯形 23"/>
          <p:cNvSpPr/>
          <p:nvPr/>
        </p:nvSpPr>
        <p:spPr>
          <a:xfrm>
            <a:off x="5256450" y="2350239"/>
            <a:ext cx="1516899" cy="6814844"/>
          </a:xfrm>
          <a:prstGeom prst="trapezoid">
            <a:avLst>
              <a:gd name="adj" fmla="val 23118"/>
            </a:avLst>
          </a:prstGeom>
          <a:gradFill flip="none" rotWithShape="1">
            <a:gsLst>
              <a:gs pos="14000">
                <a:schemeClr val="accent1">
                  <a:alpha val="0"/>
                </a:schemeClr>
              </a:gs>
              <a:gs pos="100000">
                <a:schemeClr val="accent1"/>
              </a:gs>
            </a:gsLst>
            <a:lin ang="6000000" scaled="0"/>
            <a:tileRect/>
          </a:gradFill>
          <a:ln>
            <a:gradFill>
              <a:gsLst>
                <a:gs pos="0">
                  <a:schemeClr val="accent1">
                    <a:alpha val="0"/>
                  </a:schemeClr>
                </a:gs>
                <a:gs pos="100000">
                  <a:schemeClr val="accent2"/>
                </a:gs>
              </a:gsLst>
              <a:lin ang="5400000" scaled="1"/>
            </a:gradFill>
          </a:ln>
          <a:effectLst/>
          <a:scene3d>
            <a:camera prst="perspectiveRelaxedModerately" fov="900000">
              <a:rot lat="16775864" lon="21576945" rev="49962"/>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梯形 24"/>
          <p:cNvSpPr/>
          <p:nvPr/>
        </p:nvSpPr>
        <p:spPr>
          <a:xfrm>
            <a:off x="8335368" y="1647886"/>
            <a:ext cx="1516899" cy="6814844"/>
          </a:xfrm>
          <a:prstGeom prst="trapezoid">
            <a:avLst>
              <a:gd name="adj" fmla="val 23118"/>
            </a:avLst>
          </a:prstGeom>
          <a:gradFill flip="none" rotWithShape="1">
            <a:gsLst>
              <a:gs pos="14000">
                <a:schemeClr val="accent1">
                  <a:alpha val="0"/>
                </a:schemeClr>
              </a:gs>
              <a:gs pos="100000">
                <a:schemeClr val="accent1"/>
              </a:gs>
            </a:gsLst>
            <a:lin ang="7200000" scaled="0"/>
            <a:tileRect/>
          </a:gradFill>
          <a:ln>
            <a:gradFill>
              <a:gsLst>
                <a:gs pos="0">
                  <a:schemeClr val="accent1">
                    <a:alpha val="0"/>
                  </a:schemeClr>
                </a:gs>
                <a:gs pos="100000">
                  <a:schemeClr val="accent2"/>
                </a:gs>
              </a:gsLst>
              <a:lin ang="5400000" scaled="1"/>
            </a:gradFill>
          </a:ln>
          <a:effectLst/>
          <a:scene3d>
            <a:camera prst="perspectiveRelaxedModerately" fov="900000">
              <a:rot lat="17210111" lon="17749684" rev="3932584"/>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7" name="梯形 16"/>
          <p:cNvSpPr/>
          <p:nvPr/>
        </p:nvSpPr>
        <p:spPr>
          <a:xfrm>
            <a:off x="3983434" y="2690452"/>
            <a:ext cx="961667" cy="5250432"/>
          </a:xfrm>
          <a:prstGeom prst="trapezoid">
            <a:avLst>
              <a:gd name="adj" fmla="val 23118"/>
            </a:avLst>
          </a:prstGeom>
          <a:gradFill flip="none" rotWithShape="1">
            <a:gsLst>
              <a:gs pos="9000">
                <a:schemeClr val="accent1">
                  <a:alpha val="0"/>
                </a:schemeClr>
              </a:gs>
              <a:gs pos="100000">
                <a:schemeClr val="accent1"/>
              </a:gs>
            </a:gsLst>
            <a:lin ang="7200000" scaled="0"/>
            <a:tileRect/>
          </a:gradFill>
          <a:ln>
            <a:gradFill>
              <a:gsLst>
                <a:gs pos="8000">
                  <a:schemeClr val="accent1">
                    <a:alpha val="0"/>
                  </a:schemeClr>
                </a:gs>
                <a:gs pos="100000">
                  <a:schemeClr val="accent2"/>
                </a:gs>
              </a:gsLst>
              <a:lin ang="5400000" scaled="1"/>
            </a:gradFill>
          </a:ln>
          <a:effectLst/>
          <a:scene3d>
            <a:camera prst="perspectiveRelaxedModerately" fov="900000">
              <a:rot lat="17020396" lon="2785573" rev="18995494"/>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8" name="梯形 17"/>
          <p:cNvSpPr/>
          <p:nvPr/>
        </p:nvSpPr>
        <p:spPr>
          <a:xfrm>
            <a:off x="6871815" y="2539981"/>
            <a:ext cx="961667" cy="5250432"/>
          </a:xfrm>
          <a:prstGeom prst="trapezoid">
            <a:avLst>
              <a:gd name="adj" fmla="val 23118"/>
            </a:avLst>
          </a:prstGeom>
          <a:gradFill flip="none" rotWithShape="1">
            <a:gsLst>
              <a:gs pos="9000">
                <a:schemeClr val="accent1">
                  <a:alpha val="0"/>
                </a:schemeClr>
              </a:gs>
              <a:gs pos="100000">
                <a:schemeClr val="accent1"/>
              </a:gs>
            </a:gsLst>
            <a:lin ang="7200000" scaled="0"/>
            <a:tileRect/>
          </a:gradFill>
          <a:ln>
            <a:gradFill>
              <a:gsLst>
                <a:gs pos="8000">
                  <a:schemeClr val="accent1">
                    <a:alpha val="0"/>
                  </a:schemeClr>
                </a:gs>
                <a:gs pos="100000">
                  <a:schemeClr val="accent2"/>
                </a:gs>
              </a:gsLst>
              <a:lin ang="5400000" scaled="1"/>
            </a:gradFill>
          </a:ln>
          <a:effectLst/>
          <a:scene3d>
            <a:camera prst="perspectiveRelaxedModerately" fov="900000">
              <a:rot lat="17063487" lon="18899183" rev="2777806"/>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0" name="任意多边形: 形状 19"/>
          <p:cNvSpPr/>
          <p:nvPr/>
        </p:nvSpPr>
        <p:spPr>
          <a:xfrm>
            <a:off x="0" y="0"/>
            <a:ext cx="12192000" cy="688865"/>
          </a:xfrm>
          <a:custGeom>
            <a:avLst/>
            <a:gdLst>
              <a:gd name="connsiteX0" fmla="*/ 0 w 12192000"/>
              <a:gd name="connsiteY0" fmla="*/ 0 h 688865"/>
              <a:gd name="connsiteX1" fmla="*/ 12192000 w 12192000"/>
              <a:gd name="connsiteY1" fmla="*/ 0 h 688865"/>
              <a:gd name="connsiteX2" fmla="*/ 12192000 w 12192000"/>
              <a:gd name="connsiteY2" fmla="*/ 393381 h 688865"/>
              <a:gd name="connsiteX3" fmla="*/ 9010071 w 12192000"/>
              <a:gd name="connsiteY3" fmla="*/ 393381 h 688865"/>
              <a:gd name="connsiteX4" fmla="*/ 8823458 w 12192000"/>
              <a:gd name="connsiteY4" fmla="*/ 688865 h 688865"/>
              <a:gd name="connsiteX5" fmla="*/ 3837985 w 12192000"/>
              <a:gd name="connsiteY5" fmla="*/ 688865 h 688865"/>
              <a:gd name="connsiteX6" fmla="*/ 3651372 w 12192000"/>
              <a:gd name="connsiteY6" fmla="*/ 393381 h 688865"/>
              <a:gd name="connsiteX7" fmla="*/ 0 w 12192000"/>
              <a:gd name="connsiteY7" fmla="*/ 393381 h 688865"/>
              <a:gd name="connsiteX0-1" fmla="*/ 0 w 12192000"/>
              <a:gd name="connsiteY0-2" fmla="*/ 0 h 688865"/>
              <a:gd name="connsiteX1-3" fmla="*/ 12192000 w 12192000"/>
              <a:gd name="connsiteY1-4" fmla="*/ 0 h 688865"/>
              <a:gd name="connsiteX2-5" fmla="*/ 12192000 w 12192000"/>
              <a:gd name="connsiteY2-6" fmla="*/ 393381 h 688865"/>
              <a:gd name="connsiteX3-7" fmla="*/ 9010071 w 12192000"/>
              <a:gd name="connsiteY3-8" fmla="*/ 393381 h 688865"/>
              <a:gd name="connsiteX4-9" fmla="*/ 8396738 w 12192000"/>
              <a:gd name="connsiteY4-10" fmla="*/ 682769 h 688865"/>
              <a:gd name="connsiteX5-11" fmla="*/ 3837985 w 12192000"/>
              <a:gd name="connsiteY5-12" fmla="*/ 688865 h 688865"/>
              <a:gd name="connsiteX6-13" fmla="*/ 3651372 w 12192000"/>
              <a:gd name="connsiteY6-14" fmla="*/ 393381 h 688865"/>
              <a:gd name="connsiteX7-15" fmla="*/ 0 w 12192000"/>
              <a:gd name="connsiteY7-16" fmla="*/ 393381 h 688865"/>
              <a:gd name="connsiteX8" fmla="*/ 0 w 12192000"/>
              <a:gd name="connsiteY8" fmla="*/ 0 h 688865"/>
              <a:gd name="connsiteX0-17" fmla="*/ 0 w 12192000"/>
              <a:gd name="connsiteY0-18" fmla="*/ 0 h 688865"/>
              <a:gd name="connsiteX1-19" fmla="*/ 12192000 w 12192000"/>
              <a:gd name="connsiteY1-20" fmla="*/ 0 h 688865"/>
              <a:gd name="connsiteX2-21" fmla="*/ 12192000 w 12192000"/>
              <a:gd name="connsiteY2-22" fmla="*/ 393381 h 688865"/>
              <a:gd name="connsiteX3-23" fmla="*/ 8583351 w 12192000"/>
              <a:gd name="connsiteY3-24" fmla="*/ 417765 h 688865"/>
              <a:gd name="connsiteX4-25" fmla="*/ 8396738 w 12192000"/>
              <a:gd name="connsiteY4-26" fmla="*/ 682769 h 688865"/>
              <a:gd name="connsiteX5-27" fmla="*/ 3837985 w 12192000"/>
              <a:gd name="connsiteY5-28" fmla="*/ 688865 h 688865"/>
              <a:gd name="connsiteX6-29" fmla="*/ 3651372 w 12192000"/>
              <a:gd name="connsiteY6-30" fmla="*/ 393381 h 688865"/>
              <a:gd name="connsiteX7-31" fmla="*/ 0 w 12192000"/>
              <a:gd name="connsiteY7-32" fmla="*/ 393381 h 688865"/>
              <a:gd name="connsiteX8-33" fmla="*/ 0 w 12192000"/>
              <a:gd name="connsiteY8-34" fmla="*/ 0 h 68886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12192000" h="688865">
                <a:moveTo>
                  <a:pt x="0" y="0"/>
                </a:moveTo>
                <a:lnTo>
                  <a:pt x="12192000" y="0"/>
                </a:lnTo>
                <a:lnTo>
                  <a:pt x="12192000" y="393381"/>
                </a:lnTo>
                <a:lnTo>
                  <a:pt x="8583351" y="417765"/>
                </a:lnTo>
                <a:lnTo>
                  <a:pt x="8396738" y="682769"/>
                </a:lnTo>
                <a:lnTo>
                  <a:pt x="3837985" y="688865"/>
                </a:lnTo>
                <a:lnTo>
                  <a:pt x="3651372" y="393381"/>
                </a:lnTo>
                <a:lnTo>
                  <a:pt x="0" y="393381"/>
                </a:lnTo>
                <a:lnTo>
                  <a:pt x="0" y="0"/>
                </a:lnTo>
                <a:close/>
              </a:path>
            </a:pathLst>
          </a:custGeom>
          <a:gradFill>
            <a:gsLst>
              <a:gs pos="0">
                <a:srgbClr val="050E20"/>
              </a:gs>
              <a:gs pos="52000">
                <a:srgbClr val="0C2350"/>
              </a:gs>
              <a:gs pos="100000">
                <a:srgbClr val="050E20"/>
              </a:gs>
            </a:gsLst>
            <a:path path="circle">
              <a:fillToRect l="100000" t="100000"/>
            </a:path>
          </a:gradFill>
          <a:ln>
            <a:gradFill>
              <a:gsLst>
                <a:gs pos="0">
                  <a:schemeClr val="accent2">
                    <a:alpha val="0"/>
                  </a:schemeClr>
                </a:gs>
                <a:gs pos="100000">
                  <a:srgbClr val="0091E4">
                    <a:alpha val="0"/>
                  </a:srgbClr>
                </a:gs>
                <a:gs pos="69000">
                  <a:schemeClr val="accent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pic>
        <p:nvPicPr>
          <p:cNvPr id="22" name="图片 21" descr="图片包含 电脑, 灯光, 键盘, 黑暗&#10;&#10;描述已自动生成"/>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653616" y="570367"/>
            <a:ext cx="5354212" cy="228931"/>
          </a:xfrm>
          <a:prstGeom prst="rect">
            <a:avLst/>
          </a:prstGeom>
        </p:spPr>
      </p:pic>
      <p:grpSp>
        <p:nvGrpSpPr>
          <p:cNvPr id="23" name="组合 22"/>
          <p:cNvGrpSpPr/>
          <p:nvPr/>
        </p:nvGrpSpPr>
        <p:grpSpPr>
          <a:xfrm>
            <a:off x="1894963" y="525485"/>
            <a:ext cx="1456246" cy="79120"/>
            <a:chOff x="1894963" y="525485"/>
            <a:chExt cx="1456246" cy="79120"/>
          </a:xfrm>
        </p:grpSpPr>
        <p:grpSp>
          <p:nvGrpSpPr>
            <p:cNvPr id="26" name="组合 25"/>
            <p:cNvGrpSpPr/>
            <p:nvPr/>
          </p:nvGrpSpPr>
          <p:grpSpPr>
            <a:xfrm flipH="1">
              <a:off x="2808908" y="525485"/>
              <a:ext cx="542301" cy="79120"/>
              <a:chOff x="9154049" y="477977"/>
              <a:chExt cx="542301" cy="79120"/>
            </a:xfrm>
          </p:grpSpPr>
          <p:sp>
            <p:nvSpPr>
              <p:cNvPr id="39" name="等腰三角形 38"/>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等腰三角形 39"/>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等腰三角形 40"/>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等腰三角形 41"/>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等腰三角形 42"/>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7" name="组合 26"/>
            <p:cNvGrpSpPr/>
            <p:nvPr/>
          </p:nvGrpSpPr>
          <p:grpSpPr>
            <a:xfrm flipH="1">
              <a:off x="2349313" y="525485"/>
              <a:ext cx="542301" cy="79120"/>
              <a:chOff x="9154049" y="477977"/>
              <a:chExt cx="542301" cy="79120"/>
            </a:xfrm>
          </p:grpSpPr>
          <p:sp>
            <p:nvSpPr>
              <p:cNvPr id="34" name="等腰三角形 33"/>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等腰三角形 34"/>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等腰三角形 35"/>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等腰三角形 36"/>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等腰三角形 37"/>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8" name="组合 27"/>
            <p:cNvGrpSpPr/>
            <p:nvPr/>
          </p:nvGrpSpPr>
          <p:grpSpPr>
            <a:xfrm flipH="1">
              <a:off x="1894963" y="525485"/>
              <a:ext cx="542301" cy="79120"/>
              <a:chOff x="9154049" y="477977"/>
              <a:chExt cx="542301" cy="79120"/>
            </a:xfrm>
          </p:grpSpPr>
          <p:sp>
            <p:nvSpPr>
              <p:cNvPr id="29" name="等腰三角形 28"/>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 name="等腰三角形 30"/>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等腰三角形 31"/>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等腰三角形 32"/>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44" name="组合 43"/>
          <p:cNvGrpSpPr/>
          <p:nvPr/>
        </p:nvGrpSpPr>
        <p:grpSpPr>
          <a:xfrm flipH="1">
            <a:off x="8771009" y="525485"/>
            <a:ext cx="1456246" cy="79120"/>
            <a:chOff x="1894963" y="525485"/>
            <a:chExt cx="1456246" cy="79120"/>
          </a:xfrm>
        </p:grpSpPr>
        <p:grpSp>
          <p:nvGrpSpPr>
            <p:cNvPr id="45" name="组合 44"/>
            <p:cNvGrpSpPr/>
            <p:nvPr/>
          </p:nvGrpSpPr>
          <p:grpSpPr>
            <a:xfrm flipH="1">
              <a:off x="2808908" y="525485"/>
              <a:ext cx="542301" cy="79120"/>
              <a:chOff x="9154049" y="477977"/>
              <a:chExt cx="542301" cy="79120"/>
            </a:xfrm>
          </p:grpSpPr>
          <p:sp>
            <p:nvSpPr>
              <p:cNvPr id="58" name="等腰三角形 57"/>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等腰三角形 58"/>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等腰三角形 60"/>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等腰三角形 62"/>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等腰三角形 63"/>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6" name="组合 45"/>
            <p:cNvGrpSpPr/>
            <p:nvPr/>
          </p:nvGrpSpPr>
          <p:grpSpPr>
            <a:xfrm flipH="1">
              <a:off x="2349313" y="525485"/>
              <a:ext cx="542301" cy="79120"/>
              <a:chOff x="9154049" y="477977"/>
              <a:chExt cx="542301" cy="79120"/>
            </a:xfrm>
          </p:grpSpPr>
          <p:sp>
            <p:nvSpPr>
              <p:cNvPr id="53" name="等腰三角形 52"/>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等腰三角形 53"/>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等腰三角形 54"/>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等腰三角形 55"/>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等腰三角形 56"/>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7" name="组合 46"/>
            <p:cNvGrpSpPr/>
            <p:nvPr/>
          </p:nvGrpSpPr>
          <p:grpSpPr>
            <a:xfrm flipH="1">
              <a:off x="1894963" y="525485"/>
              <a:ext cx="542301" cy="79120"/>
              <a:chOff x="9154049" y="477977"/>
              <a:chExt cx="542301" cy="79120"/>
            </a:xfrm>
          </p:grpSpPr>
          <p:sp>
            <p:nvSpPr>
              <p:cNvPr id="48" name="等腰三角形 47"/>
              <p:cNvSpPr/>
              <p:nvPr/>
            </p:nvSpPr>
            <p:spPr>
              <a:xfrm flipH="1">
                <a:off x="9154049"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等腰三角形 48"/>
              <p:cNvSpPr/>
              <p:nvPr/>
            </p:nvSpPr>
            <p:spPr>
              <a:xfrm flipH="1">
                <a:off x="9245968"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等腰三角形 49"/>
              <p:cNvSpPr/>
              <p:nvPr/>
            </p:nvSpPr>
            <p:spPr>
              <a:xfrm flipH="1">
                <a:off x="9337887"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等腰三角形 50"/>
              <p:cNvSpPr/>
              <p:nvPr/>
            </p:nvSpPr>
            <p:spPr>
              <a:xfrm flipH="1">
                <a:off x="9429806"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等腰三角形 51"/>
              <p:cNvSpPr/>
              <p:nvPr/>
            </p:nvSpPr>
            <p:spPr>
              <a:xfrm flipH="1">
                <a:off x="9521725" y="477977"/>
                <a:ext cx="174625" cy="79120"/>
              </a:xfrm>
              <a:prstGeom prst="triangle">
                <a:avLst/>
              </a:prstGeom>
              <a:noFill/>
              <a:ln w="9525">
                <a:gradFill>
                  <a:gsLst>
                    <a:gs pos="0">
                      <a:schemeClr val="accent1"/>
                    </a:gs>
                    <a:gs pos="5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62" name="文本框 61"/>
          <p:cNvSpPr txBox="1"/>
          <p:nvPr/>
        </p:nvSpPr>
        <p:spPr>
          <a:xfrm>
            <a:off x="5424181" y="1647886"/>
            <a:ext cx="1200150" cy="1198880"/>
          </a:xfrm>
          <a:prstGeom prst="rect">
            <a:avLst/>
          </a:prstGeom>
          <a:noFill/>
        </p:spPr>
        <p:txBody>
          <a:bodyPr wrap="none" rtlCol="0">
            <a:spAutoFit/>
          </a:bodyPr>
          <a:lstStyle/>
          <a:p>
            <a:r>
              <a:rPr lang="en-US" altLang="zh-CN" sz="7200" dirty="0">
                <a:gradFill>
                  <a:gsLst>
                    <a:gs pos="0">
                      <a:schemeClr val="accent2"/>
                    </a:gs>
                    <a:gs pos="100000">
                      <a:schemeClr val="accent1">
                        <a:alpha val="0"/>
                      </a:schemeClr>
                    </a:gs>
                  </a:gsLst>
                  <a:lin ang="5400000" scaled="0"/>
                </a:gradFill>
                <a:latin typeface="Facon" pitchFamily="2" charset="0"/>
                <a:ea typeface="优设标题黑" panose="00000500000000000000" pitchFamily="2" charset="-122"/>
              </a:rPr>
              <a:t>02</a:t>
            </a:r>
            <a:endParaRPr lang="zh-CN" altLang="en-US" sz="7200" dirty="0">
              <a:gradFill>
                <a:gsLst>
                  <a:gs pos="0">
                    <a:schemeClr val="accent2"/>
                  </a:gs>
                  <a:gs pos="100000">
                    <a:schemeClr val="accent1">
                      <a:alpha val="0"/>
                    </a:schemeClr>
                  </a:gs>
                </a:gsLst>
                <a:lin ang="5400000" scaled="0"/>
              </a:gradFill>
              <a:latin typeface="Facon" pitchFamily="2" charset="0"/>
              <a:ea typeface="优设标题黑" panose="00000500000000000000" pitchFamily="2" charset="-122"/>
            </a:endParaRPr>
          </a:p>
        </p:txBody>
      </p:sp>
      <p:pic>
        <p:nvPicPr>
          <p:cNvPr id="5" name="图片 4"/>
          <p:cNvPicPr/>
          <p:nvPr/>
        </p:nvPicPr>
        <p:blipFill>
          <a:blip r:embed="rId3">
            <a:extLst>
              <a:ext uri="{28A0092B-C50C-407E-A947-70E740481C1C}">
                <a14:useLocalDpi xmlns:a14="http://schemas.microsoft.com/office/drawing/2010/main" val="0"/>
              </a:ext>
            </a:extLst>
          </a:blip>
          <a:stretch>
            <a:fillRect/>
          </a:stretch>
        </p:blipFill>
        <p:spPr>
          <a:xfrm rot="9161001">
            <a:off x="5981352" y="1750183"/>
            <a:ext cx="894118" cy="7132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8" name="组合 127"/>
          <p:cNvGrpSpPr/>
          <p:nvPr/>
        </p:nvGrpSpPr>
        <p:grpSpPr>
          <a:xfrm>
            <a:off x="9003170" y="2359059"/>
            <a:ext cx="2082034" cy="735244"/>
            <a:chOff x="7150866" y="2618139"/>
            <a:chExt cx="2082034" cy="735244"/>
          </a:xfrm>
        </p:grpSpPr>
        <p:grpSp>
          <p:nvGrpSpPr>
            <p:cNvPr id="129" name="组合 128"/>
            <p:cNvGrpSpPr/>
            <p:nvPr/>
          </p:nvGrpSpPr>
          <p:grpSpPr>
            <a:xfrm flipH="1">
              <a:off x="9020306" y="2618139"/>
              <a:ext cx="212594" cy="735244"/>
              <a:chOff x="7150866" y="2618139"/>
              <a:chExt cx="212594" cy="735244"/>
            </a:xfrm>
          </p:grpSpPr>
          <p:sp>
            <p:nvSpPr>
              <p:cNvPr id="134" name="任意多边形: 形状 133"/>
              <p:cNvSpPr/>
              <p:nvPr/>
            </p:nvSpPr>
            <p:spPr>
              <a:xfrm flipV="1">
                <a:off x="7153405" y="3122243"/>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5" name="任意多边形: 形状 134"/>
              <p:cNvSpPr/>
              <p:nvPr/>
            </p:nvSpPr>
            <p:spPr>
              <a:xfrm>
                <a:off x="7150866" y="2618139"/>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130" name="组合 129"/>
            <p:cNvGrpSpPr/>
            <p:nvPr/>
          </p:nvGrpSpPr>
          <p:grpSpPr>
            <a:xfrm>
              <a:off x="7150866" y="2618139"/>
              <a:ext cx="212594" cy="735244"/>
              <a:chOff x="7150866" y="2618139"/>
              <a:chExt cx="212594" cy="735244"/>
            </a:xfrm>
          </p:grpSpPr>
          <p:sp>
            <p:nvSpPr>
              <p:cNvPr id="132" name="任意多边形: 形状 131"/>
              <p:cNvSpPr/>
              <p:nvPr/>
            </p:nvSpPr>
            <p:spPr>
              <a:xfrm flipV="1">
                <a:off x="7153405" y="3122243"/>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3" name="任意多边形: 形状 132"/>
              <p:cNvSpPr/>
              <p:nvPr/>
            </p:nvSpPr>
            <p:spPr>
              <a:xfrm>
                <a:off x="7150866" y="2618139"/>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31" name="八边形 130"/>
            <p:cNvSpPr/>
            <p:nvPr/>
          </p:nvSpPr>
          <p:spPr>
            <a:xfrm>
              <a:off x="7163565" y="2631431"/>
              <a:ext cx="2058822" cy="711200"/>
            </a:xfrm>
            <a:prstGeom prst="octagon">
              <a:avLst>
                <a:gd name="adj" fmla="val 12146"/>
              </a:avLst>
            </a:prstGeom>
            <a:pattFill prst="lgGrid">
              <a:fgClr>
                <a:schemeClr val="accent1">
                  <a:lumMod val="50000"/>
                </a:schemeClr>
              </a:fgClr>
              <a:bgClr>
                <a:srgbClr val="0C224F"/>
              </a:bgClr>
            </a:patt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136" name="组合 135"/>
          <p:cNvGrpSpPr/>
          <p:nvPr/>
        </p:nvGrpSpPr>
        <p:grpSpPr>
          <a:xfrm>
            <a:off x="6754626" y="3368249"/>
            <a:ext cx="2082034" cy="735244"/>
            <a:chOff x="7150866" y="2618139"/>
            <a:chExt cx="2082034" cy="735244"/>
          </a:xfrm>
        </p:grpSpPr>
        <p:grpSp>
          <p:nvGrpSpPr>
            <p:cNvPr id="137" name="组合 136"/>
            <p:cNvGrpSpPr/>
            <p:nvPr/>
          </p:nvGrpSpPr>
          <p:grpSpPr>
            <a:xfrm flipH="1">
              <a:off x="9020306" y="2618139"/>
              <a:ext cx="212594" cy="735244"/>
              <a:chOff x="7150866" y="2618139"/>
              <a:chExt cx="212594" cy="735244"/>
            </a:xfrm>
          </p:grpSpPr>
          <p:sp>
            <p:nvSpPr>
              <p:cNvPr id="142" name="任意多边形: 形状 141"/>
              <p:cNvSpPr/>
              <p:nvPr/>
            </p:nvSpPr>
            <p:spPr>
              <a:xfrm flipV="1">
                <a:off x="7153405" y="3122243"/>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43" name="任意多边形: 形状 142"/>
              <p:cNvSpPr/>
              <p:nvPr/>
            </p:nvSpPr>
            <p:spPr>
              <a:xfrm>
                <a:off x="7150866" y="2618139"/>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138" name="组合 137"/>
            <p:cNvGrpSpPr/>
            <p:nvPr/>
          </p:nvGrpSpPr>
          <p:grpSpPr>
            <a:xfrm>
              <a:off x="7150866" y="2618139"/>
              <a:ext cx="212594" cy="735244"/>
              <a:chOff x="7150866" y="2618139"/>
              <a:chExt cx="212594" cy="735244"/>
            </a:xfrm>
          </p:grpSpPr>
          <p:sp>
            <p:nvSpPr>
              <p:cNvPr id="140" name="任意多边形: 形状 139"/>
              <p:cNvSpPr/>
              <p:nvPr/>
            </p:nvSpPr>
            <p:spPr>
              <a:xfrm flipV="1">
                <a:off x="7153405" y="3122243"/>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41" name="任意多边形: 形状 140"/>
              <p:cNvSpPr/>
              <p:nvPr/>
            </p:nvSpPr>
            <p:spPr>
              <a:xfrm>
                <a:off x="7150866" y="2618139"/>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39" name="八边形 138"/>
            <p:cNvSpPr/>
            <p:nvPr/>
          </p:nvSpPr>
          <p:spPr>
            <a:xfrm>
              <a:off x="7163565" y="2631431"/>
              <a:ext cx="2058822" cy="711200"/>
            </a:xfrm>
            <a:prstGeom prst="octagon">
              <a:avLst>
                <a:gd name="adj" fmla="val 12146"/>
              </a:avLst>
            </a:prstGeom>
            <a:pattFill prst="lgGrid">
              <a:fgClr>
                <a:schemeClr val="accent1">
                  <a:lumMod val="50000"/>
                </a:schemeClr>
              </a:fgClr>
              <a:bgClr>
                <a:srgbClr val="0C224F"/>
              </a:bgClr>
            </a:patt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144" name="组合 143"/>
          <p:cNvGrpSpPr/>
          <p:nvPr/>
        </p:nvGrpSpPr>
        <p:grpSpPr>
          <a:xfrm>
            <a:off x="9003170" y="3368249"/>
            <a:ext cx="2082034" cy="735244"/>
            <a:chOff x="7150866" y="2618139"/>
            <a:chExt cx="2082034" cy="735244"/>
          </a:xfrm>
        </p:grpSpPr>
        <p:grpSp>
          <p:nvGrpSpPr>
            <p:cNvPr id="145" name="组合 144"/>
            <p:cNvGrpSpPr/>
            <p:nvPr/>
          </p:nvGrpSpPr>
          <p:grpSpPr>
            <a:xfrm flipH="1">
              <a:off x="9020306" y="2618139"/>
              <a:ext cx="212594" cy="735244"/>
              <a:chOff x="7150866" y="2618139"/>
              <a:chExt cx="212594" cy="735244"/>
            </a:xfrm>
          </p:grpSpPr>
          <p:sp>
            <p:nvSpPr>
              <p:cNvPr id="150" name="任意多边形: 形状 149"/>
              <p:cNvSpPr/>
              <p:nvPr/>
            </p:nvSpPr>
            <p:spPr>
              <a:xfrm flipV="1">
                <a:off x="7153405" y="3122243"/>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51" name="任意多边形: 形状 150"/>
              <p:cNvSpPr/>
              <p:nvPr/>
            </p:nvSpPr>
            <p:spPr>
              <a:xfrm>
                <a:off x="7150866" y="2618139"/>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146" name="组合 145"/>
            <p:cNvGrpSpPr/>
            <p:nvPr/>
          </p:nvGrpSpPr>
          <p:grpSpPr>
            <a:xfrm>
              <a:off x="7150866" y="2618139"/>
              <a:ext cx="212594" cy="735244"/>
              <a:chOff x="7150866" y="2618139"/>
              <a:chExt cx="212594" cy="735244"/>
            </a:xfrm>
          </p:grpSpPr>
          <p:sp>
            <p:nvSpPr>
              <p:cNvPr id="148" name="任意多边形: 形状 147"/>
              <p:cNvSpPr/>
              <p:nvPr/>
            </p:nvSpPr>
            <p:spPr>
              <a:xfrm flipV="1">
                <a:off x="7153405" y="3122243"/>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49" name="任意多边形: 形状 148"/>
              <p:cNvSpPr/>
              <p:nvPr/>
            </p:nvSpPr>
            <p:spPr>
              <a:xfrm>
                <a:off x="7150866" y="2618139"/>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47" name="八边形 146"/>
            <p:cNvSpPr/>
            <p:nvPr/>
          </p:nvSpPr>
          <p:spPr>
            <a:xfrm>
              <a:off x="7163565" y="2631431"/>
              <a:ext cx="2058822" cy="711200"/>
            </a:xfrm>
            <a:prstGeom prst="octagon">
              <a:avLst>
                <a:gd name="adj" fmla="val 12146"/>
              </a:avLst>
            </a:prstGeom>
            <a:pattFill prst="lgGrid">
              <a:fgClr>
                <a:schemeClr val="accent1">
                  <a:lumMod val="50000"/>
                </a:schemeClr>
              </a:fgClr>
              <a:bgClr>
                <a:srgbClr val="0C224F"/>
              </a:bgClr>
            </a:patt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152" name="组合 151"/>
          <p:cNvGrpSpPr/>
          <p:nvPr/>
        </p:nvGrpSpPr>
        <p:grpSpPr>
          <a:xfrm>
            <a:off x="6754626" y="4330744"/>
            <a:ext cx="2082034" cy="735244"/>
            <a:chOff x="7150866" y="2618139"/>
            <a:chExt cx="2082034" cy="735244"/>
          </a:xfrm>
        </p:grpSpPr>
        <p:grpSp>
          <p:nvGrpSpPr>
            <p:cNvPr id="153" name="组合 152"/>
            <p:cNvGrpSpPr/>
            <p:nvPr/>
          </p:nvGrpSpPr>
          <p:grpSpPr>
            <a:xfrm flipH="1">
              <a:off x="9020306" y="2618139"/>
              <a:ext cx="212594" cy="735244"/>
              <a:chOff x="7150866" y="2618139"/>
              <a:chExt cx="212594" cy="735244"/>
            </a:xfrm>
          </p:grpSpPr>
          <p:sp>
            <p:nvSpPr>
              <p:cNvPr id="158" name="任意多边形: 形状 157"/>
              <p:cNvSpPr/>
              <p:nvPr/>
            </p:nvSpPr>
            <p:spPr>
              <a:xfrm flipV="1">
                <a:off x="7153405" y="3122243"/>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59" name="任意多边形: 形状 158"/>
              <p:cNvSpPr/>
              <p:nvPr/>
            </p:nvSpPr>
            <p:spPr>
              <a:xfrm>
                <a:off x="7150866" y="2618139"/>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154" name="组合 153"/>
            <p:cNvGrpSpPr/>
            <p:nvPr/>
          </p:nvGrpSpPr>
          <p:grpSpPr>
            <a:xfrm>
              <a:off x="7150866" y="2618139"/>
              <a:ext cx="212594" cy="735244"/>
              <a:chOff x="7150866" y="2618139"/>
              <a:chExt cx="212594" cy="735244"/>
            </a:xfrm>
          </p:grpSpPr>
          <p:sp>
            <p:nvSpPr>
              <p:cNvPr id="156" name="任意多边形: 形状 155"/>
              <p:cNvSpPr/>
              <p:nvPr/>
            </p:nvSpPr>
            <p:spPr>
              <a:xfrm flipV="1">
                <a:off x="7153405" y="3122243"/>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57" name="任意多边形: 形状 156"/>
              <p:cNvSpPr/>
              <p:nvPr/>
            </p:nvSpPr>
            <p:spPr>
              <a:xfrm>
                <a:off x="7150866" y="2618139"/>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55" name="八边形 154"/>
            <p:cNvSpPr/>
            <p:nvPr/>
          </p:nvSpPr>
          <p:spPr>
            <a:xfrm>
              <a:off x="7163565" y="2631431"/>
              <a:ext cx="2058822" cy="711200"/>
            </a:xfrm>
            <a:prstGeom prst="octagon">
              <a:avLst>
                <a:gd name="adj" fmla="val 12146"/>
              </a:avLst>
            </a:prstGeom>
            <a:pattFill prst="lgGrid">
              <a:fgClr>
                <a:schemeClr val="accent1">
                  <a:lumMod val="50000"/>
                </a:schemeClr>
              </a:fgClr>
              <a:bgClr>
                <a:srgbClr val="0C224F"/>
              </a:bgClr>
            </a:patt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160" name="组合 159"/>
          <p:cNvGrpSpPr/>
          <p:nvPr/>
        </p:nvGrpSpPr>
        <p:grpSpPr>
          <a:xfrm>
            <a:off x="9003170" y="4330744"/>
            <a:ext cx="2082034" cy="735244"/>
            <a:chOff x="7150866" y="2618139"/>
            <a:chExt cx="2082034" cy="735244"/>
          </a:xfrm>
        </p:grpSpPr>
        <p:grpSp>
          <p:nvGrpSpPr>
            <p:cNvPr id="161" name="组合 160"/>
            <p:cNvGrpSpPr/>
            <p:nvPr/>
          </p:nvGrpSpPr>
          <p:grpSpPr>
            <a:xfrm flipH="1">
              <a:off x="9020306" y="2618139"/>
              <a:ext cx="212594" cy="735244"/>
              <a:chOff x="7150866" y="2618139"/>
              <a:chExt cx="212594" cy="735244"/>
            </a:xfrm>
          </p:grpSpPr>
          <p:sp>
            <p:nvSpPr>
              <p:cNvPr id="166" name="任意多边形: 形状 165"/>
              <p:cNvSpPr/>
              <p:nvPr/>
            </p:nvSpPr>
            <p:spPr>
              <a:xfrm flipV="1">
                <a:off x="7153405" y="3122243"/>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7" name="任意多边形: 形状 166"/>
              <p:cNvSpPr/>
              <p:nvPr/>
            </p:nvSpPr>
            <p:spPr>
              <a:xfrm>
                <a:off x="7150866" y="2618139"/>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162" name="组合 161"/>
            <p:cNvGrpSpPr/>
            <p:nvPr/>
          </p:nvGrpSpPr>
          <p:grpSpPr>
            <a:xfrm>
              <a:off x="7150866" y="2618139"/>
              <a:ext cx="212594" cy="735244"/>
              <a:chOff x="7150866" y="2618139"/>
              <a:chExt cx="212594" cy="735244"/>
            </a:xfrm>
          </p:grpSpPr>
          <p:sp>
            <p:nvSpPr>
              <p:cNvPr id="164" name="任意多边形: 形状 163"/>
              <p:cNvSpPr/>
              <p:nvPr/>
            </p:nvSpPr>
            <p:spPr>
              <a:xfrm flipV="1">
                <a:off x="7153405" y="3122243"/>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5" name="任意多边形: 形状 164"/>
              <p:cNvSpPr/>
              <p:nvPr/>
            </p:nvSpPr>
            <p:spPr>
              <a:xfrm>
                <a:off x="7150866" y="2618139"/>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63" name="八边形 162"/>
            <p:cNvSpPr/>
            <p:nvPr/>
          </p:nvSpPr>
          <p:spPr>
            <a:xfrm>
              <a:off x="7163565" y="2631431"/>
              <a:ext cx="2058822" cy="711200"/>
            </a:xfrm>
            <a:prstGeom prst="octagon">
              <a:avLst>
                <a:gd name="adj" fmla="val 12146"/>
              </a:avLst>
            </a:prstGeom>
            <a:pattFill prst="lgGrid">
              <a:fgClr>
                <a:schemeClr val="accent1">
                  <a:lumMod val="50000"/>
                </a:schemeClr>
              </a:fgClr>
              <a:bgClr>
                <a:srgbClr val="0C224F"/>
              </a:bgClr>
            </a:patt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73" name="组合 72"/>
          <p:cNvGrpSpPr/>
          <p:nvPr/>
        </p:nvGrpSpPr>
        <p:grpSpPr>
          <a:xfrm>
            <a:off x="6754626" y="2359059"/>
            <a:ext cx="2082034" cy="735244"/>
            <a:chOff x="7150866" y="2618139"/>
            <a:chExt cx="2082034" cy="735244"/>
          </a:xfrm>
        </p:grpSpPr>
        <p:grpSp>
          <p:nvGrpSpPr>
            <p:cNvPr id="70" name="组合 69"/>
            <p:cNvGrpSpPr/>
            <p:nvPr/>
          </p:nvGrpSpPr>
          <p:grpSpPr>
            <a:xfrm flipH="1">
              <a:off x="9020306" y="2618139"/>
              <a:ext cx="212594" cy="735244"/>
              <a:chOff x="7150866" y="2618139"/>
              <a:chExt cx="212594" cy="735244"/>
            </a:xfrm>
          </p:grpSpPr>
          <p:sp>
            <p:nvSpPr>
              <p:cNvPr id="71" name="任意多边形: 形状 70"/>
              <p:cNvSpPr/>
              <p:nvPr/>
            </p:nvSpPr>
            <p:spPr>
              <a:xfrm flipV="1">
                <a:off x="7153405" y="3122243"/>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2" name="任意多边形: 形状 71"/>
              <p:cNvSpPr/>
              <p:nvPr/>
            </p:nvSpPr>
            <p:spPr>
              <a:xfrm>
                <a:off x="7150866" y="2618139"/>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69" name="组合 68"/>
            <p:cNvGrpSpPr/>
            <p:nvPr/>
          </p:nvGrpSpPr>
          <p:grpSpPr>
            <a:xfrm>
              <a:off x="7150866" y="2618139"/>
              <a:ext cx="212594" cy="735244"/>
              <a:chOff x="7150866" y="2618139"/>
              <a:chExt cx="212594" cy="735244"/>
            </a:xfrm>
          </p:grpSpPr>
          <p:sp>
            <p:nvSpPr>
              <p:cNvPr id="68" name="任意多边形: 形状 67"/>
              <p:cNvSpPr/>
              <p:nvPr/>
            </p:nvSpPr>
            <p:spPr>
              <a:xfrm flipV="1">
                <a:off x="7153405" y="3122243"/>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7" name="任意多边形: 形状 66"/>
              <p:cNvSpPr/>
              <p:nvPr/>
            </p:nvSpPr>
            <p:spPr>
              <a:xfrm>
                <a:off x="7150866" y="2618139"/>
                <a:ext cx="210055" cy="231140"/>
              </a:xfrm>
              <a:custGeom>
                <a:avLst/>
                <a:gdLst>
                  <a:gd name="connsiteX0" fmla="*/ 86382 w 210055"/>
                  <a:gd name="connsiteY0" fmla="*/ 0 h 231140"/>
                  <a:gd name="connsiteX1" fmla="*/ 210055 w 210055"/>
                  <a:gd name="connsiteY1" fmla="*/ 0 h 231140"/>
                  <a:gd name="connsiteX2" fmla="*/ 210055 w 210055"/>
                  <a:gd name="connsiteY2" fmla="*/ 231140 h 231140"/>
                  <a:gd name="connsiteX3" fmla="*/ 0 w 210055"/>
                  <a:gd name="connsiteY3" fmla="*/ 231140 h 231140"/>
                  <a:gd name="connsiteX4" fmla="*/ 0 w 210055"/>
                  <a:gd name="connsiteY4" fmla="*/ 86382 h 231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55" h="231140">
                    <a:moveTo>
                      <a:pt x="86382" y="0"/>
                    </a:moveTo>
                    <a:lnTo>
                      <a:pt x="210055" y="0"/>
                    </a:lnTo>
                    <a:lnTo>
                      <a:pt x="210055" y="231140"/>
                    </a:lnTo>
                    <a:lnTo>
                      <a:pt x="0" y="231140"/>
                    </a:lnTo>
                    <a:lnTo>
                      <a:pt x="0" y="86382"/>
                    </a:lnTo>
                    <a:close/>
                  </a:path>
                </a:pathLst>
              </a:custGeom>
              <a:pattFill prst="lgGrid">
                <a:fgClr>
                  <a:schemeClr val="accent1">
                    <a:lumMod val="50000"/>
                  </a:schemeClr>
                </a:fgClr>
                <a:bgClr>
                  <a:srgbClr val="0C224F"/>
                </a:bgClr>
              </a:patt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56" name="八边形 55"/>
            <p:cNvSpPr/>
            <p:nvPr/>
          </p:nvSpPr>
          <p:spPr>
            <a:xfrm>
              <a:off x="7163565" y="2631431"/>
              <a:ext cx="2058822" cy="711200"/>
            </a:xfrm>
            <a:prstGeom prst="octagon">
              <a:avLst>
                <a:gd name="adj" fmla="val 12146"/>
              </a:avLst>
            </a:prstGeom>
            <a:pattFill prst="lgGrid">
              <a:fgClr>
                <a:schemeClr val="accent1">
                  <a:lumMod val="50000"/>
                </a:schemeClr>
              </a:fgClr>
              <a:bgClr>
                <a:srgbClr val="0C224F"/>
              </a:bgClr>
            </a:patt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7" name="文本框 26"/>
          <p:cNvSpPr txBox="1"/>
          <p:nvPr/>
        </p:nvSpPr>
        <p:spPr>
          <a:xfrm>
            <a:off x="4956906" y="104090"/>
            <a:ext cx="2621280" cy="583565"/>
          </a:xfrm>
          <a:prstGeom prst="rect">
            <a:avLst/>
          </a:prstGeom>
          <a:noFill/>
        </p:spPr>
        <p:txBody>
          <a:bodyPr wrap="none">
            <a:spAutoFit/>
          </a:bodyPr>
          <a:lstStyle/>
          <a:p>
            <a:r>
              <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rPr>
              <a:t>科技產品介紹</a:t>
            </a:r>
            <a:endPar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endParaRPr>
          </a:p>
        </p:txBody>
      </p:sp>
      <p:sp>
        <p:nvSpPr>
          <p:cNvPr id="10" name="文本框 9"/>
          <p:cNvSpPr txBox="1"/>
          <p:nvPr/>
        </p:nvSpPr>
        <p:spPr>
          <a:xfrm>
            <a:off x="7249150" y="2543285"/>
            <a:ext cx="1097280" cy="368300"/>
          </a:xfrm>
          <a:prstGeom prst="rect">
            <a:avLst/>
          </a:prstGeom>
          <a:noFill/>
        </p:spPr>
        <p:txBody>
          <a:bodyPr wrap="none" rtlCol="0">
            <a:spAutoFit/>
          </a:bodyPr>
          <a:lstStyle/>
          <a:p>
            <a:r>
              <a:rPr lang="zh-CN" altLang="en-US" dirty="0">
                <a:gradFill>
                  <a:gsLst>
                    <a:gs pos="100000">
                      <a:schemeClr val="accent1"/>
                    </a:gs>
                    <a:gs pos="0">
                      <a:schemeClr val="accent2"/>
                    </a:gs>
                  </a:gsLst>
                  <a:lin ang="5400000" scaled="0"/>
                </a:gradFill>
                <a:latin typeface="+mj-ea"/>
                <a:ea typeface="+mj-ea"/>
              </a:rPr>
              <a:t>智能音箱</a:t>
            </a:r>
            <a:endParaRPr lang="zh-CN" altLang="en-US" dirty="0">
              <a:gradFill>
                <a:gsLst>
                  <a:gs pos="100000">
                    <a:schemeClr val="accent1"/>
                  </a:gs>
                  <a:gs pos="0">
                    <a:schemeClr val="accent2"/>
                  </a:gs>
                </a:gsLst>
                <a:lin ang="5400000" scaled="0"/>
              </a:gradFill>
              <a:latin typeface="+mj-ea"/>
              <a:ea typeface="+mj-ea"/>
            </a:endParaRPr>
          </a:p>
        </p:txBody>
      </p:sp>
      <p:sp>
        <p:nvSpPr>
          <p:cNvPr id="45" name="文本框 44"/>
          <p:cNvSpPr txBox="1"/>
          <p:nvPr/>
        </p:nvSpPr>
        <p:spPr>
          <a:xfrm>
            <a:off x="7135337" y="3551512"/>
            <a:ext cx="1325880" cy="368300"/>
          </a:xfrm>
          <a:prstGeom prst="rect">
            <a:avLst/>
          </a:prstGeom>
          <a:noFill/>
        </p:spPr>
        <p:txBody>
          <a:bodyPr wrap="none" rtlCol="0">
            <a:spAutoFit/>
          </a:bodyPr>
          <a:lstStyle/>
          <a:p>
            <a:r>
              <a:rPr lang="zh-CN" altLang="en-US" dirty="0">
                <a:gradFill>
                  <a:gsLst>
                    <a:gs pos="100000">
                      <a:schemeClr val="accent1"/>
                    </a:gs>
                    <a:gs pos="0">
                      <a:schemeClr val="accent2"/>
                    </a:gs>
                  </a:gsLst>
                  <a:lin ang="5400000" scaled="0"/>
                </a:gradFill>
                <a:latin typeface="+mj-ea"/>
                <a:ea typeface="+mj-ea"/>
              </a:rPr>
              <a:t>掃地機器人</a:t>
            </a:r>
            <a:endParaRPr lang="zh-CN" altLang="en-US" dirty="0">
              <a:gradFill>
                <a:gsLst>
                  <a:gs pos="100000">
                    <a:schemeClr val="accent1"/>
                  </a:gs>
                  <a:gs pos="0">
                    <a:schemeClr val="accent2"/>
                  </a:gs>
                </a:gsLst>
                <a:lin ang="5400000" scaled="0"/>
              </a:gradFill>
              <a:latin typeface="+mj-ea"/>
              <a:ea typeface="+mj-ea"/>
            </a:endParaRPr>
          </a:p>
        </p:txBody>
      </p:sp>
      <p:sp>
        <p:nvSpPr>
          <p:cNvPr id="46" name="文本框 45"/>
          <p:cNvSpPr txBox="1"/>
          <p:nvPr/>
        </p:nvSpPr>
        <p:spPr>
          <a:xfrm>
            <a:off x="7249150" y="4559738"/>
            <a:ext cx="1097280" cy="368300"/>
          </a:xfrm>
          <a:prstGeom prst="rect">
            <a:avLst/>
          </a:prstGeom>
          <a:noFill/>
        </p:spPr>
        <p:txBody>
          <a:bodyPr wrap="none" rtlCol="0">
            <a:spAutoFit/>
          </a:bodyPr>
          <a:lstStyle/>
          <a:p>
            <a:r>
              <a:rPr lang="zh-CN" altLang="en-US" dirty="0">
                <a:gradFill>
                  <a:gsLst>
                    <a:gs pos="100000">
                      <a:schemeClr val="accent1"/>
                    </a:gs>
                    <a:gs pos="0">
                      <a:schemeClr val="accent2"/>
                    </a:gs>
                  </a:gsLst>
                  <a:lin ang="5400000" scaled="0"/>
                </a:gradFill>
                <a:latin typeface="+mj-ea"/>
                <a:ea typeface="+mj-ea"/>
              </a:rPr>
              <a:t>掃臉支付</a:t>
            </a:r>
            <a:endParaRPr lang="zh-CN" altLang="en-US" dirty="0">
              <a:gradFill>
                <a:gsLst>
                  <a:gs pos="100000">
                    <a:schemeClr val="accent1"/>
                  </a:gs>
                  <a:gs pos="0">
                    <a:schemeClr val="accent2"/>
                  </a:gs>
                </a:gsLst>
                <a:lin ang="5400000" scaled="0"/>
              </a:gradFill>
              <a:latin typeface="+mj-ea"/>
              <a:ea typeface="+mj-ea"/>
            </a:endParaRPr>
          </a:p>
        </p:txBody>
      </p:sp>
      <p:sp>
        <p:nvSpPr>
          <p:cNvPr id="47" name="文本框 46"/>
          <p:cNvSpPr txBox="1"/>
          <p:nvPr/>
        </p:nvSpPr>
        <p:spPr>
          <a:xfrm>
            <a:off x="9479071" y="3551512"/>
            <a:ext cx="1097280" cy="368300"/>
          </a:xfrm>
          <a:prstGeom prst="rect">
            <a:avLst/>
          </a:prstGeom>
          <a:noFill/>
        </p:spPr>
        <p:txBody>
          <a:bodyPr wrap="none" rtlCol="0">
            <a:spAutoFit/>
          </a:bodyPr>
          <a:lstStyle/>
          <a:p>
            <a:r>
              <a:rPr lang="zh-CN" altLang="en-US" dirty="0">
                <a:gradFill>
                  <a:gsLst>
                    <a:gs pos="100000">
                      <a:schemeClr val="accent1"/>
                    </a:gs>
                    <a:gs pos="0">
                      <a:schemeClr val="accent2"/>
                    </a:gs>
                  </a:gsLst>
                  <a:lin ang="5400000" scaled="0"/>
                </a:gradFill>
                <a:latin typeface="+mj-ea"/>
                <a:ea typeface="+mj-ea"/>
              </a:rPr>
              <a:t>智能空調</a:t>
            </a:r>
            <a:endParaRPr lang="zh-CN" altLang="en-US" dirty="0">
              <a:gradFill>
                <a:gsLst>
                  <a:gs pos="100000">
                    <a:schemeClr val="accent1"/>
                  </a:gs>
                  <a:gs pos="0">
                    <a:schemeClr val="accent2"/>
                  </a:gs>
                </a:gsLst>
                <a:lin ang="5400000" scaled="0"/>
              </a:gradFill>
              <a:latin typeface="+mj-ea"/>
              <a:ea typeface="+mj-ea"/>
            </a:endParaRPr>
          </a:p>
        </p:txBody>
      </p:sp>
      <p:sp>
        <p:nvSpPr>
          <p:cNvPr id="48" name="文本框 47"/>
          <p:cNvSpPr txBox="1"/>
          <p:nvPr/>
        </p:nvSpPr>
        <p:spPr>
          <a:xfrm>
            <a:off x="9479071" y="4559738"/>
            <a:ext cx="1097280" cy="368300"/>
          </a:xfrm>
          <a:prstGeom prst="rect">
            <a:avLst/>
          </a:prstGeom>
          <a:noFill/>
        </p:spPr>
        <p:txBody>
          <a:bodyPr wrap="none" rtlCol="0">
            <a:spAutoFit/>
          </a:bodyPr>
          <a:lstStyle/>
          <a:p>
            <a:r>
              <a:rPr lang="zh-CN" altLang="en-US" dirty="0">
                <a:gradFill>
                  <a:gsLst>
                    <a:gs pos="100000">
                      <a:schemeClr val="accent1"/>
                    </a:gs>
                    <a:gs pos="0">
                      <a:schemeClr val="accent2"/>
                    </a:gs>
                  </a:gsLst>
                  <a:lin ang="5400000" scaled="0"/>
                </a:gradFill>
                <a:latin typeface="+mj-ea"/>
                <a:ea typeface="+mj-ea"/>
              </a:rPr>
              <a:t>智能汽車</a:t>
            </a:r>
            <a:endParaRPr lang="zh-CN" altLang="en-US" dirty="0">
              <a:gradFill>
                <a:gsLst>
                  <a:gs pos="100000">
                    <a:schemeClr val="accent1"/>
                  </a:gs>
                  <a:gs pos="0">
                    <a:schemeClr val="accent2"/>
                  </a:gs>
                </a:gsLst>
                <a:lin ang="5400000" scaled="0"/>
              </a:gradFill>
              <a:latin typeface="+mj-ea"/>
              <a:ea typeface="+mj-ea"/>
            </a:endParaRPr>
          </a:p>
        </p:txBody>
      </p:sp>
      <p:sp>
        <p:nvSpPr>
          <p:cNvPr id="49" name="文本框 48"/>
          <p:cNvSpPr txBox="1"/>
          <p:nvPr/>
        </p:nvSpPr>
        <p:spPr>
          <a:xfrm>
            <a:off x="9479071" y="2543285"/>
            <a:ext cx="1097280" cy="368300"/>
          </a:xfrm>
          <a:prstGeom prst="rect">
            <a:avLst/>
          </a:prstGeom>
          <a:noFill/>
        </p:spPr>
        <p:txBody>
          <a:bodyPr wrap="none" rtlCol="0">
            <a:spAutoFit/>
          </a:bodyPr>
          <a:lstStyle/>
          <a:p>
            <a:r>
              <a:rPr lang="zh-CN" altLang="en-US" dirty="0">
                <a:gradFill>
                  <a:gsLst>
                    <a:gs pos="100000">
                      <a:schemeClr val="accent1"/>
                    </a:gs>
                    <a:gs pos="0">
                      <a:schemeClr val="accent2"/>
                    </a:gs>
                  </a:gsLst>
                  <a:lin ang="5400000" scaled="0"/>
                </a:gradFill>
                <a:latin typeface="+mj-ea"/>
                <a:ea typeface="+mj-ea"/>
              </a:rPr>
              <a:t>智能導航</a:t>
            </a:r>
            <a:endParaRPr lang="zh-CN" altLang="en-US" dirty="0">
              <a:gradFill>
                <a:gsLst>
                  <a:gs pos="100000">
                    <a:schemeClr val="accent1"/>
                  </a:gs>
                  <a:gs pos="0">
                    <a:schemeClr val="accent2"/>
                  </a:gs>
                </a:gsLst>
                <a:lin ang="5400000" scaled="0"/>
              </a:gradFill>
              <a:latin typeface="+mj-ea"/>
              <a:ea typeface="+mj-ea"/>
            </a:endParaRPr>
          </a:p>
        </p:txBody>
      </p:sp>
      <p:grpSp>
        <p:nvGrpSpPr>
          <p:cNvPr id="7" name="组合 6"/>
          <p:cNvGrpSpPr/>
          <p:nvPr/>
        </p:nvGrpSpPr>
        <p:grpSpPr>
          <a:xfrm>
            <a:off x="905080" y="1504765"/>
            <a:ext cx="5481534" cy="3753551"/>
            <a:chOff x="-2740767" y="-5001124"/>
            <a:chExt cx="5481534" cy="3753551"/>
          </a:xfrm>
        </p:grpSpPr>
        <p:pic>
          <p:nvPicPr>
            <p:cNvPr id="101" name="图片 100" descr="图片包含 游戏机&#10;&#10;描述已自动生成"/>
            <p:cNvPicPr>
              <a:picLocks noChangeAspect="1"/>
            </p:cNvPicPr>
            <p:nvPr/>
          </p:nvPicPr>
          <p:blipFill>
            <a:blip r:embed="rId1" cstate="print">
              <a:extLst>
                <a:ext uri="{28A0092B-C50C-407E-A947-70E740481C1C}">
                  <a14:useLocalDpi xmlns:a14="http://schemas.microsoft.com/office/drawing/2010/main" val="0"/>
                </a:ext>
              </a:extLst>
            </a:blip>
            <a:srcRect l="64571" t="41926" r="6288" b="10210"/>
            <a:stretch>
              <a:fillRect/>
            </a:stretch>
          </p:blipFill>
          <p:spPr>
            <a:xfrm>
              <a:off x="907702" y="-3373928"/>
              <a:ext cx="1833065" cy="2126355"/>
            </a:xfrm>
            <a:custGeom>
              <a:avLst/>
              <a:gdLst>
                <a:gd name="connsiteX0" fmla="*/ 1029411 w 2058822"/>
                <a:gd name="connsiteY0" fmla="*/ 0 h 2388233"/>
                <a:gd name="connsiteX1" fmla="*/ 2058822 w 2058822"/>
                <a:gd name="connsiteY1" fmla="*/ 514705 h 2388233"/>
                <a:gd name="connsiteX2" fmla="*/ 2058822 w 2058822"/>
                <a:gd name="connsiteY2" fmla="*/ 1873528 h 2388233"/>
                <a:gd name="connsiteX3" fmla="*/ 1029413 w 2058822"/>
                <a:gd name="connsiteY3" fmla="*/ 2388233 h 2388233"/>
                <a:gd name="connsiteX4" fmla="*/ 1029409 w 2058822"/>
                <a:gd name="connsiteY4" fmla="*/ 2388233 h 2388233"/>
                <a:gd name="connsiteX5" fmla="*/ 0 w 2058822"/>
                <a:gd name="connsiteY5" fmla="*/ 1873528 h 2388233"/>
                <a:gd name="connsiteX6" fmla="*/ 0 w 2058822"/>
                <a:gd name="connsiteY6" fmla="*/ 514705 h 2388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8822" h="2388233">
                  <a:moveTo>
                    <a:pt x="1029411" y="0"/>
                  </a:moveTo>
                  <a:lnTo>
                    <a:pt x="2058822" y="514705"/>
                  </a:lnTo>
                  <a:lnTo>
                    <a:pt x="2058822" y="1873528"/>
                  </a:lnTo>
                  <a:lnTo>
                    <a:pt x="1029413" y="2388233"/>
                  </a:lnTo>
                  <a:lnTo>
                    <a:pt x="1029409" y="2388233"/>
                  </a:lnTo>
                  <a:lnTo>
                    <a:pt x="0" y="1873528"/>
                  </a:lnTo>
                  <a:lnTo>
                    <a:pt x="0" y="514705"/>
                  </a:lnTo>
                  <a:close/>
                </a:path>
              </a:pathLst>
            </a:custGeom>
            <a:ln>
              <a:solidFill>
                <a:schemeClr val="accent2"/>
              </a:solidFill>
            </a:ln>
            <a:effectLst>
              <a:reflection blurRad="63500" stA="52000" endA="300" endPos="35000" dir="5400000" sy="-100000" algn="bl" rotWithShape="0"/>
            </a:effectLst>
          </p:spPr>
        </p:pic>
        <p:pic>
          <p:nvPicPr>
            <p:cNvPr id="99" name="图片 98" descr="图片包含 游戏机&#10;&#10;描述已自动生成"/>
            <p:cNvPicPr>
              <a:picLocks noChangeAspect="1"/>
            </p:cNvPicPr>
            <p:nvPr/>
          </p:nvPicPr>
          <p:blipFill>
            <a:blip r:embed="rId1" cstate="print">
              <a:extLst>
                <a:ext uri="{28A0092B-C50C-407E-A947-70E740481C1C}">
                  <a14:useLocalDpi xmlns:a14="http://schemas.microsoft.com/office/drawing/2010/main" val="0"/>
                </a:ext>
              </a:extLst>
            </a:blip>
            <a:srcRect l="35710" t="41926" r="35148" b="10210"/>
            <a:stretch>
              <a:fillRect/>
            </a:stretch>
          </p:blipFill>
          <p:spPr>
            <a:xfrm>
              <a:off x="-907702" y="-3373928"/>
              <a:ext cx="1833065" cy="2126355"/>
            </a:xfrm>
            <a:custGeom>
              <a:avLst/>
              <a:gdLst>
                <a:gd name="connsiteX0" fmla="*/ 1029411 w 2058822"/>
                <a:gd name="connsiteY0" fmla="*/ 0 h 2388233"/>
                <a:gd name="connsiteX1" fmla="*/ 2058822 w 2058822"/>
                <a:gd name="connsiteY1" fmla="*/ 514705 h 2388233"/>
                <a:gd name="connsiteX2" fmla="*/ 2058822 w 2058822"/>
                <a:gd name="connsiteY2" fmla="*/ 1873528 h 2388233"/>
                <a:gd name="connsiteX3" fmla="*/ 1029413 w 2058822"/>
                <a:gd name="connsiteY3" fmla="*/ 2388233 h 2388233"/>
                <a:gd name="connsiteX4" fmla="*/ 1029409 w 2058822"/>
                <a:gd name="connsiteY4" fmla="*/ 2388233 h 2388233"/>
                <a:gd name="connsiteX5" fmla="*/ 0 w 2058822"/>
                <a:gd name="connsiteY5" fmla="*/ 1873528 h 2388233"/>
                <a:gd name="connsiteX6" fmla="*/ 0 w 2058822"/>
                <a:gd name="connsiteY6" fmla="*/ 514705 h 2388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8822" h="2388233">
                  <a:moveTo>
                    <a:pt x="1029411" y="0"/>
                  </a:moveTo>
                  <a:lnTo>
                    <a:pt x="2058822" y="514705"/>
                  </a:lnTo>
                  <a:lnTo>
                    <a:pt x="2058822" y="1873528"/>
                  </a:lnTo>
                  <a:lnTo>
                    <a:pt x="1029413" y="2388233"/>
                  </a:lnTo>
                  <a:lnTo>
                    <a:pt x="1029409" y="2388233"/>
                  </a:lnTo>
                  <a:lnTo>
                    <a:pt x="0" y="1873528"/>
                  </a:lnTo>
                  <a:lnTo>
                    <a:pt x="0" y="514705"/>
                  </a:lnTo>
                  <a:close/>
                </a:path>
              </a:pathLst>
            </a:custGeom>
            <a:ln>
              <a:solidFill>
                <a:schemeClr val="accent2"/>
              </a:solidFill>
            </a:ln>
            <a:effectLst>
              <a:reflection blurRad="63500" stA="52000" endA="300" endPos="35000" dir="5400000" sy="-100000" algn="bl" rotWithShape="0"/>
            </a:effectLst>
          </p:spPr>
        </p:pic>
        <p:pic>
          <p:nvPicPr>
            <p:cNvPr id="98" name="图片 97" descr="图片包含 游戏机&#10;&#10;描述已自动生成"/>
            <p:cNvPicPr>
              <a:picLocks noChangeAspect="1"/>
            </p:cNvPicPr>
            <p:nvPr/>
          </p:nvPicPr>
          <p:blipFill>
            <a:blip r:embed="rId1" cstate="print">
              <a:extLst>
                <a:ext uri="{28A0092B-C50C-407E-A947-70E740481C1C}">
                  <a14:useLocalDpi xmlns:a14="http://schemas.microsoft.com/office/drawing/2010/main" val="0"/>
                </a:ext>
              </a:extLst>
            </a:blip>
            <a:srcRect l="6569" t="41926" r="64290" b="10210"/>
            <a:stretch>
              <a:fillRect/>
            </a:stretch>
          </p:blipFill>
          <p:spPr>
            <a:xfrm>
              <a:off x="-2740767" y="-3373928"/>
              <a:ext cx="1833064" cy="2126355"/>
            </a:xfrm>
            <a:custGeom>
              <a:avLst/>
              <a:gdLst>
                <a:gd name="connsiteX0" fmla="*/ 1029411 w 2058822"/>
                <a:gd name="connsiteY0" fmla="*/ 0 h 2388233"/>
                <a:gd name="connsiteX1" fmla="*/ 2058822 w 2058822"/>
                <a:gd name="connsiteY1" fmla="*/ 514705 h 2388233"/>
                <a:gd name="connsiteX2" fmla="*/ 2058822 w 2058822"/>
                <a:gd name="connsiteY2" fmla="*/ 1873528 h 2388233"/>
                <a:gd name="connsiteX3" fmla="*/ 1029413 w 2058822"/>
                <a:gd name="connsiteY3" fmla="*/ 2388233 h 2388233"/>
                <a:gd name="connsiteX4" fmla="*/ 1029409 w 2058822"/>
                <a:gd name="connsiteY4" fmla="*/ 2388233 h 2388233"/>
                <a:gd name="connsiteX5" fmla="*/ 0 w 2058822"/>
                <a:gd name="connsiteY5" fmla="*/ 1873528 h 2388233"/>
                <a:gd name="connsiteX6" fmla="*/ 0 w 2058822"/>
                <a:gd name="connsiteY6" fmla="*/ 514705 h 2388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8822" h="2388233">
                  <a:moveTo>
                    <a:pt x="1029411" y="0"/>
                  </a:moveTo>
                  <a:lnTo>
                    <a:pt x="2058822" y="514705"/>
                  </a:lnTo>
                  <a:lnTo>
                    <a:pt x="2058822" y="1873528"/>
                  </a:lnTo>
                  <a:lnTo>
                    <a:pt x="1029413" y="2388233"/>
                  </a:lnTo>
                  <a:lnTo>
                    <a:pt x="1029409" y="2388233"/>
                  </a:lnTo>
                  <a:lnTo>
                    <a:pt x="0" y="1873528"/>
                  </a:lnTo>
                  <a:lnTo>
                    <a:pt x="0" y="514705"/>
                  </a:lnTo>
                  <a:close/>
                </a:path>
              </a:pathLst>
            </a:custGeom>
            <a:ln>
              <a:solidFill>
                <a:schemeClr val="accent2"/>
              </a:solidFill>
            </a:ln>
            <a:effectLst>
              <a:reflection blurRad="63500" stA="52000" endA="300" endPos="35000" dir="5400000" sy="-100000" algn="bl" rotWithShape="0"/>
            </a:effectLst>
          </p:spPr>
        </p:pic>
        <p:pic>
          <p:nvPicPr>
            <p:cNvPr id="97" name="图片 96" descr="图片包含 游戏机&#10;&#10;描述已自动生成"/>
            <p:cNvPicPr>
              <a:picLocks noChangeAspect="1"/>
            </p:cNvPicPr>
            <p:nvPr/>
          </p:nvPicPr>
          <p:blipFill>
            <a:blip r:embed="rId1" cstate="print">
              <a:extLst>
                <a:ext uri="{28A0092B-C50C-407E-A947-70E740481C1C}">
                  <a14:useLocalDpi xmlns:a14="http://schemas.microsoft.com/office/drawing/2010/main" val="0"/>
                </a:ext>
              </a:extLst>
            </a:blip>
            <a:srcRect l="20858" t="5298" r="50000" b="46838"/>
            <a:stretch>
              <a:fillRect/>
            </a:stretch>
          </p:blipFill>
          <p:spPr>
            <a:xfrm>
              <a:off x="-1841897" y="-5001124"/>
              <a:ext cx="1833065" cy="2126356"/>
            </a:xfrm>
            <a:custGeom>
              <a:avLst/>
              <a:gdLst>
                <a:gd name="connsiteX0" fmla="*/ 916533 w 1833065"/>
                <a:gd name="connsiteY0" fmla="*/ 0 h 2126356"/>
                <a:gd name="connsiteX1" fmla="*/ 1833065 w 1833065"/>
                <a:gd name="connsiteY1" fmla="*/ 458266 h 2126356"/>
                <a:gd name="connsiteX2" fmla="*/ 1833065 w 1833065"/>
                <a:gd name="connsiteY2" fmla="*/ 1668089 h 2126356"/>
                <a:gd name="connsiteX3" fmla="*/ 916533 w 1833065"/>
                <a:gd name="connsiteY3" fmla="*/ 2126356 h 2126356"/>
                <a:gd name="connsiteX4" fmla="*/ 0 w 1833065"/>
                <a:gd name="connsiteY4" fmla="*/ 1668089 h 2126356"/>
                <a:gd name="connsiteX5" fmla="*/ 0 w 1833065"/>
                <a:gd name="connsiteY5" fmla="*/ 458266 h 2126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3065" h="2126356">
                  <a:moveTo>
                    <a:pt x="916533" y="0"/>
                  </a:moveTo>
                  <a:lnTo>
                    <a:pt x="1833065" y="458266"/>
                  </a:lnTo>
                  <a:lnTo>
                    <a:pt x="1833065" y="1668089"/>
                  </a:lnTo>
                  <a:lnTo>
                    <a:pt x="916533" y="2126356"/>
                  </a:lnTo>
                  <a:lnTo>
                    <a:pt x="0" y="1668089"/>
                  </a:lnTo>
                  <a:lnTo>
                    <a:pt x="0" y="458266"/>
                  </a:lnTo>
                  <a:close/>
                </a:path>
              </a:pathLst>
            </a:custGeom>
            <a:ln>
              <a:solidFill>
                <a:schemeClr val="accent2"/>
              </a:solidFill>
            </a:ln>
          </p:spPr>
        </p:pic>
        <p:pic>
          <p:nvPicPr>
            <p:cNvPr id="96" name="图片 95" descr="图片包含 游戏机&#10;&#10;描述已自动生成"/>
            <p:cNvPicPr>
              <a:picLocks noChangeAspect="1"/>
            </p:cNvPicPr>
            <p:nvPr/>
          </p:nvPicPr>
          <p:blipFill>
            <a:blip r:embed="rId1" cstate="print">
              <a:extLst>
                <a:ext uri="{28A0092B-C50C-407E-A947-70E740481C1C}">
                  <a14:useLocalDpi xmlns:a14="http://schemas.microsoft.com/office/drawing/2010/main" val="0"/>
                </a:ext>
              </a:extLst>
            </a:blip>
            <a:srcRect l="50000" t="5298" r="20858" b="46838"/>
            <a:stretch>
              <a:fillRect/>
            </a:stretch>
          </p:blipFill>
          <p:spPr>
            <a:xfrm>
              <a:off x="-8831" y="-5001124"/>
              <a:ext cx="1833065" cy="2126356"/>
            </a:xfrm>
            <a:custGeom>
              <a:avLst/>
              <a:gdLst>
                <a:gd name="connsiteX0" fmla="*/ 916532 w 1833065"/>
                <a:gd name="connsiteY0" fmla="*/ 0 h 2126356"/>
                <a:gd name="connsiteX1" fmla="*/ 1833065 w 1833065"/>
                <a:gd name="connsiteY1" fmla="*/ 458266 h 2126356"/>
                <a:gd name="connsiteX2" fmla="*/ 1833065 w 1833065"/>
                <a:gd name="connsiteY2" fmla="*/ 1668089 h 2126356"/>
                <a:gd name="connsiteX3" fmla="*/ 916532 w 1833065"/>
                <a:gd name="connsiteY3" fmla="*/ 2126356 h 2126356"/>
                <a:gd name="connsiteX4" fmla="*/ 0 w 1833065"/>
                <a:gd name="connsiteY4" fmla="*/ 1668089 h 2126356"/>
                <a:gd name="connsiteX5" fmla="*/ 0 w 1833065"/>
                <a:gd name="connsiteY5" fmla="*/ 458266 h 2126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3065" h="2126356">
                  <a:moveTo>
                    <a:pt x="916532" y="0"/>
                  </a:moveTo>
                  <a:lnTo>
                    <a:pt x="1833065" y="458266"/>
                  </a:lnTo>
                  <a:lnTo>
                    <a:pt x="1833065" y="1668089"/>
                  </a:lnTo>
                  <a:lnTo>
                    <a:pt x="916532" y="2126356"/>
                  </a:lnTo>
                  <a:lnTo>
                    <a:pt x="0" y="1668089"/>
                  </a:lnTo>
                  <a:lnTo>
                    <a:pt x="0" y="458266"/>
                  </a:lnTo>
                  <a:close/>
                </a:path>
              </a:pathLst>
            </a:custGeom>
            <a:ln>
              <a:solidFill>
                <a:schemeClr val="accent2"/>
              </a:solid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nvSpPr>
        <p:spPr>
          <a:xfrm>
            <a:off x="4956906" y="104090"/>
            <a:ext cx="2621280" cy="583565"/>
          </a:xfrm>
          <a:prstGeom prst="rect">
            <a:avLst/>
          </a:prstGeom>
          <a:noFill/>
        </p:spPr>
        <p:txBody>
          <a:bodyPr wrap="none">
            <a:spAutoFit/>
          </a:bodyPr>
          <a:lstStyle/>
          <a:p>
            <a:r>
              <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rPr>
              <a:t>科技產品介紹</a:t>
            </a:r>
            <a:endPar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endParaRPr>
          </a:p>
        </p:txBody>
      </p:sp>
      <p:grpSp>
        <p:nvGrpSpPr>
          <p:cNvPr id="67" name="组合 66"/>
          <p:cNvGrpSpPr/>
          <p:nvPr/>
        </p:nvGrpSpPr>
        <p:grpSpPr>
          <a:xfrm>
            <a:off x="6133165" y="4628749"/>
            <a:ext cx="2580025" cy="2695863"/>
            <a:chOff x="2455423" y="969922"/>
            <a:chExt cx="7159257" cy="7480694"/>
          </a:xfrm>
        </p:grpSpPr>
        <p:sp>
          <p:nvSpPr>
            <p:cNvPr id="68" name="椭圆 67"/>
            <p:cNvSpPr/>
            <p:nvPr/>
          </p:nvSpPr>
          <p:spPr>
            <a:xfrm>
              <a:off x="2455423" y="1291359"/>
              <a:ext cx="7159257" cy="7159257"/>
            </a:xfrm>
            <a:prstGeom prst="ellipse">
              <a:avLst/>
            </a:prstGeom>
            <a:solidFill>
              <a:schemeClr val="accent1">
                <a:alpha val="16000"/>
              </a:schemeClr>
            </a:solidFill>
            <a:ln w="28575">
              <a:gradFill>
                <a:gsLst>
                  <a:gs pos="0">
                    <a:schemeClr val="accent1">
                      <a:alpha val="0"/>
                    </a:schemeClr>
                  </a:gs>
                  <a:gs pos="19000">
                    <a:schemeClr val="accent1">
                      <a:alpha val="0"/>
                    </a:schemeClr>
                  </a:gs>
                  <a:gs pos="78000">
                    <a:schemeClr val="accent1"/>
                  </a:gs>
                </a:gsLst>
                <a:lin ang="6600000" scaled="0"/>
              </a:gradFill>
            </a:ln>
            <a:scene3d>
              <a:camera prst="isometricOffAxis1Top"/>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sp>
          <p:nvSpPr>
            <p:cNvPr id="69" name="旁门左道出品"/>
            <p:cNvSpPr/>
            <p:nvPr/>
          </p:nvSpPr>
          <p:spPr>
            <a:xfrm>
              <a:off x="3271938" y="1733003"/>
              <a:ext cx="5526226" cy="5526226"/>
            </a:xfrm>
            <a:prstGeom prst="ellipse">
              <a:avLst/>
            </a:prstGeom>
            <a:solidFill>
              <a:schemeClr val="accent1">
                <a:alpha val="27000"/>
              </a:schemeClr>
            </a:solidFill>
            <a:ln w="28575">
              <a:gradFill>
                <a:gsLst>
                  <a:gs pos="0">
                    <a:schemeClr val="accent1">
                      <a:alpha val="0"/>
                    </a:schemeClr>
                  </a:gs>
                  <a:gs pos="19000">
                    <a:schemeClr val="accent1">
                      <a:alpha val="0"/>
                    </a:schemeClr>
                  </a:gs>
                  <a:gs pos="78000">
                    <a:schemeClr val="accent1"/>
                  </a:gs>
                </a:gsLst>
                <a:lin ang="6600000" scaled="0"/>
              </a:gradFill>
            </a:ln>
            <a:scene3d>
              <a:camera prst="isometricOffAxis1Top"/>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grpSp>
          <p:nvGrpSpPr>
            <p:cNvPr id="70" name="组合 69"/>
            <p:cNvGrpSpPr/>
            <p:nvPr/>
          </p:nvGrpSpPr>
          <p:grpSpPr>
            <a:xfrm>
              <a:off x="3073751" y="969922"/>
              <a:ext cx="5824278" cy="5351498"/>
              <a:chOff x="3073751" y="969922"/>
              <a:chExt cx="5824278" cy="5351498"/>
            </a:xfrm>
          </p:grpSpPr>
          <p:sp>
            <p:nvSpPr>
              <p:cNvPr id="71" name="梯形 70"/>
              <p:cNvSpPr/>
              <p:nvPr/>
            </p:nvSpPr>
            <p:spPr>
              <a:xfrm rot="10800000">
                <a:off x="3073751" y="969922"/>
                <a:ext cx="5824278" cy="3218677"/>
              </a:xfrm>
              <a:prstGeom prst="trapezoid">
                <a:avLst/>
              </a:prstGeom>
              <a:gradFill flip="none" rotWithShape="1">
                <a:gsLst>
                  <a:gs pos="0">
                    <a:schemeClr val="accent1"/>
                  </a:gs>
                  <a:gs pos="50500">
                    <a:schemeClr val="accent1">
                      <a:alpha val="28000"/>
                    </a:schemeClr>
                  </a:gs>
                  <a:gs pos="100000">
                    <a:schemeClr val="accent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sp>
            <p:nvSpPr>
              <p:cNvPr id="72" name="旁门左道出品"/>
              <p:cNvSpPr/>
              <p:nvPr/>
            </p:nvSpPr>
            <p:spPr>
              <a:xfrm>
                <a:off x="3882624" y="2110015"/>
                <a:ext cx="4211405" cy="4211405"/>
              </a:xfrm>
              <a:prstGeom prst="ellipse">
                <a:avLst/>
              </a:prstGeom>
              <a:gradFill>
                <a:gsLst>
                  <a:gs pos="0">
                    <a:schemeClr val="accent1">
                      <a:lumMod val="60000"/>
                      <a:lumOff val="40000"/>
                    </a:schemeClr>
                  </a:gs>
                  <a:gs pos="63000">
                    <a:schemeClr val="accent1"/>
                  </a:gs>
                </a:gsLst>
                <a:lin ang="5400000" scaled="1"/>
              </a:gradFill>
              <a:ln>
                <a:noFill/>
              </a:ln>
              <a:scene3d>
                <a:camera prst="isometricOffAxis1Top"/>
                <a:lightRig rig="contrasting" dir="t"/>
              </a:scene3d>
              <a:sp3d extrusionH="76200" prstMaterial="matte">
                <a:extrusionClr>
                  <a:schemeClr val="accent1">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sp>
            <p:nvSpPr>
              <p:cNvPr id="73" name="椭圆 72"/>
              <p:cNvSpPr/>
              <p:nvPr/>
            </p:nvSpPr>
            <p:spPr>
              <a:xfrm>
                <a:off x="4836546" y="2971480"/>
                <a:ext cx="2378696" cy="2378696"/>
              </a:xfrm>
              <a:prstGeom prst="ellipse">
                <a:avLst/>
              </a:prstGeom>
              <a:gradFill>
                <a:gsLst>
                  <a:gs pos="0">
                    <a:schemeClr val="accent1">
                      <a:lumMod val="60000"/>
                      <a:lumOff val="40000"/>
                    </a:schemeClr>
                  </a:gs>
                  <a:gs pos="61000">
                    <a:schemeClr val="accent1"/>
                  </a:gs>
                </a:gsLst>
                <a:lin ang="5400000" scaled="1"/>
              </a:gradFill>
              <a:ln>
                <a:noFill/>
              </a:ln>
              <a:scene3d>
                <a:camera prst="isometricOffAxis1Top"/>
                <a:lightRig rig="contrasting" dir="t"/>
              </a:scene3d>
              <a:sp3d extrusionH="50800">
                <a:extrusionClr>
                  <a:schemeClr val="accent1">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grpSp>
      </p:grpSp>
      <p:grpSp>
        <p:nvGrpSpPr>
          <p:cNvPr id="74" name="组合 73"/>
          <p:cNvGrpSpPr/>
          <p:nvPr/>
        </p:nvGrpSpPr>
        <p:grpSpPr>
          <a:xfrm>
            <a:off x="8787520" y="4610264"/>
            <a:ext cx="2580025" cy="2695863"/>
            <a:chOff x="2455423" y="969922"/>
            <a:chExt cx="7159257" cy="7480694"/>
          </a:xfrm>
        </p:grpSpPr>
        <p:sp>
          <p:nvSpPr>
            <p:cNvPr id="75" name="椭圆 74"/>
            <p:cNvSpPr/>
            <p:nvPr/>
          </p:nvSpPr>
          <p:spPr>
            <a:xfrm>
              <a:off x="2455423" y="1291359"/>
              <a:ext cx="7159257" cy="7159257"/>
            </a:xfrm>
            <a:prstGeom prst="ellipse">
              <a:avLst/>
            </a:prstGeom>
            <a:solidFill>
              <a:schemeClr val="accent1">
                <a:alpha val="16000"/>
              </a:schemeClr>
            </a:solidFill>
            <a:ln w="28575">
              <a:gradFill>
                <a:gsLst>
                  <a:gs pos="0">
                    <a:schemeClr val="accent1">
                      <a:alpha val="0"/>
                    </a:schemeClr>
                  </a:gs>
                  <a:gs pos="19000">
                    <a:schemeClr val="accent1">
                      <a:alpha val="0"/>
                    </a:schemeClr>
                  </a:gs>
                  <a:gs pos="78000">
                    <a:schemeClr val="accent1"/>
                  </a:gs>
                </a:gsLst>
                <a:lin ang="6600000" scaled="0"/>
              </a:gradFill>
            </a:ln>
            <a:scene3d>
              <a:camera prst="isometricOffAxis1Top"/>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sp>
          <p:nvSpPr>
            <p:cNvPr id="76" name="旁门左道出品"/>
            <p:cNvSpPr/>
            <p:nvPr/>
          </p:nvSpPr>
          <p:spPr>
            <a:xfrm>
              <a:off x="3271938" y="1733003"/>
              <a:ext cx="5526226" cy="5526226"/>
            </a:xfrm>
            <a:prstGeom prst="ellipse">
              <a:avLst/>
            </a:prstGeom>
            <a:solidFill>
              <a:schemeClr val="accent1">
                <a:alpha val="27000"/>
              </a:schemeClr>
            </a:solidFill>
            <a:ln w="28575">
              <a:gradFill>
                <a:gsLst>
                  <a:gs pos="0">
                    <a:schemeClr val="accent1">
                      <a:alpha val="0"/>
                    </a:schemeClr>
                  </a:gs>
                  <a:gs pos="19000">
                    <a:schemeClr val="accent1">
                      <a:alpha val="0"/>
                    </a:schemeClr>
                  </a:gs>
                  <a:gs pos="78000">
                    <a:schemeClr val="accent1"/>
                  </a:gs>
                </a:gsLst>
                <a:lin ang="6600000" scaled="0"/>
              </a:gradFill>
            </a:ln>
            <a:scene3d>
              <a:camera prst="isometricOffAxis1Top"/>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grpSp>
          <p:nvGrpSpPr>
            <p:cNvPr id="77" name="组合 76"/>
            <p:cNvGrpSpPr/>
            <p:nvPr/>
          </p:nvGrpSpPr>
          <p:grpSpPr>
            <a:xfrm>
              <a:off x="3073751" y="969922"/>
              <a:ext cx="5824278" cy="5351498"/>
              <a:chOff x="3073751" y="969922"/>
              <a:chExt cx="5824278" cy="5351498"/>
            </a:xfrm>
          </p:grpSpPr>
          <p:sp>
            <p:nvSpPr>
              <p:cNvPr id="78" name="梯形 77"/>
              <p:cNvSpPr/>
              <p:nvPr/>
            </p:nvSpPr>
            <p:spPr>
              <a:xfrm rot="10800000">
                <a:off x="3073751" y="969922"/>
                <a:ext cx="5824278" cy="3218677"/>
              </a:xfrm>
              <a:prstGeom prst="trapezoid">
                <a:avLst/>
              </a:prstGeom>
              <a:gradFill flip="none" rotWithShape="1">
                <a:gsLst>
                  <a:gs pos="0">
                    <a:schemeClr val="accent1"/>
                  </a:gs>
                  <a:gs pos="50500">
                    <a:schemeClr val="accent1">
                      <a:alpha val="28000"/>
                    </a:schemeClr>
                  </a:gs>
                  <a:gs pos="100000">
                    <a:schemeClr val="accent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sp>
            <p:nvSpPr>
              <p:cNvPr id="79" name="旁门左道出品"/>
              <p:cNvSpPr/>
              <p:nvPr/>
            </p:nvSpPr>
            <p:spPr>
              <a:xfrm>
                <a:off x="3882624" y="2110015"/>
                <a:ext cx="4211405" cy="4211405"/>
              </a:xfrm>
              <a:prstGeom prst="ellipse">
                <a:avLst/>
              </a:prstGeom>
              <a:gradFill>
                <a:gsLst>
                  <a:gs pos="0">
                    <a:schemeClr val="accent1">
                      <a:lumMod val="60000"/>
                      <a:lumOff val="40000"/>
                    </a:schemeClr>
                  </a:gs>
                  <a:gs pos="63000">
                    <a:schemeClr val="accent1"/>
                  </a:gs>
                </a:gsLst>
                <a:lin ang="5400000" scaled="1"/>
              </a:gradFill>
              <a:ln>
                <a:noFill/>
              </a:ln>
              <a:scene3d>
                <a:camera prst="isometricOffAxis1Top"/>
                <a:lightRig rig="contrasting" dir="t"/>
              </a:scene3d>
              <a:sp3d extrusionH="76200" prstMaterial="matte">
                <a:extrusionClr>
                  <a:schemeClr val="accent1">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sp>
            <p:nvSpPr>
              <p:cNvPr id="80" name="椭圆 79"/>
              <p:cNvSpPr/>
              <p:nvPr/>
            </p:nvSpPr>
            <p:spPr>
              <a:xfrm>
                <a:off x="4836546" y="2971480"/>
                <a:ext cx="2378696" cy="2378696"/>
              </a:xfrm>
              <a:prstGeom prst="ellipse">
                <a:avLst/>
              </a:prstGeom>
              <a:gradFill>
                <a:gsLst>
                  <a:gs pos="0">
                    <a:schemeClr val="accent1">
                      <a:lumMod val="60000"/>
                      <a:lumOff val="40000"/>
                    </a:schemeClr>
                  </a:gs>
                  <a:gs pos="61000">
                    <a:schemeClr val="accent1"/>
                  </a:gs>
                </a:gsLst>
                <a:lin ang="5400000" scaled="1"/>
              </a:gradFill>
              <a:ln>
                <a:noFill/>
              </a:ln>
              <a:scene3d>
                <a:camera prst="isometricOffAxis1Top"/>
                <a:lightRig rig="contrasting" dir="t"/>
              </a:scene3d>
              <a:sp3d extrusionH="50800">
                <a:extrusionClr>
                  <a:schemeClr val="accent1">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grpSp>
      </p:grpSp>
      <p:sp>
        <p:nvSpPr>
          <p:cNvPr id="85" name="椭圆 84"/>
          <p:cNvSpPr/>
          <p:nvPr/>
        </p:nvSpPr>
        <p:spPr>
          <a:xfrm>
            <a:off x="6878568" y="4610264"/>
            <a:ext cx="1132794" cy="1132794"/>
          </a:xfrm>
          <a:prstGeom prst="ellipse">
            <a:avLst/>
          </a:prstGeom>
          <a:gradFill flip="none" rotWithShape="1">
            <a:gsLst>
              <a:gs pos="0">
                <a:schemeClr val="accent2"/>
              </a:gs>
              <a:gs pos="65000">
                <a:schemeClr val="accent1"/>
              </a:gs>
              <a:gs pos="45000">
                <a:schemeClr val="accent3"/>
              </a:gs>
              <a:gs pos="100000">
                <a:schemeClr val="accent2"/>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83" name="文本框 82"/>
          <p:cNvSpPr txBox="1"/>
          <p:nvPr/>
        </p:nvSpPr>
        <p:spPr>
          <a:xfrm>
            <a:off x="6899012" y="5027420"/>
            <a:ext cx="1097280" cy="368300"/>
          </a:xfrm>
          <a:prstGeom prst="rect">
            <a:avLst/>
          </a:prstGeom>
          <a:noFill/>
        </p:spPr>
        <p:txBody>
          <a:bodyPr wrap="none" rtlCol="0">
            <a:spAutoFit/>
          </a:bodyPr>
          <a:lstStyle/>
          <a:p>
            <a:r>
              <a:rPr lang="zh-CN" altLang="en-US" dirty="0">
                <a:gradFill>
                  <a:gsLst>
                    <a:gs pos="98000">
                      <a:schemeClr val="accent2">
                        <a:lumMod val="20000"/>
                        <a:lumOff val="80000"/>
                      </a:schemeClr>
                    </a:gs>
                    <a:gs pos="0">
                      <a:schemeClr val="bg2"/>
                    </a:gs>
                  </a:gsLst>
                  <a:lin ang="5400000" scaled="0"/>
                </a:gradFill>
                <a:latin typeface="+mj-ea"/>
                <a:ea typeface="+mj-ea"/>
              </a:rPr>
              <a:t>智能家居</a:t>
            </a:r>
            <a:endParaRPr lang="zh-CN" altLang="en-US" dirty="0">
              <a:gradFill>
                <a:gsLst>
                  <a:gs pos="98000">
                    <a:schemeClr val="accent2">
                      <a:lumMod val="20000"/>
                      <a:lumOff val="80000"/>
                    </a:schemeClr>
                  </a:gs>
                  <a:gs pos="0">
                    <a:schemeClr val="bg2"/>
                  </a:gs>
                </a:gsLst>
                <a:lin ang="5400000" scaled="0"/>
              </a:gradFill>
              <a:latin typeface="+mj-ea"/>
              <a:ea typeface="+mj-ea"/>
            </a:endParaRPr>
          </a:p>
        </p:txBody>
      </p:sp>
      <p:sp>
        <p:nvSpPr>
          <p:cNvPr id="86" name="椭圆 85"/>
          <p:cNvSpPr/>
          <p:nvPr/>
        </p:nvSpPr>
        <p:spPr>
          <a:xfrm>
            <a:off x="9551613" y="4610264"/>
            <a:ext cx="1132794" cy="1132794"/>
          </a:xfrm>
          <a:prstGeom prst="ellipse">
            <a:avLst/>
          </a:prstGeom>
          <a:gradFill flip="none" rotWithShape="1">
            <a:gsLst>
              <a:gs pos="0">
                <a:schemeClr val="accent2"/>
              </a:gs>
              <a:gs pos="65000">
                <a:schemeClr val="accent1"/>
              </a:gs>
              <a:gs pos="45000">
                <a:schemeClr val="accent3"/>
              </a:gs>
              <a:gs pos="100000">
                <a:schemeClr val="accent2"/>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84" name="文本框 83"/>
          <p:cNvSpPr txBox="1"/>
          <p:nvPr/>
        </p:nvSpPr>
        <p:spPr>
          <a:xfrm>
            <a:off x="9570424" y="5027420"/>
            <a:ext cx="1097280" cy="368300"/>
          </a:xfrm>
          <a:prstGeom prst="rect">
            <a:avLst/>
          </a:prstGeom>
          <a:noFill/>
        </p:spPr>
        <p:txBody>
          <a:bodyPr wrap="none" rtlCol="0">
            <a:spAutoFit/>
          </a:bodyPr>
          <a:lstStyle/>
          <a:p>
            <a:r>
              <a:rPr lang="zh-CN" altLang="en-US" dirty="0">
                <a:gradFill>
                  <a:gsLst>
                    <a:gs pos="98000">
                      <a:schemeClr val="accent2">
                        <a:lumMod val="20000"/>
                        <a:lumOff val="80000"/>
                      </a:schemeClr>
                    </a:gs>
                    <a:gs pos="0">
                      <a:schemeClr val="bg2"/>
                    </a:gs>
                  </a:gsLst>
                  <a:lin ang="5400000" scaled="0"/>
                </a:gradFill>
                <a:latin typeface="+mj-ea"/>
                <a:ea typeface="+mj-ea"/>
              </a:rPr>
              <a:t>農業智能</a:t>
            </a:r>
            <a:endParaRPr lang="zh-CN" altLang="en-US" dirty="0">
              <a:gradFill>
                <a:gsLst>
                  <a:gs pos="98000">
                    <a:schemeClr val="accent2">
                      <a:lumMod val="20000"/>
                      <a:lumOff val="80000"/>
                    </a:schemeClr>
                  </a:gs>
                  <a:gs pos="0">
                    <a:schemeClr val="bg2"/>
                  </a:gs>
                </a:gsLst>
                <a:lin ang="5400000" scaled="0"/>
              </a:gradFill>
              <a:latin typeface="+mj-ea"/>
              <a:ea typeface="+mj-ea"/>
            </a:endParaRPr>
          </a:p>
        </p:txBody>
      </p:sp>
      <p:grpSp>
        <p:nvGrpSpPr>
          <p:cNvPr id="103" name="组合 102"/>
          <p:cNvGrpSpPr/>
          <p:nvPr/>
        </p:nvGrpSpPr>
        <p:grpSpPr>
          <a:xfrm>
            <a:off x="3478810" y="4628749"/>
            <a:ext cx="2580025" cy="2695863"/>
            <a:chOff x="2455423" y="969922"/>
            <a:chExt cx="7159257" cy="7480694"/>
          </a:xfrm>
        </p:grpSpPr>
        <p:sp>
          <p:nvSpPr>
            <p:cNvPr id="104" name="椭圆 103"/>
            <p:cNvSpPr/>
            <p:nvPr/>
          </p:nvSpPr>
          <p:spPr>
            <a:xfrm>
              <a:off x="2455423" y="1291359"/>
              <a:ext cx="7159257" cy="7159257"/>
            </a:xfrm>
            <a:prstGeom prst="ellipse">
              <a:avLst/>
            </a:prstGeom>
            <a:solidFill>
              <a:schemeClr val="accent1">
                <a:alpha val="16000"/>
              </a:schemeClr>
            </a:solidFill>
            <a:ln w="28575">
              <a:gradFill>
                <a:gsLst>
                  <a:gs pos="0">
                    <a:schemeClr val="accent1">
                      <a:alpha val="0"/>
                    </a:schemeClr>
                  </a:gs>
                  <a:gs pos="19000">
                    <a:schemeClr val="accent1">
                      <a:alpha val="0"/>
                    </a:schemeClr>
                  </a:gs>
                  <a:gs pos="78000">
                    <a:schemeClr val="accent1"/>
                  </a:gs>
                </a:gsLst>
                <a:lin ang="6600000" scaled="0"/>
              </a:gradFill>
            </a:ln>
            <a:scene3d>
              <a:camera prst="isometricOffAxis1Top"/>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sp>
          <p:nvSpPr>
            <p:cNvPr id="105" name="旁门左道出品"/>
            <p:cNvSpPr/>
            <p:nvPr/>
          </p:nvSpPr>
          <p:spPr>
            <a:xfrm>
              <a:off x="3271938" y="1733003"/>
              <a:ext cx="5526226" cy="5526226"/>
            </a:xfrm>
            <a:prstGeom prst="ellipse">
              <a:avLst/>
            </a:prstGeom>
            <a:solidFill>
              <a:schemeClr val="accent1">
                <a:alpha val="27000"/>
              </a:schemeClr>
            </a:solidFill>
            <a:ln w="28575">
              <a:gradFill>
                <a:gsLst>
                  <a:gs pos="0">
                    <a:schemeClr val="accent1">
                      <a:alpha val="0"/>
                    </a:schemeClr>
                  </a:gs>
                  <a:gs pos="19000">
                    <a:schemeClr val="accent1">
                      <a:alpha val="0"/>
                    </a:schemeClr>
                  </a:gs>
                  <a:gs pos="78000">
                    <a:schemeClr val="accent1"/>
                  </a:gs>
                </a:gsLst>
                <a:lin ang="6600000" scaled="0"/>
              </a:gradFill>
            </a:ln>
            <a:scene3d>
              <a:camera prst="isometricOffAxis1Top"/>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grpSp>
          <p:nvGrpSpPr>
            <p:cNvPr id="106" name="组合 105"/>
            <p:cNvGrpSpPr/>
            <p:nvPr/>
          </p:nvGrpSpPr>
          <p:grpSpPr>
            <a:xfrm>
              <a:off x="3073751" y="969922"/>
              <a:ext cx="5824278" cy="5351498"/>
              <a:chOff x="3073751" y="969922"/>
              <a:chExt cx="5824278" cy="5351498"/>
            </a:xfrm>
          </p:grpSpPr>
          <p:sp>
            <p:nvSpPr>
              <p:cNvPr id="107" name="梯形 106"/>
              <p:cNvSpPr/>
              <p:nvPr/>
            </p:nvSpPr>
            <p:spPr>
              <a:xfrm rot="10800000">
                <a:off x="3073751" y="969922"/>
                <a:ext cx="5824278" cy="3218677"/>
              </a:xfrm>
              <a:prstGeom prst="trapezoid">
                <a:avLst/>
              </a:prstGeom>
              <a:gradFill flip="none" rotWithShape="1">
                <a:gsLst>
                  <a:gs pos="0">
                    <a:schemeClr val="accent1"/>
                  </a:gs>
                  <a:gs pos="50500">
                    <a:schemeClr val="accent1">
                      <a:alpha val="28000"/>
                    </a:schemeClr>
                  </a:gs>
                  <a:gs pos="100000">
                    <a:schemeClr val="accent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sp>
            <p:nvSpPr>
              <p:cNvPr id="108" name="旁门左道出品"/>
              <p:cNvSpPr/>
              <p:nvPr/>
            </p:nvSpPr>
            <p:spPr>
              <a:xfrm>
                <a:off x="3882624" y="2110015"/>
                <a:ext cx="4211405" cy="4211405"/>
              </a:xfrm>
              <a:prstGeom prst="ellipse">
                <a:avLst/>
              </a:prstGeom>
              <a:gradFill>
                <a:gsLst>
                  <a:gs pos="0">
                    <a:schemeClr val="accent1">
                      <a:lumMod val="60000"/>
                      <a:lumOff val="40000"/>
                    </a:schemeClr>
                  </a:gs>
                  <a:gs pos="63000">
                    <a:schemeClr val="accent1"/>
                  </a:gs>
                </a:gsLst>
                <a:lin ang="5400000" scaled="1"/>
              </a:gradFill>
              <a:ln>
                <a:noFill/>
              </a:ln>
              <a:scene3d>
                <a:camera prst="isometricOffAxis1Top"/>
                <a:lightRig rig="contrasting" dir="t"/>
              </a:scene3d>
              <a:sp3d extrusionH="76200" prstMaterial="matte">
                <a:extrusionClr>
                  <a:schemeClr val="accent1">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sp>
            <p:nvSpPr>
              <p:cNvPr id="109" name="椭圆 108"/>
              <p:cNvSpPr/>
              <p:nvPr/>
            </p:nvSpPr>
            <p:spPr>
              <a:xfrm>
                <a:off x="4836546" y="2971480"/>
                <a:ext cx="2378696" cy="2378696"/>
              </a:xfrm>
              <a:prstGeom prst="ellipse">
                <a:avLst/>
              </a:prstGeom>
              <a:gradFill>
                <a:gsLst>
                  <a:gs pos="0">
                    <a:schemeClr val="accent1">
                      <a:lumMod val="60000"/>
                      <a:lumOff val="40000"/>
                    </a:schemeClr>
                  </a:gs>
                  <a:gs pos="61000">
                    <a:schemeClr val="accent1"/>
                  </a:gs>
                </a:gsLst>
                <a:lin ang="5400000" scaled="1"/>
              </a:gradFill>
              <a:ln>
                <a:noFill/>
              </a:ln>
              <a:scene3d>
                <a:camera prst="isometricOffAxis1Top"/>
                <a:lightRig rig="contrasting" dir="t"/>
              </a:scene3d>
              <a:sp3d extrusionH="50800">
                <a:extrusionClr>
                  <a:schemeClr val="accent1">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grpSp>
      </p:grpSp>
      <p:grpSp>
        <p:nvGrpSpPr>
          <p:cNvPr id="110" name="组合 109"/>
          <p:cNvGrpSpPr/>
          <p:nvPr/>
        </p:nvGrpSpPr>
        <p:grpSpPr>
          <a:xfrm>
            <a:off x="824455" y="4628749"/>
            <a:ext cx="2580025" cy="2695863"/>
            <a:chOff x="2455423" y="969922"/>
            <a:chExt cx="7159257" cy="7480694"/>
          </a:xfrm>
        </p:grpSpPr>
        <p:sp>
          <p:nvSpPr>
            <p:cNvPr id="111" name="椭圆 110"/>
            <p:cNvSpPr/>
            <p:nvPr/>
          </p:nvSpPr>
          <p:spPr>
            <a:xfrm>
              <a:off x="2455423" y="1291359"/>
              <a:ext cx="7159257" cy="7159257"/>
            </a:xfrm>
            <a:prstGeom prst="ellipse">
              <a:avLst/>
            </a:prstGeom>
            <a:solidFill>
              <a:schemeClr val="accent1">
                <a:alpha val="16000"/>
              </a:schemeClr>
            </a:solidFill>
            <a:ln w="28575">
              <a:gradFill>
                <a:gsLst>
                  <a:gs pos="0">
                    <a:schemeClr val="accent1">
                      <a:alpha val="0"/>
                    </a:schemeClr>
                  </a:gs>
                  <a:gs pos="19000">
                    <a:schemeClr val="accent1">
                      <a:alpha val="0"/>
                    </a:schemeClr>
                  </a:gs>
                  <a:gs pos="78000">
                    <a:schemeClr val="accent1"/>
                  </a:gs>
                </a:gsLst>
                <a:lin ang="6600000" scaled="0"/>
              </a:gradFill>
            </a:ln>
            <a:scene3d>
              <a:camera prst="isometricOffAxis1Top"/>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sp>
          <p:nvSpPr>
            <p:cNvPr id="112" name="旁门左道出品"/>
            <p:cNvSpPr/>
            <p:nvPr/>
          </p:nvSpPr>
          <p:spPr>
            <a:xfrm>
              <a:off x="3271938" y="1733003"/>
              <a:ext cx="5526226" cy="5526226"/>
            </a:xfrm>
            <a:prstGeom prst="ellipse">
              <a:avLst/>
            </a:prstGeom>
            <a:solidFill>
              <a:schemeClr val="accent1">
                <a:alpha val="27000"/>
              </a:schemeClr>
            </a:solidFill>
            <a:ln w="28575">
              <a:gradFill>
                <a:gsLst>
                  <a:gs pos="0">
                    <a:schemeClr val="accent1">
                      <a:alpha val="0"/>
                    </a:schemeClr>
                  </a:gs>
                  <a:gs pos="19000">
                    <a:schemeClr val="accent1">
                      <a:alpha val="0"/>
                    </a:schemeClr>
                  </a:gs>
                  <a:gs pos="78000">
                    <a:schemeClr val="accent1"/>
                  </a:gs>
                </a:gsLst>
                <a:lin ang="6600000" scaled="0"/>
              </a:gradFill>
            </a:ln>
            <a:scene3d>
              <a:camera prst="isometricOffAxis1Top"/>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grpSp>
          <p:nvGrpSpPr>
            <p:cNvPr id="113" name="组合 112"/>
            <p:cNvGrpSpPr/>
            <p:nvPr/>
          </p:nvGrpSpPr>
          <p:grpSpPr>
            <a:xfrm>
              <a:off x="3073751" y="969922"/>
              <a:ext cx="5824278" cy="5351498"/>
              <a:chOff x="3073751" y="969922"/>
              <a:chExt cx="5824278" cy="5351498"/>
            </a:xfrm>
          </p:grpSpPr>
          <p:sp>
            <p:nvSpPr>
              <p:cNvPr id="114" name="梯形 113"/>
              <p:cNvSpPr/>
              <p:nvPr/>
            </p:nvSpPr>
            <p:spPr>
              <a:xfrm rot="10800000">
                <a:off x="3073751" y="969922"/>
                <a:ext cx="5824278" cy="3218677"/>
              </a:xfrm>
              <a:prstGeom prst="trapezoid">
                <a:avLst/>
              </a:prstGeom>
              <a:gradFill flip="none" rotWithShape="1">
                <a:gsLst>
                  <a:gs pos="0">
                    <a:schemeClr val="accent1"/>
                  </a:gs>
                  <a:gs pos="50500">
                    <a:schemeClr val="accent1">
                      <a:alpha val="28000"/>
                    </a:schemeClr>
                  </a:gs>
                  <a:gs pos="100000">
                    <a:schemeClr val="accent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sp>
            <p:nvSpPr>
              <p:cNvPr id="115" name="旁门左道出品"/>
              <p:cNvSpPr/>
              <p:nvPr/>
            </p:nvSpPr>
            <p:spPr>
              <a:xfrm>
                <a:off x="3882624" y="2110015"/>
                <a:ext cx="4211405" cy="4211405"/>
              </a:xfrm>
              <a:prstGeom prst="ellipse">
                <a:avLst/>
              </a:prstGeom>
              <a:gradFill>
                <a:gsLst>
                  <a:gs pos="0">
                    <a:schemeClr val="accent1">
                      <a:lumMod val="60000"/>
                      <a:lumOff val="40000"/>
                    </a:schemeClr>
                  </a:gs>
                  <a:gs pos="63000">
                    <a:schemeClr val="accent1"/>
                  </a:gs>
                </a:gsLst>
                <a:lin ang="5400000" scaled="1"/>
              </a:gradFill>
              <a:ln>
                <a:noFill/>
              </a:ln>
              <a:scene3d>
                <a:camera prst="isometricOffAxis1Top"/>
                <a:lightRig rig="contrasting" dir="t"/>
              </a:scene3d>
              <a:sp3d extrusionH="76200" prstMaterial="matte">
                <a:extrusionClr>
                  <a:schemeClr val="accent1">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sp>
            <p:nvSpPr>
              <p:cNvPr id="116" name="椭圆 115"/>
              <p:cNvSpPr/>
              <p:nvPr/>
            </p:nvSpPr>
            <p:spPr>
              <a:xfrm>
                <a:off x="4836546" y="2971480"/>
                <a:ext cx="2378696" cy="2378696"/>
              </a:xfrm>
              <a:prstGeom prst="ellipse">
                <a:avLst/>
              </a:prstGeom>
              <a:gradFill>
                <a:gsLst>
                  <a:gs pos="0">
                    <a:schemeClr val="accent1">
                      <a:lumMod val="60000"/>
                      <a:lumOff val="40000"/>
                    </a:schemeClr>
                  </a:gs>
                  <a:gs pos="61000">
                    <a:schemeClr val="accent1"/>
                  </a:gs>
                </a:gsLst>
                <a:lin ang="5400000" scaled="1"/>
              </a:gradFill>
              <a:ln>
                <a:noFill/>
              </a:ln>
              <a:scene3d>
                <a:camera prst="isometricOffAxis1Top"/>
                <a:lightRig rig="contrasting" dir="t"/>
              </a:scene3d>
              <a:sp3d extrusionH="50800">
                <a:extrusionClr>
                  <a:schemeClr val="accent1">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grpSp>
      </p:grpSp>
      <p:sp>
        <p:nvSpPr>
          <p:cNvPr id="117" name="椭圆 116"/>
          <p:cNvSpPr/>
          <p:nvPr/>
        </p:nvSpPr>
        <p:spPr>
          <a:xfrm>
            <a:off x="4180639" y="4607888"/>
            <a:ext cx="1132794" cy="1132794"/>
          </a:xfrm>
          <a:prstGeom prst="ellipse">
            <a:avLst/>
          </a:prstGeom>
          <a:gradFill flip="none" rotWithShape="1">
            <a:gsLst>
              <a:gs pos="0">
                <a:schemeClr val="accent2"/>
              </a:gs>
              <a:gs pos="65000">
                <a:schemeClr val="accent1"/>
              </a:gs>
              <a:gs pos="45000">
                <a:schemeClr val="accent3"/>
              </a:gs>
              <a:gs pos="100000">
                <a:schemeClr val="accent2"/>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5" name="椭圆 124"/>
          <p:cNvSpPr/>
          <p:nvPr/>
        </p:nvSpPr>
        <p:spPr>
          <a:xfrm>
            <a:off x="1540049" y="4607888"/>
            <a:ext cx="1132794" cy="1132794"/>
          </a:xfrm>
          <a:prstGeom prst="ellipse">
            <a:avLst/>
          </a:prstGeom>
          <a:gradFill flip="none" rotWithShape="1">
            <a:gsLst>
              <a:gs pos="0">
                <a:schemeClr val="accent2"/>
              </a:gs>
              <a:gs pos="65000">
                <a:schemeClr val="accent1"/>
              </a:gs>
              <a:gs pos="45000">
                <a:schemeClr val="accent3"/>
              </a:gs>
              <a:gs pos="100000">
                <a:schemeClr val="accent2"/>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6" name="文本框 125"/>
          <p:cNvSpPr txBox="1"/>
          <p:nvPr/>
        </p:nvSpPr>
        <p:spPr>
          <a:xfrm>
            <a:off x="4201779" y="5027420"/>
            <a:ext cx="1097280" cy="368300"/>
          </a:xfrm>
          <a:prstGeom prst="rect">
            <a:avLst/>
          </a:prstGeom>
          <a:noFill/>
        </p:spPr>
        <p:txBody>
          <a:bodyPr wrap="none" rtlCol="0">
            <a:spAutoFit/>
          </a:bodyPr>
          <a:lstStyle/>
          <a:p>
            <a:r>
              <a:rPr lang="zh-CN" altLang="en-US" dirty="0">
                <a:gradFill>
                  <a:gsLst>
                    <a:gs pos="98000">
                      <a:schemeClr val="accent2">
                        <a:lumMod val="20000"/>
                        <a:lumOff val="80000"/>
                      </a:schemeClr>
                    </a:gs>
                    <a:gs pos="0">
                      <a:schemeClr val="bg2"/>
                    </a:gs>
                  </a:gsLst>
                  <a:lin ang="5400000" scaled="0"/>
                </a:gradFill>
                <a:latin typeface="+mj-ea"/>
                <a:ea typeface="+mj-ea"/>
              </a:rPr>
              <a:t>智能汽車</a:t>
            </a:r>
            <a:endParaRPr lang="zh-CN" altLang="en-US" dirty="0">
              <a:gradFill>
                <a:gsLst>
                  <a:gs pos="98000">
                    <a:schemeClr val="accent2">
                      <a:lumMod val="20000"/>
                      <a:lumOff val="80000"/>
                    </a:schemeClr>
                  </a:gs>
                  <a:gs pos="0">
                    <a:schemeClr val="bg2"/>
                  </a:gs>
                </a:gsLst>
                <a:lin ang="5400000" scaled="0"/>
              </a:gradFill>
              <a:latin typeface="+mj-ea"/>
              <a:ea typeface="+mj-ea"/>
            </a:endParaRPr>
          </a:p>
        </p:txBody>
      </p:sp>
      <p:sp>
        <p:nvSpPr>
          <p:cNvPr id="127" name="文本框 126"/>
          <p:cNvSpPr txBox="1"/>
          <p:nvPr/>
        </p:nvSpPr>
        <p:spPr>
          <a:xfrm>
            <a:off x="1542088" y="5027420"/>
            <a:ext cx="1097280" cy="368300"/>
          </a:xfrm>
          <a:prstGeom prst="rect">
            <a:avLst/>
          </a:prstGeom>
          <a:noFill/>
        </p:spPr>
        <p:txBody>
          <a:bodyPr wrap="none" rtlCol="0">
            <a:spAutoFit/>
          </a:bodyPr>
          <a:lstStyle/>
          <a:p>
            <a:r>
              <a:rPr lang="zh-CN" altLang="en-US" dirty="0">
                <a:gradFill>
                  <a:gsLst>
                    <a:gs pos="98000">
                      <a:schemeClr val="accent2">
                        <a:lumMod val="20000"/>
                        <a:lumOff val="80000"/>
                      </a:schemeClr>
                    </a:gs>
                    <a:gs pos="0">
                      <a:schemeClr val="bg2"/>
                    </a:gs>
                  </a:gsLst>
                  <a:lin ang="5400000" scaled="0"/>
                </a:gradFill>
                <a:latin typeface="+mj-ea"/>
                <a:ea typeface="+mj-ea"/>
              </a:rPr>
              <a:t>智能機器</a:t>
            </a:r>
            <a:endParaRPr lang="zh-CN" altLang="en-US" dirty="0">
              <a:gradFill>
                <a:gsLst>
                  <a:gs pos="98000">
                    <a:schemeClr val="accent2">
                      <a:lumMod val="20000"/>
                      <a:lumOff val="80000"/>
                    </a:schemeClr>
                  </a:gs>
                  <a:gs pos="0">
                    <a:schemeClr val="bg2"/>
                  </a:gs>
                </a:gsLst>
                <a:lin ang="5400000" scaled="0"/>
              </a:gradFill>
              <a:latin typeface="+mj-ea"/>
              <a:ea typeface="+mj-ea"/>
            </a:endParaRPr>
          </a:p>
        </p:txBody>
      </p:sp>
      <p:grpSp>
        <p:nvGrpSpPr>
          <p:cNvPr id="9" name="组合 8"/>
          <p:cNvGrpSpPr/>
          <p:nvPr/>
        </p:nvGrpSpPr>
        <p:grpSpPr>
          <a:xfrm>
            <a:off x="1630051" y="1504017"/>
            <a:ext cx="8931897" cy="2076201"/>
            <a:chOff x="-13019856" y="-1972111"/>
            <a:chExt cx="8931897" cy="2076201"/>
          </a:xfrm>
        </p:grpSpPr>
        <p:pic>
          <p:nvPicPr>
            <p:cNvPr id="123" name="图片 122"/>
            <p:cNvPicPr>
              <a:picLocks noChangeAspect="1"/>
            </p:cNvPicPr>
            <p:nvPr/>
          </p:nvPicPr>
          <p:blipFill>
            <a:blip r:embed="rId1">
              <a:extLst>
                <a:ext uri="{28A0092B-C50C-407E-A947-70E740481C1C}">
                  <a14:useLocalDpi xmlns:a14="http://schemas.microsoft.com/office/drawing/2010/main" val="0"/>
                </a:ext>
              </a:extLst>
            </a:blip>
            <a:srcRect l="59621" t="30947" r="21043" b="37141"/>
            <a:stretch>
              <a:fillRect/>
            </a:stretch>
          </p:blipFill>
          <p:spPr>
            <a:xfrm>
              <a:off x="-7658990" y="-1972111"/>
              <a:ext cx="1781206" cy="2076200"/>
            </a:xfrm>
            <a:custGeom>
              <a:avLst/>
              <a:gdLst>
                <a:gd name="connsiteX0" fmla="*/ 1029411 w 2058822"/>
                <a:gd name="connsiteY0" fmla="*/ 0 h 2388233"/>
                <a:gd name="connsiteX1" fmla="*/ 2058822 w 2058822"/>
                <a:gd name="connsiteY1" fmla="*/ 514705 h 2388233"/>
                <a:gd name="connsiteX2" fmla="*/ 2058822 w 2058822"/>
                <a:gd name="connsiteY2" fmla="*/ 1873528 h 2388233"/>
                <a:gd name="connsiteX3" fmla="*/ 1029413 w 2058822"/>
                <a:gd name="connsiteY3" fmla="*/ 2388233 h 2388233"/>
                <a:gd name="connsiteX4" fmla="*/ 1029409 w 2058822"/>
                <a:gd name="connsiteY4" fmla="*/ 2388233 h 2388233"/>
                <a:gd name="connsiteX5" fmla="*/ 0 w 2058822"/>
                <a:gd name="connsiteY5" fmla="*/ 1873528 h 2388233"/>
                <a:gd name="connsiteX6" fmla="*/ 0 w 2058822"/>
                <a:gd name="connsiteY6" fmla="*/ 514705 h 2388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8822" h="2388233">
                  <a:moveTo>
                    <a:pt x="1029411" y="0"/>
                  </a:moveTo>
                  <a:lnTo>
                    <a:pt x="2058822" y="514705"/>
                  </a:lnTo>
                  <a:lnTo>
                    <a:pt x="2058822" y="1873528"/>
                  </a:lnTo>
                  <a:lnTo>
                    <a:pt x="1029413" y="2388233"/>
                  </a:lnTo>
                  <a:lnTo>
                    <a:pt x="1029409" y="2388233"/>
                  </a:lnTo>
                  <a:lnTo>
                    <a:pt x="0" y="1873528"/>
                  </a:lnTo>
                  <a:lnTo>
                    <a:pt x="0" y="514705"/>
                  </a:lnTo>
                  <a:close/>
                </a:path>
              </a:pathLst>
            </a:custGeom>
            <a:ln>
              <a:gradFill>
                <a:gsLst>
                  <a:gs pos="0">
                    <a:schemeClr val="accent2"/>
                  </a:gs>
                  <a:gs pos="100000">
                    <a:schemeClr val="accent2">
                      <a:lumMod val="60000"/>
                      <a:lumOff val="40000"/>
                    </a:schemeClr>
                  </a:gs>
                </a:gsLst>
                <a:lin ang="5400000" scaled="1"/>
              </a:gradFill>
            </a:ln>
            <a:effectLst>
              <a:reflection blurRad="203200" stA="52000" endA="300" endPos="35000" dir="5400000" sy="-100000" algn="bl" rotWithShape="0"/>
            </a:effectLst>
          </p:spPr>
        </p:pic>
        <p:pic>
          <p:nvPicPr>
            <p:cNvPr id="120" name="图片 119"/>
            <p:cNvPicPr>
              <a:picLocks noChangeAspect="1"/>
            </p:cNvPicPr>
            <p:nvPr/>
          </p:nvPicPr>
          <p:blipFill>
            <a:blip r:embed="rId1">
              <a:extLst>
                <a:ext uri="{28A0092B-C50C-407E-A947-70E740481C1C}">
                  <a14:useLocalDpi xmlns:a14="http://schemas.microsoft.com/office/drawing/2010/main" val="0"/>
                </a:ext>
              </a:extLst>
            </a:blip>
            <a:srcRect l="79050" t="30947" r="1614" b="37141"/>
            <a:stretch>
              <a:fillRect/>
            </a:stretch>
          </p:blipFill>
          <p:spPr>
            <a:xfrm>
              <a:off x="-5869165" y="-1972111"/>
              <a:ext cx="1781206" cy="2076200"/>
            </a:xfrm>
            <a:custGeom>
              <a:avLst/>
              <a:gdLst>
                <a:gd name="connsiteX0" fmla="*/ 1029411 w 2058822"/>
                <a:gd name="connsiteY0" fmla="*/ 0 h 2388233"/>
                <a:gd name="connsiteX1" fmla="*/ 2058822 w 2058822"/>
                <a:gd name="connsiteY1" fmla="*/ 514705 h 2388233"/>
                <a:gd name="connsiteX2" fmla="*/ 2058822 w 2058822"/>
                <a:gd name="connsiteY2" fmla="*/ 1873528 h 2388233"/>
                <a:gd name="connsiteX3" fmla="*/ 1029413 w 2058822"/>
                <a:gd name="connsiteY3" fmla="*/ 2388233 h 2388233"/>
                <a:gd name="connsiteX4" fmla="*/ 1029409 w 2058822"/>
                <a:gd name="connsiteY4" fmla="*/ 2388233 h 2388233"/>
                <a:gd name="connsiteX5" fmla="*/ 0 w 2058822"/>
                <a:gd name="connsiteY5" fmla="*/ 1873528 h 2388233"/>
                <a:gd name="connsiteX6" fmla="*/ 0 w 2058822"/>
                <a:gd name="connsiteY6" fmla="*/ 514705 h 2388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8822" h="2388233">
                  <a:moveTo>
                    <a:pt x="1029411" y="0"/>
                  </a:moveTo>
                  <a:lnTo>
                    <a:pt x="2058822" y="514705"/>
                  </a:lnTo>
                  <a:lnTo>
                    <a:pt x="2058822" y="1873528"/>
                  </a:lnTo>
                  <a:lnTo>
                    <a:pt x="1029413" y="2388233"/>
                  </a:lnTo>
                  <a:lnTo>
                    <a:pt x="1029409" y="2388233"/>
                  </a:lnTo>
                  <a:lnTo>
                    <a:pt x="0" y="1873528"/>
                  </a:lnTo>
                  <a:lnTo>
                    <a:pt x="0" y="514705"/>
                  </a:lnTo>
                  <a:close/>
                </a:path>
              </a:pathLst>
            </a:custGeom>
            <a:ln>
              <a:gradFill>
                <a:gsLst>
                  <a:gs pos="0">
                    <a:schemeClr val="accent2"/>
                  </a:gs>
                  <a:gs pos="100000">
                    <a:schemeClr val="accent2">
                      <a:lumMod val="60000"/>
                      <a:lumOff val="40000"/>
                    </a:schemeClr>
                  </a:gs>
                </a:gsLst>
                <a:lin ang="5400000" scaled="1"/>
              </a:gradFill>
            </a:ln>
            <a:effectLst>
              <a:reflection blurRad="203200" stA="52000" endA="300" endPos="35000" dir="5400000" sy="-100000" algn="bl" rotWithShape="0"/>
            </a:effectLst>
          </p:spPr>
        </p:pic>
        <p:pic>
          <p:nvPicPr>
            <p:cNvPr id="118" name="图片 117"/>
            <p:cNvPicPr>
              <a:picLocks noChangeAspect="1"/>
            </p:cNvPicPr>
            <p:nvPr/>
          </p:nvPicPr>
          <p:blipFill>
            <a:blip r:embed="rId1">
              <a:extLst>
                <a:ext uri="{28A0092B-C50C-407E-A947-70E740481C1C}">
                  <a14:useLocalDpi xmlns:a14="http://schemas.microsoft.com/office/drawing/2010/main" val="0"/>
                </a:ext>
              </a:extLst>
            </a:blip>
            <a:srcRect l="40285" t="30947" r="40285" b="37141"/>
            <a:stretch>
              <a:fillRect/>
            </a:stretch>
          </p:blipFill>
          <p:spPr>
            <a:xfrm>
              <a:off x="-9440198" y="-1972111"/>
              <a:ext cx="1789826" cy="2076200"/>
            </a:xfrm>
            <a:custGeom>
              <a:avLst/>
              <a:gdLst>
                <a:gd name="connsiteX0" fmla="*/ 1029411 w 2058822"/>
                <a:gd name="connsiteY0" fmla="*/ 0 h 2388233"/>
                <a:gd name="connsiteX1" fmla="*/ 2058822 w 2058822"/>
                <a:gd name="connsiteY1" fmla="*/ 514705 h 2388233"/>
                <a:gd name="connsiteX2" fmla="*/ 2058822 w 2058822"/>
                <a:gd name="connsiteY2" fmla="*/ 1873528 h 2388233"/>
                <a:gd name="connsiteX3" fmla="*/ 1029413 w 2058822"/>
                <a:gd name="connsiteY3" fmla="*/ 2388233 h 2388233"/>
                <a:gd name="connsiteX4" fmla="*/ 1029409 w 2058822"/>
                <a:gd name="connsiteY4" fmla="*/ 2388233 h 2388233"/>
                <a:gd name="connsiteX5" fmla="*/ 0 w 2058822"/>
                <a:gd name="connsiteY5" fmla="*/ 1873528 h 2388233"/>
                <a:gd name="connsiteX6" fmla="*/ 0 w 2058822"/>
                <a:gd name="connsiteY6" fmla="*/ 514705 h 2388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8822" h="2388233">
                  <a:moveTo>
                    <a:pt x="1029411" y="0"/>
                  </a:moveTo>
                  <a:lnTo>
                    <a:pt x="2058822" y="514705"/>
                  </a:lnTo>
                  <a:lnTo>
                    <a:pt x="2058822" y="1873528"/>
                  </a:lnTo>
                  <a:lnTo>
                    <a:pt x="1029413" y="2388233"/>
                  </a:lnTo>
                  <a:lnTo>
                    <a:pt x="1029409" y="2388233"/>
                  </a:lnTo>
                  <a:lnTo>
                    <a:pt x="0" y="1873528"/>
                  </a:lnTo>
                  <a:lnTo>
                    <a:pt x="0" y="514705"/>
                  </a:lnTo>
                  <a:close/>
                </a:path>
              </a:pathLst>
            </a:custGeom>
            <a:ln>
              <a:gradFill>
                <a:gsLst>
                  <a:gs pos="0">
                    <a:schemeClr val="accent2"/>
                  </a:gs>
                  <a:gs pos="100000">
                    <a:schemeClr val="accent2">
                      <a:lumMod val="60000"/>
                      <a:lumOff val="40000"/>
                    </a:schemeClr>
                  </a:gs>
                </a:gsLst>
                <a:lin ang="5400000" scaled="1"/>
              </a:gradFill>
            </a:ln>
            <a:effectLst>
              <a:reflection blurRad="203200" stA="52000" endA="300" endPos="35000" dir="5400000" sy="-100000" algn="bl" rotWithShape="0"/>
            </a:effectLst>
          </p:spPr>
        </p:pic>
        <p:pic>
          <p:nvPicPr>
            <p:cNvPr id="102" name="图片 101"/>
            <p:cNvPicPr>
              <a:picLocks noChangeAspect="1"/>
            </p:cNvPicPr>
            <p:nvPr/>
          </p:nvPicPr>
          <p:blipFill>
            <a:blip r:embed="rId1">
              <a:extLst>
                <a:ext uri="{28A0092B-C50C-407E-A947-70E740481C1C}">
                  <a14:useLocalDpi xmlns:a14="http://schemas.microsoft.com/office/drawing/2010/main" val="0"/>
                </a:ext>
              </a:extLst>
            </a:blip>
            <a:srcRect l="20856" t="30947" r="59715" b="37141"/>
            <a:stretch>
              <a:fillRect/>
            </a:stretch>
          </p:blipFill>
          <p:spPr>
            <a:xfrm>
              <a:off x="-11230026" y="-1972111"/>
              <a:ext cx="1789829" cy="2076201"/>
            </a:xfrm>
            <a:custGeom>
              <a:avLst/>
              <a:gdLst>
                <a:gd name="connsiteX0" fmla="*/ 1029411 w 2058822"/>
                <a:gd name="connsiteY0" fmla="*/ 0 h 2388233"/>
                <a:gd name="connsiteX1" fmla="*/ 2058822 w 2058822"/>
                <a:gd name="connsiteY1" fmla="*/ 514705 h 2388233"/>
                <a:gd name="connsiteX2" fmla="*/ 2058822 w 2058822"/>
                <a:gd name="connsiteY2" fmla="*/ 1873528 h 2388233"/>
                <a:gd name="connsiteX3" fmla="*/ 1029413 w 2058822"/>
                <a:gd name="connsiteY3" fmla="*/ 2388233 h 2388233"/>
                <a:gd name="connsiteX4" fmla="*/ 1029409 w 2058822"/>
                <a:gd name="connsiteY4" fmla="*/ 2388233 h 2388233"/>
                <a:gd name="connsiteX5" fmla="*/ 0 w 2058822"/>
                <a:gd name="connsiteY5" fmla="*/ 1873528 h 2388233"/>
                <a:gd name="connsiteX6" fmla="*/ 0 w 2058822"/>
                <a:gd name="connsiteY6" fmla="*/ 514705 h 2388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8822" h="2388233">
                  <a:moveTo>
                    <a:pt x="1029411" y="0"/>
                  </a:moveTo>
                  <a:lnTo>
                    <a:pt x="2058822" y="514705"/>
                  </a:lnTo>
                  <a:lnTo>
                    <a:pt x="2058822" y="1873528"/>
                  </a:lnTo>
                  <a:lnTo>
                    <a:pt x="1029413" y="2388233"/>
                  </a:lnTo>
                  <a:lnTo>
                    <a:pt x="1029409" y="2388233"/>
                  </a:lnTo>
                  <a:lnTo>
                    <a:pt x="0" y="1873528"/>
                  </a:lnTo>
                  <a:lnTo>
                    <a:pt x="0" y="514705"/>
                  </a:lnTo>
                  <a:close/>
                </a:path>
              </a:pathLst>
            </a:custGeom>
            <a:ln>
              <a:gradFill>
                <a:gsLst>
                  <a:gs pos="0">
                    <a:schemeClr val="accent2"/>
                  </a:gs>
                  <a:gs pos="100000">
                    <a:schemeClr val="accent2">
                      <a:lumMod val="60000"/>
                      <a:lumOff val="40000"/>
                    </a:schemeClr>
                  </a:gs>
                </a:gsLst>
                <a:lin ang="5400000" scaled="1"/>
              </a:gradFill>
            </a:ln>
            <a:effectLst>
              <a:reflection blurRad="203200" stA="52000" endA="300" endPos="35000" dir="5400000" sy="-100000" algn="bl" rotWithShape="0"/>
            </a:effectLst>
          </p:spPr>
        </p:pic>
        <p:pic>
          <p:nvPicPr>
            <p:cNvPr id="101" name="图片 100"/>
            <p:cNvPicPr>
              <a:picLocks noChangeAspect="1"/>
            </p:cNvPicPr>
            <p:nvPr/>
          </p:nvPicPr>
          <p:blipFill>
            <a:blip r:embed="rId1">
              <a:extLst>
                <a:ext uri="{28A0092B-C50C-407E-A947-70E740481C1C}">
                  <a14:useLocalDpi xmlns:a14="http://schemas.microsoft.com/office/drawing/2010/main" val="0"/>
                </a:ext>
              </a:extLst>
            </a:blip>
            <a:srcRect l="1427" t="30947" r="79144" b="37141"/>
            <a:stretch>
              <a:fillRect/>
            </a:stretch>
          </p:blipFill>
          <p:spPr>
            <a:xfrm>
              <a:off x="-13019856" y="-1972111"/>
              <a:ext cx="1789828" cy="2076201"/>
            </a:xfrm>
            <a:custGeom>
              <a:avLst/>
              <a:gdLst>
                <a:gd name="connsiteX0" fmla="*/ 1029411 w 2058822"/>
                <a:gd name="connsiteY0" fmla="*/ 0 h 2388233"/>
                <a:gd name="connsiteX1" fmla="*/ 2058822 w 2058822"/>
                <a:gd name="connsiteY1" fmla="*/ 514705 h 2388233"/>
                <a:gd name="connsiteX2" fmla="*/ 2058822 w 2058822"/>
                <a:gd name="connsiteY2" fmla="*/ 1873528 h 2388233"/>
                <a:gd name="connsiteX3" fmla="*/ 1029413 w 2058822"/>
                <a:gd name="connsiteY3" fmla="*/ 2388233 h 2388233"/>
                <a:gd name="connsiteX4" fmla="*/ 1029409 w 2058822"/>
                <a:gd name="connsiteY4" fmla="*/ 2388233 h 2388233"/>
                <a:gd name="connsiteX5" fmla="*/ 0 w 2058822"/>
                <a:gd name="connsiteY5" fmla="*/ 1873528 h 2388233"/>
                <a:gd name="connsiteX6" fmla="*/ 0 w 2058822"/>
                <a:gd name="connsiteY6" fmla="*/ 514705 h 2388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8822" h="2388233">
                  <a:moveTo>
                    <a:pt x="1029411" y="0"/>
                  </a:moveTo>
                  <a:lnTo>
                    <a:pt x="2058822" y="514705"/>
                  </a:lnTo>
                  <a:lnTo>
                    <a:pt x="2058822" y="1873528"/>
                  </a:lnTo>
                  <a:lnTo>
                    <a:pt x="1029413" y="2388233"/>
                  </a:lnTo>
                  <a:lnTo>
                    <a:pt x="1029409" y="2388233"/>
                  </a:lnTo>
                  <a:lnTo>
                    <a:pt x="0" y="1873528"/>
                  </a:lnTo>
                  <a:lnTo>
                    <a:pt x="0" y="514705"/>
                  </a:lnTo>
                  <a:close/>
                </a:path>
              </a:pathLst>
            </a:custGeom>
            <a:ln>
              <a:gradFill>
                <a:gsLst>
                  <a:gs pos="0">
                    <a:schemeClr val="accent2"/>
                  </a:gs>
                  <a:gs pos="100000">
                    <a:schemeClr val="accent2">
                      <a:lumMod val="60000"/>
                      <a:lumOff val="40000"/>
                    </a:schemeClr>
                  </a:gs>
                </a:gsLst>
                <a:lin ang="5400000" scaled="1"/>
              </a:gradFill>
            </a:ln>
            <a:effectLst>
              <a:reflection blurRad="203200" stA="52000" endA="300" endPos="35000" dir="5400000" sy="-100000" algn="bl" rotWithShape="0"/>
            </a:effectLst>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nvGrpSpPr>
        <p:grpSpPr>
          <a:xfrm>
            <a:off x="4187639" y="2726456"/>
            <a:ext cx="1754247" cy="1748306"/>
            <a:chOff x="2176965" y="1787047"/>
            <a:chExt cx="2562307" cy="2553629"/>
          </a:xfrm>
        </p:grpSpPr>
        <p:sp>
          <p:nvSpPr>
            <p:cNvPr id="25" name="任意多边形: 形状 24"/>
            <p:cNvSpPr/>
            <p:nvPr/>
          </p:nvSpPr>
          <p:spPr>
            <a:xfrm>
              <a:off x="2176965" y="2877476"/>
              <a:ext cx="265294" cy="512057"/>
            </a:xfrm>
            <a:custGeom>
              <a:avLst/>
              <a:gdLst>
                <a:gd name="connsiteX0" fmla="*/ 238249 w 265294"/>
                <a:gd name="connsiteY0" fmla="*/ 0 h 512057"/>
                <a:gd name="connsiteX1" fmla="*/ 265294 w 265294"/>
                <a:gd name="connsiteY1" fmla="*/ 5946 h 512057"/>
                <a:gd name="connsiteX2" fmla="*/ 265294 w 265294"/>
                <a:gd name="connsiteY2" fmla="*/ 505579 h 512057"/>
                <a:gd name="connsiteX3" fmla="*/ 243974 w 265294"/>
                <a:gd name="connsiteY3" fmla="*/ 512057 h 512057"/>
                <a:gd name="connsiteX4" fmla="*/ 10539 w 265294"/>
                <a:gd name="connsiteY4" fmla="*/ 278622 h 512057"/>
                <a:gd name="connsiteX5" fmla="*/ 10539 w 265294"/>
                <a:gd name="connsiteY5" fmla="*/ 227710 h 512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294" h="512057">
                  <a:moveTo>
                    <a:pt x="238249" y="0"/>
                  </a:moveTo>
                  <a:lnTo>
                    <a:pt x="265294" y="5946"/>
                  </a:lnTo>
                  <a:lnTo>
                    <a:pt x="265294" y="505579"/>
                  </a:lnTo>
                  <a:lnTo>
                    <a:pt x="243974" y="512057"/>
                  </a:lnTo>
                  <a:lnTo>
                    <a:pt x="10539" y="278622"/>
                  </a:lnTo>
                  <a:cubicBezTo>
                    <a:pt x="-3513" y="264570"/>
                    <a:pt x="-3513" y="241762"/>
                    <a:pt x="10539" y="22771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18" name="Freeform 8"/>
            <p:cNvSpPr/>
            <p:nvPr/>
          </p:nvSpPr>
          <p:spPr>
            <a:xfrm>
              <a:off x="2223812" y="1787047"/>
              <a:ext cx="2500489" cy="2533309"/>
            </a:xfrm>
            <a:custGeom>
              <a:avLst/>
              <a:gdLst/>
              <a:ahLst/>
              <a:cxnLst/>
              <a:rect l="0" t="0" r="0" b="0"/>
              <a:pathLst>
                <a:path w="2500489" h="2533309">
                  <a:moveTo>
                    <a:pt x="1268411" y="0"/>
                  </a:moveTo>
                  <a:cubicBezTo>
                    <a:pt x="1277626" y="0"/>
                    <a:pt x="1286841" y="3513"/>
                    <a:pt x="1293867" y="10539"/>
                  </a:cubicBezTo>
                  <a:lnTo>
                    <a:pt x="1576758" y="293430"/>
                  </a:lnTo>
                  <a:cubicBezTo>
                    <a:pt x="1586941" y="303614"/>
                    <a:pt x="1590076" y="318866"/>
                    <a:pt x="1584733" y="332241"/>
                  </a:cubicBezTo>
                  <a:cubicBezTo>
                    <a:pt x="1579476" y="345401"/>
                    <a:pt x="1582548" y="360591"/>
                    <a:pt x="1592600" y="370769"/>
                  </a:cubicBezTo>
                  <a:lnTo>
                    <a:pt x="2486586" y="1275941"/>
                  </a:lnTo>
                  <a:cubicBezTo>
                    <a:pt x="2500488" y="1290018"/>
                    <a:pt x="2500418" y="1312704"/>
                    <a:pt x="2486428" y="1326694"/>
                  </a:cubicBezTo>
                  <a:lnTo>
                    <a:pt x="1293867" y="2519256"/>
                  </a:lnTo>
                  <a:cubicBezTo>
                    <a:pt x="1279815" y="2533308"/>
                    <a:pt x="1257007" y="2533308"/>
                    <a:pt x="1242955" y="2519256"/>
                  </a:cubicBezTo>
                  <a:lnTo>
                    <a:pt x="14052" y="1290353"/>
                  </a:lnTo>
                  <a:cubicBezTo>
                    <a:pt x="0" y="1276301"/>
                    <a:pt x="0" y="1253493"/>
                    <a:pt x="14052" y="1239441"/>
                  </a:cubicBezTo>
                  <a:lnTo>
                    <a:pt x="1242955" y="10539"/>
                  </a:lnTo>
                  <a:cubicBezTo>
                    <a:pt x="1249981" y="3513"/>
                    <a:pt x="1259196" y="0"/>
                    <a:pt x="1268411"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nvGrpSpPr>
            <p:cNvPr id="14" name="组合 13"/>
            <p:cNvGrpSpPr/>
            <p:nvPr/>
          </p:nvGrpSpPr>
          <p:grpSpPr>
            <a:xfrm>
              <a:off x="3862451" y="2141379"/>
              <a:ext cx="139327" cy="161171"/>
              <a:chOff x="3862451" y="2141379"/>
              <a:chExt cx="139327" cy="161171"/>
            </a:xfrm>
            <a:gradFill>
              <a:gsLst>
                <a:gs pos="100000">
                  <a:schemeClr val="accent2"/>
                </a:gs>
                <a:gs pos="0">
                  <a:schemeClr val="accent3"/>
                </a:gs>
              </a:gsLst>
              <a:path path="circle">
                <a:fillToRect l="100000" t="100000"/>
              </a:path>
            </a:gradFill>
          </p:grpSpPr>
          <p:sp>
            <p:nvSpPr>
              <p:cNvPr id="10" name="平行四边形 9"/>
              <p:cNvSpPr/>
              <p:nvPr/>
            </p:nvSpPr>
            <p:spPr>
              <a:xfrm rot="17176699">
                <a:off x="3853494" y="2150336"/>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 name="平行四边形 11"/>
              <p:cNvSpPr/>
              <p:nvPr/>
            </p:nvSpPr>
            <p:spPr>
              <a:xfrm rot="17176699">
                <a:off x="3899598" y="2199105"/>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 name="平行四边形 12"/>
              <p:cNvSpPr/>
              <p:nvPr/>
            </p:nvSpPr>
            <p:spPr>
              <a:xfrm rot="17176699">
                <a:off x="3947102" y="2247874"/>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cxnSp>
          <p:nvCxnSpPr>
            <p:cNvPr id="16" name="直接连接符 15"/>
            <p:cNvCxnSpPr/>
            <p:nvPr/>
          </p:nvCxnSpPr>
          <p:spPr>
            <a:xfrm>
              <a:off x="4053840" y="2331720"/>
              <a:ext cx="685432" cy="68543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6" name="菱形 3"/>
            <p:cNvSpPr/>
            <p:nvPr/>
          </p:nvSpPr>
          <p:spPr>
            <a:xfrm>
              <a:off x="2199586" y="1810881"/>
              <a:ext cx="2529795" cy="2529795"/>
            </a:xfrm>
            <a:custGeom>
              <a:avLst/>
              <a:gdLst>
                <a:gd name="connsiteX0" fmla="*/ 1239442 w 2529795"/>
                <a:gd name="connsiteY0" fmla="*/ 2519256 h 2529795"/>
                <a:gd name="connsiteX1" fmla="*/ 10539 w 2529795"/>
                <a:gd name="connsiteY1" fmla="*/ 1290353 h 2529795"/>
                <a:gd name="connsiteX2" fmla="*/ 10539 w 2529795"/>
                <a:gd name="connsiteY2" fmla="*/ 1239441 h 2529795"/>
                <a:gd name="connsiteX3" fmla="*/ 1239442 w 2529795"/>
                <a:gd name="connsiteY3" fmla="*/ 10539 h 2529795"/>
                <a:gd name="connsiteX4" fmla="*/ 1290354 w 2529795"/>
                <a:gd name="connsiteY4" fmla="*/ 10539 h 2529795"/>
                <a:gd name="connsiteX5" fmla="*/ 2519256 w 2529795"/>
                <a:gd name="connsiteY5" fmla="*/ 1239441 h 2529795"/>
                <a:gd name="connsiteX6" fmla="*/ 2519256 w 2529795"/>
                <a:gd name="connsiteY6" fmla="*/ 1290353 h 2529795"/>
                <a:gd name="connsiteX7" fmla="*/ 1290354 w 2529795"/>
                <a:gd name="connsiteY7" fmla="*/ 2519256 h 2529795"/>
                <a:gd name="connsiteX8" fmla="*/ 1239442 w 2529795"/>
                <a:gd name="connsiteY8" fmla="*/ 2519256 h 2529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9795" h="2529795">
                  <a:moveTo>
                    <a:pt x="1239442" y="2519256"/>
                  </a:moveTo>
                  <a:lnTo>
                    <a:pt x="10539" y="1290353"/>
                  </a:lnTo>
                  <a:cubicBezTo>
                    <a:pt x="-3513" y="1276301"/>
                    <a:pt x="-3513" y="1253493"/>
                    <a:pt x="10539" y="1239441"/>
                  </a:cubicBezTo>
                  <a:lnTo>
                    <a:pt x="1239442" y="10539"/>
                  </a:lnTo>
                  <a:cubicBezTo>
                    <a:pt x="1253494" y="-3513"/>
                    <a:pt x="1276302" y="-3513"/>
                    <a:pt x="1290354" y="10539"/>
                  </a:cubicBezTo>
                  <a:lnTo>
                    <a:pt x="2519256" y="1239441"/>
                  </a:lnTo>
                  <a:cubicBezTo>
                    <a:pt x="2533308" y="1253493"/>
                    <a:pt x="2533308" y="1276301"/>
                    <a:pt x="2519256" y="1290353"/>
                  </a:cubicBezTo>
                  <a:lnTo>
                    <a:pt x="1290354" y="2519256"/>
                  </a:lnTo>
                  <a:cubicBezTo>
                    <a:pt x="1276302" y="2533308"/>
                    <a:pt x="1253494" y="2533308"/>
                    <a:pt x="1239442" y="2519256"/>
                  </a:cubicBezTo>
                </a:path>
              </a:pathLst>
            </a:custGeom>
            <a:solidFill>
              <a:srgbClr val="0C2350"/>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28" name="任意多边形: 形状 27"/>
            <p:cNvSpPr/>
            <p:nvPr/>
          </p:nvSpPr>
          <p:spPr>
            <a:xfrm>
              <a:off x="3351706" y="4242816"/>
              <a:ext cx="225554" cy="97860"/>
            </a:xfrm>
            <a:custGeom>
              <a:avLst/>
              <a:gdLst>
                <a:gd name="connsiteX0" fmla="*/ 0 w 225554"/>
                <a:gd name="connsiteY0" fmla="*/ 0 h 97860"/>
                <a:gd name="connsiteX1" fmla="*/ 225554 w 225554"/>
                <a:gd name="connsiteY1" fmla="*/ 0 h 97860"/>
                <a:gd name="connsiteX2" fmla="*/ 138233 w 225554"/>
                <a:gd name="connsiteY2" fmla="*/ 87321 h 97860"/>
                <a:gd name="connsiteX3" fmla="*/ 87321 w 225554"/>
                <a:gd name="connsiteY3" fmla="*/ 87321 h 97860"/>
              </a:gdLst>
              <a:ahLst/>
              <a:cxnLst>
                <a:cxn ang="0">
                  <a:pos x="connsiteX0" y="connsiteY0"/>
                </a:cxn>
                <a:cxn ang="0">
                  <a:pos x="connsiteX1" y="connsiteY1"/>
                </a:cxn>
                <a:cxn ang="0">
                  <a:pos x="connsiteX2" y="connsiteY2"/>
                </a:cxn>
                <a:cxn ang="0">
                  <a:pos x="connsiteX3" y="connsiteY3"/>
                </a:cxn>
              </a:cxnLst>
              <a:rect l="l" t="t" r="r" b="b"/>
              <a:pathLst>
                <a:path w="225554" h="97860">
                  <a:moveTo>
                    <a:pt x="0" y="0"/>
                  </a:moveTo>
                  <a:lnTo>
                    <a:pt x="225554" y="0"/>
                  </a:lnTo>
                  <a:lnTo>
                    <a:pt x="138233" y="87321"/>
                  </a:lnTo>
                  <a:cubicBezTo>
                    <a:pt x="124181" y="101373"/>
                    <a:pt x="101373" y="101373"/>
                    <a:pt x="87321" y="87321"/>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grpSp>
      <p:grpSp>
        <p:nvGrpSpPr>
          <p:cNvPr id="30" name="组合 29"/>
          <p:cNvGrpSpPr/>
          <p:nvPr/>
        </p:nvGrpSpPr>
        <p:grpSpPr>
          <a:xfrm>
            <a:off x="5205102" y="3749229"/>
            <a:ext cx="1754247" cy="1748306"/>
            <a:chOff x="2176965" y="1787047"/>
            <a:chExt cx="2562307" cy="2553629"/>
          </a:xfrm>
        </p:grpSpPr>
        <p:sp>
          <p:nvSpPr>
            <p:cNvPr id="31" name="任意多边形: 形状 30"/>
            <p:cNvSpPr/>
            <p:nvPr/>
          </p:nvSpPr>
          <p:spPr>
            <a:xfrm>
              <a:off x="2176965" y="2877476"/>
              <a:ext cx="265294" cy="512057"/>
            </a:xfrm>
            <a:custGeom>
              <a:avLst/>
              <a:gdLst>
                <a:gd name="connsiteX0" fmla="*/ 238249 w 265294"/>
                <a:gd name="connsiteY0" fmla="*/ 0 h 512057"/>
                <a:gd name="connsiteX1" fmla="*/ 265294 w 265294"/>
                <a:gd name="connsiteY1" fmla="*/ 5946 h 512057"/>
                <a:gd name="connsiteX2" fmla="*/ 265294 w 265294"/>
                <a:gd name="connsiteY2" fmla="*/ 505579 h 512057"/>
                <a:gd name="connsiteX3" fmla="*/ 243974 w 265294"/>
                <a:gd name="connsiteY3" fmla="*/ 512057 h 512057"/>
                <a:gd name="connsiteX4" fmla="*/ 10539 w 265294"/>
                <a:gd name="connsiteY4" fmla="*/ 278622 h 512057"/>
                <a:gd name="connsiteX5" fmla="*/ 10539 w 265294"/>
                <a:gd name="connsiteY5" fmla="*/ 227710 h 512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294" h="512057">
                  <a:moveTo>
                    <a:pt x="238249" y="0"/>
                  </a:moveTo>
                  <a:lnTo>
                    <a:pt x="265294" y="5946"/>
                  </a:lnTo>
                  <a:lnTo>
                    <a:pt x="265294" y="505579"/>
                  </a:lnTo>
                  <a:lnTo>
                    <a:pt x="243974" y="512057"/>
                  </a:lnTo>
                  <a:lnTo>
                    <a:pt x="10539" y="278622"/>
                  </a:lnTo>
                  <a:cubicBezTo>
                    <a:pt x="-3513" y="264570"/>
                    <a:pt x="-3513" y="241762"/>
                    <a:pt x="10539" y="22771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32" name="Freeform 8"/>
            <p:cNvSpPr/>
            <p:nvPr/>
          </p:nvSpPr>
          <p:spPr>
            <a:xfrm>
              <a:off x="2223812" y="1787047"/>
              <a:ext cx="2500489" cy="2533309"/>
            </a:xfrm>
            <a:custGeom>
              <a:avLst/>
              <a:gdLst/>
              <a:ahLst/>
              <a:cxnLst/>
              <a:rect l="0" t="0" r="0" b="0"/>
              <a:pathLst>
                <a:path w="2500489" h="2533309">
                  <a:moveTo>
                    <a:pt x="1268411" y="0"/>
                  </a:moveTo>
                  <a:cubicBezTo>
                    <a:pt x="1277626" y="0"/>
                    <a:pt x="1286841" y="3513"/>
                    <a:pt x="1293867" y="10539"/>
                  </a:cubicBezTo>
                  <a:lnTo>
                    <a:pt x="1576758" y="293430"/>
                  </a:lnTo>
                  <a:cubicBezTo>
                    <a:pt x="1586941" y="303614"/>
                    <a:pt x="1590076" y="318866"/>
                    <a:pt x="1584733" y="332241"/>
                  </a:cubicBezTo>
                  <a:cubicBezTo>
                    <a:pt x="1579476" y="345401"/>
                    <a:pt x="1582548" y="360591"/>
                    <a:pt x="1592600" y="370769"/>
                  </a:cubicBezTo>
                  <a:lnTo>
                    <a:pt x="2486586" y="1275941"/>
                  </a:lnTo>
                  <a:cubicBezTo>
                    <a:pt x="2500488" y="1290018"/>
                    <a:pt x="2500418" y="1312704"/>
                    <a:pt x="2486428" y="1326694"/>
                  </a:cubicBezTo>
                  <a:lnTo>
                    <a:pt x="1293867" y="2519256"/>
                  </a:lnTo>
                  <a:cubicBezTo>
                    <a:pt x="1279815" y="2533308"/>
                    <a:pt x="1257007" y="2533308"/>
                    <a:pt x="1242955" y="2519256"/>
                  </a:cubicBezTo>
                  <a:lnTo>
                    <a:pt x="14052" y="1290353"/>
                  </a:lnTo>
                  <a:cubicBezTo>
                    <a:pt x="0" y="1276301"/>
                    <a:pt x="0" y="1253493"/>
                    <a:pt x="14052" y="1239441"/>
                  </a:cubicBezTo>
                  <a:lnTo>
                    <a:pt x="1242955" y="10539"/>
                  </a:lnTo>
                  <a:cubicBezTo>
                    <a:pt x="1249981" y="3513"/>
                    <a:pt x="1259196" y="0"/>
                    <a:pt x="1268411"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nvGrpSpPr>
            <p:cNvPr id="33" name="组合 32"/>
            <p:cNvGrpSpPr/>
            <p:nvPr/>
          </p:nvGrpSpPr>
          <p:grpSpPr>
            <a:xfrm>
              <a:off x="3862451" y="2141379"/>
              <a:ext cx="139327" cy="161171"/>
              <a:chOff x="3862451" y="2141379"/>
              <a:chExt cx="139327" cy="161171"/>
            </a:xfrm>
            <a:gradFill>
              <a:gsLst>
                <a:gs pos="100000">
                  <a:schemeClr val="accent2"/>
                </a:gs>
                <a:gs pos="0">
                  <a:schemeClr val="accent3"/>
                </a:gs>
              </a:gsLst>
              <a:path path="circle">
                <a:fillToRect l="100000" t="100000"/>
              </a:path>
            </a:gradFill>
          </p:grpSpPr>
          <p:sp>
            <p:nvSpPr>
              <p:cNvPr id="37" name="平行四边形 36"/>
              <p:cNvSpPr/>
              <p:nvPr/>
            </p:nvSpPr>
            <p:spPr>
              <a:xfrm rot="17176699">
                <a:off x="3853494" y="2150336"/>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8" name="平行四边形 37"/>
              <p:cNvSpPr/>
              <p:nvPr/>
            </p:nvSpPr>
            <p:spPr>
              <a:xfrm rot="17176699">
                <a:off x="3899598" y="2199105"/>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9" name="平行四边形 38"/>
              <p:cNvSpPr/>
              <p:nvPr/>
            </p:nvSpPr>
            <p:spPr>
              <a:xfrm rot="17176699">
                <a:off x="3947102" y="2247874"/>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cxnSp>
          <p:nvCxnSpPr>
            <p:cNvPr id="34" name="直接连接符 33"/>
            <p:cNvCxnSpPr/>
            <p:nvPr/>
          </p:nvCxnSpPr>
          <p:spPr>
            <a:xfrm>
              <a:off x="4053840" y="2331720"/>
              <a:ext cx="685432" cy="68543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5" name="菱形 3"/>
            <p:cNvSpPr/>
            <p:nvPr/>
          </p:nvSpPr>
          <p:spPr>
            <a:xfrm>
              <a:off x="2199586" y="1810881"/>
              <a:ext cx="2529795" cy="2529795"/>
            </a:xfrm>
            <a:custGeom>
              <a:avLst/>
              <a:gdLst>
                <a:gd name="connsiteX0" fmla="*/ 1239442 w 2529795"/>
                <a:gd name="connsiteY0" fmla="*/ 2519256 h 2529795"/>
                <a:gd name="connsiteX1" fmla="*/ 10539 w 2529795"/>
                <a:gd name="connsiteY1" fmla="*/ 1290353 h 2529795"/>
                <a:gd name="connsiteX2" fmla="*/ 10539 w 2529795"/>
                <a:gd name="connsiteY2" fmla="*/ 1239441 h 2529795"/>
                <a:gd name="connsiteX3" fmla="*/ 1239442 w 2529795"/>
                <a:gd name="connsiteY3" fmla="*/ 10539 h 2529795"/>
                <a:gd name="connsiteX4" fmla="*/ 1290354 w 2529795"/>
                <a:gd name="connsiteY4" fmla="*/ 10539 h 2529795"/>
                <a:gd name="connsiteX5" fmla="*/ 2519256 w 2529795"/>
                <a:gd name="connsiteY5" fmla="*/ 1239441 h 2529795"/>
                <a:gd name="connsiteX6" fmla="*/ 2519256 w 2529795"/>
                <a:gd name="connsiteY6" fmla="*/ 1290353 h 2529795"/>
                <a:gd name="connsiteX7" fmla="*/ 1290354 w 2529795"/>
                <a:gd name="connsiteY7" fmla="*/ 2519256 h 2529795"/>
                <a:gd name="connsiteX8" fmla="*/ 1239442 w 2529795"/>
                <a:gd name="connsiteY8" fmla="*/ 2519256 h 2529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9795" h="2529795">
                  <a:moveTo>
                    <a:pt x="1239442" y="2519256"/>
                  </a:moveTo>
                  <a:lnTo>
                    <a:pt x="10539" y="1290353"/>
                  </a:lnTo>
                  <a:cubicBezTo>
                    <a:pt x="-3513" y="1276301"/>
                    <a:pt x="-3513" y="1253493"/>
                    <a:pt x="10539" y="1239441"/>
                  </a:cubicBezTo>
                  <a:lnTo>
                    <a:pt x="1239442" y="10539"/>
                  </a:lnTo>
                  <a:cubicBezTo>
                    <a:pt x="1253494" y="-3513"/>
                    <a:pt x="1276302" y="-3513"/>
                    <a:pt x="1290354" y="10539"/>
                  </a:cubicBezTo>
                  <a:lnTo>
                    <a:pt x="2519256" y="1239441"/>
                  </a:lnTo>
                  <a:cubicBezTo>
                    <a:pt x="2533308" y="1253493"/>
                    <a:pt x="2533308" y="1276301"/>
                    <a:pt x="2519256" y="1290353"/>
                  </a:cubicBezTo>
                  <a:lnTo>
                    <a:pt x="1290354" y="2519256"/>
                  </a:lnTo>
                  <a:cubicBezTo>
                    <a:pt x="1276302" y="2533308"/>
                    <a:pt x="1253494" y="2533308"/>
                    <a:pt x="1239442" y="2519256"/>
                  </a:cubicBezTo>
                </a:path>
              </a:pathLst>
            </a:custGeom>
            <a:solidFill>
              <a:srgbClr val="0C2350"/>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36" name="任意多边形: 形状 35"/>
            <p:cNvSpPr/>
            <p:nvPr/>
          </p:nvSpPr>
          <p:spPr>
            <a:xfrm>
              <a:off x="3351706" y="4242816"/>
              <a:ext cx="225554" cy="97860"/>
            </a:xfrm>
            <a:custGeom>
              <a:avLst/>
              <a:gdLst>
                <a:gd name="connsiteX0" fmla="*/ 0 w 225554"/>
                <a:gd name="connsiteY0" fmla="*/ 0 h 97860"/>
                <a:gd name="connsiteX1" fmla="*/ 225554 w 225554"/>
                <a:gd name="connsiteY1" fmla="*/ 0 h 97860"/>
                <a:gd name="connsiteX2" fmla="*/ 138233 w 225554"/>
                <a:gd name="connsiteY2" fmla="*/ 87321 h 97860"/>
                <a:gd name="connsiteX3" fmla="*/ 87321 w 225554"/>
                <a:gd name="connsiteY3" fmla="*/ 87321 h 97860"/>
              </a:gdLst>
              <a:ahLst/>
              <a:cxnLst>
                <a:cxn ang="0">
                  <a:pos x="connsiteX0" y="connsiteY0"/>
                </a:cxn>
                <a:cxn ang="0">
                  <a:pos x="connsiteX1" y="connsiteY1"/>
                </a:cxn>
                <a:cxn ang="0">
                  <a:pos x="connsiteX2" y="connsiteY2"/>
                </a:cxn>
                <a:cxn ang="0">
                  <a:pos x="connsiteX3" y="connsiteY3"/>
                </a:cxn>
              </a:cxnLst>
              <a:rect l="l" t="t" r="r" b="b"/>
              <a:pathLst>
                <a:path w="225554" h="97860">
                  <a:moveTo>
                    <a:pt x="0" y="0"/>
                  </a:moveTo>
                  <a:lnTo>
                    <a:pt x="225554" y="0"/>
                  </a:lnTo>
                  <a:lnTo>
                    <a:pt x="138233" y="87321"/>
                  </a:lnTo>
                  <a:cubicBezTo>
                    <a:pt x="124181" y="101373"/>
                    <a:pt x="101373" y="101373"/>
                    <a:pt x="87321" y="87321"/>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grpSp>
      <p:grpSp>
        <p:nvGrpSpPr>
          <p:cNvPr id="40" name="组合 39"/>
          <p:cNvGrpSpPr/>
          <p:nvPr/>
        </p:nvGrpSpPr>
        <p:grpSpPr>
          <a:xfrm>
            <a:off x="5240548" y="1743860"/>
            <a:ext cx="1754247" cy="1748306"/>
            <a:chOff x="2176965" y="1787047"/>
            <a:chExt cx="2562307" cy="2553629"/>
          </a:xfrm>
        </p:grpSpPr>
        <p:sp>
          <p:nvSpPr>
            <p:cNvPr id="41" name="任意多边形: 形状 40"/>
            <p:cNvSpPr/>
            <p:nvPr/>
          </p:nvSpPr>
          <p:spPr>
            <a:xfrm>
              <a:off x="2176965" y="2877476"/>
              <a:ext cx="265294" cy="512057"/>
            </a:xfrm>
            <a:custGeom>
              <a:avLst/>
              <a:gdLst>
                <a:gd name="connsiteX0" fmla="*/ 238249 w 265294"/>
                <a:gd name="connsiteY0" fmla="*/ 0 h 512057"/>
                <a:gd name="connsiteX1" fmla="*/ 265294 w 265294"/>
                <a:gd name="connsiteY1" fmla="*/ 5946 h 512057"/>
                <a:gd name="connsiteX2" fmla="*/ 265294 w 265294"/>
                <a:gd name="connsiteY2" fmla="*/ 505579 h 512057"/>
                <a:gd name="connsiteX3" fmla="*/ 243974 w 265294"/>
                <a:gd name="connsiteY3" fmla="*/ 512057 h 512057"/>
                <a:gd name="connsiteX4" fmla="*/ 10539 w 265294"/>
                <a:gd name="connsiteY4" fmla="*/ 278622 h 512057"/>
                <a:gd name="connsiteX5" fmla="*/ 10539 w 265294"/>
                <a:gd name="connsiteY5" fmla="*/ 227710 h 512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294" h="512057">
                  <a:moveTo>
                    <a:pt x="238249" y="0"/>
                  </a:moveTo>
                  <a:lnTo>
                    <a:pt x="265294" y="5946"/>
                  </a:lnTo>
                  <a:lnTo>
                    <a:pt x="265294" y="505579"/>
                  </a:lnTo>
                  <a:lnTo>
                    <a:pt x="243974" y="512057"/>
                  </a:lnTo>
                  <a:lnTo>
                    <a:pt x="10539" y="278622"/>
                  </a:lnTo>
                  <a:cubicBezTo>
                    <a:pt x="-3513" y="264570"/>
                    <a:pt x="-3513" y="241762"/>
                    <a:pt x="10539" y="22771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42" name="Freeform 8"/>
            <p:cNvSpPr/>
            <p:nvPr/>
          </p:nvSpPr>
          <p:spPr>
            <a:xfrm>
              <a:off x="2223812" y="1787047"/>
              <a:ext cx="2500489" cy="2533309"/>
            </a:xfrm>
            <a:custGeom>
              <a:avLst/>
              <a:gdLst/>
              <a:ahLst/>
              <a:cxnLst/>
              <a:rect l="0" t="0" r="0" b="0"/>
              <a:pathLst>
                <a:path w="2500489" h="2533309">
                  <a:moveTo>
                    <a:pt x="1268411" y="0"/>
                  </a:moveTo>
                  <a:cubicBezTo>
                    <a:pt x="1277626" y="0"/>
                    <a:pt x="1286841" y="3513"/>
                    <a:pt x="1293867" y="10539"/>
                  </a:cubicBezTo>
                  <a:lnTo>
                    <a:pt x="1576758" y="293430"/>
                  </a:lnTo>
                  <a:cubicBezTo>
                    <a:pt x="1586941" y="303614"/>
                    <a:pt x="1590076" y="318866"/>
                    <a:pt x="1584733" y="332241"/>
                  </a:cubicBezTo>
                  <a:cubicBezTo>
                    <a:pt x="1579476" y="345401"/>
                    <a:pt x="1582548" y="360591"/>
                    <a:pt x="1592600" y="370769"/>
                  </a:cubicBezTo>
                  <a:lnTo>
                    <a:pt x="2486586" y="1275941"/>
                  </a:lnTo>
                  <a:cubicBezTo>
                    <a:pt x="2500488" y="1290018"/>
                    <a:pt x="2500418" y="1312704"/>
                    <a:pt x="2486428" y="1326694"/>
                  </a:cubicBezTo>
                  <a:lnTo>
                    <a:pt x="1293867" y="2519256"/>
                  </a:lnTo>
                  <a:cubicBezTo>
                    <a:pt x="1279815" y="2533308"/>
                    <a:pt x="1257007" y="2533308"/>
                    <a:pt x="1242955" y="2519256"/>
                  </a:cubicBezTo>
                  <a:lnTo>
                    <a:pt x="14052" y="1290353"/>
                  </a:lnTo>
                  <a:cubicBezTo>
                    <a:pt x="0" y="1276301"/>
                    <a:pt x="0" y="1253493"/>
                    <a:pt x="14052" y="1239441"/>
                  </a:cubicBezTo>
                  <a:lnTo>
                    <a:pt x="1242955" y="10539"/>
                  </a:lnTo>
                  <a:cubicBezTo>
                    <a:pt x="1249981" y="3513"/>
                    <a:pt x="1259196" y="0"/>
                    <a:pt x="1268411"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nvGrpSpPr>
            <p:cNvPr id="43" name="组合 42"/>
            <p:cNvGrpSpPr/>
            <p:nvPr/>
          </p:nvGrpSpPr>
          <p:grpSpPr>
            <a:xfrm>
              <a:off x="3862451" y="2141379"/>
              <a:ext cx="139327" cy="161171"/>
              <a:chOff x="3862451" y="2141379"/>
              <a:chExt cx="139327" cy="161171"/>
            </a:xfrm>
            <a:gradFill>
              <a:gsLst>
                <a:gs pos="100000">
                  <a:schemeClr val="accent2"/>
                </a:gs>
                <a:gs pos="0">
                  <a:schemeClr val="accent3"/>
                </a:gs>
              </a:gsLst>
              <a:path path="circle">
                <a:fillToRect l="100000" t="100000"/>
              </a:path>
            </a:gradFill>
          </p:grpSpPr>
          <p:sp>
            <p:nvSpPr>
              <p:cNvPr id="47" name="平行四边形 46"/>
              <p:cNvSpPr/>
              <p:nvPr/>
            </p:nvSpPr>
            <p:spPr>
              <a:xfrm rot="17176699">
                <a:off x="3853494" y="2150336"/>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8" name="平行四边形 47"/>
              <p:cNvSpPr/>
              <p:nvPr/>
            </p:nvSpPr>
            <p:spPr>
              <a:xfrm rot="17176699">
                <a:off x="3899598" y="2199105"/>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平行四边形 48"/>
              <p:cNvSpPr/>
              <p:nvPr/>
            </p:nvSpPr>
            <p:spPr>
              <a:xfrm rot="17176699">
                <a:off x="3947102" y="2247874"/>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cxnSp>
          <p:nvCxnSpPr>
            <p:cNvPr id="44" name="直接连接符 43"/>
            <p:cNvCxnSpPr/>
            <p:nvPr/>
          </p:nvCxnSpPr>
          <p:spPr>
            <a:xfrm>
              <a:off x="4053840" y="2331720"/>
              <a:ext cx="685432" cy="68543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45" name="菱形 3"/>
            <p:cNvSpPr/>
            <p:nvPr/>
          </p:nvSpPr>
          <p:spPr>
            <a:xfrm>
              <a:off x="2199586" y="1810881"/>
              <a:ext cx="2529795" cy="2529795"/>
            </a:xfrm>
            <a:custGeom>
              <a:avLst/>
              <a:gdLst>
                <a:gd name="connsiteX0" fmla="*/ 1239442 w 2529795"/>
                <a:gd name="connsiteY0" fmla="*/ 2519256 h 2529795"/>
                <a:gd name="connsiteX1" fmla="*/ 10539 w 2529795"/>
                <a:gd name="connsiteY1" fmla="*/ 1290353 h 2529795"/>
                <a:gd name="connsiteX2" fmla="*/ 10539 w 2529795"/>
                <a:gd name="connsiteY2" fmla="*/ 1239441 h 2529795"/>
                <a:gd name="connsiteX3" fmla="*/ 1239442 w 2529795"/>
                <a:gd name="connsiteY3" fmla="*/ 10539 h 2529795"/>
                <a:gd name="connsiteX4" fmla="*/ 1290354 w 2529795"/>
                <a:gd name="connsiteY4" fmla="*/ 10539 h 2529795"/>
                <a:gd name="connsiteX5" fmla="*/ 2519256 w 2529795"/>
                <a:gd name="connsiteY5" fmla="*/ 1239441 h 2529795"/>
                <a:gd name="connsiteX6" fmla="*/ 2519256 w 2529795"/>
                <a:gd name="connsiteY6" fmla="*/ 1290353 h 2529795"/>
                <a:gd name="connsiteX7" fmla="*/ 1290354 w 2529795"/>
                <a:gd name="connsiteY7" fmla="*/ 2519256 h 2529795"/>
                <a:gd name="connsiteX8" fmla="*/ 1239442 w 2529795"/>
                <a:gd name="connsiteY8" fmla="*/ 2519256 h 2529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9795" h="2529795">
                  <a:moveTo>
                    <a:pt x="1239442" y="2519256"/>
                  </a:moveTo>
                  <a:lnTo>
                    <a:pt x="10539" y="1290353"/>
                  </a:lnTo>
                  <a:cubicBezTo>
                    <a:pt x="-3513" y="1276301"/>
                    <a:pt x="-3513" y="1253493"/>
                    <a:pt x="10539" y="1239441"/>
                  </a:cubicBezTo>
                  <a:lnTo>
                    <a:pt x="1239442" y="10539"/>
                  </a:lnTo>
                  <a:cubicBezTo>
                    <a:pt x="1253494" y="-3513"/>
                    <a:pt x="1276302" y="-3513"/>
                    <a:pt x="1290354" y="10539"/>
                  </a:cubicBezTo>
                  <a:lnTo>
                    <a:pt x="2519256" y="1239441"/>
                  </a:lnTo>
                  <a:cubicBezTo>
                    <a:pt x="2533308" y="1253493"/>
                    <a:pt x="2533308" y="1276301"/>
                    <a:pt x="2519256" y="1290353"/>
                  </a:cubicBezTo>
                  <a:lnTo>
                    <a:pt x="1290354" y="2519256"/>
                  </a:lnTo>
                  <a:cubicBezTo>
                    <a:pt x="1276302" y="2533308"/>
                    <a:pt x="1253494" y="2533308"/>
                    <a:pt x="1239442" y="2519256"/>
                  </a:cubicBezTo>
                </a:path>
              </a:pathLst>
            </a:custGeom>
            <a:solidFill>
              <a:srgbClr val="0C2350"/>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46" name="任意多边形: 形状 45"/>
            <p:cNvSpPr/>
            <p:nvPr/>
          </p:nvSpPr>
          <p:spPr>
            <a:xfrm>
              <a:off x="3351706" y="4242816"/>
              <a:ext cx="225554" cy="97860"/>
            </a:xfrm>
            <a:custGeom>
              <a:avLst/>
              <a:gdLst>
                <a:gd name="connsiteX0" fmla="*/ 0 w 225554"/>
                <a:gd name="connsiteY0" fmla="*/ 0 h 97860"/>
                <a:gd name="connsiteX1" fmla="*/ 225554 w 225554"/>
                <a:gd name="connsiteY1" fmla="*/ 0 h 97860"/>
                <a:gd name="connsiteX2" fmla="*/ 138233 w 225554"/>
                <a:gd name="connsiteY2" fmla="*/ 87321 h 97860"/>
                <a:gd name="connsiteX3" fmla="*/ 87321 w 225554"/>
                <a:gd name="connsiteY3" fmla="*/ 87321 h 97860"/>
              </a:gdLst>
              <a:ahLst/>
              <a:cxnLst>
                <a:cxn ang="0">
                  <a:pos x="connsiteX0" y="connsiteY0"/>
                </a:cxn>
                <a:cxn ang="0">
                  <a:pos x="connsiteX1" y="connsiteY1"/>
                </a:cxn>
                <a:cxn ang="0">
                  <a:pos x="connsiteX2" y="connsiteY2"/>
                </a:cxn>
                <a:cxn ang="0">
                  <a:pos x="connsiteX3" y="connsiteY3"/>
                </a:cxn>
              </a:cxnLst>
              <a:rect l="l" t="t" r="r" b="b"/>
              <a:pathLst>
                <a:path w="225554" h="97860">
                  <a:moveTo>
                    <a:pt x="0" y="0"/>
                  </a:moveTo>
                  <a:lnTo>
                    <a:pt x="225554" y="0"/>
                  </a:lnTo>
                  <a:lnTo>
                    <a:pt x="138233" y="87321"/>
                  </a:lnTo>
                  <a:cubicBezTo>
                    <a:pt x="124181" y="101373"/>
                    <a:pt x="101373" y="101373"/>
                    <a:pt x="87321" y="87321"/>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grpSp>
      <p:grpSp>
        <p:nvGrpSpPr>
          <p:cNvPr id="50" name="组合 49"/>
          <p:cNvGrpSpPr/>
          <p:nvPr/>
        </p:nvGrpSpPr>
        <p:grpSpPr>
          <a:xfrm>
            <a:off x="6261853" y="2726456"/>
            <a:ext cx="1754247" cy="1748306"/>
            <a:chOff x="2176965" y="1787047"/>
            <a:chExt cx="2562307" cy="2553629"/>
          </a:xfrm>
        </p:grpSpPr>
        <p:sp>
          <p:nvSpPr>
            <p:cNvPr id="51" name="任意多边形: 形状 50"/>
            <p:cNvSpPr/>
            <p:nvPr/>
          </p:nvSpPr>
          <p:spPr>
            <a:xfrm>
              <a:off x="2176965" y="2877476"/>
              <a:ext cx="265294" cy="512057"/>
            </a:xfrm>
            <a:custGeom>
              <a:avLst/>
              <a:gdLst>
                <a:gd name="connsiteX0" fmla="*/ 238249 w 265294"/>
                <a:gd name="connsiteY0" fmla="*/ 0 h 512057"/>
                <a:gd name="connsiteX1" fmla="*/ 265294 w 265294"/>
                <a:gd name="connsiteY1" fmla="*/ 5946 h 512057"/>
                <a:gd name="connsiteX2" fmla="*/ 265294 w 265294"/>
                <a:gd name="connsiteY2" fmla="*/ 505579 h 512057"/>
                <a:gd name="connsiteX3" fmla="*/ 243974 w 265294"/>
                <a:gd name="connsiteY3" fmla="*/ 512057 h 512057"/>
                <a:gd name="connsiteX4" fmla="*/ 10539 w 265294"/>
                <a:gd name="connsiteY4" fmla="*/ 278622 h 512057"/>
                <a:gd name="connsiteX5" fmla="*/ 10539 w 265294"/>
                <a:gd name="connsiteY5" fmla="*/ 227710 h 512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294" h="512057">
                  <a:moveTo>
                    <a:pt x="238249" y="0"/>
                  </a:moveTo>
                  <a:lnTo>
                    <a:pt x="265294" y="5946"/>
                  </a:lnTo>
                  <a:lnTo>
                    <a:pt x="265294" y="505579"/>
                  </a:lnTo>
                  <a:lnTo>
                    <a:pt x="243974" y="512057"/>
                  </a:lnTo>
                  <a:lnTo>
                    <a:pt x="10539" y="278622"/>
                  </a:lnTo>
                  <a:cubicBezTo>
                    <a:pt x="-3513" y="264570"/>
                    <a:pt x="-3513" y="241762"/>
                    <a:pt x="10539" y="22771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52" name="Freeform 8"/>
            <p:cNvSpPr/>
            <p:nvPr/>
          </p:nvSpPr>
          <p:spPr>
            <a:xfrm>
              <a:off x="2223812" y="1787047"/>
              <a:ext cx="2500489" cy="2533309"/>
            </a:xfrm>
            <a:custGeom>
              <a:avLst/>
              <a:gdLst/>
              <a:ahLst/>
              <a:cxnLst/>
              <a:rect l="0" t="0" r="0" b="0"/>
              <a:pathLst>
                <a:path w="2500489" h="2533309">
                  <a:moveTo>
                    <a:pt x="1268411" y="0"/>
                  </a:moveTo>
                  <a:cubicBezTo>
                    <a:pt x="1277626" y="0"/>
                    <a:pt x="1286841" y="3513"/>
                    <a:pt x="1293867" y="10539"/>
                  </a:cubicBezTo>
                  <a:lnTo>
                    <a:pt x="1576758" y="293430"/>
                  </a:lnTo>
                  <a:cubicBezTo>
                    <a:pt x="1586941" y="303614"/>
                    <a:pt x="1590076" y="318866"/>
                    <a:pt x="1584733" y="332241"/>
                  </a:cubicBezTo>
                  <a:cubicBezTo>
                    <a:pt x="1579476" y="345401"/>
                    <a:pt x="1582548" y="360591"/>
                    <a:pt x="1592600" y="370769"/>
                  </a:cubicBezTo>
                  <a:lnTo>
                    <a:pt x="2486586" y="1275941"/>
                  </a:lnTo>
                  <a:cubicBezTo>
                    <a:pt x="2500488" y="1290018"/>
                    <a:pt x="2500418" y="1312704"/>
                    <a:pt x="2486428" y="1326694"/>
                  </a:cubicBezTo>
                  <a:lnTo>
                    <a:pt x="1293867" y="2519256"/>
                  </a:lnTo>
                  <a:cubicBezTo>
                    <a:pt x="1279815" y="2533308"/>
                    <a:pt x="1257007" y="2533308"/>
                    <a:pt x="1242955" y="2519256"/>
                  </a:cubicBezTo>
                  <a:lnTo>
                    <a:pt x="14052" y="1290353"/>
                  </a:lnTo>
                  <a:cubicBezTo>
                    <a:pt x="0" y="1276301"/>
                    <a:pt x="0" y="1253493"/>
                    <a:pt x="14052" y="1239441"/>
                  </a:cubicBezTo>
                  <a:lnTo>
                    <a:pt x="1242955" y="10539"/>
                  </a:lnTo>
                  <a:cubicBezTo>
                    <a:pt x="1249981" y="3513"/>
                    <a:pt x="1259196" y="0"/>
                    <a:pt x="1268411"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nvGrpSpPr>
            <p:cNvPr id="53" name="组合 52"/>
            <p:cNvGrpSpPr/>
            <p:nvPr/>
          </p:nvGrpSpPr>
          <p:grpSpPr>
            <a:xfrm>
              <a:off x="3862451" y="2141379"/>
              <a:ext cx="139327" cy="161171"/>
              <a:chOff x="3862451" y="2141379"/>
              <a:chExt cx="139327" cy="161171"/>
            </a:xfrm>
            <a:gradFill>
              <a:gsLst>
                <a:gs pos="100000">
                  <a:schemeClr val="accent2"/>
                </a:gs>
                <a:gs pos="0">
                  <a:schemeClr val="accent3"/>
                </a:gs>
              </a:gsLst>
              <a:path path="circle">
                <a:fillToRect l="100000" t="100000"/>
              </a:path>
            </a:gradFill>
          </p:grpSpPr>
          <p:sp>
            <p:nvSpPr>
              <p:cNvPr id="57" name="平行四边形 56"/>
              <p:cNvSpPr/>
              <p:nvPr/>
            </p:nvSpPr>
            <p:spPr>
              <a:xfrm rot="17176699">
                <a:off x="3853494" y="2150336"/>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8" name="平行四边形 57"/>
              <p:cNvSpPr/>
              <p:nvPr/>
            </p:nvSpPr>
            <p:spPr>
              <a:xfrm rot="17176699">
                <a:off x="3899598" y="2199105"/>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9" name="平行四边形 58"/>
              <p:cNvSpPr/>
              <p:nvPr/>
            </p:nvSpPr>
            <p:spPr>
              <a:xfrm rot="17176699">
                <a:off x="3947102" y="2247874"/>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cxnSp>
          <p:nvCxnSpPr>
            <p:cNvPr id="54" name="直接连接符 53"/>
            <p:cNvCxnSpPr/>
            <p:nvPr/>
          </p:nvCxnSpPr>
          <p:spPr>
            <a:xfrm>
              <a:off x="4053840" y="2331720"/>
              <a:ext cx="685432" cy="68543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55" name="菱形 3"/>
            <p:cNvSpPr/>
            <p:nvPr/>
          </p:nvSpPr>
          <p:spPr>
            <a:xfrm>
              <a:off x="2199586" y="1810881"/>
              <a:ext cx="2529795" cy="2529795"/>
            </a:xfrm>
            <a:custGeom>
              <a:avLst/>
              <a:gdLst>
                <a:gd name="connsiteX0" fmla="*/ 1239442 w 2529795"/>
                <a:gd name="connsiteY0" fmla="*/ 2519256 h 2529795"/>
                <a:gd name="connsiteX1" fmla="*/ 10539 w 2529795"/>
                <a:gd name="connsiteY1" fmla="*/ 1290353 h 2529795"/>
                <a:gd name="connsiteX2" fmla="*/ 10539 w 2529795"/>
                <a:gd name="connsiteY2" fmla="*/ 1239441 h 2529795"/>
                <a:gd name="connsiteX3" fmla="*/ 1239442 w 2529795"/>
                <a:gd name="connsiteY3" fmla="*/ 10539 h 2529795"/>
                <a:gd name="connsiteX4" fmla="*/ 1290354 w 2529795"/>
                <a:gd name="connsiteY4" fmla="*/ 10539 h 2529795"/>
                <a:gd name="connsiteX5" fmla="*/ 2519256 w 2529795"/>
                <a:gd name="connsiteY5" fmla="*/ 1239441 h 2529795"/>
                <a:gd name="connsiteX6" fmla="*/ 2519256 w 2529795"/>
                <a:gd name="connsiteY6" fmla="*/ 1290353 h 2529795"/>
                <a:gd name="connsiteX7" fmla="*/ 1290354 w 2529795"/>
                <a:gd name="connsiteY7" fmla="*/ 2519256 h 2529795"/>
                <a:gd name="connsiteX8" fmla="*/ 1239442 w 2529795"/>
                <a:gd name="connsiteY8" fmla="*/ 2519256 h 2529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9795" h="2529795">
                  <a:moveTo>
                    <a:pt x="1239442" y="2519256"/>
                  </a:moveTo>
                  <a:lnTo>
                    <a:pt x="10539" y="1290353"/>
                  </a:lnTo>
                  <a:cubicBezTo>
                    <a:pt x="-3513" y="1276301"/>
                    <a:pt x="-3513" y="1253493"/>
                    <a:pt x="10539" y="1239441"/>
                  </a:cubicBezTo>
                  <a:lnTo>
                    <a:pt x="1239442" y="10539"/>
                  </a:lnTo>
                  <a:cubicBezTo>
                    <a:pt x="1253494" y="-3513"/>
                    <a:pt x="1276302" y="-3513"/>
                    <a:pt x="1290354" y="10539"/>
                  </a:cubicBezTo>
                  <a:lnTo>
                    <a:pt x="2519256" y="1239441"/>
                  </a:lnTo>
                  <a:cubicBezTo>
                    <a:pt x="2533308" y="1253493"/>
                    <a:pt x="2533308" y="1276301"/>
                    <a:pt x="2519256" y="1290353"/>
                  </a:cubicBezTo>
                  <a:lnTo>
                    <a:pt x="1290354" y="2519256"/>
                  </a:lnTo>
                  <a:cubicBezTo>
                    <a:pt x="1276302" y="2533308"/>
                    <a:pt x="1253494" y="2533308"/>
                    <a:pt x="1239442" y="2519256"/>
                  </a:cubicBezTo>
                </a:path>
              </a:pathLst>
            </a:custGeom>
            <a:solidFill>
              <a:srgbClr val="0C2350"/>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olidFill>
                  <a:schemeClr val="lt1"/>
                </a:solidFill>
              </a:endParaRPr>
            </a:p>
          </p:txBody>
        </p:sp>
        <p:sp>
          <p:nvSpPr>
            <p:cNvPr id="56" name="任意多边形: 形状 55"/>
            <p:cNvSpPr/>
            <p:nvPr/>
          </p:nvSpPr>
          <p:spPr>
            <a:xfrm>
              <a:off x="3351706" y="4242816"/>
              <a:ext cx="225554" cy="97860"/>
            </a:xfrm>
            <a:custGeom>
              <a:avLst/>
              <a:gdLst>
                <a:gd name="connsiteX0" fmla="*/ 0 w 225554"/>
                <a:gd name="connsiteY0" fmla="*/ 0 h 97860"/>
                <a:gd name="connsiteX1" fmla="*/ 225554 w 225554"/>
                <a:gd name="connsiteY1" fmla="*/ 0 h 97860"/>
                <a:gd name="connsiteX2" fmla="*/ 138233 w 225554"/>
                <a:gd name="connsiteY2" fmla="*/ 87321 h 97860"/>
                <a:gd name="connsiteX3" fmla="*/ 87321 w 225554"/>
                <a:gd name="connsiteY3" fmla="*/ 87321 h 97860"/>
              </a:gdLst>
              <a:ahLst/>
              <a:cxnLst>
                <a:cxn ang="0">
                  <a:pos x="connsiteX0" y="connsiteY0"/>
                </a:cxn>
                <a:cxn ang="0">
                  <a:pos x="connsiteX1" y="connsiteY1"/>
                </a:cxn>
                <a:cxn ang="0">
                  <a:pos x="connsiteX2" y="connsiteY2"/>
                </a:cxn>
                <a:cxn ang="0">
                  <a:pos x="connsiteX3" y="connsiteY3"/>
                </a:cxn>
              </a:cxnLst>
              <a:rect l="l" t="t" r="r" b="b"/>
              <a:pathLst>
                <a:path w="225554" h="97860">
                  <a:moveTo>
                    <a:pt x="0" y="0"/>
                  </a:moveTo>
                  <a:lnTo>
                    <a:pt x="225554" y="0"/>
                  </a:lnTo>
                  <a:lnTo>
                    <a:pt x="138233" y="87321"/>
                  </a:lnTo>
                  <a:cubicBezTo>
                    <a:pt x="124181" y="101373"/>
                    <a:pt x="101373" y="101373"/>
                    <a:pt x="87321" y="87321"/>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grpSp>
      <p:grpSp>
        <p:nvGrpSpPr>
          <p:cNvPr id="61" name="组合 60"/>
          <p:cNvGrpSpPr/>
          <p:nvPr/>
        </p:nvGrpSpPr>
        <p:grpSpPr>
          <a:xfrm>
            <a:off x="7248696" y="3749229"/>
            <a:ext cx="1754247" cy="1748306"/>
            <a:chOff x="2176965" y="1787047"/>
            <a:chExt cx="2562307" cy="2553629"/>
          </a:xfrm>
        </p:grpSpPr>
        <p:sp>
          <p:nvSpPr>
            <p:cNvPr id="62" name="任意多边形: 形状 61"/>
            <p:cNvSpPr/>
            <p:nvPr/>
          </p:nvSpPr>
          <p:spPr>
            <a:xfrm>
              <a:off x="2176965" y="2877476"/>
              <a:ext cx="265294" cy="512057"/>
            </a:xfrm>
            <a:custGeom>
              <a:avLst/>
              <a:gdLst>
                <a:gd name="connsiteX0" fmla="*/ 238249 w 265294"/>
                <a:gd name="connsiteY0" fmla="*/ 0 h 512057"/>
                <a:gd name="connsiteX1" fmla="*/ 265294 w 265294"/>
                <a:gd name="connsiteY1" fmla="*/ 5946 h 512057"/>
                <a:gd name="connsiteX2" fmla="*/ 265294 w 265294"/>
                <a:gd name="connsiteY2" fmla="*/ 505579 h 512057"/>
                <a:gd name="connsiteX3" fmla="*/ 243974 w 265294"/>
                <a:gd name="connsiteY3" fmla="*/ 512057 h 512057"/>
                <a:gd name="connsiteX4" fmla="*/ 10539 w 265294"/>
                <a:gd name="connsiteY4" fmla="*/ 278622 h 512057"/>
                <a:gd name="connsiteX5" fmla="*/ 10539 w 265294"/>
                <a:gd name="connsiteY5" fmla="*/ 227710 h 512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294" h="512057">
                  <a:moveTo>
                    <a:pt x="238249" y="0"/>
                  </a:moveTo>
                  <a:lnTo>
                    <a:pt x="265294" y="5946"/>
                  </a:lnTo>
                  <a:lnTo>
                    <a:pt x="265294" y="505579"/>
                  </a:lnTo>
                  <a:lnTo>
                    <a:pt x="243974" y="512057"/>
                  </a:lnTo>
                  <a:lnTo>
                    <a:pt x="10539" y="278622"/>
                  </a:lnTo>
                  <a:cubicBezTo>
                    <a:pt x="-3513" y="264570"/>
                    <a:pt x="-3513" y="241762"/>
                    <a:pt x="10539" y="22771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63" name="Freeform 8"/>
            <p:cNvSpPr/>
            <p:nvPr/>
          </p:nvSpPr>
          <p:spPr>
            <a:xfrm>
              <a:off x="2223812" y="1787047"/>
              <a:ext cx="2500489" cy="2533309"/>
            </a:xfrm>
            <a:custGeom>
              <a:avLst/>
              <a:gdLst/>
              <a:ahLst/>
              <a:cxnLst/>
              <a:rect l="0" t="0" r="0" b="0"/>
              <a:pathLst>
                <a:path w="2500489" h="2533309">
                  <a:moveTo>
                    <a:pt x="1268411" y="0"/>
                  </a:moveTo>
                  <a:cubicBezTo>
                    <a:pt x="1277626" y="0"/>
                    <a:pt x="1286841" y="3513"/>
                    <a:pt x="1293867" y="10539"/>
                  </a:cubicBezTo>
                  <a:lnTo>
                    <a:pt x="1576758" y="293430"/>
                  </a:lnTo>
                  <a:cubicBezTo>
                    <a:pt x="1586941" y="303614"/>
                    <a:pt x="1590076" y="318866"/>
                    <a:pt x="1584733" y="332241"/>
                  </a:cubicBezTo>
                  <a:cubicBezTo>
                    <a:pt x="1579476" y="345401"/>
                    <a:pt x="1582548" y="360591"/>
                    <a:pt x="1592600" y="370769"/>
                  </a:cubicBezTo>
                  <a:lnTo>
                    <a:pt x="2486586" y="1275941"/>
                  </a:lnTo>
                  <a:cubicBezTo>
                    <a:pt x="2500488" y="1290018"/>
                    <a:pt x="2500418" y="1312704"/>
                    <a:pt x="2486428" y="1326694"/>
                  </a:cubicBezTo>
                  <a:lnTo>
                    <a:pt x="1293867" y="2519256"/>
                  </a:lnTo>
                  <a:cubicBezTo>
                    <a:pt x="1279815" y="2533308"/>
                    <a:pt x="1257007" y="2533308"/>
                    <a:pt x="1242955" y="2519256"/>
                  </a:cubicBezTo>
                  <a:lnTo>
                    <a:pt x="14052" y="1290353"/>
                  </a:lnTo>
                  <a:cubicBezTo>
                    <a:pt x="0" y="1276301"/>
                    <a:pt x="0" y="1253493"/>
                    <a:pt x="14052" y="1239441"/>
                  </a:cubicBezTo>
                  <a:lnTo>
                    <a:pt x="1242955" y="10539"/>
                  </a:lnTo>
                  <a:cubicBezTo>
                    <a:pt x="1249981" y="3513"/>
                    <a:pt x="1259196" y="0"/>
                    <a:pt x="1268411"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nvGrpSpPr>
            <p:cNvPr id="64" name="组合 63"/>
            <p:cNvGrpSpPr/>
            <p:nvPr/>
          </p:nvGrpSpPr>
          <p:grpSpPr>
            <a:xfrm>
              <a:off x="3862451" y="2141379"/>
              <a:ext cx="139327" cy="161171"/>
              <a:chOff x="3862451" y="2141379"/>
              <a:chExt cx="139327" cy="161171"/>
            </a:xfrm>
            <a:gradFill>
              <a:gsLst>
                <a:gs pos="100000">
                  <a:schemeClr val="accent2"/>
                </a:gs>
                <a:gs pos="0">
                  <a:schemeClr val="accent3"/>
                </a:gs>
              </a:gsLst>
              <a:path path="circle">
                <a:fillToRect l="100000" t="100000"/>
              </a:path>
            </a:gradFill>
          </p:grpSpPr>
          <p:sp>
            <p:nvSpPr>
              <p:cNvPr id="68" name="平行四边形 67"/>
              <p:cNvSpPr/>
              <p:nvPr/>
            </p:nvSpPr>
            <p:spPr>
              <a:xfrm rot="17176699">
                <a:off x="3853494" y="2150336"/>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9" name="平行四边形 68"/>
              <p:cNvSpPr/>
              <p:nvPr/>
            </p:nvSpPr>
            <p:spPr>
              <a:xfrm rot="17176699">
                <a:off x="3899598" y="2199105"/>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0" name="平行四边形 69"/>
              <p:cNvSpPr/>
              <p:nvPr/>
            </p:nvSpPr>
            <p:spPr>
              <a:xfrm rot="17176699">
                <a:off x="3947102" y="2247874"/>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cxnSp>
          <p:nvCxnSpPr>
            <p:cNvPr id="65" name="直接连接符 64"/>
            <p:cNvCxnSpPr/>
            <p:nvPr/>
          </p:nvCxnSpPr>
          <p:spPr>
            <a:xfrm>
              <a:off x="4053840" y="2331720"/>
              <a:ext cx="685432" cy="68543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66" name="菱形 3"/>
            <p:cNvSpPr/>
            <p:nvPr/>
          </p:nvSpPr>
          <p:spPr>
            <a:xfrm>
              <a:off x="2199586" y="1810881"/>
              <a:ext cx="2529795" cy="2529795"/>
            </a:xfrm>
            <a:custGeom>
              <a:avLst/>
              <a:gdLst>
                <a:gd name="connsiteX0" fmla="*/ 1239442 w 2529795"/>
                <a:gd name="connsiteY0" fmla="*/ 2519256 h 2529795"/>
                <a:gd name="connsiteX1" fmla="*/ 10539 w 2529795"/>
                <a:gd name="connsiteY1" fmla="*/ 1290353 h 2529795"/>
                <a:gd name="connsiteX2" fmla="*/ 10539 w 2529795"/>
                <a:gd name="connsiteY2" fmla="*/ 1239441 h 2529795"/>
                <a:gd name="connsiteX3" fmla="*/ 1239442 w 2529795"/>
                <a:gd name="connsiteY3" fmla="*/ 10539 h 2529795"/>
                <a:gd name="connsiteX4" fmla="*/ 1290354 w 2529795"/>
                <a:gd name="connsiteY4" fmla="*/ 10539 h 2529795"/>
                <a:gd name="connsiteX5" fmla="*/ 2519256 w 2529795"/>
                <a:gd name="connsiteY5" fmla="*/ 1239441 h 2529795"/>
                <a:gd name="connsiteX6" fmla="*/ 2519256 w 2529795"/>
                <a:gd name="connsiteY6" fmla="*/ 1290353 h 2529795"/>
                <a:gd name="connsiteX7" fmla="*/ 1290354 w 2529795"/>
                <a:gd name="connsiteY7" fmla="*/ 2519256 h 2529795"/>
                <a:gd name="connsiteX8" fmla="*/ 1239442 w 2529795"/>
                <a:gd name="connsiteY8" fmla="*/ 2519256 h 2529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9795" h="2529795">
                  <a:moveTo>
                    <a:pt x="1239442" y="2519256"/>
                  </a:moveTo>
                  <a:lnTo>
                    <a:pt x="10539" y="1290353"/>
                  </a:lnTo>
                  <a:cubicBezTo>
                    <a:pt x="-3513" y="1276301"/>
                    <a:pt x="-3513" y="1253493"/>
                    <a:pt x="10539" y="1239441"/>
                  </a:cubicBezTo>
                  <a:lnTo>
                    <a:pt x="1239442" y="10539"/>
                  </a:lnTo>
                  <a:cubicBezTo>
                    <a:pt x="1253494" y="-3513"/>
                    <a:pt x="1276302" y="-3513"/>
                    <a:pt x="1290354" y="10539"/>
                  </a:cubicBezTo>
                  <a:lnTo>
                    <a:pt x="2519256" y="1239441"/>
                  </a:lnTo>
                  <a:cubicBezTo>
                    <a:pt x="2533308" y="1253493"/>
                    <a:pt x="2533308" y="1276301"/>
                    <a:pt x="2519256" y="1290353"/>
                  </a:cubicBezTo>
                  <a:lnTo>
                    <a:pt x="1290354" y="2519256"/>
                  </a:lnTo>
                  <a:cubicBezTo>
                    <a:pt x="1276302" y="2533308"/>
                    <a:pt x="1253494" y="2533308"/>
                    <a:pt x="1239442" y="2519256"/>
                  </a:cubicBezTo>
                </a:path>
              </a:pathLst>
            </a:custGeom>
            <a:solidFill>
              <a:srgbClr val="0C2350"/>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67" name="任意多边形: 形状 66"/>
            <p:cNvSpPr/>
            <p:nvPr/>
          </p:nvSpPr>
          <p:spPr>
            <a:xfrm>
              <a:off x="3351706" y="4242816"/>
              <a:ext cx="225554" cy="97860"/>
            </a:xfrm>
            <a:custGeom>
              <a:avLst/>
              <a:gdLst>
                <a:gd name="connsiteX0" fmla="*/ 0 w 225554"/>
                <a:gd name="connsiteY0" fmla="*/ 0 h 97860"/>
                <a:gd name="connsiteX1" fmla="*/ 225554 w 225554"/>
                <a:gd name="connsiteY1" fmla="*/ 0 h 97860"/>
                <a:gd name="connsiteX2" fmla="*/ 138233 w 225554"/>
                <a:gd name="connsiteY2" fmla="*/ 87321 h 97860"/>
                <a:gd name="connsiteX3" fmla="*/ 87321 w 225554"/>
                <a:gd name="connsiteY3" fmla="*/ 87321 h 97860"/>
              </a:gdLst>
              <a:ahLst/>
              <a:cxnLst>
                <a:cxn ang="0">
                  <a:pos x="connsiteX0" y="connsiteY0"/>
                </a:cxn>
                <a:cxn ang="0">
                  <a:pos x="connsiteX1" y="connsiteY1"/>
                </a:cxn>
                <a:cxn ang="0">
                  <a:pos x="connsiteX2" y="connsiteY2"/>
                </a:cxn>
                <a:cxn ang="0">
                  <a:pos x="connsiteX3" y="connsiteY3"/>
                </a:cxn>
              </a:cxnLst>
              <a:rect l="l" t="t" r="r" b="b"/>
              <a:pathLst>
                <a:path w="225554" h="97860">
                  <a:moveTo>
                    <a:pt x="0" y="0"/>
                  </a:moveTo>
                  <a:lnTo>
                    <a:pt x="225554" y="0"/>
                  </a:lnTo>
                  <a:lnTo>
                    <a:pt x="138233" y="87321"/>
                  </a:lnTo>
                  <a:cubicBezTo>
                    <a:pt x="124181" y="101373"/>
                    <a:pt x="101373" y="101373"/>
                    <a:pt x="87321" y="87321"/>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grpSp>
      <p:grpSp>
        <p:nvGrpSpPr>
          <p:cNvPr id="71" name="组合 70"/>
          <p:cNvGrpSpPr/>
          <p:nvPr/>
        </p:nvGrpSpPr>
        <p:grpSpPr>
          <a:xfrm>
            <a:off x="3158383" y="3749229"/>
            <a:ext cx="1754247" cy="1748306"/>
            <a:chOff x="2176965" y="1787047"/>
            <a:chExt cx="2562307" cy="2553629"/>
          </a:xfrm>
        </p:grpSpPr>
        <p:sp>
          <p:nvSpPr>
            <p:cNvPr id="72" name="任意多边形: 形状 71"/>
            <p:cNvSpPr/>
            <p:nvPr/>
          </p:nvSpPr>
          <p:spPr>
            <a:xfrm>
              <a:off x="2176965" y="2877476"/>
              <a:ext cx="265294" cy="512057"/>
            </a:xfrm>
            <a:custGeom>
              <a:avLst/>
              <a:gdLst>
                <a:gd name="connsiteX0" fmla="*/ 238249 w 265294"/>
                <a:gd name="connsiteY0" fmla="*/ 0 h 512057"/>
                <a:gd name="connsiteX1" fmla="*/ 265294 w 265294"/>
                <a:gd name="connsiteY1" fmla="*/ 5946 h 512057"/>
                <a:gd name="connsiteX2" fmla="*/ 265294 w 265294"/>
                <a:gd name="connsiteY2" fmla="*/ 505579 h 512057"/>
                <a:gd name="connsiteX3" fmla="*/ 243974 w 265294"/>
                <a:gd name="connsiteY3" fmla="*/ 512057 h 512057"/>
                <a:gd name="connsiteX4" fmla="*/ 10539 w 265294"/>
                <a:gd name="connsiteY4" fmla="*/ 278622 h 512057"/>
                <a:gd name="connsiteX5" fmla="*/ 10539 w 265294"/>
                <a:gd name="connsiteY5" fmla="*/ 227710 h 512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294" h="512057">
                  <a:moveTo>
                    <a:pt x="238249" y="0"/>
                  </a:moveTo>
                  <a:lnTo>
                    <a:pt x="265294" y="5946"/>
                  </a:lnTo>
                  <a:lnTo>
                    <a:pt x="265294" y="505579"/>
                  </a:lnTo>
                  <a:lnTo>
                    <a:pt x="243974" y="512057"/>
                  </a:lnTo>
                  <a:lnTo>
                    <a:pt x="10539" y="278622"/>
                  </a:lnTo>
                  <a:cubicBezTo>
                    <a:pt x="-3513" y="264570"/>
                    <a:pt x="-3513" y="241762"/>
                    <a:pt x="10539" y="22771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73" name="Freeform 8"/>
            <p:cNvSpPr/>
            <p:nvPr/>
          </p:nvSpPr>
          <p:spPr>
            <a:xfrm>
              <a:off x="2223812" y="1787047"/>
              <a:ext cx="2500489" cy="2533309"/>
            </a:xfrm>
            <a:custGeom>
              <a:avLst/>
              <a:gdLst/>
              <a:ahLst/>
              <a:cxnLst/>
              <a:rect l="0" t="0" r="0" b="0"/>
              <a:pathLst>
                <a:path w="2500489" h="2533309">
                  <a:moveTo>
                    <a:pt x="1268411" y="0"/>
                  </a:moveTo>
                  <a:cubicBezTo>
                    <a:pt x="1277626" y="0"/>
                    <a:pt x="1286841" y="3513"/>
                    <a:pt x="1293867" y="10539"/>
                  </a:cubicBezTo>
                  <a:lnTo>
                    <a:pt x="1576758" y="293430"/>
                  </a:lnTo>
                  <a:cubicBezTo>
                    <a:pt x="1586941" y="303614"/>
                    <a:pt x="1590076" y="318866"/>
                    <a:pt x="1584733" y="332241"/>
                  </a:cubicBezTo>
                  <a:cubicBezTo>
                    <a:pt x="1579476" y="345401"/>
                    <a:pt x="1582548" y="360591"/>
                    <a:pt x="1592600" y="370769"/>
                  </a:cubicBezTo>
                  <a:lnTo>
                    <a:pt x="2486586" y="1275941"/>
                  </a:lnTo>
                  <a:cubicBezTo>
                    <a:pt x="2500488" y="1290018"/>
                    <a:pt x="2500418" y="1312704"/>
                    <a:pt x="2486428" y="1326694"/>
                  </a:cubicBezTo>
                  <a:lnTo>
                    <a:pt x="1293867" y="2519256"/>
                  </a:lnTo>
                  <a:cubicBezTo>
                    <a:pt x="1279815" y="2533308"/>
                    <a:pt x="1257007" y="2533308"/>
                    <a:pt x="1242955" y="2519256"/>
                  </a:cubicBezTo>
                  <a:lnTo>
                    <a:pt x="14052" y="1290353"/>
                  </a:lnTo>
                  <a:cubicBezTo>
                    <a:pt x="0" y="1276301"/>
                    <a:pt x="0" y="1253493"/>
                    <a:pt x="14052" y="1239441"/>
                  </a:cubicBezTo>
                  <a:lnTo>
                    <a:pt x="1242955" y="10539"/>
                  </a:lnTo>
                  <a:cubicBezTo>
                    <a:pt x="1249981" y="3513"/>
                    <a:pt x="1259196" y="0"/>
                    <a:pt x="1268411"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nvGrpSpPr>
            <p:cNvPr id="74" name="组合 73"/>
            <p:cNvGrpSpPr/>
            <p:nvPr/>
          </p:nvGrpSpPr>
          <p:grpSpPr>
            <a:xfrm>
              <a:off x="3862451" y="2141379"/>
              <a:ext cx="139327" cy="161171"/>
              <a:chOff x="3862451" y="2141379"/>
              <a:chExt cx="139327" cy="161171"/>
            </a:xfrm>
            <a:gradFill>
              <a:gsLst>
                <a:gs pos="100000">
                  <a:schemeClr val="accent2"/>
                </a:gs>
                <a:gs pos="0">
                  <a:schemeClr val="accent3"/>
                </a:gs>
              </a:gsLst>
              <a:path path="circle">
                <a:fillToRect l="100000" t="100000"/>
              </a:path>
            </a:gradFill>
          </p:grpSpPr>
          <p:sp>
            <p:nvSpPr>
              <p:cNvPr id="78" name="平行四边形 77"/>
              <p:cNvSpPr/>
              <p:nvPr/>
            </p:nvSpPr>
            <p:spPr>
              <a:xfrm rot="17176699">
                <a:off x="3853494" y="2150336"/>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9" name="平行四边形 78"/>
              <p:cNvSpPr/>
              <p:nvPr/>
            </p:nvSpPr>
            <p:spPr>
              <a:xfrm rot="17176699">
                <a:off x="3899598" y="2199105"/>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80" name="平行四边形 79"/>
              <p:cNvSpPr/>
              <p:nvPr/>
            </p:nvSpPr>
            <p:spPr>
              <a:xfrm rot="17176699">
                <a:off x="3947102" y="2247874"/>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cxnSp>
          <p:nvCxnSpPr>
            <p:cNvPr id="75" name="直接连接符 74"/>
            <p:cNvCxnSpPr/>
            <p:nvPr/>
          </p:nvCxnSpPr>
          <p:spPr>
            <a:xfrm>
              <a:off x="4053840" y="2331720"/>
              <a:ext cx="685432" cy="68543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76" name="菱形 3"/>
            <p:cNvSpPr/>
            <p:nvPr/>
          </p:nvSpPr>
          <p:spPr>
            <a:xfrm>
              <a:off x="2199586" y="1810881"/>
              <a:ext cx="2529795" cy="2529795"/>
            </a:xfrm>
            <a:custGeom>
              <a:avLst/>
              <a:gdLst>
                <a:gd name="connsiteX0" fmla="*/ 1239442 w 2529795"/>
                <a:gd name="connsiteY0" fmla="*/ 2519256 h 2529795"/>
                <a:gd name="connsiteX1" fmla="*/ 10539 w 2529795"/>
                <a:gd name="connsiteY1" fmla="*/ 1290353 h 2529795"/>
                <a:gd name="connsiteX2" fmla="*/ 10539 w 2529795"/>
                <a:gd name="connsiteY2" fmla="*/ 1239441 h 2529795"/>
                <a:gd name="connsiteX3" fmla="*/ 1239442 w 2529795"/>
                <a:gd name="connsiteY3" fmla="*/ 10539 h 2529795"/>
                <a:gd name="connsiteX4" fmla="*/ 1290354 w 2529795"/>
                <a:gd name="connsiteY4" fmla="*/ 10539 h 2529795"/>
                <a:gd name="connsiteX5" fmla="*/ 2519256 w 2529795"/>
                <a:gd name="connsiteY5" fmla="*/ 1239441 h 2529795"/>
                <a:gd name="connsiteX6" fmla="*/ 2519256 w 2529795"/>
                <a:gd name="connsiteY6" fmla="*/ 1290353 h 2529795"/>
                <a:gd name="connsiteX7" fmla="*/ 1290354 w 2529795"/>
                <a:gd name="connsiteY7" fmla="*/ 2519256 h 2529795"/>
                <a:gd name="connsiteX8" fmla="*/ 1239442 w 2529795"/>
                <a:gd name="connsiteY8" fmla="*/ 2519256 h 2529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9795" h="2529795">
                  <a:moveTo>
                    <a:pt x="1239442" y="2519256"/>
                  </a:moveTo>
                  <a:lnTo>
                    <a:pt x="10539" y="1290353"/>
                  </a:lnTo>
                  <a:cubicBezTo>
                    <a:pt x="-3513" y="1276301"/>
                    <a:pt x="-3513" y="1253493"/>
                    <a:pt x="10539" y="1239441"/>
                  </a:cubicBezTo>
                  <a:lnTo>
                    <a:pt x="1239442" y="10539"/>
                  </a:lnTo>
                  <a:cubicBezTo>
                    <a:pt x="1253494" y="-3513"/>
                    <a:pt x="1276302" y="-3513"/>
                    <a:pt x="1290354" y="10539"/>
                  </a:cubicBezTo>
                  <a:lnTo>
                    <a:pt x="2519256" y="1239441"/>
                  </a:lnTo>
                  <a:cubicBezTo>
                    <a:pt x="2533308" y="1253493"/>
                    <a:pt x="2533308" y="1276301"/>
                    <a:pt x="2519256" y="1290353"/>
                  </a:cubicBezTo>
                  <a:lnTo>
                    <a:pt x="1290354" y="2519256"/>
                  </a:lnTo>
                  <a:cubicBezTo>
                    <a:pt x="1276302" y="2533308"/>
                    <a:pt x="1253494" y="2533308"/>
                    <a:pt x="1239442" y="2519256"/>
                  </a:cubicBezTo>
                </a:path>
              </a:pathLst>
            </a:custGeom>
            <a:solidFill>
              <a:srgbClr val="0C2350"/>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olidFill>
                  <a:schemeClr val="lt1"/>
                </a:solidFill>
              </a:endParaRPr>
            </a:p>
          </p:txBody>
        </p:sp>
        <p:sp>
          <p:nvSpPr>
            <p:cNvPr id="77" name="任意多边形: 形状 76"/>
            <p:cNvSpPr/>
            <p:nvPr/>
          </p:nvSpPr>
          <p:spPr>
            <a:xfrm>
              <a:off x="3351706" y="4242816"/>
              <a:ext cx="225554" cy="97860"/>
            </a:xfrm>
            <a:custGeom>
              <a:avLst/>
              <a:gdLst>
                <a:gd name="connsiteX0" fmla="*/ 0 w 225554"/>
                <a:gd name="connsiteY0" fmla="*/ 0 h 97860"/>
                <a:gd name="connsiteX1" fmla="*/ 225554 w 225554"/>
                <a:gd name="connsiteY1" fmla="*/ 0 h 97860"/>
                <a:gd name="connsiteX2" fmla="*/ 138233 w 225554"/>
                <a:gd name="connsiteY2" fmla="*/ 87321 h 97860"/>
                <a:gd name="connsiteX3" fmla="*/ 87321 w 225554"/>
                <a:gd name="connsiteY3" fmla="*/ 87321 h 97860"/>
              </a:gdLst>
              <a:ahLst/>
              <a:cxnLst>
                <a:cxn ang="0">
                  <a:pos x="connsiteX0" y="connsiteY0"/>
                </a:cxn>
                <a:cxn ang="0">
                  <a:pos x="connsiteX1" y="connsiteY1"/>
                </a:cxn>
                <a:cxn ang="0">
                  <a:pos x="connsiteX2" y="connsiteY2"/>
                </a:cxn>
                <a:cxn ang="0">
                  <a:pos x="connsiteX3" y="connsiteY3"/>
                </a:cxn>
              </a:cxnLst>
              <a:rect l="l" t="t" r="r" b="b"/>
              <a:pathLst>
                <a:path w="225554" h="97860">
                  <a:moveTo>
                    <a:pt x="0" y="0"/>
                  </a:moveTo>
                  <a:lnTo>
                    <a:pt x="225554" y="0"/>
                  </a:lnTo>
                  <a:lnTo>
                    <a:pt x="138233" y="87321"/>
                  </a:lnTo>
                  <a:cubicBezTo>
                    <a:pt x="124181" y="101373"/>
                    <a:pt x="101373" y="101373"/>
                    <a:pt x="87321" y="87321"/>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grpSp>
      <p:grpSp>
        <p:nvGrpSpPr>
          <p:cNvPr id="81" name="组合 80"/>
          <p:cNvGrpSpPr/>
          <p:nvPr/>
        </p:nvGrpSpPr>
        <p:grpSpPr>
          <a:xfrm>
            <a:off x="3119075" y="1743860"/>
            <a:ext cx="1754247" cy="1748306"/>
            <a:chOff x="2176965" y="1787047"/>
            <a:chExt cx="2562307" cy="2553629"/>
          </a:xfrm>
        </p:grpSpPr>
        <p:sp>
          <p:nvSpPr>
            <p:cNvPr id="82" name="任意多边形: 形状 81"/>
            <p:cNvSpPr/>
            <p:nvPr/>
          </p:nvSpPr>
          <p:spPr>
            <a:xfrm>
              <a:off x="2176965" y="2877476"/>
              <a:ext cx="265294" cy="512057"/>
            </a:xfrm>
            <a:custGeom>
              <a:avLst/>
              <a:gdLst>
                <a:gd name="connsiteX0" fmla="*/ 238249 w 265294"/>
                <a:gd name="connsiteY0" fmla="*/ 0 h 512057"/>
                <a:gd name="connsiteX1" fmla="*/ 265294 w 265294"/>
                <a:gd name="connsiteY1" fmla="*/ 5946 h 512057"/>
                <a:gd name="connsiteX2" fmla="*/ 265294 w 265294"/>
                <a:gd name="connsiteY2" fmla="*/ 505579 h 512057"/>
                <a:gd name="connsiteX3" fmla="*/ 243974 w 265294"/>
                <a:gd name="connsiteY3" fmla="*/ 512057 h 512057"/>
                <a:gd name="connsiteX4" fmla="*/ 10539 w 265294"/>
                <a:gd name="connsiteY4" fmla="*/ 278622 h 512057"/>
                <a:gd name="connsiteX5" fmla="*/ 10539 w 265294"/>
                <a:gd name="connsiteY5" fmla="*/ 227710 h 512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294" h="512057">
                  <a:moveTo>
                    <a:pt x="238249" y="0"/>
                  </a:moveTo>
                  <a:lnTo>
                    <a:pt x="265294" y="5946"/>
                  </a:lnTo>
                  <a:lnTo>
                    <a:pt x="265294" y="505579"/>
                  </a:lnTo>
                  <a:lnTo>
                    <a:pt x="243974" y="512057"/>
                  </a:lnTo>
                  <a:lnTo>
                    <a:pt x="10539" y="278622"/>
                  </a:lnTo>
                  <a:cubicBezTo>
                    <a:pt x="-3513" y="264570"/>
                    <a:pt x="-3513" y="241762"/>
                    <a:pt x="10539" y="22771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83" name="Freeform 8"/>
            <p:cNvSpPr/>
            <p:nvPr/>
          </p:nvSpPr>
          <p:spPr>
            <a:xfrm>
              <a:off x="2223812" y="1787047"/>
              <a:ext cx="2500489" cy="2533309"/>
            </a:xfrm>
            <a:custGeom>
              <a:avLst/>
              <a:gdLst/>
              <a:ahLst/>
              <a:cxnLst/>
              <a:rect l="0" t="0" r="0" b="0"/>
              <a:pathLst>
                <a:path w="2500489" h="2533309">
                  <a:moveTo>
                    <a:pt x="1268411" y="0"/>
                  </a:moveTo>
                  <a:cubicBezTo>
                    <a:pt x="1277626" y="0"/>
                    <a:pt x="1286841" y="3513"/>
                    <a:pt x="1293867" y="10539"/>
                  </a:cubicBezTo>
                  <a:lnTo>
                    <a:pt x="1576758" y="293430"/>
                  </a:lnTo>
                  <a:cubicBezTo>
                    <a:pt x="1586941" y="303614"/>
                    <a:pt x="1590076" y="318866"/>
                    <a:pt x="1584733" y="332241"/>
                  </a:cubicBezTo>
                  <a:cubicBezTo>
                    <a:pt x="1579476" y="345401"/>
                    <a:pt x="1582548" y="360591"/>
                    <a:pt x="1592600" y="370769"/>
                  </a:cubicBezTo>
                  <a:lnTo>
                    <a:pt x="2486586" y="1275941"/>
                  </a:lnTo>
                  <a:cubicBezTo>
                    <a:pt x="2500488" y="1290018"/>
                    <a:pt x="2500418" y="1312704"/>
                    <a:pt x="2486428" y="1326694"/>
                  </a:cubicBezTo>
                  <a:lnTo>
                    <a:pt x="1293867" y="2519256"/>
                  </a:lnTo>
                  <a:cubicBezTo>
                    <a:pt x="1279815" y="2533308"/>
                    <a:pt x="1257007" y="2533308"/>
                    <a:pt x="1242955" y="2519256"/>
                  </a:cubicBezTo>
                  <a:lnTo>
                    <a:pt x="14052" y="1290353"/>
                  </a:lnTo>
                  <a:cubicBezTo>
                    <a:pt x="0" y="1276301"/>
                    <a:pt x="0" y="1253493"/>
                    <a:pt x="14052" y="1239441"/>
                  </a:cubicBezTo>
                  <a:lnTo>
                    <a:pt x="1242955" y="10539"/>
                  </a:lnTo>
                  <a:cubicBezTo>
                    <a:pt x="1249981" y="3513"/>
                    <a:pt x="1259196" y="0"/>
                    <a:pt x="1268411"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nvGrpSpPr>
            <p:cNvPr id="84" name="组合 83"/>
            <p:cNvGrpSpPr/>
            <p:nvPr/>
          </p:nvGrpSpPr>
          <p:grpSpPr>
            <a:xfrm>
              <a:off x="3862451" y="2141379"/>
              <a:ext cx="139327" cy="161171"/>
              <a:chOff x="3862451" y="2141379"/>
              <a:chExt cx="139327" cy="161171"/>
            </a:xfrm>
            <a:gradFill>
              <a:gsLst>
                <a:gs pos="100000">
                  <a:schemeClr val="accent2"/>
                </a:gs>
                <a:gs pos="0">
                  <a:schemeClr val="accent3"/>
                </a:gs>
              </a:gsLst>
              <a:path path="circle">
                <a:fillToRect l="100000" t="100000"/>
              </a:path>
            </a:gradFill>
          </p:grpSpPr>
          <p:sp>
            <p:nvSpPr>
              <p:cNvPr id="88" name="平行四边形 87"/>
              <p:cNvSpPr/>
              <p:nvPr/>
            </p:nvSpPr>
            <p:spPr>
              <a:xfrm rot="17176699">
                <a:off x="3853494" y="2150336"/>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89" name="平行四边形 88"/>
              <p:cNvSpPr/>
              <p:nvPr/>
            </p:nvSpPr>
            <p:spPr>
              <a:xfrm rot="17176699">
                <a:off x="3899598" y="2199105"/>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90" name="平行四边形 89"/>
              <p:cNvSpPr/>
              <p:nvPr/>
            </p:nvSpPr>
            <p:spPr>
              <a:xfrm rot="17176699">
                <a:off x="3947102" y="2247874"/>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cxnSp>
          <p:nvCxnSpPr>
            <p:cNvPr id="85" name="直接连接符 84"/>
            <p:cNvCxnSpPr/>
            <p:nvPr/>
          </p:nvCxnSpPr>
          <p:spPr>
            <a:xfrm>
              <a:off x="4053840" y="2331720"/>
              <a:ext cx="685432" cy="68543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86" name="菱形 3"/>
            <p:cNvSpPr/>
            <p:nvPr/>
          </p:nvSpPr>
          <p:spPr>
            <a:xfrm>
              <a:off x="2199586" y="1810881"/>
              <a:ext cx="2529795" cy="2529795"/>
            </a:xfrm>
            <a:custGeom>
              <a:avLst/>
              <a:gdLst>
                <a:gd name="connsiteX0" fmla="*/ 1239442 w 2529795"/>
                <a:gd name="connsiteY0" fmla="*/ 2519256 h 2529795"/>
                <a:gd name="connsiteX1" fmla="*/ 10539 w 2529795"/>
                <a:gd name="connsiteY1" fmla="*/ 1290353 h 2529795"/>
                <a:gd name="connsiteX2" fmla="*/ 10539 w 2529795"/>
                <a:gd name="connsiteY2" fmla="*/ 1239441 h 2529795"/>
                <a:gd name="connsiteX3" fmla="*/ 1239442 w 2529795"/>
                <a:gd name="connsiteY3" fmla="*/ 10539 h 2529795"/>
                <a:gd name="connsiteX4" fmla="*/ 1290354 w 2529795"/>
                <a:gd name="connsiteY4" fmla="*/ 10539 h 2529795"/>
                <a:gd name="connsiteX5" fmla="*/ 2519256 w 2529795"/>
                <a:gd name="connsiteY5" fmla="*/ 1239441 h 2529795"/>
                <a:gd name="connsiteX6" fmla="*/ 2519256 w 2529795"/>
                <a:gd name="connsiteY6" fmla="*/ 1290353 h 2529795"/>
                <a:gd name="connsiteX7" fmla="*/ 1290354 w 2529795"/>
                <a:gd name="connsiteY7" fmla="*/ 2519256 h 2529795"/>
                <a:gd name="connsiteX8" fmla="*/ 1239442 w 2529795"/>
                <a:gd name="connsiteY8" fmla="*/ 2519256 h 2529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9795" h="2529795">
                  <a:moveTo>
                    <a:pt x="1239442" y="2519256"/>
                  </a:moveTo>
                  <a:lnTo>
                    <a:pt x="10539" y="1290353"/>
                  </a:lnTo>
                  <a:cubicBezTo>
                    <a:pt x="-3513" y="1276301"/>
                    <a:pt x="-3513" y="1253493"/>
                    <a:pt x="10539" y="1239441"/>
                  </a:cubicBezTo>
                  <a:lnTo>
                    <a:pt x="1239442" y="10539"/>
                  </a:lnTo>
                  <a:cubicBezTo>
                    <a:pt x="1253494" y="-3513"/>
                    <a:pt x="1276302" y="-3513"/>
                    <a:pt x="1290354" y="10539"/>
                  </a:cubicBezTo>
                  <a:lnTo>
                    <a:pt x="2519256" y="1239441"/>
                  </a:lnTo>
                  <a:cubicBezTo>
                    <a:pt x="2533308" y="1253493"/>
                    <a:pt x="2533308" y="1276301"/>
                    <a:pt x="2519256" y="1290353"/>
                  </a:cubicBezTo>
                  <a:lnTo>
                    <a:pt x="1290354" y="2519256"/>
                  </a:lnTo>
                  <a:cubicBezTo>
                    <a:pt x="1276302" y="2533308"/>
                    <a:pt x="1253494" y="2533308"/>
                    <a:pt x="1239442" y="2519256"/>
                  </a:cubicBezTo>
                </a:path>
              </a:pathLst>
            </a:custGeom>
            <a:solidFill>
              <a:srgbClr val="0C2350"/>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olidFill>
                  <a:schemeClr val="lt1"/>
                </a:solidFill>
              </a:endParaRPr>
            </a:p>
          </p:txBody>
        </p:sp>
        <p:sp>
          <p:nvSpPr>
            <p:cNvPr id="87" name="任意多边形: 形状 86"/>
            <p:cNvSpPr/>
            <p:nvPr/>
          </p:nvSpPr>
          <p:spPr>
            <a:xfrm>
              <a:off x="3351706" y="4242816"/>
              <a:ext cx="225554" cy="97860"/>
            </a:xfrm>
            <a:custGeom>
              <a:avLst/>
              <a:gdLst>
                <a:gd name="connsiteX0" fmla="*/ 0 w 225554"/>
                <a:gd name="connsiteY0" fmla="*/ 0 h 97860"/>
                <a:gd name="connsiteX1" fmla="*/ 225554 w 225554"/>
                <a:gd name="connsiteY1" fmla="*/ 0 h 97860"/>
                <a:gd name="connsiteX2" fmla="*/ 138233 w 225554"/>
                <a:gd name="connsiteY2" fmla="*/ 87321 h 97860"/>
                <a:gd name="connsiteX3" fmla="*/ 87321 w 225554"/>
                <a:gd name="connsiteY3" fmla="*/ 87321 h 97860"/>
              </a:gdLst>
              <a:ahLst/>
              <a:cxnLst>
                <a:cxn ang="0">
                  <a:pos x="connsiteX0" y="connsiteY0"/>
                </a:cxn>
                <a:cxn ang="0">
                  <a:pos x="connsiteX1" y="connsiteY1"/>
                </a:cxn>
                <a:cxn ang="0">
                  <a:pos x="connsiteX2" y="connsiteY2"/>
                </a:cxn>
                <a:cxn ang="0">
                  <a:pos x="connsiteX3" y="connsiteY3"/>
                </a:cxn>
              </a:cxnLst>
              <a:rect l="l" t="t" r="r" b="b"/>
              <a:pathLst>
                <a:path w="225554" h="97860">
                  <a:moveTo>
                    <a:pt x="0" y="0"/>
                  </a:moveTo>
                  <a:lnTo>
                    <a:pt x="225554" y="0"/>
                  </a:lnTo>
                  <a:lnTo>
                    <a:pt x="138233" y="87321"/>
                  </a:lnTo>
                  <a:cubicBezTo>
                    <a:pt x="124181" y="101373"/>
                    <a:pt x="101373" y="101373"/>
                    <a:pt x="87321" y="87321"/>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grpSp>
      <p:grpSp>
        <p:nvGrpSpPr>
          <p:cNvPr id="91" name="组合 90"/>
          <p:cNvGrpSpPr/>
          <p:nvPr/>
        </p:nvGrpSpPr>
        <p:grpSpPr>
          <a:xfrm>
            <a:off x="7241341" y="1704166"/>
            <a:ext cx="1754247" cy="1748306"/>
            <a:chOff x="2176965" y="1787047"/>
            <a:chExt cx="2562307" cy="2553629"/>
          </a:xfrm>
        </p:grpSpPr>
        <p:sp>
          <p:nvSpPr>
            <p:cNvPr id="92" name="任意多边形: 形状 91"/>
            <p:cNvSpPr/>
            <p:nvPr/>
          </p:nvSpPr>
          <p:spPr>
            <a:xfrm>
              <a:off x="2176965" y="2877476"/>
              <a:ext cx="265294" cy="512057"/>
            </a:xfrm>
            <a:custGeom>
              <a:avLst/>
              <a:gdLst>
                <a:gd name="connsiteX0" fmla="*/ 238249 w 265294"/>
                <a:gd name="connsiteY0" fmla="*/ 0 h 512057"/>
                <a:gd name="connsiteX1" fmla="*/ 265294 w 265294"/>
                <a:gd name="connsiteY1" fmla="*/ 5946 h 512057"/>
                <a:gd name="connsiteX2" fmla="*/ 265294 w 265294"/>
                <a:gd name="connsiteY2" fmla="*/ 505579 h 512057"/>
                <a:gd name="connsiteX3" fmla="*/ 243974 w 265294"/>
                <a:gd name="connsiteY3" fmla="*/ 512057 h 512057"/>
                <a:gd name="connsiteX4" fmla="*/ 10539 w 265294"/>
                <a:gd name="connsiteY4" fmla="*/ 278622 h 512057"/>
                <a:gd name="connsiteX5" fmla="*/ 10539 w 265294"/>
                <a:gd name="connsiteY5" fmla="*/ 227710 h 512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294" h="512057">
                  <a:moveTo>
                    <a:pt x="238249" y="0"/>
                  </a:moveTo>
                  <a:lnTo>
                    <a:pt x="265294" y="5946"/>
                  </a:lnTo>
                  <a:lnTo>
                    <a:pt x="265294" y="505579"/>
                  </a:lnTo>
                  <a:lnTo>
                    <a:pt x="243974" y="512057"/>
                  </a:lnTo>
                  <a:lnTo>
                    <a:pt x="10539" y="278622"/>
                  </a:lnTo>
                  <a:cubicBezTo>
                    <a:pt x="-3513" y="264570"/>
                    <a:pt x="-3513" y="241762"/>
                    <a:pt x="10539" y="22771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93" name="Freeform 8"/>
            <p:cNvSpPr/>
            <p:nvPr/>
          </p:nvSpPr>
          <p:spPr>
            <a:xfrm>
              <a:off x="2223812" y="1787047"/>
              <a:ext cx="2500489" cy="2533309"/>
            </a:xfrm>
            <a:custGeom>
              <a:avLst/>
              <a:gdLst/>
              <a:ahLst/>
              <a:cxnLst/>
              <a:rect l="0" t="0" r="0" b="0"/>
              <a:pathLst>
                <a:path w="2500489" h="2533309">
                  <a:moveTo>
                    <a:pt x="1268411" y="0"/>
                  </a:moveTo>
                  <a:cubicBezTo>
                    <a:pt x="1277626" y="0"/>
                    <a:pt x="1286841" y="3513"/>
                    <a:pt x="1293867" y="10539"/>
                  </a:cubicBezTo>
                  <a:lnTo>
                    <a:pt x="1576758" y="293430"/>
                  </a:lnTo>
                  <a:cubicBezTo>
                    <a:pt x="1586941" y="303614"/>
                    <a:pt x="1590076" y="318866"/>
                    <a:pt x="1584733" y="332241"/>
                  </a:cubicBezTo>
                  <a:cubicBezTo>
                    <a:pt x="1579476" y="345401"/>
                    <a:pt x="1582548" y="360591"/>
                    <a:pt x="1592600" y="370769"/>
                  </a:cubicBezTo>
                  <a:lnTo>
                    <a:pt x="2486586" y="1275941"/>
                  </a:lnTo>
                  <a:cubicBezTo>
                    <a:pt x="2500488" y="1290018"/>
                    <a:pt x="2500418" y="1312704"/>
                    <a:pt x="2486428" y="1326694"/>
                  </a:cubicBezTo>
                  <a:lnTo>
                    <a:pt x="1293867" y="2519256"/>
                  </a:lnTo>
                  <a:cubicBezTo>
                    <a:pt x="1279815" y="2533308"/>
                    <a:pt x="1257007" y="2533308"/>
                    <a:pt x="1242955" y="2519256"/>
                  </a:cubicBezTo>
                  <a:lnTo>
                    <a:pt x="14052" y="1290353"/>
                  </a:lnTo>
                  <a:cubicBezTo>
                    <a:pt x="0" y="1276301"/>
                    <a:pt x="0" y="1253493"/>
                    <a:pt x="14052" y="1239441"/>
                  </a:cubicBezTo>
                  <a:lnTo>
                    <a:pt x="1242955" y="10539"/>
                  </a:lnTo>
                  <a:cubicBezTo>
                    <a:pt x="1249981" y="3513"/>
                    <a:pt x="1259196" y="0"/>
                    <a:pt x="1268411"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nvGrpSpPr>
            <p:cNvPr id="94" name="组合 93"/>
            <p:cNvGrpSpPr/>
            <p:nvPr/>
          </p:nvGrpSpPr>
          <p:grpSpPr>
            <a:xfrm>
              <a:off x="3862451" y="2141379"/>
              <a:ext cx="139327" cy="161171"/>
              <a:chOff x="3862451" y="2141379"/>
              <a:chExt cx="139327" cy="161171"/>
            </a:xfrm>
            <a:gradFill>
              <a:gsLst>
                <a:gs pos="100000">
                  <a:schemeClr val="accent2"/>
                </a:gs>
                <a:gs pos="0">
                  <a:schemeClr val="accent3"/>
                </a:gs>
              </a:gsLst>
              <a:path path="circle">
                <a:fillToRect l="100000" t="100000"/>
              </a:path>
            </a:gradFill>
          </p:grpSpPr>
          <p:sp>
            <p:nvSpPr>
              <p:cNvPr id="98" name="平行四边形 97"/>
              <p:cNvSpPr/>
              <p:nvPr/>
            </p:nvSpPr>
            <p:spPr>
              <a:xfrm rot="17176699">
                <a:off x="3853494" y="2150336"/>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99" name="平行四边形 98"/>
              <p:cNvSpPr/>
              <p:nvPr/>
            </p:nvSpPr>
            <p:spPr>
              <a:xfrm rot="17176699">
                <a:off x="3899598" y="2199105"/>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00" name="平行四边形 99"/>
              <p:cNvSpPr/>
              <p:nvPr/>
            </p:nvSpPr>
            <p:spPr>
              <a:xfrm rot="17176699">
                <a:off x="3947102" y="2247874"/>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cxnSp>
          <p:nvCxnSpPr>
            <p:cNvPr id="95" name="直接连接符 94"/>
            <p:cNvCxnSpPr/>
            <p:nvPr/>
          </p:nvCxnSpPr>
          <p:spPr>
            <a:xfrm>
              <a:off x="4053840" y="2331720"/>
              <a:ext cx="685432" cy="68543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96" name="菱形 3"/>
            <p:cNvSpPr/>
            <p:nvPr/>
          </p:nvSpPr>
          <p:spPr>
            <a:xfrm>
              <a:off x="2199586" y="1810881"/>
              <a:ext cx="2529795" cy="2529795"/>
            </a:xfrm>
            <a:custGeom>
              <a:avLst/>
              <a:gdLst>
                <a:gd name="connsiteX0" fmla="*/ 1239442 w 2529795"/>
                <a:gd name="connsiteY0" fmla="*/ 2519256 h 2529795"/>
                <a:gd name="connsiteX1" fmla="*/ 10539 w 2529795"/>
                <a:gd name="connsiteY1" fmla="*/ 1290353 h 2529795"/>
                <a:gd name="connsiteX2" fmla="*/ 10539 w 2529795"/>
                <a:gd name="connsiteY2" fmla="*/ 1239441 h 2529795"/>
                <a:gd name="connsiteX3" fmla="*/ 1239442 w 2529795"/>
                <a:gd name="connsiteY3" fmla="*/ 10539 h 2529795"/>
                <a:gd name="connsiteX4" fmla="*/ 1290354 w 2529795"/>
                <a:gd name="connsiteY4" fmla="*/ 10539 h 2529795"/>
                <a:gd name="connsiteX5" fmla="*/ 2519256 w 2529795"/>
                <a:gd name="connsiteY5" fmla="*/ 1239441 h 2529795"/>
                <a:gd name="connsiteX6" fmla="*/ 2519256 w 2529795"/>
                <a:gd name="connsiteY6" fmla="*/ 1290353 h 2529795"/>
                <a:gd name="connsiteX7" fmla="*/ 1290354 w 2529795"/>
                <a:gd name="connsiteY7" fmla="*/ 2519256 h 2529795"/>
                <a:gd name="connsiteX8" fmla="*/ 1239442 w 2529795"/>
                <a:gd name="connsiteY8" fmla="*/ 2519256 h 2529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9795" h="2529795">
                  <a:moveTo>
                    <a:pt x="1239442" y="2519256"/>
                  </a:moveTo>
                  <a:lnTo>
                    <a:pt x="10539" y="1290353"/>
                  </a:lnTo>
                  <a:cubicBezTo>
                    <a:pt x="-3513" y="1276301"/>
                    <a:pt x="-3513" y="1253493"/>
                    <a:pt x="10539" y="1239441"/>
                  </a:cubicBezTo>
                  <a:lnTo>
                    <a:pt x="1239442" y="10539"/>
                  </a:lnTo>
                  <a:cubicBezTo>
                    <a:pt x="1253494" y="-3513"/>
                    <a:pt x="1276302" y="-3513"/>
                    <a:pt x="1290354" y="10539"/>
                  </a:cubicBezTo>
                  <a:lnTo>
                    <a:pt x="2519256" y="1239441"/>
                  </a:lnTo>
                  <a:cubicBezTo>
                    <a:pt x="2533308" y="1253493"/>
                    <a:pt x="2533308" y="1276301"/>
                    <a:pt x="2519256" y="1290353"/>
                  </a:cubicBezTo>
                  <a:lnTo>
                    <a:pt x="1290354" y="2519256"/>
                  </a:lnTo>
                  <a:cubicBezTo>
                    <a:pt x="1276302" y="2533308"/>
                    <a:pt x="1253494" y="2533308"/>
                    <a:pt x="1239442" y="2519256"/>
                  </a:cubicBezTo>
                </a:path>
              </a:pathLst>
            </a:custGeom>
            <a:solidFill>
              <a:srgbClr val="0C2350"/>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97" name="任意多边形: 形状 96"/>
            <p:cNvSpPr/>
            <p:nvPr/>
          </p:nvSpPr>
          <p:spPr>
            <a:xfrm>
              <a:off x="3351706" y="4242816"/>
              <a:ext cx="225554" cy="97860"/>
            </a:xfrm>
            <a:custGeom>
              <a:avLst/>
              <a:gdLst>
                <a:gd name="connsiteX0" fmla="*/ 0 w 225554"/>
                <a:gd name="connsiteY0" fmla="*/ 0 h 97860"/>
                <a:gd name="connsiteX1" fmla="*/ 225554 w 225554"/>
                <a:gd name="connsiteY1" fmla="*/ 0 h 97860"/>
                <a:gd name="connsiteX2" fmla="*/ 138233 w 225554"/>
                <a:gd name="connsiteY2" fmla="*/ 87321 h 97860"/>
                <a:gd name="connsiteX3" fmla="*/ 87321 w 225554"/>
                <a:gd name="connsiteY3" fmla="*/ 87321 h 97860"/>
              </a:gdLst>
              <a:ahLst/>
              <a:cxnLst>
                <a:cxn ang="0">
                  <a:pos x="connsiteX0" y="connsiteY0"/>
                </a:cxn>
                <a:cxn ang="0">
                  <a:pos x="connsiteX1" y="connsiteY1"/>
                </a:cxn>
                <a:cxn ang="0">
                  <a:pos x="connsiteX2" y="connsiteY2"/>
                </a:cxn>
                <a:cxn ang="0">
                  <a:pos x="connsiteX3" y="connsiteY3"/>
                </a:cxn>
              </a:cxnLst>
              <a:rect l="l" t="t" r="r" b="b"/>
              <a:pathLst>
                <a:path w="225554" h="97860">
                  <a:moveTo>
                    <a:pt x="0" y="0"/>
                  </a:moveTo>
                  <a:lnTo>
                    <a:pt x="225554" y="0"/>
                  </a:lnTo>
                  <a:lnTo>
                    <a:pt x="138233" y="87321"/>
                  </a:lnTo>
                  <a:cubicBezTo>
                    <a:pt x="124181" y="101373"/>
                    <a:pt x="101373" y="101373"/>
                    <a:pt x="87321" y="87321"/>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grpSp>
      <p:grpSp>
        <p:nvGrpSpPr>
          <p:cNvPr id="101" name="组合 100"/>
          <p:cNvGrpSpPr/>
          <p:nvPr/>
        </p:nvGrpSpPr>
        <p:grpSpPr>
          <a:xfrm>
            <a:off x="8298197" y="2726456"/>
            <a:ext cx="1754247" cy="1748306"/>
            <a:chOff x="2176965" y="1787047"/>
            <a:chExt cx="2562307" cy="2553629"/>
          </a:xfrm>
        </p:grpSpPr>
        <p:sp>
          <p:nvSpPr>
            <p:cNvPr id="102" name="任意多边形: 形状 101"/>
            <p:cNvSpPr/>
            <p:nvPr/>
          </p:nvSpPr>
          <p:spPr>
            <a:xfrm>
              <a:off x="2176965" y="2877476"/>
              <a:ext cx="265294" cy="512057"/>
            </a:xfrm>
            <a:custGeom>
              <a:avLst/>
              <a:gdLst>
                <a:gd name="connsiteX0" fmla="*/ 238249 w 265294"/>
                <a:gd name="connsiteY0" fmla="*/ 0 h 512057"/>
                <a:gd name="connsiteX1" fmla="*/ 265294 w 265294"/>
                <a:gd name="connsiteY1" fmla="*/ 5946 h 512057"/>
                <a:gd name="connsiteX2" fmla="*/ 265294 w 265294"/>
                <a:gd name="connsiteY2" fmla="*/ 505579 h 512057"/>
                <a:gd name="connsiteX3" fmla="*/ 243974 w 265294"/>
                <a:gd name="connsiteY3" fmla="*/ 512057 h 512057"/>
                <a:gd name="connsiteX4" fmla="*/ 10539 w 265294"/>
                <a:gd name="connsiteY4" fmla="*/ 278622 h 512057"/>
                <a:gd name="connsiteX5" fmla="*/ 10539 w 265294"/>
                <a:gd name="connsiteY5" fmla="*/ 227710 h 512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294" h="512057">
                  <a:moveTo>
                    <a:pt x="238249" y="0"/>
                  </a:moveTo>
                  <a:lnTo>
                    <a:pt x="265294" y="5946"/>
                  </a:lnTo>
                  <a:lnTo>
                    <a:pt x="265294" y="505579"/>
                  </a:lnTo>
                  <a:lnTo>
                    <a:pt x="243974" y="512057"/>
                  </a:lnTo>
                  <a:lnTo>
                    <a:pt x="10539" y="278622"/>
                  </a:lnTo>
                  <a:cubicBezTo>
                    <a:pt x="-3513" y="264570"/>
                    <a:pt x="-3513" y="241762"/>
                    <a:pt x="10539" y="22771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103" name="Freeform 8"/>
            <p:cNvSpPr/>
            <p:nvPr/>
          </p:nvSpPr>
          <p:spPr>
            <a:xfrm>
              <a:off x="2223812" y="1787047"/>
              <a:ext cx="2500489" cy="2533309"/>
            </a:xfrm>
            <a:custGeom>
              <a:avLst/>
              <a:gdLst/>
              <a:ahLst/>
              <a:cxnLst/>
              <a:rect l="0" t="0" r="0" b="0"/>
              <a:pathLst>
                <a:path w="2500489" h="2533309">
                  <a:moveTo>
                    <a:pt x="1268411" y="0"/>
                  </a:moveTo>
                  <a:cubicBezTo>
                    <a:pt x="1277626" y="0"/>
                    <a:pt x="1286841" y="3513"/>
                    <a:pt x="1293867" y="10539"/>
                  </a:cubicBezTo>
                  <a:lnTo>
                    <a:pt x="1576758" y="293430"/>
                  </a:lnTo>
                  <a:cubicBezTo>
                    <a:pt x="1586941" y="303614"/>
                    <a:pt x="1590076" y="318866"/>
                    <a:pt x="1584733" y="332241"/>
                  </a:cubicBezTo>
                  <a:cubicBezTo>
                    <a:pt x="1579476" y="345401"/>
                    <a:pt x="1582548" y="360591"/>
                    <a:pt x="1592600" y="370769"/>
                  </a:cubicBezTo>
                  <a:lnTo>
                    <a:pt x="2486586" y="1275941"/>
                  </a:lnTo>
                  <a:cubicBezTo>
                    <a:pt x="2500488" y="1290018"/>
                    <a:pt x="2500418" y="1312704"/>
                    <a:pt x="2486428" y="1326694"/>
                  </a:cubicBezTo>
                  <a:lnTo>
                    <a:pt x="1293867" y="2519256"/>
                  </a:lnTo>
                  <a:cubicBezTo>
                    <a:pt x="1279815" y="2533308"/>
                    <a:pt x="1257007" y="2533308"/>
                    <a:pt x="1242955" y="2519256"/>
                  </a:cubicBezTo>
                  <a:lnTo>
                    <a:pt x="14052" y="1290353"/>
                  </a:lnTo>
                  <a:cubicBezTo>
                    <a:pt x="0" y="1276301"/>
                    <a:pt x="0" y="1253493"/>
                    <a:pt x="14052" y="1239441"/>
                  </a:cubicBezTo>
                  <a:lnTo>
                    <a:pt x="1242955" y="10539"/>
                  </a:lnTo>
                  <a:cubicBezTo>
                    <a:pt x="1249981" y="3513"/>
                    <a:pt x="1259196" y="0"/>
                    <a:pt x="1268411"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nvGrpSpPr>
            <p:cNvPr id="104" name="组合 103"/>
            <p:cNvGrpSpPr/>
            <p:nvPr/>
          </p:nvGrpSpPr>
          <p:grpSpPr>
            <a:xfrm>
              <a:off x="3862451" y="2141379"/>
              <a:ext cx="139327" cy="161171"/>
              <a:chOff x="3862451" y="2141379"/>
              <a:chExt cx="139327" cy="161171"/>
            </a:xfrm>
            <a:gradFill>
              <a:gsLst>
                <a:gs pos="100000">
                  <a:schemeClr val="accent2"/>
                </a:gs>
                <a:gs pos="0">
                  <a:schemeClr val="accent3"/>
                </a:gs>
              </a:gsLst>
              <a:path path="circle">
                <a:fillToRect l="100000" t="100000"/>
              </a:path>
            </a:gradFill>
          </p:grpSpPr>
          <p:sp>
            <p:nvSpPr>
              <p:cNvPr id="108" name="平行四边形 107"/>
              <p:cNvSpPr/>
              <p:nvPr/>
            </p:nvSpPr>
            <p:spPr>
              <a:xfrm rot="17176699">
                <a:off x="3853494" y="2150336"/>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09" name="平行四边形 108"/>
              <p:cNvSpPr/>
              <p:nvPr/>
            </p:nvSpPr>
            <p:spPr>
              <a:xfrm rot="17176699">
                <a:off x="3899598" y="2199105"/>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10" name="平行四边形 109"/>
              <p:cNvSpPr/>
              <p:nvPr/>
            </p:nvSpPr>
            <p:spPr>
              <a:xfrm rot="17176699">
                <a:off x="3947102" y="2247874"/>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cxnSp>
          <p:nvCxnSpPr>
            <p:cNvPr id="105" name="直接连接符 104"/>
            <p:cNvCxnSpPr/>
            <p:nvPr/>
          </p:nvCxnSpPr>
          <p:spPr>
            <a:xfrm>
              <a:off x="4053840" y="2331720"/>
              <a:ext cx="685432" cy="68543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06" name="菱形 3"/>
            <p:cNvSpPr/>
            <p:nvPr/>
          </p:nvSpPr>
          <p:spPr>
            <a:xfrm>
              <a:off x="2199586" y="1810881"/>
              <a:ext cx="2529795" cy="2529795"/>
            </a:xfrm>
            <a:custGeom>
              <a:avLst/>
              <a:gdLst>
                <a:gd name="connsiteX0" fmla="*/ 1239442 w 2529795"/>
                <a:gd name="connsiteY0" fmla="*/ 2519256 h 2529795"/>
                <a:gd name="connsiteX1" fmla="*/ 10539 w 2529795"/>
                <a:gd name="connsiteY1" fmla="*/ 1290353 h 2529795"/>
                <a:gd name="connsiteX2" fmla="*/ 10539 w 2529795"/>
                <a:gd name="connsiteY2" fmla="*/ 1239441 h 2529795"/>
                <a:gd name="connsiteX3" fmla="*/ 1239442 w 2529795"/>
                <a:gd name="connsiteY3" fmla="*/ 10539 h 2529795"/>
                <a:gd name="connsiteX4" fmla="*/ 1290354 w 2529795"/>
                <a:gd name="connsiteY4" fmla="*/ 10539 h 2529795"/>
                <a:gd name="connsiteX5" fmla="*/ 2519256 w 2529795"/>
                <a:gd name="connsiteY5" fmla="*/ 1239441 h 2529795"/>
                <a:gd name="connsiteX6" fmla="*/ 2519256 w 2529795"/>
                <a:gd name="connsiteY6" fmla="*/ 1290353 h 2529795"/>
                <a:gd name="connsiteX7" fmla="*/ 1290354 w 2529795"/>
                <a:gd name="connsiteY7" fmla="*/ 2519256 h 2529795"/>
                <a:gd name="connsiteX8" fmla="*/ 1239442 w 2529795"/>
                <a:gd name="connsiteY8" fmla="*/ 2519256 h 2529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9795" h="2529795">
                  <a:moveTo>
                    <a:pt x="1239442" y="2519256"/>
                  </a:moveTo>
                  <a:lnTo>
                    <a:pt x="10539" y="1290353"/>
                  </a:lnTo>
                  <a:cubicBezTo>
                    <a:pt x="-3513" y="1276301"/>
                    <a:pt x="-3513" y="1253493"/>
                    <a:pt x="10539" y="1239441"/>
                  </a:cubicBezTo>
                  <a:lnTo>
                    <a:pt x="1239442" y="10539"/>
                  </a:lnTo>
                  <a:cubicBezTo>
                    <a:pt x="1253494" y="-3513"/>
                    <a:pt x="1276302" y="-3513"/>
                    <a:pt x="1290354" y="10539"/>
                  </a:cubicBezTo>
                  <a:lnTo>
                    <a:pt x="2519256" y="1239441"/>
                  </a:lnTo>
                  <a:cubicBezTo>
                    <a:pt x="2533308" y="1253493"/>
                    <a:pt x="2533308" y="1276301"/>
                    <a:pt x="2519256" y="1290353"/>
                  </a:cubicBezTo>
                  <a:lnTo>
                    <a:pt x="1290354" y="2519256"/>
                  </a:lnTo>
                  <a:cubicBezTo>
                    <a:pt x="1276302" y="2533308"/>
                    <a:pt x="1253494" y="2533308"/>
                    <a:pt x="1239442" y="2519256"/>
                  </a:cubicBezTo>
                </a:path>
              </a:pathLst>
            </a:custGeom>
            <a:solidFill>
              <a:srgbClr val="0C2350"/>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olidFill>
                  <a:schemeClr val="lt1"/>
                </a:solidFill>
              </a:endParaRPr>
            </a:p>
          </p:txBody>
        </p:sp>
        <p:sp>
          <p:nvSpPr>
            <p:cNvPr id="107" name="任意多边形: 形状 106"/>
            <p:cNvSpPr/>
            <p:nvPr/>
          </p:nvSpPr>
          <p:spPr>
            <a:xfrm>
              <a:off x="3351706" y="4242816"/>
              <a:ext cx="225554" cy="97860"/>
            </a:xfrm>
            <a:custGeom>
              <a:avLst/>
              <a:gdLst>
                <a:gd name="connsiteX0" fmla="*/ 0 w 225554"/>
                <a:gd name="connsiteY0" fmla="*/ 0 h 97860"/>
                <a:gd name="connsiteX1" fmla="*/ 225554 w 225554"/>
                <a:gd name="connsiteY1" fmla="*/ 0 h 97860"/>
                <a:gd name="connsiteX2" fmla="*/ 138233 w 225554"/>
                <a:gd name="connsiteY2" fmla="*/ 87321 h 97860"/>
                <a:gd name="connsiteX3" fmla="*/ 87321 w 225554"/>
                <a:gd name="connsiteY3" fmla="*/ 87321 h 97860"/>
              </a:gdLst>
              <a:ahLst/>
              <a:cxnLst>
                <a:cxn ang="0">
                  <a:pos x="connsiteX0" y="connsiteY0"/>
                </a:cxn>
                <a:cxn ang="0">
                  <a:pos x="connsiteX1" y="connsiteY1"/>
                </a:cxn>
                <a:cxn ang="0">
                  <a:pos x="connsiteX2" y="connsiteY2"/>
                </a:cxn>
                <a:cxn ang="0">
                  <a:pos x="connsiteX3" y="connsiteY3"/>
                </a:cxn>
              </a:cxnLst>
              <a:rect l="l" t="t" r="r" b="b"/>
              <a:pathLst>
                <a:path w="225554" h="97860">
                  <a:moveTo>
                    <a:pt x="0" y="0"/>
                  </a:moveTo>
                  <a:lnTo>
                    <a:pt x="225554" y="0"/>
                  </a:lnTo>
                  <a:lnTo>
                    <a:pt x="138233" y="87321"/>
                  </a:lnTo>
                  <a:cubicBezTo>
                    <a:pt x="124181" y="101373"/>
                    <a:pt x="101373" y="101373"/>
                    <a:pt x="87321" y="87321"/>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grpSp>
      <p:grpSp>
        <p:nvGrpSpPr>
          <p:cNvPr id="111" name="组合 110"/>
          <p:cNvGrpSpPr/>
          <p:nvPr/>
        </p:nvGrpSpPr>
        <p:grpSpPr>
          <a:xfrm>
            <a:off x="2110812" y="2736395"/>
            <a:ext cx="1754247" cy="1748306"/>
            <a:chOff x="2176965" y="1787047"/>
            <a:chExt cx="2562307" cy="2553629"/>
          </a:xfrm>
        </p:grpSpPr>
        <p:sp>
          <p:nvSpPr>
            <p:cNvPr id="112" name="任意多边形: 形状 111"/>
            <p:cNvSpPr/>
            <p:nvPr/>
          </p:nvSpPr>
          <p:spPr>
            <a:xfrm>
              <a:off x="2176965" y="2877476"/>
              <a:ext cx="265294" cy="512057"/>
            </a:xfrm>
            <a:custGeom>
              <a:avLst/>
              <a:gdLst>
                <a:gd name="connsiteX0" fmla="*/ 238249 w 265294"/>
                <a:gd name="connsiteY0" fmla="*/ 0 h 512057"/>
                <a:gd name="connsiteX1" fmla="*/ 265294 w 265294"/>
                <a:gd name="connsiteY1" fmla="*/ 5946 h 512057"/>
                <a:gd name="connsiteX2" fmla="*/ 265294 w 265294"/>
                <a:gd name="connsiteY2" fmla="*/ 505579 h 512057"/>
                <a:gd name="connsiteX3" fmla="*/ 243974 w 265294"/>
                <a:gd name="connsiteY3" fmla="*/ 512057 h 512057"/>
                <a:gd name="connsiteX4" fmla="*/ 10539 w 265294"/>
                <a:gd name="connsiteY4" fmla="*/ 278622 h 512057"/>
                <a:gd name="connsiteX5" fmla="*/ 10539 w 265294"/>
                <a:gd name="connsiteY5" fmla="*/ 227710 h 512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294" h="512057">
                  <a:moveTo>
                    <a:pt x="238249" y="0"/>
                  </a:moveTo>
                  <a:lnTo>
                    <a:pt x="265294" y="5946"/>
                  </a:lnTo>
                  <a:lnTo>
                    <a:pt x="265294" y="505579"/>
                  </a:lnTo>
                  <a:lnTo>
                    <a:pt x="243974" y="512057"/>
                  </a:lnTo>
                  <a:lnTo>
                    <a:pt x="10539" y="278622"/>
                  </a:lnTo>
                  <a:cubicBezTo>
                    <a:pt x="-3513" y="264570"/>
                    <a:pt x="-3513" y="241762"/>
                    <a:pt x="10539" y="22771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113" name="Freeform 8"/>
            <p:cNvSpPr/>
            <p:nvPr/>
          </p:nvSpPr>
          <p:spPr>
            <a:xfrm>
              <a:off x="2223812" y="1787047"/>
              <a:ext cx="2500489" cy="2533309"/>
            </a:xfrm>
            <a:custGeom>
              <a:avLst/>
              <a:gdLst/>
              <a:ahLst/>
              <a:cxnLst/>
              <a:rect l="0" t="0" r="0" b="0"/>
              <a:pathLst>
                <a:path w="2500489" h="2533309">
                  <a:moveTo>
                    <a:pt x="1268411" y="0"/>
                  </a:moveTo>
                  <a:cubicBezTo>
                    <a:pt x="1277626" y="0"/>
                    <a:pt x="1286841" y="3513"/>
                    <a:pt x="1293867" y="10539"/>
                  </a:cubicBezTo>
                  <a:lnTo>
                    <a:pt x="1576758" y="293430"/>
                  </a:lnTo>
                  <a:cubicBezTo>
                    <a:pt x="1586941" y="303614"/>
                    <a:pt x="1590076" y="318866"/>
                    <a:pt x="1584733" y="332241"/>
                  </a:cubicBezTo>
                  <a:cubicBezTo>
                    <a:pt x="1579476" y="345401"/>
                    <a:pt x="1582548" y="360591"/>
                    <a:pt x="1592600" y="370769"/>
                  </a:cubicBezTo>
                  <a:lnTo>
                    <a:pt x="2486586" y="1275941"/>
                  </a:lnTo>
                  <a:cubicBezTo>
                    <a:pt x="2500488" y="1290018"/>
                    <a:pt x="2500418" y="1312704"/>
                    <a:pt x="2486428" y="1326694"/>
                  </a:cubicBezTo>
                  <a:lnTo>
                    <a:pt x="1293867" y="2519256"/>
                  </a:lnTo>
                  <a:cubicBezTo>
                    <a:pt x="1279815" y="2533308"/>
                    <a:pt x="1257007" y="2533308"/>
                    <a:pt x="1242955" y="2519256"/>
                  </a:cubicBezTo>
                  <a:lnTo>
                    <a:pt x="14052" y="1290353"/>
                  </a:lnTo>
                  <a:cubicBezTo>
                    <a:pt x="0" y="1276301"/>
                    <a:pt x="0" y="1253493"/>
                    <a:pt x="14052" y="1239441"/>
                  </a:cubicBezTo>
                  <a:lnTo>
                    <a:pt x="1242955" y="10539"/>
                  </a:lnTo>
                  <a:cubicBezTo>
                    <a:pt x="1249981" y="3513"/>
                    <a:pt x="1259196" y="0"/>
                    <a:pt x="1268411"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nvGrpSpPr>
            <p:cNvPr id="114" name="组合 113"/>
            <p:cNvGrpSpPr/>
            <p:nvPr/>
          </p:nvGrpSpPr>
          <p:grpSpPr>
            <a:xfrm>
              <a:off x="3862451" y="2141379"/>
              <a:ext cx="139327" cy="161171"/>
              <a:chOff x="3862451" y="2141379"/>
              <a:chExt cx="139327" cy="161171"/>
            </a:xfrm>
            <a:gradFill>
              <a:gsLst>
                <a:gs pos="100000">
                  <a:schemeClr val="accent2"/>
                </a:gs>
                <a:gs pos="0">
                  <a:schemeClr val="accent3"/>
                </a:gs>
              </a:gsLst>
              <a:path path="circle">
                <a:fillToRect l="100000" t="100000"/>
              </a:path>
            </a:gradFill>
          </p:grpSpPr>
          <p:sp>
            <p:nvSpPr>
              <p:cNvPr id="118" name="平行四边形 117"/>
              <p:cNvSpPr/>
              <p:nvPr/>
            </p:nvSpPr>
            <p:spPr>
              <a:xfrm rot="17176699">
                <a:off x="3853494" y="2150336"/>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19" name="平行四边形 118"/>
              <p:cNvSpPr/>
              <p:nvPr/>
            </p:nvSpPr>
            <p:spPr>
              <a:xfrm rot="17176699">
                <a:off x="3899598" y="2199105"/>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0" name="平行四边形 119"/>
              <p:cNvSpPr/>
              <p:nvPr/>
            </p:nvSpPr>
            <p:spPr>
              <a:xfrm rot="17176699">
                <a:off x="3947102" y="2247874"/>
                <a:ext cx="63633" cy="45719"/>
              </a:xfrm>
              <a:prstGeom prst="parallelogram">
                <a:avLst>
                  <a:gd name="adj" fmla="val 6275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cxnSp>
          <p:nvCxnSpPr>
            <p:cNvPr id="115" name="直接连接符 114"/>
            <p:cNvCxnSpPr/>
            <p:nvPr/>
          </p:nvCxnSpPr>
          <p:spPr>
            <a:xfrm>
              <a:off x="4053840" y="2331720"/>
              <a:ext cx="685432" cy="68543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16" name="菱形 3"/>
            <p:cNvSpPr/>
            <p:nvPr/>
          </p:nvSpPr>
          <p:spPr>
            <a:xfrm>
              <a:off x="2199586" y="1810881"/>
              <a:ext cx="2529795" cy="2529795"/>
            </a:xfrm>
            <a:custGeom>
              <a:avLst/>
              <a:gdLst>
                <a:gd name="connsiteX0" fmla="*/ 1239442 w 2529795"/>
                <a:gd name="connsiteY0" fmla="*/ 2519256 h 2529795"/>
                <a:gd name="connsiteX1" fmla="*/ 10539 w 2529795"/>
                <a:gd name="connsiteY1" fmla="*/ 1290353 h 2529795"/>
                <a:gd name="connsiteX2" fmla="*/ 10539 w 2529795"/>
                <a:gd name="connsiteY2" fmla="*/ 1239441 h 2529795"/>
                <a:gd name="connsiteX3" fmla="*/ 1239442 w 2529795"/>
                <a:gd name="connsiteY3" fmla="*/ 10539 h 2529795"/>
                <a:gd name="connsiteX4" fmla="*/ 1290354 w 2529795"/>
                <a:gd name="connsiteY4" fmla="*/ 10539 h 2529795"/>
                <a:gd name="connsiteX5" fmla="*/ 2519256 w 2529795"/>
                <a:gd name="connsiteY5" fmla="*/ 1239441 h 2529795"/>
                <a:gd name="connsiteX6" fmla="*/ 2519256 w 2529795"/>
                <a:gd name="connsiteY6" fmla="*/ 1290353 h 2529795"/>
                <a:gd name="connsiteX7" fmla="*/ 1290354 w 2529795"/>
                <a:gd name="connsiteY7" fmla="*/ 2519256 h 2529795"/>
                <a:gd name="connsiteX8" fmla="*/ 1239442 w 2529795"/>
                <a:gd name="connsiteY8" fmla="*/ 2519256 h 2529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9795" h="2529795">
                  <a:moveTo>
                    <a:pt x="1239442" y="2519256"/>
                  </a:moveTo>
                  <a:lnTo>
                    <a:pt x="10539" y="1290353"/>
                  </a:lnTo>
                  <a:cubicBezTo>
                    <a:pt x="-3513" y="1276301"/>
                    <a:pt x="-3513" y="1253493"/>
                    <a:pt x="10539" y="1239441"/>
                  </a:cubicBezTo>
                  <a:lnTo>
                    <a:pt x="1239442" y="10539"/>
                  </a:lnTo>
                  <a:cubicBezTo>
                    <a:pt x="1253494" y="-3513"/>
                    <a:pt x="1276302" y="-3513"/>
                    <a:pt x="1290354" y="10539"/>
                  </a:cubicBezTo>
                  <a:lnTo>
                    <a:pt x="2519256" y="1239441"/>
                  </a:lnTo>
                  <a:cubicBezTo>
                    <a:pt x="2533308" y="1253493"/>
                    <a:pt x="2533308" y="1276301"/>
                    <a:pt x="2519256" y="1290353"/>
                  </a:cubicBezTo>
                  <a:lnTo>
                    <a:pt x="1290354" y="2519256"/>
                  </a:lnTo>
                  <a:cubicBezTo>
                    <a:pt x="1276302" y="2533308"/>
                    <a:pt x="1253494" y="2533308"/>
                    <a:pt x="1239442" y="2519256"/>
                  </a:cubicBezTo>
                </a:path>
              </a:pathLst>
            </a:custGeom>
            <a:solidFill>
              <a:srgbClr val="0C2350"/>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117" name="任意多边形: 形状 116"/>
            <p:cNvSpPr/>
            <p:nvPr/>
          </p:nvSpPr>
          <p:spPr>
            <a:xfrm>
              <a:off x="3351706" y="4242816"/>
              <a:ext cx="225554" cy="97860"/>
            </a:xfrm>
            <a:custGeom>
              <a:avLst/>
              <a:gdLst>
                <a:gd name="connsiteX0" fmla="*/ 0 w 225554"/>
                <a:gd name="connsiteY0" fmla="*/ 0 h 97860"/>
                <a:gd name="connsiteX1" fmla="*/ 225554 w 225554"/>
                <a:gd name="connsiteY1" fmla="*/ 0 h 97860"/>
                <a:gd name="connsiteX2" fmla="*/ 138233 w 225554"/>
                <a:gd name="connsiteY2" fmla="*/ 87321 h 97860"/>
                <a:gd name="connsiteX3" fmla="*/ 87321 w 225554"/>
                <a:gd name="connsiteY3" fmla="*/ 87321 h 97860"/>
              </a:gdLst>
              <a:ahLst/>
              <a:cxnLst>
                <a:cxn ang="0">
                  <a:pos x="connsiteX0" y="connsiteY0"/>
                </a:cxn>
                <a:cxn ang="0">
                  <a:pos x="connsiteX1" y="connsiteY1"/>
                </a:cxn>
                <a:cxn ang="0">
                  <a:pos x="connsiteX2" y="connsiteY2"/>
                </a:cxn>
                <a:cxn ang="0">
                  <a:pos x="connsiteX3" y="connsiteY3"/>
                </a:cxn>
              </a:cxnLst>
              <a:rect l="l" t="t" r="r" b="b"/>
              <a:pathLst>
                <a:path w="225554" h="97860">
                  <a:moveTo>
                    <a:pt x="0" y="0"/>
                  </a:moveTo>
                  <a:lnTo>
                    <a:pt x="225554" y="0"/>
                  </a:lnTo>
                  <a:lnTo>
                    <a:pt x="138233" y="87321"/>
                  </a:lnTo>
                  <a:cubicBezTo>
                    <a:pt x="124181" y="101373"/>
                    <a:pt x="101373" y="101373"/>
                    <a:pt x="87321" y="87321"/>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grpSp>
      <p:sp>
        <p:nvSpPr>
          <p:cNvPr id="121" name="文本框 120"/>
          <p:cNvSpPr txBox="1"/>
          <p:nvPr/>
        </p:nvSpPr>
        <p:spPr>
          <a:xfrm>
            <a:off x="4956906" y="104090"/>
            <a:ext cx="2621280" cy="583565"/>
          </a:xfrm>
          <a:prstGeom prst="rect">
            <a:avLst/>
          </a:prstGeom>
          <a:noFill/>
        </p:spPr>
        <p:txBody>
          <a:bodyPr wrap="none">
            <a:spAutoFit/>
          </a:bodyPr>
          <a:lstStyle/>
          <a:p>
            <a:r>
              <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rPr>
              <a:t>科技產品介紹</a:t>
            </a:r>
            <a:endParaRPr lang="zh-CN" altLang="en-US" sz="3200" dirty="0">
              <a:gradFill>
                <a:gsLst>
                  <a:gs pos="0">
                    <a:schemeClr val="accent2"/>
                  </a:gs>
                  <a:gs pos="100000">
                    <a:schemeClr val="accent1"/>
                  </a:gs>
                </a:gsLst>
                <a:lin ang="5400000" scaled="0"/>
              </a:gradFill>
              <a:latin typeface="胡晓波男神体" panose="02010600030101010101" pitchFamily="2" charset="-122"/>
              <a:ea typeface="胡晓波男神体" panose="02010600030101010101" pitchFamily="2" charset="-122"/>
              <a:cs typeface="胡晓波男神体" panose="02010600030101010101" pitchFamily="2" charset="-122"/>
              <a:sym typeface="+mn-ea"/>
            </a:endParaRPr>
          </a:p>
        </p:txBody>
      </p:sp>
      <p:sp>
        <p:nvSpPr>
          <p:cNvPr id="122" name="文本框 121"/>
          <p:cNvSpPr txBox="1"/>
          <p:nvPr/>
        </p:nvSpPr>
        <p:spPr>
          <a:xfrm>
            <a:off x="4535544" y="3473562"/>
            <a:ext cx="1097280" cy="368300"/>
          </a:xfrm>
          <a:prstGeom prst="rect">
            <a:avLst/>
          </a:prstGeom>
          <a:noFill/>
        </p:spPr>
        <p:txBody>
          <a:bodyPr wrap="none" rtlCol="0">
            <a:spAutoFit/>
          </a:bodyPr>
          <a:lstStyle/>
          <a:p>
            <a:r>
              <a:rPr lang="zh-CN" altLang="en-US" dirty="0">
                <a:gradFill>
                  <a:gsLst>
                    <a:gs pos="100000">
                      <a:schemeClr val="accent1"/>
                    </a:gs>
                    <a:gs pos="0">
                      <a:schemeClr val="accent2"/>
                    </a:gs>
                  </a:gsLst>
                  <a:lin ang="5400000" scaled="0"/>
                </a:gradFill>
                <a:latin typeface="+mj-ea"/>
                <a:ea typeface="+mj-ea"/>
              </a:rPr>
              <a:t>智能音箱</a:t>
            </a:r>
            <a:endParaRPr lang="zh-CN" altLang="en-US" dirty="0">
              <a:gradFill>
                <a:gsLst>
                  <a:gs pos="100000">
                    <a:schemeClr val="accent1"/>
                  </a:gs>
                  <a:gs pos="0">
                    <a:schemeClr val="accent2"/>
                  </a:gs>
                </a:gsLst>
                <a:lin ang="5400000" scaled="0"/>
              </a:gradFill>
              <a:latin typeface="+mj-ea"/>
              <a:ea typeface="+mj-ea"/>
            </a:endParaRPr>
          </a:p>
        </p:txBody>
      </p:sp>
      <p:sp>
        <p:nvSpPr>
          <p:cNvPr id="123" name="文本框 122"/>
          <p:cNvSpPr txBox="1"/>
          <p:nvPr/>
        </p:nvSpPr>
        <p:spPr>
          <a:xfrm>
            <a:off x="6519207" y="3452472"/>
            <a:ext cx="1325880" cy="368300"/>
          </a:xfrm>
          <a:prstGeom prst="rect">
            <a:avLst/>
          </a:prstGeom>
          <a:noFill/>
        </p:spPr>
        <p:txBody>
          <a:bodyPr wrap="none" rtlCol="0">
            <a:spAutoFit/>
          </a:bodyPr>
          <a:lstStyle/>
          <a:p>
            <a:r>
              <a:rPr lang="zh-CN" altLang="en-US" dirty="0">
                <a:gradFill>
                  <a:gsLst>
                    <a:gs pos="100000">
                      <a:schemeClr val="accent1"/>
                    </a:gs>
                    <a:gs pos="0">
                      <a:schemeClr val="accent2"/>
                    </a:gs>
                  </a:gsLst>
                  <a:lin ang="5400000" scaled="0"/>
                </a:gradFill>
                <a:latin typeface="+mj-ea"/>
                <a:ea typeface="+mj-ea"/>
              </a:rPr>
              <a:t>掃地機器人</a:t>
            </a:r>
            <a:endParaRPr lang="zh-CN" altLang="en-US" dirty="0">
              <a:gradFill>
                <a:gsLst>
                  <a:gs pos="100000">
                    <a:schemeClr val="accent1"/>
                  </a:gs>
                  <a:gs pos="0">
                    <a:schemeClr val="accent2"/>
                  </a:gs>
                </a:gsLst>
                <a:lin ang="5400000" scaled="0"/>
              </a:gradFill>
              <a:latin typeface="+mj-ea"/>
              <a:ea typeface="+mj-ea"/>
            </a:endParaRPr>
          </a:p>
        </p:txBody>
      </p:sp>
      <p:sp>
        <p:nvSpPr>
          <p:cNvPr id="124" name="文本框 123"/>
          <p:cNvSpPr txBox="1"/>
          <p:nvPr/>
        </p:nvSpPr>
        <p:spPr>
          <a:xfrm>
            <a:off x="5529954" y="4483515"/>
            <a:ext cx="1097280" cy="368300"/>
          </a:xfrm>
          <a:prstGeom prst="rect">
            <a:avLst/>
          </a:prstGeom>
          <a:noFill/>
        </p:spPr>
        <p:txBody>
          <a:bodyPr wrap="none" rtlCol="0">
            <a:spAutoFit/>
          </a:bodyPr>
          <a:lstStyle/>
          <a:p>
            <a:r>
              <a:rPr lang="zh-CN" altLang="en-US" dirty="0">
                <a:gradFill>
                  <a:gsLst>
                    <a:gs pos="100000">
                      <a:schemeClr val="accent1"/>
                    </a:gs>
                    <a:gs pos="0">
                      <a:schemeClr val="accent2"/>
                    </a:gs>
                  </a:gsLst>
                  <a:lin ang="5400000" scaled="0"/>
                </a:gradFill>
                <a:latin typeface="+mj-ea"/>
                <a:ea typeface="+mj-ea"/>
              </a:rPr>
              <a:t>掃臉支付</a:t>
            </a:r>
            <a:endParaRPr lang="zh-CN" altLang="en-US" dirty="0">
              <a:gradFill>
                <a:gsLst>
                  <a:gs pos="100000">
                    <a:schemeClr val="accent1"/>
                  </a:gs>
                  <a:gs pos="0">
                    <a:schemeClr val="accent2"/>
                  </a:gs>
                </a:gsLst>
                <a:lin ang="5400000" scaled="0"/>
              </a:gradFill>
              <a:latin typeface="+mj-ea"/>
              <a:ea typeface="+mj-ea"/>
            </a:endParaRPr>
          </a:p>
        </p:txBody>
      </p:sp>
      <p:sp>
        <p:nvSpPr>
          <p:cNvPr id="125" name="文本框 124"/>
          <p:cNvSpPr txBox="1"/>
          <p:nvPr/>
        </p:nvSpPr>
        <p:spPr>
          <a:xfrm>
            <a:off x="7671002" y="4425194"/>
            <a:ext cx="1097280" cy="368300"/>
          </a:xfrm>
          <a:prstGeom prst="rect">
            <a:avLst/>
          </a:prstGeom>
          <a:noFill/>
        </p:spPr>
        <p:txBody>
          <a:bodyPr wrap="none" rtlCol="0">
            <a:spAutoFit/>
          </a:bodyPr>
          <a:lstStyle/>
          <a:p>
            <a:r>
              <a:rPr lang="zh-CN" altLang="en-US" dirty="0">
                <a:gradFill>
                  <a:gsLst>
                    <a:gs pos="100000">
                      <a:schemeClr val="accent1"/>
                    </a:gs>
                    <a:gs pos="0">
                      <a:schemeClr val="accent2"/>
                    </a:gs>
                  </a:gsLst>
                  <a:lin ang="5400000" scaled="0"/>
                </a:gradFill>
                <a:latin typeface="+mj-ea"/>
                <a:ea typeface="+mj-ea"/>
              </a:rPr>
              <a:t>智能空調</a:t>
            </a:r>
            <a:endParaRPr lang="zh-CN" altLang="en-US" dirty="0">
              <a:gradFill>
                <a:gsLst>
                  <a:gs pos="100000">
                    <a:schemeClr val="accent1"/>
                  </a:gs>
                  <a:gs pos="0">
                    <a:schemeClr val="accent2"/>
                  </a:gs>
                </a:gsLst>
                <a:lin ang="5400000" scaled="0"/>
              </a:gradFill>
              <a:latin typeface="+mj-ea"/>
              <a:ea typeface="+mj-ea"/>
            </a:endParaRPr>
          </a:p>
        </p:txBody>
      </p:sp>
      <p:sp>
        <p:nvSpPr>
          <p:cNvPr id="126" name="文本框 125"/>
          <p:cNvSpPr txBox="1"/>
          <p:nvPr/>
        </p:nvSpPr>
        <p:spPr>
          <a:xfrm>
            <a:off x="3480075" y="4437116"/>
            <a:ext cx="1097280" cy="368300"/>
          </a:xfrm>
          <a:prstGeom prst="rect">
            <a:avLst/>
          </a:prstGeom>
          <a:noFill/>
        </p:spPr>
        <p:txBody>
          <a:bodyPr wrap="none" rtlCol="0">
            <a:spAutoFit/>
          </a:bodyPr>
          <a:lstStyle/>
          <a:p>
            <a:r>
              <a:rPr lang="zh-CN" altLang="en-US" dirty="0">
                <a:gradFill>
                  <a:gsLst>
                    <a:gs pos="100000">
                      <a:schemeClr val="accent1"/>
                    </a:gs>
                    <a:gs pos="0">
                      <a:schemeClr val="accent2"/>
                    </a:gs>
                  </a:gsLst>
                  <a:lin ang="5400000" scaled="0"/>
                </a:gradFill>
                <a:latin typeface="+mj-ea"/>
                <a:ea typeface="+mj-ea"/>
              </a:rPr>
              <a:t>智能汽車</a:t>
            </a:r>
            <a:endParaRPr lang="zh-CN" altLang="en-US" dirty="0">
              <a:gradFill>
                <a:gsLst>
                  <a:gs pos="100000">
                    <a:schemeClr val="accent1"/>
                  </a:gs>
                  <a:gs pos="0">
                    <a:schemeClr val="accent2"/>
                  </a:gs>
                </a:gsLst>
                <a:lin ang="5400000" scaled="0"/>
              </a:gradFill>
              <a:latin typeface="+mj-ea"/>
              <a:ea typeface="+mj-ea"/>
            </a:endParaRPr>
          </a:p>
        </p:txBody>
      </p:sp>
      <p:sp>
        <p:nvSpPr>
          <p:cNvPr id="127" name="文本框 126"/>
          <p:cNvSpPr txBox="1"/>
          <p:nvPr/>
        </p:nvSpPr>
        <p:spPr>
          <a:xfrm>
            <a:off x="5584130" y="2490407"/>
            <a:ext cx="1097280" cy="368300"/>
          </a:xfrm>
          <a:prstGeom prst="rect">
            <a:avLst/>
          </a:prstGeom>
          <a:noFill/>
        </p:spPr>
        <p:txBody>
          <a:bodyPr wrap="none" rtlCol="0">
            <a:spAutoFit/>
          </a:bodyPr>
          <a:lstStyle/>
          <a:p>
            <a:r>
              <a:rPr lang="zh-CN" altLang="en-US" dirty="0">
                <a:gradFill>
                  <a:gsLst>
                    <a:gs pos="100000">
                      <a:schemeClr val="accent1"/>
                    </a:gs>
                    <a:gs pos="0">
                      <a:schemeClr val="accent2"/>
                    </a:gs>
                  </a:gsLst>
                  <a:lin ang="5400000" scaled="0"/>
                </a:gradFill>
                <a:latin typeface="+mj-ea"/>
                <a:ea typeface="+mj-ea"/>
              </a:rPr>
              <a:t>智能導航</a:t>
            </a:r>
            <a:endParaRPr lang="zh-CN" altLang="en-US" dirty="0">
              <a:gradFill>
                <a:gsLst>
                  <a:gs pos="100000">
                    <a:schemeClr val="accent1"/>
                  </a:gs>
                  <a:gs pos="0">
                    <a:schemeClr val="accent2"/>
                  </a:gs>
                </a:gsLst>
                <a:lin ang="5400000" scaled="0"/>
              </a:gradFill>
              <a:latin typeface="+mj-ea"/>
              <a:ea typeface="+mj-ea"/>
            </a:endParaRPr>
          </a:p>
        </p:txBody>
      </p:sp>
      <p:sp>
        <p:nvSpPr>
          <p:cNvPr id="131" name="任意多边形: 形状 130"/>
          <p:cNvSpPr/>
          <p:nvPr/>
        </p:nvSpPr>
        <p:spPr>
          <a:xfrm rot="16200000">
            <a:off x="448361" y="3350757"/>
            <a:ext cx="1390063" cy="887267"/>
          </a:xfrm>
          <a:custGeom>
            <a:avLst/>
            <a:gdLst>
              <a:gd name="connsiteX0" fmla="*/ 1390063 w 1390063"/>
              <a:gd name="connsiteY0" fmla="*/ 887267 h 887267"/>
              <a:gd name="connsiteX1" fmla="*/ 1390063 w 1390063"/>
              <a:gd name="connsiteY1" fmla="*/ 887267 h 887267"/>
              <a:gd name="connsiteX2" fmla="*/ 695033 w 1390063"/>
              <a:gd name="connsiteY2" fmla="*/ 457066 h 887267"/>
              <a:gd name="connsiteX3" fmla="*/ 2 w 1390063"/>
              <a:gd name="connsiteY3" fmla="*/ 887267 h 887267"/>
              <a:gd name="connsiteX4" fmla="*/ 0 w 1390063"/>
              <a:gd name="connsiteY4" fmla="*/ 887267 h 887267"/>
              <a:gd name="connsiteX5" fmla="*/ 695032 w 1390063"/>
              <a:gd name="connsiteY5" fmla="*/ 0 h 887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0063" h="887267">
                <a:moveTo>
                  <a:pt x="1390063" y="887267"/>
                </a:moveTo>
                <a:lnTo>
                  <a:pt x="1390063" y="887267"/>
                </a:lnTo>
                <a:lnTo>
                  <a:pt x="695033" y="457066"/>
                </a:lnTo>
                <a:lnTo>
                  <a:pt x="2" y="887267"/>
                </a:lnTo>
                <a:lnTo>
                  <a:pt x="0" y="887267"/>
                </a:lnTo>
                <a:lnTo>
                  <a:pt x="695032" y="0"/>
                </a:lnTo>
                <a:close/>
              </a:path>
            </a:pathLst>
          </a:custGeom>
          <a:gradFill flip="none" rotWithShape="1">
            <a:gsLst>
              <a:gs pos="0">
                <a:schemeClr val="accent1"/>
              </a:gs>
              <a:gs pos="90000">
                <a:schemeClr val="accent2">
                  <a:alpha val="0"/>
                </a:schemeClr>
              </a:gs>
            </a:gsLst>
            <a:lin ang="54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2" name="任意多边形: 形状 131"/>
          <p:cNvSpPr/>
          <p:nvPr/>
        </p:nvSpPr>
        <p:spPr>
          <a:xfrm rot="5400000" flipH="1">
            <a:off x="10381050" y="3092378"/>
            <a:ext cx="1390063" cy="887267"/>
          </a:xfrm>
          <a:custGeom>
            <a:avLst/>
            <a:gdLst>
              <a:gd name="connsiteX0" fmla="*/ 1390063 w 1390063"/>
              <a:gd name="connsiteY0" fmla="*/ 887267 h 887267"/>
              <a:gd name="connsiteX1" fmla="*/ 1390063 w 1390063"/>
              <a:gd name="connsiteY1" fmla="*/ 887267 h 887267"/>
              <a:gd name="connsiteX2" fmla="*/ 695033 w 1390063"/>
              <a:gd name="connsiteY2" fmla="*/ 457066 h 887267"/>
              <a:gd name="connsiteX3" fmla="*/ 2 w 1390063"/>
              <a:gd name="connsiteY3" fmla="*/ 887267 h 887267"/>
              <a:gd name="connsiteX4" fmla="*/ 0 w 1390063"/>
              <a:gd name="connsiteY4" fmla="*/ 887267 h 887267"/>
              <a:gd name="connsiteX5" fmla="*/ 695032 w 1390063"/>
              <a:gd name="connsiteY5" fmla="*/ 0 h 887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0063" h="887267">
                <a:moveTo>
                  <a:pt x="1390063" y="887267"/>
                </a:moveTo>
                <a:lnTo>
                  <a:pt x="1390063" y="887267"/>
                </a:lnTo>
                <a:lnTo>
                  <a:pt x="695033" y="457066"/>
                </a:lnTo>
                <a:lnTo>
                  <a:pt x="2" y="887267"/>
                </a:lnTo>
                <a:lnTo>
                  <a:pt x="0" y="887267"/>
                </a:lnTo>
                <a:lnTo>
                  <a:pt x="695032" y="0"/>
                </a:lnTo>
                <a:close/>
              </a:path>
            </a:pathLst>
          </a:custGeom>
          <a:gradFill flip="none" rotWithShape="1">
            <a:gsLst>
              <a:gs pos="0">
                <a:schemeClr val="accent1"/>
              </a:gs>
              <a:gs pos="90000">
                <a:schemeClr val="accent2">
                  <a:alpha val="0"/>
                </a:schemeClr>
              </a:gs>
            </a:gsLst>
            <a:lin ang="54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Tree>
  </p:cSld>
  <p:clrMapOvr>
    <a:masterClrMapping/>
  </p:clrMapOvr>
</p:sld>
</file>

<file path=ppt/tags/tag1.xml><?xml version="1.0" encoding="utf-8"?>
<p:tagLst xmlns:p="http://schemas.openxmlformats.org/presentationml/2006/main">
  <p:tag name="ISLIDE.ICON" val="#110811;#400009;#120119;#112117;#104625;#394079;#41304;#404757;#172617;"/>
</p:tagLst>
</file>

<file path=ppt/tags/tag2.xml><?xml version="1.0" encoding="utf-8"?>
<p:tagLst xmlns:p="http://schemas.openxmlformats.org/presentationml/2006/main">
  <p:tag name="ISLIDE.ICON" val="#176388;#104625;#136433;#111696;#138173;"/>
</p:tagLst>
</file>

<file path=ppt/tags/tag3.xml><?xml version="1.0" encoding="utf-8"?>
<p:tagLst xmlns:p="http://schemas.openxmlformats.org/presentationml/2006/main">
  <p:tag name="ISLIDE.GUIDESSETTING" val="{&quot;Id&quot;:&quot;e154c3da-0f9e-4a1d-9d54-9db0beecaa7b&quot;,&quot;Name&quot;:&quot;常用参考线&quot;,&quot;Kind&quot;:&quot;Custom&quot;,&quot;OldGuidesSetting&quot;:{&quot;HeaderHeight&quot;:9.0,&quot;FooterHeight&quot;:0.0,&quot;SideMargin&quot;:6.0,&quot;TopMargin&quot;:0.0,&quot;BottomMargin&quot;:6.0,&quot;IntervalMargin&quot;:0.0}}"/>
  <p:tag name="COMMONDATA" val="eyJoZGlkIjoiNDM4MDk4M2FhMDRmMmQyMDdjYzQ2N2EwNGM3YmI3NWYifQ=="/>
</p:tagLst>
</file>

<file path=ppt/theme/theme1.xml><?xml version="1.0" encoding="utf-8"?>
<a:theme xmlns:a="http://schemas.openxmlformats.org/drawingml/2006/main" name="Office 主题​​">
  <a:themeElements>
    <a:clrScheme name="1">
      <a:dk1>
        <a:srgbClr val="222222"/>
      </a:dk1>
      <a:lt1>
        <a:sysClr val="window" lastClr="FFFFFF"/>
      </a:lt1>
      <a:dk2>
        <a:srgbClr val="000000"/>
      </a:dk2>
      <a:lt2>
        <a:srgbClr val="FFFFFF"/>
      </a:lt2>
      <a:accent1>
        <a:srgbClr val="004DCD"/>
      </a:accent1>
      <a:accent2>
        <a:srgbClr val="00D4FB"/>
      </a:accent2>
      <a:accent3>
        <a:srgbClr val="2E75B6"/>
      </a:accent3>
      <a:accent4>
        <a:srgbClr val="050F1F"/>
      </a:accent4>
      <a:accent5>
        <a:srgbClr val="FFFFFF"/>
      </a:accent5>
      <a:accent6>
        <a:srgbClr val="000000"/>
      </a:accent6>
      <a:hlink>
        <a:srgbClr val="12C350"/>
      </a:hlink>
      <a:folHlink>
        <a:srgbClr val="0672B9"/>
      </a:folHlink>
    </a:clrScheme>
    <a:fontScheme name="自定义 1">
      <a:majorFont>
        <a:latin typeface="HarmonyOS Sans Black"/>
        <a:ea typeface="阿里巴巴普惠体 B"/>
        <a:cs typeface=""/>
      </a:majorFont>
      <a:minorFont>
        <a:latin typeface="HarmonyOS Sans SC"/>
        <a:ea typeface="阿里巴巴普惠体 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chemeClr val="accent1"/>
            </a:gs>
            <a:gs pos="58000">
              <a:schemeClr val="accent3"/>
            </a:gs>
            <a:gs pos="100000">
              <a:schemeClr val="accent2"/>
            </a:gs>
          </a:gsLst>
          <a:path path="circle">
            <a:fillToRect l="100000" t="100000"/>
          </a:path>
          <a:tileRect r="-100000" b="-100000"/>
        </a:gradFill>
        <a:ln>
          <a:noFill/>
        </a:ln>
      </a:spPr>
      <a:bodyPr wrap="square" rtlCol="0" anchor="ctr">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1308</Words>
  <Application>WPS 演示</Application>
  <PresentationFormat>宽屏</PresentationFormat>
  <Paragraphs>262</Paragraphs>
  <Slides>20</Slides>
  <Notes>1</Notes>
  <HiddenSlides>0</HiddenSlides>
  <MMClips>0</MMClips>
  <ScaleCrop>false</ScaleCrop>
  <HeadingPairs>
    <vt:vector size="6" baseType="variant">
      <vt:variant>
        <vt:lpstr>已用的字体</vt:lpstr>
      </vt:variant>
      <vt:variant>
        <vt:i4>22</vt:i4>
      </vt:variant>
      <vt:variant>
        <vt:lpstr>主题</vt:lpstr>
      </vt:variant>
      <vt:variant>
        <vt:i4>1</vt:i4>
      </vt:variant>
      <vt:variant>
        <vt:lpstr>幻灯片标题</vt:lpstr>
      </vt:variant>
      <vt:variant>
        <vt:i4>20</vt:i4>
      </vt:variant>
    </vt:vector>
  </HeadingPairs>
  <TitlesOfParts>
    <vt:vector size="43" baseType="lpstr">
      <vt:lpstr>Arial</vt:lpstr>
      <vt:lpstr>SimSun</vt:lpstr>
      <vt:lpstr>Wingdings</vt:lpstr>
      <vt:lpstr>胡晓波男神体</vt:lpstr>
      <vt:lpstr>腾讯体 W3</vt:lpstr>
      <vt:lpstr>Arial</vt:lpstr>
      <vt:lpstr>Microsoft YaHei</vt:lpstr>
      <vt:lpstr>Algerian</vt:lpstr>
      <vt:lpstr>Facon</vt:lpstr>
      <vt:lpstr>优设标题黑</vt:lpstr>
      <vt:lpstr>HarmonyOS Sans SC</vt:lpstr>
      <vt:lpstr>Game of Thrones</vt:lpstr>
      <vt:lpstr>Arial Unicode MS</vt:lpstr>
      <vt:lpstr>阿里巴巴普惠体 B</vt:lpstr>
      <vt:lpstr>HarmonyOS Sans Black</vt:lpstr>
      <vt:lpstr>阿里巴巴普惠体 R</vt:lpstr>
      <vt:lpstr>DengXian</vt:lpstr>
      <vt:lpstr>Arial Black</vt:lpstr>
      <vt:lpstr>Bebas</vt:lpstr>
      <vt:lpstr>Segoe Print</vt:lpstr>
      <vt:lpstr>Calibri</vt:lpstr>
      <vt:lpstr>SimHei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MKTGTOOL</dc:creator>
  <cp:lastModifiedBy>吴堃豪</cp:lastModifiedBy>
  <cp:revision>35</cp:revision>
  <dcterms:created xsi:type="dcterms:W3CDTF">2022-05-14T09:10:00Z</dcterms:created>
  <dcterms:modified xsi:type="dcterms:W3CDTF">2022-07-07T08:08:06Z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D169BFB648E146949AEB61B63F602A08</vt:lpwstr>
  </property>
  <property fmtid="{D5CDD505-2E9C-101B-9397-08002B2CF9AE}" pid="3" name="KSOProductBuildVer">
    <vt:lpwstr>2052-11.1.0.11830</vt:lpwstr>
  </property>
</Properties>
</file>